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6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5369,'0'3'18148,"0"27"-17633,-2 12 226,-16 82 0,1-11-311,-10 394 685,27-506-1242,-3-5-1480,-31-42-6276,16 16-557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13659,'0'0'8026,"0"162"-7546,18-90-16,-9-1-56,10-5-64,-10-5-200,0-12-144,9-5-48,-9-8-736,1-6-1257,-1-5-2392,0-11-2208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0 608 4137,'0'0'11117,"5"-26"-9454,-1-3-1179,-2 10-174,1 0-1,1 0 0,1 1 0,0 0 0,1 0 0,15-30 1,31-58 1065,51-98-130,-67 125-1156,-36 79-90,0 0-1,0-1 0,0 1 0,1 0 0,-1 0 0,0 0 1,0 0-1,0-1 0,0 1 0,0 0 0,0 0 0,0 0 1,0 0-1,1-1 0,-1 1 0,0 0 0,0 0 1,0 0-1,0 0 0,1 0 0,-1 0 0,0-1 0,0 1 1,0 0-1,0 0 0,1 0 0,-1 0 0,0 0 0,0 0 1,0 0-1,1 0 0,-1 0 0,0 0 0,0 0 0,0 0 1,1 0-1,-1 0 0,0 0 0,0 0 0,0 0 0,1 0 1,-1 0-1,0 0 0,0 1 0,0-1 0,0 0 1,1 0-1,-1 0 0,0 0 0,11 14-61,7 25 28,-15-33 46,214 510 1038,-213-504-1189,3 14-1143,-13-29-385,-10-9-1415,1 0-1,-23-27 1,-6-9-3585</inkml:trace>
  <inkml:trace contextRef="#ctx0" brushRef="#br0" timeOffset="1">138 198 5761,'0'0'13355,"220"143"-12811,-147-115-544,10-9-152,-1-19-1496,-8 0-2713,-19 0-1496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8266,'0'0'12706,"220"82"-12153,-147-74-401,-9-8-152,0 0-584,-9 0-705,-27-16-751,-19-28-937,-9 8-1472,0 0-1128</inkml:trace>
  <inkml:trace contextRef="#ctx0" brushRef="#br0" timeOffset="1">101 0 9858,'0'0'8770,"193"66"-8250,-120-52-520,1-8-376,-1-6-1248,9 0-849,-27-6-1400,-18-10-1296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4977,'0'0'11947,"-9"141"-10659,9-67-536,18 8-168,1 1-48,-1-4-248,0-10-192,1-14-96,-10-14-376,0-13-600,-9-47-10034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7634,'0'0'10799,"26"7"-10177,85 25-409,-94-27-223,-1 1 0,0 1 0,0 1 0,18 11 0,-29-16-58,0 0 0,-1 1 1,0-1-1,1 1 0,-1 0 1,-1 0-1,1 1 0,0-1 1,-1 1-1,0 0 1,0 0-1,-1 0 0,3 6 1,-4-8 4,1 1 1,-1 0 0,0 0 0,-1-1 0,1 1-1,-1 0 1,0 0 0,0 0 0,0 0 0,0 0-1,-1-1 1,1 1 0,-1 0 0,0 0 0,0-1-1,0 1 1,-1 0 0,-3 6 0,2-6-10,-1 1 0,0 0 1,0-1-1,0 0 0,-1 0 0,1 0 0,-1 0 1,0-1-1,0 0 0,0 0 0,-7 3 1,-4 0-52,-1 0 0,0-1 1,0 0-1,-1-2 1,1 0-1,-1-1 1,-20 0-1,26-2 3895,42 0-2641,52 2-40,-60 0-887,-1 2 0,0 0 0,0 2 0,-1 0 0,1 1 0,-1 1 1,-1 1-1,22 13 0,-27-13-69,0 0 0,-1 0 0,0 1 0,0 1 0,-1 0 0,0 1 0,-1 0-1,-1 1 1,0 0 0,0 1 0,8 18 0,-17-30-329,0 0 0,0 0 0,0 0 0,1 0-1,-1 0 1,0 0 0,1 0 0,-1 0 0,1 0 0,0-1-1,0 1 1,-1-1 0,1 1 0,0-1 0,0 0-1,0 0 1,1 0 0,-1 0 0,0 0 0,3 1 0,31 0-9794,-18-2 260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9 665 10122,'0'0'8833,"-1"-30"-6890,-2-9-1415,-2-135 804,5 56-1165,20-148 0,-12 232-187,-8 32-98,0 7-190,0 46 459,3 0 0,2-1-1,3 0 1,1 0 0,3 0-1,2-1 1,37 87 0,-43-121-68,1 1-1,0-1 1,1-1 0,12 14 0,-19-24-51,0 0 1,1-1-1,-1 1 1,1-1-1,0 1 1,0-1-1,0 0 1,1-1-1,-1 1 0,1-1 1,-1 0-1,1 0 1,0 0-1,0-1 1,0 1-1,0-1 1,0-1-1,7 2 1,-10-3-11,1 0 0,0 0 1,0 0-1,-1 0 0,1 0 1,-1-1-1,1 1 0,-1-1 0,0 1 1,1-1-1,-1 0 0,0 0 1,0 0-1,0 0 0,0 0 1,-1-1-1,1 1 0,-1 0 1,1-1-1,-1 1 0,0-1 1,1-3-1,25-73 226,-21 59-224,7-33-197,-2-1-1,-2 0 0,-2 0 1,-2-72-1,0 49-1980,-3 69 520,1 52-2130,-5 102-35,-1-22-1967,17 159-1,-13-278 5728,12 68-41,-12-70 360,-1-1 1,1 1-1,0-1 0,0 1 1,0-1-1,0 1 0,0-1 0,1 1 1,-1-1-1,1 0 0,0 0 0,-1 0 1,1 0-1,0 0 0,0 0 0,0 0 1,0-1-1,1 1 0,-1-1 1,0 1-1,5 1 0,-6-3-41,0 0 1,1 0-1,-1 0 1,0-1-1,0 1 0,0 0 1,0-1-1,0 1 1,0-1-1,0 1 0,0-1 1,0 1-1,-1-1 1,1 1-1,0-1 0,0 0 1,0 0-1,-1 1 1,1-1-1,0 0 0,-1 0 1,1 0-1,0 0 1,-1 0-1,1 0 1,0-2-1,11-29 1592,-11 29-1521,12-52 1166,-2 0 0,-2 0 1,1-81-1,14-89-676,-16 179-732,-4 21 20,1 0 0,0 0 0,17-44 0,-11 56-215,-3 19-3,1 24 82,-9-30 54,19 102 736,5-2 0,61 162 0,-80-248-815,1 0 1,1-1-1,0 0 0,0 0 0,1 0 0,1-1 0,0 0 1,1-1-1,12 13 0,-21-24-8,-1 0 0,1 1 0,-1-1 0,0 0 0,1 1 0,-1-1 0,1 0 1,-1 1-1,1-1 0,-1 0 0,0 0 0,1 0 0,-1 1 0,1-1 0,-1 0 0,1 0 0,0 0 0,-1 0 0,1 0 0,-1 0 0,1 0 1,-1 0-1,1 0 0,-1 0 0,1 0 0,-1 0 0,1 0 0,-1-1 0,1 1 0,-1 0 0,1 0 0,-1-1 0,1 1 0,-1 0 0,0 0 0,1-1 1,-1 1-1,1-1 0,-1 1 0,0 0 0,1-1 0,-1 1 0,0-1 0,0 1 0,1-1 0,-1 1 0,0 0 0,0-1 0,0 1 0,1-1 1,-1 1-1,0-1 0,0 0 0,0 1 0,0-1 0,0 1 0,0-1 0,0 1 0,0-1 0,0 1 0,-1-1 0,-1-41-4292,2 38 3399,-8-37-5127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9818,'0'0'13971,"137"146"-13787,-100-121-184,54-6-1936,-8-8-3369,-1-6-4337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10298,'0'0'10205,"-8"35"-8681,-19 124-459,26-145-988,0-1 1,2 1 0,-1 0-1,2 0 1,0-1 0,0 1-1,1-1 1,1 1 0,0-1-1,1 0 1,1-1 0,0 1-1,14 22 1,-17-30-57,15 25 120,2 0 0,0-1 0,2-1 0,2-1 0,0-1 0,43 36 0,-52-50-142,-1-1-1,2 0 0,-1-1 1,1-1-1,1-1 0,-1 0 1,1-1-1,1-1 1,0 0-1,-1-2 0,1 0 1,1 0-1,-1-2 0,24 0 1,-41-2-21,1 0-1,0 0 1,-1 0 0,1-1 0,-1 1 0,1 0 0,-1-1 0,1 1 0,-1-1-1,1 0 1,-1 0 0,0 1 0,1-1 0,-1 0 0,0 0 0,0 0-1,1 0 1,-1 0 0,0-1 0,0 1 0,0 0 0,1-3 0,0 1-8,-1-1 1,0 0-1,1 0 1,-1 0 0,0 0-1,-1 1 1,1-1-1,-1 0 1,0-5-1,0-4-55,-1 0-1,-1 0 1,0 0-1,0 0 1,-6-15-1,-1 5-85,-2 0-1,0 1 0,-1 0 0,-29-39 1,-73-76-880,96 117 835,-13-15-154,-38-32 1,55 55 358,0 1 0,0 0 0,-1 1 0,-1 1 0,-29-13 0,43 21 17,0 0-1,0 0 1,-1 0-1,1 1 1,0-1-1,0 1 1,-1-1-1,1 1 1,0 0-1,-1 0 1,1 0-1,0 0 1,0 1-1,-1-1 1,-2 1-1,4 0-2,0-1-1,0 1 1,0 0 0,0 0 0,0-1-1,-1 1 1,1 0 0,1 0-1,-1 0 1,0 0 0,0 0-1,0 1 1,0-1 0,1 0 0,-1 0-1,1 0 1,-1 1 0,1-1-1,-1 2 1,0 4 32,0-1 0,0 1 0,1 0 0,0 0 0,1-1 0,-1 1-1,1 0 1,1 0 0,1 6 0,3 5 87,1-1 1,0 0-1,1 0 0,1-1 0,1 0 1,0 0-1,1-1 0,21 23 0,-6-10 181,2-2-1,1 0 0,40 27 0,-23-25-31,-34-22-187,0 1 0,0 0 0,-1 1 0,0 1 1,-1-1-1,0 1 0,0 1 0,12 15 0,-15-14-92,0-1 1,1-1-1,1 1 1,-1-1-1,2-1 1,-1 0-1,1 0 1,0 0-1,14 6 0,-16-10-466,0 0-1,1 0 0,-1-1 0,1-1 1,13 3-1,-13-4-621,-1 0-1,0 0 1,0-1 0,1-1-1,-1 1 1,13-4 0,8-7-5976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9434,'0'0'8199,"0"32"-6659,-1 0-1114,0-12-180,0 0 1,2 0-1,0 0 0,1-1 1,1 1-1,1 0 1,1-1-1,9 26 1,6 6 199,1-1-1,2-1 1,3-1 0,2-1 0,38 49 0,-58-87-432,0 0 1,1-1-1,0 0 0,0 0 1,16 9-1,-22-15-38,0 0 1,1 0-1,-1-1 0,1 1 1,0-1-1,-1 0 0,1 0 1,0 0-1,7 0 0,-9-1-7,0 0 0,-1-1 0,1 1 1,0 0-1,0-1 0,-1 1 0,1-1 0,0 1 0,-1-1 0,1 0 0,-1 0 0,1 0 0,-1 0 1,1 0-1,-1 0 0,0 0 0,1 0 0,-1-1 0,0 1 0,0 0 0,0-1 0,1-1 0,4-7-111,-1-1-1,-1 0 0,0 1 1,0-1-1,-2-1 0,1 1 1,-1 0-1,1-13 1,1-98-1415,-4 115 1478,0-21-377,-2-1 1,-1 1-1,-1 0 0,-1 0 1,-2 1-1,-16-47 0,18 64 41,-1-15-2517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8674,'0'0'13693,"-1"30"-12463,-1-8-1037,0 0-55,1-1 0,1 1 0,1 0 1,1-1-1,0 1 0,2-1 0,0 0 0,9 25 0,5 1 312,44 81-1,-51-108-423,2 0-1,0-1 0,2 0 1,0-1-1,1-1 0,21 19 1,-31-32-126,0 0 1,1-1 0,-1 1-1,0-1 1,1-1 0,0 1 0,10 2-1,-15-5-3,-1 1 1,1-1-1,0 1 0,-1-1 0,1 1 0,0-1 0,-1 0 0,1 0 0,0 0 0,0 0 0,-1 0 0,1 0 0,0 0 1,-1-1-1,1 1 0,0-1 0,-1 1 0,1-1 0,-1 0 0,1 1 0,-1-1 0,1 0 0,-1 0 0,1 0 0,-1 0 1,0 0-1,1-1 0,-1 1 0,0 0 0,0-1 0,0 1 0,0 0 0,0-1 0,0 1 0,-1-1 0,1 1 0,1-4 1,0-17-1979,-1 1 1,-1-27-1,0 17-967,0-28-4258</inkml:trace>
  <inkml:trace contextRef="#ctx0" brushRef="#br0" timeOffset="1">0 207 9722,'0'0'10410,"229"104"-9361,-146-98-617,-10-6-432,-18 0-913,-9-22-791,-28-19-1409,-8 2-2448,-10 4-2136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14051,'0'0'6185,"165"22"-5184,-46-22-1001,-18 0-841,-10-19-4464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10098,'0'0'5465,"0"168"-3848,18-83-137,1 0-576,8-5-456,1-11-448,-1-17-72,1-16-856,-19-17-1288,0-19-993,-9-22-1264,0-11 488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102 104 8834,'0'0'8920,"6"32"-8027,0 4-697,36 160 751,-41-196-948,38 190 748,-33-107-2984,-6-85 1936,-1 0 0,1 0 1,-1 0-1,1 0 1,-1 0-1,0 0 1,0 0-1,0 0 1,0 1-1,-1-1 0,-1-2 1,-5-7-564,-29-55-2245,-51-127 1,76 160 3955,1-1 0,2 0 0,1 0 0,2-1 0,1 0 0,0-40 0,4 72-663,1 0 0,0 1 0,0-1 0,0 0 0,0 1 0,1-1 0,-1 1 0,1-1 0,0 1 0,-1-1 0,1 1 0,0-1 0,0 1 0,1 0 0,-1-1 0,0 1 0,1 0 0,0 0 0,-1 0 0,3-2 0,0 2 21,0 0-1,0 0 0,0 1 0,0-1 0,0 1 0,0 0 0,1 1 0,-1-1 0,0 1 0,1-1 0,4 1 1,10 0-9,0 1 0,0 0 1,-1 1-1,1 1 0,-1 1 1,1 1-1,23 9 0,-30-9-184,0 0 0,0 1 1,0 1-1,-1 0 0,0 0 0,0 1 0,-1 0 0,0 1 1,-1 0-1,1 1 0,9 13 0,-17-20-24,0 1 0,0-1 1,0 0-1,0 1 0,0 0 0,-1-1 0,1 1 1,-1 0-1,0 0 0,0-1 0,0 1 0,-1 0 0,0 0 1,1 0-1,-1 0 0,-1 0 0,1 0 0,0 0 1,-1 0-1,0 0 0,0 0 0,0-1 0,-1 1 1,1 0-1,-1-1 0,0 1 0,0-1 0,0 1 1,0-1-1,0 0 0,-1 0 0,0 0 0,-4 4 1,-10 8-210,0-1-1,-1-1 1,-1 0 0,-35 17 0,19-10-215,38-22 572,0 1 0,0-1 0,0 1 0,0 0 0,0 0 1,0 0-1,0 0 0,0 1 0,0-1 0,0 1 0,1 0 0,-1 0 0,0 0 1,0 1-1,0-1 0,1 0 0,-1 1 0,0 0 0,0 0 0,0 0 0,0 0 1,0 1-1,0-1 0,-1 1 0,1-1 0,0 1 0,-1 0 0,1 0 0,-1 0 1,0 1-1,0-1 0,0 1 0,3 3 0,9 13 618,-1 0 0,-1 0 0,19 40 0,-8-14-198,0-4-188,-4-6-417,2-1 0,26 33 1,-45-64-129,0-1 0,1 1 1,0-1-1,0 0 1,-1 1-1,1-1 0,1 0 1,-1-1-1,0 1 1,0-1-1,1 1 0,-1-1 1,1 0-1,3 1 0,34 1-6315,-14-3-3077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3593,'0'0'13833,"25"11"-12452,-13-6-1216,17 8 153,-2 0 1,0 2-1,-1 0 1,39 31-1,-19-9 173,-12-10 54,43 42 0,-69-61-439,-1 0 0,0 1-1,0 0 1,-1 0 0,0 1-1,0 0 1,-1 0 0,0 0-1,-1 0 1,4 17 0,-7-23-45,0 1 0,0 0 0,-1 0 0,0 0 0,0-1 0,0 1 0,0 0 0,-1 0 0,0 0 0,0-1 0,0 1 0,-1 0 0,0-1 0,0 1 0,-4 8 0,1-7-6,0 1-1,0 0 1,-1-1-1,0 0 1,0-1 0,0 1-1,-1-1 1,-11 7 0,-5 0-15,-1 0 0,0-1 1,-1-2-1,-43 11 0,43-14-247,0-2-1,-1 0 0,1-2 0,-30-1 0,53 0 75,0-1-1,0 0 0,0 0 1,0 0-1,0 0 0,0-1 1,0 1-1,0-1 0,0 1 1,0-1-1,0 0 0,0 0 0,0 1 1,-2-2-1,3 0-148,0 1 0,0-1-1,1 1 1,-1 0 0,0-1 0,0 1 0,1-1-1,-1 0 1,1 1 0,0-1 0,-1 1 0,1-1-1,0 0 1,0 1 0,0-1 0,0-3 0,0-19-5404</inkml:trace>
  <inkml:trace contextRef="#ctx0" brushRef="#br0" timeOffset="1">515 56 13587,'0'0'9090,"-64"170"-7938,64-106-544,36 4-240,10-5 56,9-8-104,18-11-160,-8-11-160,-1-11-120,-9-16-456,-9-6-656,-19 0-720,-18-50-673,-9 4-2200,0-4-1256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10562,'0'0'10002,"211"82"-9033,-128-68-561,-10-6-408,0-8-584,-18 0-889,-36-8-1391,-10-14-1537,-9 0-200</inkml:trace>
  <inkml:trace contextRef="#ctx0" brushRef="#br0" timeOffset="1">83 1 7394,'0'0'12234,"183"80"-11714,-109-67-520,-1-7-440,0-6-968,-9 0-1441,-9-14-992,-18-8-71,-19 3-113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1 928,'0'0'14873,"-9"4"-13473,7-2-1312,-1-1 0,0 0 0,1 1 0,-1-1 0,1 1 0,-1 0 0,1 0 0,0 0 0,0 0 1,0 0-1,0 1 0,-2 3 0,2-3-4,1 0 1,0 0 0,1 1 0,-1-1-1,0 1 1,1-1 0,0 0 0,0 1-1,0-1 1,0 1 0,0-1 0,1 1-1,0-1 1,0 0 0,1 4 0,19 73 1819,58 141 1,-68-196-1739,1 0 0,1-2 0,0 1 0,2-2 0,1 0 0,1-1 0,1 0 0,0-2 0,39 32 0,-51-47-159,-1 0 1,1-1-1,0 0 1,0 0-1,0 0 1,1-1-1,-1 0 1,1 0-1,-1-1 1,1 0-1,0 0 1,7 0-1,-11-1-21,0 0 0,-1 0-1,1 0 1,0-1-1,-1 1 1,1-1-1,0 0 1,-1 0 0,1 0-1,-1 0 1,1 0-1,-1 0 1,0-1-1,0 1 1,1-1-1,-1 0 1,0 0 0,0 0-1,0 0 1,-1 0-1,1 0 1,0 0-1,-1 0 1,0-1 0,1 1-1,-1 0 1,0-1-1,0 1 1,0-1-1,-1 0 1,2-4 0,1-10-66,-1-1 1,-1 0-1,0 1 1,-2-1-1,0 0 1,-1 0-1,0 1 1,-1-1-1,-2 1 1,1 0-1,-13-27 1,-7-10-546,-3 2 0,-39-56 0,50 83 89,9 8-1388,13 14-2030,24 20-3193,-22-11 6886,27 13-5022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53 2817,'0'0'19628,"-3"34"-18528,-8 117-322,11-135-677,0 1 1,1-1 0,1 1 0,0-1-1,1 0 1,1 1 0,0-2 0,1 1 0,1 0-1,1-1 1,0 0 0,1-1 0,0 0-1,1 0 1,1 0 0,0-1 0,1-1 0,0 0-1,1 0 1,1-1 0,15 10 0,-19-14-149,2-1 1,-1-1 0,0 0-1,1-1 1,20 7-1,-27-11-45,0 1-1,-1 0 0,1-1 1,0 0-1,-1 1 0,1-1 0,0-1 1,-1 1-1,8-2 0,-9 1 15,-1 1 1,1-1-1,-1 0 0,1 0 0,-1 1 0,1-1 0,-1 0 1,0-1-1,1 1 0,-1 0 0,0 0 0,0 0 1,0-1-1,0 1 0,0 0 0,0-1 0,0 1 0,0-1 1,-1 0-1,1 1 0,-1-1 0,1-1 0,2-8-750,-2 0 0,1 0 0,-2 0 0,1 0 0,-2 0 0,1 1 0,-1-1 0,-1 0 0,0 0 0,-1 0-1,0 1 1,0 0 0,-7-14 0,-24-30-6712</inkml:trace>
  <inkml:trace contextRef="#ctx0" brushRef="#br0" timeOffset="1">1 248 10698,'0'0'8970,"183"74"-7321,-110-63-521,1-11-600,-1 0-528,-18 0-464,-18-22-696,-10-5-993,-27-17-2096,0 3-488,-18 2-3961</inkml:trace>
  <inkml:trace contextRef="#ctx0" brushRef="#br0" timeOffset="2">10 1 12755,'0'0'9794,"211"49"-8922,-138-49-872,28 0-344,-19-22-1793,-8-3-4400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15 10322,'0'0'8039,"-26"-3"-6405,-7-1-1062,3 0 342,-55 1 0,84 3-900,0 0-1,0 0 1,0 1-1,0-1 1,0 0-1,0 1 1,0-1-1,0 0 1,1 1-1,-1 0 1,0-1-1,0 1 1,0-1-1,0 1 1,1 0-1,-1 0 1,0-1-1,1 1 1,-1 0-1,1 0 1,-1 0-1,1 0 0,-1-1 1,1 1-1,-1 0 1,1 0-1,0 0 1,0 0-1,-1 0 1,1 0-1,0 0 1,0 0-1,0 0 1,0 2-1,0 2-4,0-1 0,1 1 0,-1-1 0,1 1 0,0-1 0,0 1 0,0-1 0,3 7 0,5 4 12,1-1 1,1 0 0,0-1 0,0 0 0,2 0-1,-1-2 1,2 1 0,22 13 0,-4 0 20,107 80 148,66 56 95,-202-158-276,0 0 1,0 1-1,0-1 0,0 1 1,-1 0-1,0 0 1,1 0-1,-1 0 0,0 0 1,-1 0-1,1 1 0,-1-1 1,1 5-1,-2-6 14,1-1 0,-1 1 0,0-1 0,0 1-1,0 0 1,-1-1 0,1 1 0,0-1 0,-1 1 0,0 0 0,0-1 0,0 1-1,0-1 1,0 0 0,0 1 0,0-1 0,-1 0 0,1 0 0,-1 0 0,0 0 0,0 0-1,1 0 1,-4 2 0,-9 5 22,0-1-1,0 0 0,-1-1 1,0-1-1,0-1 0,0 0 1,-1 0-1,1-2 0,-1 0 1,-21 1-1,-13 0-98,0-3 1,-54-6-1,101 5-44,0 0 0,-1 0 0,1-1 0,0 1 0,0-1 0,0 0 0,0 0 0,0 0 0,0 0 0,0-1 0,0 1 1,0-1-1,-3-3 0,5 4-56,0 0 1,0 0 0,0-1 0,1 1 0,-1 0-1,1-1 1,-1 1 0,1-1 0,0 1 0,-1 0-1,1-1 1,0 1 0,0-1 0,0 1 0,0-1 0,0 1-1,0-1 1,0 1 0,1 0 0,-1-1 0,1 1-1,-1-1 1,1 1 0,-1 0 0,1-1 0,0 1-1,-1 0 1,1 0 0,0-1 0,0 1 0,0 0-1,2-2 1,30-28-4947,12-4-1272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8554,'0'0'9939,"-9"23"-8290,1-4-1278,2-7-198,0 0 0,2 1-1,-1-1 1,1 1 0,1 0 0,0 0-1,1 0 1,1 0 0,0 0 0,0 0-1,2 14 1,2-12-23,1 0 0,0-1 0,0 1 0,2-1 0,0 0 0,0 0 0,1-1 0,1 0 0,0 0 0,1-1 0,0 0 0,1 0 0,1-1 0,0-1 0,17 15 0,-15-16-153,0 1-1,0-2 1,1 0 0,0 0 0,0-1 0,1-1 0,0 0 0,0-1-1,0-1 1,0-1 0,1 0 0,0 0 0,0-2 0,28 0 0,-41-2-115,0 1 0,0-1 0,0 1 0,0-1 0,-1 0 0,1 0 0,0 0 0,-1 0 0,1-1 1,-1 1-1,1-1 0,-1 0 0,0 0 0,0 1 0,0-1 0,0-1 0,0 1 0,0 0 0,0 0 1,-1-1-1,1 1 0,-1-1 0,1 1 0,-1-1 0,0 0 0,0 1 0,0-5 0,1 0-366,-1 0 1,1 0-1,-2 0 0,1 0 0,-1 0 0,0 0 1,-1 0-1,1 0 0,-1 0 0,-4-10 0,2 8-462,-1 0 0,0 1 0,0 0 0,-11-15 0,-22-29-4862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6913,'0'0'10891,"220"60"-9323,-137-49-808,8-5-760,-8-6-112,-19 0-992,-18-17-1577,-19-7-1655,-18 2-1186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10002,'0'0'5064,"27"11"-4091,5 2-766,2 1-135,0-1 1,1-2-1,42 8 1,-34-11-1075,0-2 0,0-3 0,0-1 0,1-2 0,49-6 0,-79 3 41,0 0 1,0 0-1,25-11 0,-33 12 710,0 0-1,-1-1 1,0 0-1,0 0 0,0 0 1,0-1-1,0 0 1,-1 1-1,1-2 0,-1 1 1,5-7-1,-3-9 10688,-8 27-4520,1 11-7901,4 22 2784,2 0 1,2 0-1,15 54 0,-4-19-351,-10-41-372,1 4-162,-2-1 0,-1 2 0,1 42 0,-7-80 7,0-1 0,1 1-1,-1-1 1,0 1 0,0-1 0,0 1 0,0-1 0,0 0-1,0 1 1,0-1 0,0 1 0,0-1 0,0 1 0,0-1-1,0 1 1,0-1 0,0 1 0,0-1 0,0 1-1,0-1 1,-1 0 0,1 1 0,0-1 0,0 1 0,0-1-1,-1 0 1,1 1 0,0-1 0,-1 1 0,1-1 0,0 0-1,-1 1 1,1-1 0,0 0 0,-1 0 0,1 1 0,-1-1-1,1 0 1,-1 0 0,1 0 0,0 0 0,-1 1 0,1-1-1,-1 0 1,1 0 0,-1 0 0,1 0 0,-1 0 0,1 0-1,-1 0 1,1 0 0,-1 0 0,1-1 0,-1 1-1,1 0 1,-24-18-4782,-3-13-1777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9130,'0'0'5512,"31"0"-3705,102-1-72,-113 1-1580,1 1 0,0 1 0,-1 1 0,0 1 0,1 0-1,-1 1 1,-1 2 0,1 0 0,-1 1 0,-1 1 0,19 11 0,-32-17-167,0 0 0,0 1 0,-1-1 0,0 1 0,1 0 0,-1 0 0,6 8 0,-9-10-1,0-1-1,0 1 1,0-1 0,0 1 0,0-1 0,-1 1 0,1 0 0,0-1 0,-1 1 0,1 0 0,-1 0 0,0-1 0,0 1 0,0 0 0,0 0 0,0 0-1,0-1 1,0 1 0,0 0 0,-1 0 0,1-1 0,0 1 0,-1 0 0,0 0 0,1-1 0,-1 1 0,0-1 0,0 1 0,0-1 0,-1 3 0,-9 4 9,0 0 0,0 0 0,-1-1 1,1-1-1,-2 0 0,1 0 0,-1-1 1,-16 4-1,10-2-4,10-4-2,-13 6-98,0-1 0,0-1 0,0-1 0,-1-1-1,-29 2 1,65-14-778,-10 5 847,17-8 50,0 1 0,1 1-1,30-7 1,-46 13 121,1 1 0,-1 0 1,1 0-1,0 1 0,-1-1 0,1 1 0,0 0 1,-1 1-1,1 0 0,0-1 0,-1 2 0,1-1 1,-1 1-1,0 0 0,1 0 0,-1 0 0,0 1 1,0-1-1,0 1 0,4 5 0,2 3 326,0 1-1,-1 0 0,0 1 1,-1 0-1,-1 0 1,0 1-1,6 16 1,40 114 1877,-34-88-1758,-6-14-299,-9-25-305,1 1 0,1-1 1,17 31-1,-22-46-109,-1 0 0,1 0 1,-1 0-1,1 0 0,0 0 0,0-1 1,0 1-1,0-1 0,0 1 0,0-1 1,1 0-1,-1 0 0,0 0 0,1 0 1,-1 0-1,0 0 0,1-1 0,-1 1 1,5 0-1,-4-1-653,1 0 0,-1 0 0,1-1 0,-1 1 0,1-1 0,-1 1 0,1-1 0,5-2 0,18-16-9727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 11690,'0'0'10148,"4"31"-8305,29 206 783,-28-187-2264,18 119 385,-19-151-707,0-1 1,2 0-1,0 0 1,0-1-1,2 0 0,0 0 1,15 21-1,-20-33-70,0 1 1,1-1-1,-1 1 0,1-1 0,0 0 0,0-1 0,1 1 1,-1-1-1,1 0 0,0 0 0,-1 0 0,1-1 1,1 1-1,-1-1 0,0 0 0,0-1 0,1 1 0,-1-1 1,1 0-1,-1-1 0,1 1 0,0-1 0,-1 0 1,1-1-1,-1 1 0,10-3 0,-9 1-141,-1 0-1,1-1 1,-1 1-1,1-1 1,-1-1-1,0 1 1,-1-1 0,1 0-1,0 0 1,-1 0-1,0 0 1,0-1-1,0 0 1,-1 0 0,0 0-1,0 0 1,0 0-1,0-1 1,-1 1-1,0-1 1,0 0 0,0 1-1,-1-1 1,0 0-1,0-7 1,2-9-1845,-1 0 0,-2 0 0,0 0 0,-6-40 0,-17-3-7020</inkml:trace>
  <inkml:trace contextRef="#ctx0" brushRef="#br0" timeOffset="1">28 212 12171,'0'0'11282,"174"127"-10178,-109-108-688,-1-8-416,-18-8-216,-1-3-776,-17 0-1240,-19-44-1713,-9 2-1208,0 4-3137</inkml:trace>
  <inkml:trace contextRef="#ctx0" brushRef="#br0" timeOffset="2">1 0 11931,'0'0'11058,"201"121"-10986,-109-99-72,0-8-1560,45-14-1193,-27 0-2376,-18 0-1304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10538,'0'0'8665,"14"-6"-8052,2-1-416,0 0-1,0-1 1,-1-1-1,0 0 1,-1-1-1,0-1 1,20-19 0,-20 14-61,-2 1-1,0-1 1,-1-1 0,0 0 0,-2-1 0,0 0 0,0 0 0,-2-1 0,-1 0 0,0 0 0,-1-1 0,-1 1 0,2-37 0,-6 21 540,0 29 127,0 23-646,0 13-194,-1-1 32,2-1 0,6 43 1,-6-62 6,1-1-1,0 0 1,0 0 0,1 0 0,0-1 0,1 1 0,-1-1 0,2 0-1,-1 1 1,1-2 0,0 1 0,0-1 0,8 8 0,-11-12-2,0 0 0,0 0 0,1 0 0,-1 0 0,0-1 0,1 1 0,-1-1 0,0 0 0,1 0 0,0 0 0,-1 0 0,1 0 0,0 0 1,-1-1-1,1 1 0,0-1 0,0 0 0,0 0 0,-1 0 0,1 0 0,0 0 0,0-1 0,0 1 0,-1-1 0,1 0 0,0 1 0,-1-1 0,1-1 0,-1 1 1,1 0-1,-1-1 0,1 1 0,3-4 0,0 0-1,-1-1-1,1 0 1,-1 0 0,0 0 0,-1-1 0,1 0 0,-1 1-1,-1-2 1,1 1 0,3-13 0,1-7-10,-1 1-1,-2-1 1,-1-1 0,-1 1-1,-1-32 1,-2 58 239,0 11-33,1 1-176,1 0 0,-1 0 0,2 0 0,-1 0 0,2-1 0,5 14 0,33 67 310,-31-70-280,5 11 7,25 36 0,-35-59-170,1 0 1,0 0-1,1 0 0,-1-1 0,2 0 0,-1-1 0,1 0 0,11 7 0,-17-12-217,1 0-1,0-1 1,0 0-1,0 1 1,0-1-1,0-1 1,0 1-1,0-1 0,0 1 1,0-1-1,0 0 1,0 0-1,0-1 1,0 1-1,0-1 1,0 0-1,0 0 1,0-1-1,-1 1 1,1-1-1,0 1 0,-1-1 1,1 0-1,-1-1 1,0 1-1,1-1 1,-1 1-1,0-1 1,4-5-1,22-32-5437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10418,'0'0'10641,"-12"24"-9817,1-4-691,2 1 0,1 0-1,-7 24 1,14-41-109,1-1 0,0 1 0,0-1 0,0 1 0,0-1 0,0 1 0,1-1 0,-1 0 0,1 1 0,0-1 0,0 1 0,1-1 0,-1 0 0,0 0 0,1 0 0,3 5 0,37 36 274,-31-34-228,108 88 538,-77-66-343,-1 2 0,63 68 0,-102-100-225,0 0 0,0 0 0,-1 1 0,1-1 0,0 0 0,-1 1 0,0 0 0,1-1 0,-1 1 0,0 0 0,0-1 0,-1 1-1,1 0 1,-1 0 0,1 0 0,-1 0 0,0 0 0,0 0 0,0-1 0,0 1 0,-1 0 0,0 5 0,-1-5-1,1 0 1,-1 0 0,0-1-1,0 1 1,0 0-1,0-1 1,-1 0-1,1 1 1,0-1-1,-1 0 1,0 0 0,1-1-1,-1 1 1,0 0-1,0-1 1,0 0-1,0 0 1,0 0-1,-6 2 1,-15 2-140,0 0-1,-1-1 1,1-2-1,-1 0 1,1-2 0,-36-3-1,57 2-22,0 1 0,0-1 0,0 1 0,0-1 0,0 0 0,0 0 0,1 0 0,-1-1 0,0 1 0,1-1 0,-1 1 0,1-1-1,-1 0 1,1 0 0,0 0 0,0 0 0,0 0 0,0 0 0,0-1 0,0 1 0,1-1 0,-1 0 0,1 1 0,0-1 0,0 0 0,0 0 0,-1-3 0,-1-7-984,2 0 0,-1-1 0,2 1 0,-1 0-1,3-14 1,-1-6-2549,-1-30-6168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5553,'0'0'16406,"1"22"-16031,29 188 666,-20-165-903,1-1-1,2 1 1,23 51-1,-35-94-341,1 0 1,-1 1-1,1-1 0,-1 0 1,0 1-1,0 0 0,0-1 1,0 1-1,-1-1 0,1 1 0,-1 0 1,1 0-1,-1 3 0,-25-25-7421,-11-10 3488,-17-9-4342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8482,'0'0'8586,"34"4"-6641,2 1-1506,177 28 928,-70 1-1131,44 8-2478,-156-40-187,-30-1 2432,0-1 0,0 0 1,0 0-1,0 0 0,0 0 0,0 0 1,0 0-1,0 0 0,0 0 0,-1 0 1,1-1-1,0 1 0,0 0 0,0-1 1,0 1-1,0 0 0,-1-1 0,1 1 1,0-1-1,0 1 0,-1-1 1,1 0-1,0 1 0,-1-1 0,1 0 1,0 1-1,-1-1 0,1 0 0,-1 0 1,1-1 972,-1 24 659,1 3-1082,1 0-1,2 0 0,0 0 0,1 0 1,2-1-1,0 0 0,16 34 1,-16-42-398,0-1 1,2 1-1,0-1 1,1-1-1,0 1 0,1-2 1,1 0-1,0 0 1,0-1-1,2 0 1,22 15-1,-29-23-143,0 0-1,1-1 1,-1 1-1,1-2 0,0 1 1,0-1-1,0 0 0,0-1 1,0 1-1,0-2 1,0 1-1,10-2 0,-13 1-23,0-1-1,-1 1 1,1-1-1,-1-1 0,1 1 1,-1 0-1,0-1 1,0 0-1,0 0 1,0-1-1,0 1 0,0-1 1,0 1-1,-1-1 1,1 0-1,-1-1 1,0 1-1,0-1 0,0 1 1,0-1-1,-1 0 1,3-5-1,3-9-49,-2-1 0,0 0 0,0 0 0,-2 0-1,-1 0 1,2-31 0,-3-3-325,-5-63 1,1 99 306,0 0 0,-1 0 0,-8-27 0,9 38-98,1 0-1,-2 1 0,1-1 1,-1 1-1,1 0 0,-2 0 1,1 0-1,0 0 1,-1 0-1,0 1 0,0-1 1,0 1-1,-10-6 0,13 30-5855,1 9 1315,0 3-1630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9634,'0'0'10722,"0"162"-10050,0-85-263,0 0-233,0-11-176,19-14-112,-10-13-617,0-17-319,0-17-1200,-9-13-1633,0-28 1144,0-5-3688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7466,'0'0'13085,"34"25"-11970,110 87-399,-98-77-351,-2 3-1,-1 1 1,-2 2-1,-1 2 1,33 49-1,-67-83-287,-1 0 0,0 0 0,0 1 0,-1-1-1,0 1 1,-1 0 0,0 0 0,3 16 0,-5-21-54,-1-1 0,1 0 0,-1 1 0,0-1 0,0 0 0,0 0 0,0 1 0,-1-1 0,0 0-1,0 0 1,0 1 0,0-1 0,-1 0 0,0 0 0,0 0 0,0-1 0,0 1 0,0 0 0,-1-1 0,1 0 0,-1 1 0,0-1 0,-4 4 0,-8 2 5,0 0 0,-1 0 0,0-1 0,0-1-1,0-1 1,-1 0 0,0-2 0,-18 4 0,8-4-492,1 0 1,-1-2-1,0-2 1,-46-3-1,66 2-236,0 0 0,0-1-1,0 0 1,0 0 0,0 0-1,0-1 1,0 0 0,1 0 0,0-1-1,-7-4 1,-8-11-6332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0 714 9402,'0'0'9327,"3"-30"-7248,12-101-227,-11 111-1609,0 1 0,0 0 0,2 0 1,1 0-1,0 0 0,12-20 1,4-9 28,15-43 66,69-152-1123,-97 227 423,-4 16-240,-2 31-177,-3-14 1067,12 154 1018,26 251-1100,-39-404-5240,-6-23 1888,-18-39-609,8 14 163,-19-24-2998</inkml:trace>
  <inkml:trace contextRef="#ctx0" brushRef="#br0" timeOffset="1">0 156 8938,'0'0'6873,"110"157"-4992,-64-97-985,9-8-896,-9-5-568,9-17-1361,9-21-823,-18-9-1177,-10 0-1368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37 2561,'0'0'14924,"3"28"-13234,23 197 1285,-25-222-2937,8 62 235,3-1 1,3-1 0,28 77-1,-55-176-6408,-4-10 3850,-19-20-1931,-1 0-677</inkml:trace>
  <inkml:trace contextRef="#ctx0" brushRef="#br0" timeOffset="1">0 1 6369,'0'0'9914,"23"26"-7816,148 169 578,-96-115-1407,63 74 549,-113-123-1584,-1 0 0,-2 2 0,20 39 0,-39-65-205,1 1 1,-1-1-1,0 1 0,-1 0 1,0-1-1,0 1 0,-1 0 1,0 0-1,0 0 0,-1 1 1,0-1-1,0 0 0,-1 0 0,-3 15 1,2-18-6,0 1-1,0-1 1,-1 0 0,1 1-1,-1-1 1,0 0 0,-1-1-1,1 1 1,-1 0 0,0-1 0,0 0-1,0 0 1,-1 0 0,1-1-1,-1 1 1,0-1 0,0 0-1,0-1 1,-1 1 0,-8 2 0,-2 1-159,0-2 0,0 0 0,-1-1 1,0 0-1,1-1 0,-1-1 0,0-1 1,1 0-1,-34-6 0,38 4-594,-1-2 1,1 1-1,0-1 0,0-1 0,0 0 0,0-1 0,1 0 0,-13-10 1,-14-14-5252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0 755 6553,'0'0'12454,"2"-27"-10454,4-88-158,-4 83-1333,1 1 0,9-39-1,0 2-255,6-38-282,55-179-1,-61 264-68,-4 23 31,1 16-8,10 61 407,-3 1-1,-4 0 0,2 93 0,-3-32 169,24 109-750,-34-248 118,-1 0 0,0 0 0,1 0 0,-1 1-1,0-1 1,-1 0 0,1 0 0,0 0 0,0 0 0,-1 0-1,1 0 1,-1-1 0,-1 4 0,2-5 15,-1 1 0,1 0 1,-1-1-1,1 1 0,-1-1 1,1 1-1,-1-1 0,0 1 0,1-1 1,-1 1-1,0-1 0,1 0 1,-1 1-1,0-1 0,0 0 0,0 0 1,1 1-1,-1-1 0,0 0 1,0 0-1,1 0 0,-1 0 0,-1 0 1,-3-1-628,-1 0 1,1-1 0,0 1 0,-1-1-1,1 0 1,0 0 0,0-1-1,-6-4 1,-33-22-5122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5945,'0'0'14715,"193"61"-11802,-111-31-736,1 0-897,-10-2-752,0-12-528,-8-2-72,-20-11-824,-17-3-953,-1-14-2720,-17-13-3440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1130 8978,'0'0'8372,"-1"9"-7523,-6 28-23,6-28 3323,0-10-4076,0 1-1,-1 0 1,1-1-1,0 0 1,0 1-1,0-1 1,0 0 0,0 1-1,0-1 1,0 0-1,0 0 1,0 0-1,0 0 1,1 0-1,-1 0 1,0 0-1,0-2 1,-34-69-76,3-1-1,4-1 1,3-2 0,3-1-1,-18-121 1,40 197 3,-10-74-6,3 0 1,3 0-1,8-98 0,-2 159 9,1-1-1,0 1 0,1 0 0,1 1 1,0-1-1,1 1 0,0 0 1,1 0-1,1 1 0,0 0 0,0 0 1,1 1-1,16-16 0,-21 25 839,-1 1-2381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5937,'0'0'14849,"-4"20"-14261,-4 15-189,2 0 0,1 1 0,1 38 0,2 98 1001,5 203-331,-2-367-1141,-1-1 0,1 0 0,1 0 1,-1 1-1,1-1 0,1 0 0,-1 0 0,1-1 0,0 1 1,1 0-1,-1-1 0,6 7 0,-8-11-62,1 0 0,-1 0-1,1-1 1,0 1 0,-1 0-1,1-1 1,0 1 0,0-1 0,0 0-1,0 1 1,0-1 0,0 0-1,0 0 1,1-1 0,-1 1-1,0 0 1,1-1 0,-1 1-1,0-1 1,1 0 0,-1 0 0,0 1-1,3-2 1,-1 1-244,0-1-1,-1 0 1,1 0-1,-1-1 1,1 1-1,-1-1 1,0 0-1,1 0 1,-1 0-1,0 0 1,0 0-1,0-1 1,3-3-1,23-32-4866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10458,'0'0'7306,"29"-12"-6554,95-42-371,-38 23-49,-82 29-228,1 1 1,0 1-1,0-1 0,0 1 1,0-1-1,0 1 0,0 1 0,-1-1 1,1 1-1,9 2 0,-13-3-57,0 1-1,0 0 1,1 0-1,-1-1 1,0 1-1,0 0 1,0 0-1,0 0 1,0 0-1,-1 0 1,1 0-1,0 0 1,0 0-1,-1 1 1,1-1-1,0 0 1,-1 0-1,0 1 1,1-1-1,-1 0 1,0 0-1,1 1 1,-1 1-1,2 34 397,-2-30-356,-2 48-27,0 24-1597,7-31-4961,3-30-403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 10322,'0'0'7961,"34"-9"-7519,108-26-124,-134 33-244,1 1 1,-1-1 0,1 1-1,0 1 1,-1 0 0,1 0-1,15 3 1,-21-3-30,0 1 0,-1 0 0,1 0 0,0 0 0,0 0 1,-1 1-1,1-1 0,-1 1 0,1-1 0,-1 1 0,0 0 0,1 0 0,-1 0 0,0 0 0,3 5 0,-1 1 85,-1 1 0,0-1-1,-1 1 1,0-1 0,0 1 0,-1 0 0,0 0-1,0 0 1,-1 0 0,-1 13 0,1-14-53,0 15 26,-1 1-1,-1 0 1,-1-1-1,-1 0 1,-1 0-1,-2 0 1,0-1-1,-1 1 1,-1-2-1,-1 1 1,-1-1-1,0-1 1,-2 0-1,-1-1 1,-17 20-1,16-21-57,-1-2-1,0 0 0,-25 20 1,36-32-89,-1-1 1,1 1-1,-1-1 1,1 0-1,-1-1 0,0 1 1,0-1-1,0 0 1,0 0-1,-1-1 1,1 0-1,0 0 0,-1-1 1,1 1-1,0-1 1,-1-1-1,-6 0 1,11 0-51,0 0 0,1 1 0,-1-1 0,1 0 0,-1 0 0,0 0 0,1 0 0,0 0 0,-1 0 0,1 0 0,0-1 0,-1 1 0,1-1 1,0 1-1,0-1 0,0 1 0,0-1 0,1 1 0,-1-1 0,0 0 0,1 1 0,-1-1 0,1 0 0,-1 0 0,1 1 0,0-1 0,0 0 0,0-2 1,2-61-4391,-1 53 2780,6-41-5803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8794,'0'0'11610,"-55"170"-9889,82-109-265,28-1-584,10-5-480,-1-8-256,0-14-136,9-11-168,-18-11-640,0-11-1128,-9-11-2017,-9-22-1672,-19 0-3201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9274,'0'0'10992,"25"11"-10475,77 36-231,-97-45-247,0 0 1,-1 0-1,1 1 1,-1 0-1,1-1 1,-1 1-1,0 1 1,0-1 0,0 1-1,-1-1 1,1 1-1,-1 0 1,0 1-1,0-1 1,0 0 0,-1 1-1,1-1 1,-1 1-1,0 0 1,-1 0-1,1 0 1,-1 0 0,0 0-1,0 0 1,0 0-1,-1 1 1,0-1-1,0 0 1,0 0-1,-2 7 1,-3 6 156,0 0-1,-1 0 1,-1 0 0,-1-1-1,0 0 1,-15 20 0,10-13-7,-4 4 71,12-22-164,0 0 0,1 1-1,0 0 1,0 0 0,1 0-1,0 1 1,0-1 0,1 0-1,0 1 1,-1 10 0,30-17-90,-20-2-69,0 1 0,0-2 0,-1 1-1,1-1 1,0 1 0,-1-2 0,1 1-1,-1-1 1,0 0 0,12-8 0,58-49-3294,-25 18-2547,-14 19 409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11226,'0'0'6356,"-13"27"-4829,-42 91-101,51-110-1293,1 1-1,1 0 1,-1 0-1,1 0 0,1 0 1,0 0-1,0 0 1,1 0-1,0 0 1,2 17-1,0-5 65,1-7-68,-1-1-1,2 1 1,0-1 0,0 0 0,1 0 0,1 0 0,0 0-1,1-1 1,0 0 0,1-1 0,1 1 0,-1-2 0,2 1 0,-1-1-1,1 0 1,22 15 0,-20-16-241,0 0 0,1-1 0,0 0 0,0-1 0,1-1 0,-1 0 0,1-1 0,1 0 0,-1-1 0,1-1 0,-1 0 0,1-1 0,0-1 0,0 0 0,28-2 1,-41 1-67,1-1 0,-1 1 1,0-1-1,1 0 0,-1 1 1,0-1-1,0 0 0,1-1 1,-1 1-1,0 0 1,0 0-1,0-1 0,-1 1 1,1-1-1,0 0 0,0 0 1,-1 1-1,1-1 0,-1 0 1,0 0-1,0 0 1,1-1-1,0-3 0,1-2-903,-1 0-1,-1 0 1,0 0 0,0 0-1,0 0 1,-1-9-1,0-25-7095</inkml:trace>
  <inkml:trace contextRef="#ctx0" brushRef="#br0" timeOffset="1">50 204 12443,'0'0'8545,"211"0"-8320,-156 0-161,0 0-64,-19 0-297,1 0-919,-19-17-800,-9 1-2185,-9-3-896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10826,'0'0'9058,"192"-19"-8554,-100 8-504,-1-6-120,10-2-848,-9 0-848,9-3-2049,-19 8 0,-27 3-656</inkml:trace>
  <inkml:trace contextRef="#ctx0" brushRef="#br0" timeOffset="1">853 0 2897,'0'0'16356,"-27"31"-15071,-87 105-268,107-126-902,1 0 0,-1 1 1,2-1-1,-1 2 0,1-1 0,1 0 0,0 1 0,1 0 0,-3 22 0,-2 2 132,-47 182 193,55-215-617,-1 0 0,0 0 1,0 0-1,0-1 0,0 1 0,-1 0 1,1-1-1,-1 1 0,0-1 0,-2 4 1,-7-24-6064,2-15 946,0-8-292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8282,'0'0'9794,"92"154"-8298,-46-105-768,0-2-496,9-9-136,-19-7-96,1-15-672,0-10-872,-10-12-1305,1-21-1120,-19-12-1672</inkml:trace>
  <inkml:trace contextRef="#ctx0" brushRef="#br0" timeOffset="1">376 1 4793,'0'0'9674,"28"195"-7922,-1-121-583,1-2-673,-1-4-280,1-10-136,-10-11-80,0-14-256,-8-17-864,-10-27-3193,0-24 1168,-10-9-2072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4545,'0'0'11740,"27"-16"-10943,93-46-303,-115 59-456,2 1-1,-1 0 1,0 0 0,0 1 0,1 0 0,-1 0 0,0 0-1,1 1 1,-1-1 0,1 2 0,-1-1 0,1 1 0,-1 0-1,0 0 1,1 1 0,-1 0 0,0 0 0,0 0 0,0 1-1,0 0 1,-1 0 0,1 0 0,-1 1 0,0 0 0,0 0-1,0 0 1,0 1 0,-1-1 0,5 7 0,-7-7 37,1 0 0,-1 0 1,0 1-1,0-1 0,-1 1 1,0 0-1,1-1 0,-1 1 1,-1 0-1,1 0 0,-1 0 1,0 0-1,0-1 0,0 1 0,-1 0 1,1 0-1,-1 0 0,-3 7 1,2-4 47,-1 1 1,0-1-1,-1 0 1,0 0 0,0 0-1,-1 0 1,0-1-1,-10 12 1,1-4-89,0-1 1,-1-1-1,-1 0 1,0-1-1,-1-1 0,-28 15 1,23-21-2060,23-6 1784,-1 0 0,0 0 0,1 0 0,-1 0 0,0 1 0,1-1 0,-1 0 0,1 0 0,-1 1 0,1-1 0,-1 0 0,1 1 0,0-1 0,-1 0 0,1 1 0,0-1 0,0 1 0,-1-1 0,1 1 0,0 0 0,0-1 0,0 1 0,-1 0 0,1-1 0,1 1-1,38-23-5041,-2-4-56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4929,'0'0'13500,"-14"10"-13097,5-4-363,5-4-19,0 1 0,0-1-1,-1 1 1,2 1 0,-1-1 0,0 0 0,1 1-1,-1 0 1,1 0 0,0 0 0,0 0-1,1 0 1,-1 0 0,1 1 0,0 0 0,0-1-1,1 1 1,-1 0 0,1 0 0,0 0 0,0 6-1,-4 31 241,1-7-63,2 0-1,2 62 1,1-89-177,0 0-1,0 0 1,0 0 0,1-1 0,0 1 0,1 0 0,0-1-1,0 1 1,0-1 0,1 0 0,0 0 0,0 0 0,1-1-1,0 1 1,0-1 0,1 0 0,10 8 0,-12-11 2,1 0-1,1-1 1,-1 0 0,0 0 0,1 0 0,-1 0 0,1-1-1,-1 0 1,1 0 0,-1 0 0,1-1 0,0 0 0,0 0-1,-1-1 1,1 1 0,8-3 0,-11 3-65,0-1 0,0 0 1,0 0-1,0 0 0,0 0 1,0 0-1,-1 0 0,1-1 1,0 1-1,-1-1 0,1 0 1,-1 0-1,1 0 0,-1 0 1,0 0-1,0-1 0,0 1 0,0-1 1,0 1-1,-1-1 0,1 0 1,-1 0-1,1 0 0,-1 1 1,0-1-1,0 0 0,-1-1 1,1 1-1,-1 0 0,1-4 1,-2-11-765,1 15 95,-1-1 0,1 1-1,-1-1 1,1 1 0,0-1 0,1 1 0,-1-1 0,0 1 0,1-1 0,0 1-1,0 0 1,0-1 0,0 1 0,1 0 0,-1-1 0,4-3 0,12-7-2167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4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46 355 776,'0'0'13488,"0"7"-11911,1 1-1385,1-1-1,0 1 1,0-1 0,0 0 0,1 1 0,0-1-1,0 0 1,1-1 0,0 1 0,0-1 0,0 1-1,1-1 1,0-1 0,0 1 0,1-1 0,0 0-1,-1 0 1,13 8 0,-12-9-152,1 1 1,-1-1-1,1-1 0,0 1 0,0-1 0,0 0 1,0 0-1,0-1 0,1 0 0,-1-1 0,1 1 1,0-2-1,-1 1 0,1-1 0,0 0 1,-1 0-1,1-1 0,-1 0 0,1 0 0,8-3 1,-13 2-39,0 0 0,0 0 0,0-1 0,0 1 0,-1 0 0,1-1 0,-1 0 0,1 1 0,-1-1 0,0 0 1,0 0-1,0-1 0,-1 1 0,1 0 0,-1 0 0,0-1 0,1 1 0,-2-1 0,1 1 0,0-6 0,2-9-38,-1 0 0,0-29-1,-2 37 29,0-1 1,0 1-1,-1 0 0,-1 0 0,0-1 0,0 1 0,-1 0 0,0 0 0,0 1 0,-1-1 0,-1 1 1,0 0-1,0 0 0,0 0 0,-1 1 0,-1-1 0,1 1 0,-1 1 0,-1 0 0,1 0 0,-1 0 1,0 1-1,-1 0 0,0 0 0,-14-6 0,17 9 86,0 0 0,-1 1 0,1 0-1,-1 0 1,0 0 0,1 1 0,-1 0 0,0 0 0,0 1 0,0-1 0,0 2-1,0-1 1,-12 3 0,15-2-50,-1 1-1,1-1 1,0 1-1,-1 0 0,1 0 1,0 1-1,1-1 1,-1 1-1,0-1 1,1 1-1,-1 1 1,1-1-1,0 0 1,0 1-1,0-1 1,1 1-1,-1 0 1,1 0-1,0 0 1,-3 8-1,0 4-36,0 1 0,1 0 0,1 0 1,1 0-1,0 1 0,2-1 0,1 26 0,0-37-95,0 0 0,0 0 0,0 0 0,1 0-1,0 0 1,0 0 0,1-1 0,-1 1 0,1-1 0,0 0-1,1 0 1,-1 0 0,5 5 0,1-1-810,0-1 1,1 0-1,0 0 0,0-1 1,16 9-1,28 9-5143</inkml:trace>
  <inkml:trace contextRef="#ctx0" brushRef="#br0" timeOffset="1">431 0 9570,'0'0'4945,"19"157"-4417,-1-77-512,0-3-16,10-6-1008,-10-13-680,1-20-1017,-10-21-1976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9434,'0'0'9646,"-9"25"-8555,4-11-922,-3 5-1,0 1 0,2 1 0,1-1 1,0 1-1,2 0 0,0 0 1,0 21-1,2 31 304,0-8 321,11 106 0,-8-152-777,1-1 1,1 1-1,1-1 1,1 0-1,0-1 1,2 1-1,-1-1 1,2-1-1,0 1 1,16 19-1,-23-33-153,0-1-1,-1 1 0,2-1 1,-1 1-1,0-1 1,0 0-1,1 0 1,-1 0-1,1 0 1,0-1-1,0 1 1,-1 0-1,1-1 0,0 0 1,0 0-1,0 0 1,6 1-1,-7-2-45,0-1-1,1 1 1,-1-1-1,0 0 1,0 0 0,-1 0-1,1 0 1,0 0-1,0 0 1,0 0-1,-1 0 1,1-1-1,0 1 1,-1-1 0,1 1-1,-1-1 1,0 0-1,0 0 1,1 1-1,-1-1 1,0 0-1,-1 0 1,1 0-1,0 0 1,1-4 0,13-45-4301,-12-6-1911</inkml:trace>
  <inkml:trace contextRef="#ctx0" brushRef="#br0" timeOffset="1">0 253 11306,'0'0'8106,"165"118"-7778,-101-101-328,19-6-176,9-11-728,-19-8-1913,-27-17-2616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4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2881,'0'0'14544,"34"18"-13786,108 59-317,-130-70-374,-1 0 1,0 0-1,0 1 0,-1 1 1,0 0-1,-1 0 1,1 1-1,14 21 0,-17-22-12,-2 0 30,1 0 0,-1 0-1,-1 0 1,0 1-1,0 0 1,-1 0 0,0 0-1,-1 0 1,0 0-1,0 1 1,-1-1-1,-1 0 1,0 1 0,0-1-1,-1 1 1,0-1-1,-1 1 1,0-1-1,0 0 1,-1 0 0,-1 0-1,0 0 1,0-1-1,-1 0 1,0 0-1,0 0 1,-1 0 0,-1-1-1,1 0 1,-15 14-1,11-12-86,-1 0 0,-1 0-1,1-1 1,-1 0-1,-1-1 1,0-1-1,0 0 1,0-1 0,-1 0-1,0-1 1,0-1-1,0 0 1,0 0-1,-1-2 1,-18 2 0,31-4-89,1 0 1,-1 0-1,1 0 1,-1-1-1,1 1 1,-1 0-1,1-1 0,0 1 1,-1-1-1,1 1 1,-1-1-1,1 0 1,0 1-1,-1-1 1,1 0-1,0 0 1,0 0-1,0 0 1,0 0-1,0 0 1,0 0-1,0-1 1,0 1-1,0 0 1,1 0-1,-2-3 0,-8-43-4959,10 44 4694,-2-35-5564</inkml:trace>
  <inkml:trace contextRef="#ctx0" brushRef="#br0" timeOffset="1">330 107 4625,'0'0'13275,"0"174"-11659,9-114-704,9 1-576,1-9-256,-1-8-80,0-11-328,1-11-784,-1-17-912,-9-5-2633,10 0-1305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7194,'0'0'11050,"-3"25"-9771,1-8-1091,-8 90 820,9-93-788,1 1 0,1 0 0,1 0 0,0 0 0,1-1 0,7 23 0,-5-23-48,1 0 0,1 0 0,0-1-1,1 0 1,0-1 0,1 1 0,13 13-1,-18-22-160,-1-1 0,1 1 0,-1-1 0,1 0 0,0 0 0,0-1 0,0 1 0,1-1 0,-1 0-1,0 0 1,1 0 0,0 0 0,-1-1 0,1 0 0,0 0 0,0 0 0,0-1 0,-1 0 0,1 1-1,0-2 1,0 1 0,0-1 0,0 1 0,-1-1 0,1 0 0,8-4 0,-8 2-33,1-1 1,-1 1 0,0-1 0,0 0-1,0-1 1,-1 1 0,0-1-1,1 0 1,-2 0 0,1-1 0,-1 1-1,1-1 1,-2 1 0,1-1-1,3-11 1,2-4-56,-2-1 0,0 0 1,3-26-1,-7 26 59,0 0-1,-1 1 1,-3-36 0,2 49 64,-1 1 0,0 0 0,-1 0 0,0 0 0,0 0 0,0 0 0,-1 0-1,0 0 1,0 1 0,0-1 0,-1 1 0,0 0 0,-1 0 0,-6-7 0,10 12-39,1 0 0,-1 1 1,0-1-1,1 0 0,-1 1 1,0-1-1,0 1 0,1-1 0,-1 0 1,0 1-1,0 0 0,0-1 1,0 1-1,1 0 0,-1-1 0,0 1 1,0 0-1,0 0 0,0 0 1,0 0-1,0-1 0,0 2 0,0-1 1,-1 0-1,1 0-44,1 1 1,-1 0-1,1-1 1,-1 1-1,0 0 0,1 0 1,-1-1-1,1 1 0,0 0 1,-1 0-1,1 0 0,0-1 1,-1 1-1,1 0 1,0 0-1,0 0 0,0 0 1,0 0-1,0 1 0,4 50-2192,-4-49 2065,17 53-5674,9-1-5563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4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12323,'0'0'2008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25 9826,'0'0'10592,"0"-4"-9235,0-17 3664,0 26-4795,-20 278 535,2-92-713,11-32 51,7-91-4229,-2-75 2651,0-1 0,-1 1 1,0 0-1,0 1 0,0-1 1,-1 0-1,1 1 0,-2 0 1,-6-8-1,11 14 1415,-26-31-6701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7962,'0'0'11154,"1"24"-9754,0-3-1082,-2-8-156,2-1 0,-1 1 0,2-1 1,0 0-1,0 1 0,1-1 0,0 0 0,1 0 1,1-1-1,10 20 0,-5-14 57,0-1-1,2 0 1,0 0-1,1-1 1,0-1-1,26 22 1,-34-32-209,1 0 0,-1 0 0,1-1 0,0 0 0,0 0 0,0 0 1,1 0-1,-1-1 0,1 0 0,-1-1 0,1 1 0,0-1 0,-1-1 0,1 1 0,0-1 1,0 0-1,0-1 0,-1 1 0,1-1 0,0-1 0,-1 1 0,1-1 0,9-4 1,-9 1-9,1 0 1,-1 0 0,0-1 0,0 1 0,0-2 0,-1 1 0,0-1 0,0 0 0,-1 0 0,0 0 0,6-13 0,-1 2-132,-1 1 0,-1-1 1,-1-1-1,7-23 0,-10 20-277,-3 15-103,1 0-1,-1 0 0,1 0 1,0 1-1,1-1 1,0 0-1,0 1 0,0 0 1,8-10-1,8-8-4411,0 4-1605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8674,'0'0'10570,"-9"203"-9866,9-123-384,9 2-96,0-7-80,1-9-72,-1-11-64,-9-11-8,9-17-248,-9-8-1104,0-30-4785,0-19 1184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9882,'0'0'6312,"28"13"-4573,2 1-1292,21 9 428,70 43 0,-98-51-695,0 0 0,0 2 0,-2 0 0,0 1 0,27 32 0,-43-46-117,-1 2-1,1-1 0,-2 0 0,1 1 0,0 0 1,-1 0-1,0 0 0,-1 0 0,1 0 0,-1 0 1,0 1-1,-1-1 0,0 1 0,0 0 0,0-1 1,-1 1-1,0 0 0,0-1 0,0 1 0,-1 0 1,0-1-1,-1 1 0,1-1 0,-1 1 0,0-1 1,-1 0-1,0 0 0,-5 10 0,2-8-11,0 0 0,0-1-1,-1 1 1,0-2-1,0 1 1,-1-1 0,0 0-1,0 0 1,0-1 0,-1 0-1,0 0 1,0-1 0,0 0-1,-17 4 1,1-2-72,0-1 1,0-1-1,0-1 0,-40-1 0,62-1-62,-1-1 0,1 0 0,0 0 0,-1 0 0,1-1-1,0 1 1,0-1 0,-1 0 0,1 0 0,0 0 0,-5-3-1,7 3-60,-1-1-1,1 1 0,0-1 1,0 1-1,0-1 0,0 1 1,0-1-1,0 0 0,1 0 1,-1 1-1,0-1 0,1 0 1,0 0-1,-1 0 0,1 0 1,0 0-1,0 0 0,0 1 1,0-5-1,0-27-4237,0 0-1117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76 166 4705,'0'0'16637,"-11"29"-15808,-3 13-567,-11 47-1,24-79-215,0 0 0,1 1 0,0-1 0,1 0 0,0 1-1,0-1 1,1 0 0,1 0 0,0 0 0,0 0 0,1 0 0,0-1 0,1 1-1,0-1 1,0 0 0,1-1 0,11 14 0,-7-7 24,0-1-16,0-1 0,0-1 0,1 0 0,1 0 0,0-1 0,24 18 1,-30-25-64,0 0 0,0-1 1,0 0-1,1 0 1,-1 0-1,1-1 0,-1 0 1,1 0-1,0-1 0,0 0 1,0 0-1,0 0 1,0-1-1,0 0 0,0 0 1,0-1-1,0 0 1,9-3-1,-12 3-7,0-1 1,-1-1-1,1 1 1,-1 0-1,1-1 1,-1 0-1,0 0 0,0 0 1,0 0-1,-1 0 1,1-1-1,-1 1 0,0-1 1,0 1-1,0-1 1,0 0-1,0 0 0,-1 0 1,0 0-1,0 0 1,1-8-1,2-8-77,-1 0 0,-1-1 0,-1-22 0,-1 24 76,-2-1 0,0 1 0,-1-1 0,-1 1 0,0 0 0,-2 0 0,0 1 0,-1 0-1,-19-34 1,21 42 75,-1 1-1,0 1 1,0-1-1,-1 1 0,0 0 1,0 1-1,-1 0 1,0 0-1,0 0 1,-1 1-1,0 1 0,0-1 1,0 1-1,-1 1 1,0 0-1,1 0 0,-2 1 1,1 0-1,0 1 1,-15-2-1,16 3-6,-1 0 0,1 1 0,-1 0 1,1 0-1,0 1 0,-15 4 0,20-4-52,1 0 1,0 1-1,-1-1 1,1 1-1,0 0 1,0 0 0,0 0-1,1 0 1,-1 1-1,0-1 1,1 1-1,-1-1 1,1 1-1,0 0 1,0 0-1,0 0 1,1 0 0,-1 1-1,1-1 1,-3 6-1,2-1-149,-1 1-1,1-1 1,0 1-1,0 0 0,1 0 1,0-1-1,1 1 1,0 0-1,1 0 1,-1 0-1,2 0 1,3 16-1,-2-18-326,0 1 0,0-1 0,0 0 0,1-1 0,0 1 0,0-1 0,1 0 0,0 1 0,0-2 0,0 1 0,1-1 0,0 0 0,0 0 0,9 6 0,40 16-5503,0-11-3033</inkml:trace>
  <inkml:trace contextRef="#ctx0" brushRef="#br0" timeOffset="1">525 1 10578,'0'0'10194,"19"165"-9889,-10-91-169,0 0-88,9-8-48,-18-11-64,9-14-729,-9-10-1111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8122,'0'0'10397,"27"8"-9340,-13-5-965,92 32 319,-92-28-377,0-1 1,0 1-1,-1 1 1,1 1-1,-2 0 1,1 0-1,10 12 1,-14-11-20,-1 0 1,0 1-1,0 0 0,-1 0 1,-1 1-1,0-1 1,0 1-1,-1 1 0,6 25 1,-9-32-11,0 1 1,-1 0 0,0 0 0,-1 1-1,1-1 1,-1 0 0,-1 0-1,1 0 1,-1 0 0,0 0-1,-1 0 1,0 0 0,0 0 0,0-1-1,-1 1 1,0-1 0,0 1-1,-1-1 1,0 0 0,-4 6-1,2-5-56,0-1 0,0 0 0,-1 0 0,0 0 0,0-1 0,0 0-1,-1 0 1,1 0 0,-1-1 0,0-1 0,0 1 0,-1-1-1,1 0 1,-1-1 0,1 0 0,-16 1 0,23-4 6,0 1 1,-1-1-1,1 0 0,-1 0 1,1 0-1,0 1 1,0-1-1,-1-1 0,1 1 1,0 0-1,0 0 0,0 0 1,0-1-1,0 1 1,1 0-1,-1-1 0,0 1 1,1 0-1,-1-1 0,1 1 1,-1-1-1,1 0 1,-1 1-1,1-1 0,0 1 1,0-1-1,0 1 1,0-1-1,0 0 0,1-2 1,-1-4-5,0 0 0,0 0 0,1 0 0,0 0 0,4-15 1,-1 15 41,0 0 0,0 0 0,0 0 0,1 1 0,0 0 0,1 0 0,0 0 0,0 0 0,8-6 0,-9 8 122,0 1-1,0 0 1,0 1-1,1-1 0,0 1 1,-1 0-1,1 0 1,0 1-1,0 0 0,0 0 1,1 0-1,-1 1 1,0 0-1,7-1 1,-9 2 41,-1 0 1,0 0 0,0 1 0,0-1 0,0 0 0,0 1 0,0 0 0,0 0 0,0 0 0,0 0-1,-1 0 1,1 1 0,0-1 0,0 1 0,-1-1 0,5 5 0,-3-2 19,-1 1 0,0-1 0,0 1-1,0 0 1,-1 0 0,0 0 0,1 0 0,-2 0 0,2 6 0,21 90 1019,-20-76-1369,1 0 0,2-1-1,0 1 1,1-2 0,21 43-1,-27-64-24,-1 0 0,0 0 0,1 0-1,0 0 1,-1-1 0,1 1 0,0 0-1,0-1 1,0 1 0,0-1 0,0 1 0,0-1-1,0 0 1,0 0 0,1 0 0,3 1-1,41 0-5079,-27-2 1972,24 0-5000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3489,'0'0'17692,"-26"3"-16316,-80 13-633,104-16-731,0 1 0,0-1 0,0 1 0,0-1 0,0 1 1,0 0-1,0 0 0,1 0 0,-1 0 0,0 0 0,0 0 1,1 0-1,-1 0 0,1 1 0,-1-1 0,-2 3 1,3 18 18,2-14-17,0 2 1,0 0 1,1 0 0,1 0-1,0 0 1,0 0 0,1-1-1,0 0 1,0 1 0,1-2-1,1 1 1,-1 0 0,1-1-1,1 0 1,-1-1 0,11 10-1,16 14 67,2-2-1,38 26 1,-71-54-79,26 19 67,-19-16-23,0 2 0,-1-1-1,0 1 1,0 0-1,0 1 1,-1 0 0,0 0-1,0 1 1,-1 0 0,0 0-1,9 16 1,-14-23-14,-1 1 0,0-1 0,0 0 0,0 0 0,0 0-1,0 1 1,0-1 0,0 0 0,0 0 0,-1 1 0,1-1 0,0 0 0,-1 0 0,1 0 0,-1 0 0,1 0 0,-1 0 0,0 0-1,1 0 1,-1 0 0,0 0 0,0 0 0,0 0 0,1 0 0,-1 0 0,0-1 0,0 1 0,0 0 0,0-1 0,0 1 0,-1-1-1,1 1 1,-1 0 0,-48 17 100,37-14-45,-35 9-172,-1-2 0,-67 7 1,46-9-1515,79-8-4507,19-4 908,9-11-2607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9274,'0'0'8162,"27"140"-6698,-8-69-40,-1 12-279,0 5-273,-18 5-272,0 1-272,-9-1-160,-28-8-56,1-13-112,-10-14-392,-18-20-920,18-19-1321,9-13-3984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12875,'0'0'12194,"-37"179"-11906,37-105-152,18-5-128,10-9-8,-1-10-72,10-12-744,-10-10-1152,19-9-2073,-9-11-2048,0-8-2857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9 663 9618,'0'0'14136,"-1"-19"-13605,-7-323 440,10 40-1554,7 355 675,22 70-1,-9-41-8,-14-50-57,24 60 1,-28-83-28,0 0 0,0-1-1,1 1 1,0-1 0,0-1 0,1 1-1,0-1 1,0 0 0,1 0 0,0 0 0,13 9-1,-18-15-4,-1-1 0,0 1 0,0-1 0,0 1-1,1-1 1,-1 1 0,0-1 0,0 0 0,1 1-1,-1-1 1,0 0 0,1 0 0,-1 0 0,0 0-1,1 0 1,-1-1 0,0 1 0,1 0 0,-1-1-1,0 1 1,0 0 0,1-1 0,-1 0 0,0 1-1,0-1 1,0 0 0,0 1 0,0-1 0,0 0-1,0 0 1,0 0 0,0 0 0,0 0 0,0 0-1,0 0 1,-1 0 0,1 0 0,0-1 0,-1 1-1,1 0 1,-1 0 0,0-1 0,1 1 0,-1-2-1,4-8 9,0-1-1,-1-1 0,3-19 0,-5 26-3,14-170 22,-4 40 7,-11 120-8,0 15-8,-1-1-1,1 1 1,0-1-1,0 0 1,-1 1-1,1-1 1,1 1-1,-1-1 1,0 1 0,0-1-1,0 1 1,1-1-1,-1 1 1,1-1-1,-1 1 1,1-1-1,0 1 1,-1-1-1,1 1 1,0 0-1,0 0 1,2-2-1,7 19 89,-8-11-74,12 34 195,-3 1 0,0 0 1,5 48-1,14 59-216,-22-122-480,0-1 1,1 1-1,1-1 1,2-1-1,22 36 1,-31-56 167,-1 0 0,0 0-1,1 0 1,0-1 0,-1 1 0,1-1 0,0 1-1,0-1 1,1 0 0,-1 0 0,0-1 0,1 1-1,-1-1 1,1 1 0,-1-1 0,1 0 0,5 0-1,39 0-7266,-19-6-2035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10338,'0'0'10068,"-3"36"-8623,-9 119-332,10-136-949,2 1 1,0-1 0,2 1 0,0-1 0,1 0 0,1 0 0,9 30 0,0-19 144,1 0 0,34 53 1,-40-72-245,-1 0-1,1 0 1,1-1 0,0 0 0,0 0-1,1-1 1,19 13 0,-23-17-52,0-2 0,1 1 0,0-1 0,-1 0 0,1 0 0,0 0 0,1-1 0,-1 0 0,0-1 0,1 0-1,-1 0 1,1 0 0,-1-1 0,1 0 0,8-2 0,-12 1-9,0-1 0,-1 1 1,1-1-1,0 0 0,-1 0 0,0 0 0,1 0 0,-1-1 1,0 1-1,0-1 0,0 0 0,-1 0 0,1 0 0,-1 0 0,0 0 1,1-1-1,-1 1 0,-1-1 0,1 1 0,0-1 0,-1 0 0,0 0 1,0 0-1,1-4 0,3-13 21,-1-1 0,-1 0 0,1-24 0,-2-5-408,-2 1 1,-3-1-1,-1 1 0,-3-1 1,-14-53-1,19 95-4308,8 21-2622,-1-1 5753,12 11-3111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7634,'0'0'12890,"-2"5"-12535,-6 30 22,3 1-1,0-1 0,1 57 1,2-34-192,0 195 22,2-251-225,0-1 0,0 0 0,0 1 0,0-1 0,0 0 0,0 1 0,0-1 0,0 0 0,1 1 0,-1-1 1,1 0-1,-1 0 0,1 1 0,-1-1 0,1 0 0,0 0 0,-1 0 0,1 0 0,0 0 0,0 0 0,0 0 0,0 0 0,0 0 0,0 0 0,0 0 0,2 1 0,0-2-15,-1 1 0,1-1-1,-1 1 1,1-1-1,0 0 1,-1 0 0,1 0-1,0-1 1,-1 1-1,1 0 1,-1-1-1,1 0 1,2 0 0,4-3 35,1 0 1,-1-1-1,0 0 0,-1 0 1,1-1-1,-1 0 1,11-11-1,-12 11 8,-1 0-1,1 0 0,0 1 1,1 0-1,0 0 0,-1 0 1,1 1-1,1 1 1,-1-1-1,1 1 0,9-2 1,3 3-5,0 1 1,37 3 0,-57-2-129,1 1 0,0-1-1,-1 1 1,1 0 0,-1-1 0,1 1 0,-1 0-1,1 0 1,-1 0 0,1 0 0,-1 0-1,0 0 1,1 0 0,-1 1 0,0-1 0,0 0-1,0 1 1,1 2 0,14 30-2077,-12-24 1203,13 29-3335,-7-3-779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0 687 2865,'0'0'9375,"2"-25"-7033,2-32-732,2 1 0,3-1 0,16-56 0,15-16-159,30-87-387,-61 196-996,5 6-19,-6 21-274,97 201 331,-49-89 247,90 146-1179,-130-237 25,-12-20-1734,-32-39-12398</inkml:trace>
  <inkml:trace contextRef="#ctx0" brushRef="#br0" timeOffset="1">119 142 1880,'0'0'16388,"211"179"-15964,-138-135-424,-8-6-864,35 1-1561,-26-12-1816,-10-10-2480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70 16,'0'0'13328,"-29"-13"-11089,-95-37-250,121 49-1904,0-1 0,0 1 1,0 0-1,-1 1 0,1-1 1,0 1-1,-1-1 0,1 1 0,-1 0 1,1 0-1,0 0 0,-1 1 1,1-1-1,0 1 0,-1 0 0,1 0 1,0 0-1,0 0 0,0 1 1,0-1-1,0 1 0,0 0 1,0 0-1,0 0 0,-2 3 0,-1 1 65,2 0-1,-1 1 1,0 0-1,1 0 1,1 1-1,-1-1 1,-3 12-1,2-6 60,-2 5 3,1 0 1,1 0-1,0 0 0,1 0 0,1 1 1,1 0-1,1 0 0,1-1 1,0 1-1,5 34 0,-3-41-173,1 0-1,0 0 0,0-1 0,1 0 0,1 0 0,0 0 0,0 0 0,1-1 0,1 1 0,-1-1 0,2-1 0,-1 0 0,1 0 0,1 0 0,0-1 0,0 0 0,19 12 1,-16-13-398,1-1 0,-1 0 0,1-1 0,0-1 0,1 0 0,-1-1 1,1 0-1,15 1 0,63 0-8182,-52-4-878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4 795 10802,'0'0'10733,"0"-31"-9614,-1-5-901,-1 17-158,2 0 1,0 1-1,1-1 1,1 0-1,0 0 1,2 0-1,10-34 1,30-92-47,30-178 1,-72 312-27,-2 7 8,0 0 1,1 0 0,-1-1 0,1 1-1,0 0 1,0 0 0,1 0-1,-1 0 1,1 1 0,0-1 0,0 0-1,0 1 1,0-1 0,5-4 0,-6 8-24,0 1 0,-1-1 1,1 1-1,0-1 0,0 1 1,-1 0-1,1-1 0,0 1 1,-1 0-1,1-1 0,-1 1 1,1 0-1,-1 0 1,1 0-1,-1 0 0,1-1 1,0 3-1,-1-2-1,19 43 113,-2 1 1,21 84-1,-22-67 36,32 91 147,20 82-1307,-64-205-791,-5-22-367,-3-7-1783,-19-1-153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4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82 603 8690,'0'0'7036,"25"23"-5768,80 75-498,-95-88-817,1-1 0,0-1 0,1 0 0,0-1 0,0 0 0,1 0-1,-1-1 1,1-1 0,1 0 0,16 3 0,-10-5-983,0 0-1,34-1 1,-51-2 883,0 0-1,0-1 1,0 1 0,0-1-1,0 1 1,0-1-1,0 0 1,0 0 0,0 0-1,0 0 1,-1-1 0,1 1-1,0-1 1,-1 1-1,1-1 1,-1 0 0,0 0-1,2-3 1,0 1-19,-1-1 1,0 1-1,0-1 1,0 0-1,-1 0 1,0 0-1,0 0 1,0 0-1,1-8 1,0-2 348,-1-1 1,-1 1 0,0-1-1,-1 1 1,-1-1-1,-3-19 1,3 31 261,0 0 0,0 0 0,0 1 1,0-1-1,0 0 0,-1 1 0,0-1 0,0 1 0,0 0 0,0 0 0,0 0 0,-6-6 1566,8 48 181,9 75-1,-6-98-1994,1 0-1,0-1 0,1 0 0,1 0 0,0 0 0,1-1 0,13 20 0,26 25 157,-45-57-359,1 0 1,-1 0 0,1 0-1,0 0 1,-1-1 0,1 1-1,0-1 1,0 0 0,0 1 0,0-1-1,0 0 1,0 0 0,0 0-1,0 0 1,1 0 0,-1-1-1,0 1 1,1-1 0,-1 1 0,0-1-1,1 0 1,-1 0 0,0 0-1,1 0 1,-1-1 0,0 1-1,1 0 1,2-2 0,-4 0-23,1 0-1,-1 0 1,0 0 0,0 0 0,0 0 0,0-1-1,0 1 1,0 0 0,0 0 0,-1-1-1,1 1 1,-1-1 0,0 1 0,1-1 0,-1 1-1,0-1 1,-1 1 0,1 0 0,-1-6-1,0-5-148,1-1-18,1-10-318,-1-1 0,-1 1-1,-1 0 1,-1-1-1,-1 2 1,-1-1 0,-13-35-1,-4 9-1358,-3 1-1,-2 1 1,-2 1-1,-2 2 1,-69-79-1,66 89 964,0 1-1,-2 2 0,-78-52 0,94 72 1627,-1 0 1,-41-16-1,50 24 353,-1 0 0,-1 0 0,1 1 0,0 1 0,-27-2-1,36 8 2130,11 1-2631,51 29 798,1-4 0,74 28 0,47 23-1706,-164-72-94,0 1 0,0 0 0,-1 1 0,26 24 0,-30-23-1410,0 0-1,18 28 1,-7 0-4414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 7378,'0'0'12578,"-9"-8"-11514,-10 47 17,1 18-9,0 9-448,-1 9-360,-8-1-264,18-5-144,-19 13-1616,19-19-3761,-9-19-4226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1 616 224,'0'0'19506,"3"-8"-18746,28-73 47,-9 29-667,-2 0 0,-3-1-1,-2-1 1,13-88-1,-18 3-60,-10 138-81,0 1 0,0 0 0,0 0 1,0 0-1,0 0 0,1-1 0,-1 1 0,0 0 0,0 0 0,0 0 1,0-1-1,0 1 0,0 0 0,0 0 0,0 0 0,0 0 0,0-1 1,0 1-1,1 0 0,-1 0 0,0 0 0,0 0 0,0 0 0,0 0 0,0-1 1,1 1-1,-1 0 0,0 0 0,0 0 0,0 0 0,0 0 0,1 0 1,-1 0-1,0 0 0,0 0 0,0 0 0,1 0 0,-1 0 0,0 0 1,0 0-1,0 0 0,0 0 0,1 0 0,-1 0 0,0 0 0,0 0 0,0 0 1,1 0-1,-1 0 0,0 0 0,0 0 0,0 0 0,0 1 0,1-1 1,-1 0-1,0 0 0,0 0 0,11 12-186,25 85 145,39 94 344,-59-156-252,2 0 0,1-2 0,28 38-1,-40-61-29,1-1 0,0 0 0,0-1 0,13 10 0,-17-15 4,0-1 0,-1 1 1,1-1-1,0 0 0,0 0 1,0 0-1,0 0 0,0-1 0,1 0 1,-1 0-1,0 0 0,1 0 0,7-1 1,-10 0-5,0 0 1,0-1-1,0 1 1,-1-1-1,1 0 1,0 0-1,-1 1 1,1-1-1,0 0 1,-1 0-1,1-1 1,-1 1-1,1 0 1,-1 0-1,0-1 1,0 1-1,1-1 1,-1 1-1,0-1 1,0 1-1,1-4 1,16-44 211,-12 29-161,8-20-23,-3-2 0,-1 1-1,7-65 1,-6-130-1127,-6 218 322,-4 17 715,-1 1 0,0 0 1,0 0-1,0-1 0,1 1 1,-1 0-1,0 0 0,0 0 1,1 0-1,-1-1 1,0 1-1,0 0 0,1 0 1,-1 0-1,0 0 0,1 0 1,-1 0-1,0 0 0,1 0 1,-1 0-1,0 0 1,1 0-1,-1 0 0,0 0 1,0 0-1,1 0 0,-1 0 1,0 0-1,1 0 0,-1 0 1,0 0-1,1 0 0,-1 1 1,0-1-1,0 0 1,1 0-1,-1 0 0,0 1 1,0-1-1,1 0 0,-1 0 1,0 0-1,0 1 0,0-1 1,0 0-1,1 0 0,-1 1 1,0-1-1,0 0 1,0 1-1,0-1 0,0 0 1,0 1-1,0-1 0,0 0 1,0 1-1,0-1 0,0 0 1,0 1-1,5 11-835,-1 0 0,0 1 0,-1-1 0,2 23 0,2 3-549,10 47-3214,-7-4-2265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8306,'0'0'10066,"-28"145"-9026,28-76-304,0 11-152,0 0-71,0-3-145,0-9-176,0-13-152,0-13-40,0-12-752,0-27-873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9450,'0'0'10578,"4"-32"-10086,18-106-168,-14 99-79,1 1-1,19-46 1,0-6 18,12-70-222,-40 159-67,0 1 1,0-1-1,0 1 1,0-1-1,0 1 1,0 0-1,0-1 1,0 1-1,0-1 1,0 1-1,1 0 1,-1-1-1,0 1 0,0-1 1,0 1-1,1 0 1,-1-1-1,0 1 1,0 0-1,1-1 1,-1 1-1,0 0 1,1-1-1,-1 1 1,0 0-1,1 0 0,-1-1 1,1 1-1,-1 0 1,0 0-1,1 0 1,0 0-1,9 10-398,6 28 240,-15-36 179,96 339-217,-93-327 66,-2-8-398,5 25-615,-7-30 871,1 0-1,-1-1 0,0 1 1,0 0-1,0 0 0,1 0 1,-1 0-1,0-1 0,0 1 1,0 0-1,0 0 0,-1 0 1,1-1-1,0 1 0,0 0 0,0 0 1,-1 0-1,1-1 0,0 1 1,-1 0-1,1 0 0,0-1 1,-1 1-1,1 0 0,-1-1 1,-1 2-1,-21-1-5777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8250,'0'0'8707,"36"5"-7464,122 17-484,-39 0-466,16-2-973,-44-21-5500,-90 1 6016,0-1-1,0 0 1,0 1 0,0-1 0,-1 0-1,1 0 1,0 1 0,-1-1 0,1 0-1,0 0 1,-1 0 0,1 0 0,-1 0-1,1 0 1,-1 0 0,1 0 0,-1 0-1,0 0 1,0 0 0,1 0 0,-1 0 0,0 0-1,0 0 1,0 0 0,0 0 0,0 0-1,-1-2 1,-3-32 295,0 29 340,0 0 0,-1 0 0,1 0-1,-1 1 1,-1-1 0,1 1 0,-12-8-1,-3-2 6985,24 31-7269,9 5 240,1-1 0,24 27 0,-5-6 21,-15-18-179,1-1-1,1-1 0,1-1 1,1 0-1,1-2 0,25 16 0,-33-25-248,0 0 0,0-1-1,1-1 1,0 0 0,0-1 0,1-1-1,-1-1 1,1 0 0,0-1-1,1-1 1,25 0 0,-39-2-28,0 0 0,-1 0 1,1-1-1,0 1 0,-1-1 1,1 0-1,-1 0 0,1-1 0,-1 1 1,0-1-1,1 1 0,-1-1 1,0 0-1,0 0 0,0-1 1,0 1-1,-1 0 0,1-1 1,2-3-1,-1 0-8,-1 1-1,0-1 1,0 1 0,-1-1-1,0 0 1,0 0 0,0 0-1,-1 0 1,1 0 0,-1-11-1,0 3 4,-1-1 0,-1 1 0,0-1 0,-1 1 0,0 0 0,-1 0-1,-1 0 1,0 0 0,-11-23 0,1 12 6,-1 1 0,-1 1 0,0 0-1,-2 1 1,-32-31 0,40 43 59,-1 1 0,0 0 1,-1 0-1,0 1 0,0 0 0,-1 1 0,1 1 0,-2 0 1,1 1-1,-1 0 0,1 1 0,-29-5 0,39 8-38,0 1-1,0-1 0,-1 1 0,1 0 0,0-1 0,0 2 1,0-1-1,0 0 0,0 0 0,-1 1 0,1 0 1,0 0-1,0 0 0,0 0 0,1 0 0,-1 0 0,0 1 1,0-1-1,1 1 0,-1 0 0,0 0 0,1 0 1,0 0-1,0 0 0,-1 1 0,1-1 0,1 0 1,-1 1-1,0 0 0,1-1 0,-1 1 0,1 0 0,0 0 1,0 0-1,-1 4 0,-2 8-28,0 1 1,1 0-1,1 0 0,1 0 1,1 26-1,0-33-116,1 1-1,0 0 1,1-1-1,0 0 1,0 1 0,1-1-1,0 0 1,1 0-1,0-1 1,1 1-1,6 9 1,6 3-1184,0-2 1,2 0-1,0-2 0,40 30 0,13-6-3713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57 12379,'0'0'9467,"-18"6"-9395,6-3-62,7-2-2,0 0-1,-1 1 1,1-1-1,0 1 1,0 0 0,0 1-1,0-1 1,0 1 0,1 0-1,-1 0 1,1 0 0,0 1-1,0 0 1,0 0-1,0 0 1,0 0 0,1 0-1,0 1 1,0-1 0,0 1-1,1 0 1,-3 6-1,-5 21 219,2 1-1,2 0 1,0 0-1,3 1 0,-1 49 1,5-75-224,-1 0 0,1-1 0,0 1 0,0-1 0,1 1 0,0-1 0,1 0 0,0 0 0,0 0 1,0 0-1,1 0 0,0 0 0,0-1 0,0 0 0,1 0 0,0 0 0,0-1 0,1 1 0,-1-1 0,1-1 0,1 1 1,-1-1-1,0 0 0,1 0 0,0-1 0,0 0 0,0 0 0,0 0 0,1-1 0,-1 0 0,12 1 0,-12-2-61,1 0-1,-1 0 0,0-1 1,1 0-1,-1-1 0,0 1 0,0-1 1,1-1-1,-1 1 0,0-1 0,0 0 1,0-1-1,-1 0 0,1 0 1,-1-1-1,8-4 0,-9 3 7,0 0 0,0 0 0,-1 0 0,1-1-1,-1 1 1,-1-1 0,1 0 0,-1-1 0,0 1-1,0-1 1,-1 1 0,1-1 0,-2 0 0,1 0 0,-1 1-1,1-14 1,-1 13 55,2-80-147,-3 84 182,0-1 0,0 0 0,0 0 0,-1 0 0,1 1 0,-1-1 0,0 0 0,0 1 0,-1-1 0,1 1 1,-1-1-1,0 1 0,0-1 0,0 1 0,0 0 0,0 0 0,-1 0 0,1 0 0,-4-2 0,6 5-26,0 0-1,0 0 1,-1 0 0,1-1 0,0 1-1,0 0 1,0 0 0,-1 0 0,1 0-1,0 0 1,0 0 0,0 0 0,0 0-1,-1 0 1,1 0 0,0 0 0,0 0 0,0 0-1,-1 0 1,1 0 0,0 0 0,0 0-1,0 0 1,-1 0 0,1 0 0,0 0-1,0 1 1,0-1 0,-1 0 0,1 0-1,0 0 1,0 0 0,0 0 0,0 0 0,0 1-1,-1-1 1,1 0 0,0 0 0,0 0-1,0 0 1,0 1 0,0-1 0,0 0-1,0 1 1,-3 13 47,5 18-96,0-22 64,0-1-1,1 1 1,0-1 0,0 0-1,1 0 1,0 0 0,0-1-1,1 0 1,1 1 0,-1-2-1,1 1 1,0-1 0,1 0 0,0 0-1,8 6 1,-10-8-19,2 0 0,-1-1 0,0 0 0,1 0 0,0 0-1,0-1 1,0 0 0,0-1 0,0 1 0,1-1 0,-1-1 0,1 1 0,-1-1 0,1-1 0,0 1 0,-1-1 0,1-1-1,0 0 1,11-2 0,-16 2-7,0 0 0,0-1-1,0 1 1,-1-1 0,1 1-1,0-1 1,-1 0 0,1 0-1,-1-1 1,1 1 0,-1 0-1,0-1 1,0 0 0,0 1-1,-1-1 1,1 0 0,-1 0-1,1 0 1,-1 0 0,0 0-1,0 0 1,0 0 0,0-6-1,2-9-1,-1 1 1,0 0-1,-2-21 0,0 30 1,1-7-2,-2 1 0,0 0-1,0-1 1,-1 1 0,-1 0 0,0 0-1,-1 0 1,-1 0 0,0 1 0,-1-1-1,0 1 1,-1 1 0,-1-1 0,0 1-1,0 0 1,-1 1 0,-1 0-1,0 1 1,-22-19 0,23 22 26,-1 0 0,0 1 0,0 0 0,-1 1-1,-21-8 1,30 12-20,0 0 0,0 0 0,0 0-1,0 1 1,0-1 0,-1 1-1,1 0 1,0-1 0,0 1 0,-1 0-1,1 0 1,0 0 0,0 1 0,-1-1-1,1 0 1,0 1 0,0 0 0,0-1-1,0 1 1,0 0 0,0 0 0,0 0-1,0 1 1,0-1 0,0 0-1,0 1 1,1-1 0,-1 1 0,0-1-1,1 1 1,-1 0 0,1 0 0,0 0-1,0 0 1,0 0 0,0 0 0,-1 3-1,-4 12-165,1 1-1,1-1 1,1 1-1,0 0 1,2 0-1,0 0 1,1 1-1,0-1 1,2 0-1,0 0 1,6 23-1,-4-27-643,1 0-1,0 0 1,1 0-1,0-1 0,1 1 1,0-2-1,2 1 1,15 19-1,22 15-4798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9 521 10186,'0'0'7318,"-2"-26"-6206,-4-84-273,5 96-760,1 0 1,1 0-1,0 0 1,1 0-1,0 0 0,7-23 1,3-11 8,-4 9 166,-3-1 1,-1 0-1,-1-57 1,7 147-217,-1 0 235,29 86 0,-32-120-230,0-1 1,1 0 0,0-1 0,2 0 0,-1 0 0,2-1 0,0 0 0,0 0 0,23 20-1,-29-30-33,-1 0 0,1-1 0,0 1-1,0-1 1,0 0 0,0 0-1,0 0 1,0-1 0,1 1 0,-1-1-1,0 0 1,1-1 0,-1 1 0,6 0-1,-8-1 8,0 0 0,1-1 1,-1 1-1,0 0 0,0-1 0,1 0 0,-1 1 0,0-1 0,0 0 0,0 0 0,0 0 0,0 0 0,0 0 0,0-1 0,0 1 1,0-1-1,-1 1 0,1-1 0,0 0 0,-1 1 0,0-1 0,1 0 0,-1 0 0,0 0 0,0 0 0,0 0 0,1-4 1,7-28-65,-1-1 1,-2 0 0,-2-1-1,-1 0 1,-4-68 0,1 59-1593,9 86-5968,0-10 2001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9450,'0'0'10802,"-10"165"-10170,20-88-143,-1-8-97,9-11-208,-9-14-184,0-14-144,1-13-881,-20-50-7520,-17-11 3255,-1-6-39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7330,'0'0'8505,"220"55"-7624,-138-31-881,-8 1-56,-1-6-1457,10-2-815,-19-9-2089,-18-5-768</inkml:trace>
  <inkml:trace contextRef="#ctx0" brushRef="#br0" timeOffset="1">633 72 6065,'0'0'12827,"-27"176"-12091,27-104-224,18-4-240,-9-4-168,10-18-104,-10-10-328,0-14-688,-9-16-1456,0-15-1905,0-24 1344,0-8-3184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5:5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7434,'0'0'9359,"30"4"-7811,2 0-1203,-14-3-229,-1 1 0,1 1 0,-1 0 0,0 1 0,0 1 0,0 1 0,-1 0 0,0 1 0,16 10 0,-7-3-67,-1 1 1,0 1 0,37 33-1,-56-44-97,0 0 0,0 0-1,0 1 1,-1 0 0,1-1-1,-1 1 1,-1 1 0,1-1-1,-1 1 1,0-1 0,-1 1-1,0 0 1,0 0 0,0 0-1,-1 0 1,1 0 0,-2 0-1,1 0 1,-1 1 0,-1 7-1,-1-11-8,1 1 0,-1-1-1,0 0 1,0 0 0,-1 0-1,1 0 1,-1 0 0,0-1-1,0 1 1,0-1 0,-1 0-1,1 0 1,-1 0 0,1 0-1,-1-1 1,0 1 0,0-1-1,0 0 1,-1 0 0,1-1-1,0 1 1,-9 1-1,-12 4-531,0-1 0,-43 5 0,-22-7 304,89-4 295,1 0 1,-1 0-1,1 0 0,0 0 1,-1 0-1,1 0 1,-1 0-1,1 0 0,0 0 1,-1 0-1,1 0 0,-1 0 1,1 0-1,-1-1 0,1 1 1,0 0-1,-1 0 0,1 0 1,0-1-1,-1 1 1,1 0-1,0 0 0,-1-1 1,1 1-1,0 0 0,-1 0 1,1-1-1,0 1 0,0 0 1,-1-1-1,1 1 1,0-1-1,0 1 0,0 0 1,-1-1-1,1 1 0,0-1 1,0 1-1,0-1 0,9-18 323,21-14 127,-17 24-143,1 0 0,0 1 0,26-11 0,-34 16-125,-1 2 0,0-1 0,1 0-1,0 1 1,-1 0 0,1 0 0,0 1 0,-1 0-1,1 0 1,0 0 0,-1 1 0,1-1-1,0 1 1,8 3 0,-11-2-86,0-1-1,0 1 1,0 0 0,-1 0 0,1 0 0,-1 0 0,1 1-1,-1-1 1,0 0 0,1 1 0,-1 0 0,-1 0 0,1 0 0,0-1-1,1 5 1,18 54 380,-15-43-386,-3-6-81,8 24-120,20 42-1,-29-72-170,1 1-1,0-1 1,1 0 0,0 0-1,0 0 1,0 0-1,0-1 1,1 0-1,0 0 1,0 0-1,1 0 1,-1-1-1,12 7 1,-16-10 93,1 0-1,0 0 1,0 0 0,0 0-1,0-1 1,0 1 0,0 0 0,0-1-1,1 0 1,-1 0 0,0 1 0,0-1-1,0 0 1,0-1 0,0 1-1,0 0 1,1-1 0,-1 1 0,0-1-1,0 0 1,0 1 0,0-1-1,-1 0 1,1 0 0,0 0 0,0-1-1,0 1 1,-1 0 0,1-1 0,-1 1-1,1-1 1,-1 1 0,0-1-1,1 0 1,-1 1 0,0-1 0,0 0-1,0 0 1,0 0 0,0 0 0,-1 0-1,1 0 1,0-4 0,2-9 177,0-1 0,-1 0 0,-1 0 0,0-27 0,-1 32 227,0-30 1764,0 13 3797,18 38-4511,30 41 478,-38-40-1484,0 1 0,0-2 0,24 19 0,-20-19-152,0-1 0,1-1-1,22 9 1,-31-14-117,0-1-1,0 0 1,0 0-1,0-1 0,0 0 1,1 0-1,-1 0 1,0-1-1,1 0 1,-1 0-1,0 0 1,12-3-1,-16 2-1,-1 0 0,1 1 0,-1-1 0,1 0 0,-1 0 0,0 0-1,1 0 1,-1 0 0,0-1 0,0 1 0,1 0 0,-1 0 0,0-1 0,-1 1 0,1-1 0,0 1 0,0-1-1,0 1 1,-1-1 0,1 0 0,-1 1 0,0-1 0,1-2 0,2-45-3,-3 37-5,-1-1-6,0 0 1,-1 1 0,0-1-1,-1 0 1,-1 1 0,0 0-1,0 0 1,-1 0-1,-1 0 1,-12-19 0,-3 1-16,-1 0 1,-40-40 0,57 63 38,-1 1 0,0 0 1,0 0-1,0 0 0,-1 1 1,0 0-1,0 0 0,0 1 1,-1 0-1,1 0 0,-1 0 1,0 1-1,0 0 0,0 1 0,-1 0 1,-15-2-1,22 5-15,0-1 0,0 1-1,0 0 1,1 0 0,-1 0 0,0 0 0,0 0 0,1 0-1,-1 0 1,1 1 0,-1-1 0,1 1 0,0-1-1,-1 1 1,1-1 0,0 1 0,0 0 0,0-1-1,0 1 1,0 0 0,1 0 0,-1 0 0,0 0-1,1 0 1,-1 0 0,1 0 0,0 0 0,0 0-1,0 3 1,-4 72-558,4-69 403,-1 13-692,2 0 1,5 32-1,-5-46 502,1 0 0,0 0 0,1 1 0,0-2 1,0 1-1,0 0 0,1 0 0,0-1 0,1 0 0,4 7 0,37 33-4261,0-13-1267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6649,'0'0'13453,"0"13"-13383,12 110 119,3 31-32,-15-146-157,-1 25-10,2 0 0,1 0-1,1 0 1,10 41 0,-12-71-38,0-1-1,-1 0 1,1 0-1,0 0 1,0 0-1,0 0 1,0 0-1,0 0 1,1 0-1,-1 0 1,1 0-1,-1-1 1,1 1-1,0 0 1,-1-1-1,1 0 1,0 1-1,0-1 1,0 0-1,0 0 1,0 0-1,3 1 1,-1-1-6,0-1 0,0 1-1,0-1 1,0 0 0,0-1 0,0 1 0,0-1 0,0 1 0,0-1-1,-1 0 1,1 0 0,7-4 0,7-4 13,-14 6 7,1 1 1,0-1 0,-1 1-1,1 0 1,0 0 0,0 0-1,0 1 1,1 0 0,-1 0-1,0 0 1,0 0 0,1 1-1,-1 0 1,7 1 0,7 14-3082,-1 6-5912,-10-11 5814,4 7 1834,-6 1 3887,-5-19-1035,0 1-1339,-1-1 0,0 1 0,0 0 0,0 0 0,0 0 0,1 0 0,-1 0 0,0 0 0,0 0 0,0 0 0,1 0 0,-1 0 0,0 0 0,0 0 0,0 0 0,1 0 0,-1 0 0,0 0 0,0 0-1,0 0 1,0 0 0,1 0 0,-1 0 0,0 0 0,2 1 1340,-2-1-1340,0 1 0,0-1 0,0 0 0,0 0 0,0 0-1,0 0 1,0 1 0,1-1 0,-1 0 0,0 0 0,0 0 0,0 1 0,0-1 0,0 0 0,0 0 0,0 1 0,8-11 3691,-5 5-4499,7-12 1527,0-1 0,-1 0 0,-1-1 0,-1 0 0,0 0 0,6-40 0,10-131 893,-11 68-1323,26-64-390,-31 175-189,-2 18-124,2 23 183,5 46 554,27 91 1,-26-116-402,4 3-354,2-1 1,2 0 0,3-1-1,1-2 1,58 84-1,-87-142-5859,1 0 3699,-8-13-962,-15-11-4455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9842,'0'0'7706,"165"77"-7466,-110-53-240,19 12-2105,-10-6-1751,-9-2-1418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8 533 4657,'0'0'11146,"-1"-30"-9041,-5-102-417,5 100-1192,2 1 0,1-1 0,2 1 0,10-42 0,2-23 7,1 20-34,-15 104-416,2 0 1,1 0 0,0-1-1,2 0 1,2 0 0,0 0 0,2-1-1,0-1 1,2 0 0,20 29-1,-32-52-53,0 0 0,0-1 0,0 1 0,0 0 0,1-1 0,-1 0-1,0 1 1,1-1 0,-1 0 0,1 0 0,0 0 0,-1 0 0,1 0-1,0 0 1,0 0 0,2 0 0,-3-1-2,0 0 1,0 0-1,0 0 1,-1 0-1,1 0 1,0 0-1,0-1 1,0 1-1,0 0 1,0-1-1,0 1 1,0-1-1,0 1 1,-1-1-1,1 1 1,0-1-1,0 0 1,-1 1-1,1-1 1,0 0-1,-1 1 1,2-3-1,2-5-18,0 0-1,0 0 0,0-1 0,-1 1 1,2-13-1,0 5-23,41-169-477,-46 185 531,0-1 0,0 1 0,0 0 0,0-1 0,0 1 0,0-1 1,1 1-1,-1-1 0,0 1 0,0-1 0,0 1 0,1-1 0,-1 1 0,0 0 1,0-1-1,1 1 0,-1 0 0,0-1 0,1 1 0,-1 0 0,0-1 1,1 1-1,-1 0 0,1 0 0,-1-1 0,1 1 0,-1 0 0,0 0 1,1 0-1,-1-1 0,1 1 0,-1 0 0,1 0 0,-1 0 0,1 0 0,-1 0 1,1 0-1,0 0 0,0 1 2,0-1-1,-1 1 1,1 0 0,0-1 0,0 1 0,-1 0-1,1 0 1,0-1 0,-1 1 0,1 0 0,-1 0-1,1 0 1,-1 0 0,1-1 0,-1 1-1,0 0 1,1 0 0,-1 0 0,0 0 0,0 2-1,49 313 1287,-44-291-1389,1-1 0,1 0 1,11 27-1,-14-42-325,1 0 0,0 0-1,0-1 1,9 11 0,-10-14-318,1 0 0,0 0 0,0-1-1,0 0 1,0 0 0,1 0-1,8 4 1,13 2-5390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10802,'0'0'6064,"28"3"-4990,-27-3-1070,38 4 366,-1 2-1,68 18 0,-90-19-229,-1 1-1,0 1 0,0 0 0,25 16 0,-33-18-85,-1-1-1,0 2 0,0-1 1,0 1-1,0 0 0,-1 0 1,0 0-1,0 1 0,-1 0 1,0 0-1,4 8 0,-6-10-14,-1 1-1,1-1 1,-1 0-1,0 1 1,0-1-1,-1 1 1,0-1-1,0 1 1,0 0-1,-1-1 1,1 1-1,-1-1 1,0 0-1,-1 1 1,0-1-1,0 0 1,0 0-1,0 0 1,-1 0-1,1 0 1,-1 0-1,-1-1 1,1 1-1,-1-1 1,1 0-1,-1 0 1,0 0-1,-1-1 1,-6 5-1,-6 2-101,-1 0 0,0-2 0,0 0-1,-1-1 1,-34 9 0,15-6-417,36-9 349,0-1-1,1 1 0,-1-1 1,1 1-1,-1 0 0,1-1 1,-1 1-1,1 0 0,0 0 1,-1 0-1,1 0 0,0 0 1,0 0-1,0 1 0,0-1 0,0 0 1,0 0-1,0 1 0,0-1 1,0 1-1,1-1 0,-1 1 1,1-1-1,-1 1 0,0 1 1,1-1-178,0-1 1,0 1 0,1-1 0,-1 1 0,0-1 0,0 1-1,1-1 1,-1 0 0,1 1 0,0-1 0,-1 1-1,1-1 1,0 0 0,0 1 0,0-1 0,0 0-1,0 0 1,2 2 0,21 14-5336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 1608,'0'0'14898,"0"26"-13085,-2 12-1048,0-4 123,2-1 0,7 59-1,-5-76-679,2 0 0,0 1-1,1-2 1,0 1-1,1 0 1,1-1 0,0 0-1,2-1 1,12 19 0,-16-26-180,0-1 1,0 1-1,1-1 1,0 0 0,0 0-1,1-1 1,0 0-1,0 0 1,0-1 0,0 1-1,1-1 1,-1-1 0,1 0-1,0 0 1,0 0-1,1-1 1,-1 0 0,0-1-1,14 1 1,-19-2-33,0 0 1,0 0 0,0-1-1,0 1 1,0-1-1,-1 0 1,1 0-1,0 0 1,-1 0-1,1 0 1,0-1 0,-1 1-1,1-1 1,-1 0-1,0 1 1,0-1-1,4-4 1,-2 1-10,0 0 1,0-1-1,-1 1 0,0-1 1,0 0-1,0 0 1,3-10-1,0-6-59,-2 0-1,0-1 1,2-33 0,-4 36 43,-1 0 1,-1 1 0,-1-1-1,0 0 1,-1 0-1,-2 1 1,0-1 0,-1 1-1,-1 0 1,0 1 0,-2-1-1,0 1 1,-14-23-1,19 38 34,1-1-1,-1 1 0,0 0 1,0 0-1,0 0 0,0 0 0,0 1 1,-1-1-1,1 1 0,-1 0 1,0 0-1,0 0 0,0 0 1,0 1-1,0-1 0,-7 0 0,9 1-21,0 1-1,-1 0 0,1 0 1,-1 0-1,1 1 0,0-1 1,-1 0-1,1 1 1,0-1-1,-1 1 0,1 0 1,0 0-1,0 0 0,0 0 1,0 0-1,0 1 0,0-1 1,0 0-1,0 1 0,0-1 1,1 1-1,-1 0 0,0 0 1,1 0-1,0 0 0,-1 0 1,1 0-1,0 0 0,0 0 1,0 0-1,0 3 0,-4 9-436,0 0-1,2 0 1,0 0-1,-2 19 1,4-26-287,1 1 0,0-1 1,0 0-1,0 1 0,1-1 1,0 0-1,1 0 1,0 0-1,0 0 0,4 10 1,18 15-6182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6617,'0'0'12320,"-14"14"-11993,6-7-250,2-2-29,1-1 0,1 1-1,-1 0 1,1 0 0,0 0 0,-6 9-1,9-11-20,0-1-1,0 1 0,0-1 0,1 1 0,-1 0 1,1-1-1,-1 1 0,1 0 0,0-1 0,0 1 1,0 0-1,0-1 0,0 1 0,1 0 0,-1-1 1,1 1-1,0 0 0,0-1 0,0 1 1,0-1-1,0 0 0,0 1 0,3 3 0,23 30 392,1-1 0,1-1-1,37 31 1,29 34 859,-90-94-1150,1 1 1,-1 1 0,0-1 0,-1 1 0,0-1 0,0 1-1,0 1 1,0-1 0,-1 0 0,-1 1 0,1 0-1,-1-1 1,-1 1 0,1 0 0,-1 0 0,-1 0 0,1 0-1,-2 16 1,-1-21-85,1 0 0,0 0-1,-1 0 1,0 0 0,1 0-1,-1-1 1,0 1 0,-1-1-1,1 1 1,0-1 0,-1 0 0,1 0-1,-1 0 1,0 0 0,1 0-1,-1-1 1,0 1 0,0-1-1,0 0 1,0 1 0,-1-2 0,1 1-1,0 0 1,-4 0 0,-10 2-89,0 0 1,0-2 0,-22 1 0,35-2-91,1 0-1,-1 1 0,0-2 1,0 1-1,0 0 1,1-1-1,-1 0 1,0 0-1,0 0 1,1 0-1,-1 0 1,1-1-1,-6-3 1,-3-15-3034,8-15-3449,4 7-2407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7802,'0'0'16336,"-1"-8"-16063,0 7-270,1 0 1,-1 0 0,1 0 0,0 0 0,0 0 0,-1 0 0,1 0-1,0-1 1,0 1 0,0 0 0,0 0 0,0 0 0,1 0-1,-1 0 1,0-1 0,0 1 0,1 0 0,-1 0 0,1 0 0,-1 0-1,1 0 1,-1 0 0,1 0 0,0 0 0,-1 0 0,1 1 0,0-1-1,0 0 1,0 0 0,0 1 0,-1-1 0,1 0 0,0 1 0,0-1-1,0 1 1,0-1 0,1 1 0,-1-1 0,0 1 0,0 0 0,0 0-1,2-1 1,6 1 19,-1 0 1,1 1-1,0 0 0,-1 1 0,1-1 0,10 5 1,4 0-7,0 2 0,0 1 0,0 0 0,-1 2 0,-1 0 1,0 2-1,31 23 0,-49-33-7,1 1 1,-1-1-1,1 1 1,-1-1-1,0 1 0,0 0 1,-1 0-1,1 0 1,-1 0-1,0 1 0,0-1 1,0 1-1,-1-1 1,1 1-1,-1 0 0,0 0 1,-1-1-1,1 1 1,-1 0-1,0 0 0,0 0 1,0-1-1,-1 1 1,0 0-1,-1 5 0,-1-1 18,0-1-1,-1 0 1,1 0-1,-2 0 1,1 0 0,-1-1-1,0 1 1,-1-1-1,1-1 1,-2 1-1,1-1 1,-10 8-1,2-3-140,-1-1 1,0 0-1,-1-1 0,0 0 0,-1-1 0,-30 9 1,32-13-996,-1 0 0,0-2 0,1 1 0,-26-1 0,36-19-8033,6 16 7856,-1-23-5648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11402,'0'0'8186,"-92"148"-5273,83-76-921,9 5-463,0-3-217,9-5-184,28-9-368,9-13-352,-1-17-272,10-11-136,0-16-416,-9-3-496,0-8-576,-18-31-921,-10 6-4088,-18 3-5730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9418,'0'0'11588,"12"-18"-11364,43-53 5,-51 67-197,1 0 0,-1 1-1,1 0 1,-1 0 0,1 0 0,0 0-1,0 1 1,0 0 0,0 0 0,1 0-1,-1 1 1,1 0 0,-1 0-1,1 0 1,-1 1 0,1-1 0,-1 1-1,1 1 1,10 1 0,6-1 229,-21-1-237,1 0 0,0 0 0,-1 0 0,1 0 0,-1 1 0,1-1 0,0 1 0,-1-1 0,1 1 0,-1 0 0,1 0 0,-1-1 0,0 1 0,1 0 0,-1 0-1,0 0 1,1 1 0,-1-1 0,0 0 0,0 0 0,0 1 0,1 1 0,0 2 61,1-1 1,-1 1-1,-1 0 0,1-1 0,-1 1 1,0 0-1,1 9 0,-1 1 89,0 1 0,-1-1 0,-1 1 0,-5 24 1,1-21-153,-1-1 0,-1 1 0,-1-1 0,-1-1 0,0 0 0,-1 0 1,-1 0-1,0-1 0,-1-1 0,-1 0 0,-1-1 0,0 0 0,-1-1 0,-28 19 1,41-30-54,0-1 0,0 0-1,0 0 1,0 0 0,0 0 0,0 0 0,0-1 0,0 1 0,-1 0 0,1-1 0,0 0 0,0 0 0,0 1 0,-3-2 0,4 1 4,0 0-1,0 0 1,0-1 0,0 1 0,0-1-1,0 1 1,0-1 0,1 1 0,-1-1 0,0 1-1,0-1 1,1 0 0,-1 0 0,0 1-1,1-1 1,-1 0 0,0 0 0,1 0 0,-1 0-1,1 1 1,-1-3 0,-1-4-15,0 0 0,1-1 1,0 1-1,1-1 0,-1 1 1,2-11-1,-1 6 322,1 11-248,-1 0 0,1 1 0,0-1-1,0 0 1,0 1 0,0-1 0,-1 1 0,1-1-1,0 1 1,0-1 0,0 1 0,0 0-1,0-1 1,0 1 0,0 0 0,0 0-1,0 0 1,0 0 0,0 0 0,0 0-1,0 0 1,0 0 0,2 1 0,28 0 269,-31-1-299,89 17 496,-65-11-553,1-2 0,39 4 0,20-8-2355,-48 0-6103,-19 0 1052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15579,'0'0'4928,"37"0"-3617,544-25 1823,329-73-3944,-1017 108-6771,43 7 1982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13179,'0'0'7403,"38"1"-5137,547 5 1129,225-68-3472,-795 60-209,-13 2 170,1 0 0,-1 0 0,0 0 1,1-1-1,-1 1 0,0-1 0,1 0 0,-1 1 1,0-1-1,0 0 0,1 0 0,-1-1 0,3-1 1,-17 0-1525,-152 3-5616,57 5 1615</inkml:trace>
  <inkml:trace contextRef="#ctx0" brushRef="#br0" timeOffset="1">10 268 936,'0'0'18820,"312"-20"-15979,-74-2-761,28 3-879,-10-3-569,-54 6-216,-74 5-184,-27 0-88,-28 5-88,-8-5-56,-1 0-336,-9-3-392,-19-2-377,-26-17-415,-1 5-2337,-9 1-3600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13915,'0'0'9338,"101"220"-8338,-83-55-504,-9 0-216,-9-13-88,0-23-64,0-36-128,0 4-120,0 2-624,0-17-1128,-9-2-1145,-9-22-3152,0-17-3145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12419,'0'0'10858,"18"10"-10671,60 32-151,-74-40-40,-1 0 0,0-1 1,1 0-1,-1 1 0,1-1 1,-1 0-1,1-1 0,0 1 0,-1-1 1,1 0-1,7 0 0,-4 0-49,-6-2 6,-1-1-1,1 1 1,-1 0 0,1 0-1,-1-1 1,0 1-1,0 0 1,0 0-1,0-1 1,0 1 0,-1 0-1,1 0 1,-2-5-1,0 3 3,-1-1 0,0 1 0,0 0 0,0 0 0,0 0 0,0 0 0,-1 0 0,0 1 0,1 0 0,-1 0 0,-1 0 0,1 0 0,0 0 0,-1 1 0,-6-3 0,2 2 90,1 0 0,0 0 0,-1 1 0,1 0 0,-1 1 0,0 0 0,1 0 0,-11 1 0,17 1-22,-1-1-1,1 0 0,0 1 0,0-1 0,0 1 0,0 0 0,0 0 0,0 0 0,1 0 1,-1 0-1,0 0 0,0 1 0,1-1 0,-1 0 0,1 1 0,-1-1 0,1 1 0,-1 0 1,1-1-1,0 1 0,0 0 0,0 0 0,0 0 0,0 0 0,0 2 0,-1 0-32,1 0 1,0 0-1,0 0 0,0 0 0,1 1 0,-1-1 0,1 0 0,0 0 0,1 0 0,-1 0 0,2 7 1,-2-9-116,1-1 1,0 0 0,0 0 0,-1 0 0,1 0-1,0 0 1,0 0 0,0-1 0,0 1 0,0 0-1,0 0 1,0-1 0,0 1 0,0 0 0,0-1 0,1 1-1,-1-1 1,0 0 0,0 1 0,1-1 0,-1 0-1,0 0 1,0 0 0,1 0 0,-1 0 0,0 0-1,0 0 1,3-1 0,1 2-575,38-1-5493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14107,'0'0'6209,"46"184"-3672,-28-24-913,0 38-744,-8 11-463,-1-42-57,-9-48-32,0-48-176,0-16-104,0 6-48,0 5-376,-19 0-673,-8 8-1327,-1-16-2273,10-14-3361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1 659 3105,'0'0'14870,"2"-31"-14033,-1 3-622,1-15 131,1 0-1,15-63 1,55-277 659,-66 361-1003,-7 22-2,0 0 0,0 0 0,0-1 1,0 1-1,0 0 0,0 0 0,1 0 0,-1 0 1,0 0-1,0 0 0,0 0 0,0-1 1,0 1-1,1 0 0,-1 0 0,0 0 1,0 0-1,0 0 0,0 0 0,1 0 0,-1 0 1,0 0-1,0 0 0,0 0 0,0 0 1,1 0-1,-1 0 0,0 0 0,0 0 0,0 0 1,0 0-1,1 0 0,-1 0 0,0 0 1,0 0-1,0 0 0,0 0 0,0 1 1,1-1-1,-1 0 0,0 0 0,0 0 0,0 0 1,0 0-1,0 0 0,0 0 0,1 1 1,-1-1-1,0 0 0,0 0 0,16 38 82,-15-34-71,20 58 165,45 149 1051,-57-173-1908,-1-1 0,-2 1 1,1 67-1,-7-105 558,0 1 1,0 0 0,0 0-1,0-1 1,-1 1-1,1 0 1,0-1-1,-1 1 1,1-1-1,0 1 1,-1 0 0,1-1-1,-1 1 1,1-1-1,-1 1 1,1-1-1,-1 1 1,1-1-1,-1 0 1,0 1 0,1-1-1,-1 0 1,0 1-1,1-1 1,-1 0-1,0 0 1,1 1-1,-1-1 1,0 0-1,1 0 1,-1 0 0,0 0-1,0 0 1,1 0-1,-1 0 1,0 0-1,1 0 1,-1-1-1,0 1 1,1 0 0,-1 0-1,0-1 1,1 1-1,-1 0 1,0-1-1,1 1 1,-1 0-1,0-1 1,-34-18-5378,6-9-2223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6:0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8146,'0'0'12632,"0"4"-12408,0-2-198,-1-1-21,1 0 0,0 0 0,0-1 0,0 1 0,0 0 0,0 0 0,0-1 0,0 1 0,0 0 0,0-1 0,0 1 0,0 0 0,0 0 0,0-1 0,1 1 0,-1 0 0,0-1 0,0 1 0,1 0 0,-1-1 0,1 1 0,-1 0 0,1-1 0,-1 1 0,1-1 0,-1 1 0,1-1 0,-1 1 0,1-1 0,0 1 0,1-1 23,-3-22 554,-3 20 1054,0 37-1191,5-28-2398,7-5-3004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4417,'0'0'15833,"-2"-1"-14423,-5 10-1232,-6 20 145,2 1 1,1 1-1,1 0 0,-8 63 1,9-23 139,2 84 0,6-143-401,1 0 0,0 0-1,1 0 1,0 0 0,0 0 0,1-1-1,1 1 1,0-1 0,1 0-1,0 0 1,1 0 0,0-1 0,8 12-1,-7-14-40,-1-1-1,1 0 0,0 0 1,1-1-1,-1 0 0,1 0 1,1-1-1,-1 0 0,1 0 1,-1-1-1,2 0 0,-1-1 1,0 0-1,0 0 0,1-1 0,15 2 1,-19-3-215,0 0 0,1-1 0,-1 0 0,0 0 0,0 0 1,0-1-1,1 1 0,-1-2 0,11-2 0,-14 2-40,1 0-1,-1 0 1,0 0-1,-1 0 1,1-1-1,0 1 1,-1-1 0,1 0-1,-1 1 1,0-1-1,0 0 1,0 0-1,0-1 1,0 1-1,-1 0 1,1 0 0,0-6-1,11-41-4645,-4-2-1974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12643,'0'0'7081,"165"-3"-6625,-119 3-280,0 0-128,-19 0-48,1 0-760,-10-11-1368,-9 0-2625,0-6-936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8194,'0'0'10578,"211"-91"-10290,-128 69-184,-10 6-104,9 13-1208,-17 3-3537,-10 0-400</inkml:trace>
  <inkml:trace contextRef="#ctx0" brushRef="#br0" timeOffset="1">596 784 12339,'0'0'7609,"128"-149"-6705,-63 78-519,-10-1-313,0 6-64,-10 11-8,-17 11-144,-10 9-321,-18 10-319,0 3-1064,-9 5-1977,-18 6 792,-1 3-2136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7666,'0'0'9138,"27"143"-7282,1-88-720,9 2-376,-1 1-272,-8 0-175,8-3-145,1-6-168,-9-7-224,-10-9-1065,9-17-1479,-8-8-2025,-10-8-969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12379,'0'0'8217,"31"31"-7268,99 106-401,-116-121-406,0 1 1,-1 1 0,-1 1-1,0 0 1,-2 0 0,0 1-1,9 27 1,-10-24 40,8 23 134,-2 2 0,-2 0 0,-2 0 1,-2 1-1,-3 0 0,-1 1 0,-3-1 0,-2 1 0,-8 69 0,1-87-192,-1 0-1,-1-1 0,-2 0 0,-1-1 1,-28 49-1,34-68-69,0 0-1,0-1 1,-1 0 0,-1-1-1,0 1 1,-15 13 0,37-26-4503,19-14-1195,2 1-3029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72 5961,'0'0'10864,"0"-10"-9505,0 3-1209,1 5-82,-1 0 0,0 0 0,1 1-1,-1-1 1,0 0 0,0 0 0,0 0 0,0 0-1,0 1 1,-1-1 0,1 0 0,0 0 0,-1 1 0,0-1-1,1 0 1,-1 0 0,0 1 0,0-1 0,0 1-1,0-1 1,0 1 0,0-1 0,0 1 0,0 0 0,-1-1-1,1 1 1,0 0 0,-1 0 0,1 0 0,-1 0-1,0 0 1,1 0 0,-1 0 0,0 1 0,1-1 0,-1 1-1,0-1 1,0 1 0,0 0 0,1-1 0,-1 1-1,0 0 1,0 0 0,-2 1 0,-6-2 73,-1 2 0,1-1 0,-1 1 1,1 1-1,-1 0 0,1 0 0,-14 6 0,18-6-112,1 1 0,0 0 0,1 0 0,-1 1 0,0-1-1,1 1 1,0 0 0,0 0 0,0 1 0,0-1 0,1 1 0,0 0-1,0 0 1,0 0 0,-3 7 0,-4 12 50,2-1 1,0 1-1,1 1 0,2-1 1,-4 32-1,1 128 409,9-154-434,2-1 0,1 1-1,1-1 1,13 44 0,50 116 40,-20-61-50,-22-53-13,32 103-33,-50-146 5,-2-1 1,-1 1-1,2 60 1,-7-59 86,-7 63 0,4-84-74,1 1 1,-2-1-1,0 0 1,0 0 0,-1-1-1,-1 1 1,0-1-1,-8 12 1,-3 0 22,0 0 0,-2-1 1,-39 36-1,48-48-17,-1-2-1,-1 1 1,1-1 0,-1-1 0,-1 0 0,1-1-1,-1 0 1,-1-1 0,-22 6 0,33-9-1005,21-1 662,-4-1 328,0 1 0,0 0 1,20 5-1,-20-1 9,-1 0 0,0 1 0,0 0 1,0 2-1,-1-1 0,0 1 0,-1 1 0,0 0 1,0 0-1,-1 2 0,0-1 0,-1 1 0,0 0 1,-1 1-1,0 0 0,0 0 0,-2 1 1,1 0-1,-2 0 0,0 0 0,0 1 0,-1 0 1,-1 0-1,-1 0 0,3 27 0,-4 30 292,-2-1-1,-3 0 1,-17 90-1,-59 194 3,45-220-29,-32 247 1,64-343-113,1 1 0,2 0 0,1 0-1,2-1 1,2 1 0,12 47 0,-13-72-198,1 1 1,0-2-1,0 1 1,2 0-1,-1-1 1,2-1 0,0 1-1,0-1 1,1 0-1,1-1 1,0 0 0,0-1-1,1 0 1,0 0-1,1-1 1,0-1 0,1 0-1,20 10 1,-26-15-147,0 0-1,0-1 1,0 0 0,0 0 0,0 0-1,0-1 1,0 0 0,1-1 0,-1 0 0,0 0-1,1 0 1,-1-1 0,0 0 0,13-4-1,-11 2-675,0 0 0,-1-1-1,1 0 1,-1-1-1,0 1 1,14-12-1,33-34-9167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10730,'0'0'8896,"13"-1"-8771,5-1-88,0 1-1,0 1 1,0 1 0,-1 0-1,1 1 1,0 1 0,27 9-1,-31-7-20,-1 1 0,1 0 0,-1 1 0,-1 0 0,1 1 0,-1 1 0,11 10 0,-17-13 8,0-1 0,-1 1 0,0 0 0,-1 1 0,1-1 0,-1 1 0,0 0 0,-1 0 0,0 0 0,0 0 0,0 1 0,-1-1 0,0 1 0,0 0 0,0 7 0,0 1 122,-1 0 0,0-1 0,-1 1 1,-1 0-1,0 0 0,-1-1 0,0 1 0,-2-1 0,0 1 0,-1-1 0,0 0 0,-1-1 0,-14 26 0,4-17-18,-1-1 1,0-1 0,-2-1-1,-1 0 1,-36 27 0,43-37-159,0 0 1,-2-1 0,1-1 0,-1 0 0,0-1 0,0-1-1,-1-1 1,0 0 0,0 0 0,-27 2 0,41-6-89,1-1 1,-1 0 0,1 0 0,0 0-1,-1 0 1,1 0 0,-1 0 0,1 0-1,-1 0 1,1 0 0,0-1 0,-1 1-1,1 0 1,0-1 0,-1 0 0,-1 0-1,2-1-261,1 1 0,-1 0 0,1-1-1,-1 1 1,1 0 0,0-1 0,-1 1 0,1 0-1,0-1 1,0 1 0,0-1 0,0 1-1,0-1 1,1 1 0,-1 0 0,0-1 0,1-1-1,7-26-5826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15019,'0'0'6642,"-100"190"-5490,100-116-544,0 0-248,9 1 32,18-12-120,10-5-160,-10-14-112,10-11-88,0-9-424,-1-10-1200,19-14-713,0 0-3256,-18-11-3257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14323,'0'0'8470,"3"-23"-8247,29-192 1172,-30 171-625,-2 43-482,0 6-69,3 36-77,1 0 0,20 78 0,0 3 100,-21-99-277,3 18-324,14 54 1,-20-95 286,0 0-1,0 1 1,-1-1 0,1 0-1,0 0 1,0 0-1,0 1 1,0-1 0,0 0-1,0 0 1,0 0-1,0 1 1,0-1 0,0 0-1,0 0 1,0 0-1,0 1 1,0-1 0,0 0-1,0 0 1,0 0-1,0 0 1,0 1 0,1-1-1,-1 0 1,0 0-1,0 0 1,0 0 0,0 1-1,0-1 1,0 0-1,0 0 1,1 0 0,-1 0-1,0 0 1,0 1-1,0-1 1,0 0 0,1 0-1,-1 0 1,0 0-1,0 0 1,0 0 0,1 0-1,-1 0 1,0 0-1,0 0 1,0 0 0,1 0-1,-1 0 1,0 0-1,0 0 1,0 0 0,1 0-1,-1 0 1,0 0-1,0 0 1,0 0 0,1 0-1,-1-16-5842,-8-14-3813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9274,'0'0'7626,"220"75"-7250,-147-67-376,19-8-1089,-28-6-1399,-9-16-2489</inkml:trace>
  <inkml:trace contextRef="#ctx0" brushRef="#br0" timeOffset="1">606 1 9394,'0'0'7138,"18"145"-6114,-9-79-488,0 6-240,0-6-96,-9-8-144,0-12-56,0-13-656,0-19-1241,-9-36-3944,-9-14 400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12803,'0'0'6308,"-2"24"-5429,-2 77-434,4-96-424,0 0-1,0 1 1,0-1-1,1 0 1,0 1-1,0-1 1,3 6 0,13 9-21,-17-20 4,0 0 0,0-1 0,0 1-1,-1-1 1,1 1 0,0-1-1,0 1 1,0-1 0,0 1-1,0-1 1,0 1 0,0-1 0,0 1-1,0-1 1,0 1 0,0-1-1,0 1 1,0-1 0,0 1-1,1-1 1,-1 1 0,0 0 0,0-1-1,1 1 1,-1-1 0,0 1-1,0 0 1,1-1 0,-1 1-1,0-1 1,1 1 0,-1 0 0,1 0-1,-1-1 1,0 1 0,1 0-1,-1 0 1,1-1 0,-1 1-1,1 0 1,-1 0 0,1 0 0,-1 0-1,1 0 1,-1-1 0,0 1-1,1 0 1,-1 0 0,1 0-1,-1 1 1,1-1 0,-1 0 0,1 0-1,-1 0 1,1 0 0,-1 0-1,1 0 1,-1 1 0,1-1-1,-1 0 1,0 0 0,1 1 0,-1-1-1,1 0 1,-1 1 0,1 0-1,-1-3 5,1-39 265,1 26-168,-1 0 1,-1 0-1,-1 0 1,-4-26 0,5 40-68,0 0-1,-1 0 1,1 0 0,-1 0 0,1 0 0,-1 0 0,1 0 0,-1 1 0,1-1 0,-1 0 0,0 0 0,0 0 0,1 1 0,-1-1-1,0 0 1,0 1 0,0-1 0,0 1 0,1-1 0,-1 1 0,0-1 0,0 1 0,0 0 0,0-1 0,0 1 0,0 0-1,-1 0 1,1 0 0,0 0 0,0 0 0,0 0 0,0 0 0,0 0 0,0 0 0,0 0 0,0 1 0,0-1 0,0 0 0,0 1-1,0-1 1,0 0 0,0 1 0,0 0 0,1-1 0,-1 1 0,0-1 0,0 1 0,0 0 0,1 0 0,-1-1 0,0 1-1,0 2 1,-2 8-31,0 0 0,1 0 0,0 0 0,1 0 0,0 0 0,1 1 0,2 19-1,-1 0-85,-1-31 71,0-1 0,0 0 0,1 0 0,-1 0 0,0 1 0,1-1-1,-1 0 1,0 1 0,1-1 0,-1 0 0,1 1 0,-1-1 0,1 0-1,-1 1 1,1-1 0,0 1 0,-1-1 0,1 1 0,0 0 0,-1-1 0,1 1-1,0-1 1,0 1 0,-1 0 0,1 0 0,0 0 0,0-1 0,0 1-1,-1 0 1,1 0 0,0 0 0,0 0 0,0 0 0,-1 0 0,1 0-1,0 1 1,0-1 0,0 0 0,-1 0 0,1 1 0,0-1 0,0 0 0,-1 1-1,1-1 1,0 0 0,-1 1 0,1-1 0,0 1 0,-1 0 0,1-1-1,-1 1 1,1-1 0,-1 1 0,1 0 0,-1-1 0,0 1 0,1 0-1,-1 0 1,0-1 0,1 1 0,-1 0 0,0 0 0,0-1 0,0 1 0,0 0-1,0 0 1,0 0 0,0 1 0,1-16-4,-5-48 333,4 60-327,0-1 0,-1 1 0,1 0 0,-1 0 0,1 0 0,-1 0 0,0 0 0,0 0 0,0 0 0,0 0 0,-1 0 0,1 0 0,0 0 0,-1 1 0,1-1 0,-1 1 0,1-1 0,-1 1 0,0 0 0,0-1 0,0 1 0,0 0 0,-3-1 0,8 31-3553,22 11-1785,10 6-1461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16307,'0'0'8466,"101"3"-8354,-65 0-16,1-1-40,-9-2-56,-10 0 0,-9 0-520,0 0-792,-9-5-1305,0-12-2736,0-5-4577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3513,'0'0'20156,"129"8"-19932,-93 0-136,1 3-80,-9-3-8,-1 1-224,1 2-1472,-1 0-1953,1-3-1856,-10-3-2313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10642,'0'0'10429,"20"1"-10242,66 8-42,-77-7-83,0 0 1,0 1-1,0 0 0,0 1 0,0 0 1,-1 0-1,0 1 0,0 0 0,0 0 1,0 1-1,-1 0 0,0 1 0,0-1 1,-1 1-1,1 0 0,-2 1 0,1 0 0,-1 0 1,0 0-1,-1 0 0,0 1 0,0 0 1,3 10-1,-3-4-1,-1 0 0,0 0 0,-1 0 0,-1 0 0,0 0 1,-1 1-1,0-1 0,-2 0 0,1 0 0,-2 0 0,0 0 0,-1 0 0,-1-1 1,0 1-1,0-1 0,-2 0 0,0-1 0,0 1 0,-1-1 0,-1-1 0,0 0 0,-1 0 1,0-1-1,-1 0 0,0 0 0,-1-2 0,0 1 0,-14 7 0,21-14-255,-1 0-1,1 0 1,-1-1 0,0 0-1,1 0 1,-1-1-1,0 1 1,0-1-1,0-1 1,-7 1 0,11-1-95,0 0 0,0 0 0,0 0 0,0-1 0,0 1 0,0 0 0,0-1 0,0 0 0,0 1 0,0-1 0,1 0 0,-1 0 0,0 0 0,0-1 1,1 1-1,-1 0 0,0 0 0,1-1 0,0 1 0,-1-1 0,1 0 0,0 1 0,0-1 0,0 0 0,0 0 0,0 1 0,0-1 0,0 0 0,0 0 1,0-3-1,-2-32-7884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17148,'0'0'6033,"-55"182"-4689,55-113-504,0-1-399,28 1-185,9-6-160,-10-8-56,10-11-40,-10-8-224,10-14-569,-10-11-1135,28-11-2337,-9-19-1944,-9-14-4546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13451,'0'0'7504,"25"6"-7417,77 21-62,-97-26-22,-1 0-1,1 0 0,-1 1 1,1 0-1,-1 0 1,0 0-1,0 0 0,0 1 1,0 0-1,0 0 1,0 0-1,-1 0 0,1 0 1,-1 1-1,3 4 0,-4-4 35,0-1-1,-1 0 0,1 1 1,-1-1-1,0 1 0,0 0 0,-1-1 1,1 1-1,-1 0 0,1 0 0,-1-1 1,-1 1-1,1 0 0,0-1 0,-2 5 1,-2 8 185,-2-1 0,0 1 0,0-1 0,-2-1 0,0 0 1,-13 19-1,13-21-73,-20 31 204,-3 5 212,1 1 0,-23 54-1,50-95-434,1 0-1,0 0 0,0 0 0,0 1 0,1-1 1,1 1-1,0 15 0,0-18-60,0-5-62,0 0-1,1 1 1,-1-1-1,1 0 1,-1 0-1,1 0 1,-1 1-1,1-1 1,0 0-1,-1 0 1,1 0-1,0 0 1,0 0-1,0-1 1,0 1-1,0 0 1,0 0-1,0 0 1,0-1-1,0 1 1,0-1-1,0 1 1,1-1-1,-1 1 1,0-1-1,0 0 1,0 1-1,1-1 1,-1 0-1,0 0 1,2 0-1,48 2-125,-41-2 58,-3 0-114,-1 0 0,1-1 0,-1 0 0,1 0 0,-1 0-1,0-1 1,1 0 0,-1 0 0,0 0 0,0-1 0,-1 0 0,1 0-1,-1-1 1,1 0 0,6-6 0,1-4-1781,0 0 0,-1 0 0,-1-1 0,11-19 0,5-9-5541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10418,'0'0'12367,"-2"-5"-11744,2 5-593,-1-1 1,1 0-1,-1 1 1,1-1-1,0 0 1,-1 1 0,1-1-1,0 0 1,0 0-1,0 1 1,-1-1-1,1 0 1,0 0-1,0 1 1,0-1 0,0 0-1,0 0 1,0 1-1,1-1 1,-1 0-1,0 0 1,0 1-1,0-1 1,1 0 0,-1 0-1,0 1 1,2-2-1,30-3 654,-4 3-405,5 0-150,0 1 0,34 4 1,-58-2-139,0 0 0,0 1 0,0 0 0,-1 1-1,1-1 1,-1 2 0,1-1 0,-1 1 0,0 0 0,-1 1 0,1 0 0,8 7 0,-14-10 0,-1-1-1,0 1 1,1 0-1,-1 0 1,0 0-1,0 0 1,0 0-1,0 0 1,0 0-1,-1 0 1,1 0-1,-1 0 1,1 0-1,-1 0 1,0 0-1,0 1 1,0-1-1,0 0 1,0 0-1,0 0 0,-1 1 1,1-1-1,-1 0 1,1 0-1,-1 0 1,0 0-1,0 0 1,0 0-1,0 0 1,0 0-1,0 0 1,0-1-1,-1 1 1,1 0-1,-1-1 1,1 1-1,-1-1 1,-3 3-1,-11 3 82,1 0-1,-2-1 0,1 0 1,-1-1-1,0-1 0,0-1 1,0 0-1,0-1 1,-22-1-1,38-1 277,30 2-424,-8 4 126,-1 0 0,1 2 0,30 15 0,-40-17-32,-1 0-1,0 0 0,0 1 1,0 0-1,-1 1 0,0 0 0,-1 0 1,9 12-1,-15-18 1,0 1 0,-1 0 0,1-1 0,-1 1 1,0 0-1,0 0 0,0 0 0,0 0 0,-1 0 0,1 0 0,-1 0 0,0 0 0,1 0 1,-1 0-1,-1 0 0,1 0 0,0 0 0,-1 0 0,0 0 0,1 0 0,-1 0 1,0-1-1,-1 1 0,1 0 0,0 0 0,-1-1 0,1 1 0,-1-1 0,0 1 0,0-1 1,0 0-1,0 0 0,-1 0 0,1 0 0,-3 2 0,-17 7 35,0-1 1,0-1-1,-1-1 1,0-2-1,-1 0 0,0-1 1,1-1-1,-29 1 0,42-3-242,9 2-485,10 3-447,84 31-5471,-39-18-540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9458,'0'0'14595,"201"6"-14483,-155-6-104,-9 0-8,0 0-384,-19 0-912,0-28-1321,1 6-3088,-19-5-1432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9010,'0'0'10482,"-9"168"-8409,9-102-785,9 0-688,10-5-400,-1-4-200,10-10-416,17-8-1376,-17-15-2969,9-13-1961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12763,'0'0'7924,"23"-29"-7817,72-91 43,-89 112-75,-1 1 0,1-1 0,-1 0-1,-1-1 1,1 1 0,-1-1 0,-1 0-1,0 0 1,0 0 0,-1 0 0,2-14-1,2-8 326,-2 6 483,-1 1 1,-1-39 0,-2 97-750,2 1 1,2-1-1,0 0 1,3 0-1,10 34 0,-13-54-74,1 0-1,0 0 0,1-1 1,1 1-1,0-1 0,1-1 1,0 1-1,1-1 0,1-1 1,0 0-1,0 0 0,1-1 1,0 0-1,20 13 0,-24-19-26,0-1-1,1 1 1,-1-1-1,1-1 1,0 1-1,0-1 1,0-1 0,9 2-1,-13-3-22,0 0 0,0 0 0,-1 0 0,1 0 0,0 0 0,0-1 0,-1 1 0,1-1 0,0 0-1,-1 0 1,1-1 0,-1 1 0,1-1 0,-1 0 0,0 0 0,0 0 0,1 0 0,-1 0 0,-1-1 0,4-2 0,4-8-3,-2-1 0,1 1 0,-2-1 1,0-1-1,0 0 0,-1 0 0,-1 0 1,-1 0-1,0-1 0,2-17 0,-1-13 195,0-79 0,-5 116-113,1 36 26,1-1 1,1 0-1,1 0 1,2 0-1,15 44 0,-14-52-129,0 0 1,1-1-1,1 0 0,0 0 0,1-1 0,1-1 0,0 0 0,26 26 0,-30-35-160,-1-1 0,1-1 0,0 1 0,1-1 0,-1 0-1,1 0 1,8 2 0,21 0-2646,-35-6 2262,1-1 0,-1 1 0,0 0 0,1-1 0,-1 1 0,0-1 0,1 0 0,-1 0 0,0 0 0,0 0 0,1 0 0,1-2 0,8-16-10923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1 642 10698,'0'0'11016,"0"-28"-10747,0 7-241,-1-12-3,3 0 0,0 0 0,12-51 0,3-4 315,-4-1 1,4-144-1,-9 252-235,-5 2-90,42 223 328,-34-200-267,1 0 1,2-2-1,31 62 1,-44-101-71,1 0 1,-1 0-1,1 0 0,0 0 0,0-1 1,0 1-1,1-1 0,-1 0 0,0 1 1,1-1-1,0 0 0,-1-1 0,1 1 0,0 0 1,4 1-1,-6-3-4,1 1 0,-1-1-1,0 0 1,1 0 0,-1 0 0,1 0-1,-1 0 1,0 0 0,1 0 0,-1-1-1,1 1 1,-1 0 0,0-1 0,1 1 0,-1-1-1,0 1 1,0-1 0,1 0 0,-1 1-1,0-1 1,0 0 0,0 0 0,0 0-1,0 0 1,0 0 0,0 0 0,0 0 0,0 0-1,-1-1 1,1 1 0,0 0 0,-1 0-1,1-1 1,-1 1 0,1 0 0,-1-2-1,10-32 132,-1 0 0,-3 0 0,-1 0 0,2-52 0,-7 79-131,2-154 24,-2 96-284,0 64-241,0 11-3173,9 59-5818,0-35 4059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7770,'0'0'7368,"28"-5"-6203,-5 1-976,8-2-5,0 2 0,0 0-1,0 2 1,49 4-1,-76-2-175,0 1-1,0 0 1,0 0-1,0 0 0,-1 1 1,1-1-1,0 1 1,-1 0-1,0 0 0,1 0 1,-1 0-1,0 1 0,0-1 1,0 1-1,4 4 1,-6-5-10,0-1 1,-1 1-1,1-1 1,0 1 0,0 0-1,-1-1 1,1 1 0,-1 0-1,0 0 1,1-1-1,-1 1 1,0 0 0,0 0-1,0 0 1,0-1-1,0 1 1,-1 0 0,1 0-1,0-1 1,-1 1-1,1 0 1,-1 0 0,0-1-1,0 1 1,0-1-1,1 1 1,-1-1 0,-1 1-1,1-1 1,0 1 0,0-1-1,0 0 1,-1 0-1,1 0 1,-1 0 0,1 0-1,-2 1 1,-21 15 144,-1-2 0,0 0-1,-1-2 1,0-1 0,-1-1 0,-36 9 0,92 9 100,4-2 571,-2 1 1,41 49 0,-60-62-515,0 0 0,-1 1 0,-1 1 0,-1-1-1,-1 2 1,0-1 0,11 37 0,-19-54-295,0 0 0,0 0 0,0 0 0,0 0-1,0-1 1,1 1 0,-1 0 0,0 0-1,0 0 1,0 0 0,0 0 0,0 0 0,0-1-1,1 1 1,-1 0 0,0 0 0,0 0-1,0 0 1,0 0 0,1 0 0,-1 0 0,0 0-1,0 0 1,0 0 0,0 0 0,1 0-1,-1 0 1,0 0 0,0 0 0,0 0 0,1 0-1,-1 0 1,0 0 0,0 0 0,0 0-1,0 0 1,1 0 0,-1 0 0,0 0 0,0 0-1,0 0 1,0 0 0,1 1 0,-1-1 0,0 0-1,0 0 1,0 0 0,0 0 0,0 0-1,0 0 1,1 1 0,-1-1 0,0 0 0,0 0-1,10-35 484,8-60 330,-16 84-792,11-48-64,27-73 1,-3 9-17,-37 123 51,0-1 0,0 1 0,0-1 0,0 1 0,0 0 0,0-1 0,1 1 0,-1 0 0,0-1 0,0 1 0,0 0 0,0-1 0,0 1 0,1 0 0,-1-1 0,0 1 0,0 0 0,0 0 0,1-1 0,-1 1 0,0 0 0,1 0 0,-1-1 0,0 1 0,0 0 0,1 0-1,-1 0 1,0 0 0,1-1 0,-1 1 0,0 0 0,1 0 0,-1 0 0,0 0 0,1 0 0,-1 0 0,1 0 0,-1 0 0,0 0 0,1 0 0,15 13-47,17 39 79,-25-37-3,191 308 394,-153-235-1679,-46-87 939,2 2 200,-10-5-2935,-9-6 416,1-1 0,0 0 0,-19-15 0,-11-14-3787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8186,'0'0'13364,"23"-2"-12865,6-1-363,6-1 33,0 2 1,37 3 0,-50 0-36,0 1-1,37 9 1,-49-8-91,-1 0 1,0 0-1,1 0 1,-1 1-1,-1 1 1,1-1-1,-1 1 1,14 11-1,-19-12-22,0-1 0,-1 1 0,1 0 0,-1 0 0,1 0 0,-1 0 0,-1 0 0,1 0 0,-1 1 0,1-1 0,-1 0 0,0 1 0,-1-1 0,1 1 0,-1 0 0,0-1 0,0 1 0,0-1 0,-1 1 0,0-1 0,1 1 0,-4 6 0,1 0 52,0 0-1,-1 0 1,0 0-1,-1 0 1,0-1-1,-1 0 1,-11 15-1,5-11-170,-1 0 0,0-1 0,-1 0 0,-1-1-1,0-1 1,0-1 0,-1 0 0,0-1 0,-1 0 0,0-1-1,-1-1 1,1-1 0,-1-1 0,0 0 0,-1-1 0,1-1-1,-36 1 1,52-4 4,1 0 0,0 0 0,0 0 0,0 0-1,-1 0 1,1 0 0,0 0 0,0-1 0,0 1 0,-1 0-1,1-1 1,0 1 0,0-1 0,0 1 0,0-1 0,0 0-1,0 1 1,0-1 0,0 0 0,0 0 0,0 0 0,1 0-1,-1 0 1,0 0 0,0 0 0,1 0 0,-1 0 0,1 0-1,-1 0 1,1 0 0,-1-2 0,0-43-4274,2 22 779,-1-25-4606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10242,'0'0'11051,"-73"162"-9451,73-98-672,0 4-352,28-2-216,-1-5-88,10-6-104,-1-14-80,1-8-88,0-11-184,-1-11-768,1-11-1480,-9-11-2273,-10-16-1521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7394,'0'0'11206,"31"6"-10615,96 20-283,-123-25-246,1 0 0,0 0 0,0 0 0,-1 0 0,1 1 1,0 0-1,-1 0 0,0 1 0,1-1 0,-1 1 0,0 0 0,0 0 1,-1 0-1,1 0 0,0 1 0,2 3 0,-4-4-1,-1 0 0,0 0 0,0 0 0,0 0 0,0 0 0,0 0 1,0 0-1,-1 0 0,0 1 0,1-1 0,-1 0 0,-1 0 0,1 0 0,0 1 0,-1-1 0,1 0 0,-1 0 0,-1 3 0,-5 10 139,0-2 1,-1 1-1,0-1 0,-1 0 0,-1-1 0,-16 19 0,19-24-202,-45 51 222,30-37-43,1 2-1,1 1 0,1 1 1,-29 53-1,47-77-145,-1 1 0,1-1 1,0 0-1,0 1 0,0-1 1,0 1-1,1 0 0,-1-1 1,1 1-1,-1-1 0,1 1 0,0 0 1,0 0-1,0-1 0,0 1 1,1 0-1,-1-1 0,1 1 0,-1-1 1,1 1-1,0-1 0,0 1 1,0-1-1,0 1 0,1-1 1,-1 0-1,1 0 0,-1 1 0,1-1 1,0 0-1,0 0 0,0-1 1,0 1-1,0 0 0,0-1 0,0 1 1,1-1-1,2 1 0,6 3 18,0-1-1,0 0 0,0-1 0,1-1 0,0 0 0,-1 0 0,18-1 1,36 0 119,-64-2-247,0 0 1,0 0 0,0 0 0,0 0 0,0 0-1,0 0 1,-1 0 0,1 0 0,-1 0-1,1 0 1,0-1 0,-1 1 0,0 0 0,1 0-1,-1 0 1,0-1 0,0 1 0,1 0 0,-1-1-1,0 1 1,0 0 0,0-1 0,-1-1 0,-4-39-4836,-10 20-1554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 12235,'0'0'6109,"-3"24"-5540,-6 75-486,8-97-88,1 0-1,0-1 1,0 1-1,0-1 0,0 1 1,1 0-1,-1-1 1,0 1-1,1-1 1,-1 1-1,1-1 1,-1 1-1,1-1 1,0 1-1,0-1 1,-1 0-1,1 1 1,0-1-1,0 0 1,0 0-1,1 0 1,-1 0-1,0 0 1,0 0-1,0 0 1,1 0-1,-1 0 1,1 0-1,-1-1 0,1 1 1,-1 0-1,1-1 1,-1 0-1,1 1 1,-1-1-1,1 0 1,-1 0-1,1 0 1,0 0-1,-1 0 1,1 0-1,-1 0 1,1 0-1,0-1 1,-1 1-1,2-1 1,6 0-67,-8 1 89,0-1 0,1 0-1,-1 0 1,0 0 0,1 0-1,-1 0 1,0 0 0,0 0 0,0 0-1,0 0 1,0-1 0,0 1-1,0 0 1,-1-1 0,1 1-1,0-1 1,-1 1 0,1-1-1,-1 1 1,1-1 0,-1 1 0,0-1-1,0 1 1,0-1 0,0 0-1,0 1 1,0-1 0,0 1-1,-1-3 1,-2-51 388,2 50-375,0-1 0,-1 1 1,0-1-1,0 1 0,-1 0 1,0 0-1,0 0 0,0 0 1,-5-5-1,6 7 14,0 1 1,0 0-1,0-1 1,0 1-1,-1 0 1,1 0-1,-1 0 0,0 0 1,1 0-1,-1 1 1,0 0-1,0-1 1,0 1-1,0 0 0,0 0 1,0 0-1,-5 0 1,7 1-44,0 0 1,0 1 0,0-1 0,0 0-1,1 1 1,-1-1 0,0 1-1,0-1 1,0 0 0,1 1-1,-1 0 1,0-1 0,1 1-1,-1-1 1,1 1 0,-1 0 0,0-1-1,1 1 1,0 0 0,-1 0-1,1-1 1,-1 1 0,1 0-1,0 0 1,0 0 0,-1 0-1,1-1 1,0 1 0,0 0-1,0 2 1,-2 32-160,2-29 94,0 3-222,1-1 0,0 1 0,0 0-1,1-1 1,0 1 0,1-1 0,0 0-1,0 0 1,0 0 0,1 0 0,1-1 0,-1 1-1,1-1 1,0 0 0,1 0 0,-1-1-1,2 0 1,7 7 0,31 25-5458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9946,'0'0'10170,"147"-22"-12850,-129-11-1281,-8 6-864,-10-1-2521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12499,'0'0'8794,"193"33"-8674,-129-22-120,18 0-785,-8-3-2023,-10-3-3682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11402,'0'0'7687,"15"-30"-7495,89-179-13,-93 186 185,-1-1 0,-1 1 0,-1-2 0,-1 1 1,-1-1-1,-1-1 0,-1 1 0,0-32 0,-4 56 308,1 27 60,-2-14-701,1 218 385,0-222-392,1-1 1,0 1 0,0 0-1,1-1 1,0 1-1,0-1 1,0 1-1,1-1 1,1 0-1,-1 0 1,1 0 0,0-1-1,1 1 1,-1-1-1,9 9 1,-10-12-11,0-1 0,0 1 0,0-1 0,0 0 0,0 0 0,1 0 0,-1 0 1,1 0-1,-1-1 0,1 0 0,-1 1 0,1-1 0,0-1 0,0 1 0,-1 0 0,1-1 0,0 0 1,0 0-1,0 0 0,0-1 0,-1 1 0,1-1 0,0 0 0,0 0 0,-1 0 0,1 0 0,-1-1 0,1 1 1,-1-1-1,1 0 0,-1 0 0,0 0 0,4-4 0,3-3 14,-1 0 0,1-1 0,-2 0 0,0-1 0,0 1 0,-1-2 0,0 1 0,10-23 0,-6 7 6,-1 1-1,-1-1 0,5-33 1,-10 44 79,-2-1 1,2-30 0,-4 47-104,0 0-1,0 0 1,0-1-1,0 1 1,0 0 0,0 0-1,0 0 1,0 0 0,0-1-1,0 1 1,0 0-1,0 0 1,0 0 0,0 0-1,0-1 1,1 1 0,-1 0-1,0 0 1,0 0-1,0 0 1,0 0 0,0-1-1,0 1 1,1 0 0,-1 0-1,0 0 1,0 0 0,0 0-1,0 0 1,1 0-1,-1 0 1,0 0 0,0 0-1,0 0 1,1 0 0,-1 0-1,0 0 1,0 0-1,0 0 1,1 0 0,-1 0-1,0 0 1,0 0 0,0 0-1,0 0 1,1 0-1,-1 0 1,0 0 0,0 0-1,0 0 1,0 0 0,1 1-1,-1-1 1,0 0 0,0 0-1,0 0 1,11 11 21,64 189-467,-63-156-1900,8 51-1,-17-39-4542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12843,'0'0'8875,"2"30"-8427,0 6-341,10 55-1,-10-83-89,0 0 0,1-1-1,0 0 1,0 1 0,1-1-1,0 0 1,0-1-1,1 1 1,-1-1 0,2 0-1,-1 0 1,1 0 0,7 5-1,3 1 24,0-1 0,0-1 0,26 11 0,-30-15-20,12 6 10,0-1 1,1-2 0,0-1 0,1 0 0,0-2-1,0-1 1,0-1 0,0-1 0,30-1 0,-53-2-37,-1 0 1,0-1 0,1 1-1,-1 0 1,0-1 0,0 1-1,1-1 1,-1 0 0,0 0-1,0 0 1,0 0 0,0 0 0,0 0-1,0-1 1,0 1 0,0 0-1,-1-1 1,1 0 0,-1 1-1,1-1 1,-1 0 0,1 0-1,-1 0 1,0 0 0,0 0 0,0 0-1,0 0 1,0 0 0,-1-1-1,1 1 1,0 0 0,-1-3-1,3-9 1,-2-1-1,0 0 0,-1 1 0,-1-18 1,0 2 51,1 23-41,0 0 0,-1 0-1,0-1 1,0 1 0,0 0-1,-1 0 1,-3-8 0,-1 7-23,5 42-366,2-7 368,1-1 0,2 1 1,7 28-1,-2-14 35,-5-20 3,110 648 732,-107-600-751,-2 0 1,-8 129-1,3-197-26,0 1 1,0-1 0,0 1 0,0-1-1,0 1 1,-1-1 0,1 1-1,-1-1 1,1 1 0,-1-1 0,1 1-1,-1-1 1,0 0 0,1 1 0,-1-1-1,0 0 1,0 0 0,0 0-1,0 1 1,0-1 0,0 0 0,0 0-1,-1 0 1,1-1 0,0 1 0,-1 0-1,1 0 1,0-1 0,-1 1-1,1-1 1,-1 1 0,1-1 0,-1 1-1,1-1 1,-1 0 0,1 0 0,-1 0-1,1 0 1,-1 0 0,-2-1-1,0 0-68,-1 0-1,1-1 1,0 1-1,-1-1 1,1 0-1,0 0 0,1-1 1,-1 1-1,0-1 1,1 0-1,-1 0 1,1 0-1,-3-4 1,-7-10 43,0-1 0,2 0 0,0 0 0,2-1 0,0-1 0,0 0 0,2 0 0,-9-39 0,8 13 101,1 0 0,3-1 0,1-47-1,3 86-37,0 1 0,0-1 0,1 1 0,0-1 0,0 1 0,1 0 0,0-1 0,0 1 0,1 0 0,0 0-1,0 0 1,5-8 0,-4 11-3,-1 0 0,1 1-1,0-1 1,0 1 0,0 0 0,0 0-1,1 0 1,-1 0 0,1 1-1,-1 0 1,1 0 0,0 0 0,0 0-1,0 1 1,0 0 0,1 0-1,-1 0 1,0 1 0,6 0 0,35-2-250,65 6 0,-7 11-3706,-38-3-2543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74 305 13947,'0'0'7954,"192"0"-8955,-155 0-863,-10-13-2289,-17-4-1848</inkml:trace>
  <inkml:trace contextRef="#ctx0" brushRef="#br0" timeOffset="1">0 0 12859,'0'0'5537,"184"17"-5537,-83-9-1824,-10-5-3546,-17-1-3864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12523,'0'0'5441,"25"9"-5350,74 33 269,-96-41-300,-1 1 0,1 0 1,-1-1-1,1 1 0,-1 0 0,0 0 1,1 0-1,-1 1 0,0-1 1,0 0-1,-1 1 0,1 0 1,0-1-1,-1 1 0,0 0 0,0-1 1,1 1-1,-2 0 0,1 0 1,0 0-1,0 0 0,-1 0 1,0 0-1,0 0 0,0 6 1,1 3 244,0 0-42,-1 0 0,0 0 0,-1 0 0,0 0 0,-1 0 0,0 0 0,0 0 0,-2-1-1,1 1 1,-9 16 0,4-12-120,-1-1-1,-1 0 0,0 0 0,-1-1 0,0-1 1,-24 22-1,19-20-150,-1 0 1,-28 17 0,40-28-158,-1-1 1,0 1 0,0-1 0,-1-1 0,1 1 0,-1-1-1,1 0 1,-1-1 0,0 1 0,1-1 0,-1-1 0,-10 1-1,16-1-51,-1 0-1,0-1 0,1 1 1,-1 0-1,1-1 0,-1 1 1,1-1-1,-1 1 0,0-1 1,1 0-1,0 0 0,-1 0 1,1 1-1,0-2 0,-1 1 1,1 0-1,0 0 0,0 0 1,0 0-1,0-1 0,0 1 0,0 0 1,0-1-1,0 1 0,1-1 1,-1 1-1,1-1 0,-1 1 1,1-1-1,-1 0 0,1 1 1,0-1-1,0 1 0,0-1 1,0-1-1,-2-35-6760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8850,'0'0'9594,"220"49"-9266,-128-35-328,36-3-152,-18-6-2089,-18-2-3736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15067,'0'0'8506,"-18"198"-7250,36-141-504,19-4-511,-1-9-241,10-11 0,-9-9-321,-1-13-655,19-11-1248,-9 0-1889,-9-19-2553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4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9458,'0'0'10941,"3"-27"-10294,0 1-546,0-14 14,2 1 0,18-69 1,-10 74 1828,-14 62 1200,-2 21-2847,2 57 719,-2-23-501,4 0-1,4 0 0,21 114 1,-26-195-546,0 1-1,1 0 1,-1-1 0,1 1 0,0-1 0,0 1 0,0-1 0,0 0 0,1 1-1,-1-1 1,1 0 0,-1 0 0,1 0 0,2 3 0,-2-4-74,-1-1 0,0 0-1,1 0 1,-1 1 0,1-1 0,-1 0 0,0 0 0,1-1 0,-1 1 0,0 0 0,1 0-1,-1-1 1,0 1 0,1 0 0,-1-1 0,0 0 0,1 1 0,-1-1 0,0 0-1,0 1 1,0-1 0,0 0 0,0 0 0,0 0 0,0 0 0,0 0 0,0 0-1,1-2 1,24-30-4457,-7-7-3925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3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12067,'0'0'7006,"-18"23"-5905,-57 79-456,71-97-623,1 1 0,-1-1-1,1 1 1,1 0 0,-1 0 0,1 0 0,0 0-1,1 0 1,-1 0 0,1 1 0,0-1-1,1 0 1,0 1 0,0-1 0,1 8 0,0 7 21,0-1-5,2-1 0,0 1 0,1-1 0,1 0 1,1-1-1,0 1 0,2-1 0,0 0 0,1-1 0,1 0 0,0-1 0,1 0 0,1 0 0,0-1 0,2 0 0,-1-2 0,2 1 1,-1-2-1,25 16 0,-30-23-44,0 0 1,1-1-1,-1 0 1,1 0-1,0-1 1,0-1-1,1 0 1,-1 0-1,17 0 1,-23-1-1,1-1 1,0 0-1,0-1 1,-1 1-1,1-1 1,0 0-1,-1 0 0,1 0 1,-1-1-1,1 0 1,-1 0-1,0 0 1,0 0-1,1 0 0,-2-1 1,1 0-1,0 0 1,-1 0-1,1 0 1,-1-1-1,0 1 1,5-8-1,-1-2 17,-2-1-1,1 1 1,-2-1 0,0 0-1,0 0 1,-1 0 0,1-22 0,-2-1 30,-3-63 1,0 84-23,-1 0-1,0 1 1,-1-1-1,-1 0 1,-1 1-1,0 0 1,-1 0-1,0 1 1,-2-1-1,1 1 0,-2 1 1,-10-14-1,14 21 16,-1-1-1,0 1 1,0 0-1,-1 0 1,0 0-1,0 1 1,0 0-1,-1 1 0,1 0 1,-1 0-1,0 0 1,-1 1-1,1 0 1,0 1-1,-1 0 1,1 0-1,-1 1 1,0 0-1,1 0 0,-1 1 1,0 0-1,0 1 1,-8 1-1,11 0-34,1 0-1,0 0 0,0 0 0,-1 1 1,2-1-1,-1 1 0,0 1 0,1-1 1,-1 1-1,1-1 0,0 1 0,0 0 1,1 1-1,-1-1 0,1 1 0,0-1 1,0 1-1,0 0 0,1 0 1,-3 6-1,-1 4-40,0 1 1,1-1-1,1 1 1,0 1-1,-3 27 1,6-25-151,0-1 0,2 30 0,0-42 34,0 0 0,0 1 0,1-1 0,0 0 0,0 0 0,0 0 0,0 0 0,1-1 0,0 1 1,1-1-1,5 8 0,2 0-1085,1-1 1,1 0 0,0-1 0,0-1-1,21 13 1,12-4-4869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14187,'0'0'4793,"-18"184"-4433,27-112-216,9 2-72,1 0-72,-1-8 8,0-11-8,-8-13-184,-1-20-984,-9-47-6810,0-14 1833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1376,'0'0'16454,"29"2"-16053,96 8-249,-113-9-163,0 1 1,1 0 0,-1 1 0,0 1-1,-1 0 1,1 0 0,-1 1 0,0 0-1,0 1 1,0 1 0,17 13 0,-24-16 21,0-1 1,-1 1 0,1 0 0,-1 0 0,0 0-1,0 0 1,-1 1 0,1-1 0,-1 1 0,0-1 0,0 1-1,0 0 1,-1 0 0,0 0 0,0 0 0,0 0-1,-1 0 1,1 0 0,-1 0 0,0 1 0,-1-1 0,1 0-1,-1 0 1,0 0 0,0 0 0,-4 8 0,2-5 10,-1 0 0,0-1 0,-1 0 0,0 1 0,0-2 1,0 1-1,-1 0 0,0-1 0,0 0 0,-1-1 0,0 1 1,0-1-1,0-1 0,-12 7 0,8-5 98,-1-1-1,0 0 1,0 0-1,-1-1 1,1-1-1,-1 0 1,0-1-1,-25 2 1,38-6-114,-1 1 1,1 0 0,0 0-1,0 0 1,0-1-1,0 1 1,0 0-1,0 0 1,0-1-1,0 1 1,0 0-1,0 0 1,0 0-1,1-1 1,-1 1-1,1 0 1,-1 0 0,1 0-1,0-2 1,6-1 87,1 0 1,-1 0-1,1 1 1,-1 0-1,1 0 0,0 1 1,0 0-1,0 0 1,0 1-1,1 0 1,-1 1-1,0-1 1,1 1-1,-1 1 1,0 0-1,0 0 1,0 1-1,0 0 1,0 0-1,0 1 1,0 0-1,0 0 1,-1 1-1,11 6 0,-7 1 109,-1 0 0,0 0 0,0 1 0,-1 0 0,-1 1 0,13 25 0,-5-2-90,16 54-1,-22-63-268,-4-18-1601,-4-35-10797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4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11682,'0'0'7234,"55"143"-6162,-28-85-568,1 0-336,-1-6-104,-8-5-64,-1-11-416,-9-12-1000,-9-18-2537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4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6041,'0'0'10508,"28"-5"-9943,90-16-166,-110 20-328,0 0 0,1 0 1,-1 1-1,0 0 0,1 0 0,-1 1 0,1 0 1,-1 0-1,0 1 0,0 0 0,0 0 0,0 1 1,0 0-1,0 1 0,-1 0 0,1 0 0,-1 1 1,0-1-1,-1 1 0,9 8 0,-9-6 74,0 1 0,0-1 0,-1 1 0,0 0 0,-1 0 0,1 1 0,-2-1 0,1 1 0,-1 0 0,0 0 0,-1 0-1,0 0 1,-1 1 0,0-1 0,0 15 0,0 1 229,-2 1-1,-7 40 0,6-55-330,-1 0-1,-1 0 1,0 0 0,0 0-1,-1-1 1,-1 0-1,0 0 1,-7 10-1,-2 0-5,0-1 0,-2 0-1,-34 30 1,42-42-304,1 0-1,-1-1 1,0 0-1,-1 0 1,1-1 0,-1-1-1,0 1 1,0-2-1,-1 1 1,1-1 0,-14 2-1,21-5-179,3 0 317,0 0 1,-1 0-1,1 0 0,0 0 1,0 0-1,-1 0 1,1 0-1,0 1 1,0-1-1,-1 0 0,1 0 1,0 0-1,0-1 1,-1 1-1,1 0 1,0 0-1,0 0 1,-1 0-1,1 0 0,0 0 1,0 0-1,-1 0 1,1 0-1,0-1 1,0 1-1,0 0 1,-1 0-1,1 0 0,0 0 1,0-1-1,0 1 1,-1 0-1,1 0 1,0 0-1,0-1 0,0 1 1,0 0-1,0 0 1,0-1-1,0 1 1,-1 0-1,1 0 1,0-1-1,0 1 0,0 0 1,0 0-1,0-1 1,0 1-1,0 0 1,0-1-1,0 1 1,1 0-1,-1 0 0,0-1 1,0 1-1,0-19-6326</inkml:trace>
  <inkml:trace contextRef="#ctx0" brushRef="#br0" timeOffset="1">367 19 14283,'0'0'6201,"-18"176"-5552,36-116-313,19 3-128,9 1-48,-1-7-8,1-10-48,0-8-104,-9-15-8,-10-10-328,1-11-905,-10-11-991,-9-25-2481,-9-3-864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4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28 207 12291,'0'0'6585,"202"16"-6585,-147-13-96,-9-3-1024,-1 0-913,-26-3-767,-10-13-1977,-9-3-264</inkml:trace>
  <inkml:trace contextRef="#ctx0" brushRef="#br0" timeOffset="1">1 23 11522,'0'0'5970,"183"-22"-5970,-110 22-1153,19 0-1327,-19 22-1769,-9 2-1168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5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28 733 6225,'0'0'11157,"5"-30"-10450,1-7-559,1 4-38,-3-1 0,0 0 0,-2-38 0,-2 1 180,2 28-50,-1 1-1,-3-1 1,-1 1-1,-3 0 1,-12-52-1,12 74-118,4 12 28,0 0 0,-1 1 0,0 0-1,0-1 1,-6-9 0,8 14 91,3 13-258,0 1-1,2-1 1,-1 1 0,1-1 0,1 0-1,0-1 1,0 1 0,1-1-1,0 0 1,11 13 0,6 11 62,20 47 36,-35-60-66,2-1 1,0 0-1,2-1 1,0 0-1,20 22 0,-32-39-18,1 0 0,-1-1 0,1 1-1,-1 0 1,1-1 0,-1 1 0,1-1 0,0 1-1,-1-1 1,1 1 0,0-1 0,-1 0-1,1 1 1,0-1 0,-1 0 0,1 0 0,0 1-1,0-1 1,-1 0 0,1 0 0,0 0-1,0 0 1,0 0 0,-1 0 0,1 0 0,0 0-1,0 0 1,-1 0 0,2-1 0,-1 0 7,0 0 0,0 0-1,0 0 1,0 0 0,0 0 0,0 0 0,0-1 0,-1 1 0,1 0 0,-1-1 0,1 1 0,-1 0 0,1-1 0,0-2 0,5-65 257,-5 53-214,6-258 146,-7 272-172,0 0 0,0 0 0,0 0 0,0 1 1,0-1-1,0 0 0,1 0 0,-1 0 0,1 0 0,-1 1 0,1-1 0,0 0 0,-1 1 0,1-1 0,2-2 0,-3 4 3,1-1 0,-1 1 0,1 0 1,0 0-1,-1-1 0,1 1 0,-1 0 0,1 0 0,0 0 1,-1 0-1,1 0 0,0 0 0,-1 0 0,1 0 1,-1 0-1,1 0 0,0 0 0,-1 0 0,1 0 1,0 1-1,-1-1 0,1 0 0,-1 0 0,1 1 0,-1-1 1,1 0-1,-1 1 0,2 0 0,6 6 160,-1 0 0,0 0 0,0 1 0,7 9 0,-8-9-257,131 184 911,-66-88-978,-63-93-204,0 0 0,0-1 0,13 12-1,18 3-5494,-21-20 563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5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88 13539,'0'0'5737,"6"-14"-5474,20-43 16,-25 56-249,-1 0 1,1-1 0,0 1-1,1 0 1,-1 0 0,0 0 0,0 0-1,0 0 1,1 0 0,-1 0-1,0 1 1,1-1 0,-1 0 0,1 1-1,-1-1 1,1 1 0,-1-1-1,1 1 1,-1 0 0,1 0 0,-1-1-1,1 1 1,0 0 0,-1 0-1,1 1 1,-1-1 0,1 0 0,-1 1-1,1-1 1,-1 0 0,1 1-1,-1 0 1,1-1 0,1 2-1,3 3 59,-1-1 0,0 1-1,0 0 1,-1 0 0,1 1-1,-1-1 1,0 1-1,-1 0 1,1 0 0,-1 0-1,0 1 1,-1-1-1,4 13 1,1-1 60,6 23-42,-2 0 0,-1 0 0,-3 1 0,-1 1-1,-2-1 1,-2 58 0,-2-86-92,0 0-1,-2 1 0,0-1 1,0 0-1,-1 0 0,-1 0 0,-6 16 1,6-22-6,1-1 0,-1 1 1,-1-1-1,0 0 0,0 0 0,0 0 1,0-1-1,-1 0 0,0 0 0,-1 0 1,1-1-1,-1 0 0,-12 7 0,15-10-9,-1 0-1,0-1 0,0 1 1,0-1-1,1 0 0,-1 0 1,0-1-1,0 1 0,-9-1 0,10 0-13,1-1-6,1 1 1,-1-1-1,0 0 0,1 0 1,-1 0-1,0 0 0,1 0 1,-1-1-1,1 1 0,0-1 1,0 1-1,-1-1 0,1 0 0,0 0 1,0 0-1,0 0 0,1 0 1,-1-1-1,1 1 0,-1 0 1,1-1-1,0 1 0,-1-1 1,1 1-1,1-1 0,-1 0 1,-1-3-1,-1-6 15,0-1 1,1 1-1,0 0 1,0-23 0,2 17-9,-1 12 28,1 0 1,0 0-1,0 0 1,0 0-1,1 1 1,0-1 0,0 0-1,4-9 1,-4 13 11,0 1 0,1-1 0,-1 0 1,1 1-1,-1 0 0,1-1 1,0 1-1,-1 0 0,1 0 0,0 0 1,0 0-1,0 0 0,0 0 1,0 0-1,0 1 0,0-1 0,0 1 1,0 0-1,1-1 0,-1 1 1,0 0-1,0 0 0,0 0 0,0 1 1,0-1-1,0 0 0,0 1 0,1-1 1,1 2-1,5 0 130,0 1 0,-1 0 0,1 1 0,0 0 0,-1 0-1,0 1 1,0-1 0,0 2 0,7 6 0,70 67 817,-37-32-643,-45-45-327,10 10 48,0-2 1,0 0-1,21 12 1,-31-20-103,1 0 0,0 0 0,0-1 1,-1 1-1,1-1 0,0 0 1,0 0-1,0 0 0,0-1 1,0 1-1,0-1 0,1 0 1,-1 0-1,0-1 0,0 1 1,0-1-1,0 0 0,0 0 1,7-3-1,0-3-681,0 0 0,-1-1 0,0 0 1,-1-1-1,0-1 0,0 1 0,-1-1 0,11-17 0,20-35-7744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10866,'0'0'8135,"-13"28"-7486,-42 97 85,51-113-611,0-1 0,1 1 0,1 0 0,0 0-1,1 0 1,0 0 0,1 0 0,2 15 0,-1 4 208,-1-17-172,1-1 1,0 0 0,1 0 0,1 0 0,0 0-1,1 0 1,0-1 0,1 1 0,9 15 0,-12-22-142,1-1-1,0 0 1,1-1 0,-1 1 0,1 0 0,0-1 0,0 0 0,0 0 0,1 0 0,-1 0 0,1-1 0,0 0 0,0 0 0,0 0 0,1 0 0,-1-1 0,1 0-1,-1 0 1,1-1 0,0 1 0,-1-1 0,1 0 0,6 0 0,-10-2-59,0 1 1,1 0-1,-1 0 0,0-1 1,0 1-1,0-1 0,0 0 0,0 0 1,0 1-1,0-1 0,0 0 1,0-1-1,-1 1 0,1 0 0,0-1 1,-1 1-1,1 0 0,-1-1 1,1 0-1,-1 1 0,0-1 1,0 0-1,1 0 0,-1 0 0,-1 0 1,1 0-1,0 0 0,1-3 1,0-4-299,0 0 1,0 0-1,-1 0 1,0 0-1,0-14 1,-2 10-505,0-1 1,0 0-1,-1 1 1,-1-1-1,0 1 1,-1 0-1,-1 0 1,0 0 0,0 1-1,-1 0 1,-1 0-1,0 0 1,-17-20-1,-22-27-4903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7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11626,'0'0'11166,"11"4"-10202,15 3-677,1 0 0,0-2 1,0-1-1,30 1 1,124-3 101,-108-3-248,50-4-102,-109 4-185,0-1-1,0-1 1,0-1 0,0 0-1,-1 0 1,17-9-1,-28 12-21,0 0-1,0 0 0,0-1 0,0 1 0,0-1 1,-1 1-1,1-1 0,0 0 0,-1 0 1,1 0-1,-1 0 0,0 0 0,0 0 1,1 0-1,-1 0 0,0 0 0,-1 0 1,1-1-1,0 1 0,0-4 0,1-28-5388,-2 28 3941,0-22-6859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9882,'0'0'11201,"35"9"-10146,117 32-281,-139-37-665,1 1 0,-1 1 0,0 0 0,-1 0 0,1 1 0,-1 1 0,0 0 0,-1 1 1,0 0-1,-1 1 0,0 0 0,0 0 0,-1 1 0,0 1 0,-1 0 0,0 0 0,-1 0 0,8 20 1,-11-22-14,-1 0 0,0 1 0,-1-1 0,0 1 0,0 0 1,-2 0-1,1-1 0,-1 1 0,-1 0 0,0 0 0,0 0 1,-1-1-1,0 1 0,-1-1 0,0 1 0,-1-1 0,0 0 1,-1 0-1,0-1 0,0 1 0,-1-1 0,-10 12 0,2-4-54,0-1 1,-21 19-1,32-32-151,0 0 0,0-1 0,-1 1 0,1-1 1,-1 1-1,0-1 0,1 0 0,-1 0 0,0 0 1,0-1-1,0 0 0,-1 1 0,1-2 0,0 1 1,0 0-1,0-1 0,-1 1 0,1-1 0,-5-1 1,7 1-129,0-1 0,1 1 0,-1-1 0,0 0 1,0 0-1,1 0 0,-1 1 0,1-2 0,-1 1 1,1 0-1,-1 0 0,1 0 0,-2-3 0,-10-28-6599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14475,'0'0'6352,"-10"32"-5404,-3 2-612,5-15-159,1 0-1,0 1 0,2 0 1,1 0-1,0 0 1,1 0-1,0 40 0,4-45-130,1 0 0,0-1 0,1 1 0,0-1 0,1 0 0,1 0 0,0 0 0,1-1 0,1 1 0,0-2 0,0 1 0,2-1 0,-1 0 0,1 0 0,1-1 0,11 10 0,-13-13-69,0-1-1,1 0 1,0 0-1,0-1 1,0 0-1,1 0 1,-1-1-1,1-1 1,0 0-1,1 0 1,-1-1-1,1 0 1,0 0-1,0-1 1,0-1-1,0 0 1,0-1-1,0 0 1,0 0-1,-1-1 1,1-1-1,15-3 1,-19 2 2,-1 1-1,0-1 1,1-1 0,-1 1 0,-1-1 0,1 0 0,-1 0-1,1-1 1,-1 1 0,0-1 0,-1-1 0,1 1-1,-1 0 1,0-1 0,0 0 0,-1 0 0,0 0 0,0-1-1,0 1 1,-1-1 0,0 1 0,1-9 0,3-12 78,-1-1 1,-2 1 0,-1-1-1,-1-29 1,0 47-2,-1 0 1,0 0-1,-1 1 1,0-1-1,-1 0 1,0 0-1,0 1 0,-1-1 1,-4-9-1,7 19-54,0 0-1,0 0 1,0 0-1,0 0 1,0 0-1,0 0 1,0 0-1,0 1 1,0-1-1,-1 0 1,1 0-1,0 0 1,0 0 0,0 0-1,0 0 1,0 0-1,0 0 1,0 0-1,0 0 1,0 0-1,0 0 1,-1 0-1,1 0 1,0 0-1,1 9-28,1 41 73,17 94 1,25 107 290,75 639 766,-114-829-1024,-2-42-63,-2 0 0,0 0 0,0 1 1,-2-1-1,-1 0 0,0 0 0,-7 24 1,9-40-18,-1-1 1,1 0-1,-1 0 1,0 1-1,0-1 1,0 0-1,0 0 1,0 0 0,-1 0-1,1 0 1,-1 0-1,1 0 1,-1-1-1,0 1 1,1 0-1,-1-1 1,0 1 0,0-1-1,0 0 1,0 0-1,0 0 1,-1 0-1,1 0 1,0 0-1,0 0 1,-1-1 0,1 1-1,0-1 1,-1 0-1,1 0 1,0 0-1,-1 0 1,1 0-1,-1 0 1,1 0 0,0-1-1,-1 1 1,1-1-1,0 0 1,0 0-1,-5-2 1,-2-5-67,0-1 0,0-1 0,1 0 1,0 0-1,0 0 0,1-1 0,-8-18 1,6 14 20,-17-31-7,1-1 1,3-2-1,2 0 1,2 0 0,2-2-1,2 0 1,3-1-1,2 0 1,-4-87 0,14 121-136,2 1 1,0-1 0,0 1 0,2 0 0,0 0 0,1 0 0,1 0-1,9-15 1,16-45-2683,-12 9-2249,-2 2-2364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9602,'0'0'9127,"3"25"-8525,15 85-17,-15-103-563,-1 0-1,2 0 0,-1 0 1,1-1-1,0 1 0,0-1 1,1 0-1,0 0 0,0-1 1,0 1-1,1-1 0,0 0 1,0-1-1,0 0 0,0 1 1,1-2-1,0 1 0,0-1 1,0 0-1,12 3 0,-16-5-21,6 2-33,0 0 0,0-1-1,0 0 1,1 0 0,-1-1-1,0 0 1,1-1 0,-1 0-1,16-2 1,-23 1 26,0 1 0,0-1-1,0 1 1,0-1 0,-1 0 0,1 0-1,0 0 1,0 0 0,-1 0 0,1 0 0,-1 0-1,1 0 1,-1-1 0,1 1 0,-1-1 0,0 1-1,1-1 1,-1 1 0,0-1 0,0 0-1,0 1 1,-1-1 0,1 0 0,0 0 0,-1 0-1,1 0 1,0-3 0,0-5 21,0 0 1,0-1-1,-1 1 1,-1-12-1,1 5 12,0 5 11,-1-1-1,-1 2 1,0-1 0,0 0-1,-1 0 1,0 1 0,-1-1-1,-7-12 1,10 20 44,0 1 1,-1 0-1,0 0 1,0 0-1,0 0 0,0 0 1,0 0-1,0 1 1,-1-1-1,1 1 1,-1 0-1,0-1 0,1 1 1,-1 0-1,0 1 1,0-1-1,-1 0 0,1 1 1,0 0-1,0 0 1,-1 0-1,1 0 0,-1 0 1,1 1-1,-1-1 1,1 1-1,-1 0 1,1 0-1,-1 1 0,1-1 1,-1 1-1,-5 1 1,7-1-65,1-1 1,-1 1 0,1 0-1,-1 0 1,1 0 0,-1 0 0,1 0-1,-1 1 1,1-1 0,0 0-1,0 1 1,0-1 0,0 1-1,0-1 1,0 1 0,0-1 0,0 1-1,0 0 1,1-1 0,-1 1-1,1 0 1,-1 0 0,1 2 0,-3 47 62,3-40-40,0 0-29,-1 1 0,2 0 0,0 0 0,0 0-1,1 0 1,7 22 0,-7-31-29,0 0 0,-1 0 0,1 0 1,0 0-1,0 0 0,1-1 0,-1 1 0,1-1 0,-1 0 0,1 1 0,0-1 0,-1 0 0,1 0 0,0-1 0,1 1 0,-1-1 0,0 1 0,0-1 0,1 0 0,-1 0 0,0-1 1,1 1-1,-1-1 0,1 1 0,-1-1 0,1 0 0,-1-1 0,6 0 0,-7 1-7,1 0 1,-1 0-1,0-1 0,0 1 0,1-1 1,-1 0-1,0 0 0,0 0 1,0 0-1,0 0 0,0 0 1,0 0-1,0-1 0,0 1 0,-1-1 1,1 1-1,0-1 0,-1 0 1,1 1-1,-1-1 0,0 0 1,0 0-1,0 0 0,0 0 0,0 0 1,0-1-1,0 1 0,0 0 1,0-4-1,1-7-20,0 0 0,-1 0 0,0-1 1,-2-14-1,1 9 47,0 15-13,0 0 0,0-1 0,0 1 0,-1 0 0,1 0 0,-1-1 0,0 1-1,-1 0 1,1 0 0,-1 0 0,0 0 0,1 0 0,-2 0 0,1 1 0,0-1 0,-1 1 0,0-1 0,0 1 0,0 0 0,0 0 0,0 0 0,0 0-1,-1 1 1,0 0 0,1-1 0,-1 1 0,0 0 0,0 1 0,-6-3 0,9 4-50,0 0-1,0 0 1,0-1 0,0 1-1,0 0 1,0 0 0,0 0-1,0 0 1,0 0 0,0 0 0,0 1-1,0-1 1,0 0 0,0 0-1,0 1 1,0-1 0,0 1-1,1-1 1,-1 1 0,0-1-1,0 1 1,0-1 0,0 1 0,1 0-1,-1-1 1,0 1 0,1 0-1,-1 0 1,0-1 0,1 1-1,-1 0 1,0 1 0,-7 31-3671,8-33 3704,-1 38-7257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7:59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0 138 16644,'0'0'8561,"193"14"-8561,-148-14-96,1 0-464,-18-17-648,-1-5-992,-27-19-2249,0 5-1465,-9 0-2760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0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11586,'0'0'11243,"175"13"-10619,-93-10-600,1 0-24,27-3-1328,-28 0-2793,-18-6-4737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0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14891,'0'0'6000,"35"6"-5881,115 20-91,-140-25-18,1 1 0,-1 0 1,0 1-1,0 0 0,0 0 0,0 1 1,-1 1-1,1 0 0,-1 0 1,0 0-1,-1 1 0,1 1 0,-1-1 1,0 1-1,-1 1 0,7 8 1,-10-11 76,0 0 0,-1 1 0,0-1 0,0 1 0,0 0 0,0 0 0,-1 0 0,0 0 0,-1 1 0,1-1 0,-1 1 0,0-1 0,-1 1 0,1-1 0,-1 1 0,-1-1 0,1 1 0,-1-1 0,-2 9 0,0-1 55,-1 0 1,0-1-1,-1 1 0,-1-1 0,0 0 0,-1-1 0,-15 23 0,2-8 18,-48 46-1,57-63-168,0 0-1,-1 0 0,0-1 0,-1-1 0,1 0 0,-26 11 0,35-18-162,0 0 0,0 0 0,0 0 0,-1 0 0,1 0 0,0-1 0,0 1 1,0-1-1,-1 0 0,1 0 0,0 0 0,0 0 0,-1-1 0,1 0 0,0 1 0,0-1 0,0 0 0,0 0 0,0-1 0,0 1 1,0-1-1,0 1 0,0-1 0,1 0 0,-1 0 0,0 0 0,1 0 0,0-1 0,0 1 0,0-1 0,0 1 0,0-1 1,-2-4-1,-9-33-6520</inkml:trace>
  <inkml:trace contextRef="#ctx0" brushRef="#br0" timeOffset="1">330 1 12467,'0'0'9010,"-27"201"-7466,36-127-336,28-5-504,8-6-416,10-11-288,10-11-280,8-16-696,37-25-1432,-28 0-2473,-8-8-1121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0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1 277 12019,'0'0'8240,"0"-27"-7088,0-85-502,0 96-488,0 0 1,0 0 0,2 1 0,0-1-1,0 0 1,9-27 0,-11 59 260,-1-1 1,2 1 0,0-1 0,1 0 0,5 18-1,21 106 35,-28-139-451,17 101 229,-14-71-545,2 0 0,1 0 0,17 51 0,-25-103-4868,-13-13-138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11202,'0'0'9013,"3"25"-8380,0 6-320,12 43-1,-14-70-292,0 0 0,1-1-1,0 1 1,-1 0 0,1-1 0,1 1 0,-1-1 0,0 1 0,1-1 0,0 0 0,-1 0 0,1 0 0,1-1 0,-1 1 0,0-1 0,1 0 0,-1 1 0,1-2 0,-1 1 0,9 3 0,-2-3-146,1 0 0,-1 0 0,1-1 0,0 0 0,16-1 0,-19 0-75,-7 0 189,1 0 0,-1-1 0,0 1 0,0 0 0,0-1 0,0 1 0,0-1-1,0 0 1,0 1 0,0-1 0,0 0 0,0 0 0,0 1 0,0-1 0,0 0 0,-1 0 0,1 0 0,0 0-1,-1 0 1,1 0 0,0 0 0,-1-1 0,1 1 0,-1 0 0,0 0 0,1 0 0,-1 0 0,0-1 0,0 1-1,0 0 1,0-3 0,1 1 43,-1-1-1,0 1 1,0-1-1,0 1 1,-1-1-1,1 1 1,-1-1-1,0 1 0,0-1 1,0 1-1,-3-5 1,-1 1 197,-1 0 0,0 0 0,0 1 0,-11-9 0,15 13-144,0 0 0,1 1-1,-1-1 1,0 0 0,0 1-1,0 0 1,0-1 0,0 1-1,-1 0 1,1 0 0,0 0-1,0 1 1,-1-1 0,1 1-1,-1-1 1,1 1 0,0 0-1,-1-1 1,1 1-1,-1 1 1,1-1 0,-4 1-1,5 1-108,1 0 0,-1 0 0,1 0-1,-1 0 1,1 0 0,0 0 0,0 1-1,0-1 1,1 0 0,-1 0 0,0 0-1,1 0 1,-1 0 0,2 3 0,-2-4-2,3 8-461,0 0-1,1 0 1,0 0-1,0 0 1,1-1-1,0 0 1,12 14 0,18 13-5207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1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9946,'0'0'12467,"119"22"-12259,-73-22-208,0 0-72,-18 0-728,-1 0-825,-18-17-1271,0-5-2417,-9 3-2153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6225,'0'0'11828,"35"18"-10708,114 61-215,-119-63-563,-1 2 0,-1 0 0,0 2-1,33 31 1,-49-38-166,0 0-1,-1 1 0,0 0 1,-1 1-1,-1 1 0,0-1 0,-1 1 1,6 18-1,-9-20 108,-1 0 0,0 1 1,-2-1-1,1 1 0,-1 29 0,-2-43-143,46-2-15498,-28-4 8185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2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6305,'0'0'16052,"147"14"-15948,-92-11-104,18-3-1096,-18 0-2681,0 0-3417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2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15843,'0'0'6503,"32"5"-6432,107 19-53,-122-21-27,0 1-1,0 0 1,0 1-1,-1 1 1,1 1-1,-2 0 1,1 1-1,19 13 1,-31-17 27,1 0 0,0 1 0,-1-1 0,0 1 0,0 0 0,0 0 0,-1 0 1,1 0-1,-1 0 0,-1 1 0,1 0 0,-1-1 0,0 1 0,0 0 0,0 0 0,-1 0 1,0 1-1,0-1 0,-1 0 0,0 0 0,0 0 0,-1 10 0,-1-8 77,0 0-1,0 0 1,0 0-1,-1 0 1,0-1-1,-1 1 1,0-1-1,0 0 1,-1 0 0,1 0-1,-1-1 1,-1 1-1,-8 7 1,-11 9 166,-52 36 0,68-52-234,-5 3-106,0 0 1,0 0 0,-1-2 0,0 0 0,0 0-1,-1-1 1,0-1 0,0-1 0,-1 0 0,-33 4-1,48-9-85,1 1 0,-1-1 0,1 0 0,-1 0 0,0 0 0,1 0 0,-1 0 0,0 0 0,1-1 0,-1 1 0,1 0-1,-1-1 1,0 1 0,1-1 0,-1 0 0,1 1 0,0-1 0,-1 0 0,1 0 0,-1 0 0,1 0 0,0 0 0,0 0 0,0 0-1,0-1 1,0 1 0,0 0 0,0-1 0,0 1 0,0-1 0,0-1 0,-2-26-6401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2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13867,'0'0'8234,"-27"159"-6498,27-87-160,18 5-567,10 5-545,18-5-296,-1-8-168,1-11-96,0-17-616,18-27-849,-18-9-2704,-9-5-3016</inkml:trace>
  <inkml:trace contextRef="#ctx0" brushRef="#br0" timeOffset="1">423 235 14403,'0'0'7139,"32"10"-6822,101 33-230,-128-41-88,0 0 1,1 0-1,-1 0 0,0 0 1,0 1-1,0 0 0,0 0 1,0 0-1,-1 0 1,0 1-1,1 0 0,-1 0 1,-1 0-1,1 1 0,-1-1 1,1 1-1,-1 0 0,-1 0 1,1 0-1,-1 0 0,1 0 1,1 10-1,-3-6 35,0 1 0,-1-1-1,0 0 1,0 1 0,-1-1-1,-1 0 1,1 0 0,-1 0 0,-1 0-1,-5 13 1,-37 71 528,36-79-348,1 1-1,0 0 1,1 1-1,1-1 1,0 2 0,1-1-1,1 0 1,1 1-1,-3 27 1,6-42-186,0 1 0,-1 0 0,1 0 0,1 0 0,-1 0 0,0 0 0,1-1 0,-1 1 0,1 0 0,0 0 0,0-1 0,0 1 0,0 0 1,3 3-1,-1-4-33,-1-1 0,0 1 0,1-1 0,-1 0 1,1 0-1,-1 0 0,1 0 0,0-1 1,-1 1-1,1-1 0,0 1 0,-1-1 0,1 0 1,0 0-1,5-1 0,-1 2-63,-4-1-9,-1 0 1,1 0-1,-1 1 1,1-2-1,0 1 0,-1 0 1,1 0-1,-1-1 1,1 1-1,-1-1 1,1 0-1,-1 0 1,0 0-1,1 0 1,-1 0-1,0-1 0,0 1 1,0-1-1,0 1 1,0-1-1,3-3 1,3-8-1186,-1 1 0,-1-2 0,0 1 0,0-1 1,6-28-1,-2-15-6085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3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7418,'0'0'14753,"10"0"-14566,11 1-142,0 1 0,0 1 0,31 8 0,-41-9-98,-1 1 0,0 0 0,1 1 0,-2 0 0,1 1 0,0 0 0,-1 1-1,0 0 1,16 13 0,-25-19 42,1 1 0,-1-1 1,1 1-1,0-1 0,-1 1 0,1-1 0,-1 1 0,0 0 0,1-1 0,-1 1 0,0-1 0,1 1 0,-1 0 0,0-1 0,1 1 0,-1 0 0,0 0 0,0-1 0,0 1 0,0 0 0,0-1 0,0 1 0,0 0 0,0 0 0,0-1 1,0 1-1,0 0 0,0-1 0,-1 1 0,1 0 0,0 0 0,0-1 0,-1 1 0,1 0 0,-2 1 3,0-1 0,0 1 1,0-1-1,0 0 0,0 1 0,0-1 1,0 0-1,0 0 0,0 0 0,0-1 1,-3 2-1,-68 9 8,67-10-38,-57 4 460,63-5-392,0 0-1,-1 1 0,1-1 0,0 0 1,0 0-1,0 1 0,-1-1 0,1 0 0,0 1 1,0-1-1,0 0 0,-1 0 0,1 1 1,0-1-1,0 0 0,0 1 0,0-1 1,0 0-1,0 1 0,0-1 0,0 0 1,0 1-1,0-1 0,0 0 0,0 1 0,0-1 1,0 0-1,0 1 0,0-1 0,0 0 1,0 1-1,1-1 0,-1 0 0,0 1 1,0-1-1,0 0 0,1 1 0,-1-1 1,0 0-1,0 0 0,0 1 0,1-1 0,10 13 33,15 2 119,0-1 0,54 19 0,-51-21-64,0 0 1,41 25-1,-68-37-91,0 1-1,0 0 1,0 0-1,0 1 1,-1-1-1,1 0 1,0 1-1,0-1 1,-1 1-1,1-1 1,-1 1-1,1 0 1,-1 0-1,0 0 1,0 0-1,0 0 1,0 0-1,0 0 1,0 0-1,0 0 1,-1 0-1,1 0 1,-1 1-1,0-1 1,1 0-1,-1 0 1,0 0 0,0 1-1,-1-1 1,1 0-1,0 0 1,-1 1-1,1-1 1,-1 0-1,0 0 1,0 0-1,1 0 1,-2 0-1,1 0 1,0 0-1,0 0 1,-3 3-1,-3 2 44,1 0 0,-1-1 0,-1 0-1,1 0 1,-1 0 0,0-1 0,-1 0 0,-13 6 0,4-5-144,0 0 0,0-1 0,-1-1 0,1-1 0,-1-1 0,0 0 1,-23-2-1,40 0-788,31 1-5488,8 4-198,7 0-2815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3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16131,'0'0'5706,"174"8"-6114,-137-8-833,-10-16-999,-8-6-2305,-19-3-928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3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11242,'0'0'11283,"0"184"-9827,9-113-736,10 1-472,-1-6-248,10-6-72,-10-7-616,19-15-1312,-10-10-2209,1-17-3137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4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1 383 13259,'0'0'8538,"16"-27"-8046,56-86-288,-60 95-81,0-1 0,-2-1 1,0 1-1,10-32 0,-16 34 296,-1 1 0,0-1 0,-2 0 0,1-31 0,-2 47-182,0 13-113,-1 11-20,2-1 0,1 1 0,1-1-1,1 0 1,0 0 0,2 0 0,1 0 0,0-1-1,2 0 1,0-1 0,1 0 0,1 0-1,1-1 1,15 18 0,-23-32-98,0-1 1,1 1 0,-1-1-1,1 0 1,0 0-1,0-1 1,0 1-1,1-1 1,-1 0 0,1-1-1,-1 1 1,1-1-1,0 0 1,0-1 0,0 1-1,0-1 1,0 0-1,1-1 1,-1 0-1,0 0 1,0 0 0,0 0-1,1-1 1,-1 0-1,0-1 1,0 1 0,0-1-1,0 0 1,-1 0-1,1-1 1,-1 0-1,1 0 1,-1 0 0,0-1-1,0 0 1,0 0-1,-1 0 1,1 0-1,-1-1 1,0 0 0,0 1-1,-1-2 1,1 1-1,-1 0 1,4-10 0,1-11 53,-1 1 0,-2-2 0,0 1 0,-2-1 1,-1 1-1,-1-31 0,-1 55 168,1 9 133,9 18-405,1 0 0,2 0-1,0-2 1,1 1 0,2-2-1,0 0 1,36 37 0,-41-49-449,0 1 1,1-2 0,0 1-1,25 13 1,24 1-5504,-31-19-1160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4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4945,'0'0'17860,"192"8"-16612,-82-8-464,9-16-480,10-1-232,-10 1-72,-9 2-112,-19 6-224,-26 2-216,-29 1-96,-17 5-584,-56 0-1921,-27 0-1080,0 0-4081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05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12 10802,'0'0'11739,"183"25"-10715,-82-25-640,9 0-248,-9 0-88,0 0-48,-28-6-192,-18 1-264,-18-1-320,-19 3-408,-18-2-321,-27-1-79,-19 1-2681,-18 5-1352</inkml:trace>
  <inkml:trace contextRef="#ctx0" brushRef="#br0" timeOffset="1">1 193 10082,'0'0'11113,"35"4"-8991,-19-2-1869,257 14 2141,419-67 308,-656 47-2088,-34 4 247,7-35-4582,-9 12 611,0-1-3348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0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6 7418,'0'0'11833,"-5"-6"-9969,5 6-1835,0 1 0,0-1 0,0 0 0,0 0 0,0 0 0,0 0 0,0 0 0,0 0 0,0 0 0,0 1 0,0-1 0,0 0 0,0 0 0,0 0 0,0 0 0,0 0 0,0 0 0,0 1 0,0-1 0,0 0 0,0 0 0,0 0 0,0 0 0,0 0 0,0 0-1,-1 0 1,1 0 0,0 0 0,0 1 0,0-1 0,0 0 0,0 0 0,0 0 0,0 0 0,0 0 0,-1 0 0,1 0 0,0 0 0,0 0 0,0 0 0,0 0 0,0 0 0,0 0 0,0 0 0,-1 0 0,1 0 0,0 0 0,0 0 0,0 0 0,0 0 0,0 0 0,0 0 0,-1 0 0,1 0 0,0 0 0,0 0 0,0 0 0,0 0 0,0-1 0,0 1 0,0 0 0,0 170 1338,47 334 1,-45-488-1465,0-1 0,1 0 1,1 1-1,1-1 0,0 0 0,1-1 0,0 1 1,13 19-1,-18-32-1269,-1-10-1117,0-3 1117,-1 0 0,-1 1 0,0-1-1,0 0 1,-1 1 0,-7-17 0,-15-25-5541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10138,'0'0'9981,"-5"31"-9417,-13 104 156,16-120-538,1 0 0,1 1 0,0-1-1,1 1 1,1-1 0,0 0 0,1 1 0,0-1-1,10 24 1,-9-30-127,0-1 0,1 0-1,-1 1 1,2-1 0,-1-1 0,1 1-1,0-1 1,1 0 0,0 0 0,0-1-1,0 0 1,1 0 0,-1-1 0,11 5-1,-14-7-48,0-1 0,0 0 0,0-1 0,0 1 0,0-1 0,1 1 0,-1-1 0,0-1 0,1 1 0,-1-1 0,1 1 0,-1-1 0,0 0 0,1-1 0,-1 1 0,1-1 0,-1 0 0,0 0 0,0 0 0,7-4 0,-7 3-10,0-1 0,0 0 0,0 0 0,-1 0 0,1-1 1,-1 1-1,0-1 0,0 0 0,0 0 0,-1 0 0,1 0 0,-1 0 1,0-1-1,0 1 0,0-1 0,-1 1 0,0-1 0,1-6 0,3-14-29,-1-1-1,-2 1 0,-1-1 0,0 1 0,-2-1 0,-1 1 1,-8-36-1,9 57 23,0 0 1,0 0 0,-1 0 0,1 0-1,-1 0 1,0 1 0,0-1-1,-1 0 1,1 1 0,-1 0 0,0 0-1,1 0 1,-8-6 0,10 9-55,0 0 1,0 0 0,0 0-1,0-1 1,-1 1 0,1 0-1,0 0 1,0 0 0,0 0-1,-1 0 1,1-1 0,0 1-1,0 0 1,0 0-1,-1 0 1,1 0 0,0 0-1,0 0 1,-1 0 0,1 0-1,0 0 1,0 0 0,-1 0-1,1 0 1,0 0 0,0 0-1,-1 0 1,1 0 0,0 0-1,0 0 1,0 0-1,-1 0 1,1 0 0,0 0-1,0 0 1,-1 1 0,1-1-1,0 0 1,0 0 0,0 0-1,0 0 1,-1 1 0,1-1-1,0 0 1,0 0 0,0 0-1,0 0 1,0 1-1,-1-1 1,1 0 0,0 0-1,0 1 1,0-1 0,0 0-1,0 0 1,0 1 0,0-1-1,0 0 1,0 0 0,0 0-1,0 1 1,0-1 0,0 1-1,0 16-4249,0-15 4285,0 23-5683,0 2-2530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0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10506,'0'0'5111,"3"33"-3743,15 107 128,-16-129-1341,1 0 0,1 0 0,-1 0-1,2-1 1,-1 1 0,2-1-1,-1 0 1,1 0 0,1-1 0,0 0-1,0 0 1,0 0 0,1-1 0,1 0-1,-1-1 1,1 0 0,16 9 0,-11-8-14,2-1 0,-1 0 0,1-1 0,0-1 0,0-1 1,0 0-1,1-1 0,0-1 0,-1 0 0,19-1 1,-20-2-111,-1-1 0,0 0 1,0 0-1,0-2 0,-1 0 1,1 0-1,-1-1 1,0-1-1,0 0 0,0-1 1,-1 0-1,0-1 1,-1 0-1,0-1 0,11-11 1,-12 11-69,-1-1 1,0 1-1,-1-2 0,1 0 1,-2 0-1,0 0 1,0-1-1,-1 0 0,-1 0 1,0 0-1,0-1 1,-1 0-1,-1 0 0,0 0 1,-1 0-1,1-19 1,-3 30-42,0 0 1,0 0 0,0 0-1,0 0 1,-1 0 0,1 0-1,0 0 1,-1 0 0,1 1-1,-1-1 1,0 0 0,0 0-1,0 0 1,0 1 0,0-1-1,0 0 1,0 1 0,0-1-1,0 1 1,-1 0 0,1-1-1,-1 1 1,1 0 0,-1 0-1,0 0 1,-2-2-1,-2 1-758,0 1-1,0-1 1,0 1-1,-1 0 1,1 0-1,0 1 1,-9 0-1,-21 0-5232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1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10202,'0'0'9666,"0"156"-9114,9-92-200,0-1-15,0-5-169,0-12-120,0-13-48,1-11-537,-10-16-855,0-36-5593,0-9 2360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1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1176,'0'0'16209,"26"13"-14907,2 1-1010,139 78 879,-136-73-926,-1 1 0,-1 2 1,34 33-1,-54-46-177,0 0 0,0 1 0,-1 0 0,-1 0 1,0 1-1,0 0 0,-1 0 0,0 1 0,-1 0 0,-1 0 0,0 0 1,5 25-1,-7-24 18,-1 1 1,0 0 0,-1-1-1,0 1 1,-1-1-1,-1 1 1,0-1 0,-1 0-1,0 1 1,-1-1-1,-1-1 1,0 1 0,-10 18-1,6-17-55,-1-1-1,0 0 0,0 0 0,-2-1 1,1-1-1,-2 1 0,1-2 1,-2 0-1,1-1 0,-26 14 0,21-15-91,1 0-1,-1-1 0,-1-2 1,1 1-1,-1-2 0,0-1 0,1 0 1,-2-1-1,1-1 0,-24-2 1,40 1-45,1 0 0,0 0 1,-1-1-1,1 1 0,-1 0 1,1-1-1,0 0 0,0 0 1,-1 1-1,1-1 0,0-1 1,0 1-1,0 0 0,0 0 1,0-1-1,0 1 0,0-1 1,0 0-1,1 1 1,-1-1-1,1 0 0,-1 0 1,1 0-1,0 0 0,0 0 1,-1-1-1,2 1 0,-1 0 1,0 0-1,0-4 0,-1-1-573,1-1-1,1 1 1,-1 0-1,1-1 1,1 1-1,-1-1 1,1 1-1,1 0 1,2-11-1,19-31-5404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1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6249,'0'0'13243,"-83"192"-11370,83-129-705,0 1-592,28-4-352,9-5-128,8-11-96,1-14-80,0-16-368,0-14-880,0-25-825,-10-21-2320,-17-1-1472</inkml:trace>
  <inkml:trace contextRef="#ctx0" brushRef="#br0" timeOffset="1">0 163 10666,'0'0'6818,"202"55"-6818,-138-55-176,-9 0-1713,-18-17-1183,-19-5-2498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2.1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8970,'0'0'7714,"174"0"-7714,-110 0-817,28-14-847,-28-5-969,-9 2-2568</inkml:trace>
  <inkml:trace contextRef="#ctx0" brushRef="#br0" timeOffset="1">495 1 8130,'0'0'9482,"-9"170"-8170,27-95-576,10 7-120,-10 0-160,0-5-240,-8-16-184,-1-14-32,0-20-560,-9-16-616,0-22-944,0-27-1977,0-9-1136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2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8266,'0'0'6105,"28"11"-4751,89 41-618,-100-44-655,-1 0 0,-1 1 0,0 1-1,0 1 1,-1 0 0,0 1 0,23 27 0,-33-35-69,0-1-4,-1 1 1,0-1-1,0 1 0,0 0 1,0 0-1,-1 0 1,0 0-1,0 0 1,0 1-1,0-1 1,0 1-1,-1-1 0,0 1 1,0 0-1,0-1 1,-1 1-1,1 0 1,-1 0-1,0 0 1,-2 8-1,1-9 11,-1 1-1,0 0 1,0 0-1,0-1 1,-1 1-1,0-1 1,0 0-1,0 0 1,0 0-1,-1 0 1,1 0-1,-1-1 1,0 0 0,0 0-1,0 0 1,0 0-1,-1 0 1,1-1-1,-7 3 1,-6 2-73,0 0 0,-32 7 0,42-12 16,-1 0 1,0-1-1,0 0 1,0-1-1,0 1 1,0-2-1,0 1 0,0-1 1,-9-2-1,17 2 19,-1-1-1,1 0 1,0 0-1,0 1 1,-1-1-1,1 0 1,0 0-1,0 1 1,1-1-1,-1 0 1,0 0 0,0 1-1,1-1 1,-1 0-1,1 1 1,0-1-1,0-1 1,4-2 55,0 1 1,0 0-1,0 0 1,0 0 0,0 1-1,1 0 1,0 0-1,0 0 1,0 0 0,0 1-1,0 0 1,0 1 0,0-1-1,1 1 1,-1 0-1,0 1 1,8 0 0,-7-1 138,0 1 1,0 1 0,0-1 0,0 1-1,0 1 1,0-1 0,0 1 0,-1 0 0,1 1-1,-1 0 1,1 0 0,-1 0 0,0 1-1,0 0 1,8 6 0,-2 4 315,0 0 0,-1 0-1,-1 1 1,0 1 0,-1 0 0,13 31 0,-5-1-245,16 63 0,-28-97-2028,0-17-1304,3-24-3026,-6 19 5097,7-28-4576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2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10098,'0'0'10130,"9"149"-8545,9-83-737,10 2-464,-10-4-224,9-9-88,1-9-72,-10-13-952,10-13-1017,-10-15-2736,-9-5-1496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3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9658,'0'0'8067,"8"30"-6879,-2-5-989,2 9 22,2 0 0,0-1 0,29 58 0,-18-47 2,33 61 484,-48-95-659,1 1 0,0-1 0,1-1-1,0 1 1,0-2 0,1 1 0,10 7 0,-18-15-51,0 1 1,0-1 0,0-1-1,0 1 1,0 0 0,1 0-1,-1 0 1,0-1 0,1 1-1,-1 0 1,0-1 0,1 1-1,-1-1 1,0 0-1,1 1 1,-1-1 0,1 0-1,-1 0 1,1 0 0,-1 0-1,1 0 1,-1 0 0,0-1-1,1 1 1,-1 0 0,1-1-1,-1 1 1,0-1 0,1 1-1,-1-1 1,0 0 0,1 1-1,-1-1 1,0 0 0,0 0-1,0 0 1,0 0 0,0 0-1,0 0 1,0 0 0,0-1-1,0 1 1,-1 0 0,2-3-1,2-4 27,-2 1-1,1-1 0,-1 0 0,0-1 0,0 1 1,0-15-1,9-392-482,-11 370-82,0 43-840,12 18-2978,33 86-2657,-20-50 2447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3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1 549 7666,'0'0'10060,"4"-25"-9157,65-354 1670,-62 325-2446,-6 39-121,1-1 0,0 0 1,6-16-1,-8 31-18,0 1 0,0 0 1,0-1-1,-1 1 0,1 0 0,0-1 1,0 1-1,0-1 0,1 1 0,-1 0 1,0-1-1,0 1 0,0 0 0,0-1 1,0 1-1,0 0 0,0-1 1,1 1-1,-1 0 0,0-1 0,0 1 1,0 0-1,1 0 0,-1-1 0,0 1 1,0 0-1,1 0 0,-1-1 0,0 1 1,1 0-1,-1 0 0,0 0 0,1 0 1,-1-1-1,0 1 0,1 0 0,-1 0 1,0 0-1,1 0 0,-1 0 0,0 0 1,1 0-1,-1 0 0,0 0 0,1 0 1,-1 0-1,0 0 0,1 0 0,-1 0 1,0 0-1,1 1 0,-1-1 0,0 0 1,1 0-1,-1 0 0,0 0 1,1 1-1,-1-1 0,0 0 0,0 0 1,1 1-1,-1-1 0,0 0 0,0 0 1,1 1-1,-1-1 0,0 0 0,0 1 1,12 24-262,-12-24 278,87 282 497,-56-173-553,-23-91-151,-2-7-958,-29-32-13292</inkml:trace>
  <inkml:trace contextRef="#ctx0" brushRef="#br0" timeOffset="1">37 268 1432,'0'0'17100,"165"36"-17100,-128-20-256,0 4-1072,-1 2-409,1 16-1287,0-5-1481,-19-3-56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4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1 540 5033,'0'0'12204,"3"-29"-11332,20-158 424,-20-7 212,-5 107-1055,2 86-528,0 5-169,1 9 209,1 0 0,0-1 0,1 1 0,5 15 0,5 20 293,-2-2 38,25 69 1,-29-95-194,2 0 1,0-1-1,1 0 1,1-1-1,23 31 0,-31-46-97,-1 0-1,1 0 0,0-1 0,0 1 0,0-1 1,0 0-1,1 1 0,-1-1 0,0-1 0,1 1 0,0 0 1,-1-1-1,1 0 0,0 0 0,7 1 0,-9-2-8,0 0 0,0 0-1,0 0 1,1 0-1,-1-1 1,0 1 0,0-1-1,0 0 1,0 0-1,0 1 1,-1-1 0,1-1-1,0 1 1,0 0 0,-1 0-1,1 0 1,0-1-1,-1 1 1,1-1 0,-1 0-1,0 1 1,0-1-1,1 0 1,-1 0 0,0 1-1,0-1 1,-1 0 0,1 0-1,1-4 1,6-21-51,-1 0 0,-2 0 0,0-1 1,1-36-1,-6-117-4462,-2 79-6232,2 85 4156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3121,'0'0'16798,"-13"7"-16450,6-2-308,3-3-10,-1 0 1,1 1-1,0 0 1,0 0 0,0 0-1,0 1 1,1-1-1,-1 1 1,1 0-1,0 0 1,0 0-1,0 0 1,0 0-1,1 1 1,0-1 0,0 1-1,0 0 1,-2 9-1,-3 22 552,1 0-1,2 1 1,1 0 0,2 0 0,7 66-1,-4-94-588,0 0-1,1-1 1,0 1 0,0 0-1,1-1 1,0 0-1,1 0 1,0 0 0,0 0-1,0-1 1,1 0-1,0 0 1,1 0 0,0-1-1,0 0 1,0 0-1,0-1 1,1 0 0,0 0-1,0-1 1,1 0-1,-1 0 1,1-1 0,-1 0-1,1-1 1,0 0-1,0 0 1,15 1-1,-21-4-221,-1 1 0,1 0-1,-1-1 1,1 0 0,0 1-1,-1-1 1,1 0-1,-1 0 1,1-1 0,-1 1-1,0 0 1,0-1-1,1 1 1,-1-1 0,0 0-1,0 0 1,-1 0 0,1 0-1,0 0 1,-1 0-1,1 0 1,1-4 0,3-6-1421,0 1 0,-1-1 1,4-18-1,-5 18-392,7-28-6276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4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42 6649,'0'0'7362,"0"162"-5506,19-99-263,-10 6-713,9-3-368,0-11-416,1-8-96,-10-17-816,0-11-1089,-18-46-14106</inkml:trace>
  <inkml:trace contextRef="#ctx0" brushRef="#br0" timeOffset="1">1 1 8450,'0'0'10766,"32"24"-10412,104 81-185,-121-93-111,1 1 0,-2 1 1,0 0-1,0 1 0,-2 0 0,0 1 1,15 27-1,-22-33-53,0 0 1,-1 1-1,-1-1 1,0 1-1,0 0 1,-1-1-1,0 1 1,-1 0-1,0 1 1,-1-1-1,0 0 1,-2 11-1,0-16 4,1 0-1,-2 0 0,1 0 1,0-1-1,-1 1 0,0-1 1,-1 1-1,1-1 0,-1 0 1,0 0-1,0-1 0,0 1 1,-1-1-1,0 0 0,0 0 1,0-1-1,0 1 0,0-1 0,-1 0 1,1-1-1,-1 1 0,0-1 1,0 0-1,-6 1 0,3 0-248,1-1-1,-1-1 1,0 1-1,0-1 1,0-1-1,0 0 1,-12-1-1,16 1-229,0-1-1,0 0 0,1 0 1,-1 0-1,0-1 0,1 0 0,0 0 1,-1 0-1,1 0 0,0 0 1,0-1-1,0 0 0,-5-4 1,-5-18-4644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4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95 12363,'0'0'2874,"0"28"-989,0-19-1769,5 109 1730,-3-101-1469,1 1 1,1 0 0,1-1-1,0 0 1,1 0 0,11 22-1,-9-25-223,0 0 1,0-1-1,2-1 0,-1 1 0,20 18 0,-23-27-149,-1 1 1,1-1-1,-1 0 0,1 0 1,0 0-1,1-1 0,-1 0 0,1 0 1,-1-1-1,1 0 0,0 0 1,0 0-1,0-1 0,0 0 1,8 0-1,-12-1-30,-1 0 1,1 0 0,-1-1-1,1 1 1,-1-1 0,1 1-1,-1-1 1,1 0 0,-1 0-1,1 0 1,-1 0-1,0-1 1,0 1 0,1-1-1,-1 1 1,0-1 0,0 0-1,3-3 1,-2 0-7,0 0 0,0 1 0,0-1 0,0-1 0,-1 1 0,0 0 0,0-1 0,1-6 0,1-11-14,-1 0 0,-1 1 0,-1-31-1,-1 51 46,1-14 9,-1 1-1,-1-1 1,-1 1 0,0-1 0,-1 1-1,-1 0 1,0 0 0,-1 1 0,0-1-1,-1 1 1,-1 0 0,0 0 0,-1 1-1,-1 0 1,0 1 0,0 0 0,-1 0-1,-1 1 1,-16-14 0,20 20 95,0-1 0,0 2 0,-1-1 1,0 1-1,0 0 0,0 1 0,0-1 0,-16-3 1,21 7-89,0-1 1,0 1 0,0-1 0,1 1 0,-1 0 0,0 0 0,0 0 0,0 0 0,1 1 0,-1-1 0,0 1 0,0 0 0,1 0 0,-1 0 0,0 0 0,1 0 0,-1 0-1,1 1 1,0-1 0,-1 1 0,1 0 0,0-1 0,0 1 0,0 0 0,0 1 0,0-1 0,1 0 0,-1 0 0,0 1 0,-1 3 0,-2 11-142,0 0 0,0 0 0,2 0 0,0 1 0,2-1 0,-1 1 0,2-1 0,1 1 0,2 21 0,-2-34-113,0 0 0,0 0-1,0 0 1,1 0 0,-1 0 0,1 0 0,0 0-1,1-1 1,-1 1 0,1-1 0,0 0 0,0 0-1,0 0 1,0 0 0,1 0 0,6 4 0,-2-1-898,1-1 0,-1-1 0,1 0 0,12 5 0,24 6-5624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5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109 287 7218,'0'0'13686,"3"-24"-13327,29-196 868,-31 179-556,-1 40-596,0 11 50,3 30-24,11 61 1,-3-27-52,13 68-3,-13-90-237,-2 0 1,2 78 0,-11-129 135,-1 1-1,1-1 1,0 0 0,-1 0-1,1 1 1,-1-1 0,1 0 0,-1 0-1,1 0 1,-1 0 0,0 1-1,0-1 1,0 0 0,1 0-1,-1-1 1,0 1 0,0 0-1,0 0 1,0 0 0,-1-1 0,1 1-1,0 0 1,0-1 0,0 1-1,-1-1 1,1 0 0,0 1-1,0-1 1,-1 0 0,1 0 0,0 1-1,-3-1 1,-55 0-1009,40-1 804,11 1 301,1 0 1,-1-1-1,1 0 1,0 0-1,-1 0 0,1-1 1,0 0-1,0-1 1,0 0-1,0 0 0,0 0 1,1-1-1,-1 0 1,-11-9-1,40 10 2144,404 3-782,-429-27-7470,-12 12-302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5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0 275 9482,'0'0'11546,"184"-140"-11546,-148 115-80,1 3-240,-19 3-184,1 5-304,-19 1-496,0-4-961,0 3-895,-28 3-2722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6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7378,'0'0'12834,"91"190"-10889,-54-130-793,9 1-696,0-4-280,-10-7-176,10-9-400,18-14-1520,-9-10-2393,0-12-2377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6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65 668 9938,'0'0'9572,"7"-32"-9279,5-12-209,2-9 89,8-67-1,-11 19-6,-3-1-1,-7-114 0,50 452 1353,-21-120-1222,-21-83-235,17 40 0,-16-49-568,-2 1 0,10 42 0,-17-49-526,-18-25-12003</inkml:trace>
  <inkml:trace contextRef="#ctx0" brushRef="#br0" timeOffset="1">1 330 6905,'0'0'13035,"174"66"-12811,-119-50-224,-9-5-784,9-8-736,0-3-1369,-19-8-1560,-8-14-880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6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4625,'0'0'12227,"9"173"-10995,10-99-592,-1 6-144,10-1-48,-10-10-208,0-11-240,-9-17 0,1-16-416,-10-20-800,0-49-4065,0-11 800,-19-2-1168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7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5777,'0'0'8530,"29"2"-6895,96 9-436,-111-8-1084,0 1-1,-1 0 1,0 1 0,0 1 0,0 0-1,-1 0 1,0 2 0,0-1 0,-1 2 0,0-1-1,0 2 1,10 10 0,-7-7-8,-2-2-10,0 1-1,0 0 1,-1 0-1,15 24 1,-22-29-86,0 0 1,0 1-1,-1-1 0,0 1 0,0 0 1,-1 0-1,0 1 0,-1-1 0,1 0 1,-1 17-1,-1-16 39,0 1-1,0-1 1,-1 1 0,-1-1-1,0 1 1,0-1 0,-1 0 0,0 0-1,-4 10 1,4-14-29,-1 0-1,1 0 0,-1 0 1,0 0-1,0-1 1,-1 1-1,1-1 1,-1 0-1,0 0 0,0-1 1,0 0-1,0 1 1,-1-2-1,0 1 1,-7 2-1,8-3-118,0 0 1,-1-1-1,0 1 0,1-1 1,-1 0-1,0-1 0,1 1 1,-10-1-1,13-1-128,0 1-1,0 0 1,0-1-1,0 1 1,0-1-1,0 0 1,0 1-1,0-1 1,0 0 0,1 0-1,-1 0 1,0 0-1,1-1 1,-1 1-1,1 0 1,-1-1-1,1 1 1,-1-1-1,1 1 1,0-1-1,0 0 1,0 0 0,0 1-1,0-1 1,0-3-1,-9-20-5151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7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28 517 11378,'0'0'8530,"7"-24"-8104,-2 10-396,65-245 697,-25 53-1074,-45 205 343,0 1 0,-1-1 0,1 1 0,0-1 0,1 1-1,-1-1 1,0 1 0,0-1 0,0 1 0,0-1 0,0 1 0,0-1-1,1 1 1,-1-1 0,0 1 0,0 0 0,1-1 0,-1 1-1,0-1 1,1 1 0,-1 0 0,0-1 0,1 1 0,-1 0-1,0-1 1,1 1 0,-1 0 0,1 0 0,-1-1 0,1 1-1,-1 0 1,1 0 0,-1 0 0,0 0 0,1 0 0,-1-1 0,1 1-1,-1 0 1,1 0 0,-1 0 0,1 0 0,-1 0 0,1 1-1,0-1 1,1 1 11,-1 0 0,0 0 0,0 0 0,0 1 0,0-1-1,0 0 1,0 1 0,0-1 0,0 1 0,0-1 0,-1 1 0,1-1-1,-1 1 1,1-1 0,0 3 0,35 137 1180,62 210-1171,-95-332-1428,-11-13-1900,-22-19-2248,-5-10-697</inkml:trace>
  <inkml:trace contextRef="#ctx0" brushRef="#br0" timeOffset="1">0 253 6553,'0'0'11635,"193"83"-11091,-147-64-544,9-8-48,-19-11-1688,10 0-1057,-9-19-1920,-10-6-4401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7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56 8954,'0'0'7716,"3"29"-5957,-1-2-1370,3 21 265,2-1-1,12 47 0,1-10 73,-7-27-496,28 77-1,-33-121-3954,-6-27 1569,-6-28-543,-4 13 1653,-2 1 0,-1 0 0,-1 1 0,-1 0 0,-20-30-1,11 18 952,-19-45 0,29 52 1150,-15-59 1,23 74 504,2 0 0,-2-32 0,5 48-1454,-1 1-1,1-1 1,0 0 0,0 1-1,-1-1 1,1 1 0,0-1-1,0 1 1,0-1 0,0 1-1,-1 0 1,1-1 0,0 1-1,0 0 1,0 0 0,0-1-1,0 1 1,0 0-1,0 0 1,0 0 0,0 0-1,0 0 1,1 1 0,33-1 616,-28 0-398,8 1-192,0 1 0,0 0-1,0 1 1,0 1 0,-1 0-1,0 1 1,25 12 0,-28-12-195,0 0 0,-1 1 0,1 1 0,-1 0 0,-1 0-1,0 1 1,0 0 0,0 1 0,-1 0 0,8 12 0,-14-20-12,-1 1 0,0 0 0,0 0-1,0-1 1,0 1 0,-1 0 0,1 0 0,0 0-1,-1 0 1,1 0 0,-1 0 0,0 0 0,0 0-1,0 1 1,0-1 0,0 0 0,0 0-1,0 0 1,-1 0 0,1 0 0,-1 0 0,-1 3-1,0-2-43,0 0 0,0 0 0,0 0 0,-1 0-1,1-1 1,-1 1 0,0-1 0,0 0 0,0 0-1,0 0 1,-6 4 0,-5 0-148,0-1 0,0 0 0,-1 0 0,-29 4-1,40-9 849,34 0 236,104 1 2512,-131 0-3197,1-1 0,-1 1 0,0 1 0,1-1 0,-1 1 0,0-1 0,0 1 0,0 0 0,0 0 0,0 0 0,-1 0 0,1 1 0,-1-1 0,1 1 0,-1-1 0,0 1 1,0 0-1,0 0 0,0 0 0,-1 0 0,1 0 0,-1 1 0,0-1 0,2 6 0,2 8 260,0 0 1,-2 0-1,3 26 0,-5 26-26,-2-56-680,0-1 0,1 1 0,1 0 0,0-1 1,1 1-1,5 18 0,-7-30 204,0-1 0,0 0 0,0 1 0,0-1 0,0 0 0,0 0 0,0 1 0,0-1 0,1 0 0,-1 0 0,0 1 0,0-1 0,0 0 0,0 0 0,1 0 0,-1 1 0,0-1 0,0 0 0,0 0 0,1 0 0,-1 0 0,0 1 0,0-1 0,1 0 0,-1 0 0,0 0 0,1 0 0,-1 0 0,0 0 0,0 0 0,1 0 0,-1 0 0,0 0 0,1 0 0,-1 0 0,0 0 0,0 0 0,1 0 0,-1 0 0,12-10-2576,6-18-915,0-11-894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7562,'0'0'11682,"156"13"-11314,-110-4-192,-10-4-104,-8 1-72,-1-6-704,-8 0-1176,-10-17-2177,-9-5-952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8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9434,'0'0'9514,"0"198"-7778,0-127-327,0 1-481,9-1-184,19-7-232,-10-9-248,10-14-192,-10-14-72,0-13-536,1-14-904,-1 0-929,-9-49-1487,-9-1-1066,0 3-1367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8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65 209 9994,'0'0'11443,"156"77"-10827,-119-71-416,-1-6-200,-8 0-680,-10 0-649,0-17-1079,-18-19-1721,0 3-608,0 3-1672</inkml:trace>
  <inkml:trace contextRef="#ctx0" brushRef="#br0" timeOffset="1">1 0 9026,'0'0'11954,"137"55"-11954,-82-47-296,37-8-904,-19 0-1224,1 0-3554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9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9690,'0'0'8642,"-55"173"-6714,55-101-455,0 5-433,0 3-320,0-3-240,9-11-184,18-11-152,-8-14-144,8-16-264,10-17-776,0-8-1145,18-41-375,0-12-3377,-19-4-2865</inkml:trace>
  <inkml:trace contextRef="#ctx0" brushRef="#br0" timeOffset="1">276 91 7522,'0'0'11186,"-19"151"-9250,19-93-471,0 0-673,0-3-224,19-6-232,8-10-200,-8-15-136,8-10-456,10-14-704,-10 0-793,-8-36-895,-1-8-1865,-9 0-752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19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1 160 9434,'0'0'12387,"192"85"-12251,-155-85-136,0 0-800,-10-8-657,-9-28-1015,-8 3-1793,-10 3-912</inkml:trace>
  <inkml:trace contextRef="#ctx0" brushRef="#br0" timeOffset="1">19 0 3041,'0'0'19084,"183"88"-17492,-118-74-808,-1-6-544,0-8-240,0 0-416,-9-13-936,-9-12-1129,-28 3-3696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0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0 506 12219,'0'0'3328,"20"-25"-2139,5-4-1010,-2 0-10,0 0 0,34-62 0,-38 58-110,26-61-1,-39 79 12,-1-1 1,-1-1 0,0 1-1,-1 0 1,-1-1 0,0-25-1,-2 39-29,0-24 1592,0 34 623,0 38-1668,1-24-486,0-1 0,1 1 0,1-1 0,1 0 0,7 23 0,-8-32-63,1 0-1,1 0 1,0-1-1,0 0 0,1 0 1,0-1-1,1 1 1,0-1-1,0 0 1,16 13-1,-22-20-46,1-1 0,0 1-1,0 0 1,0 0-1,0-1 1,1 1-1,-1-1 1,0 0 0,1 0-1,-1 0 1,1 0-1,-1 0 1,1 0-1,-1-1 1,1 1 0,0-1-1,-1 1 1,1-1-1,-1 0 1,1 0-1,0-1 1,-1 1 0,1 0-1,3-2 1,-3 1 2,0-1 0,0-1 0,0 1 0,-1 0 0,1-1 0,-1 1 0,1-1 0,-1 0 0,0 0 0,0 0 0,0 0 0,0 0 0,-1 0 0,1-1 0,1-3 0,4-15 3,-1 0 0,-1 0-1,-1-1 1,1-24 0,-3-66-119,-2 66 745,0 51-581,1 0 0,1-1 0,-1 1 0,1 0 0,-1 0 0,1-1 0,0 1 0,0-1 0,1 1 0,-1-1-1,1 0 1,0 0 0,-1 0 0,1 0 0,6 4 0,0 1 47,25 25-516,-6-4 1060,53 42-1,-71-64-1197,1 1-1,1-2 0,17 8 0,-22-11-338,0 0 0,0-1 0,0 0 0,0-1 0,1 1 0,-1-1 0,8-1-1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0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10666,'0'0'7322,"238"16"-5522,-118-16-600,-1-3-639,9-16-425,-18 3-136,-18-1-368,-19 6-385,-36 3-567,-19 2-1000,-18 1-689,-18 5-40,-10 0-2880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0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72 11178,'0'0'7326,"40"1"-5331,261 0 408,-67-13-1660,35 0 1271,-270 12-2128,0 0 1,0-1 0,0 1-1,0 0 1,0-1 0,1 1-1,-1-1 1,0 1 0,1-1-1,-1 0 1,0 1 0,1-1-1,-1 1 1,0-1 0,1 0-1,-1 0 1,1 1 0,-1-1-1,1 0 1,0 0-1,-1 0 1,1 1 0,0-1-1,-1-2 1,-2-13-5114,3 0-1873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1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92 171 15891,'0'0'8258,"183"22"-8154,-128-19-104,-9-3-240,-18 0-408,-10 0-760,-9 0-665,-9-22-2040,-9-3-1280,-18 3-4257</inkml:trace>
  <inkml:trace contextRef="#ctx0" brushRef="#br0" timeOffset="1">0 0 7602,'0'0'12786,"202"42"-12570,-156-34-216,9-3-520,-9-5-984,-10 0-2401,-17-5-1104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1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9378,'0'0'7679,"30"13"-6029,171 76 438,-177-78-1740,0 1 0,-1 1 0,-1 0 0,26 22 0,-43-31-191,1 1 1,-1 1-1,0-1 1,-1 1-1,1 0 1,-1 0-1,0 0 1,0 0-1,3 9 0,-6-11-40,0 0-1,0 0 0,0 0 0,0 1 1,-1-1-1,1 0 0,-1 0 0,0 1 1,0-1-1,-1 0 0,1 0 0,-1 1 0,0-1 1,0 0-1,-1 0 0,1 0 0,-3 4 1,-2 2-34,0-1 1,0-1 0,-1 1 0,0-1 0,-1 0 0,0-1 0,0 1 0,0-2 0,-1 1-1,0-1 1,0-1 0,-1 1 0,-18 6 0,19-8-397,-1-1 1,1 0-1,-1 0 1,0-1-1,1 0 1,-1-1-1,0 0 1,0 0-1,-12-2 1,-9-7-5631,4-10-5267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2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281 0 184,'0'0'18020,"-27"10"-16546,-12 4-842,-39 21 1,72-31-563,1-1-1,-1 1 1,0 1 0,1-1-1,0 1 1,0-1-1,0 2 1,1-1 0,-1 0-1,1 1 1,1 0 0,-1 0-1,1 0 1,0 0-1,0 1 1,1-1 0,-3 8-1,-1 4 73,-6 14 193,2 0 0,1 1 0,-8 65 0,15-81-252,1 1 0,1-1 0,0 1 0,1-1 0,1 1 0,0-1 0,2 0 0,0 1 0,10 24 0,-10-33-74,0 0 0,1-1 0,1 0 0,0 0-1,0 0 1,0 0 0,1-1 0,0 0 0,0-1 0,1 1 0,0-2 0,0 1 0,0-1 0,1 0 0,12 5 0,-9-5-43,1-1 1,0 0 0,0 0-1,0-2 1,1 1 0,-1-2-1,1 0 1,-1 0 0,1-1-1,21-3 1,-33 2 21,0 1 0,0 0 0,0-1 1,1 0-1,-1 1 0,0-1 0,0 0 0,0 0 0,0 0 1,-1 0-1,1 0 0,0-1 0,0 1 0,-1 0 0,1-1 1,0 0-1,-1 1 0,0-1 0,1 0 0,-1 0 0,0 1 1,0-1-1,0 0 0,0 0 0,1-4 0,0-2-13,-1 0-1,0 0 0,0-1 0,0 1 1,-2-12-1,1 4 2,-1 8 8,-1 1 1,1-1-1,-1 1 0,0-1 0,-1 1 0,0 0 0,0 0 0,-1 0 0,1 0 0,-2 1 0,1-1 0,-1 1 0,1 0 0,-2 1 0,-11-11 0,2 2 21,-1 1-1,-1 0 0,0 2 1,-35-19-1,30 22 240,29 17-91,37 19-47,-27-21-252,1 0 0,-1-1-1,1-1 1,1-1 0,-1-1 0,24 2 0,-31-4-495,0-1 0,1 0 0,-1-1 0,0 0 0,1-1 0,-1 0 0,0-1 0,0 0 0,-1-1 0,1 0 0,16-9 0,20-19-5886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10162,'0'0'10939,"165"25"-10019,-101-14-312,-18-3-304,0-2-208,-9-6-96,-19 0-640,0 0-1185,-18-8-2744,0-9-4200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2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9034,'0'0'10074,"45"179"-9074,-8-102-528,-9 3-168,8-9-119,-8-7-185,-19-20-449,0-20-815,-9-18-1520,0-20-1113,-18-22-8,-10-8-1464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3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17 211 2681,'0'0'5329,"-3"-23"-3448,-9-75-299,12 95-1484,-1 1-1,1-1 1,0 1 0,0-1-1,0 0 1,0 1 0,0-1-1,1 0 1,-1 1 0,1-1-1,0 1 1,0-1 0,0 1-1,0-1 1,0 1 0,0 0-1,0-1 1,1 1 0,-1 0-1,1 0 1,0 0 0,0 0-1,0 0 1,0 1 0,0-1-1,0 0 1,0 1-1,0 0 1,1-1 0,-1 1-1,0 0 1,1 0 0,-1 0-1,4 0 1,6-1 58,0 0 0,1 0-1,-1 1 1,1 1 0,19 2 0,-11-2-31,-7 1-113,1 1 0,-1 0 0,0 1 0,0 0 0,-1 1 0,1 1 0,-1 0 0,0 1 0,0 0 0,24 16 0,-32-18-15,0 0 0,0 0-1,0 0 1,-1 1 0,0 0 0,0-1 0,0 1 0,0 1 0,-1-1-1,1 1 1,4 11 0,-7-13 15,0 1-1,0-1 1,0 1-1,-1-1 1,0 1-1,0-1 1,0 1-1,0-1 1,0 1-1,-1 0 1,0-1-1,0 0 1,0 1-1,-1-1 1,0 0-1,1 1 0,-2-1 1,-3 6-1,-6 5 103,0 0 0,-2 0 0,1-1 0,-2-1 0,0 0 0,-1-1 0,0-1 0,-1 0 0,0-2 0,-20 10 0,34-18 178,33-1-167,-15 0-71,19 0 442,-1 1 1,43 7 0,-64-6-324,-1 1 0,0 0 1,1 1-1,-1 0 0,0 1 1,-1 0-1,1 0 1,-1 1-1,0 1 0,12 10 1,-6-3 140,-1 0 0,0 2 1,-1 0-1,-1 0 1,0 1-1,-2 1 0,11 20 1,-23-93 302,-13 0-675,3-1 0,3 0-1,-2-98 1,8 113-6,2-55-110,0 91 160,0 0-1,1 0 1,0 0-1,0 0 0,0 0 1,1 0-1,0 0 1,0 1-1,0-1 1,0 0-1,1 1 0,0 0 1,-1-1-1,7-5 1,-8 10 6,0-1 1,0 0 0,0 0-1,0 1 1,0-1-1,0 0 1,0 1 0,1-1-1,-1 1 1,0 0-1,0-1 1,0 1 0,1 0-1,-1 0 1,0 0-1,1-1 1,-1 1 0,0 1-1,0-1 1,1 0-1,-1 0 1,0 0 0,0 1-1,1-1 1,-1 1-1,0-1 1,0 1 0,0-1-1,0 1 1,1 0 0,-1-1-1,0 1 1,0 0-1,-1 0 1,1 0 0,0 0-1,1 2 1,31 45 123,-28-39-63,33 64-133,-3 0 1,-3 3-1,-4 1 1,29 122-1,-57-199 5,0 0 0,0 1-1,0-1 1,1 0 0,-1 1 0,0-1-1,0 1 1,0-1 0,0 0-1,0 1 1,0-1 0,0 0-1,0 1 1,0-1 0,0 0-1,0 1 1,0-1 0,0 0 0,0 1-1,0-1 1,0 1 0,0-1-1,0 0 1,-1 1 0,1-1-1,0 0 1,0 1 0,0-1 0,0 0-1,-1 0 1,1 1 0,0-1-1,-1 0 1,1 0 0,0 1-1,0-1 1,-1 0 0,1 0 0,0 0-1,-1 1 1,1-1 0,0 0-1,-1 0 1,1 0 0,0 0-1,-1 0 1,1 0 0,0 0 0,-1 0-1,1 0 1,-1 0 0,1 0-1,0 0 1,-1 0 0,1 0-1,0 0 1,-1 0 0,1 0-1,0 0 1,-1-1 0,-23-10-4096,22 10 3864,-33-21-5874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3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6969,'0'0'10467,"184"110"-9843,-129-83-432,9-7-192,0-7-1064,-9-13-1153,0-5-679,-9-23-1889,-19-2-169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3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11 240 3881,'0'0'13407,"-3"15"-12112,1-5-1070,0 1 1,1-1 0,0 1 0,0-1-1,1 1 1,0-1 0,1 1 0,0-1-1,1 1 1,6 19 0,5 4 441,2-1 0,25 44 0,-31-62-539,0-1 0,0-1-1,1 0 1,1 0-1,1-1 1,-1 0-1,23 16 1,-29-25-124,0 0 1,0-1-1,1 1 1,-1-1 0,1 0-1,0 0 1,0 0-1,0-1 1,0 0-1,9 0 1,-12-1-14,0 0 1,0 0-1,0 0 1,1 0-1,-1-1 1,0 1-1,0-1 1,0 0-1,0 0 1,0 0-1,0 0 1,-1-1-1,1 1 1,0-1-1,0 0 1,-1 1-1,0-1 1,1 0-1,-1-1 1,0 1-1,4-4 0,-1-3-9,-1 1 0,1-1 0,-1 0-1,-1 0 1,0 0 0,0-1 0,-1 1 0,2-15-1,1-78-233,-5 83 188,-2 3-173,0 0-1,0 0 0,-2 0 1,0 0-1,0 0 1,-2 1-1,0 0 0,-1 0 1,0 0-1,-1 1 0,-1 0 1,0 1-1,-1 0 0,0 0 1,-16-14-1,23 46-11956</inkml:trace>
  <inkml:trace contextRef="#ctx0" brushRef="#br0" timeOffset="1">525 1 9658,'0'0'10874,"27"206"-10362,1-123-287,-1-4-137,-8-13-88,-1-11-361,0-19-471,-9-17-792,-9-30-5234,0-16 1865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4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46 904,'0'0'15845,"24"-9"-15208,-4 1-547,-11 3-64,1 1 1,0 0-1,0 0 0,0 1 1,0 0-1,1 1 1,-1 1-1,1-1 0,-1 2 1,1-1-1,0 1 1,-1 1-1,1 0 0,12 3 1,72 25 55,-85-25-125,0 0 0,-1 0 0,1 1 0,-1 0 0,0 1 0,-1 0 0,12 10 0,-19-15 35,0 1-1,1-1 0,-1 1 1,0-1-1,0 1 0,0-1 1,0 1-1,0 0 0,-1 0 1,1 0-1,0-1 0,-1 1 0,1 0 1,-1 0-1,0 0 0,0 0 1,0 0-1,0 0 0,0 0 1,0 0-1,0 0 0,-1 0 1,1-1-1,-1 1 0,1 0 1,-1 0-1,0 0 0,1 0 1,-1-1-1,0 1 0,0 0 0,0-1 1,-1 1-1,1-1 0,0 1 1,-1-1-1,1 0 0,-1 0 1,-2 2-1,-7 6 48,0 0-1,-1-1 1,0-1-1,-15 7 1,19-10-85,-82 38-177,-29 17 350,119-58-112,-1-1-1,1 0 0,0 0 1,0 0-1,-1 0 1,1 0-1,0 0 0,0 0 1,-1 0-1,1 0 0,0 0 1,0 0-1,-1 1 0,1-1 1,0 0-1,0 0 1,-1 0-1,1 1 0,0-1 1,0 0-1,0 0 0,0 0 1,-1 1-1,1-1 0,0 0 1,0 0-1,0 1 1,0-1-1,0 0 0,0 0 1,0 1-1,0-1 0,0 0 1,0 0-1,0 1 0,0-1 1,0 0-1,0 1 1,0-1-1,0 0 0,0 0 1,0 1-1,0-1 0,0 0 1,0 1-1,16 3 312,31-3-13,-41-1-200,69-2 540,-38 0-203,0 1 0,60 8 0,-92-5-399,1 0 0,-1 0 0,1 0 0,-1 1 0,0 0 0,0 0 0,0 0-1,0 1 1,-1 0 0,1 0 0,-1 0 0,0 0 0,0 1 0,-1-1 0,1 1 0,-1 0 0,5 10 0,2 4-309,-1 0 0,-2 0 0,10 34 0,-16-49-167,0 0 0,1 0 0,-1 0 1,1 0-1,0 0 0,-1-1 0,2 1 0,-1-1 0,0 1 0,1-1 1,3 4-1,5 1-5498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4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8634,'0'0'8006,"0"30"-6102,-1 16-1154,3 135 1714,1-148-2105,0-1 0,3 0 1,1 0-1,13 41 0,-15-59-312,0-1 1,0 0-1,2 0 0,-1 0 0,2-1 0,-1 0 1,2-1-1,0 1 0,0-2 0,1 1 0,0-1 1,15 11-1,-19-17-198,0-1 0,0 0 1,0 0-1,0-1 0,1 0 0,-1 0 0,10 2 1,-15-4-7,1 1 1,0-1 0,-1 0-1,1 1 1,0-1 0,-1 0-1,1 0 1,0 0 0,-1-1-1,1 1 1,-1 0 0,1 0 0,0-1-1,-1 1 1,1-1 0,-1 0-1,1 1 1,-1-1 0,1 0-1,-1 0 1,0 0 0,1 0-1,-1 0 1,0 0 0,0 0-1,1 0 1,-1-1 0,0 1-1,0 0 1,-1-1 0,1 1-1,0-1 1,0 1 0,0-4-1,1-7-1289,0 0-1,-2-1 1,1 1-1,-2 0 1,-3-25-1,-11-10-3267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4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37 245 4961,'0'0'15811,"184"80"-15026,-120-63-345,-9-6-296,0-9-144,-9-2-472,-19 0-769,-18-5-767,-9-31-1145,0 3-1128,-9 3-1088</inkml:trace>
  <inkml:trace contextRef="#ctx0" brushRef="#br0" timeOffset="1">1 64 8890,'0'0'10954,"183"22"-10954,-128-22-160,9 0-1008,0-33-1353,-9 5-1984,-18 4-328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5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18 7042,'0'0'10174,"0"33"-9125,0 208 67,-2-158-697,0 59-30,3-121-392,1-1 0,1 0-1,1 0 1,10 33-1,-13-49-121,1-1 0,0 1 0,0 0 0,0-1 0,0 1 0,1-1 0,0 0 0,-1 0 0,1 0 0,0 0 0,1-1 0,-1 1 0,0-1 0,1 0 0,-1 0 0,5 2 0,-6-3 37,0 0-1,1 0 1,-1 0 0,0-1-1,0 1 1,1-1 0,-1 1-1,1-1 1,-1 0 0,0 0-1,1 0 1,-1 0 0,1 0 0,-1-1-1,0 1 1,1-1 0,-1 1-1,0-1 1,0 0 0,1 0-1,-1 0 1,0 0 0,0 0-1,0-1 1,0 1 0,0-1-1,3-2 1,-2 0 169,0 1 0,0 0 1,1 0-1,0 0 0,-1 0 0,1 1 1,0 0-1,0 0 0,0 0 0,1 0 0,-1 0 1,0 1-1,1 0 0,-1 0 0,8-1 1,-10 2-165,1 0 1,0 0-1,-1 0 1,1 1-1,-1-1 1,1 1-1,-1-1 1,1 1-1,-1 0 1,0 0-1,1 0 1,-1 0-1,0 1 1,0-1-1,0 0 1,0 1-1,0 0 1,0-1 0,0 1-1,0 0 1,-1 0-1,1 0 1,-1 0-1,1 0 1,-1 1-1,0-1 1,0 0-1,1 4 1,23 42-930,-23-46 1032,-1 1 1,0-1-1,0 0 1,1-1-1,-1 1 1,1 0-1,0 0 1,0-1-1,-1 1 1,1-1-1,0 1 1,0-1-1,0 0 1,1 0-1,-1 0 1,0 0-1,0 0 0,4 1 1,4-29 1146,-9 25-1027,7-37 240,-2-1 1,-1 0-1,-2 1 0,-5-80 1,0 34 275,2-297 1380,0 382-2039,0 0 0,0 0 0,0 1-1,1-1 1,-1 0 0,0 0 0,0 0 0,0 0 0,0 1-1,0-1 1,0 0 0,0 0 0,1 0 0,-1 0-1,0 0 1,0 0 0,0 0 0,0 1 0,1-1-1,-1 0 1,0 0 0,0 0 0,0 0 0,0 0-1,1 0 1,-1 0 0,0 0 0,0 0 0,0 0 0,1 0-1,-1 0 1,0 0 0,0 0 0,0 0 0,0 0-1,1 0 1,-1 0 0,0-1 0,0 1 0,0 0-1,0 0 1,1 0 0,-1 0 0,0 0 0,0 0 0,0 0-1,0 0 1,0-1 0,1 1 0,-1 0 0,0 0-1,0 0 1,0 0 0,0-1 0,0 1 0,0 0-1,0 0 1,0 0 0,0 0 0,0-1 0,0 1-1,0 0 1,0 0 0,12 17-90,8 40 557,-3 1 1,14 86 0,-9-36-229,-12-61-218,-2-11-320,18 56 0,-23-87-138,-2 0-1,1 1 1,0-1-1,-1 0 1,0 1-1,0 6 1,-6-9-3643,-17-4 1406,-6-1-3714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5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0 421 7706,'0'0'9258,"184"63"-8362,-129-46-576,9-6-320,-9-11-688,0 0-1297,-9-11-655,-19-17-1345,1-2-1376</inkml:trace>
  <inkml:trace contextRef="#ctx0" brushRef="#br0" timeOffset="1">468 0 7114,'0'0'11042,"0"143"-8850,9-66-879,9 6-577,1-1-72,8-5-264,1-11-216,-10-13-184,0-18-328,1-13-800,-10-16-841,-9-36-3896,0-14 1952,0-6-1680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5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2497,'0'0'15835,"0"69"-15259,0-33-48,0 5-56,9-3-200,1-5-272,-1-2-72,0-12-664,-9-8-768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 7394,'0'0'12038,"-6"0"-11270,5 0-745,0-1-1,0 1 1,0 0-1,0 0 0,0 0 1,0 0-1,0 0 1,0 0-1,0 0 0,0 0 1,0 1-1,0-1 1,0 0-1,0 0 0,0 1 1,0-1-1,0 1 1,0-1-1,0 1 0,1-1 1,-1 1-1,0 0 1,0-1-1,1 1 0,-1 0 1,0-1-1,1 1 1,-1 0-1,0 1 0,-3 39 591,4-30-521,0 15 15,-1-7 71,1 0 0,1 0 1,1 0-1,7 36 0,-7-49-150,0 0-1,0-1 0,1 0 1,-1 1-1,1-1 0,0 0 1,0-1-1,1 1 0,0 0 1,0-1-1,0 0 0,0 0 0,0 0 1,1 0-1,0-1 0,0 0 1,0 0-1,0 0 0,0-1 1,11 4-1,-11-4-50,-1 0 0,1-1 0,0 1 0,-1-1 0,1-1 0,0 1 0,0-1 0,0 0 0,0 0 0,-1 0 0,1 0 0,0-1 0,0 0 0,0 0 0,-1 0 0,1-1 0,0 0 1,7-3-1,-9 2 2,0 1 1,0-1 0,0 0 0,0 0 0,0 0 0,-1 0 0,1 0 0,-1-1 0,0 1-1,0-1 1,0 1 0,0-1 0,-1 0 0,0 0 0,1 0 0,-1 0 0,-1 0 0,1 0-1,-1 0 1,1 0 0,-1-7 0,0-2 25,-4-37-113,4 49 112,0-1 0,-1 1 0,1 0 0,-1 0 0,1-1 0,-1 1 0,1 0 0,-1 0 0,0 0 0,0-1 0,1 1 0,-1 0 0,0 0 0,0 0 0,0 1 0,0-1 0,0 0 0,0 0 0,-1 0 0,1 1 0,0-1 0,0 1 0,-1-1 0,1 1 0,0-1 0,0 1 0,-1 0 0,1-1 0,0 1 0,-1 0 0,-1 0 0,2 10-120,4 27 156,1 0 0,2 0 0,2-1 0,17 53 0,10 40 349,12 141-13,-41-215-294,-2 1-1,-6 107 1,1-159-68,1 0-1,-1 1 1,0-1 0,-1 1 0,1-1-1,-1 0 1,0 0 0,1 0 0,-2 0-1,1 0 1,-1 0 0,1-1 0,-1 1-1,0-1 1,0 1 0,0-1 0,-1 0-1,1 0 1,-1-1 0,0 1-1,0-1 1,0 0 0,0 0 0,0 0-1,0 0 1,0-1 0,-1 0 0,1 1-1,0-2 1,-1 1 0,-8 0 0,6 0-54,-1-1 0,0 0-1,1 0 1,-1-1 0,1 0 0,-1-1 0,1 1 0,-1-1 0,1-1 0,0 1 0,-1-1 0,2 0 0,-1-1 0,0 0 0,1 0 0,-1 0 0,1-1 0,-7-7 0,7 5-16,1 0 0,0-1 0,0 0 1,0 0-1,1 0 0,0 0 1,0-1-1,1 0 0,0 0 1,-2-18-1,1-2-4,2-1 0,1-32 0,1 47 43,0 9 14,0 0 0,1 0 1,0 1-1,0-1 0,1 0 0,-1 1 0,1-1 0,1 1 0,-1 0 0,1-1 1,-1 1-1,2 0 0,-1 1 0,0-1 0,1 1 0,0-1 0,0 1 1,0 0-1,1 0 0,-1 1 0,1-1 0,0 1 0,0 0 0,8-3 1,13-6 82,1 2 1,0 1 0,54-11 0,-13 3-176,-51 12-450,0-1 0,-1-1 0,1-1-1,20-14 1,22-20-4318,-19 6-905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6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7194,'0'0'15955,"184"14"-15419,-129-14-320,0 0-104,-10 3-112,-8-3 0,0 0-136,-19 0-368,0 3-752,-8 2-3681</inkml:trace>
  <inkml:trace contextRef="#ctx0" brushRef="#br0" timeOffset="1">541 0 4457,'0'0'17917,"6"29"-17054,1 0-693,26 156 557,-24-119-430,30 109-1,-5-78-2496,-33-96 2003,-1-1-1,0 1 0,1 0 0,-1 0 0,0 0 0,1 0 0,-1-1 1,1 1-1,-1 0 0,1-1 0,0 1 0,-1 0 0,1-1 0,0 1 0,-1 0 1,1-1-1,0 1 0,0-1 0,-1 0 0,1 1 0,2 0 0,-3-1-10,1-1-1,-1 1 1,1 0-1,0 0 1,-1 0 0,1-1-1,-1 1 1,1 0-1,-1-1 1,1 1-1,-1 0 1,1-1-1,-1 1 1,1-1-1,-1 1 1,0-1-1,1 1 1,-1-1-1,1 1 1,-1-1 0,0 1-1,0-1 1,1 0-1,-1 1 1,0-1-1,0 1 1,0-1-1,0 0 1,0 1-1,0-2 1,2-23-4959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6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8874,'0'0'9575,"3"33"-7693,-1 8-1355,0-10-147,0 0 0,2-1 0,2 1 0,13 45 0,-13-57-176,5 19 334,27 59 0,-34-89-494,0 1 0,1-1 0,0 0 0,0 0 0,1-1 0,0 1 0,0-1 0,0 0 1,1-1-1,0 0 0,1 0 0,12 7 0,-18-11-59,1 0 0,0 0 1,1-1-1,-1 0 1,0 1-1,0-1 1,1 0-1,-1-1 1,0 1-1,1 0 0,-1-1 1,1 0-1,-1 0 1,1 0-1,-1 0 1,0-1-1,1 1 0,-1-1 1,1 0-1,-1 0 1,0 0-1,0 0 1,0-1-1,0 1 0,0-1 1,0 0-1,0 0 1,0 0-1,0 0 1,-1 0-1,1-1 1,-1 1-1,0-1 0,0 0 1,0 1-1,0-1 1,0 0-1,0 0 1,1-5-1,5-10-51,-1-1 0,-1 1 1,0-1-1,-2-1 0,4-28 0,-1-12 37,-3 0 1,-2 1-1,-7-70 0,4 117-18,-1-1-1,0 1 0,-1-1 0,-8-22 1,7 30-63,4 5 18,0 0 0,0 0 0,-1 0 0,1 1 0,0-1 0,0 0 0,-1 0 0,1 0 0,0 0 0,0 0 1,0 0-1,-1 0 0,1 1 0,0-1 0,0 0 0,0 0 0,0 0 0,-1 0 0,1 1 0,0-1 0,0 0 0,0 0 0,0 0 1,0 1-1,0-1 0,-1 0 0,1 0 0,0 1 0,0-1 0,0 0 0,0 0 0,0 1 0,0-1 0,0 0 0,0 0 0,0 1 0,0-1 1,0 0-1,0 0 0,0 1 0,1-1 0,-1 0 0,0 0 0,0 0 0,0 1 0,0-1 0,0 0 0,1 1 0,-1 74-9918,0-36 1859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7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9218,'0'0'7456,"0"27"-5685,0 94 135,0-107-1655,1 1-1,1-1 1,-1 1 0,2-1 0,0 0-1,1 0 1,1 0 0,0-1 0,0 0-1,2 1 1,-1-2 0,2 1 0,0-1-1,13 16 1,-12-18-200,0 0-1,1-1 1,1 0-1,0 0 1,0-1 0,0-1-1,1 1 1,0-2-1,1 0 1,-1-1 0,1 0-1,0 0 1,1-2 0,-1 1-1,1-2 1,-1 0-1,1 0 1,0-2 0,-1 1-1,1-2 1,24-3-1,-34 3-55,0 0-1,0-1 0,0 1 0,0-1 0,-1 0 1,1 0-1,0 0 0,-1 0 0,0 0 1,1-1-1,-1 0 0,0 0 0,0 0 0,0 0 1,-1 0-1,1 0 0,-1-1 0,0 1 0,0-1 1,0 0-1,0 0 0,-1 1 0,0-1 1,1 0-1,-1 0 0,-1 0 0,2-6 0,-1 0-7,0-1 0,0 1 0,-1-1 0,0 1 0,-1-1 0,-1 1-1,1 0 1,-1-1 0,-7-18 0,2 15-14,-1 0 0,0 0 0,0 0 1,-2 1-1,1 1 0,-21-21 0,1 6-40,-47-36 1,65 55 20,1 1 0,-1 0 0,-20-9 0,27 14-30,0 1 0,0-1-1,0 1 1,0 0-1,0 0 1,-1 1 0,1-1-1,0 1 1,0 0 0,-1 0-1,1 0 1,0 0 0,-8 3-1,12-3 29,-1 0-1,0 1 0,1-1 1,-1 0-1,0 1 0,1-1 0,-1 1 1,0-1-1,1 1 0,-1-1 1,1 1-1,-1 0 0,1-1 0,-1 1 1,1 0-1,-1-1 0,1 1 1,0 0-1,-1 0 0,1-1 1,0 1-1,0 0 0,0 0 0,-1 1 1,-16 87-6191,16-45 563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7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1 315 11138,'0'0'6647,"0"-28"-4682,0-91-297,0 94-790,5-49 0,-4 68-735,1 0 0,-1 1 0,1-1 0,0 1 0,0-1 0,1 1 0,0 0 0,-1 0 0,2 0 0,4-7 0,-8 12-134,1 0 0,-1-1 0,0 1 0,0 0 1,1 0-1,-1 0 0,0 0 0,0-1 0,1 1 1,-1 0-1,0 0 0,1 0 0,-1 0 0,0 0 1,0 0-1,1 0 0,-1 0 0,0 0 0,1 0 1,-1 0-1,0 0 0,1 0 0,-1 0 0,0 0 0,0 0 1,1 0-1,-1 0 0,0 0 0,1 0 0,-1 1 1,0-1-1,0 0 0,1 0 0,-1 0 0,0 0 1,0 1-1,1-1 0,-1 0 0,0 0 0,0 1 1,0-1-1,0 0 0,1 0 0,-1 1 0,0-1 1,0 0-1,0 1 0,0-1 0,9 18-9,-8-17 30,19 56 651,-3 2 0,19 109-1,-27-113-635,2 0-1,2-1 0,3-1 1,24 52-1,-39-102-269,0 0 0,0 0-1,1-1 1,-1 1 0,1-1 0,0 1-1,0-1 1,0 0 0,0 1-1,0-1 1,0 0 0,4 2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7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9842,'0'0'13176,"29"6"-11162,-3 0-1623,23 4 182,0-2 1,56 3-1,305-2 21,-409-9-1269,-7-1-43,0 1 1,0-1 0,0-1 0,0 1-1,1-1 1,-1 0 0,0 0-1,-8-5 1,-9-2-4007,-30-8-9758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8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 14483,'0'0'5497,"174"0"-5297,-110-11-200,-9-5-648,0 0-1328,-18-12-1137,-10 6-1032,-17 3-232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8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4585,'0'0'15523,"138"11"-15251,-74-6-168,18-5-104,-18 0-376,1-3-872,-10-21-1569,-19-1-1768,-17 6-672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8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3649,'0'0'14982,"19"4"-14278,-14-3-668,47 8 460,91 31 0,-129-36-325,0 1 0,0 1 0,0 0 0,-1 1 0,0 0 0,0 2 0,-1-1 0,0 1 0,-1 1 0,1 0 0,-2 0 0,19 24 0,-25-27-49,-1 1-1,0-1 1,0 1 0,-1-1-1,1 1 1,-2 0 0,1 0-1,-1 0 1,0 0 0,-1 0-1,0 0 1,0 0 0,-1 0-1,0 0 1,0 0 0,-1 0-1,0 0 1,0 0 0,-1-1-1,0 1 1,-1-1 0,1 0-1,-8 10 1,0 1-52,-2 0-1,0-1 1,0-1 0,-2 0 0,0-1 0,0-1-1,-31 21 1,42-32-287,0 0 1,-1 0-1,1-1 0,0 0 0,-1 0 1,1 0-1,-1-1 0,-5 2 0,7-22-9263,3-3-2328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9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55 9378,'0'0'12080,"3"31"-11409,29 206 624,-23-175-1003,21 110 295,-25-151-655,0-1 0,2 0 0,0 0 0,2-1 0,20 36-1,-29-55 0,0 0-1,0 1 0,0-1 0,0 0 0,1 0 0,-1 0 0,0 1 0,0-1 0,0 0 1,0 0-1,0 0 0,0 0 0,0 1 0,0-1 0,1 0 0,-1 0 0,0 0 0,0 0 0,0 1 1,0-1-1,0 0 0,1 0 0,-1 0 0,0 0 0,0 0 0,0 0 0,1 0 0,-1 0 1,0 0-1,0 0 0,0 0 0,1 0 0,-1 0 0,0 0 0,0 0 0,0 0 0,1 0 1,-1 0-1,0 0 0,0 0 0,0 0 0,1 0 0,-1 0 0,0 0 0,0 0 0,1 0 0,2-14-2195,-3-30-1449,0 31 1835,0-41-4599</inkml:trace>
  <inkml:trace contextRef="#ctx0" brushRef="#br0" timeOffset="1">1 0 9178,'0'0'8523,"27"15"-6948,195 104 77,-161-87-1083,72 51-1,-112-68-490,-1 1 1,0 1 0,-2 0-1,0 1 1,-1 1 0,28 40 0,-40-50-35,-1 0 0,0 0 1,0 1-1,0-1 1,-2 1-1,1-1 1,-1 1-1,0 0 1,0 16-1,-1-20 16,-1 1-1,-1 0 0,1-1 0,-1 1 0,0 0 0,-1-1 0,1 1 0,-1-1 1,0 1-1,-1-1 0,0 0 0,0 0 0,0 0 0,-1-1 0,-5 8 0,-1-3-15,0 0-1,-1 0 0,0-1 1,0-1-1,-1 1 0,0-2 1,-1 0-1,0-1 0,0 0 1,0 0-1,-14 2 0,-1-1-306,0-1 0,0-2 1,0 0-1,-45-2 0,72-1 165,-1-1 1,0 0-1,0 0 1,0 0-1,1 0 1,-1 0-1,0-1 0,0 1 1,0-1-1,1 1 1,-1-1-1,0 1 1,1-1-1,-1 0 1,0 0-1,1 0 1,-1 0-1,1 0 1,-1 0-1,1 0 1,0 0-1,0-1 1,-1 1-1,1 0 1,-1-3-1,0-1-714,1-1 0,-1 1-1,1 0 1,1 0 0,-1-1-1,1 1 1,0-9 0,0 10 168,0-32-7497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29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9338,'0'0'9554,"-18"148"-8450,18-79-56,27 0-535,1-6-513,-1-2-801,10-12-935,0-8-2321,-10-11-456,-8-13-1304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7890,'0'0'10537,"-14"23"-9920,8-13-529,-7 10 163,0 2-1,2 0 0,0 0 1,2 1-1,0 0 0,-6 31 0,-4 38 936,4 0 1,-6 163-1,20-237-1153,1 0 1,1 0-1,1 0 1,0 0-1,9 31 1,-9-44-163,0-1 1,0 1-1,0-1 0,1 1 1,-1-1-1,1 0 1,0 0-1,0-1 0,1 1 1,-1-1-1,1 1 1,0-1-1,0 0 1,0 0-1,0-1 0,0 1 1,1-1-1,-1 0 1,1 0-1,0 0 0,-1-1 1,1 0-1,0 0 1,0 0-1,10 0 1,-9 0-269,0-1 1,0-1 0,1 0 0,-1 1 0,0-2 0,0 1-1,0-1 1,0 0 0,0 0 0,0-1 0,0 1 0,-1-1-1,11-8 1,1-2-1707,0 0 1,24-27-1,8-17-5519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19 775 11018,'0'0'7577,"0"-27"-6776,0-182 10,0 161-228,-1-1 0,-15-82-1,14 110-712,2 21 122,0 0 0,0 0-1,1 0 1,-1 0 0,0 0 0,0 0 0,0-1 0,0 1 0,0 0 0,0 0 0,0 0 0,1 0 0,-1 0 0,0 0 0,0 0 0,0 0 0,0 0 0,0 0 0,1 0 0,-1 0 0,0 0 0,0 0 0,0 0 0,0 0 0,0 0-1,1 0 1,-1 0 0,0 0 0,0 0 0,0 0 0,0 0 0,0 0 0,1 0 0,-1 0 0,0 0 0,0 0 0,0 0 0,0 0 0,0 0 0,1 0 0,-1 1 0,0-1 0,0 0 0,0 0 0,0 0 0,0 0 0,0 0 0,0 0 0,0 0-1,0 1 1,0-1 0,1 0 0,-1 0 0,23 34-669,-14-21 895,60 109 399,-50-84-417,46 66-1,-64-101-192,1-1-1,1 1 0,-1-1 0,0 1 1,1-1-1,-1 0 0,1 0 0,-1 0 1,1 0-1,0-1 0,0 1 0,0-1 1,0 1-1,0-1 0,7 1 0,-9-2 8,0 0-1,1 0 1,-1 0-1,1 0 1,-1 0-1,1-1 1,-1 1-1,1 0 1,-1-1-1,0 0 1,1 1-1,-1-1 1,0 0-1,1 1 1,-1-1-1,0 0 1,0 0-1,0 0 1,0 0-1,0 0 1,0 0-1,0-1 1,0 1-1,0 0 1,0 0-1,-1-1 1,1 1-1,-1 0 1,1-1-1,-1 1 1,1-1-1,-1 1 1,1-3-1,6-31 109,-2 0 1,-1-1-1,-2 0 1,-2-41-1,0 48-595,9 32-2937,-1 6 1973,-1 1 0,-1 0 0,0 1 0,6 13 0,4 6-772,4 7-2356,28 77 1,-13-9 5351,-19-56 2966,-3-25 569,-13-24-4193,0 0 0,1 0-1,-1 0 1,0 0 0,0 0-1,1 0 1,-1 0-1,0 0 1,1 0 0,-1 0-1,0 0 1,0 0 0,1 0-1,-1 0 1,0-1-1,0 1 1,1 0 0,-1 0-1,0 0 1,0 0 0,1 0-1,-1-1 1,0 1-1,0 0 1,1 0 0,-1 0-1,0-1 1,0 1 0,0 0-1,0 0 1,0-1 0,1 1-1,-1 0 1,0 0-1,0-1 1,0 1 0,0 0-1,0-1 1,0 1 0,0 0-1,0-1 1,6-28 4089,-5 7-4874,1-77 1756,4-1 1,5 1 0,3 0 0,43-146-1,-54 230-1071,-1 8-23,0-1 1,0 0-1,0 0 0,6-11 1,-7 18-16,-1 0 0,1 0 0,-1 0 0,1 0 0,-1 0 0,1 0 0,0 1 0,-1-1 1,1 0-1,0 1 0,0-1 0,-1 0 0,1 1 0,0-1 0,0 1 0,0-1 0,0 1 0,0-1 0,0 1 0,0 0 0,0-1 0,0 1 1,0 0-1,0 0 0,0 0 0,0 0 0,0 0 0,0 0 0,0 0 0,0 0 0,0 0 0,0 0 0,0 1 0,0-1 0,0 0 0,0 1 1,-1-1-1,1 1 0,0-1 0,0 1 0,0-1 0,0 1 0,-1 0 0,2 0 0,7 9 47,0 0 0,0 0 0,-1 1 0,-1 0 0,0 1 0,0 0 0,-1 0 0,8 24 0,0-3 57,21 56-171,-4 1-1,24 120 0,-49-184-154,-3-13-716,0 0 0,-1 0-1,1 22 1,-3-35 779,-1 1-1,1 0 1,0-1-1,0 1 0,0 0 1,-1-1-1,1 1 1,0-1-1,0 1 1,-1 0-1,1-1 0,-1 1 1,1-1-1,-1 1 1,1-1-1,0 1 1,-1-1-1,1 0 1,-1 1-1,0-1 0,1 0 1,-1 1-1,1-1 1,-1 0-1,0 1 1,1-1-1,-1 0 0,0 0 1,1 0-1,-1 0 1,1 0-1,-1 0 1,0 0-1,1 0 0,-1 0 1,0 0-1,1 0 1,-1 0-1,0 0 1,1 0-1,-1-1 1,0 1-1,-5-1-1365,-21 1-5195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0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8754,'0'0'9426,"193"27"-8778,-129-5-648,28 14-488,-19-8-2425,-9-4-3088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0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28 510 9450,'0'0'7738,"-4"-27"-6038,-6-34-466,-3-102 1,13-41-1672,2 220 495,0-1 0,1 1 0,1-1 0,1 0 0,0 0-1,1 0 1,0 0 0,1-1 0,1 0 0,0-1 0,1 0-1,0 0 1,19 19 0,-25-29-60,0-1 1,0 1-1,1-1 0,-1 0 1,0 0-1,1 0 0,-1 0 1,1-1-1,0 1 0,0-1 1,-1 0-1,1 0 0,6 0 0,-9 0 4,1-1 0,0 0 0,-1 0 0,1 0 0,0 0 0,0 0 0,-1-1 0,1 1 0,0 0-1,-1-1 1,1 1 0,0-1 0,-1 0 0,1 1 0,-1-1 0,1 0 0,-1 0 0,1 0 0,-1 0 0,0 0-1,1 0 1,-1-1 0,0 1 0,0 0 0,0-1 0,0 1 0,0-1 0,0 1 0,0-1 0,-1 1-1,2-3 1,4-24 56,0-1-1,-2 0 1,-1 0-1,-2 0 0,-2-44 1,0 19 164,1 52-10,0 21 204,2 3-158,1 0 0,2 0 0,0 0 0,1 0 0,17 38 0,5 20-40,-18-43-232,25 74 21,-31-101-248,1 1-1,0-1 0,0 0 0,1 0 1,0-1-1,1 0 0,12 14 1,-17-21 7,0-1 0,-1 1 0,1-1 0,0 0 1,0 0-1,0 1 0,0-1 0,0-1 1,1 1-1,-1 0 0,2 0 0,16 1-4849,-2-2-910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1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11282,'0'0'8786,"28"156"-6577,-1-81-977,1 2-624,8-3-400,1-5-208,0-14-184,-1-14-1072,29-25-1233,-20-13-3312,1-3-2145</inkml:trace>
  <inkml:trace contextRef="#ctx0" brushRef="#br0" timeOffset="1">495 56 11234,'0'0'11902,"-26"28"-11192,-4 4-335,-44 61 0,70-85-295,0-1 0,1 1 0,-1 1 0,1-1-1,1 0 1,0 1 0,0-1 0,0 1 0,1-1 0,1 1 0,-1 0 0,1 0 0,1-1 0,0 1-1,0 0 1,1-1 0,0 1 0,0-1 0,4 9 0,-5-12-39,5 13 75,0 1 1,1-1-1,1-1 1,1 1-1,1-1 1,0-1-1,1 1 1,0-2-1,2 0 1,22 22-1,-28-30-350,1 0-1,0 0 0,1-1 0,-1 0 0,1-1 1,0 0-1,1 0 0,-1-1 0,1 0 1,0-1-1,0 0 0,0-1 0,0 0 1,1 0-1,-1-1 0,0 0 0,1-1 0,-1 0 1,1-1-1,-1 0 0,14-4 0,-14 2-1395,0-1 0,0 0 0,18-10 0,27-16-8088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1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1 677 2961,'0'0'17918,"0"-25"-17214,0 5-609,0-24 99,9-77 0,3-3 148,-5-162 0,-7 229-691,3 86 477,1 1 0,2-1 0,1-1 0,1 1 0,2-1 0,16 35 0,0 3 52,95 223-2127,-117-281 1287,-36-29-16225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2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578 501 10234,'0'0'12851,"201"33"-11915,-136-28-592,8-2-344,-18-3-480,-9 0-1096,-28-22-1449,-9-6-3648,-9 4-4266</inkml:trace>
  <inkml:trace contextRef="#ctx0" brushRef="#br0" timeOffset="1">0 11 3833,'0'0'15387,"156"-8"-21076,-138 5-2441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2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11242,'0'0'9236,"21"-12"-9095,71-41-56,-85 49 15,1 0 0,0 0-1,0 0 1,0 1 0,0 0-1,0 0 1,1 1 0,-1 0-1,1 1 1,0 0-1,-1 0 1,1 1 0,0 0-1,0 1 1,-1 0 0,1 0-1,0 0 1,-1 1 0,0 1-1,1 0 1,7 3-1,4 6-19,-1 0 0,0 2 0,-1 0 0,-1 0 0,0 2 0,16 19 0,30 27-3934,-24-30-3497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2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1 776,'0'0'19740,"0"151"-18635,0-99-337,18 0-744,0-2-24,10-6-968,-10-11-689,0-11-1383,1-8-2298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3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110 382 10322,'0'0'11491,"175"58"-10387,-111-33-544,18-6-240,-8 0-192,-10-8-128,-18-8-400,-19-3-816,-9 0-737,-18-25-1119,-18-5-1713,-19 0-456</inkml:trace>
  <inkml:trace contextRef="#ctx0" brushRef="#br0" timeOffset="1">0 55 8978,'0'0'10114,"165"-22"-9378,-91 11-512,-1 3-224,0 0-272,1 2-1280,-1 6-1545,-9 8-2072,-18 14-3057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3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12 490 7274,'0'0'8145,"0"-30"-6468,0-231 975,0 231-2523,0-8 40,-1 0-1,-6-38 1,4 59-13,3 24-82,5 31 129,3-5 295,2-1 1,1 0-1,26 49 0,-21-45-225,-2-4-70,1-1 0,2 0-1,0-1 1,3-1 0,0-1 0,28 30-1,-44-54-183,0-1 0,0 1-1,0-1 1,1 0 0,-1 0-1,1-1 1,0 1 0,-1-1-1,10 3 1,-13-5-15,1 0 1,-1 0-1,1 1 0,-1-1 1,0 0-1,1 0 0,-1 0 1,1-1-1,-1 1 1,0 0-1,1 0 0,-1-1 1,0 1-1,1-1 0,-1 1 1,0-1-1,1 0 0,-1 1 1,0-1-1,0 0 0,0 0 1,0 0-1,0 0 0,0 0 1,0 0-1,0 0 0,0 0 1,0 0-1,-1 0 1,1-1-1,0 1 0,-1 0 1,1 0-1,-1-1 0,1 1 1,-1-1-1,0-1 0,4-13-28,0 0 0,-2 0-1,0 0 1,-1 0-1,0-1 1,-2 1 0,0 0-1,0-1 1,-6-18 0,-19-51-1893,-14 4-4263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7162,'0'0'13840,"-6"20"-13336,4-13-453,-5 14 144,1 1 0,1 0 1,1 0-1,1 1 1,0 25-1,3-21 21,-1 7 170,2 0 0,1 0 1,8 44-1,-8-69-338,0-1 0,1 1 1,0-1-1,0 0 0,0 1 0,1-1 1,0-1-1,1 1 0,0-1 1,0 0-1,1 0 0,-1 0 0,1-1 1,1 1-1,-1-2 0,1 1 0,15 9 1,-19-13-165,0 0-1,1 0 1,-1-1 0,1 1 0,0-1 0,-1 0-1,1 0 1,0 0 0,0 0 0,0 0 0,0-1-1,0 0 1,-1 0 0,1 0 0,0 0 0,0-1-1,0 1 1,0-1 0,0 0 0,4-2 0,-4 1-489,1-1 1,-1 0-1,0 0 0,0 0 1,-1-1-1,1 0 0,-1 1 1,0-1-1,1 0 1,-2 0-1,1-1 0,0 1 1,-1-1-1,3-7 1,5-18-6084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9570,'0'0'9391,"-3"33"-8769,0 1-427,-9 183 1092,10-185-1039,2 1 0,2-1 1,1 1-1,1-1 1,2 0-1,17 56 1,-18-76-448,0-1 0,0 0 0,13 18 0,-17-28 94,0 0 1,-1 0-1,1 0 1,0 0-1,0 0 1,0 0-1,-1 0 0,1-1 1,0 1-1,0 0 1,0-1-1,0 1 1,0 0-1,0-1 1,1 1-1,-1-1 1,0 0-1,0 1 1,0-1-1,2 0 1,-2 0-64,1-1 1,-1 0-1,0 0 1,0 1-1,0-1 1,0 0-1,0 0 1,0 0-1,0 0 1,0 0-1,0 0 1,0 0-1,-1-1 1,1 1-1,0 0 1,-1 0-1,1-1 1,-1 1-1,1 0 1,-1-1-1,0 1 1,0 0-1,1-2 1,6-37-3899,-5-8-1644</inkml:trace>
  <inkml:trace contextRef="#ctx0" brushRef="#br0" timeOffset="1">1 188 8730,'0'0'9602,"183"77"-9138,-110-63-304,1-9-160,-10-5-936,9-14-1825,-18-16-1800,-18-3-2952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3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0 728,'0'0'20693,"36"146"-19741,-17-74-496,8 2-216,-8-8-128,-1-14-112,0-13-104,-9-15-528,1-13-881,-20-24-5248,-17-18 2240,-10-4-4529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4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6249,'0'0'10812,"27"-2"-9125,-1 0-1327,7-1-3,0 1 0,0 2 0,55 7 0,89 20-32,128 17-2453,-304-44 2137,-1 0 0,1 0-1,-1 0 1,1 0 0,-1 0-1,1 0 1,-1 0 0,1 0-1,-1 0 1,0 1 0,1-1-1,-1 0 1,1 0 0,-1 0 0,1 1-1,-1-1 1,0 0 0,1 1-1,-1-1 1,0 0 0,1 1-1,-1-1 1,0 0 0,1 1-1,-1-1 1,0 1 0,0-1-1,0 1 1,1-1 0,-1 0-1,0 1 1,0-1 0,0 1-1,0-1 1,0 1 0,0-1-1,0 1 1,0-1 0,0 1 0,0-1-1,0 1 1,0-1 0,0 1-1,0-1 1,0 1 0,-1-1-1,1 0 1,0 1 0,0-1-1,-1 1 1,1-1 0,0 0-1,0 1 1,-1-1 0,1 1-1,-1-1 1,-14 18 622,8-11-364,1-1 0,0 1 0,1 0 0,-1 1 0,1-1 0,1 1 0,-1 0 0,2 0 0,-1 0 0,1 1 0,0-1 0,-3 18 0,5-13-93,0 0-1,1 0 0,0 0 0,1 0 0,1 0 1,0 0-1,1-1 0,0 1 0,1-1 0,10 24 1,-11-30-201,0-1 0,1 1 0,-1-1 0,1 0 0,0 1 0,0-2 0,1 1 0,0 0 0,-1-1 0,1 0 1,1 0-1,-1-1 0,1 1 0,-1-1 0,1 0 0,0-1 0,0 1 0,0-1 0,0 0 0,1-1 0,-1 0 0,0 0 0,1 0 1,9 0-1,-14-2-171,1 1 0,-1-1 1,1 1-1,-1-1 0,1 0 0,-1 1 1,0-1-1,1-1 0,-1 1 1,0 0-1,0 0 0,0-1 1,0 1-1,0-1 0,0 0 1,0 0-1,-1 1 0,1-1 1,-1 0-1,1 0 0,-1-1 1,0 1-1,0 0 0,0 0 1,0-1-1,0 1 0,0 0 1,0-1-1,-1 1 0,0-1 0,1 1 1,-1-5-1,1-5-927,0-1 0,0 0 0,-1 0 0,-1 1 0,-4-20 0,-10-18-4611</inkml:trace>
  <inkml:trace contextRef="#ctx0" brushRef="#br0" timeOffset="1">496 114 10090,'0'0'10794,"192"94"-10634,-128-94-160,-9 0-296,0-11-616,-18-14-776,-10-11-2497,-17 9-1008,-10-1-1144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4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4905,'0'0'12667,"165"13"-12667,-100-10-480,-1-3-1425,18 0-1159,-18 0-2322,-18 0 105</inkml:trace>
  <inkml:trace contextRef="#ctx0" brushRef="#br0" timeOffset="1">541 1 7522,'0'0'9650,"0"145"-8410,19-79-672,-1 6-176,9-3-112,-8-6-280,-1-14-8,0-16-512,1-16-528,-10-17-1201,-9-14-2056,0-22 209,0-2-1618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4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7418,'0'0'6560,"33"4"-5429,103 13-638,-128-15-489,1 0 0,-1 0 0,1 1 1,-1 0-1,0 0 0,0 1 0,0 0 0,-1 0 0,1 1 0,-1 0 1,0 0-1,0 1 0,-1-1 0,0 2 0,0-1 0,0 1 0,-1 0 1,6 8-1,-8-9-29,0 0 0,0 0 0,0 1 1,0-1-1,-1 1 0,2 12 0,-3-16 32,0 1 0,-1-1 0,1 1 0,-1-1 0,0 0 0,0 1 0,0-1 0,-1 1 0,1-1 0,-1 0 0,1 1 0,-1-1 0,-1 0 0,1 1 0,0-1 0,-3 4 0,-1-2 25,0-1 1,0 1-1,0-1 1,-1 0-1,0 0 1,0-1-1,0 1 0,0-2 1,-9 4-1,-70 21-96,58-19-59,43-13 620,0-1 136,1 0-1,0 2 0,21-4 1,-34 8-533,0-1 1,0 1-1,0-1 1,0 1-1,0 0 1,1 1-1,-1-1 1,0 1 0,0 0-1,0 0 1,0 0-1,0 0 1,-1 1-1,1-1 1,0 1-1,-1 0 1,1 0 0,-1 1-1,1-1 1,-1 1-1,3 2 1,14 23 555,-1 0 0,26 52 1,10 15-939,-32-68-1410,-2-20-4633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5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0 707 2817,'0'0'12486,"5"-25"-10333,0-1-1683,4-19 477,-1 0-1,2-62 1,-9 0 171,2 34-891,-15-140 0,12 212-227,-3-19-281,3 26-198,2 29 476,0 0 275,2-1 0,1 0 0,2 0-1,1 0 1,1-1 0,2 0 0,2 0-1,19 35 1,-28-60-259,1 0-1,0 0 1,0-1 0,0 0 0,1 0-1,0 0 1,1-1 0,12 11-1,-15-14-20,0 0-1,1-1 0,-1 0 1,0 1-1,1-2 1,-1 1-1,1 0 0,0-1 1,-1 0-1,1 0 1,0-1-1,0 1 0,0-1 1,-1 0-1,1 0 1,0 0-1,0-1 0,6-1 1,-7 0 6,1-1 0,-1 1 0,0-1 0,0 1 0,0-1 0,-1 0 0,1-1-1,-1 1 1,1-1 0,-1 1 0,0-1 0,-1 0 0,1 0 0,-1 0 0,1-1 0,1-5 0,4-7 15,-1 0-1,9-36 0,-4-14-399,-3 0 0,-3-1 0,-4-97 0,-1 175-758,0 1 1,1-1-1,0 0 1,1 0-1,3 11 0,5 18-2020,0 28-2491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5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1 678 7602,'0'0'7697,"0"-30"-5640,0-185 581,3 154-1617,3 1 1,23-100 0,-5 31-293,-16 107-798,-8 22 62,0 0-1,1 0 1,-1 0-1,0 0 1,1 0-1,-1 0 1,0 0 0,1 0-1,-1 0 1,0 0-1,0 0 1,1 0-1,-1 0 1,0 0-1,1 1 1,-1-1 0,0 0-1,0 0 1,1 0-1,-1 1 1,0-1-1,0 0 1,0 0 0,1 0-1,-1 1 1,0-1-1,0 0 1,0 1-1,0-1 1,1 0 0,-1 0-1,0 1 1,0-1-1,0 0 1,0 1-1,0-1 1,15 47-161,-15-46 177,6 23 43,95 336 943,-95-341-1105,-3-8-179,1 0 0,0 0 0,0 0 0,1-1 0,0 1 1,1-1-1,1-1 0,7 11 0,-1-14-1639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6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10114,'0'0'14107,"202"96"-13059,-138-74-648,-9-3-400,-9-5-568,-18-6-992,-19 0-2585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6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11 159 11450,'0'0'12650,"-3"33"-12339,-4 106-118,7-130-178,1-1 1,0 0-1,0 0 0,1 0 1,0 0-1,0 0 0,1 0 1,0 0-1,1-1 0,0 1 1,0-1-1,0 0 0,1 0 1,0-1-1,0 1 0,10 8 1,-5-6-14,0-2 1,1 1 0,-1-1 0,1-1-1,1 0 1,-1-1 0,1 0 0,15 4-1,-14-5-42,-1-1 0,1 0-1,-1-1 1,1-1 0,0 0-1,-1 0 1,1-2-1,0 1 1,0-2 0,-1 0-1,24-6 1,-30 6 20,0 0 0,0-1-1,-1 1 1,0-1 0,1 0 0,-1-1 0,0 0-1,0 1 1,-1-1 0,1-1 0,-1 1 0,0-1-1,0 1 1,-1-1 0,1 0 0,-1-1 0,0 1 0,0-1-1,-1 1 1,0-1 0,0 0 0,0 0 0,0 0-1,-1 0 1,0 0 0,0-7 0,1 1 2,-1 0 1,0 0 0,-1 0 0,0 0-1,-1 0 1,0 0 0,-1 0 0,-1 0-1,0 0 1,0 0 0,-1 1 0,0 0-1,-1 0 1,-1 0 0,0 0-1,0 1 1,-1 0 0,-10-13 0,-2 2 28,-1 1 0,-1 1 0,-1 0 0,-38-24 0,49 36 33,-1 0 0,0 1 0,-1 1 0,1-1 0,-1 2 0,0 0 0,0 0 0,-1 2 1,1-1-1,-1 2 0,-20-1 0,31 3-47,0-1 0,0 1-1,0 0 1,0 0 0,0 0 0,1 0 0,-1 1 0,1-1 0,-1 1-1,1-1 1,-1 1 0,1 0 0,0 0 0,0 0 0,0 0-1,0 1 1,0-1 0,0 0 0,1 1 0,-1 0 0,1-1 0,0 1-1,0 0 1,0-1 0,0 1 0,0 0 0,0 0 0,1 0 0,-1 4-1,-1 1-104,1 0 0,1 1 0,-1-1-1,1 0 1,0 0 0,1 0-1,0 0 1,0 0 0,1 0-1,3 8 1,-3-10-172,1-1 1,0 0-1,0-1 0,1 1 0,0-1 0,0 1 1,0-1-1,0 0 0,0-1 0,1 1 0,0-1 1,-1 0-1,1 0 0,7 3 0,4 1-1397,1 0-1,-1-1 1,26 5 0,14-1-4262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6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9738,'0'0'7346,"45"173"-5962,-8-99-352,0-2-424,-1-12-608,1-10-240,-19-17-848,1-14-808,-19-33-4082,-9-16 993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7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9162,'0'0'8675,"34"0"-7984,111 3-304,-132-3-355,0 1 1,0 1-1,1 0 1,-1 1-1,-1 0 1,1 1-1,0 0 1,-1 1-1,0 1 1,0 0-1,-1 0 1,14 10-1,-23-14-33,1-1 1,0 1-1,-1 0 0,1 0 0,-1 0 0,0 0 0,0 0 0,0 0 0,0 0 0,0 1 0,0-1 0,0 1 0,-1 0 0,1-1 0,-1 1 0,0 0 0,0 0 0,0 0 0,0 0 0,0 0 0,-1 0 0,1 0 0,-1 0 0,0 0 0,0 0 0,0 0 0,0 0 0,0 0 0,-1 0 0,0 0 0,1 0 0,-1 0 0,-3 6 0,1-3 14,-1 1 0,-1-1-1,1 0 1,-1 0 0,0 0-1,0-1 1,-1 0 0,1 0-1,-1 0 1,0-1 0,-14 8-1,10-6-34,0 0 0,0-1-1,-1-1 1,0 0 0,0 0-1,0-1 1,0 0 0,-1-1-1,1-1 1,-18 1 0,27-2-22,24 0 14,22-3 245,59-1 915,-94 5-914,0 0 1,-1 0-1,1 0 0,-1 1 0,1 1 1,-1 0-1,0 0 0,0 0 1,12 7-1,-1 4-144,0 1 0,-2 1 0,1 1-1,-2 0 1,0 2 0,-1-1 0,-1 2 0,14 24 0,-13-21-1291,-8-54-11175,-7 30 12069,0-34-6636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10498,'0'0'7594,"19"35"-6138,4 7-1006,3 2 269,-3 1 0,31 85-1,-33-69 54,-4 1 0,-2 1 1,-3 1-1,-3-1 0,1 111 0,-10-153-615,-2-1-1,0 1 1,-1 0-1,-1-1 1,-2 0 0,-8 23-1,11-33-115,0-1 0,-1-1 1,-1 1-1,1-1 0,-1 1 0,-1-1 0,0-1 1,0 1-1,0-1 0,-1 0 0,0 0 0,0-1 1,-1 0-1,0 0 0,-13 7 0,17-11-102,0-1 0,0 1 0,0-1-1,0 0 1,0 0 0,0 0 0,-1 0 0,1-1-1,0 0 1,0 0 0,-1 0 0,-5-1 0,8 0-114,0 1-1,0-1 1,-1 0 0,1 0 0,0 0 0,0 0 0,0 0 0,0 0 0,0-1 0,0 1 0,1-1-1,-1 1 1,0-1 0,1 0 0,-1 1 0,1-1 0,0 0 0,-1 0 0,1 0 0,0 0 0,-1-4-1,-9-29-6438,2 4-6169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7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65 152 4297,'0'0'15331,"137"159"-14539,-100-109-440,9-4-184,-19-4-168,1-12-512,-10-11-832</inkml:trace>
  <inkml:trace contextRef="#ctx0" brushRef="#br0" timeOffset="1">1 0 8850,'0'0'7443,"36"17"-5844,123 55-304,-136-62-1080,18 8 215,-1 1 0,-1 2 0,61 42 0,-90-55-333,0 0 1,-1 0-1,0 1 0,-1 0 1,0 0-1,0 1 0,-1 0 1,10 18-1,-14-22-7,0-1 1,-1 1-1,0 0 0,0 0 1,-1 0-1,1 0 0,-1 0 0,-1 0 1,1 0-1,-1 1 0,0-1 1,0 0-1,-1 0 0,0 0 0,0 0 1,0 0-1,-1 0 0,0 0 0,-4 10 1,0-7-53,0 1 1,0-1 0,-1-1-1,0 1 1,-1-1-1,0 0 1,0-1-1,-1 0 1,0 0 0,0-1-1,0 0 1,-1 0-1,0-1 1,0 0 0,-20 6-1,11-6-479,0 1 0,-1-2 1,1-1-1,-1 0 0,1-2 0,-1 0 0,0-1 1,-24-3-1,42 3 258,0 0 1,0-1-1,0 1 1,0-1-1,0 1 1,1-1-1,-1 1 1,0-1-1,0 0 1,0 0 0,0 0-1,1 0 1,-1 0-1,1 0 1,-1-1-1,1 1 1,-1-1-1,1 1 1,0-1-1,-1 1 1,1-1-1,0 0 1,0 1-1,-1-4 1,0-1-935,1-1-1,0 1 1,0-1 0,0 0 0,1 1-1,0-10 1,0-19-6794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7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0 9354,'0'0'10578,"-27"141"-8433,27-81-689,9 3-616,18 1-376,19-7-240,9-10-200,0-11-24,0-17-416,-18-13-592,-1-6-1368,-17-31-1737,-10-7-672,-9-6-641</inkml:trace>
  <inkml:trace contextRef="#ctx0" brushRef="#br0" timeOffset="1">1 149 6617,'0'0'13643,"174"88"-12690,-91-77-465,-1-11-488,-9 0-184,1-8-753,-19-17-815,-28-16-2153,-18 8-480,-9 2-848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8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9274,'0'0'9842,"229"75"-9746,-156-53-96,10 0-952,17 22-2209,-17-6-2576,-10 1-1825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8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6 589 8706,'0'0'7708,"-1"-28"-6629,-4-94-116,6 101-814,0-1 1,1 1-1,1 0 0,1 1 0,10-33 1,4-18-58,-12 39-43,-1 15 11,-2-1-1,0 1 1,-1-1 0,0 1 0,-2-1-1,-1-19 1,12 70 376,1 0 1,2 0 0,1-1-1,2-1 1,24 34-1,-35-57-416,0 0 0,1-1 0,0 0 0,1 0 0,-1-1 0,1 0 0,0 0-1,1-1 1,0 0 0,16 7 0,-22-10-23,0-1-1,0 0 0,0 0 1,0-1-1,0 1 0,-1 0 0,1-1 1,1 0-1,-1 0 0,0 0 1,0 0-1,0 0 0,0-1 1,0 1-1,-1-1 0,1 0 1,0 1-1,0-2 0,0 1 1,0 0-1,-1 0 0,1-1 1,-1 0-1,1 1 0,-1-1 1,1 0-1,-1 0 0,0 0 1,0-1-1,0 1 0,0 0 1,0-1-1,-1 1 0,1-1 1,-1 0-1,0 1 0,0-1 0,0 0 1,2-4-1,6-29 55,-2 0 0,-1-1 1,-2 1-1,-1-1 0,-3-54 0,0 73 269,0 17 40,19 29-104,54 105 224,-50-88-1155,2 0 0,35 47-1,-16-37-3431,-13-16-2651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8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0 459 11058,'0'0'7227,"5"-24"-5792,-3 10-1165,35-138 2306,-31 126-2216,-2 1 0,0-1 0,-1-36 0,-2 32-105,9-52 0,-8 64-279,-1 38 32,13 76 558,5-1 0,4 0 0,40 103 0,-31-126-482,-29-66-356,0 0 1,1-1 0,-1 1-1,1-1 1,0 1 0,1-1-1,-1-1 1,1 1 0,7 5-1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39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75 4481,'0'0'17553,"39"2"-16089,14 3-1093,15 0 70,86-4 1,-93-4-663,0-3-1,1-2 1,99-27-1,-161 35 172,0 0-1,1 0 0,-1 0 1,0 0-1,1 0 0,-1 0 0,0 0 1,1 0-1,-1 0 0,0 0 1,0 0-1,1 0 0,-1 0 0,0 0 1,1-1-1,-1 1 0,0 0 1,0 0-1,1 0 0,-1 0 0,0-1 1,0 1-1,1 0 0,-1 0 1,0 0-1,0-1 0,0 1 0,0 0 1,1 0-1,-1-1 0,0 1 0,0 0 1,0-1-1,0 1 0,0 0 1,0 0-1,0-1 0,0 1 0,0 0 1,0-1-1,0 1 0,0 0 1,0-1-1,0 1 0,0-1 0,-15-8-2210,-23-2-3737,2 5-2691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52 215 9842,'0'0'13575,"-11"-7"-12959,-30-25-366,41 33-249,0-1 1,1 0-1,-1 0 1,0 0-1,0 0 1,0 0-1,1 0 1,-1 0-1,0 0 1,0 0-1,0 0 1,0 0-1,1 0 1,-1 0-1,0 0 1,0 0-1,0-1 1,0 1-1,1 0 1,-1 0-1,0 0 1,0 0-1,0 0 1,0 0-1,0 0 1,1 0-1,-1 0 1,0-1-1,0 1 1,0 0 0,0 0-1,0 0 1,0 0-1,0 0 1,0-1-1,0 1 1,1 0-1,-1 0 1,0 0-1,0 0 1,0-1-1,0 1 1,0 0-1,0 0 1,0 0-1,0-1 1,0 1-1,0 0 1,0 0-1,0 0 1,0 0-1,0-1 1,-1 1-1,1 0 1,0 0-1,0 0 1,0 0-1,0 0 1,0-1-1,0 1 1,0 0-1,0 0 1,-1 0 0,1 0-1,0 0 1,0 0-1,0-1 1,20 1 29,-15 0-8,223-11 596,-190 7-701,0-2 0,0-2 0,71-24 0,-106 31-55,0 0 1,1 0-1,-1-1 1,0 1-1,0-1 0,0 1 1,0-1-1,0 0 1,0 0-1,-1 0 1,1 0-1,-1-1 1,1 1-1,-1-1 1,0 0-1,0 1 1,0-1-1,1-3 1,-1 0-950,-1 1 0,0-1 0,0 1 0,0-1 0,-1 1 0,0-8 0,0-7-6504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10938,'0'0'10955,"165"30"-10515,-92-19-288,1-3-152,-10-8-400,-9 0-809,9-14-1119,-18-10-2137,-19-7-1536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10386,'0'0'6815,"30"8"-5425,3 0-1093,21 5 219,85 33 0,-129-43-460,124 55 647,-116-49-424,0 1 0,0 1-1,-1 0 1,29 27 0,-41-33-114,0 1 0,-1-1 0,0 1 0,0 0 0,0 0 0,-1 1 0,0-1 0,0 1 0,-1 0 0,0-1 0,0 1 0,-1 0 0,1 0 0,-2 0 0,1 0 0,-1 1 0,0-1 1,0 0-1,-3 14 0,1-8 40,-1 0 1,0 1 0,-1-1 0,-1-1-1,0 1 1,-1-1 0,0 0 0,-1 0-1,-10 14 1,-116 122 981,61-73-995,71-74-371,-24 30 496,18-13-2371,7-18 1742,0 1-1,0-1 1,0 1-1,0 0 1,0-1-1,0 1 1,0-1-1,0 1 0,0-1 1,1 1-1,-1 0 1,0-1-1,0 1 1,0-1-1,1 1 1,-1-1-1,0 1 1,1-1-1,-1 1 1,0-1-1,1 0 1,-1 1-1,1 0 0,15 5-10734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5569,'0'0'14507,"0"0"-14426,0 0 0,0-1 0,0 1 0,0 0-1,0 0 1,-1 0 0,1-1 0,0 1 0,0 0-1,0 0 1,0 0 0,-1 0 0,1-1 0,0 1-1,0 0 1,0 0 0,-1 0 0,1 0 0,0 0 0,0 0-1,0 0 1,-1 0 0,1 0 0,0-1 0,0 1-1,-1 0 1,1 0 0,0 0 0,0 0 0,0 0-1,-1 0 1,1 0 0,0 1 0,0-1 0,-1 0 0,1 0-1,0 0 1,0 0 0,0 0 0,-1 0 0,1 0-1,0 0 1,0 1 0,0-1 0,-1 0 0,1 0-1,-2 26 740,-9 52-1,-2 13-68,11-57-528,0-1-1,3 0 1,1 1-1,10 57 1,-9-79-204,0-1 1,1 1-1,0-1 1,1 0-1,1 0 1,-1-1-1,1 1 1,1-1-1,0 0 1,1-1-1,0 0 1,0 0-1,1-1 1,0 0 0,0 0-1,15 9 1,-13-11-39,1 0 0,0 0 0,0-1 0,0 0 1,1-1-1,-1 0 0,1-1 0,0-1 0,23 2 1,-30-4-8,0 0 1,0 0 0,0 0-1,0-1 1,-1 0 0,1 0 0,0 0-1,0-1 1,-1 1 0,1-2-1,-1 1 1,0 0 0,0-1 0,0 0-1,0 0 1,0-1 0,0 0-1,-1 1 1,0-1 0,0-1 0,0 1-1,0-1 1,4-7 0,-1-1-21,-1-1 0,0 1 0,-1-1 0,-1-1 1,0 1-1,-1 0 0,2-26 0,-3 11 5,-1-1-1,-7-54 1,5 77 42,0 1-1,0-1 1,-1 0-1,0 1 1,0 0 0,-1-1-1,0 1 1,-6-11-1,7 16-46,2 6 1,0 3 10,1 6 50,1 0 0,0-1 0,1 1 0,1-1 0,0 0 0,11 23 0,56 148 250,-8 4 0,43 209 0,-99-349-225,-2-1 0,-2 1 1,-2 0-1,-5 52 0,3-94-45,1 0 0,-1 0 0,0 0-1,-1 0 1,1 0 0,-1 0 0,0 0 0,-1 0-1,1 0 1,-1-1 0,0 0 0,-1 1 0,1-1-1,-1 0 1,0-1 0,0 1 0,-1-1-1,0 0 1,1 0 0,-1 0 0,0 0 0,-1-1-1,1 0 1,-1 0 0,1-1 0,-1 1 0,0-1-1,0 0 1,0-1 0,0 0 0,0 1 0,0-2-1,0 1 1,-1-1 0,1 0 0,0 0 0,0-1-1,0 0 1,-1 0 0,1 0 0,-7-4-1,3 1-41,-1 0 0,2-2 0,-1 1-1,1-1 1,-1 0 0,2-1-1,-1 0 1,1-1 0,0 0-1,0 0 1,1 0 0,0-1-1,1 0 1,-6-11 0,3 5 39,1 0 0,0 0 1,1-1-1,1 0 0,1-1 1,0 1-1,1-1 0,-3-26 1,6 25 21,-1-2 36,1-1 0,3-35 0,-2 51-38,1 0-1,0 0 1,0 0 0,0 1 0,1-1-1,-1 0 1,1 0 0,0 1 0,1-1-1,-1 1 1,1 0 0,0 0 0,0 0-1,0 0 1,1 0 0,4-4 0,19-11 45,1 2 0,50-24 0,-43 24-422,49-32 1,-73 41-505,-1 1 1,-1-2-1,1 1 1,-2-1 0,1 0-1,-1-1 1,0 0-1,11-20 1,1-14-6366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17 5089,'0'0'13395,"-3"-2"-12216,-1-1-948,0 1 0,0 0 0,-1 1 0,1-1 0,0 1 0,-1 0 0,1 0 0,-1 0 0,1 1 0,-8-1-1,-58 3 657,34-1-445,30-1-411,0 0 0,0 1 1,1-1-1,-1 1 0,0 1 1,0-1-1,0 1 0,1 0 1,-1 0-1,-7 5 0,11-6-36,0 0-1,0 0 1,1 1-1,-1-1 0,1 1 1,-1-1-1,1 1 1,0 0-1,-1-1 1,1 1-1,0 0 1,0 0-1,0 0 0,0 0 1,1 0-1,-1 0 1,0 0-1,1 0 1,0 0-1,-1 0 1,1 0-1,0 0 1,0 1-1,0-1 0,0 0 1,1 0-1,-1 0 1,0 0-1,1 0 1,0 0-1,-1 0 1,2 3-1,7 11 23,1 0 0,0-1 0,1 0 0,1-1 0,0 0 0,1-1 0,22 17 0,-2 2 6,-22-21-7,48 53 25,-55-59-35,-1 0 0,0 0 0,0 0 0,0 0 0,0 1 0,-1-1 0,0 1 0,0 0 0,-1 0 0,0-1 0,0 1-1,1 9 1,-2-10 13,1 0 0,-1 0-1,0 0 1,0 0-1,-1 0 1,1 0-1,-1 0 1,0 0-1,0 0 1,-1 0-1,0 0 1,0-1-1,0 1 1,0 0-1,-1-1 1,1 0-1,-1 1 1,0-1 0,-1-1-1,1 1 1,-1 0-1,0-1 1,1 1-1,-1-1 1,-1 0-1,1-1 1,-7 4-1,1 0-2,-1-1 1,1 0-1,-1-1 0,0 0 1,0-1-1,-1 0 0,-16 1 0,-82 1-572,98-5 381,12 0 133,-1 0 0,1 0 0,0 0 1,-1 0-1,1 0 0,0 0 0,-1 0 0,1 1 1,-1-1-1,1-1 0,0 1 0,-1 0 1,1 0-1,0 0 0,-1 0 0,1 0 0,0 0 1,-1 0-1,1 0 0,0 0 0,-1-1 0,1 1 1,0 0-1,0 0 0,-1-1 0,1 1 0,0 0 1,0 0-1,-1-1 0,1 1 0,0 0 0,0 0 1,-1-1-1,1 1 0,0 0 0,0-1 1,0 1-1,0 0 0,0-1 0,0 1 0,0 0 1,0-1-1,-1 1 0,1 0 0,0-1 0,0 1 1,1-1-1,-1 1 0,0 0 0,0-1 0,0 1 1,0 0-1,0-1 0,0 1 0,0 0 1,0-1-1,1 1 0,-1 0 0,0-1 0,0 1 1,0 0-1,1 0 0,-1-1 0,24-22-2735,95-47-4770,-62 37 1347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1 664 10986,'0'0'9314,"6"1"-8946,3-2-304,1 0 0,-1 0-1,1-1 1,-1 0-1,0-1 1,0 0-1,0 0 1,0-1-1,-1 0 1,0-1-1,1 0 1,-1 0 0,-1-1-1,1 0 1,-1 0-1,8-9 1,-1 1-7,0-1 0,0-1 0,-2 0 0,0-1 0,-1 0-1,17-34 1,-19 27-6,0 0 0,-2-1 0,-1 1 0,-1-1 0,2-27 0,-2-126 358,-5 131-222,-8 9 454,2 28-105,0 25-118,-4 65-316,4 0 0,6 138-1,2-198-106,0-1 0,1 1 0,1-1 0,1 0-1,1 0 1,0-1 0,17 32 0,-19-42 0,0-1 0,1 0 0,0 0-1,0-1 1,1 1 0,0-1 0,0 0 0,14 10 0,-16-14 1,1 1 0,0 0 1,0-1-1,0 0 0,0 0 0,0-1 1,0 1-1,0-1 0,1 0 1,-1-1-1,1 1 0,-1-1 1,0 0-1,1 0 0,6-2 1,-7 1-3,1-1 1,-1 0-1,1 0 1,-1 0-1,0-1 1,0 0-1,0 0 1,0 0-1,-1 0 1,1-1-1,-1 0 1,0 0-1,0 0 1,0-1-1,0 1 1,-1-1-1,5-7 1,5-11-7,-2 0 1,15-37-1,-26 60 12,13-36 0,-2 1 1,-1-1-1,-2-1 0,-2 1 0,-1-1 0,-1 0 0,-3-1 0,-6-73 1,6 108 25,-1 1 0,0 0 1,-1 0-1,1-1 1,0 1-1,-1 0 0,1 0 1,-1 0-1,0-1 1,1 1-1,-1 0 0,0 0 1,-1 0-1,1 0 1,0 1-1,0-1 0,-1 0 1,1 0-1,-1 1 0,1-1 1,-1 1-1,0-1 1,-3-1-1,4 3-14,0 0-1,0 1 0,1-1 1,-1 1-1,0-1 1,1 1-1,-1-1 1,0 1-1,1 0 1,-1-1-1,1 1 1,-1 0-1,1-1 1,-1 1-1,1 0 1,0-1-1,-1 1 0,1 0 1,0 0-1,0 0 1,-1-1-1,1 1 1,0 0-1,0 0 1,0 0-1,0 0 1,0 0-1,0-1 1,0 1-1,0 0 0,1 0 1,-1 0-1,0-1 1,0 1-1,1 1 1,-1 6 31,-1 85 66,5 138 415,-1-199-447,2 0-1,0-1 1,2 0 0,2 0 0,14 37 0,-13-45-35,0 0 1,2-1-1,0 0 1,2-1-1,16 21 0,-26-37-204,0-1 0,1 0-1,-1 1 1,1-2-1,0 1 1,0 0-1,0-1 1,1 0 0,-1 0-1,1 0 1,8 2-1,-10-4-211,0-1-1,1 1 1,-1-1 0,0 0-1,1 0 1,-1 0-1,0-1 1,1 1-1,-1-1 1,0 0 0,0 0-1,0-1 1,0 1-1,0-1 1,0 0-1,0 0 1,0 0 0,4-3-1,28-26-6868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14947,'0'0'8498,"101"17"-8498,-64-15-312,-10-2-808,10 0-953,-9-13-1880,-19-7-1752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8426,'0'0'15314,"31"8"-14442,-6 0-745,210 49 673,-207-53-581,49-2 0,-71-2-112,-4 0 791,15-4-5341,-5-5-878,5-2-3359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8386,'0'0'12936,"1"-5"-12401,0 4-484,0-1-1,1 0 1,-1 1 0,0-1 0,1 0 0,-1 1 0,1 0 0,-1-1 0,1 1 0,0 0-1,-1 0 1,1 0 0,0 0 0,0 0 0,0 0 0,0 1 0,0-1 0,0 0 0,0 1 0,0 0-1,0-1 1,0 1 0,3 0 0,66 0 993,-41 1-773,40 2 110,-37-1-1003,0-2 1,54-5-1,-85 5 177,0 0-42,-1 0 0,0-1 0,1 1 0,-1 0 1,1 0-1,-1-1 0,0 1 0,1-1 1,-1 1-1,0-1 0,0 0 0,0 1 0,1-1 1,0-1-1,0-6-5609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9658,'0'0'10872,"20"0"-10124,-6 0-606,1-1-12,0 1 1,0 1-1,0 0 1,0 1-1,-1 1 1,1 0-1,21 8 0,-19-4-18,-1 0 0,0 1 0,-1 1 0,0 0 0,0 1 0,-1 1 0,18 17-1,-25-21-62,0 1-1,0 0 0,-1 0 1,0 0-1,-1 1 1,0 0-1,0 0 0,-1 1 1,0-1-1,-1 1 0,0 0 1,-1 0-1,0 0 0,2 13 1,-3-8-29,-1 1 0,0 0 1,0-1-1,-2 1 0,0 0 1,-1-1-1,0 1 0,-1-1 1,-1 0-1,-1 0 0,0-1 1,0 0-1,-2 0 0,0 0 0,0-1 1,-1 0-1,-1 0 0,0-1 1,-1-1-1,0 0 0,-14 11 1,17-15-252,-50 38-557,54-43 365,0 1 0,1-1 0,-1 0 0,-1 0 0,1 0 0,0 0 0,0-1 0,-1 1 0,1-1 0,-1 0 0,1-1 0,-7 1 0,2-6-5107,7-14-2544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13171,'0'0'8498,"-55"206"-7554,55-129-48,19 0-296,-1-8-232,9-12-176,1-10-192,9-14-40,-19-11-888,9-14-568,10-8-1065,-19-13-2064,10-15-1416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4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10922,'0'0'9468,"29"2"-9104,91 8-182,-111-10-151,-1 2 0,0-1 0,0 1 0,1 0-1,-1 1 1,8 3 0,-12-4-3,-1 1 0,1-1 1,-1 1-1,0-1 0,0 1 0,0 0 1,5 6-1,-6-5 26,-1-1-1,1 1 1,0-1-1,-1 1 1,0 0 0,0-1-1,0 1 1,0 0 0,0 0-1,-1 0 1,0 0 0,0 6-1,-6 49 709,1-39-496,-2 0 0,0 0 0,-16 29 0,-15 44 643,35-85-834,1 0 0,0 0-1,1 0 1,0 1 0,0-1 0,1 1-1,0-1 1,0 1 0,3 12-1,-2-18-97,0 0-1,1 0 1,-1 0-1,1 0 1,-1 0-1,1 0 1,0 0-1,0-1 1,1 1-1,-1-1 1,0 0-1,1 1 1,-1-1-1,1 0 1,0 0-1,0-1 1,0 1-1,0 0 1,0-1-1,0 0 1,0 0-1,0 0 0,1 0 1,-1 0-1,0-1 1,1 1-1,-1-1 1,5 0-1,-4 0-265,-1 0-1,1 1 0,-1-2 0,0 1 0,1 0 0,-1-1 1,0 1-1,1-1 0,-1 0 0,0 0 0,0-1 0,1 1 1,-1 0-1,0-1 0,-1 0 0,1 0 0,0 0 0,0 0 1,-1 0-1,1-1 0,-1 1 0,0-1 0,0 1 0,0-1 1,0 0-1,0 0 0,0 0 0,1-3 0,0-27-4978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30 408,'0'0'21081,"2"-4"-20959,-1 2-118,1 0 1,-1 0-1,1 0 0,-1 0 0,1 1 0,0-1 0,0 1 0,0-1 0,0 1 1,0 0-1,1 0 0,-1 0 0,0 0 0,0 0 0,1 0 0,-1 0 1,1 1-1,-1-1 0,0 1 0,1 0 0,-1 0 0,5 0 0,78 1 26,-50 0-43,-34-1 11,-1 0 0,0 0 0,1 0 0,-1 0 0,0 0 0,1-1 0,-1 1-1,0 0 1,1 0 0,-1 1 0,0-1 0,1 0 0,-1 0 0,0 0 0,1 0 0,-1 0 0,0 0-1,0 0 1,1 0 0,-1 1 0,0-1 0,1 0 0,-1 0 0,0 0 0,0 1 0,1-1-1,-1 0 1,0 0 0,0 1 0,1-1 0,-1 0 0,0 0 0,0 1 0,0-1 0,0 0 0,0 1-1,1-1 1,-1 0 0,0 1 0,0 0 0,-9 14 67,-22 13 96,-39 13 23,70-41-159,0 1 0,0-1 0,0 0-1,-1 1 1,1-1 0,0 1 0,0-1-1,0 1 1,0-1 0,0 0 0,1 1-1,-1-1 1,0 1 0,0-1 0,0 1-1,0-1 1,0 0 0,1 1 0,-1-1-1,0 1 1,0-1 0,0 0 0,1 1-1,-1-1 1,0 0 0,1 1 0,-1-1-1,0 0 1,1 0 0,-1 1-1,0-1 1,1 0 0,-1 0 0,1 0-1,-1 1 1,0-1 0,1 0 0,-1 0-1,1 0 1,-1 0 0,1 0 0,-1 0-1,1 0 1,23 11 57,-23-10 2,18 7 16,0 1 0,0 1 0,-1 1 0,0 0 0,-1 2 0,0 0 0,-1 0 0,-1 2-1,0 0 1,20 26 0,-32-35-35,-1-1-1,1 1 0,-1-1 0,0 1 1,-1 0-1,1 0 0,-1 0 1,0 0-1,-1 0 0,1 0 1,-1 0-1,0 0 0,-1 0 1,0 0-1,-2 9 0,2-7-8,-1 0-1,-1-1 0,1 1 0,-1-1 1,-1 0-1,1 0 0,-1 0 0,-1 0 1,1-1-1,-1 0 0,-7 8 1,2-5 59,-1-1 0,0 0 0,0-1 0,-1 0 0,1-1 0,-1 0 0,-1-1 0,1 0 0,-1-1 0,0 0 0,0-1 0,0-1 0,0 0 0,0-1 0,-1 0 0,-20-2 0,33 1-136,1 0 0,0 1 0,0-1 0,0 0 0,0 0 0,-1 0 0,1 0 0,0 0 0,0 0 0,0 0 0,0 0 0,-1 0 0,1 0 0,0 0 0,0 1 0,0-1 0,-1 0 0,1 0 0,0 0 0,0-1 0,0 1 0,-1 0 0,1 0 0,0 0 0,0 0 0,0 0 0,0 0 0,-1 0 0,1 0 0,0 0 0,0 0 0,0 0 0,0 0 0,-1-1 0,1 1 0,0 0 0,0 0 0,0 0 0,0 0 0,0-1 0,0 1 0,-1 0 0,1 0 0,0 0 0,0 0 0,0-1 0,0 1 0,0 0 0,0 0 0,0 0 0,0-1 1,0 1-1,0 0 0,0 0 0,0 0 0,0-1 0,13-8-4226,18-5-5278,-11 8-2860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8530,'0'0'13741,"0"-11"-11843,6 7 1684,202-39-2529,6-2-779,-193 39-1457,-19 6 530,0-1 0,-1 0 0,1 0 1,0 0-1,-1 0 0,1 0 0,-1 0 0,0-1 1,1 1-1,-1 0 0,0-1 0,0 1 0,0-1 0,0 0 1,0 1-1,0-1 0,0 0 0,-1 1 0,1-1 1,0-3-1,1-9-5507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5433,'0'0'18523,"-1"21"-17376,0-10-980,-2 17 355,2 0 0,1-1 0,8 55 0,17 95 1093,14 66-364,-39-242-1252,0 0 0,0 0 0,0 1 1,1-1-1,-1 0 0,0 0 0,1 0 0,-1 0 0,1 1 1,-1-1-1,1 0 0,-1 0 0,1 0 0,0 0 1,0 0-1,-1 0 0,1-1 0,0 1 0,0 0 1,0 0-1,0-1 0,2 2 0,-1-2-220,8-2-2392,25-24-4063,-16 7-248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10306,'0'0'10112,"0"22"-9775,0-4-263,9 214 1414,-3-163-1152,-6-50-395,1 1 0,1-1-1,1 0 1,1 0 0,1 0-1,10 29 1,-14-46-77,0-1 0,0 0 0,0 1 0,0-1-1,0 0 1,1 0 0,-1 0 0,0 0 0,0 0 0,1 0 0,-1 0-1,1-1 1,-1 1 0,1 0 0,-1-1 0,1 1 0,-1-1 0,1 0 0,-1 1-1,1-1 1,0 0 0,1 0 0,38-5-6260,-14-8-250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12219,'0'0'8791,"-14"-5"-8598,10 3 3200,4 1-3354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11 628 1320,'0'0'17904,"-3"-13"-17117,2 7-725,-1 2-36,1 0 1,0 0-1,0 0 1,1-1 0,-1 1-1,1 0 1,0 0-1,0-1 1,0 1-1,1 0 1,-1-1-1,1 1 1,0 0-1,0 0 1,1 0-1,-1 0 1,1 0-1,0 0 1,0 0-1,4-6 1,43-61 159,-3-2 0,-3-2 1,58-142-1,-98 210 7,0 0 0,0-1 0,-1 1 1,0-1-1,0 0 0,-1 1 0,0-1 0,0-11 653,-1 35-471,4 54-239,3 0 1,4 0-1,2-1 0,3-1 0,3 0 0,41 94 1,-51-141-100,1 0 0,1 0 1,1-2-1,1 1 0,30 33 1,-42-51-37,0 0 0,1 0 0,-1-1 0,1 1 0,0-1 0,-1 1 0,1-1 0,0 1 0,0-1 0,0 0 0,0 0 1,0 0-1,0 0 0,1 0 0,-1 0 0,0-1 0,0 1 0,1-1 0,-1 0 0,0 1 0,0-1 0,1 0 0,2-1 0,-3 0 5,0 0 0,0 0 0,1 0 0,-1 0 0,0 0 0,0-1 0,-1 1 0,1-1 0,0 1 0,0-1 0,-1 0 0,1 0 0,-1 0 0,1 0 0,-1 0 0,0 0 0,0 0 0,0 0 0,0 0 0,0-1 0,0-2 0,8-24 25,-2-1 1,-2-1-1,0 1 0,-2-1 1,-1 1-1,-2-1 0,-1 0 0,-1 0 1,-1 1-1,-2-1 0,-2 1 1,0 0-1,-2 1 0,-17-39 1,15 41-58,8 19 45,0 1 0,0 0 0,-1-1 0,0 1 0,0 0-1,-10-11 1,36 19 159,-1 1 1,31 6-1,31 4 272,1-5 1,112-3-1,-169-4-411,-22 0-36,4 1-4,-1-1-1,1 0 1,-1-1-1,0 0 1,1 0-1,-1 0 0,0-1 1,0-1-1,0 1 1,14-7-1,-21 7-93,0 1 0,1-1 0,-1 0 0,0 1 0,0-1 0,0 0 0,0 0 0,0 0-1,-1 0 1,1 0 0,0 1 0,-1-1 0,0-1 0,1 1 0,-1 0 0,0 0 0,0 0 0,0-2-1,-1-20-2616,-4 6-3623,-10-1-6637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23 575 4369,'0'0'12660,"-5"11"-11550,-13 29-310,58-75 1177,-21 9-1846,-2-1-1,0-1 0,-2 0 1,-1-1-1,-2 0 0,0-1 0,-2 0 1,-1-1-1,-2 0 0,-1-1 1,-1 1-1,0-41 0,-5-92 250,0 162-162,-2 5 2,0 4-174,0 1 1,0-1 0,0 1-1,1 0 1,0-1 0,1 1 0,0 0-1,0 0 1,2 11 0,-1 9 46,-2-4 6,2 0 1,1-1 0,0 1-1,2-1 1,10 36-1,-11-50-83,1 0 0,0 0 0,0-1 0,1 1 0,0-1-1,0 0 1,1 0 0,0-1 0,0 0 0,1 0 0,0 0-1,0-1 1,1 0 0,0-1 0,0 1 0,13 5 0,-16-8-18,0 0 0,1-1 0,-1 1 0,1-1 0,0-1 0,0 1 0,-1-1 0,1 0 0,0 0 0,0-1-1,0 0 1,0 0 0,0 0 0,0-1 0,0 0 0,0 0 0,0 0 0,8-4 0,-8 2-3,0 0 0,-1-1 0,0 0-1,0 0 1,0 0 0,0 0-1,0-1 1,-1 0 0,0 1 0,0-2-1,0 1 1,-1 0 0,0-1-1,0 0 1,0 0 0,3-9 0,1-9-37,-1 0 1,-1-1 0,-2 0-1,2-32 1,-3-78 117,-3 119 228,2 54-103,1 0 0,1 0 0,3 0 0,1-1 0,15 47 0,-14-59-152,2-1 0,1 1-1,0-2 1,2 0 0,1 0-1,1-1 1,1-1 0,29 31-1,-39-45-109,1-1 0,1 0 0,-1 0 0,1-1 0,0 0 0,0 0 0,0-1 0,1 0 0,0 0 0,0-1 0,0 0 0,9 1 0,-10-3-480,-1 0 1,1 0-1,-1-1 0,1 0 1,-1-1-1,1 1 0,-1-1 1,1-1-1,10-3 0,20-18-7304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15523,'0'0'7954,"110"0"-7954,-74 0-544,-17 0-680,8 0-1049,-27-5-1736,0-15-976,0 1-2488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12523,'0'0'9466,"165"8"-9274,-110 3-192,0-3-792,18 6-1649,-18-3-3744,0 0-3241</inkml:trace>
  <inkml:trace contextRef="#ctx0" brushRef="#br0" timeOffset="1">789 146 14715,'0'0'8634,"192"39"-8634,-155-36-320,-9-1-648,-1 1-377,-9 0-1047,-8 0-3689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 10218,'0'0'11237,"25"0"-10946,-1-2-239,-11 1-35,1 1 0,-1 0 0,0 0 0,1 1 1,-1 1-1,0 0 0,0 1 0,0 0 0,19 9 0,-22-8 26,0 0 0,-1 1-1,0 0 1,0 1 0,0 0 0,0 0 0,-1 1 0,0 0 0,-1 1 0,0-1 0,12 17 0,-15-16 33,0-1 1,-1 1 0,1 0-1,-2 0 1,1 0 0,-1 0-1,0 1 1,-1-1 0,0 1-1,0-1 1,-1 1 0,0-1-1,-1 1 1,0-1 0,-2 10-1,0-4-3,-2 0 0,1-1 0,-2 0 1,0 0-1,0 0 0,-1-1 0,-1 0 0,0 0 0,0-1 0,-1 0 0,-13 12 0,5-6-119,-1-1 1,0 0-1,-2-2 0,0 0 1,-39 21-1,49-31-220,1 1-1,-1-2 1,0 1-1,0-2 1,-16 3-1,24-4 4,-1-1 1,1 1-1,0-1 0,-1 0 1,1 0-1,0 0 0,-1 0 0,1-1 1,0 1-1,-1-1 0,1 1 0,0-1 1,0 0-1,-1 0 0,1 0 1,0 0-1,0 0 0,0 0 0,0-1 1,0 1-1,1 0 0,-1-1 1,0 0-1,1 1 0,-1-1 0,1 0 1,-1 0-1,-1-4 0,-8-29-6966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12643,'0'0'8129,"-18"165"-6312,18-96-201,18 2-616,9-5-496,10-6-271,0-10-233,-1-12 0,10-10-593,-9-17-1239,27-11-2025,-9-19-2632,-9-14-1881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10970,'0'0'10333,"24"6"-10083,11 2-211,-5-2 9,53 20 1,-81-25-35,0-1 1,0 0 0,-1 1 0,1 0 0,0-1 0,0 1 0,-1 0-1,1 0 1,-1 0 0,1 0 0,-1 0 0,1 0 0,-1 0-1,0 0 1,1 1 0,-1-1 0,0 1 0,0-1 0,0 1 0,0-1-1,0 1 1,0-1 0,-1 1 0,1 0 0,-1 0 0,1-1-1,-1 1 1,1 0 0,-1 0 0,0 2 0,-1 2 115,0 0-1,-1-1 1,0 1 0,0-1 0,0 1 0,-1-1 0,-5 9-1,-4 7 74,0 2 150,1 1 0,1 0-1,1 1 1,1 0 0,1 0-1,1 1 1,2 0 0,-3 51-1,7-75-385,0 1-1,1-1 0,0 0 0,-1 1 1,1-1-1,0 0 0,0 0 0,1 1 1,-1-1-1,0 0 0,1 0 0,-1 0 1,1-1-1,0 1 0,-1 0 1,1-1-1,0 1 0,0-1 0,0 1 1,0-1-1,0 0 0,1 0 0,-1 0 1,0 0-1,0 0 0,1 0 0,-1-1 1,1 1-1,-1-1 0,0 0 0,1 1 1,-1-1-1,1 0 0,-1-1 1,1 1-1,-1 0 0,0-1 0,1 1 1,-1-1-1,1 0 0,-1 0 0,0 0 1,0 0-1,0 0 0,0 0 0,4-3 1,4-10-1177,-1-1 0,0 1 1,-2-1-1,12-29 1,1-13-4591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14307,'0'0'6527,"16"1"-6342,-6-1-171,56 5 9,-60-4-26,0 0-1,0 0 1,0 1 0,0-1 0,-1 1 0,1 1-1,-1-1 1,1 1 0,-1 0 0,8 5-1,-13-7 11,0-1 0,1 0 0,-1 1-1,1-1 1,-1 1 0,1-1-1,-1 1 1,0-1 0,1 1-1,-1-1 1,0 1 0,0-1-1,1 1 1,-1-1 0,0 1-1,0-1 1,0 1 0,0-1 0,0 1-1,1 0 1,-1-1 0,0 1-1,0-1 1,0 1 0,-1 0-1,1-1 1,0 1 0,0-1-1,0 1 1,0-1 0,-1 1-1,1-1 1,0 1 0,0 0-1,-1-1 1,1 1 0,0-1 0,-1 0-1,1 1 1,-1-1 0,1 1-1,0-1 1,-1 0 0,1 1-1,-1-1 1,1 0 0,-1 1-1,1-1 1,-1 0 0,0 0-1,1 1 1,-1-1 0,-37 13 261,29-10-266,5-2 46,1 0 1,0 0 0,0 1 0,0-1-1,0 1 1,0-1 0,0 1-1,1 0 1,-4 3 0,5 8 340,18 4-244,67 37 584,-55-36-494,0 1 0,-1 0 1,29 29-1,-55-46-195,-1-1 0,1 0 0,-1 1 0,0-1 0,1 0 0,-1 1 0,0 0 0,0-1 0,0 1 0,0 0 0,0-1 0,-1 1 0,1 0 0,0 0 0,-1 0 1,0 0-1,1 0 0,-1 0 0,0-1 0,0 1 0,0 0 0,0 0 0,-1 3 0,0-2-6,0 0 1,0-1-1,-1 1 1,1 0-1,-1-1 1,0 1-1,0-1 1,0 0-1,0 0 1,0 1-1,0-1 1,-1-1-1,-3 4 1,-9 4 24,-1-1 1,1 0 0,-1-1 0,-18 5 0,-5-5-2,33-7-92,1 1 1,0 0-1,0 0 0,0 0 0,0 0 0,-8 4 0,13-5-40,0 1 0,0-1 1,-1 0-1,1 1 0,0-1 0,0 1 0,0-1 0,0 0 0,-1 1 0,1-1 1,0 1-1,0-1 0,0 1 0,0-1 0,0 0 0,0 1 0,0-1 0,0 1 1,0-1-1,0 1 0,0-1 0,1 0 0,-1 1 0,0-1 0,0 1 0,0-1 1,0 0-1,1 1 0,-1-1 0,0 0 0,0 1 0,1-1 0,-1 0 0,0 1 1,1-1-1,-1 0 0,0 1 0,1-1 0,-1 0 0,0 0 0,1 0 0,-1 1 1,1-1-1,-1 0 0,0 0 0,1 0 0,0 0 0,18 11-3387,9 1-4006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8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88 13275,'0'0'13877,"-7"0"-13404,-10 0-201,46 0-24,59 0 228,-43 1-253,-16 0-60,-1 0-1,1-2 1,-1-2 0,50-9 2522,-78 10-2848,0 1-1,0-1 0,0 1 0,1 0 1,-1 0-1,1-1 0,-1 1 1,1 0-1,-1 0 0,1-1 1,0 1-1,0 0 0,0 0 1,1-1-1,40-41-11298,-38 31 2161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9826,'0'0'8354,"-27"8"-6896,-9 2-956,-41 18 1,73-26-461,0 0-1,0 0 1,1 1-1,-1-1 1,1 1-1,0 0 0,0-1 1,0 2-1,0-1 1,0 0-1,1 0 1,-1 1-1,1 0 1,0-1-1,0 1 1,0 0-1,1 0 1,-1 0-1,1 0 1,0 0-1,0 1 1,0 6-1,-4 8 156,-2 12 185,2-1-1,0 1 1,2 0-1,1 0 1,2 1-1,1-1 1,5 31 0,-4-52-331,1-1 1,-1 0 0,1 0-1,1 0 1,0 0 0,0 0 0,1-1-1,0 0 1,1 0 0,-1 0-1,2-1 1,-1 0 0,1 0 0,0 0-1,11 8 1,-9-8-63,1-1-1,0 0 0,0 0 1,0-1-1,1 0 1,-1-1-1,1 0 1,0-1-1,1 0 1,-1-1-1,0 0 1,20 1-1,-30-4-3,0 0 1,0-1-1,0 1 0,0 0 0,0-1 1,-1 1-1,1 0 0,0-1 0,0 1 1,-1-1-1,1 1 0,-1-1 1,0 1-1,1-1 0,-1 0 0,0 1 1,0-1-1,0 1 0,0-1 0,0 0 1,0 1-1,-1-4 0,-3-45-83,-1 37-8,0-1 0,0 1 0,-1 1 1,-1-1-1,0 1 0,-1 0 0,0 0 1,-1 1-1,0 0 0,-1 1 0,0 0 0,0 0 1,-1 1-1,0 1 0,-20-12 0,160 55 1581,-35-14-1426,-3-1-2903,-70-15-607,0 2 0,24 11 0,-16-4-4803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6729,'0'0'11971,"0"-4"-10372,-1 34 1059,-1 9-1790,1 0-1,6 49 1,-4-77-865,1 0 1,-1-1-1,2 1 1,-1 0-1,2-1 1,-1 0-1,1 0 1,1 0-1,0 0 1,0 0-1,1-1 1,0 0-1,1 0 1,13 13-1,-12-16-30,0 0 0,0 0-1,0-1 1,1 0 0,0-1 0,0 0 0,0 0-1,1-1 1,-1 0 0,1-1 0,-1 0-1,1 0 1,18 0 0,-23-2-2,1 0 1,-1-1-1,1 1 0,-1-1 1,1-1-1,-1 1 0,0-1 0,0 0 1,0 0-1,0 0 0,0-1 1,0 1-1,-1-1 0,1 0 1,-1-1-1,0 1 0,0-1 1,0 0-1,0 0 0,-1 0 1,1-1-1,-1 1 0,0-1 1,0 1-1,3-10 0,-2 2 48,0-1-1,0 0 1,-1 0-1,-1 0 1,0-1-1,-1 1 1,-1-1-1,0-14 1,0 26-3,0 2 141,1 19-661,3-6 470,0 1-1,1-1 1,11 24-1,10 24 53,136 462 397,-116-317-234,-45-205-177,-1 0 0,0 1 0,1-1 1,-1 0-1,0 1 0,1-1 0,-1 0 0,0 1 0,0-1 0,0 0 0,0 1 0,0-1 0,-1 1 0,1-1 0,0 0 0,-1 0 0,1 1 0,-1-1 0,1 0 1,-1 1-1,1-1 0,-1 0 0,0 0 0,0 0 0,1 0 0,-3 2 0,0-3-25,0 1 1,0 0-1,0-1 0,0 1 1,0-1-1,0 0 0,0 0 1,0 0-1,0-1 1,-6 0-1,1-1-40,1-1-1,-1 0 1,1 0 0,0 0-1,0-1 1,0 0 0,0 0-1,0 0 1,1-1 0,0 0-1,0-1 1,0 1 0,1-1-1,0 0 1,0-1 0,-7-11-1,4 6 34,1 0-1,0-1 1,1 0-1,0 0 1,1-1-1,0 1 1,2-1-1,-5-24 1,7 27 52,0 1-1,0-1 1,1 0 0,1 1-1,0-1 1,0 0-1,1 1 1,1-1 0,6-17-1,-6 22 2,0 1-1,0 0 1,0 0 0,1 0-1,0 0 1,0 1-1,1-1 1,-1 1-1,1 0 1,0 0-1,0 1 1,0-1 0,0 1-1,0 0 1,1 1-1,0-1 1,-1 1-1,10-2 1,36-8-176,-36 10 208,0-1 0,0-1-1,-1 0 1,16-8 0,-27 11-434,1-2-1,0 1 1,0 0 0,-1-1 0,0 0 0,1 0 0,3-5 0,-4 5-286,-1 0 0,0 0 0,0 0 0,-1 0 0,1-1 1,0 1-1,-1 0 0,0-1 0,0 0 0,0-3 0,1-18-7276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9722,'0'0'7959,"3"-7"-7505,3-2-288,1 0 1,0 0 0,1 0-1,-1 1 1,2 1 0,-1-1 0,1 1-1,0 1 1,11-6 0,-14 7-110,-5 4-25,-1 1 1,1-1-1,0 1 1,-1-1-1,1 1 1,0-1 0,-1 1-1,1 0 1,0-1-1,0 1 1,0 0-1,-1 0 1,1-1-1,0 1 1,0 0-1,0 0 1,0 0-1,-1 0 1,1 0-1,0 0 1,0 0-1,0 0 1,0 1-1,-1-1 1,1 0-1,0 0 1,0 1-1,0-1 1,-1 0-1,1 1 1,0-1-1,-1 1 1,1-1-1,0 1 1,0 1 0,17 30 385,-6-5 64,-1-10-296,0-1 1,1 0-1,21 21 0,-28-33-178,-1 0-1,1 0 0,0 0 1,0 0-1,0-1 0,0 0 1,0 0-1,1-1 1,-1 1-1,1-1 0,0 0 1,0-1-1,0 1 0,0-1 1,9 0-1,-12 0-8,-1-1-1,1 0 1,0 0-1,-1-1 1,1 1 0,-1 0-1,1-1 1,0 0 0,-1 1-1,1-1 1,-1 0 0,0 0-1,1-1 1,-1 1 0,0 0-1,0-1 1,0 0 0,4-3-1,-3 1 12,0-2 0,0 1 0,0 0 0,-1 0 0,0-1 0,0 0-1,1-5 1,1 0-10,-1-2-162,-1 1 1,0-1-1,0 0 0,-2 0 0,0-16 0,0 16-879,20 24-10722,-3 5 4188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0 728,'0'0'19267,"-9"25"-17980,6-17-1182,-12 31 335,2 0 1,2 1-1,-9 57 1,11 2 688,8 163 0,3-224-973,2 0-1,1-1 1,15 53 0,-16-73-188,2 0 0,0 0 0,1-1 0,1 0 0,0 0 0,1-1 0,1 0 0,0-1 0,18 20-1,-26-32-95,0 0 0,0 0 0,0-1 0,0 1 0,1-1 0,-1 1 0,0-1-1,1 0 1,-1 0 0,1 0 0,-1 0 0,1-1 0,-1 1 0,1-1 0,-1 1-1,1-1 1,0 0 0,-1 0 0,1 0 0,0 0 0,-1-1 0,1 1 0,0-1-1,-1 1 1,1-1 0,-1 0 0,1 0 0,-1 0 0,0 0 0,1-1-1,3-2 1,2-2-600,0 0 0,-1 0-1,0-1 1,0 0-1,0 0 1,-1-1-1,6-8 1,18-41-4516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7394,'0'0'13719,"1"35"-12633,1 4-816,13 182 979,-11-178-946,21 131 513,-21-154-837,1-1 0,1 1 0,1-1-1,0-1 1,2 1 0,16 26 0,-23-41-186,1-1 0,0 1 0,0-1 0,0 0 0,0 0 0,1 0 1,-1 0-1,5 2 0,-7-4 23,0-1 1,0 1 0,0-1-1,0 1 1,1-1 0,-1 1-1,0-1 1,0 1 0,0-1-1,0 0 1,1 0 0,-1 0-1,0 0 1,0 0 0,1 0-1,-1 0 1,0 0 0,0 0-1,0 0 1,1-1 0,-1 1-1,0 0 1,0-1 0,0 1-1,0-1 1,0 0 0,0 1-1,0-1 1,0 0 0,0 1-1,0-1 1,0 0 0,0 0 0,0-1-1,10-24-4021,-2-7-1127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11266,'0'0'10427,"155"41"-9971,-100-27-192,19-3-264,-10-5-112,0-6-936,-9 0-937,9-25-2008,-18-8-1256,-18 0-4249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11138,'0'0'10481,"26"29"-9163,84 103-266,-94-110-785,-1 0-1,-1 1 1,-1 1-1,16 36 1,-15-28-36,10 29 282,-1 1-1,-4 1 0,22 121 0,-38-154-346,-1 0 0,-2 32 0,-1-26 1,0-21-110,0 1 0,-1-1 0,-1 0-1,-1 0 1,0 0 0,-1-1-1,0 1 1,-1-1 0,-1-1 0,0 1-1,-1-1 1,-12 17 0,17-26-60,-1 0 1,1 0-1,-1 0 0,0 0 1,0 0-1,0-1 0,0 0 1,0 0-1,-7 3 0,10-5-289,28-40-9670,-8 17 3665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11963,'0'0'12344,"18"-1"-11727,265 0-470,-282 1-364,1 0 1,0 0 0,-1 0-1,1 0 1,0 0-1,-1 0 1,1 0 0,0-1-1,-1 1 1,1-1-1,0 1 1,-1-1 0,1 1-1,-1-1 1,1 0-1,-1 0 1,1 0 0,-1 0-1,0 0 1,1 0-1,-1 0 1,0 0 0,0-1-1,0 1 1,0 0 0,0-1-1,0 1 1,0-1-1,0 1 1,-1-1 0,2-1-1,-2 0-267,0 0-1,0 1 1,0-1 0,0 1-1,0-1 1,-1 0 0,1 1-1,-1-1 1,0 1 0,1-1-1,-1 1 1,-1-1-1,1 1 1,0 0 0,0-1-1,-1 1 1,1 0 0,-4-3-1,-21-20-6138</inkml:trace>
  <inkml:trace contextRef="#ctx0" brushRef="#br0" timeOffset="1">120 0 9578,'0'0'12203,"18"171"-10675,-9-97-720,10-3-368,-10-5-224,9-8-216,-9-11-48,10-11-536,-1-9-1168,28-19-1161,-10-8-2864,-8 0-1097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8674,'0'0'12711,"0"18"-12310,0-13-364,-1 8 106,1 1-1,1 0 0,1 0 0,0-1 0,0 1 0,2-1 1,-1 1-1,2-1 0,6 13 0,0-3-52,2-1 1,1 0-1,0-1 0,2-1 1,0-1-1,1 0 0,23 19 1,-29-29-134,1 0 1,-1-1-1,1 0 1,1-1 0,-1 0-1,1-1 1,1 0-1,-1-1 1,1-1 0,-1 0-1,1-1 1,0-1-1,1 0 1,16 0 0,-30-2 35,1 0-1,-1-1 1,1 1 0,-1 0 0,1-1 0,0 0 0,-1 1 0,0-1-1,1 0 1,-1 0 0,1 0 0,-1 0 0,0 0 0,0 0 0,1 0-1,-1 0 1,0 0 0,0-1 0,0 1 0,0 0 0,-1-1 0,1 1-1,0-1 1,-1 1 0,1-1 0,0 1 0,-1-1 0,0 1 0,1-1 0,-1 0-1,0 1 1,0-1 0,0 1 0,0-3 0,0-10 98,0 1-1,0-1 1,-3-14 0,2 20-83,-3-7 91,-1 1-1,0 0 1,-1 0-1,-1 0 1,0 1-1,0 0 1,-2 0-1,1 1 1,-12-13 0,20 26-102,0-1 0,0 0 0,0 0 0,0 1 0,0-1 1,0 0-1,-1 1 0,1-1 0,0 0 0,0 0 1,0 1-1,0-1 0,0 0 0,0 0 0,0 1 0,-1-1 1,1 0-1,0 0 0,0 0 0,0 1 0,-1-1 1,1 0-1,0 0 0,0 0 0,-1 1 0,1-1 1,0 0-1,0 0 0,-1 0 0,1 0 0,0 0 0,0 0 1,-1 0-1,1 0 0,0 0 0,0 0 0,-1 0 1,1 0-1,0 0 0,-1 0 0,1 0 0,0 0 0,0 0 1,-1 0-1,1 0 0,0 0 0,0 0 0,-1 0 1,1 0-1,0-1 0,0 1 0,-1 0 0,1 0 0,0 0 1,0 0-1,0-1 0,-1 1 0,1 0 0,0 0 1,0-1-1,0 1 0,0 0 0,-1 0 0,1-1 0,0 1 1,0 31-392,0-21 367,46 874 986,-37-631-962,-9-252-4,1 1 0,-2-1 1,1 0-1,0 1 0,0-1 1,0 1-1,-1-1 0,1 0 0,0 1 1,-1-1-1,1 0 0,-1 0 0,0 1 1,1-1-1,-1 0 0,0 0 0,0 0 1,0 0-1,0 0 0,0 0 0,0 0 1,0 0-1,0 0 0,-2 0 0,1 0-20,-1 0-1,0 0 0,1 0 1,-1 0-1,0-1 1,0 1-1,0-1 0,1 0 1,-1 0-1,0 0 0,-4-1 1,0 0-39,0 0 0,0-1 1,1 1-1,-1-2 1,1 1-1,-1-1 0,1 0 1,0 0-1,-10-7 1,5 0 62,1-1 1,1 0 0,-1 0-1,2-1 1,0 0-1,0 0 1,1-1 0,0 0-1,1-1 1,1 1 0,-5-21-1,5 17 25,1-1-1,2 1 1,-1-1-1,2 0 1,1 0-1,0 0 1,1 0-1,1 1 1,4-20-1,-4 28-18,1 1-1,0-1 0,1 1 0,0-1 0,0 1 0,1 1 0,0-1 0,1 0 0,-1 1 0,1 0 1,1 1-1,-1-1 0,1 1 0,0 0 0,1 1 0,7-5 0,1 1-352,-1 0 1,2 2-1,-1 0 0,1 0 1,0 2-1,0 0 0,26-3 1,10 1-3005,-19 3-1856,-5 0-2698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159 410 5193,'0'0'15007,"-17"-8"-14464,-53-21-260,68 28-267,1 0 0,-1 1 0,1-1 0,-1 1 1,0-1-1,1 1 0,-1 0 0,0-1 0,1 1 0,-1 0 1,0 0-1,1 0 0,-1 0 0,0 1 0,1-1 0,-1 0 0,0 1 1,1-1-1,-1 1 0,1-1 0,-1 1 0,1 0 0,-1 0 1,1 0-1,0 0 0,-1 0 0,1 0 0,0 0 0,0 0 0,-1 0 1,1 1-1,0-1 0,0 0 0,0 1 0,0 1 0,-2 3 76,1 0 0,0 0 0,0 1 0,0-1 0,1 1 0,-1 8 0,1-10 43,0 5 34,0 0 0,0 0 1,1 0-1,0 1 0,1-1 0,0 0 0,0 0 0,1-1 1,6 18-1,-6-23-151,0 1 1,0-1-1,1 0 1,-1-1 0,1 1-1,0 0 1,0-1-1,0 1 1,0-1 0,1 0-1,-1 0 1,1 0-1,0-1 1,0 1 0,0-1-1,0 0 1,0 0-1,1 0 1,-1-1 0,0 0-1,1 0 1,-1 0-1,8 1 1,-6-1-22,-1 0 1,1-1-1,-1 1 1,1-1-1,0 0 0,-1-1 1,1 1-1,-1-1 1,1 0-1,-1-1 0,0 1 1,1-1-1,-1 0 1,0-1-1,0 1 0,0-1 1,-1 0-1,1 0 1,0 0-1,5-6 1,-2-1-3,-1 1 1,-1-1-1,1-1 1,-2 1-1,1-1 1,-1 0-1,-1 0 1,5-19-1,1-17-30,-1 0 0,-3-1 0,-1 0-1,-3 0 1,-5-65 0,1 20 19,-2 61 24,1 23 247,1 20 783,1 44-581,3 1 1,2-1-1,2 0 1,3 0-1,19 63 0,-27-114-450,18 55 244,28 61 1,-40-105-332,0-1 1,1 0-1,0-1 0,1 1 1,0-1-1,1-1 1,1 0-1,0-1 0,23 20 1,-30-29-165,0 1 0,1-1-1,-1 0 1,0 0 0,1-1 0,-1 1 0,1-1 0,-1 0 0,1 0 0,0 0 0,0-1 0,-1 0 0,1 0 0,0 0 0,0 0 0,-1-1 0,1 0 0,0 0 0,-1 0 0,1 0 0,-1-1-1,0 0 1,1 0 0,-1 0 0,0 0 0,0-1 0,0 0 0,0 0 0,3-3 0,32-29-5560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8890,'0'0'12969,"-1"18"-11914,-12 118 422,-19 359 1547,31-415-2659,0-15 5,8 86 1,-5-133-408,1 1 1,1 0-1,1-1 0,0 0 0,1 0 1,1 0-1,1-1 0,1 0 1,11 17-1,-19-31-77,1-1 0,0 1 0,0 0 0,1-1 0,-1 1 0,0-1 0,1 0 0,-1 1 0,1-1 0,0-1 0,0 1 0,0 0 0,0-1 0,0 1 0,0-1 1,0 0-1,0 0 0,1 0 0,-1 0 0,0-1 0,1 0 0,-1 1 0,0-1 0,1 0 0,3-1 0,-1 0-410,0-1 0,0 0 0,0 0 0,-1 0 0,1-1 0,-1 0 0,0 0 0,0 0 1,0-1-1,0 0 0,0 0 0,7-8 0,26-36-5853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13427,'0'0'8559,"7"-23"-8407,68-191-45,-68 191-63,0-1 0,-2 0 1,-1-1-1,2-39 0,0-5-32,-4 2-227,-2 67 83,1 4 56,73 188 1015,-39-96-537,-17-52-396,17 72 1,-35-99-1679,-9-16-1383,-19-21-3466,18 12 5016,-33-19-4214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10338,'0'0'10190,"-3"26"-8567,-7 78-649,5 1-1,8 105 0,0-182-890,1 0 0,2-1 0,16 46-1,-16-56-348,0-1 0,2 0 0,0-1 0,1 0 0,0 0-1,1-1 1,15 17 0,-24-30 124,0 0 0,0 0 0,0 0-1,0 1 1,0-1 0,0 0 0,1-1 0,-1 1 0,0 0-1,1 0 1,-1-1 0,1 1 0,-1 0 0,1-1 0,-1 0 0,2 1-1,-2-1-3,0 0-1,-1 0 1,1 0-1,0-1 1,0 1-1,-1 0 1,1 0-1,0-1 1,-1 1-1,1-1 1,-1 1-1,1 0 0,-1-1 1,1 1-1,0-1 1,-1 1-1,0-1 1,1 1-1,-1-1 1,1 0-1,-1 1 1,0-1-1,1-1 1,1-3-596,0 0 0,-1 0 0,0 0 0,0 0 1,0-1-1,-1 1 0,1-7 0,-1-31-5030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10442,'0'0'12979,"174"71"-12523,-110-49-240,-9-2-216,0-7-88,0-7-880,0-6-1145,0-14-1743,-18-16-1457,-10-6-5842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9482,'0'0'8783,"6"26"-7046,116 439 4549,16 164-4092,-129-560-2174,-3 0-1,-3 77 1,-3-144-69,0 0 1,0 0 0,0 0 0,0 0-1,-1 0 1,1 0 0,-1 0-1,1 0 1,-1 0 0,0-1 0,1 1-1,-1 0 1,0 0 0,-1-1-1,1 1 1,0 0 0,0-1-1,-1 1 1,1-1 0,0 1 0,-1-1-1,0 0 1,1 0 0,-1 0-1,0 0 1,0 0 0,-2 1 0,-4 1-614,-1-1 1,1 0 0,-1 0-1,0-1 1,-11 1 0,-34-1-5988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0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10722,'0'0'6374,"0"25"-5205,3 80-410,-3-101-712,1 0 1,0 0-1,-1-1 1,2 1-1,-1 0 0,0 0 1,1 0-1,-1-1 0,1 1 1,0-1-1,1 1 0,-1-1 1,0 0-1,6 5 0,-7-6-36,1-1 0,-1 0-1,1 1 1,-1-1-1,1 0 1,0 0-1,-1 0 1,1 0 0,0-1-1,0 1 1,0 0-1,0-1 1,0 1-1,-1-1 1,1 0-1,0 0 1,0 1 0,0-1-1,0 0 1,4-1-1,-5-2 15,1 0 1,-1 1-1,1-1 0,-1 0 0,0 0 0,0 0 1,-1 0-1,1 0 0,0 0 0,-1 0 0,0-1 1,0 1-1,0 0 0,-1-6 0,1 7-9,2-25 68,0-33-84,-2 57 13,0 0 0,0 0-1,-1-1 1,1 1-1,-1 0 1,1 0-1,-1 0 1,0 0-1,0 0 1,-1 0 0,1 0-1,-4-5 1,5 7 25,-1 0 0,0 0 0,1 0 0,-1 1 0,0-1 0,0 0 0,1 1 0,-1-1 1,0 0-1,0 1 0,0-1 0,0 1 0,0 0 0,0-1 0,0 1 0,0 0 0,0-1 0,0 1 0,0 0 0,0 0 1,-2 0-1,3 0-1,-1 1 0,0-1 1,0 0-1,1 1 0,-1-1 1,0 1-1,1-1 0,-1 1 1,1 0-1,-1-1 0,1 1 1,-1 0-1,1-1 0,-1 1 1,1 0-1,0 0 0,-1-1 1,1 1-1,0 0 0,-1 1 1,-3 43 360,3-23-317,0-8 3,0 0 0,1-1 1,1 1-1,3 15 0,-4-27-82,0-1 1,0 1-1,1 0 0,-1-1 0,0 1 0,1-1 0,-1 1 0,1-1 0,0 1 0,0-1 0,-1 1 0,1-1 1,0 0-1,0 1 0,0-1 0,0 0 0,1 0 0,-1 0 0,0 0 0,0 0 0,1 0 0,-1 0 0,0 0 1,1 0-1,-1-1 0,1 1 0,-1-1 0,1 1 0,0-1 0,-1 1 0,1-1 0,-1 0 0,1 0 0,0 0 1,-1 0-1,1 0 0,-1 0 0,1 0 0,0 0 0,-1-1 0,1 1 0,1-1 0,-1-41 230,-2 31-192,0 0-1,-1 0 1,0 0-1,0 0 1,-6-18-1,6 26-17,0 1 0,0-1 0,0 1-1,0-1 1,-1 1 0,1 0 0,-1-1-1,0 1 1,1 0 0,-1 0 0,0 0-1,0 0 1,-1 1 0,1-1 0,0 1 0,0-1-1,-1 1 1,1-1 0,-1 1 0,1 0-1,-1 0 1,0 1 0,1-1 0,-1 0-1,0 1 1,1 0 0,-1-1 0,-5 2 0,6-1-8,0 0 1,0 1-1,1-1 1,-1 1-1,0 0 1,1 0 0,-1-1-1,1 1 1,-1 0-1,1 0 1,-1 0-1,1 1 1,0-1 0,0 0-1,-1 0 1,1 1-1,0-1 1,0 1-1,0-1 1,0 1 0,1-1-1,-1 1 1,0 0-1,1-1 1,-1 1-1,1 0 1,-1 0 0,1-1-1,0 1 1,0 0-1,0 3 1,-2 71 88,3-56-36,-1-18-71,0 0 0,0 1 0,0-1 0,0 0 1,1 0-1,-1 1 0,1-1 0,0 0 0,0 0 1,0 0-1,0 0 0,0 0 0,0 0 0,0 0 0,1-1 1,-1 1-1,1 0 0,-1-1 0,1 1 0,-1-1 1,1 1-1,0-1 0,0 0 0,0 1 0,0-1 0,0 0 1,0-1-1,0 1 0,0 0 0,0 0 0,1-1 1,-1 0-1,0 1 0,0-1 0,4 0 0,-4-45 186,-3 39-161,1-1 0,-1 1 0,0-1 0,0 1 0,-1 0 0,0 0 0,0 0 0,-3-7 0,4 11 16,0 0 1,0 0 0,0 0 0,0 0 0,-1 0-1,1 0 1,-1 0 0,1 0 0,-1 0-1,0 1 1,0-1 0,0 1 0,0-1 0,0 1-1,0 0 1,0 0 0,0 0 0,0 0 0,0 0-1,-1 0 1,1 1 0,0-1 0,-1 1-1,-2-1 1,3 28 305,2-22-485,0 0 0,1 1 0,-1-1-1,1 0 1,0 0 0,1 1 0,-1-1 0,1 0 0,0 0 0,0-1 0,0 1-1,1 0 1,0-1 0,0 1 0,0-1 0,0 0 0,1 0 0,-1 0 0,1 0-1,5 3 1,34 13-5960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1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3145,'0'0'11373,"2"-18"-9258,-1 4-2205,3-37 2890,-3 46-1894,0 8-89,-1 34 208,0 778 2561,0-798-3662,4 80 226,-3-91-292,0 1-1,0-1 0,0 1 0,1-1 0,0 0 0,0 0 0,1 0 0,0 0 0,0 0 0,0 0 0,6 7 0,-8-13 16,-1 1 0,0-1-1,1 0 1,-1 1 0,1-1 0,-1 0 0,0 0 0,1 1 0,-1-1 0,1 0-1,-1 0 1,1 0 0,-1 0 0,1 1 0,-1-1 0,1 0 0,-1 0 0,1 0-1,-1 0 1,1 0 0,-1 0 0,1 0 0,-1 0 0,1 0 0,-1-1 0,0 1-1,1 0 1,-1 0 0,1 0 0,-1-1 0,1 1 0,0-1 0,16-15-2965,5-24-2364,-2-15-3060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10202,'0'0'11751,"3"30"-10823,31 488 1615,19-75-3276,-51-403-5358,-2-27-1053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1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13659,'0'0'7161,"7"24"-6339,10 26-189,1-2 1,3 0-1,53 87 1,-38-83-452,48 52 1,-70-88-157,1-1-1,0 0 1,2-1 0,-1-1-1,2-1 1,0-1 0,24 13 0,-37-22-25,0 1 0,0-1 0,0 0 0,0 0 0,0-1 0,1 1 1,-1-1-1,1 0 0,-1-1 0,1 1 0,-1-1 0,1 0 0,-1-1 0,1 1 1,-1-1-1,0 0 0,1 0 0,-1-1 0,0 0 0,0 0 0,0 0 0,0 0 1,0-1-1,0 0 0,0 0 0,-1 0 0,0 0 0,1-1 0,-1 0 0,-1 0 1,6-6-1,1-6-3,0-1 1,-1 0-1,-1 0 1,0-1-1,-1 0 1,-2 0-1,1-1 1,-2 1-1,2-23 1,0-24-322,-2-88 1,-5 111-48,2 41 323,-1 0 0,0 0 0,0 1 0,1-1 0,-1 0 0,0 0 0,0 0 0,0 0 0,0 0 0,0 0 0,0 0-1,-1 0 1,1 1 0,0-1 0,0 0 0,-1 0 0,1 0 0,0 0 0,-1 0 0,1 1 0,-1-1 0,1 0 0,-1 0 0,1 1 0,-1-1 0,0 0 0,1 1 0,-1-1 0,0 1 0,1-1 0,-1 1 0,0-1-1,0 1 1,0-1 0,0 1 0,1 0 0,-1-1 0,-1 1 0,0 1-144,0-1 0,0 1 0,0 0 0,1 0 0,-1 0 0,0 0 0,0 0 0,1 0 0,-1 0 0,1 1 0,-1-1 0,1 1 0,0-1 0,-1 1 0,1-1 0,0 1 0,-1 2 0,-19 41-5681,-5 16-1447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1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10850,'0'0'9472,"-18"25"-8039,2-5-1107,7-9-206,0-1 0,1 1 0,0 1 0,1-1-1,0 1 1,1 1 0,1-1 0,-1 1-1,2 0 1,0 0 0,0 0 0,2 1 0,-2 15-1,2 2 135,1 0-1,2 0 0,6 42 0,-4-60-183,0 1 0,1-1 0,0 0 0,1-1 0,0 1 0,1-1 0,0 0-1,1-1 1,1 1 0,11 13 0,-8-12-134,1 0 1,0-1-1,2-1 0,-1 0 0,1 0 0,1-1 1,-1-1-1,2-1 0,-1 0 0,1-1 0,1 0 0,-1-1 1,1-1-1,0-1 0,0-1 0,0 0 0,0-1 1,21 0-1,-34-2-125,1 0 1,-1 0 0,0-1-1,1 0 1,-1 0-1,0 0 1,0 0-1,0 0 1,1-1-1,-2 0 1,1 0-1,0 0 1,0 0 0,-1-1-1,1 1 1,5-6-1,-4 2-752,1-1 0,-1 0 0,0-1 0,0 1-1,-1-1 1,0 0 0,4-13 0,4-27-5853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1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28 287 10818,'0'0'9330,"202"35"-8794,-129-29-536,1-6 0,-10 0-1224,0-8-1929,-27-17-2424,-19 3-3785</inkml:trace>
  <inkml:trace contextRef="#ctx0" brushRef="#br0" timeOffset="1">1 6 4137,'0'0'15195,"156"-5"-14563,-74 5-632,10 0-184,27 3-1192,-27 19-3153,-19 2-3521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1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0 782 10562,'0'0'6907,"5"-23"-6176,34-149 532,-26 107-853,-4-1 0,-2 0 0,-3 0 0,-3-1 0,-13-112 0,11 162-281,1 13-51,0 0-1,-1 0 1,1-1-1,-1 1 1,1 0-1,-1 0 1,-1 0-1,1 0 0,0 0 1,-1 0-1,0 0 1,0 0-1,-3-3 1,5 39 91,7 2-111,1 1 0,1-1 0,2-1 0,1 0 0,2 0 0,1-2-1,1 0 1,2 0 0,34 44 0,-11-28-14,-38-45-47,-1 0 0,1 0 0,0 0 0,0 0-1,0 0 1,0 0 0,0-1 0,0 0-1,0 1 1,0-1 0,1-1 0,-1 1 0,1 0-1,4 0 1,-7-2 0,1 1 1,-1 0-1,0-1 0,0 0 1,1 1-1,-1-1 0,0 0 0,0 1 1,0-1-1,0 0 0,0 0 1,0 0-1,0 0 0,0 0 0,0 0 1,0 0-1,-1 0 0,1 0 1,0-1-1,-1 1 0,2-2 0,10-31 55,-10 30-51,4-23 89,-1 1 0,-1-1 0,-1 0-1,-1 0 1,-2-34 0,0 40 269,7 29 30,11 59-148,26 68 0,-36-114-743,2 0-1,1 0 1,0-1 0,1 0 0,1-1 0,1-1 0,21 22 0,18 7-4901,-5-11-2034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2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349 586 9074,'0'0'12147,"193"47"-11171,-138-36-512,9-3-328,-18-5-136,-19-3-1104,1-3-1297,-28-19-2784,0-5-2881</inkml:trace>
  <inkml:trace contextRef="#ctx0" brushRef="#br0" timeOffset="1">1 1 13531,'0'0'4201,"220"0"-7010,-147 0-2800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1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1 821 12123,'0'0'11291,"9"-28"-10965,3-7-252,40-131 228,-31 89-236,-4-1 0,-3 0-1,-3-1 1,-1-87 0,-4 129-35,-2 25-147,12 80-92,32 109 270,-40-153-64,2 0 1,1 0-1,0-1 0,2 0 1,16 22-1,1-21-49,-29-24 48,0 1 1,0 0-1,-1-1 0,1 1 1,0-1-1,0 0 0,0 1 0,0-1 1,0 0-1,0 1 0,0-1 1,0 0-1,0 0 0,0 0 1,0 0-1,0 0 0,0 0 0,0 0 1,0 0-1,0 0 0,0-1 1,0 1-1,0 0 0,0 0 1,0-1-1,0 1 0,0-1 0,-1 1 1,1-1-1,0 0 0,0 1 1,0-1-1,-1 0 0,1 1 1,0-1-1,0-1 0,10-23 46,-2 1 0,0-2 0,-2 1 0,5-34 0,-6 32-31,5-74 36,-2 17-25,-5 58 0,-1 0 1,-1-31-1,0 46 36,4 22 35,4 27 68,4 45 252,56 270 145,-63-331-559,1 1-1,0-2 0,21 38 1,12-4-1735,-36-50 856,1 1 0,0-1 0,0-1 0,0 1 0,1-1-1,8 5 1,5-2-5585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0 919 10426,'0'0'7638,"2"-29"-5992,-1-13-1127,-1 9-102,2 0 1,1 0 0,9-40-1,87-364 1258,-45 212-1596,-48 212-133,-2 25 4,4 43 19,-6-35 70,13 129 361,16 91-168,22 15-1071,-53-252 1038,2 25-3925,-3-28 3551,1 1 0,0-1 0,-1 1 0,1-1 0,0 1 0,-1-1 0,1 1-1,-1-1 1,1 1 0,0-1 0,-1 0 0,1 1 0,-1-1 0,1 0-1,-1 1 1,0-1 0,1 0 0,-1 0 0,1 0 0,-1 1 0,1-1-1,-1 0 1,0 0 0,1 0 0,-1 0 0,1 0 0,-1 0 0,0 0-1,1 0 1,-1 0 0,1 0 0,-1-1 0,1 1 0,-1 0 0,0 0-1,1 0 1,-1-1 0,1 1 0,-1 0 0,0-1 0,-32-15-5923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8026,'0'0'12922,"174"53"-11993,-101-34-601,0 0-328,-8-5-328,8-3-1257,9-11-1391,-17 0-2001,-10 0-1321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1 256,'0'0'19099,"0"8"-18864,-1 129 85,22 468 1095,-13-557-1857,-9-48 414,1 0 0,0 0 0,0 0 0,0 1 1,0-1-1,0 0 0,0 0 0,0 0 0,0 1 0,0-1 0,1 0 0,-1 0 0,0 0 0,0 1 0,0-1 1,0 0-1,0 0 0,0 0 0,0 0 0,0 1 0,0-1 0,1 0 0,-1 0 0,0 0 0,0 0 0,0 0 1,0 0-1,0 1 0,1-1 0,-1 0 0,0 0 0,0 0 0,0 0 0,0 0 0,1 0 0,-1 0 0,0 0 1,0 0-1,0 0 0,1 0 0,-1 0 0,0 0 0,0 0 0,0 0 0,1 0 0,-1 0 0,0 0 0,0 0 0,0 0 1,1 0-1,-1 0 0,0 0 0,0 0 0,0 0 0,0-1 0,1 1 0,-1 0 0,0 0 0,0 0 0,0 0 1,0-1-1,9-7-376,-4-7 383,-2 6 48,0-1 0,0 1 0,1 0-1,0 0 1,1 0 0,6-8 0,-8 13-11,0 0 0,1 1 0,0 0 0,0 0 0,0 0 0,0 0 0,0 1 0,0-1 1,1 1-1,-1 0 0,1 0 0,-1 1 0,1-1 0,0 1 0,0 0 0,5 0 0,31-3 243,76 4 0,-15 0-2974,-81-4-581,-3-5-1974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12 203 7178,'0'0'12526,"-2"14"-12342,-8 416-44,12-266-274,-2-163 108,2 36-228,-2-36 192,0 0 0,0 0 0,0 0 0,0-1 0,1 1 0,-1 0 1,0 0-1,0 0 0,1 0 0,-1 0 0,0 0 0,1 0 0,-1 0 0,1-1 0,-1 1 0,1 0 0,-1 0 1,1-1-1,0 1 0,-1 0 0,1-1 0,0 1 0,0 0 0,-1-1 0,1 1 0,0-1 0,0 1 0,1-1 0,10-21-576,-5 5 767,0 0 1,-2 0 0,4-17-1,-6 20 170,1-1 0,0 1 0,1 0 0,0 0 0,1 1 0,11-19 0,78-83 1287,-69 87-1614,-1-1 1,-2-1-1,-1-1 1,-1-1-1,-2-1 1,16-36 0,-27 48-50,-1-1 0,-1 1 1,-1-2-1,-1 1 1,-1 0-1,-1-1 1,0-27-1,-2-46-73,-2 86 259,-1 13 34,-3 22 35,-5 58-91,-6 86 308,14-101-320,1 177 251,4-216-467,2 0-1,1 0 0,1 0 0,2-1 0,0 0 0,16 34 0,-10-35-1136,26 38 1,1-7-3163,-3-11-2850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2 814 10962,'0'0'9864,"0"-25"-8512,-1-1-1086,1 7-144,-1 1-1,2 0 0,1 0 0,0 0 0,1 0 0,9-30 0,40-111 94,-15 49-518,30-155 0,-58 233 139,1-7-326,-1 58-100,-1 50 820,-4-23 121,50 322 632,-17-221-3623,-23-97 907,-15-41-3088,-12-8 2287,9-2 1217,-22 1-3770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9330,'0'0'11490,"165"91"-10297,-91-50-953,17 0-240,-8-2-1112,36-9-1641,-27-11-3144,-19-11-4001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37 176 13379,'0'0'5878,"0"24"-5027,0-8-700,-1 35 160,3-1 0,15 98-1,-1-81-261,34 127 106,-48-187-150,1-1 0,0 0 0,0 0 0,1 0-1,-1-1 1,1 1 0,6 5 0,-9-14-54,-1-1 1,1 1-1,-1 0 0,0-1 1,0 1-1,0-1 1,0 1-1,-1-1 0,1 1 1,-2-5-1,-87-292-860,81 268 841,-30-137-170,34 142 342,1 0-1,1-1 1,2 1 0,3-37 0,-2 61-83,-1 0 0,1 0 0,0 1 0,0-1 0,1 0 0,-1 0 1,0 1-1,1-1 0,0 0 0,0 1 0,-1 0 0,1-1 0,1 1 0,-1 0 0,0 0 0,0 0 0,1 0 0,-1 1 0,1-1 0,0 1 1,0-1-1,-1 1 0,1 0 0,0 0 0,0 0 0,0 0 0,0 1 0,5-1 0,12-2 25,-1 2 0,0 0 1,29 2-1,-27 0-14,-6 0-21,-1 0-1,0 1 1,1 0-1,-1 2 1,-1-1-1,1 1 1,0 1-1,16 9 1,-24-11-333,0 1 0,0 0 1,0 0-1,-1 0 1,0 1-1,0 0 1,0 0-1,5 7 1,-7-8-436,0 0 1,-1 1 0,1-1 0,-1 1 0,0-1 0,-1 1 0,1 0-1,-1 0 1,0-1 0,0 1 0,-1 0 0,1 8 0,-1 10-5502</inkml:trace>
  <inkml:trace contextRef="#ctx0" brushRef="#br0" timeOffset="1">0 327 9530,'0'0'6745,"156"64"-5624,-92-48-809,0-2-312,19 0-1361,-10-6-1775,-9-8-3450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7090,'0'0'11046,"-9"31"-9324,-2 3-1266,3-14-190,1 1 0,2 0-1,0 1 1,1 0 0,1-1-1,0 43 1,4-33 81,0 0 1,2 0-1,1-1 0,14 49 0,-15-67-329,1 1-1,1-1 0,0 0 1,1-1-1,0 1 0,0-1 1,1 0-1,1-1 0,0 0 1,0 0-1,1 0 0,0-1 1,19 14-1,-21-19-172,1 0 0,-1-1 0,0 1 0,1-2 0,0 1 0,0-1 0,12 2 1,-17-3-44,0-1 1,0 1 0,-1-1 0,1 0 0,0 0 0,0 0 0,0 0 0,0-1 0,0 1 0,0-1 0,0 1-1,0-1 1,-1 0 0,1 0 0,0 0 0,-1-1 0,1 1 0,-1-1 0,1 1 0,-1-1 0,0 0 0,1 0-1,-1 0 1,0 0 0,2-3 0,0-4-833,-1-1-1,0 1 0,0-1 1,-1 0-1,0 0 1,0 0-1,-1 0 0,-1-20 1,0-25-5692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5353,'0'0'12347,"174"58"-11075,-101-39-720,-8-3-384,-1-5-168,-9-5-712,-19-6-520,-8 0-1161,-28-8-503,0-14-2201,0 0 208</inkml:trace>
  <inkml:trace contextRef="#ctx0" brushRef="#br0" timeOffset="1">1 0 3545,'0'0'14923,"192"33"-13947,-109-16-672,-19-1-304,19 1-784,27-4-1993,-19-2-2072,-8-8-2296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3993,'0'0'12977,"-3"-2"-11706,3 1-1223,-1 1 0,1-1 0,0 1 0,-1-1 0,1 1 0,-1-1 0,1 1 0,-1 0 0,1-1 0,-1 1 0,1 0 0,-1-1 0,1 1 0,-1 0 0,1 0 0,-1-1 0,0 1 0,1 0 0,-1 0 0,0 0 0,1 0 0,-1 0 0,1 0 0,-1 0 0,0 0 0,1 0 0,-1 0 0,0 0 0,1 0 0,-1 0 0,1 1 0,-1-1 0,0 0 0,1 0 0,-1 1 0,1-1 0,-1 0 0,1 1 0,-1-1 0,1 1 0,-1-1 0,1 0 0,0 1 0,-1-1 0,1 1 0,-1-1 0,1 1 0,0 0 0,0-1 0,-1 1 0,1-1 0,0 1 0,0 0 0,0-1 0,-1 1 0,1-1 0,0 1 0,0 0 0,0-1 0,0 2 0,1 56 390,1-30 102,-2 246 1241,0-159-5649,7-182-3287,-5 23 1532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7706,'0'0'12706,"-128"200"-11225,118-120-369,10 3-216,0-6-328,37-6-304,-9-8-264,17-13-24,1-14-560,0-14-992,0-14-1081,18-11-1864,-18-24-696,0-9-2144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38 160 10626,'0'0'5906,"-6"34"-4682,-2 5-926,0-2-96,2 0 0,2 0-1,0 60 1,4-86-203,-2 52-122,4-1 1,2 0 0,18 86 0,-26-211-5896,7-29 6278,-1 1 3153,-2 90-3308,1 0 1,0 0-1,-1-1 1,1 1-1,-1 0 0,1 0 1,0 0-1,0 0 1,0 0-1,-1 0 0,1 0 1,0 1-1,0-1 0,0 0 1,0 0-1,1 1 1,-1-1-1,0 1 0,0-1 1,0 1-1,0-1 0,1 1 1,-1 0-1,0-1 1,0 1-1,1 0 0,-1 0 1,0 0-1,1 0 0,1 1 1,58-1 84,-36 0 47,-13 0-297,-1 0 0,1-2 0,-1 1 0,1-1 0,-1-1 0,16-5 0,-22 6-5,-2 0 0,1-1 0,0 1 0,0 0 0,-1-1 0,1 0 0,-1 0 0,0 0-1,0 0 1,0 0 0,0-1 0,-1 0 0,1 1 0,-1-1 0,0 0 0,0 0 0,0 0 0,-1 0 0,3-9 0,4-33-384,-1 0 1,-3 0-1,-2-1 1,-3-54 0,-1 22 676,3 72-68,-1 3 18,1 0 1,-1 0-1,0 1 1,0-1-1,0 0 1,-1 0-1,1 1 1,-1-1-1,0 0 1,0 1 0,0-1-1,-1 1 1,1-1-1,-3-4 1,4 8-162,-1 0 0,1 0 0,0 0-1,0 0 1,0 0 0,-1 0 0,1 0 0,0 0 0,0 0 0,0 0 0,0 0 0,-1 0 0,1 0 0,0 0 0,0 0 0,0 0 0,-1 0 0,1 0 0,0 0 0,0 0 0,0 0 0,0 0 0,-1 0-1,1 0 1,0 1 0,0-1 0,0 0 0,0 0 0,0 0 0,-1 0 0,1 0 0,0 0 0,0 1 0,0-1 0,0 0 0,0 0 0,0 0 0,0 0 0,0 1 0,-1-1 0,1 0 0,0 0-1,0 0 1,0 1 0,0-1 0,0 0 0,0 0 0,0 0 0,0 1 0,-2 15 112,2-7-13,-16 148 1017,7 247 0,11-384-1699,1 0 0,0 0 1,2 0-1,0-1 0,1 1 1,1-1-1,1-1 0,0 1 0,2-1 1,13 19-1,6 8-5374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74 710 8066,'0'0'8526,"0"-27"-6643,0 18-1731,0-31 561,2-1 0,11-58 0,53-240-704,-58 296-308,-4 20 193,1-1 0,15-39 0,-20 63 108,0 0 1,0-1 0,0 1 0,0 0-1,1 0 1,-1 0 0,0 0-1,0 0 1,0 0 0,1 0 0,-1-1-1,0 1 1,0 0 0,1 0 0,-1 0-1,0 0 1,0 0 0,0 0 0,1 0-1,-1 0 1,0 0 0,0 0-1,1 0 1,-1 1 0,0-1 0,0 0-1,0 0 1,1 0 0,-1 0 0,0 0-1,0 0 1,0 0 0,1 0-1,-1 1 1,0-1 0,0 0 0,0 0-1,0 0 1,1 0 0,-1 1 0,0-1-1,0 0 1,0 0 0,0 0 0,0 1-1,0-1 1,0 0 0,0 0-1,0 1 1,1-1 0,-1 0 0,0 0-1,0 0 1,0 1 0,0-1 0,0 0-1,-1 1 1,9 18 31,-2 12 501,2 55 1,1 6 158,-7-78-698,76 409-1016,-78-423 926,0 1 0,0 0 0,0-1 0,0 1 0,0-1 1,0 1-1,0-1 0,0 1 0,0 0 0,0-1 0,0 1 0,0-1 0,0 1 0,0-1 0,-1 1 0,1-1 0,0 1 0,0-1 0,-1 1 0,1-1 0,0 1 0,-1-1 0,1 1 1,0-1-1,-1 0 0,1 1 0,-1-1 0,1 1 0,-1-1 0,1 0 0,-1 0 0,1 1 0,-1-1 0,1 0 0,-1 0 0,1 0 0,-1 1 0,1-1 0,-1 0 0,1 0 1,-1 0-1,0 0 0,1 0 0,-1 0 0,0 0 0,-30-5-5126,-4-13-1985</inkml:trace>
  <inkml:trace contextRef="#ctx0" brushRef="#br0" timeOffset="1">1 333 8426,'0'0'9658,"192"176"-9202,-137-132-456,-9-11-1176,18-11-1537,-18-8-23,-9-14-2722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9034,'0'0'4761,"19"140"-3377,-19-71-608,9 8-456,9-3-199,1-5-121,-10-11 0,0-11-273,0-20-911,0-10-1344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10986,'0'0'11443,"29"30"-11200,98 100-174,25 3-50,-125-114-11,-2 1 1,0 2 0,-2 1-1,0 0 1,-2 2 0,-1 0-1,18 29 1,-35-48 0,1-1-1,-2 1 1,1 0 0,-1-1 0,1 1-1,-2 1 1,1-1 0,-1 0 0,0 0-1,0 0 1,0 1 0,-1-1 0,0 0-1,-1 1 1,0 6 0,-1-8 9,1 1-1,-1-1 1,-1 0 0,1 0-1,-1 0 1,1 0 0,-1 0-1,-1 0 1,1-1 0,-1 1-1,0-1 1,0 0 0,-9 6-1,1-1-23,-1-1 0,-1-1 0,1 0 0,-1-1 0,0-1 0,0 0 0,-1-1 0,0 0 0,0-1 0,0-1 0,-18 1 0,29-3-58,-9 1-191,-1 0 1,1-1-1,0-1 1,-24-4 0,33 4-72,1 0 0,-1 0 0,0-1 1,1 0-1,-1 1 0,1-1 0,0 0 1,0-1-1,-1 1 0,1-1 1,1 1-1,-1-1 0,0 0 0,1 0 1,-1 0-1,1 0 0,0-1 0,0 1 1,0 0-1,-1-5 0,-8-23-5503</inkml:trace>
  <inkml:trace contextRef="#ctx0" brushRef="#br0" timeOffset="1">496 802 7514,'0'0'5378,"6"-25"-4172,35-164 2664,84-386-1832,-120 563-1971,-1 20 2,-1 28 117,-2-28-107,8 110 1631,17 175-126,-9-144-3336,-17-148 1623,0 0 1,0-1 0,1 1-1,-1 0 1,0 0-1,0-1 1,0 1 0,0 0-1,0 0 1,0-1 0,0 1-1,0 0 1,0 0 0,0 0-1,0-1 1,0 1-1,-1 0 1,1-1 0,0 1-1,-1 0 1,1 0 0,0-1-1,-1 1 1,1-1 0,-1 1-1,1 0 1,-1-1-1,1 1 1,-1-1 0,0 1-1,1-1 1,-1 1 0,-27-1-5070,26 0 5062,-33-7-4913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7770,'0'0'14547,"220"80"-12923,-147-47-632,0-3-512,-9-5-312,-9-6-168,-18-8-600,-28-11-1208,0-6-2809,-9-16-1792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27 5209,'0'0'5825,"0"-5"-5490,0 4-316,1 0-1,-1 1 1,0-1-1,0 1 1,0-1 0,1 0-1,-1 1 1,0-1-1,0 0 1,0 1-1,0-1 1,0 0 0,0 1-1,0-1 1,-1 0-1,1 1 1,0-1 0,0 1-1,0-1 1,-1 0-1,1 1 1,0-1-1,-1 1 1,1-1 0,0 1-1,-1-1 1,1 1-1,-1-1 1,1 1 0,-1-1-1,1 1 1,-1-1-1,1 1 1,-1 0-1,1-1 1,-1 1 0,1 0-1,-2-1 1,-1 3 82,-1 0 1,1 0 0,0 0-1,0 0 1,0 0-1,1 1 1,-1-1 0,-4 6-1,-14 14 228,1 2 0,2 0 1,0 2-1,-16 29 0,-577 1101 2866,459-852-3187,136-272-17,-19 38-192,-33 87 0,61-135-113,4-16-42,1 0 1,-1 1-1,2-1 1,-1 1-1,1-1 0,0 1 1,0 10-1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1 2865,'0'0'7777,"-201"132"-7433,100 49 312,-46 99 97,-27 56-33,-9 19-440,27-20-280,18-46-312,47-77-1457,17-50-4256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 11522,'0'0'9293,"-2"24"-8587,-1 79-360,3-99-336,0-1-1,0 0 0,1 0 1,-1 1-1,1-1 1,0 0-1,0 0 0,0 0 1,0 0-1,1 0 0,-1 0 1,1 0-1,0-1 1,-1 1-1,1 0 0,1-1 1,-1 1-1,0-1 0,0 0 1,1 0-1,0 0 0,-1 0 1,1 0-1,0-1 1,3 2-1,1 0-58,0-1-1,0 0 1,0 0-1,1-1 1,-1 0-1,0-1 1,11 1-1,-17-2 43,0 1 0,0 0 0,0-1 0,0 1 0,0-1 0,0 1-1,0-1 1,0 1 0,0-1 0,0 0 0,0 1 0,-1-1 0,1 0 0,0 0 0,-1 0-1,1 1 1,0-1 0,-1 0 0,1 0 0,-1 0 0,1 0 0,-1 0 0,1 0-1,-1 0 1,0 0 0,0 0 0,0 0 0,1-1 0,-1 1 0,0 0 0,0-2-1,0-43 151,0 34-107,0-2-29,0 0-1,-1 0 1,-1 0 0,0 0 0,-1 0-1,-6-20 1,7 30 11,1 1 0,-1-1 0,0 0 0,0 1-1,0-1 1,-1 1 0,1 0 0,-1 0 0,1 0 0,-1 0-1,0 0 1,0 0 0,-1 1 0,1-1 0,0 1 0,-1 0-1,0 0 1,1 1 0,-1-1 0,0 1 0,0 0 0,0-1 0,0 2-1,0-1 1,0 0 0,0 1 0,-6 0 0,7 0 10,1 1-1,-1-1 1,0 1 0,1-1 0,-1 1 0,1 0 0,-1 0 0,1 1-1,-1-1 1,1 0 0,0 1 0,0-1 0,-1 1 0,1 0-1,0 0 1,1-1 0,-1 2 0,0-1 0,1 0 0,-1 0 0,1 0-1,-1 1 1,1-1 0,0 1 0,0-1 0,0 1 0,0-1 0,1 1-1,-1-1 1,0 5 0,-2 10 24,1 0-1,0 1 1,2 24-1,0-35 7,0-4-54,0 0-1,0 0 1,0 0 0,1 0 0,-1 0 0,1 0 0,0 0 0,0 0 0,0 0 0,0-1 0,0 1 0,1 0 0,-1-1-1,1 1 1,0-1 0,0 0 0,-1 1 0,2-1 0,-1 0 0,0 0 0,0 0 0,1-1 0,2 3 0,0-2-35,-1 0 1,0-1 0,1 1-1,-1-1 1,1 0 0,-1 0 0,1 0-1,-1-1 1,1 1 0,0-1 0,-1 0-1,1-1 1,0 1 0,7-3 0,-10 3 16,0-1 0,0 0 0,0 0 0,0 0 0,-1 0 0,1-1 1,0 1-1,0-1 0,-1 1 0,1-1 0,-1 1 0,0-1 0,1 0 1,-1 0-1,0 1 0,0-1 0,0 0 0,0 0 0,0 0 1,0 0-1,-1 0 0,1-1 0,-1 1 0,1 0 0,-1-3 0,4-61 52,-5 53-47,1 8 28,0 1 1,0-1 0,-1 0 0,1 1 0,-1-1 0,0 1 0,-1-1 0,1 1 0,-1-1 0,0 1 0,0 0 0,0 0 0,-1 0 0,1 0 0,-1 0 0,0 1 0,0-1 0,0 1 0,-1 0 0,1 0 0,-1 0 0,0 0 0,0 1 0,0-1 0,0 1 0,0 0 0,0 0 0,-1 1 0,1-1 0,0 1 0,-1 0-1,0 0 1,1 0 0,-1 1 0,-5-1 0,9 2-15,1-1-1,-1 0 0,0 0 0,1 0 0,-1 1 0,1-1 1,-1 0-1,1 1 0,-1-1 0,1 0 0,-1 1 1,1-1-1,-1 1 0,1-1 0,-1 1 0,1-1 1,0 1-1,-1-1 0,1 1 0,0-1 0,0 1 0,-1 0 1,1-1-1,0 1 0,0-1 0,0 1 0,0 0 1,0-1-1,-1 1 0,1 0 0,0-1 0,1 2 1,-1 27-104,0-19 2,0-3-81,1-1 0,0 1 1,0-1-1,0 0 0,1 1 0,0-1 1,0 0-1,0 0 0,1 0 0,0 0 1,5 7-1,4 3-1609,0 0 1,20 18-1,-31-33 1621,45 45-7962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7362,'0'0'18211,"73"24"-17898,-27-13-121,9-2-120,-9-4-72,0-5-360,-9 0-593,-10 0-1375,-9-33-1641,-8 6-1616,-10-1-1505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6849,'0'0'13243,"91"-8"-12074,-27 8-297,10 0-344,-10 0-264,9-6-144,-9 1-120,-9 2-1184,0 3-1321,-9 3-3200,-18 16-2393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10610,'0'0'13763,"128"5"-13003,-82 4-240,-19-4-279,1-2-193,-10-3-48,-9 0-233,1 0-535,-10-22-15179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13115,'0'0'11162,"64"0"-10890,-27 0-104,-1 0-168,1 0-96,-10-3-384,-8 1-1280,17-12-1249,-17 0-2552,-1-2-560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6425,'0'0'13269,"0"0"-13248,0-1 0,0 1-1,0 0 1,0 0 0,0 0 0,0 0 0,0-1 0,0 1 0,-1 0 0,1 0 0,0 0 0,0-1 0,0 1 0,0 0 0,0 0 0,0 0 0,0 0 0,0 0 0,0-1 0,0 1 0,-1 0 0,1 0 0,0 0 0,0 0 0,0 0 0,0 0 0,0-1 0,-1 1 0,1 0 0,0 0 0,0 0 0,0 0 0,-1 0 0,1 0 0,0 0 0,0 0 0,0 0 0,0 0 0,-1 0 0,1 0 0,0 0 0,0 0 0,0 0 0,-1 0 0,1 0 0,0 0 0,0 0 0,0 0 0,0 0 0,-1 0 0,1 0 0,0 1 0,0-1 0,0 0 0,0 0 0,0 0 0,-1 0-1,1 0 1,0 1 0,-2 7 75,1 1-1,0 0 0,1-1 0,0 1 0,0 0 0,1-1 0,0 1 0,0 0 0,1-1 0,0 1 0,1-1 0,0 0 0,0 0 0,0 0 0,1 0 0,1 0 0,9 13 1,-4-12-167,1 0 0,0-1 0,0 0 0,1-1 0,0 0 0,0-1 0,1 0 1,-1-1-1,1-1 0,1 0 0,-1 0 0,0-1 0,1-1 0,0 0 0,-1-1 1,1-1-1,0 0 0,0-1 0,-1 0 0,15-3 0,-24 3 26,0 0 0,0 0 1,-1-1-1,1 1 0,-1-1 0,1 1 0,-1-1 0,1 0 0,-1 0 1,0-1-1,0 1 0,0-1 0,0 1 0,-1-1 0,1 0 0,-1 0 1,1 0-1,-1 0 0,0-1 0,0 1 0,-1-1 0,1 1 1,1-8-1,0 3 101,-2 0-1,1-1 1,-1 1 0,0-1 0,-1 1 0,0-1 0,0 0 0,-1 1 0,0-1 0,-3-9 0,-14-18 563,12 33-627,9 30-299,56 105 488,3 54 281,-9 3 0,40 264 0,-86-410-559,-2 1 0,-2 71 0,-3-102 26,-2 0 0,0-1 0,0 1 0,-1 0 0,-8 20 1,9-28 64,0 0 1,-1 0 0,0 0 0,0 0 0,0 0 0,-1 0 0,1-1-1,-1 0 1,0 0 0,-1 0 0,1 0 0,-1 0 0,-6 3 0,6-4 28,1-1 0,-1 1 0,0-1 1,0 0-1,1-1 0,-2 1 0,1-1 0,0 0 1,0 0-1,0-1 0,0 1 0,-1-1 1,1 0-1,0-1 0,0 1 0,0-1 1,-7-2-1,5 0-17,1 1 0,-1-2 0,1 1 1,0-1-1,0 0 0,0 0 0,0 0 0,1-1 1,0 0-1,0 0 0,-6-8 0,-1-3-15,1 0 0,1-1 0,1-1-1,0 0 1,1 0 0,1-1 0,1 1-1,-4-22 1,5 16 54,1 0 0,-1-33-1,4 50-36,1 0 0,0 1 0,1-1 0,0 0 1,0 0-1,0 1 0,1-1 0,0 0 0,0 1 0,0 0 0,1-1 0,0 1 0,6-9 0,8-3 16,0 1 1,1 0-1,1 2 1,21-14 0,46-40-453,-78 61 46,0 0 0,-1-1-1,0 1 1,0-1 0,-1-1 0,0 1 0,8-20 0,3-26-4075,-14 5-1823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11354,'0'0'5739,"21"-25"-5576,132-145 47,-137 157 44,-8 13 663,-4 28 1027,-3-3-1973,1-5 206,1-1-1,1 1 0,0-1 0,2 1 0,0-1 0,14 28 1,-18-42-179,1 0 1,0 0-1,0 0 1,0-1 0,0 1-1,1-1 1,0 1-1,0-1 1,0-1-1,0 1 1,1 0 0,-1-1-1,1 0 1,0 0-1,0 0 1,0-1 0,0 0-1,1 0 1,-1 0-1,1 0 1,-1-1-1,1 0 1,-1 0 0,1-1-1,0 1 1,-1-1-1,10-1 1,-12 0-29,0-1 0,1 1 1,-1 0-1,0-1 0,0 0 0,0 0 1,0 0-1,0 0 0,0 0 0,0 0 1,-1-1-1,1 0 0,-1 1 0,1-1 1,-1 0-1,0 0 0,-1 0 0,1 0 1,0-1-1,-1 1 0,0 0 0,1-1 1,-1-3-1,3-5-172,0 0 0,-2 0 1,1-1-1,-1 1 0,-1-17 1,1-15-558,-1-5-1264,-2 31-7585,9 35 6353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7514,'0'0'12394,"-1"11"-11347,-7 29-28,-19 52 1,-2 11-228,9-19-279,4 1 0,4 0 0,4 0 0,3 115 0,7-173-408,1-1-1,1 1 1,1 0-1,2-1 1,1 0 0,21 48-1,-24-62-183,1-1 0,0 1 0,1-1 0,0 0 0,1-1 0,0 0 0,1 0 0,0-1 0,0 0 0,1 0 0,0-1 0,0 0 0,1-1 0,0 0 0,20 8 0,-27-13-127,0-1 1,-1 1 0,1-1-1,0 0 1,0 0 0,0-1-1,1 1 1,-1-1-1,0 0 1,0 0 0,0 0-1,0-1 1,0 1 0,0-1-1,0 0 1,0 0-1,0 0 1,0-1 0,0 1-1,-1-1 1,1 0 0,-1 0-1,1-1 1,-1 1-1,0-1 1,4-3 0,2-5-861,0 0 1,-1-1 0,0-1-1,-1 1 1,0-1-1,4-15 1,19-45-5206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1528,'0'0'16707,"0"29"-14823,0 24-1123,9 336 2767,-7-364-3453,1 0 0,2-1 0,0 1 0,1-1 0,2 0 0,0-1 0,1 0 1,2 0-1,16 27 0,-25-47-234,0 0 1,0-1 0,0 1 0,0-1-1,0 1 1,1-1 0,-1 0 0,1 0-1,-1 0 1,1 0 0,0 0 0,0 0-1,0-1 1,0 0 0,0 1 0,0-1-1,0 0 1,0-1 0,1 1 0,4 0-1,-7-1 81,-1 0 1,1 0-1,-1 0 0,1 0 0,-1 0 0,1-1 0,-1 1 1,1 0-1,-1 0 0,1 0 0,-1-1 0,0 1 0,1 0 1,-1-1-1,1 1 0,-1 0 0,0-1 0,1 1 0,-1 0 1,0-1-1,0 1 0,1-1 0,-1 1 0,0-1 0,0 1 1,1 0-1,-1-1 0,0 1 0,0-1 0,0 1 0,0-1 1,0 0-1,4-17-2208,-2 0-1,0-1 1,-1-27 0,-1-9-4707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0 506 11378,'0'0'7418,"174"74"-6378,-100-65-504,8-9-536,-8 0-536,-1-36-1808,-18 0-2425,-18 0-2353</inkml:trace>
  <inkml:trace contextRef="#ctx0" brushRef="#br0" timeOffset="1">514 0 11146,'0'0'6376,"16"32"-4773,114 218 1261,-104-196-2547,-3 1 1,-2 1-1,-2 1 1,-3 0-1,-3 1 1,-2 1 0,-3 0-1,2 90 1,-10-125-284,0-3 26,0 0 1,-5 31-1,4-45-58,-1 0 0,0-1 0,0 1 0,0-1 0,-1 1 0,0-1 0,0 0 0,-1 0 0,0-1 0,0 1-1,-7 7 1,10-11-94,-1-1 0,1 1 0,-1-1 0,1 0-1,-1 0 1,0 0 0,0 0 0,1 0 0,-1 0 0,0 0-1,0 0 1,0-1 0,0 1 0,0-1 0,0 1 0,0-1-1,0 0 1,0 0 0,0 0 0,-3 0 0,4 0-209,-1-1 0,1 1 1,-1-1-1,0 1 0,1-1 1,-1 1-1,1-1 0,0 0 1,-1 0-1,1 0 0,0 0 1,-1 0-1,1 0 0,0 0 1,0 0-1,0 0 0,0 0 0,0-1 1,0 1-1,0-1 0,0 1 1,0-3-1,-2-21-7379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15315,'0'0'7402,"192"22"-7402,-146-16-768,-9-4-697,-10-2-1007,-8 0-2721,-10-13-857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4337,'0'0'14283,"0"143"-11995,0-66-487,9 6-857,9-6-600,0-6-344,10-10-120,-10-14-752,10-12-1145,18-26-1903,-1-9-1522,-17 0-5912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4081,'0'0'16919,"4"30"-16566,14 100-212,-15-119-133,0-1 0,0 0 0,1 0 0,1 0 0,0 0 0,0-1 0,1 0 0,0 0 1,1 0-1,0-1 0,0 0 0,1 0 0,11 9 0,-4-5-58,1-1 0,1-1 0,0-1 0,0 0 0,27 9 0,-37-15-68,0-1-1,1 0 1,-1 0 0,1-1-1,-1 0 1,1 0-1,-1-1 1,9 0 0,-15 0 118,0 0 1,0-1 0,-1 1 0,1 0-1,0-1 1,0 1 0,0-1 0,0 1 0,0-1-1,0 1 1,-1-1 0,1 1 0,0-1-1,0 0 1,-1 0 0,1 1 0,0-1-1,-1 0 1,1 0 0,-1 0 0,1 0 0,-1 0-1,0 0 1,1 1 0,-1-1 0,0 0-1,0 0 1,1 0 0,-1 0 0,0 0-1,0-2 1,1-40 352,-2 33-224,1-9 75,-1 1 0,-1-1-1,-6-21 1,7 33-174,-1 0 0,0 0 0,0 0 0,-1 0 0,0 0 0,0 1 0,-1 0 0,0-1 0,0 1 0,0 1 0,-6-7 0,8 11-247,4 29 97,0 0 1,2 1-1,1-1 1,10 30-1,-4-15 142,29 122 344,109 491 990,-145-634-1336,-1-1 0,1 34 0,-4-54-21,-1 0 0,1 1 1,0-1-1,-1 0 1,1 1-1,0-1 0,-1 0 1,0 1-1,1-1 1,-1 0-1,0 0 0,0 1 1,1-1-1,-1 0 1,0 0-1,0 0 0,0 0 1,-1 0-1,1 0 1,0-1-1,0 1 0,0 0 1,-1-1-1,1 1 1,0 0-1,0-1 0,-1 0 1,1 1-1,-1-1 1,1 0-1,0 1 0,-1-1 1,1 0-1,-1 0 1,1 0-1,0-1 0,-3 1 1,-3 0-63,-1-1-1,0 0 1,1 0 0,-1-1 0,1 0-1,-11-4 1,6 0 21,-1 0 0,1-2-1,1 1 1,-1-2 0,1 1 0,1-2-1,-1 1 1,2-1 0,-1-1-1,1 0 1,1 0 0,0-1 0,-9-17-1,8 12 89,1-1 0,0 0 0,2 0-1,0-1 1,0 0 0,2 0-1,1 0 1,0 0 0,0-25-1,3 39-47,1 0-1,0 0 0,0 0 0,0 0 0,0 0 0,1 0 0,-1 0 0,1 1 0,1-1 1,-1 0-1,1 1 0,0 0 0,0-1 0,0 1 0,0 0 0,1 1 0,-1-1 0,1 0 0,0 1 1,0 0-1,0 0 0,1 0 0,-1 1 0,1 0 0,0-1 0,-1 1 0,10-2 0,8-2-236,0 0 0,1 1 0,-1 1 0,1 2-1,24-1 1,88 2-6008,-79 1 253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56 343 8426,'0'0'5676,"-1"-4"-5402,0 2-22,0 1-1,0-1 0,0 1 0,0 0 0,-1-1 1,1 1-1,0 0 0,-1 0 0,1-1 1,0 1-1,-1 0 0,1 1 0,-1-1 0,0 0 1,1 0-1,-3 0 0,-10 4 3211,14-2-3455,-1 1 0,0-1 0,0 0 1,1 0-1,-1 1 0,1-1 0,-1 0 0,1 1 1,0-1-1,0 1 0,-1-1 0,1 0 0,0 1 1,0 2-1,0 218 638,0-221-615,0-20-293,-9-391-1939,9 402 2188,0 1 0,0-1 0,1 1 0,0 0 0,0 0 0,1-1 0,0 1 0,0 0 0,1 0 0,0 0 1,0 1-1,5-9 0,-5 11 14,0 1-1,0 0 1,0 0 0,0 1 0,1-1 0,-1 0 0,1 1 0,0 0 0,-1 0 0,1 0 0,0 0 0,0 1 0,0 0 0,0 0 0,1 0 0,-1 0 0,0 0 0,0 1 0,1 0-1,-1 0 1,0 0 0,6 1 0,-7 0 1,0-1-1,0 1 0,0 0 1,0 0-1,0 0 0,0 0 1,0 1-1,-1-1 1,1 1-1,0 0 0,-1 0 1,0 0-1,1 0 0,-1 0 1,0 0-1,0 1 0,0-1 1,0 1-1,-1-1 0,1 1 1,-1 0-1,1-1 1,-1 1-1,2 6 0,-2-6-14,0 0-1,0 1 0,-1-1 0,1 0 1,-1 0-1,1 1 0,-1-1 1,0 0-1,0 1 0,-1-1 0,1 0 1,-1 1-1,1-1 0,-1 0 1,0 0-1,0 0 0,0 0 0,-1 1 1,1-2-1,-1 1 0,0 0 1,0 0-1,-2 3 0,-13 8-58,0-1 0,-30 18 0,-25 20 638,73-50-554,0 1 0,1-1 0,-1 0 0,0 0 0,1 0 0,-1 0 0,1 0 0,-1 0 0,1 0 0,0 0 0,-1-1 0,1 1 0,0-1 0,0 1 0,2-1 0,8 3 52,-1-1 0,0 2 0,0-1 0,0 2 0,-1-1 0,1 2 0,-1-1 0,0 1 0,0 1 0,-1 0 0,0 0 0,0 1 0,-1 0 0,0 0 0,0 1 0,-1 0 0,0 0 0,-1 1 0,0 0 0,9 20 0,-6-4 504,-1 1 1,5 32 0,-8-31 18,15 43 0,-20-70-582,0-1 0,0 1 0,0-1 0,1 1 0,-1 0 0,0-1 0,0 1 0,0-1 0,1 1 0,-1-1 0,0 1 0,1-1 0,-1 1 1,0-1-1,1 1 0,-1-1 0,1 0 0,-1 1 0,1-1 0,-1 1 0,1-1 0,-1 0 0,1 0 0,-1 1 0,1-1 0,-1 0 0,1 0 0,-1 0 0,1 1 0,0-1 0,13-13 32,11-41-31,-20 41 34,15-41-110,-3-1 0,-2 0 0,-3-1 0,7-78 1,-2 24-29,-9 83 94,-8 27 4,0 0 0,0 0 0,0 0 0,0-1 0,1 1 0,-1 0 0,0 0 0,0-1 0,0 1 0,0 0 0,1 0 0,-1 0 0,0 0 0,0-1 0,1 1 0,-1 0 0,0 0 0,0 0 0,1 0 0,-1 0 0,0 0 0,0 0 0,1 0 0,-1 0 0,0 0 0,0 0 0,1 0 0,-1 0 0,0 0 0,1 0 0,-1 0 0,0 0 0,0 0 0,1 0 0,-1 0 0,0 0 0,0 0 0,1 1 0,-1-1 0,0 0 0,24 37-63,-16-22 81,106 217 312,-66-133-260,-4 14-185,-35-86-188,-6-3-1489,-4-24 1674,1 1 0,-1-1 1,1 1-1,0-1 1,-1 1-1,1-1 1,-1 0-1,1 0 0,-1 1 1,0-1-1,1 0 1,-1 0-1,1 1 1,-1-1-1,1 0 0,-1 0 1,0 0-1,1 0 1,-1 0-1,1 0 1,-1 0-1,0 0 0,1 0 1,-1 0-1,1 0 1,-1 0-1,0-1 1,1 1-1,-1 0 1,1 0-1,-1-1 0,1 1 1,-1 0-1,1-1 1,-1 1-1,1 0 1,-1-1-1,1 1 0,-1-1 1,1 1-1,-1-1 1,-93-72-10443,46 31 5526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31 428 7378,'0'0'12844,"-5"14"-12310,-16 75 552,19-77-913,1 0-1,0 0 0,0 0 1,1 0-1,1 0 0,0 0 1,3 13-1,-3-21-161,1-1 1,0 0-1,-1 0 0,1 1 0,0-1 1,0-1-1,1 1 0,-1 0 1,1-1-1,-1 1 0,1-1 0,0 1 1,0-1-1,0 0 0,0-1 1,0 1-1,0 0 0,0-1 0,1 0 1,-1 1-1,1-1 0,3 0 1,-4 0-16,0 0 0,0-1 0,1 1 0,-1-1 1,0 0-1,0 0 0,0 0 0,1 0 1,-1-1-1,0 1 0,0-1 0,0 0 0,0 0 1,0 0-1,0 0 0,0 0 0,0-1 1,0 1-1,0-1 0,-1 0 0,1 0 0,-1 0 1,1 0-1,-1 0 0,2-3 0,4-8 9,-1 0 1,-1 0-1,0 0 0,0-1 0,-2 0 0,5-19 0,11-91-159,-13 71-87,-3-1-1,-2 1 1,-2-1 0,-13-91 0,11 131 268,1 8 47,0 1 1,1-1 0,-2 1-1,1-1 1,-1 1 0,1-1-1,-1 1 1,-6-10 0,7 16-56,1-1 0,-1 0 0,1 1 0,-1-1 0,1 1 0,-1-1 1,1 1-1,-1-1 0,1 1 0,0-1 0,-1 1 0,1-1 0,0 1 0,-1 0 0,1-1 0,0 1 1,0-1-1,0 1 0,-1 0 0,1-1 0,0 1 0,0 0 0,0-1 0,0 1 0,0 0 0,0-1 1,0 1-1,0 0 0,1-1 0,-1 1 0,0 1 0,-1 33 41,1-34-48,2 115 920,18 123 1,-11-178-622,2-1 0,3 0 0,39 103 1,-13-80-240,-36-76-169,1-1-1,0 1 1,0-1 0,0 0 0,1 0-1,0-1 1,0 0 0,13 9 0,-18-13-24,0 0 0,1 0 1,-1-1-1,1 1 0,-1 0 0,1-1 0,-1 1 1,1-1-1,-1 1 0,1-1 0,0 0 1,-1 1-1,1-1 0,-1 0 0,1 0 0,0 0 1,-1 0-1,1-1 0,-1 1 0,1 0 1,0-1-1,-1 1 0,1-1 0,-1 0 0,1 1 1,-1-1-1,0 0 0,1 0 0,-1 0 1,2-1-1,0-2-542,0 1 1,0-1 0,-1 1-1,1-1 1,-1 0 0,0 0-1,0 0 1,-1 0 0,3-8-1,7-38-6898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3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12755,'0'0'6709,"-2"28"-5213,0 10-1069,-3 98 593,4-133-1019,1 0-1,0 0 1,1 0-1,-1 0 0,0-1 1,1 1-1,-1 0 0,1 0 1,0 0-1,0 0 0,0-1 1,1 1-1,-1 0 1,2 2-1,-1-4-44,0 1 0,-1-1 0,1 0 0,0 1 0,0-1 0,0 0 0,0 0 0,0 0 0,0-1 0,0 1 0,0 0 0,0-1 0,0 0 0,0 1 0,0-1 0,1 0 0,-1 0 0,3 0 0,-4-1 30,0 0 0,0 1 0,0-1 0,1 0 0,-1 0 0,0 0 1,0 0-1,0 0 0,0 0 0,0 0 0,-1 0 0,1-1 0,0 1 1,-1 0-1,1 0 0,0-1 0,-1 1 0,1 0 0,-1-1 1,1-2-1,-1 3-3,5-19-58,-1-1 1,-1-1 0,-1 1 0,-1 0 0,-1 0-1,0-1 1,-4-21 0,3 41 87,1 0 0,0 1-1,0-1 1,-1 0 0,0 0 0,1 0 0,-1 0-1,0 1 1,0-1 0,1 0 0,-1 1 0,-1-1-1,1 1 1,0-1 0,-2-1 0,2 2 28,0 1 0,0-1 0,0 1-1,1 0 1,-1 0 0,0-1 0,0 1 0,0 0 0,1 0 0,-1 0 0,0 0 0,0 0 0,0 0 0,0 0 0,0 0 0,1 0 0,-1 0 0,0 1 0,0-1 0,0 0 0,1 0 0,-1 1 0,-1 0 0,-2 1 67,1 1 0,0-1 0,0 1 0,0-1 0,0 1 0,1 0 0,-1 0 0,1 1 0,0-1 0,-1 0 1,-2 8-1,1-2-51,1 1 1,0 0 0,0 0-1,1 0 1,0 1 0,1-1-1,-1 17 1,2-23-190,0 1-1,1-1 1,-1 0-1,1 1 1,0-1 0,0 1-1,1-1 1,-1 0 0,1 0-1,0 0 1,0 0-1,0 0 1,1 0 0,-1 0-1,1-1 1,0 1 0,0-1-1,7 6 1,32 18-3770,-3-6-2028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11883,'0'0'11705,"-17"25"-10856,7-11-732,0-1-21,1 1-1,0-1 1,1 2 0,0-1 0,1 1-1,1 0 1,1 0 0,0 1 0,0 0-1,2 0 1,-3 28 0,3-3 86,2 0 0,2 0 0,1 0 0,3 0 0,1 0 0,2-1 0,2 0 0,1 0 0,22 48 0,-18-55-155,2 0 1,32 46-1,-40-67-195,0 0 0,1-1 0,0 0 0,0-1 0,1 0 0,1 0 0,0-1 1,22 13-1,-31-20-59,1-1 0,-1 1 0,0-1 0,1 0 1,-1 1-1,1-2 0,-1 1 0,1 0 1,-1-1-1,1 1 0,0-1 0,-1 0 1,1 0-1,0-1 0,-1 1 0,1-1 0,-1 0 1,1 0-1,5-2 0,-3 0-490,0-1-1,-1 0 1,0 0 0,1 0-1,-1 0 1,-1-1 0,1 0-1,-1 0 1,6-8-1,26-40-6440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12643,'0'0'7193,"0"149"-4888,18-67-889,10 4-696,-1-1-328,1-11-208,8-11-184,1-13-208,-9-20-672,-1-16-1072,-9-14-1977,-8-30-1168,-10-9-1169</inkml:trace>
  <inkml:trace contextRef="#ctx0" brushRef="#br0" timeOffset="1">1 229 13315,'0'0'9474,"202"82"-8650,-120-68-752,1-11-72,-1-3-1024,1-25-1401,-10-11-3160,-27-5-1824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13499,'0'0'6513,"20"34"-4087,-7-11-1981,25 41 1164,48 116-1,-41-69-357,46 182 1,-79-240-1033,-2 1 1,-2 0 0,-3 0 0,-2 0 0,-7 101 0,-1-131-135,-1 0-1,-1 0 0,-1 0 1,-1-1-1,-1-1 1,-1 1-1,-1-2 0,-17 24 1,11-15 5,11-18-49,6-8-33,-1-1 0,0 0 0,0 1 0,0-1-1,0 0 1,-1 0 0,1-1 0,-1 1 0,0-1 0,0 1 0,0-1 0,0 0 0,-5 3 0,7-4-312,-1-27-3584,0 18 2470,0-1 0,-1 1 0,0 0 0,0 0 0,-1 0 0,0 0-1,-10-13 1,-13-18-11184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4505,'0'0'1888,"-46"104"-1736,37-79 88,9-3-40,-9-3-135,9-8-65,0-8-41,9-3-1535,9-8 264,-8-6-641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1136,'-18'38'1758,"18"-37"-1738,0-1 0,-1 0 0,1 0-1,0 0 1,0 0 0,0 0 0,0 0 0,0 0 0,0 0 0,-1 1 0,1-1 0,0 0 0,0 0 0,0 0 0,0 0 0,-1 0 0,1 0 0,0 0 0,0 0 0,0 0-1,0 0 1,-1 0 0,1 0 0,0 0 0,0 0 0,0 0 0,0 0 0,0 0 0,-1 0 0,1-1 0,0 1 0,0 0 0,0 0 0,0 0 0,0 0 0,-1 0-1,1 0 1,0 0 0,0 0 0,0-1 0,0 1 0,0 0 0,0 0 0,0 0 0,0 0 0,-1 0 0,1-1 0,0 1 0,0 0 0,0 0 0,0 0 0,0 0 0,0 0-1,0-1 1,0 1 0,-2-27 618,2-26 17169,0 62-16733,0 116-256,-1-124-822,1-1 0,0 1 1,0-1-1,0 1 1,0 0-1,1-1 0,-1 1 1,0-1-1,0 1 1,0 0-1,0-1 0,1 1 1,-1-1-1,0 1 1,0-1-1,1 1 0,-1-1 1,1 1-1,-1-1 1,0 1-1,1-1 0,-1 1 1,1-1-1,-1 0 0,1 1 1,-1-1-1,1 0 1,0 1-1,0-1 59,-1 1-1,1-1 1,0 0 0,-1 1-1,1-1 1,-1 1 0,1-1-1,0 1 1,-1-1 0,0 1-1,1 0 1,-1-1-1,1 1 1,-1-1 0,0 1-1,1 0 1,-1-1 0,0 1-1,0 0 1,1-1 0,-1 1-1,0 0 1,0 0 0,0-1-1,0 1 1,0 0 0,0 0-1,0 0 1,2 31 261,11 60-1,-1-19-130,-8-45-168,1-1-1,1 0 1,2 0-1,0 0 1,24 49 0,-28-67-27,1 0 0,0-1 0,0 0 0,0 0 1,1 0-1,0-1 0,1 1 0,0-1 0,0-1 0,0 0 1,1 0-1,0 0 0,0-1 0,0 0 0,1 0 0,-1-1 1,1 0-1,0-1 0,1 0 0,17 3 0,-18-5-45,0 0 0,0 0-1,0-1 1,0-1 0,-1 1-1,1-1 1,0-1 0,0 0-1,-1 0 1,1-1 0,-1 0-1,1 0 1,-1-1-1,0 0 1,-1 0 0,1-1-1,-1 0 1,0 0 0,0-1-1,0 0 1,-1 0 0,0-1-1,0 0 1,0 0 0,-1 0-1,0-1 1,6-14 0,-4 9 3,-1-1 0,0 0 0,-2 0 1,1 0-1,-2-1 0,0 1 0,-1-1 1,0 0-1,-1 0 0,-1 0 0,-2-22 1,2 27 63,-2 0 0,1 0 0,-1 0 1,-1 0-1,0 1 0,0-1 0,-1 1 1,0-1-1,-1 1 0,0 0 1,0 1-1,-1-1 0,0 1 0,0 0 1,-1 1-1,0 0 0,-14-11 1,21 17-4,-1 1 0,1 0 0,-1-1 0,1 1 1,0 0-1,-1-1 0,1 1 0,-1 0 0,1 0 1,-1-1-1,1 1 0,-1 0 0,1 0 0,-1 0 1,1 0-1,-1 0 0,0 0 0,1 0 0,-1 0 0,1 0 1,-1 0-1,1 0 0,-1 0 0,1 0 0,-1 0 1,1 0-1,-1 1 0,1-1 0,-1 0 0,1 0 1,-1 1-1,1-1 0,-1 0 0,1 0 0,0 1 1,-1-1-1,1 1 0,-1-1 0,1 0 0,0 1 1,-1-1-1,1 1 0,0-1 0,0 1 0,-1-1 1,1 1-1,0-1 0,0 1 0,0-1 0,0 1 1,0-1-1,0 1 0,-1-1 0,1 1 0,0-1 1,0 1-1,1 0 0,-1-1 0,0 1 0,0-1 0,0 1 1,1 0-1,2 39-97,-3-38 119,12 52 49,2-1 0,2-1 0,25 57 0,-6-19 20,10 30 48,14 34 208,72 302-1,-125-417-433,-3 1 0,-1 59 0,-2-72 26,0-21 29,0 0 1,0 0-1,-1 0 1,0 0-1,0 0 1,0 0 0,0 0-1,-4 7 1,4-11 9,0 0 1,-1 0-1,1 0 1,-1 0 0,1 0-1,-1 0 1,0 0-1,0-1 1,0 1 0,0-1-1,0 1 1,0-1-1,-1 0 1,1 1 0,0-1-1,0-1 1,-1 1-1,1 0 1,-1 0 0,1-1-1,-4 1 1,-2 0-13,0-1 0,0 0 1,0 0-1,0-1 0,0 0 0,0 0 0,0-1 1,0 0-1,0 0 0,1-1 0,-1 0 1,1 0-1,-1-1 0,1 0 0,0 0 1,1-1-1,-1 0 0,1 0 0,0 0 1,0-1-1,1 0 0,-1 0 0,-6-10 1,3 2 23,-1 0-1,2 0 1,0-1 0,1 0 0,0 0 0,1-1 0,1 0 0,0 0 0,1 0 0,-2-28 0,4 25 34,1 0-1,1-1 1,3-24-1,-2 37-25,0 1 0,1 0 0,0 0 0,0 0 0,0 0 0,0 1 0,1-1 0,0 1 0,0-1 0,1 1 0,-1 0 0,1 0 0,0 0 0,6-4 0,12-9 16,1 2-1,43-25 1,-44 29-188,-1 0 0,0-2 0,-1-1 0,18-17 0,-34 28-90,0-1 1,-1 1-1,1-1 1,-1 1-1,0-1 1,-1 0-1,1 0 1,-1-1 0,0 1-1,0 0 1,2-11-1,-2 0-1870,-1 0-1,0-28 1,-1 28-176,0-40-7090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7009,'0'0'12823,"47"-86"-11562,43-45-976,-86 127-237,-1-1 1,1 0-1,0 1 0,0 0 1,0 0-1,1 0 1,-1 0-1,11-5 0,-13 8-3,-1 1-1,1-1 0,0 1 0,0-1 1,0 1-1,0 0 0,0-1 0,-1 1 1,1 0-1,0 0 0,0 0 0,0 1 1,0-1-1,0 0 0,0 1 0,-1-1 0,1 1 1,0 0-1,0-1 0,-1 1 0,1 0 1,0 0-1,-1 0 0,1 0 0,-1 1 1,1-1-1,-1 0 0,0 1 0,0-1 1,1 1-1,1 2 0,59 78 1158,-21-27-793,74 78-1,-109-127-408,0-1 0,0 0-1,0 0 1,1 0 0,-1-1 0,1 0-1,0 0 1,1-1 0,-1 0 0,1 0-1,-1 0 1,1-1 0,0-1 0,0 1-1,14 0 1,-20-2-5,-1-1-1,1 1 1,-1 0-1,1-1 1,-1 1 0,1-1-1,-1 1 1,1-1 0,-1 0-1,1 0 1,-1 0-1,0 0 1,0 0 0,1 0-1,-1 0 1,0 0-1,0 0 1,0 0 0,0-1-1,0 1 1,0 0-1,0-1 1,-1 1 0,1-1-1,-1 1 1,1-1-1,-1 1 1,1-1 0,-1 1-1,1-4 1,3-54-111,-4 54 90,0-12-119,-1-1 0,0 1 0,-1 0 0,-1 0 0,-10-32 0,11 43-174,-1-1 1,1 1-1,-1 0 0,-1 0 1,1 0-1,-1 0 1,0 1-1,-1-1 1,1 1-1,-1 0 0,0 0 1,0 1-1,-1 0 1,1 0-1,-1 0 1,0 0-1,0 1 0,-7-3 1,3 2-1140,0 1 0,-1 1 0,1-1 0,-12 0 0,-5 1-3799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97 5089,'0'0'13278,"2"11"-12645,7 34-257,-8-43-378,1 0 0,-1 0 0,1 0 0,0 0 0,0 0 0,0-1 0,0 1 0,0-1 0,0 1 0,0-1 0,0 0 0,0 1 0,1-1 0,-1-1 0,0 1 1,1 0-1,-1 0 0,1-1 0,-1 1 0,1-1 0,-1 0 0,1 0 0,-1 0 0,1 0 0,-1 0 0,3-1 0,-3-46 123,-2 40-135,-1-1 0,0 1 0,0 0-1,0-1 1,-1 1 0,0 0 0,-1 0 0,0 0-1,-5-11 1,6 14 26,0 1 0,0 0 0,-1 0 1,1 0-1,-1 0 0,1 0 0,-1 0 0,0 0 0,0 1 0,0 0 0,0-1 0,-1 1 0,1 1 0,-1-1 1,1 0-1,-1 1 0,1 0 0,-1-1 0,0 1 0,-4 0 0,6 1 31,1 0 0,0 1-1,-1-1 1,1 0 0,0 1-1,-1-1 1,1 1 0,0-1 0,0 1-1,-1 0 1,1-1 0,0 1-1,0 0 1,0 0 0,0 0 0,0 0-1,0 0 1,0 0 0,1 0-1,-1 0 1,0 0 0,0 0 0,1 1-1,-1-1 1,1 0 0,-1 0-1,1 1 1,0-1 0,-1 0 0,1 1-1,0-1 1,0 0 0,0 1-1,0 2 1,-1 60 554,2-48-259,-2-9-307,1 0-1,1 0 1,-1 0 0,1-1-1,0 1 1,1 0 0,0-1-1,0 1 1,0-1 0,1 0-1,0 0 1,0 0 0,0 0-1,1 0 1,0-1 0,0 1-1,1-1 1,-1 0 0,1 0-1,0-1 1,0 1 0,1-1 0,-1 0-1,1-1 1,0 1 0,0-1-1,0-1 1,0 1 0,1-1-1,-1 0 1,1 0 0,9 1-1,-12-2-57,-1-1-1,0 0 0,0 0 0,0 0 1,0 0-1,0 0 0,0 0 0,0-1 1,0 0-1,0 0 0,0 1 0,0-2 1,0 1-1,0 0 0,0 0 0,-1-1 1,1 0-1,3-2 0,-3 0 17,-1 1 0,1-1 0,-1 0 0,0 0-1,0 1 1,0-1 0,-1-1 0,1 1 0,-1 0 0,0 0-1,0 0 1,0-8 0,0 5 19,0 0-1,-1 0 1,0 0-1,0 0 1,0 0-1,-1 0 1,0 0-1,0 0 1,-1 0 0,0 0-1,0 1 1,-1-1-1,0 1 1,0-1-1,-7-9 1,7 12 41,-1 0 1,1 0-1,-1 0 0,0 0 1,-1 1-1,1 0 0,0 0 1,-1 0-1,0 1 1,0-1-1,1 1 0,-1 0 1,-1 0-1,1 1 0,0 0 1,0 0-1,-1 0 1,1 0-1,0 1 0,-1 0 1,-6 0-1,9 1-31,1-1 0,-1 1 0,1 0 0,-1-1-1,1 1 1,-1 0 0,1 1 0,-1-1 0,1 0 0,0 1 0,0-1 0,0 1 0,0-1 0,0 1-1,0 0 1,0 0 0,0 0 0,1 0 0,-1 1 0,1-1 0,-1 0 0,1 1 0,0-1-1,0 0 1,0 1 0,0 2 0,-2 5-12,0 0-1,1 1 1,0-1-1,1 0 1,0 17-1,1-24-154,0 0 1,1-1-1,-1 1 0,1 0 0,0 0 0,0-1 0,0 1 1,0-1-1,0 1 0,1-1 0,-1 1 0,1-1 1,-1 0-1,1 0 0,0 1 0,0-1 0,0-1 1,0 1-1,0 0 0,1 0 0,-1-1 0,0 1 1,1-1-1,-1 0 0,1 0 0,-1 0 0,1 0 1,0 0-1,-1 0 0,4 0 0,30 5-6172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11442,'0'0'16367,"4"0"-16170,467-19 1053,-297 19-1197,-162-2 1345,-5-3-4746,-7 4 2951,0 1-1,0-1 1,0 0 0,0 1-1,0-1 1,0 1-1,0-1 1,0 0-1,0 1 1,0-1-1,0 0 1,-1 1-1,1-1 1,0 1-1,0-1 1,-1 0-1,1 1 1,0-1 0,-1 1-1,1-1 1,-1 1-1,1-1 1,-1 1-1,1-1 1,-1 1-1,1 0 1,-1-1-1,1 1 1,-1 0-1,1-1 1,-2 1-1,-15-9-8921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14147,'0'0'8890,"202"33"-8522,-138-27-368,-9-6 0,-9 0-240,-18 0-696,-1-6-273,-9-13-263,-8-28-2601,-10 3-1192,0 3-1896</inkml:trace>
  <inkml:trace contextRef="#ctx0" brushRef="#br0" timeOffset="1">92 1 11602,'0'0'10987,"183"0"-10627,-109 0-240,-10 0-120,-9 0-888,0 2-993,0 31 137,-18-2-4393,-19 4-2865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5449,'0'0'11587,"211"69"-11307,-128-55-280,17-14-1161,-17 0-1135,-10 0-2673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12483,'0'0'10578,"46"181"-9714,-28-104-528,10 3-256,-19-3-64,9-11-16,1-8-360,8-14-824,10-22-1785,0-14-3152,-1-8-665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8954,'0'0'12841,"6"31"-12402,24 102-234,-27-124-222,1 0-1,-1-1 0,2 1 0,-1-1 0,1 0 0,0 0 0,1 0 0,-1-1 1,2 0-1,-1 0 0,1 0 0,0-1 0,0 0 0,1 0 0,0-1 1,0 0-1,0-1 0,0 1 0,17 5 0,-10-5-238,0 1 0,1-2 0,-1 0 0,1-1 1,0-1-1,0 0 0,0-1 0,30-2 0,-44 1 238,-1 0 0,0 0 0,0-1 0,0 1 0,1 0 0,-1-1 0,0 1-1,0-1 1,0 1 0,0-1 0,0 0 0,0 1 0,0-1 0,0 0 0,0 0 0,0 0 0,-1 0 0,1 0 0,0 0 0,0 0 0,-1 0 0,1 0 0,0-1 0,8-35 25,-9 23 163,0 1 0,0 0-1,-5-24 1,4 32-86,1 1 1,-1 0-1,0-1 0,-1 1 0,1 0 0,-1 0 0,0 0 0,0 0 0,0 0 0,0 0 1,-1 1-1,-3-5 0,6 27-156,5 3 94,1 0 0,0 0-1,12 27 1,-5-15 67,210 638 1991,-209-616-2080,-2 1-1,-2 0 0,-3 1 0,-1 88 0,-6-142-22,0 0-1,0-1 1,0 1-1,0 0 0,-1-1 1,0 1-1,0-1 1,0 1-1,0-1 1,0 1-1,0-1 0,-1 0 1,0 1-1,0-1 1,0 0-1,0 0 1,0 0-1,0-1 0,-1 1 1,-4 3-1,3-3 2,-1 0 0,0-1-1,0 0 1,0 0 0,0-1 0,0 1-1,0-1 1,-1 0 0,1-1 0,0 1-1,-1-1 1,1 0 0,-8-1-1,6 0 18,0 0-1,0-1 0,0 0 0,0-1 0,1 1 0,-1-1 0,1 0 0,0-1 0,0 1 0,0-1 0,0-1 0,1 1 0,-1-1 0,1 0 0,0 0 0,1 0 1,-1-1-1,1 0 0,0 0 0,1 0 0,-1 0 0,-2-7 0,-6-13 17,1 0 0,2-1 1,0 0-1,-5-32 0,7 12 49,1 0-1,1-94 0,5 133-44,0 1 0,1-1 1,0 1-1,0-1 0,1 1 0,0 0 0,0 0 1,0 0-1,1 0 0,0 0 0,1 0 1,0 1-1,8-12 0,-1 5-5,1 1 0,1 0 0,-1 1-1,2 1 1,15-10 0,-19 14-137,-1-1-1,-1 0 1,1 0 0,-1-1 0,12-14 0,-16 15-413,1 1 0,-1-1 0,0 0-1,-1-1 1,4-7 0,3-24-5186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12339,'0'0'6550,"20"-28"-6508,64-89-1,-68 95-36,-1-1 0,-1 0-1,11-27 1,-17 34 1,0-22-73,-6 27 618,0 17 1909,4 27-2179,1 13 67,3 0 0,15 46-1,-21-80-304,0 0-1,2 0 0,-1-1 0,1 1 1,1-1-1,0-1 0,0 1 0,1-1 0,0-1 1,1 1-1,0-1 0,16 11 0,-23-18-39,1 0-1,-1 0 0,1-1 1,0 1-1,0-1 0,0 1 1,0-1-1,0 0 0,0 0 1,0 0-1,0-1 0,0 1 0,1-1 1,-1 1-1,0-1 0,0 0 1,1-1-1,-1 1 0,0 0 1,0-1-1,0 0 0,5-1 0,-5 0-15,1 0 0,0-1-1,-1 1 1,0-1-1,1 0 1,-1 0-1,0 0 1,-1-1-1,1 1 1,-1 0-1,1-1 1,-1 0-1,0 1 1,0-1-1,1-6 1,4-11-441,-1 0 1,-1 0 0,-1-1 0,-1 0 0,-1 0-1,-1-43 1,-1 60 126,0 1 0,0 0 0,0 0 0,1 0 0,0 0 1,-1 0-1,4-7 0,-3 10-75,0-1 0,-1 1 1,1 0-1,1-1 0,-1 1 0,0 0 1,0-1-1,0 1 0,1 0 1,-1 0-1,1 0 0,-1 0 0,1 0 1,-1 0-1,1 1 0,-1-1 1,1 0-1,0 1 0,0-1 0,-1 1 1,3 0-1,22-2-8600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10 294 11763,'0'0'13034,"211"31"-12594,-138-20-440,1-3 0,-10-5-416,-28-1-696,-8-2-1088,-37-27-6090,-19 2-336</inkml:trace>
  <inkml:trace contextRef="#ctx0" brushRef="#br0" timeOffset="1">1 0 10418,'0'0'9154,"183"8"-9018,-91-2-136,45 2-2072,-17-2-2873,-20-1-1353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4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358 133 10066,'0'0'10137,"-2"26"-8467,1-8-1328,-2 3-79,2-1 0,1 0 1,0 0-1,2 0 0,0 0 1,1 0-1,9 29 0,-3-25-108,1 0 0,2 0-1,0-1 1,2-1 0,0 0-1,1-1 1,2-1 0,0 0 0,1-2-1,39 33 1,-45-41-130,1 0-1,0-1 1,1-1 0,0 0 0,0-1-1,0 0 1,1-1 0,0-1 0,0 0-1,1-1 1,0-1 0,-1 0 0,1-2-1,0 1 1,0-2 0,0 0-1,0-1 1,0 0 0,15-5 0,-25 5-18,0-2 0,0 1 0,0 0 0,-1-1 0,1 0 0,-1-1 0,0 1 0,0-1 0,0 0 0,0 0 0,-1 0 0,1-1 0,-1 0 0,0 0 0,-1 0 0,1 0 0,-1 0 0,0-1 0,0 1 0,-1-1 0,0 0 0,0 0 0,0 0 0,1-6 0,0-9 32,0 0 0,-1 0-1,0 0 1,-2 0 0,-5-41 0,2 47-37,0 1 0,-1 0 0,0-1 0,-1 2 0,-1-1 0,0 0 0,-1 1 0,0 1 0,-1-1 0,-1 1 0,-12-14 0,-4-2-71,-3 0 0,0 2 1,-34-25-1,43 37-58,0 0 0,-1 1 0,0 1-1,-1 1 1,-1 1 0,1 1 0,-2 1 0,1 0 0,-1 2 0,0 1 0,-41-5-1,-192 4-4818,202 6 2513,-100 0-6927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5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56 156 5761,'0'0'9666,"0"11"-8835,12 331 3497,32 176-2180,12-59-1189,16 198 77,-53-517-978,-2-28-48,12 299-3,-22-112 301,-4-298-276,1 0 1,-1 0-1,0 0 1,1 0-1,-1-1 1,0 0-1,1 0 0,-1 0 1,0 0-1,5-1 1,0 1 23,284 3 444,177-1-454,-335-12-43,167-33 1,-62 7 2,100-3 49,232-31 540,-371 40-431,323-8 0,209 15 107,-731 23-271,925-120 600,-763 93-461,173-5 1,-313 30-129,-21 2 6,0 0-1,-1 0 1,1 0-1,0 0 0,-1 0 1,1-1-1,0 1 1,-1 0-1,1-1 0,-1 0 1,1 1-1,-1-1 1,1 0-1,-1 0 1,1 1-1,-1-1 0,1 0 1,-1-1-1,2-1 1,-2 0 19,0 1 1,0-1 0,0 0 0,-1 0 0,0 0-1,1 0 1,-1 0 0,0 0 0,-1-5 0,1-7-9,0-160-36,-28-772-2077,18 829 1855,2 19-113,-29-140 0,11 125 390,-67-182-1,12 87 514,78 194-546,0-1 0,0 1 0,2-1 0,0 1 0,1-28 0,1 14-50,-4 28 129,-1 0 0,1 0 0,0 1-1,0-1 1,-1 1 0,1 0 0,0-1-1,-1 1 1,1 1 0,-5 0 0,0-1-71,-323 2 34,-259-2 43,206-31 180,172 10-166,-126-11 216,-270-15-217,82-9 43,493 51-151,-433-34 203,-4 36-139,277 4-16,-113 18-18,1 0-43,-199-11-64,502-8 82,1 0-1,-34 9-593,53 8-6771,0-4-2467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5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8162,'0'0'11019,"0"8"-10424,3 25-85,1 0 1,2-1-1,10 34 0,2 11 106,54 363 1707,20 320-1162,-19-207-714,-64-361 82,-1-27-55,-6-111-348,-2-34-86,1 0 0,5 27 1,0-6 93,-2 0 0,-2 1-1,-3 46 1,0-26-53,14-50-1264,-12-12 1133,-1 1 1,1-1-1,-1 0 0,0 0 0,1 0 0,-1 0 1,1 1-1,-1-1 0,1 0 0,-1 0 0,1 0 1,-1 0-1,0 0 0,1 0 0,-1 0 0,1 0 1,-1 0-1,1-1 0,-1 1 0,1 0 0,-1 0 1,0 0-1,1 0 0,-1-1 0,1 1 0,-1 0 1,0 0-1,1-1 0,-1 1 0,0 0 0,1-1 1,-1 1-1,0 0 0,1-1 0,-1 1 0,0 0 1,0-1-1,1 1 0,-1-1 0,0 1 0,0 0 1,0-1-1,0 0 0,19-72-7941,-2 32 336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12819,'0'0'10285,"3"0"-10027,47 5 78,0-3-1,62-5 1,-41 1-140,171-2 925,568-19-187,199-49-510,-151 48 754,-765 24-997,-91 0-573,-16-1-578,1 0-1,0-1 1,0 0-1,0-1 1,-24-8-1,18 5-1235,-52-15-7070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5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6769,'0'0'17668,"0"20"-15418,1-10-2088,1-1 1,0 1-1,0-1 0,1 1 0,0-1 1,1 0-1,0 0 0,0 0 0,1-1 1,0 1-1,9 10 0,12 22 225,63 105 474,-31-46-166,-40-70-427,39 50 0,4 7-22,-53-76-171,1 0 1,1-1 0,-1 0 0,21 16-1,12 13 142,126 124 561,-119-116-756,95 73-1,-8-10-29,-111-90 8,2-1 0,0-1 0,43 20 0,28 19 0,-58-33 0,0-3 0,77 30 0,-65-30 0,8 1 0,98 22 0,-27-10 0,170 46 0,-8-17 0,-227-52 0,-4-3 0,88 1 0,23 1 0,-51-1 0,29 4 0,-143-13-71,-10 0-242,1 0 0,0 0 0,-1-1 0,1 1 0,0-1 0,0 1 0,-1-1 0,1 1 0,0-1 0,0 1 0,0-1 0,0 0 0,0 0 0,0 0 0,-2-2 0,-4-3-1742,-19-12-6134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5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8994,'0'0'13295,"1"1"-13208,-1-1 1,0 1 0,0-1-1,0 1 1,0-1 0,0 1-1,1-1 1,-1 1-1,0-1 1,0 1 0,1-1-1,-1 0 1,0 1 0,1-1-1,-1 1 1,0-1-1,1 0 1,-1 1 0,1-1-1,-1 0 1,0 0 0,1 1-1,-1-1 1,1 0-1,-1 0 1,2 1 0,1-3-23,-1 0-1,1 1 1,0-1 0,0 0 0,-1 0 0,1 0 0,-1-1 0,0 1 0,1-1 0,-1 1 0,0-1 0,-1 0 0,4-4 0,20-44 252,-22 44-274,40-117 137,-31 86-157,1 10 111,-12 27-114,-1 1 0,0-1 1,1 1-1,-1 0 0,1-1 0,-1 1 1,1-1-1,-1 1 0,1 0 0,-1-1 0,1 1 1,-1 0-1,1 0 0,-1-1 0,1 1 0,0 0 1,-1 0-1,1 0 0,-1 0 0,1 0 0,0 0 1,-1 0-1,1 0 0,1 0 0,1 2 56,1 0 1,-1 0-1,0 1 0,0-1 1,1 1-1,-1-1 0,-1 1 1,1 0-1,4 6 0,-3-4-96,28 31 229,1-2 0,1-2 0,53 39 0,-77-64-583,11 5-959,-3-10-4682,-9-2-1581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 6553,'0'0'8701,"3"30"-7514,0 14-701,0-2 223,2 0 0,10 43-1,4-6 708,-9-43-937,-2 1-1,-1-1 1,2 66-1,-8-101-480,-1 1-1,0-1 1,-1 1 0,1-1-1,0 0 1,0 1-1,-1-1 1,1 0-1,0 1 1,-1-1-1,0 0 1,1 0-1,-1 1 1,0-1-1,1 0 1,-1 0-1,0 0 1,0 0-1,0 0 1,0 0-1,0 0 1,0 0-1,0 0 1,-3 1-1,1-1-97,0 0 0,0 0 0,0 0-1,0 0 1,0-1 0,-1 1-1,1-1 1,0 0 0,0 0 0,-6-1-1,1 0-339,0 0-1,0-1 0,0 0 0,0-1 1,1 0-1,-1 0 0,1 0 0,-13-8 1,0-7-1287,-1-2 0,2 0 0,1 0 1,1-2-1,-28-44 0,42 61 1367,-35-56-4587</inkml:trace>
  <inkml:trace contextRef="#ctx0" brushRef="#br0" timeOffset="1">1 9 4113,'0'0'10202,"174"-8"-8610,-110 13-583,0 12-625,10-1-384,-1 1-312,10-1-1593,-10-5-2288,-27-3-2688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9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12107,'0'0'13665,"21"5"-12441,1 7-1079,0 2-1,-1 0 0,25 23 0,-4-4-100,-21-18-24,49 41 29,-66-53-35,-1 0 1,0 0 0,0 1-1,0-1 1,0 1-1,-1 0 1,1 0 0,-1 0-1,0 0 1,0 0-1,-1 0 1,1 1 0,-1-1-1,0 0 1,1 9-1,-2-3 85,-1 0 0,0 0-1,0 0 1,-1 0 0,-1 0-1,1-1 1,-2 1 0,1-1-1,-1 0 1,-1 1 0,1-2 0,-2 1-1,1-1 1,-1 1 0,0-2-1,-14 14 1,-16 18 123,24-28-128,1 2 0,0-1 0,0 2 0,1-1 0,-9 19-1,9-17 106,3-3-1386,5-2-4519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12051,'0'0'9886,"-5"31"-9232,-10 103-127,15-126-481,0 1 0,0-1 0,1 1 0,0-1 0,1 1 0,0-1 0,0 0 0,0 0 0,1 0 0,1 0 0,-1 0 0,1-1 0,7 10 0,-1-4 2,0-1 0,1 0 0,1 0 0,20 14 0,-32-26-48,6 5-12,1 0 0,-1-1 0,1 0 0,0 0 0,0-1 0,1 0 0,12 4 0,-19-6-2,1-1 1,-1 1-1,1-1 1,-1 0-1,1 1 1,0-1-1,-1 0 1,1 0-1,0 0 1,-1 0-1,1 0 1,-1 0-1,1-1 1,0 1-1,-1-1 1,1 1-1,-1-1 0,1 1 1,-1-1-1,1 0 1,-1 0-1,0 0 1,1 0-1,-1 0 1,0 0-1,0 0 1,0 0-1,1 0 1,-1 0-1,0-1 1,-1 1-1,1 0 1,0-1-1,0 1 1,-1-1-1,1 1 1,0-1-1,-1 1 1,0-1-1,1-3 1,2-18-45,-1 0 1,-1-1 0,-3-28 0,0-11 0,22 85-99,5 12 193,-2 1-1,-1 1 0,-1 2 0,-3 0 1,-1 1-1,-1 0 0,-3 1 0,-1 1 1,-2 0-1,-2 1 0,-1 0 1,-3 0-1,-1 0 0,-4 60 0,1-97-43,-1 0-1,0-1 1,0 1-1,-1 0 0,1 0 1,-1-1-1,0 1 0,0-1 1,-1 0-1,1 1 1,-1-1-1,0 0 0,0-1 1,0 1-1,-1 0 1,1-1-1,-1 0 0,0 0 1,-7 4-1,8-5-7,0 0-1,-1 0 0,1-1 1,-1 0-1,0 1 1,1-1-1,-1-1 0,0 1 1,0-1-1,1 1 1,-1-1-1,0 0 0,0 0 1,0-1-1,1 1 1,-1-1-1,0 0 0,0 0 1,1 0-1,-1 0 1,1-1-1,-1 1 0,1-1 1,-1 0-1,1 0 1,-4-3-1,0-1-59,0-1 0,0 0 0,1 0 0,0 0 0,0 0 0,1-1 0,-1 0 0,2-1 0,-1 1 0,1-1 0,1 0 0,-1 1 1,2-2-1,-3-9 0,0-10-39,1 0 0,1-1 1,2-36-1,2 61 119,-1 0 0,1 0 0,0 0 0,0 0 0,0 0 0,1 1 0,0-1 0,0 1 0,0-1 1,0 1-1,1 0 0,-1 0 0,1 0 0,0 0 0,1 0 0,-1 1 0,1-1 0,-1 1 0,1 0 0,5-4 0,12-6 59,0 1 0,1 0 0,24-8 1,-26 11-210,-1 0 1,24-15-1,-37 19-632,0 0 0,0 0 0,0-1 0,-1 1 1,0-2-1,8-11 0,-2-4-4374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9794,'0'0'6992,"12"-8"-6649,168-136 936,-174 146 341,-3 13-1072,-2 21-545,-1-29 189,0 6-92,0 0 1,1 0-1,1 0 0,0 0 0,1 0 0,0-1 1,1 1-1,8 18 0,-9-27-87,-1 1 1,1-1-1,-1 1 0,1-1 0,1 0 1,-1 0-1,1-1 0,-1 1 1,1-1-1,0 1 0,0-1 0,0-1 1,1 1-1,-1 0 0,1-1 0,-1 0 1,1 0-1,0 0 0,0-1 0,0 0 1,0 0-1,0 0 0,0 0 0,9-1 1,-9-1-6,-1 1-1,0-2 1,1 1 0,-1-1 0,0 1 0,1-1 0,-1 0-1,0-1 1,-1 1 0,1-1 0,0 1 0,-1-1 0,1 0-1,-1-1 1,0 1 0,0 0 0,0-1 0,0 0 0,-1 0 0,4-7-1,1 0-47,-2-1-1,1 1 1,-1-1-1,-1 0 1,0-1-1,3-17 1,-6-27-1119,-1 56 1086,0 1-1,0 0 1,0 0-1,0 0 1,0-1-1,1 1 1,-1 0-1,0 0 1,0 0 0,0-1-1,0 1 1,0 0-1,0 0 1,0 0-1,1-1 1,-1 1-1,0 0 1,0 0 0,0 0-1,0 0 1,1 0-1,-1-1 1,0 1-1,0 0 1,0 0-1,0 0 1,1 0-1,-1 0 1,0 0 0,0 0-1,1 0 1,-1 0-1,0 0 1,0 0-1,0 0 1,1 0-1,-1 0 1,0 0 0,0 0-1,0 0 1,1 0-1,-1 0 1,0 0-1,1 0 1,0 1-1008,9-1-4978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8002,'0'0'14575,"9"-6"-12452,-9 47-1350,-1 11-60,2-1 0,2 1 0,14 72 0,-14-111-685,0 1 1,1-1-1,1 0 1,0 0-1,1 0 1,0-1-1,1 0 1,0 0 0,1 0-1,0-1 1,1 0-1,0-1 1,1 0-1,0-1 1,0 1-1,1-2 1,22 14-1,-28-19-215,1-1 0,0 0 1,-1 0-1,1 0 0,0-1 0,0 0 0,0 0 1,0 0-1,0-1 0,8 0 0,-13 0 47,-1 0 0,1-1 1,0 1-1,0 0 0,-1-1 0,1 1 0,-1-1 1,1 1-1,0-1 0,-1 1 0,1-1 0,-1 0 1,1 1-1,-1-1 0,1 0 0,-1 1 0,0-1 1,1 0-1,-1 1 0,0-1 0,1 0 0,-1 0 1,0 1-1,0-1 0,0 0 0,0 0 0,0 0 1,0 1-1,0-1 0,0 0 0,0 0 0,0-1 1,-3-29-4877,3 30 4711,-8-30-6926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8570,'0'0'13635,"165"22"-11667,-92-14-784,10 0-679,-10-2-321,1-6-184,-19 0-521,-19 0-951,-27 0-2737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10098,'0'0'13628,"0"2"-13202,2 36 313,11 61 0,1 13-114,-11-65-579,1 1 1,3-1-1,2 0 1,20 63-1,-29-247-1620,-6 87 1002,-3 0 0,-31-98 0,39 143 581,-1 0 0,0 0 0,1 1 0,-2-1 0,1 1 0,-1-1 0,1 1 0,-1 0 0,0 0 0,-1 0-1,1 0 1,-1 0 0,-6-4 0,9 34 467,0 25 0,2-1-1,2 1 0,20 95 0,-14-112-394,1 0 1,2-1-1,1 0 1,2-1 0,1-1-1,39 57 1,-53-85-818,4 4 1255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10490,'0'0'8041,"9"-26"-7984,45-150-56,-53 166 16,-1 10-6,0 0 0,0-1 0,0 1 0,0 0 0,0 0 0,0-1 0,0 1 0,0 0 0,0 0-1,0-1 1,0 1 0,1 0 0,-1 0 0,0-1 0,0 1 0,0 0 0,0 0 0,0-1 0,0 1 0,1 0-1,-1 0 1,0-1 0,0 1 0,0 0 0,0 0 0,1 0 0,-1 0 0,0-1 0,0 1 0,1 0 0,-1 0 0,0 0-1,0 0 1,1 0 0,-1 0 0,0 0 0,0-1 0,1 1 0,-1 0 0,0 0 0,0 0 0,1 0 0,-1 0 0,1 0-1,0 0 904,1 17-121,19 85 274,45 127-1,-51-178-1049,8 17-61,-23-68-45,-1 1 0,1 0 0,-1-1 1,1 1-1,-1 0 0,1-1 0,-1 1 0,1 0 0,-1-1 0,0 1 0,1-1 0,-1 1 0,0-1 0,0 0 0,1 1 0,-1-1 0,0 0 1,0 1-1,0-1 0,1 0 0,-1 0 0,0 0 0,0 0 0,0 0 0,0 0 0,0 0 0,1 0 0,-1 0 0,0 0 0,0 0 0,-1-1 1,-39 1-343,36 0 260,-85-5 535,87 5 307,32-3 1700,296 0-265,-322 3-2254,-7 1-724,0 0 408,0 0 0,-1-1 0,1 0 1,0 1-1,0-2 0,-1 1 0,-6-1 0,-8-1-3051,-8 2-3044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9354,'0'0'9569,"-18"2"-9340,-55 7-125,57-4-55,14 2-21,14 3 8,-11-10-32,95 46 417,-13-9 1363,-82-36-1686,1 0 0,-1-1 0,1 1 0,-1 0 1,1 0-1,-1-1 0,0 1 0,1 0 0,-1 0 0,0 1 0,0-1 0,0 0 1,0 0-1,0 1 0,0-1 0,0 0 0,0 1 0,-1-1 0,1 1 0,0-1 0,-1 1 1,1-1-1,-1 1 0,0-1 0,0 1 0,1 0 0,-1-1 0,0 1 0,0 2 1,-1-2-80,0 1 0,0-1 1,0-1-1,0 1 1,0 0-1,-1 0 0,1 0 1,0 0-1,-1-1 1,0 1-1,1-1 1,-1 1-1,0-1 0,0 0 1,1 0-1,-1 0 1,0 0-1,0 0 0,0 0 1,-3 1-1,-6 1-791,1-1 0,-1 0-1,0 0 1,1-1 0,-1-1 0,0 0-1,0 0 1,0-1 0,-19-4-1,-8-9-5655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5145,'0'0'12787,"119"-3"-12787,-73 1-472,9 2-937,28 0-1119,-1 0-1569,-18 0-776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7242,'0'0'9087,"24"0"-9317,9 0-116,139 0-5374,-60 9 1172,19 1 3180,-110-11 3199,1 0 0,24-5 0,-14 3-1353,0 1 0,53 3-1,-26 0-414,-58-9-4241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7946,'0'0'11122,"-11"29"-10300,-29 97 27,39-119-760,0 0 0,1 1 0,-1-1 0,2 1 0,-1-1 0,1 0 0,0 1 0,0-1 0,1 0 0,0 0 0,0 0 0,1 0 0,0 0 0,0 0 0,1-1 0,-1 1 0,1-1 0,1 0 0,-1 0 1,1-1-1,10 9 0,-11-9-57,10 11 127,1 0 1,32 25-1,-43-38-298,0 1 0,1-1 0,-1 0 0,1-1 0,0 1 0,0-1 0,0 0 0,0 0 0,0-1 0,1 1 0,-1-1 0,0 0 0,1-1 0,-1 1 0,1-1 0,-1 0 0,6-1 0,-10 1 64,0-1 0,-1 1 0,1 0 0,-1 0 0,1-1 0,-1 1 0,1 0 0,-1 0 0,1-1 0,-1 1 0,1-1 0,-1 1 0,1 0 0,-1-1 0,0 1 0,1-1 0,-1 1 0,0-1 0,1 1 0,-1-1 0,0 1 0,0-1 0,0 1 1,1-1-1,-1 0 0,0 1 0,0-2 0,3-14-2004,0-1-1,-1 1 1,-1-29 0,-1-7-6355</inkml:trace>
  <inkml:trace contextRef="#ctx0" brushRef="#br0" timeOffset="1">93 1 10266,'-92'96'3825,"119"-88"-2393,10 1 105,18 2-249,0-3-304,9-3-392,-9-2-344,0-3-176,-9 0-72,-9 0-688,-10 0-488,-18-22-1209,1 0-791,-10-3-3098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6329,'0'0'7177,"-17"30"-5697,-50 98-257,64-121-1117,0 1 1,0-1-1,0 1 0,1-1 1,1 1-1,-1 0 0,1 0 1,0 0-1,1 0 0,0 0 1,1 10-1,0 7 194,-1-14-156,0 0 0,1 0 0,0 0 0,0 0 0,1 0 0,1 0 0,0 0 0,5 11 0,-6-17-107,1-1 0,-1 0 0,1 0 1,0 0-1,0 0 0,1-1 0,-1 1 0,1-1 0,-1 0 0,1 0 0,0 0 0,0-1 1,1 1-1,-1-1 0,0 0 0,1 0 0,-1-1 0,1 1 0,0-1 0,0 0 0,7 1 1,-8-1-49,1 0 1,-1-1 0,0 1-1,0-1 1,0 0 0,0 0 0,1 0-1,-1-1 1,0 0 0,0 0-1,0 0 1,0 0 0,0 0 0,0-1-1,0 1 1,0-1 0,-1 0-1,8-5 1,-8 3-22,0 0 0,-1 1 0,1-1 0,-1 0 0,0 0-1,0 0 1,0 0 0,0-1 0,-1 1 0,0 0 0,0-1 0,0 1 0,0-1-1,-1 0 1,1 1 0,-2-9 0,2 10 8,-1-1 1,0 1-1,0 0 1,-1 0-1,1-1 0,0 1 1,-1 0-1,0 0 0,0 0 1,0 0-1,0 0 0,0 0 1,-1 0-1,-3-5 1,3 6 23,0 0 0,-1 1 0,1-1 0,-1 1 0,1 0 0,-1 0 1,0 0-1,0 0 0,1 0 0,-1 0 0,0 1 0,0-1 0,0 1 1,0 0-1,0 0 0,-5 0 0,6 0 17,-1 1 0,1-1 0,-1 0 0,1 1 0,-1-1 0,1 1 0,0 0 0,-1 0-1,1 0 1,0 0 0,0 0 0,-1 1 0,1-1 0,0 1 0,0-1 0,1 1 0,-1 0 0,0-1 0,0 1 0,1 0 0,-1 0 0,1 0 0,0 1 0,0-1 0,0 0-1,0 0 1,0 1 0,0-1 0,-1 5 0,0 5 14,-1 0 0,2 1 0,-1-1 0,2 19 0,0-30-83,1 0 0,-1-1 0,0 1 0,1 0 0,-1-1 1,1 1-1,-1-1 0,1 1 0,-1 0 0,1-1 0,-1 1 0,1-1 0,0 1 0,-1-1 1,1 0-1,0 1 0,-1-1 0,1 0 0,0 1 0,0-1 0,-1 0 0,1 0 0,0 0 1,0 0-1,-1 0 0,1 0 0,0 0 0,0 0 0,-1 0 0,1 0 0,0 0 0,0 0 1,1-1-1,30-5-4199,-5-10-1255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10538,'0'0'5731,"19"4"-5312,65 13 9,-77-15-349,0 0-1,-1 0 1,1 1 0,-1-1 0,0 2 0,0-1 0,0 1-1,8 6 1,-12-8-50,0-1 0,0 1-1,0 0 1,0 0 0,0 0 0,-1 1-1,1-1 1,-1 0 0,0 0 0,0 1-1,1-1 1,-1 1 0,-1-1 0,1 1-1,0 0 1,-1-1 0,1 5 0,-1-5-12,0 0 0,-1-1 1,1 1-1,-1 0 1,1-1-1,-1 1 0,0-1 1,0 1-1,1-1 0,-1 1 1,0-1-1,0 1 1,0-1-1,-1 0 0,1 0 1,0 0-1,0 1 0,-1-1 1,-1 1-1,-34 18-73,21-11 43,80 10 687,-54-17-533,-1 1 0,1 1 0,-1-1 1,0 1-1,0 1 0,-1 0 0,1 0 0,12 11 1,-18-14-81,-1 1 0,1-1 0,-1 1 0,0-1 0,0 1 0,0 0 0,0 0 0,0-1 0,-1 2 0,1-1 0,-1 0 1,0 0-1,0 0 0,0 1 0,0-1 0,-1 0 0,1 1 0,-1-1 0,0 0 0,0 1 0,0-1 0,0 1 1,-1-1-1,0 0 0,1 1 0,-1-1 0,0 0 0,0 0 0,-3 6 0,0-3-31,1 0 0,-1 0 1,0 0-1,-1-1 0,1 1 0,-1-1 0,0 0 0,0-1 0,-1 1 1,1-1-1,-1 0 0,0-1 0,0 1 0,0-1 0,-1 0 0,-8 2 0,-2 0-402,1 0 0,-1-2 0,0 0 0,1-1 0,-30 0 0,45-3 243,0 1 0,0 0 1,0 0-1,0 0 0,0-1 1,0 1-1,0 0 0,0-1 1,0 1-1,1-1 0,-1 1 1,0-1-1,0 0 0,0 1 1,1-1-1,-1 0 0,0 1 0,1-1 1,-1 0-1,1 0 0,-1 0 1,1 0-1,-1 1 0,1-1 1,-1 0-1,1 0 0,0 0 1,-1 0-1,1 0 0,0 0 1,0 0-1,0 0 0,0 0 1,0 0-1,0 0 0,0 0 1,0 0-1,1-2 0,-1-2-510,1 1 1,0-1-1,0 0 0,0 0 0,0 0 0,1 1 1,0-1-1,3-5 0,19-22-3918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6433,'0'0'11163,"-64"193"-10235,55-138-576,9 0-176,-10-11-112,10-8-64,0-14-8,0-11-416,-9-17-3377,9-21-32,0-9-2008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5721,'0'0'7306,"46"13"-7970,-37-13 720,-9-2 16,0 7-4401,0 12-3233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0:0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9794,'0'0'4537,"-9"-3"-9402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9378,'0'0'9877,"0"-14"-5494,-2 45-3651,-1 0-1,-10 43 1,-4 36-413,6 185 88,11-290-402,0 0 0,0 0 1,1 0-1,0-1 0,0 1 0,0 0 0,0 0 1,1-1-1,0 1 0,0-1 0,0 1 0,0-1 1,1 0-1,-1 0 0,1 0 0,5 5 0,-2-4 2,-1 0 0,1-1 0,0 0 0,1 0-1,-1 0 1,1-1 0,0 0 0,-1 0 0,15 3 0,10 0-57,1-1 1,0-2 0,-1-1 0,37-2-1,-40 0-81,-4-7-3079,-22 6 2444,0-1 1,0 0-1,0 0 1,0 0-1,0 0 1,-1-1-1,1 1 1,-1 0-1,1-1 1,-1 1-1,2-5 1,6-14-7432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8554,'0'0'13769,"31"8"-13167,99 31-203,-123-37-362,1 1 1,-1 0 0,0 1 0,0-1 0,0 1 0,-1 0 0,1 1-1,-1 0 1,0 0 0,0 0 0,-1 1 0,1 0 0,-1 0-1,0 0 1,-1 1 0,0-1 0,0 1 0,5 12 0,-4-2 77,-1 0 0,-1-1 0,-1 1 0,0 0 0,-1 1 0,-1 20 0,0-34-94,-1 4 45,0 0 0,0 1 0,-1-1 0,0 0 0,-1 0 0,1 0-1,-1 0 1,-1 0 0,0-1 0,0 1 0,0-1 0,-1 0 0,-10 11 0,-35 31-1894,-4-10-7482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15419,'0'0'4497,"30"-7"-4246,102-23 128,-114 26-213,0 1 1,0 0 0,1 2 0,-1 0-1,0 1 1,29 3 0,-45-3-129,-1 1 0,1-1 0,0 1 0,0-1 0,-1 1 0,1-1 0,0 1 0,-1 0 0,1 0 0,0 0 0,-1 0 0,1 0 0,-1 0 0,0 0 0,1 0 0,-1 1 0,0-1 0,0 0 0,1 1 0,-1-1 0,-1 1 0,1 0 0,0-1 0,0 1 0,0 0 0,-1-1 0,1 1 0,-1 0 0,1 1 0,0 7 161,0 0-1,0 0 1,-1-1 0,-1 15 0,0-4 178,0-4-270,0-1 1,-2 0 0,0 1-1,-1-1 1,0 0-1,-1-1 1,-1 1-1,0-1 1,-1 0-1,-17 25 1,8-15-96,-1-2-1,-1 0 1,-1-1 0,-1-1 0,-26 21-1,42-37-161,0 0 0,0-1 0,-1 1 0,1-1 0,-1 0 0,0 0 0,0 0 0,0 0-1,0-1 1,0 0 0,-1 0 0,1-1 0,-1 1 0,1-1 0,-1 0 0,0-1 0,-8 0 0,13 0-69,0-1 0,0 1 0,0-1 0,0 1 1,0-1-1,1 0 0,-1 0 0,0 0 0,0 1 0,1-1 1,-1 0-1,1 0 0,-1 0 0,0 0 0,1 0 1,0 0-1,-1 0 0,1 0 0,0 0 0,-1 0 1,1 0-1,0 0 0,0-1 0,0 1 0,0 0 1,0 0-1,0 0 0,0 0 0,0 0 0,1 0 1,-1-2-1,1-4-1475,-1-30-6153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7314,'0'0'16739,"-73"190"-16451,73-135-112,9-3-168,18-2-8,1-12 0,-1-5-168,1-11-504,9-8-928,-1-14-985,-8 0-2080,-1-3-1104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9482,'0'0'12099,"2"-18"-11911,-1 0-158,13-104 208,-12 84 745,-2 31 343,-1 25-985,6 117 397,26 165 0,-31-283-701,0-16-38,0 0 0,0 1 1,0-1-1,0 1 0,0-1 1,0 0-1,0 1 0,0-1 1,0 1-1,1-1 0,-1 0 1,1 1-1,-1-1 0,1 0 1,-1 0-1,1 1 0,0-1 1,0 0-1,-1 0 0,3 2 1,-2-2-268,18-4-5179,-10-9 3,0-4-2397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8426,'0'0'9554,"174"41"-9514,-101-33-40,-9-2-1104,28-6-881,-19 0-767,-18 0-4018</inkml:trace>
  <inkml:trace contextRef="#ctx0" brushRef="#br0" timeOffset="1">569 1 6425,'0'0'10731,"-9"162"-9939,9-85-8,0 6 152,18-1-272,-9-8-392,1-13-208,-1-14-64,0-17-552,0-19-920,-9-41-4465,0-9 183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17092,'0'0'8448,"13"-1"-8174,293-4-48,-305 5-1013,-2-21-9656,-7 9 1570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7362,'0'0'14905,"26"-2"-14384,82-5-204,-103 6-264,0 1 1,0 0-1,0 0 1,-1 0-1,1 1 0,0 0 1,0 0-1,-1 0 1,1 0-1,0 1 0,-1 0 1,6 2-1,-8-2 20,1 0 0,-1 0-1,0 0 1,0 0 0,0 0 0,0 0-1,0 0 1,0 1 0,-1-1-1,1 1 1,-1-1 0,0 1 0,1-1-1,-1 1 1,1 3 0,-1 4 206,0 0 0,0 0 1,0 0-1,-1 0 0,-1 0 1,0 0-1,0 0 0,-4 13 1,0-5-43,0 1 1,-2-2 0,0 1 0,0-1-1,-2 0 1,0 0 0,-1-1 0,-1 0-1,0-1 1,-23 23 0,37-45-6488,5-12 3829,15-6-3561,-3 2-3632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7530,'0'-5'10566,"-2"-6"-6977,-1 10-4133,-7-1 5181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1720,'0'0'12356,"-9"-9"-5166,9 9-7156,0 0 0,0 0 0,0-1 0,0 1 0,1 0 0,-1 0-1,0 0 1,0-1 0,0 1 0,0 0 0,0 0 0,0 0 0,0-1 0,0 1 0,0 0 0,0 0 0,0-1 0,0 1 0,0 0 0,0 0 0,0-1 0,0 1 0,0 0-1,0 0 1,0 0 0,-1-1 0,1 1 0,0 0 0,0 0 0,0 0 0,0 0 0,0-1 0,-1 1 0,1 0 0,0 0 0,0 0 0,0 0 0,0-1 0,-1 1 0,1 0 0,0 0-1,0 0 1,0 0 0,-1 0 0,1 0 0,0 0 0,0 0 0,-1 0 0,1 0 0,0 0 0,0 0 0,0 0 0,-1 0 0,1 0 0,0 0 0,0 0 0,-1 0 0,1 0-1,0 0 1,0 0 0,0 0 0,-1 0 0,1 0 0,0 1 0,-1-1 0,-8 15 1328,6 4-1225,1 1 1,2 0-1,-1 0 0,2 0 1,4 25-1,-3-37-120,-1 0 0,1 0 0,1-1 0,0 1 0,0-1 0,0 1 0,1-1 0,0 0 0,1 0 0,-1-1 0,1 1 0,7 6 0,-9-10-34,1 1 0,-1-1 0,1 0 0,0 0 0,0 0 0,0-1 0,0 1 0,0-1 0,1 0 0,-1 0 0,1-1 0,-1 1 1,1-1-1,0 0 0,0 0 0,-1-1 0,1 1 0,0-1 0,0 0 0,0 0 0,7-2 0,-8 1-31,-1-1-1,1 0 0,-1 0 1,0 0-1,0 0 1,0 0-1,0-1 1,0 1-1,0-1 0,-1 0 1,1 0-1,-1 0 1,0 0-1,0 0 0,0 0 1,0-1-1,-1 1 1,1-1-1,1-7 1,2-4-64,0 0 1,-2-1 0,3-21 0,-6 34 99,6-73-303,-6 71 322,0 0 1,0 0 0,0-1-1,-1 1 1,1 0 0,-1 0 0,-1 0-1,1 0 1,-1 0 0,0 0-1,-4-8 1,6 13-4,0 0 0,0 0-1,0 0 1,-1 0 0,1 0-1,0 0 1,0 0 0,0 0 0,0 0-1,0 0 1,0 0 0,-1-1-1,1 1 1,0 0 0,0 0 0,0 1-1,0-1 1,0 0 0,0 0-1,-1 0 1,1 0 0,0 0-1,0 0 1,0 0 0,0 0 0,0 0-1,0 0 1,-1 0 0,1 0-1,0 0 1,0 0 0,0 0 0,0 1-1,0-1 1,0 0 0,0 0-1,0 0 1,0 0 0,0 0 0,-1 0-1,1 0 1,0 1 0,0-1-1,0 0 1,0 0 0,0 0 0,0 0-1,0 0 1,0 0 0,0 1-1,0-1 1,0 0 0,0 0 0,0 0-1,0 0 1,0 0 0,0 0-1,0 1 1,0-1 0,1 0 0,-4 19 13,2 21-56,5 68 93,31 194 0,53 101 263,-77-362-362,-2 2 1,-1-1 0,2 75-1,-10-116 36,-1 0 1,1 0-1,-1 0 0,0-1 1,1 1-1,-1 0 0,0 0 0,0-1 1,1 1-1,-1-1 0,0 1 0,0 0 1,0-1-1,0 0 0,0 1 0,0-1 1,0 0-1,0 1 0,0-1 1,0 0-1,0 0 0,0 0 0,0 0 1,0 0-1,0 0 0,0 0 0,0 0 1,0 0-1,-1-1 0,-36-2-125,29 2 116,1-1-1,-1-1 1,1 0-1,0 0 1,0 0 0,1-1-1,-1-1 1,1 1-1,-1-1 1,1 0-1,1-1 1,-1 1 0,1-1-1,0-1 1,0 1-1,-6-11 1,1 1 16,1 0 0,0-1 1,1-1-1,1 1 0,1-1 0,-7-26 1,10 29 6,1 0 0,0 0 1,1 0-1,1-17 1,0 28-2,1-1 0,0 1 1,1-1-1,-1 1 0,1-1 1,0 1-1,0 0 0,0-1 0,1 1 1,-1 0-1,1 0 0,0 0 1,0 0-1,1 0 0,-1 1 1,1-1-1,0 1 0,0-1 1,3-2-1,11-6-28,1 1 0,1 0 0,-1 2 0,2 0 0,-1 1 1,27-7-1,11 3-3563,-2 8-5270,-43 4 2376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1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165 168 11811,'0'0'8224,"-16"0"-8041,-55 6 58,68-5-210,0 0 0,0 1 1,0-1-1,0 1 0,0-1 0,0 1 0,1 0 0,-1 0 1,1 0-1,-1 1 0,1-1 0,0 0 0,0 1 0,0 0 1,0-1-1,0 1 0,-2 5 0,-14 43 638,14-34-444,1 0 0,0 0 0,1 0 0,2 0 0,-1 0 0,2 0 0,3 21 0,-4-34-209,1 1 1,0-1 0,0 0-1,1 0 1,-1 1-1,1-1 1,-1 0-1,1 0 1,1-1 0,-1 1-1,0 0 1,1-1-1,0 1 1,0-1-1,0 0 1,0 0 0,0 0-1,1 0 1,-1-1-1,1 0 1,0 1-1,0-1 1,0 0 0,0-1-1,0 1 1,0-1-1,0 0 1,1 0-1,-1 0 1,0 0 0,1-1-1,7 0 1,-8 0-17,-1 0 0,0-1 0,1 0 0,-1 1 1,0-1-1,0-1 0,0 1 0,1 0 0,-1-1 0,-1 0 0,1 1 1,0-1-1,0 0 0,-1 0 0,1-1 0,-1 1 0,1-1 0,-1 1 1,0-1-1,0 0 0,0 1 0,-1-1 0,1 0 0,-1 0 0,1 0 1,-1-1-1,0 1 0,0 0 0,-1 0 0,2-6 0,2-11-54,-1-1 0,-1 0 1,-1-34-1,-1 49 31,0-25-137,-2 1 0,-1-1 0,-9-44-1,8 60 164,-1-1 0,0 1 1,-1 0-1,0 1 0,-1-1 0,-1 1 0,0 1 0,-16-20 0,24 33 1,0-1 0,-1 1 0,1 0 0,0 0 0,0 0 1,0-1-1,0 1 0,0 0 0,-1 0 0,1 0 0,0-1 0,0 1 0,0 0 0,-1 0 0,1 0 1,0 0-1,0 0 0,-1 0 0,1 0 0,0-1 0,0 1 0,0 0 0,-1 0 0,1 0 1,0 0-1,0 0 0,-1 0 0,1 0 0,0 0 0,0 0 0,-1 0 0,1 0 0,0 1 0,0-1 1,-1 0-1,1 0 0,0 0 0,0 0 0,0 0 0,-1 0 0,1 0 0,0 1 0,0-1 0,0 0 1,-1 0-1,1 0 0,0 0 0,0 1 0,0-1 0,0 0 0,0 0 0,-1 0 0,1 1 0,0-1 1,0 0-1,0 0 0,0 1 0,0-1 0,0 0 0,0 0 0,0 1 0,0-1 0,0 0 0,0 0 1,0 1-1,2 30 135,2 0 1,1 0-1,1 0 1,15 43-1,-4-13 136,-9-28-179,1-1 1,2-1-1,1 0 1,2 0-1,31 52 1,-44-82-210,0 1 0,0-1 0,0 0 0,0 0 0,0 0 1,0 0-1,0 0 0,1 0 0,-1 0 0,0 0 0,0 0 0,1 0 1,-1-1-1,1 1 0,-1-1 0,1 1 0,-1-1 0,1 1 0,-1-1 1,3 0-1,-3 0-278,1 0 0,-1 0 0,0-1-1,1 1 1,-1 0 0,1-1 0,-1 1 0,0-1 0,0 0 0,1 1 0,-1-1 0,0 0 0,0 0 0,0 0 0,0 0 0,0 0 0,0 0 0,0 0 0,0 0-1,1-3 1,9-19-8108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7722,'0'0'9915,"-5"27"-8849,-13 89-457,17-110-584,0 0 1,0 0-1,1 0 0,0 0 0,0 0 1,1 0-1,-1 0 0,1 0 0,1 0 0,-1 0 1,1-1-1,0 1 0,0 0 0,0-1 1,1 0-1,0 1 0,0-1 0,1 0 0,-1 0 1,1-1-1,0 1 0,0-1 0,1 0 1,-1 0-1,1 0 0,0-1 0,10 6 1,-3-3-25,1-1 1,-1-1 0,1 0 0,0 0 0,0-2 0,0 1 0,1-2-1,-1 0 1,0 0 0,20-3 0,-29 2-11,-1-1 0,1 1 0,0-1 0,0 0 0,0 0 0,-1-1 0,1 1 0,-1-1 0,1 0 0,-1 0 0,0 0 0,1 0 0,-1 0 0,0-1 0,-1 0 1,1 1-1,3-6 0,-2 3 16,0-1 1,-1 1-1,0-1 1,0 0 0,0 0-1,-1 0 1,0 0-1,0-1 1,-1 1-1,1-8 1,0 7 3,-2 0 0,1 1-1,-1-1 1,0 0 0,0 0 0,-1 0 0,0 0 0,0 0-1,-1 0 1,0 1 0,0-1 0,0 0 0,-1 1-1,0 0 1,0 0 0,-1 0 0,1 0 0,-1 0 0,-1 1-1,1-1 1,-6-4 0,9 10-11,1 0-1,0-1 1,0 1 0,0 0 0,0 0-1,0 0 1,0 0 0,-1-1 0,1 1-1,0 0 1,0 0 0,0 0-1,0 0 1,-1 0 0,1 0 0,0 0-1,0 0 1,0 0 0,-1 0 0,1-1-1,0 1 1,0 0 0,0 0 0,-1 0-1,1 0 1,0 0 0,0 0-1,0 0 1,-1 1 0,1-1 0,0 0-1,0 0 1,0 0 0,0 0 0,-1 0-1,1 0 1,0 0 0,0 0-1,0 0 1,0 1 0,-1-1 0,1 0-1,0 0 1,0 0 0,0 0 0,0 0-1,0 1 1,0-1 0,-1 0 0,1 0-1,0 0 1,0 0 0,0 1-1,0-1 1,0 0 0,0 0 0,0 0-1,0 1 1,0-1 0,0 0 0,0 0-1,0 1 1,1 13-67,-1-13 62,7 34 60,1-1 0,23 59 1,-5-20 62,1 26-18,-3 2 0,-6 0 0,12 196 0,-28-265-92,0 57-3,-2-81-2,-1 0 0,0 0-1,-1-1 1,1 1 0,-1-1-1,-1 1 1,1-1 0,-7 11-1,9-16 2,-1-1-1,0 1 1,0-1-1,0 1 1,1-1-1,-1 0 0,0 0 1,-1 1-1,1-1 1,0 0-1,0 0 1,0 0-1,-1 0 1,1 0-1,-1 0 1,1 0-1,-1-1 1,1 1-1,-1 0 1,1-1-1,-1 0 1,1 1-1,-1-1 1,0 0-1,1 1 1,-1-1-1,0 0 0,1 0 1,-1-1-1,0 1 1,1 0-1,-2-1 1,0 0-16,0 0 0,1-1 0,-1 1 0,1-1 0,-1 0 0,1 1 0,0-1 0,0 0 1,0 0-1,0-1 0,0 1 0,0 0 0,1-1 0,-1 1 0,1-1 0,-2-4 0,-7-23-12,2 0-1,0 0 1,3-1-1,0 0 1,2 0-1,2 0 1,0 0-1,7-50 1,-6 73 15,1-1-1,0 1 1,1-1 0,0 1-1,1-1 1,-1 1 0,2 0-1,-1 0 1,1 1 0,0-1-1,7-9 1,-7 12-28,0 1 0,0-1 1,0 1-1,1 0 0,-1 1 0,1-1 1,0 1-1,0 0 0,1 0 1,-1 1-1,0-1 0,1 1 0,-1 0 1,1 1-1,0-1 0,0 1 0,8 0 1,140-1-6111,-107 2 906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180 346 9058,'0'0'8906,"-26"12"-8186,-81 40-387,103-49-307,1-1-1,0 0 1,-1 1-1,1 0 1,0 0-1,0 0 1,1 0-1,-1 1 1,1-1-1,0 0 1,-1 1-1,2 0 0,-1 0 1,0-1-1,1 1 1,-1 0-1,1 0 1,0 0-1,1 1 1,-1-1-1,1 0 1,0 0-1,0 0 1,0 0-1,0 1 0,1-1 1,1 6-1,0 14 161,-3-20-165,1 1-1,0-1 1,1 0-1,-1 0 1,1 1-1,0-1 1,0 0-1,0 0 1,0 0 0,1 0-1,-1 0 1,1 0-1,0 0 1,1 0-1,3 4 1,-3-5 4,0-1 1,0 1 0,1-1-1,-1 0 1,1 0-1,0 0 1,-1-1 0,1 1-1,0-1 1,0 0-1,0 0 1,0 0 0,0 0-1,0-1 1,0 0 0,0 0-1,5 0 1,-5 0-2,0 0-1,-1-1 1,1 1 0,0-1 0,0 0 0,0 0 0,0 0 0,-1 0-1,1 0 1,0-1 0,-1 0 0,0 0 0,1 0 0,-1 0-1,0-1 1,6-4 0,-4 1 2,0-1-1,-1 1 0,1-1 1,-1 1-1,-1-1 0,1-1 1,4-13-1,-2-3 3,-2 0 0,0 0 0,-2 0 0,0-1 0,-2 1 0,-3-33 0,0-11-127,3 47 51,-2 1 0,-1 0 0,0-1-1,-2 1 1,0 1 0,-1-1 0,-1 1-1,-1 0 1,0 0 0,-2 1 0,-14-21-1,12 25 197,6 20 10,6 31-25,3-17-50,2-1-1,0 0 0,0 0 1,2-1-1,0 1 1,15 24-1,5 15 112,-5-8-128,3-1 0,2-1 0,1-1 0,3-2 0,2-1 0,65 69-1,-95-111-203,-1 1 0,0-1 0,1 0 0,0 0 0,-1 0 0,1 0 0,0 0 0,0-1 0,0 1 0,0-1 0,0 0 0,5 2 0,26-1-6719,-15-2 703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8010,'0'0'11402,"137"11"-11402,-128-11-800,1 0-1264,-10-11-1913,0-5-2361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147 179 9330,'-147'-178'4553,"165"178"-3625,10 0-24,18 0 825,9 0-585,9 0-592,0 0-552,-9 0-384,9 2-1800,-18 1-2393,-9-3-4777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27 126 8858,'0'0'8598,"18"-17"-8474,60-52-84,-73 65 6,0-1 0,1 2 1,-1-1-1,1 1 0,-1 0 0,1 0 1,0 0-1,0 1 0,0 0 1,1 0-1,-1 0 0,0 1 0,1 0 1,-1 1-1,1-1 0,-1 1 0,1 0 1,-1 1-1,1-1 0,-1 1 1,10 3-1,-15-4-35,3 1 49,1 0-1,-1 0 0,0 1 1,1 0-1,-1-1 1,0 1-1,0 1 0,0-1 1,-1 0-1,1 1 1,0 0-1,-1 0 0,0 0 1,0 0-1,0 1 1,4 4-1,-2 1 61,0 0 0,0 0 0,-1 0 0,0 0 0,0 1-1,4 19 1,-2 8 95,-2-1 0,-1 1 1,-1 36-1,-2-72-215,-1 14 14,0 0 0,-1 0-1,-1 0 1,0 0-1,-1 0 1,-1-1 0,0 0-1,-1 0 1,0 0 0,-1 0-1,0-1 1,-2-1 0,1 1-1,-1-1 1,-1 0-1,0-1 1,-1-1 0,0 1-1,-1-1 1,0-1 0,-21 12-1,25-17-3,0 0-1,0-1 0,-1 0 1,0 0-1,1-1 0,-1 0 0,0-1 1,0 0-1,-13 0 0,18-1-21,0 0 0,0 0 0,0-1-1,0 1 1,0-1 0,0 0-1,0 0 1,0 0 0,0-1 0,1 1-1,-1-1 1,0 0 0,1 0-1,0 0 1,-1-1 0,1 1 0,0-1-1,0 1 1,0-1 0,1 0-1,-1 0 1,-3-6 0,2 1-12,0 1 0,1 0 0,0-1 0,0 0 0,1 0 0,0 0-1,0 0 1,1 0 0,0 0 0,0 0 0,1 0 0,0 0 0,2-10 0,-1 14 42,0 0 0,0 0 0,0 1 0,1-1 0,0 1 0,0-1 0,0 1 0,0 0-1,0-1 1,1 1 0,-1 0 0,1 1 0,0-1 0,0 0 0,0 1 0,0 0 0,0-1 0,1 1 0,-1 1 0,1-1 0,-1 0 0,1 1 0,0 0 0,0 0 0,-1 0 0,1 0-1,0 0 1,0 1 0,7 0 0,6-1 228,0 0 0,-1 2-1,1 0 1,0 1-1,-1 1 1,1 0 0,-1 1-1,0 1 1,17 7 0,11 9 523,74 46 0,-71-38-466,62 28 0,-96-51-355,1-1-1,0 0 1,25 5-1,-35-10-164,0 1 0,-1 0-1,1-1 1,0 0 0,0 0-1,-1 0 1,1-1 0,0 1-1,0-1 1,-1 0-1,1 0 1,-1 0 0,1 0-1,-1 0 1,1-1 0,-1 0-1,0 0 1,1 0 0,3-3-1,12-21-5246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6969,'0'0'8733,"30"9"-7486,16 6-949,127 32 237,12-19-2168,-63-17-6281,-134-12 8339,0 1 0,0 0 0,0 1 0,-16 3 0,23-3-168,1 0 0,-1 0 0,1 0 0,0 1 0,0-1 0,-1 1 0,1 0 0,0 0 0,1 1 0,-1-1 0,0 1 0,1 0 0,-1 0 0,1 0 0,0 0 0,0 1-1,0-1 1,1 1 0,-5 7 0,0 8 240,1-1-1,1 0 0,1 1 1,0 0-1,2 0 0,0 1 0,1-1 1,1 0-1,1 0 0,1 1 1,0-1-1,8 31 0,-7-43-467,1 1 0,-1-1-1,1 0 1,1 0-1,-1 0 1,1-1 0,0 1-1,0-1 1,1 0-1,0-1 1,0 1 0,0-1-1,1 0 1,0-1-1,0 0 1,0 0 0,0 0-1,1-1 1,-1 0-1,1 0 1,0-1 0,0 0-1,0-1 1,0 1-1,0-1 1,14-1 0,-20 0-54,1 0 1,-1 0 0,0-1 0,0 1 0,0-1 0,1 1 0,-1-1 0,0 0-1,0 1 1,0-1 0,0 0 0,0-1 0,-1 1 0,1 0 0,0 0 0,0-1 0,-1 1-1,1-1 1,-1 0 0,1 1 0,-1-1 0,0 0 0,0 0 0,1 0 0,-1 0-1,-1 0 1,1 0 0,0 0 0,0 0 0,-1 0 0,1-4 0,2-7-38,-2-1 0,0 0 1,0 0-1,-2-15 0,0 6-3,1 12 13,-1 1-1,-1-1 1,0 0-1,-1 1 1,1 0-1,-2-1 1,0 1 0,0 1-1,-8-14 1,-8-10-272,-29-38 1,42 63 260,-1-3 58,0 1 0,-1-1-1,0 2 1,-1 0 0,-12-10 0,17 15 45,-1 1 0,0-1 0,1 1 0,-1 0 0,0 1 0,-1 0 0,1 0 0,0 0 0,-1 1 1,1-1-1,-1 2 0,-10-1 0,16 1-40,-1 0 0,0 1 0,1 0-1,-1-1 1,0 1 0,1 0 0,-1 0 0,1 0 0,-1 0 0,1 0 0,0 0 0,-1 0 0,1 1 0,0-1-1,0 0 1,0 1 0,0-1 0,0 1 0,0-1 0,0 1 0,1-1 0,-1 1 0,0 0 0,1-1 0,-1 1-1,1 0 1,0-1 0,-1 1 0,1 3 0,-4 60-283,4-63 262,-1 12-488,1-1 0,1 0-1,1 1 1,4 21 0,-5-30 13,1-1 1,0 0 0,0 0-1,0 0 1,0 0-1,1 0 1,0 0-1,-1-1 1,1 1 0,1-1-1,-1 0 1,0 1-1,1-2 1,-1 1 0,1 0-1,0-1 1,5 3-1,28 9-8071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12123,'0'0'6817,"8"-34"-6473,29-110-203,-29 118-91,2 1 0,0 1-1,2 0 1,1 0 0,1 1-1,1 1 1,0 1 0,22-23-1,-14 16 111,-13 15-45,1 1 0,0 1 0,0 0 0,21-16 0,-25 23-91,-1 0 0,0 1-1,1-1 1,0 1 0,0 0 0,0 1 0,0 0 0,0 0 0,1 0 0,-1 1 0,0 0 0,9 0 0,-8 1-777,22 0 1111,-18 3-4267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5009,'0'0'13760,"35"-13"-13232,118-38-133,-130 45-269,1 0 0,-1 2 0,1 0 0,1 2 0,-1 0 0,35 3 0,-11 0-9,-46-1-109,0 0 1,0 0-1,0 0 0,0 1 0,0-1 0,0 0 1,0 1-1,0 0 0,0-1 0,-1 1 0,1 0 1,0 0-1,0 0 0,-1 0 0,1 0 1,-1 0-1,1 0 0,-1 1 0,1-1 0,-1 0 1,3 4-1,-3-2 32,1 0 0,-1 0 0,1 1 0,-1-1 0,0 1 0,0-1 0,-1 1 0,1 0-1,-1-1 1,1 1 0,-1 4 0,-1 3 8,0 1-1,-1 0 0,0 0 0,-1-1 1,0 1-1,-8 17 0,6-19-228,0-1 0,-1 0 1,-12 15-1,-4 4-1674,7 1-3567,13-17-42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57 14075,'0'0'6611,"26"-10"-6547,84-28-44,-105 36-22,0 0 0,1 1 1,-1 0-1,1 0 0,-1 0 0,1 1 1,-1 0-1,1 0 0,6 1 1,-10 0 13,0-1 0,-1 0 1,1 1-1,-1 0 0,1-1 1,0 1-1,-1 0 1,1 0-1,-1 0 0,0 0 1,1 0-1,-1 0 0,0 0 1,1 1-1,-1-1 0,0 0 1,0 1-1,0-1 1,1 3-1,0 3 85,0 0 1,-1 0-1,0 0 1,0 0 0,-1 1-1,0-1 1,0 0-1,0 0 1,-3 13-1,1 2 198,-1-6-182,0-1 0,0 1-1,-2-1 1,0 0 0,0 0 0,-2 0-1,0-1 1,0 0 0,-12 16 0,1-5-61,0 0 1,-2-1-1,-41 37 1,47-49-986,-1 0 0,-29 16-1,45-52-9056,15 0-4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10682,'0'0'13363,"-83"162"-12827,111-113-400,-1-2-88,10-3-48,0-14-288,8-5-392,-8-8-960,0-9-1233,-1-8-2656,-17 0-1369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4889,'0'0'16115,"26"3"-15870,81 13-157,-105-16-84,1 1 0,-1-1 1,1 1-1,-1-1 1,1 1-1,-1 0 0,1 0 1,-1 0-1,0 0 1,0 1-1,1-1 0,-1 1 1,0-1-1,0 1 1,0 0-1,-1 0 0,1-1 1,0 1-1,-1 0 1,1 1-1,-1-1 0,0 0 1,1 0-1,0 4 1,-1-1 20,0 0 0,-1 0 0,1 0 0,-1 1 1,0-1-1,-1 0 0,1 0 0,-3 7 0,2-1 76,-1-3-11,-1 0 1,1 0-1,-1 0 0,-1 0 1,1 0-1,-1-1 0,-1 0 1,1 0-1,-1 0 0,0 0 1,-1 0-1,0-1 0,-8 6 1,7-4 143,0-1 0,0 1 0,0 0-1,1 0 1,0 1 0,1-1 0,0 1 0,-5 11 0,10-19-226,0 0-1,0 0 0,-1-1 1,1 1-1,0 0 1,0 0-1,0 0 1,0-1-1,0 1 1,0 0-1,0 0 1,0-1-1,0 1 0,1 0 1,-1 0-1,0-1 1,0 1-1,1 0 1,-1 0-1,0-1 1,1 1-1,-1 0 1,1-1-1,-1 1 1,1-1-1,-1 1 0,1 0 1,-1-1-1,2 1 1,28 10-222,45-9-1113,-63-3 828,22 1-2219,-20 0-6847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7258,'0'0'12418,"-5"-2"-11594,5 2-796,-1-1-1,1 1 1,-1 0 0,1-1-1,-1 1 1,1 0-1,-1 0 1,0-1-1,1 1 1,-1 0-1,1 0 1,-1 0-1,0 0 1,1 0 0,-1 0-1,0 0 1,1 0-1,-1 0 1,0 0-1,1 0 1,-1 0-1,1 0 1,-1 1-1,0-1 1,1 0 0,-1 0-1,1 1 1,-1-1-1,1 0 1,-1 1-1,1-1 1,-1 1-1,-3 23 941,3-2-633,-3 10 29,1 1 1,2-1 0,1 0 0,8 61 0,-7-85-369,1 0 0,0 0 0,0 0 0,0-1 0,1 1 0,0-1 0,1 0 0,0 0 1,0 0-1,0 0 0,1-1 0,0 0 0,0 0 0,1 0 0,0 0 0,-1-1 1,2 0-1,-1 0 0,1-1 0,0 0 0,0 0 0,0 0 0,0-1 0,0 0 0,12 3 1,-11-4-102,0-1 1,0 1-1,0-1 1,0 0-1,0-1 1,0 0-1,0 0 1,14-3-1,-20 2-70,1 1 0,-1-1-1,1 0 1,-1 0 0,1 0-1,-1 0 1,0-1-1,0 1 1,0-1 0,0 1-1,0-1 1,3-2 0,-4 2-199,1-1 1,-1 1 0,0 0 0,0 0-1,0-1 1,0 1 0,0 0-1,0-1 1,0 1 0,-1-1 0,1 1-1,-1-1 1,0 1 0,0-5-1,0-16-5232,0 2-3371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12819,'0'0'9074,"165"-5"-8842,-119 2-160,-10 3-72,-8-6-288,-10 6-617,-9 0-831,-9-11-1161,0 3-1263,-9-3-2106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11242,'0'0'8858,"174"-8"-8226,-119 8-464,0 0-168,-9 0-784,9 0-960,-18 0-2585,-10 5-1512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39 4945,'0'0'12481,"-29"1"-11183,-90 9-410,116-10-850,0 0 0,0 0 0,0 0 0,0 1 0,0-1 0,0 1 0,0 0 0,0 0 0,0 0 0,1 0 0,-1 1 0,0-1 0,1 1 0,-1 0 0,1-1 0,0 1 0,-1 0 0,1 1 0,0-1 0,-2 3 0,3-2 3,-1 0 0,1 0 0,1 0 0,-1 1 0,0-1-1,1 0 1,0 0 0,0 1 0,0-1 0,0 0 0,1 6 0,-1 4 100,1-8-129,0 0 0,0 0 0,1 0 0,0 0 0,-1 0 0,1-1 0,1 1 0,-1-1 0,1 1 0,0-1 0,0 0 0,0 0 0,0 0 0,1 0 0,0-1 1,0 1-1,0-1 0,0 0 0,7 4 0,12 7 186,0-1 0,33 14 0,-54-26-162,37 15 356,-11-5-37,39 22-1,-62-30-275,1 0 0,-1 1 0,0 0 0,0 0 0,0 0 0,0 0 0,-1 1 0,0-1 0,1 1 0,-2 0 0,1 1 0,5 10 0,-8-13-33,0 0-1,0 0 1,0 0 0,0 0-1,-1 0 1,1 0 0,-1 0-1,0 0 1,0 0 0,0 0-1,0 1 1,-1-1 0,1 0-1,-1 0 1,0 0 0,0 0-1,0 0 1,-2 4 0,0-3 0,0 1-1,0-1 1,-1 1 0,1-1-1,-1 0 1,0-1 0,0 1 0,-1-1-1,-8 6 1,-1-1-30,-1 0 1,0-2-1,0 0 1,-1 0-1,0-2 1,-16 4-1,-49-2-2075,80-6 1919,1 0 0,-1-1 0,0 1 0,1 0 0,-1 0 0,1-1 0,-1 1 0,1 0 0,-1-1 0,1 1 0,-1 0 0,1-1 0,-1 1 0,1-1 0,-1 1 0,1-1-1,-1 1 1,1-1 0,0 1 0,-1-1 0,1 1 0,0-1 0,0 1 0,0-1 0,-1 0 0,1 1 0,0-1 0,0 0 0,0 1 0,0-1 0,0 1 0,0-1 0,0 0 0,0 0-1,4-27-5818,12 1-625</inkml:trace>
  <inkml:trace contextRef="#ctx0" brushRef="#br0" timeOffset="1">488 0 72,'0'0'23172,"6"27"-22763,1 3-350,35 133 67,-10-72-71,8 26-664,-37-108 670,-2-3-4089,-8-13-2266,-16-14-768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1504,'0'0'19468,"211"-3"-19139,-138 3-257,-9 0-72,0 0-825,10 0-1127,-19 0-3025,-19 0-552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10442,'0'0'5481,"9"192"-4808,10-109-73,-10 5 96,9-3-224,1-11-224,-1-11-240,-9-21-8,0-18-840,-9-35-4041,0-19 312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2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8250,'0'0'13224,"0"-23"-12909,7-190-269,-4 13-35,-4 112-32,3 88 18,-1 0 0,1 0 1,-1 1-1,1-1 0,0 1 1,-1-1-1,1 1 0,-1-1 1,1 1-1,-1 0 0,1 0 1,-1 0-1,1 0 0,-1 0 1,0 0-1,2 3 0,28 40 146,-3 3-1,-2 0 1,-1 1-1,21 65 0,-39-97-590,16 49 569,-16-21-7634,-25-44-5138</inkml:trace>
  <inkml:trace contextRef="#ctx0" brushRef="#br0" timeOffset="1">19 299 9418,'0'0'13483,"174"0"-13315,-137 0-168,-10 0-360,1-3-992,-10-10-833,-18-18-2136,0 7-1320,0-4-2657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8770,'0'0'15659,"192"-101"-15443,-137 84-216,0 6-152,-18 3-504,9 8-1024,-10 0-2001,-17 8-3249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9898,'0'0'12208,"0"0"-12197,0-1 1,0 1-1,0-1 1,0 1-1,0 0 0,0-1 1,0 1-1,0 0 0,0-1 1,-1 1-1,1 0 1,0 0-1,0-1 0,0 1 1,0 0-1,-1-1 0,1 1 1,0 0-1,0 0 1,-1-1-1,1 1 0,0 0 1,-1 0-1,1 0 0,0-1 1,-1 1-1,1 0 1,0 0-1,0 0 0,-1 0 1,1 0-1,-1 0 0,1 0 1,-2 7 98,1 0-1,0 0 1,1 0 0,0 0 0,1 14 0,0 4 198,-1 271 1100,0-293-1407,0-1 1,0 0-1,0 1 1,0-1-1,0 0 1,0 1-1,1-1 0,-1 0 1,1 0-1,-1 1 1,1-1-1,0 0 1,0 0-1,0 0 1,0 0-1,1 0 0,-1 0 1,1 0-1,-1 0 1,1 0-1,-1-1 1,1 1-1,3 1 0,0 0-2,0-1-1,1-1 0,-1 1 1,1-1-1,0 0 0,-1-1 0,1 1 1,0-1-1,7 0 0,202-7-993,-123-1-6936,-72 3 2590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12427,'0'0'9834,"46"201"-9706,-18-127-128,-1-8-32,1-11-624,-1-11-633,1-14-1023,-1-11-2505,1-16-1192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28 463 8010,'0'0'13349,"-1"-29"-13194,-7-200 8,-1 49 254,9 178-381,0 1 1,0-1-1,0 1 0,0-1 0,-1 1 1,1-1-1,0 0 0,-1 1 0,1 0 1,-1-1-1,0 1 0,1-1 0,-1 1 1,-2-3-1,1 6 454,8 13-385,70 106 396,-67-102-456,2-1-1,0 0 0,1-1 1,20 23-1,-32-39-48,1-1 1,-1 1-1,1 0 1,0-1 0,-1 1-1,1 0 1,0-1-1,0 1 1,-1-1-1,1 1 1,0-1-1,0 1 1,0-1 0,-1 0-1,1 1 1,0-1-1,0 0 1,0 0-1,1 0 1,7-10-64,-7-32 2,-2 36 72,0-156 181,0 160 19,0 4-171,-1 1 1,0 0-1,1-1 0,0 1 0,-1 0 0,1-1 0,0 1 1,1 0-1,-1 0 0,0-1 0,1 1 0,-1 0 1,2 2-1,0 4 59,8 28 340,22 57 0,-11-36-262,34 100-125,-54-156-90,0 1 1,0-1-1,0 0 1,0 1 0,0-1-1,1 0 1,-1 0 0,1 0-1,-1 0 1,1 0 0,0-1-1,0 1 1,3 2 0,-4-3-78,0-1-1,0 0 1,0 1 0,0-1 0,0 0-1,0 0 1,0 0 0,0 1 0,0-1 0,0 0-1,1-1 1,-1 1 0,0 0 0,0 0 0,0 0-1,0-1 1,0 1 0,0 0 0,-1-1 0,1 1-1,0-1 1,2 0 0,2-3-664,-1-1-1,1 1 1,-1-1 0,0 0-1,0 0 1,-1-1 0,1 1 0,4-10-1,11-32-5461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11739,'0'0'12282,"0"206"-11490,9-126-384,0 0-232,9-6-88,1-8-88,-1-14-104,0-11-544,10-16-680,-1-25-1393,1 0-1920,-1-16-1248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 9642,'0'0'12524,"0"29"-11578,-1-10-833,1 19 46,2-1 1,1 1-1,9 43 0,-5-43-160,2 0 0,1-1-1,2-1 1,25 55 0,-27-79-1572,-4-18-1691,-6-24-617,-5 16 2563,1 0 0,-1 0-1,-9-14 1,-47-74-1403,43 73 2470,-25-33 183,-26-45 2525,35 34 4072,34 72-6419,0 1-1,0-1 0,-1 0 1,1 1-1,0-1 1,0 1-1,0-1 0,0 1 1,0-1-1,0 1 0,0-1 1,0 0-1,0 1 0,0-1 1,0 1-1,0-1 0,0 1 1,0-1-1,0 0 1,0 1-1,1-1 0,-1 1 1,0-1-1,0 1 0,1-1 1,-1 1-1,0-1 0,1 1 1,-1 0-1,1-1 0,-1 1 1,0-1-1,1 1 1,-1 0-1,1-1 0,-1 1 1,1 0-1,-1 0 0,1-1 1,-1 1-1,1 0 0,0 0 1,27-1 862,-20 1-699,54-2 530,-42 0-952,-1 1 0,1 1 0,0 0-1,0 2 1,0 0 0,-1 1 0,21 6 0,-19 1-1598,0 1 0,-1 1 0,34 25 1,-7 1-4258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47 579 15427,'0'0'9705,"0"-29"-9517,0-30-146,-8-342-785,-4 320 534,10 72 234,2 10 9,6 41 26,3-2 43,2-1 0,21 50 0,5 16-65,-18-54-40,2 6-467,-15-18-3888,-12-49-2526,1 4 4880,-12-21-4686</inkml:trace>
  <inkml:trace contextRef="#ctx0" brushRef="#br0" timeOffset="1">1 222 8858,'0'0'10394,"192"57"-10474,-118-40-1672,-19-3-2593,-10-14-2657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12819,'0'0'6793,"28"185"-6441,-1-117-352,-8-7-144,8-3-472,-8-9-640,-10-16-521,0-19-1047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1744,'0'0'17584,"30"13"-16782,5 1-662,-4-2-48,0 2 1,-1 1-1,-1 1 1,32 24-1,-43-27 33,0 1 0,-1 1 0,0 1 0,-1 0 0,-1 2-1,-1-1 1,-1 2 0,0-1 0,10 23 0,-19-34-13,-1 0 0,0 1 1,-1 0-1,1-1 1,-1 1-1,-1 0 1,0 0-1,0 0 0,0 0 1,-1 0-1,-1 0 1,-1 11-1,1-12-24,-1 0 0,-1-1 0,1 1 0,-1-1 0,0 0 0,0 0 0,-1 0 0,0 0 0,0-1 0,0 0 0,-1 1 1,0-2-1,0 1 0,0 0 0,0-1 0,-10 6 0,4-4-129,0-1 0,1 0 0,-1 0 0,-1-1 0,1 0 0,-1-1 0,0-1 0,-16 2 0,18-3-824,-1 0 1,0-1 0,1 0 0,-1-1-1,-17-3 1,10-7-4649,7-9-1357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6753,'0'0'10283,"25"12"-9651,-6-1-528,156 86 428,-169-93-525,0 0 0,0 1-1,0 0 1,0 0 0,-1 0 0,9 10-1,-13-13 5,0-1 0,0 1 0,0-1 0,0 1 0,-1 0 0,1 0 0,0-1 0,-1 1 0,1 0 0,-1 0 0,1 0 0,-1-1-1,0 1 1,0 0 0,0 0 0,0 0 0,0 0 0,0 0 0,-1-1 0,1 1 0,0 0 0,-1 0 0,0 0 0,1-1 0,-1 1 0,0 0-1,0-1 1,0 1 0,0-1 0,0 1 0,0-1 0,-3 3 0,-7 5-26,0 0 0,0-1 0,-1-1 0,0 0 0,-1-1 0,1 0 0,-1 0 0,-22 5 0,16-5 418,0 2-1,-28 14 0,46-22-369,1 1 0,-1 0-1,1-1 1,0 1-1,-1 0 1,1-1 0,0 1-1,0 0 1,-1-1 0,1 1-1,0 0 1,0 0 0,0-1-1,0 1 1,0 0 0,0 0-1,0-1 1,0 1 0,0 0-1,0 0 1,1-1 0,-1 1-1,0 0 1,0-1-1,1 1 1,-1 0 0,0-1-1,1 1 1,-1 0 0,1-1-1,-1 1 1,1-1 0,-1 1-1,1-1 1,-1 1 0,1-1-1,1 1 1,20 21 495,71 39 539,-73-51-1085,-2 2 1,1-1-1,-2 2 1,0 0 0,0 2-1,-1-1 1,22 29 0,-3-6-1886,-7-18-3165,-17-14-584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4:3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1247 182 16123,'0'0'6723,"-8"27"-5242,1-4-1122,0 0-7,0 1 0,2 0 0,0 0 0,2 0 0,-1 38 0,4-48-270,0-1-1,1 0 1,1 1 0,0-1 0,1 0 0,0 0 0,1 0 0,1 0 0,9 18 0,-11-24-79,1-1 0,1 0 0,-1 0 0,1-1 1,0 1-1,0-1 0,0 0 0,1 0 1,0-1-1,0 1 0,0-1 0,0-1 1,1 1-1,0-1 0,-1 0 0,1-1 0,0 1 1,13 1-1,-15-3-5,0 1 0,0-1-1,0-1 1,0 1 0,0-1 0,0 0 0,0 0 0,0-1-1,0 1 1,0-1 0,0 0 0,0 0 0,0-1 0,0 0-1,0 0 1,-1 0 0,1 0 0,-1-1 0,1 1-1,4-5 1,-4 2 10,-1-1-1,0 1 1,-1-1 0,1 0-1,-1 1 1,0-1-1,0-1 1,-1 1 0,0 0-1,0-1 1,-1 1-1,1-1 1,-1 1-1,0-13 1,0 6 4,0 0 0,-1-1 0,0 1 0,-1 0 0,-1 0 0,0 0 0,-1 0 0,0 0 0,-1 1 0,0-1 0,-1 1 0,-1 0 0,0 0 0,0 1 0,-1-1 0,-1 2 0,0-1 0,-12-12 0,1 0-103,-2 2-1,0 0 1,-1 1-1,-28-19 1,38 32-225,1-1 0,-1 2 0,0 0 0,0 0 0,0 1 0,-1 1 0,0 0 0,0 0 0,0 1 0,0 1 0,-16-1 0,-30 3-4232,-4 0-2914</inkml:trace>
  <inkml:trace contextRef="#ctx0" brushRef="#br0" timeOffset="1">0 1 18820,'0'0'7778,"165"0"-22213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32.3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 14891,'0'0'4178,"26"10"-4064,33 11-46,1-3 0,1-2 0,73 8 0,168 2 95,397-16-1,-519-15-358,349-57 0,-513 56 223,-23 2 145,-37 0 131,-568 1-47,480 13-313,0 6 0,-213 54 0,317-63 46,7-2 107,-1 1 0,2 0 0,-1 2-1,-24 13 1,32-10-43,16-2-184,-1-7 104,1-1-1,0 0 1,0 0-1,0 0 0,0 0 1,0 0-1,0-1 0,0 1 1,0-1-1,5 0 1,149 1 88,293-36 1,163-67 85,-129 18-553,-406 74 20,111-1 1,-184 11 334,9 1-105,-36 11 137,-659 192 184,480-151-144,-1076 352-211,1252-396 293,17-7-51,1 1-1,-1-1 1,1 1-1,0 1 1,0-1-1,0 1 1,0 0-1,0 1 1,1-1-1,-11 11 1,17-15-55,0 1 0,0-1 0,-1 0 0,1 0 0,0 1 0,0-1 0,0 0 0,-1 0 0,1 1 0,0-1 0,0 0 0,0 1 0,0-1 0,0 0 0,0 0 0,0 1 0,-1-1 0,1 0 0,0 1 0,0-1-1,0 0 1,0 1 0,0-1 0,1 0 0,-1 1 0,0-1 0,0 0 0,0 0 0,0 1 0,0-1 0,0 0 0,0 1 0,1-1 0,-1 0 0,0 0 0,0 1 0,0-1 0,1 0 0,-1 0 0,0 0 0,0 1 0,0-1 0,1 0 0,-1 0 0,0 0 0,1 1 0,26 3-286,402-13 358,-7-36 236,-136 13-251,788-22-1065,-1126 66 747,-637 109 288,-405 84 464,1056-194-163,38-11-320,-1 0 0,0 0-1,0 0 1,0 0 0,0 0 0,0 0-1,0 1 1,0-1 0,1 0 0,-1 1-1,0-1 1,0 0 0,0 1 0,1-1-1,-1 1 1,0 0 0,1-1-1,-1 1 1,0-1 0,1 1 0,-1 0-1,1 0 1,-1-1 0,1 1 0,-1 0-1,1 0 1,-1 1 0,22 3-339,164-1 150,-111-4 207,693-42 409,12-48-341,-636 70-100,158-15-245,-533 44 425,-614 71-258,612-57 127,144-14-29,-367 51-553,430-55 591,0 1 1,0 1-1,1 2 0,0 0 0,0 2 0,1 1 1,-28 17-1,28-4-72,24-25 18,0 1 0,1 0 0,-1-1 0,1 1 0,0 0 0,-1 0 0,1-1 0,-1 1-1,1 0 1,0 0 0,0 0 0,-1 0 0,1 0 0,0-1 0,0 1 0,0 0 0,0 0 0,0 0 0,0 0-1,0 0 1,0 0 0,1-1 0,-1 1 0,0 0 0,0 0 0,1 0 0,-1 0 0,1-1 0,-1 1 0,0 0-1,1 0 1,-1-1 0,1 1 0,0 0 0,-1-1 0,1 1 0,0-1 0,-1 1 0,1-1 0,0 1 0,0-1-1,1 1 1,16 6-5,1 0-1,0-2 0,1 0 1,-1-2-1,36 3 0,-29-3 10,769 23 219,-655-27-215,21-3-974,1-7-1,204-41 0,-420 54 1088,-1-1 53,-376 60 158,204-25-71,-1023 170 977,1247-204-1381,12-2 31,29-5-80,164-52 98,-92 24 139,1340-384 419,-1334 382-669,206-92 0,-313 123 170,0-1 0,0 1 0,-1-2 0,0 1 0,0-1 0,0 0 0,-1-1 0,1 0 0,6-9 0,-11 11 50,0 1 1,-1-1-1,1 1 1,-1-1-1,0 0 1,-1 0-1,1 0 1,-1 0-1,0 0 1,-1-1-1,1 1 0,-1 0 1,0 0-1,0 0 1,0-1-1,-1 1 1,0 0-1,-2-8 1,-1 4 3,0 0 0,-1 1 0,0-1 0,0 1 0,-1 0 0,0 0 0,0 1 0,-1 0 0,0 0 0,0 0 0,-15-9 0,5 1 4,-149-110-701,62 50-669,86 62 1132,4 1 325,0 1-1,-1 0 0,0 1 1,-1 1-1,0 1 1,-23-9-1,80 28-50,1-3 0,0-1 1,63 3-1,129-10-237,-180-1 76,-40 1 7,0-1 0,0 0 0,0 0 1,0-2-1,15-4 0,-17 1 33,-12 0 205,-22-2 503,-35 3 99,0 2 0,-114 8-1,107 5-32,60-9-675,0 0 0,0 0 0,1 0 0,-1 1 0,0-1 0,1 1 0,0 0 0,-1 0-1,1 0 1,0 0 0,0 1 0,0-1 0,0 1 0,-4 4 0,7-6-71,0 0 0,-1 0 0,1 0 0,0 0 0,0 0 0,0 0 0,-1 0 0,1 1 0,0-1 0,1 0-1,-1 0 1,0 0 0,0 0 0,0 0 0,1 0 0,-1 0 0,0 0 0,1 0 0,-1 0 0,1 0 0,-1 0 0,1 0 0,0-1 0,-1 1 0,1 0 0,0 0 0,-1 0 0,1-1 0,0 1 0,0 0 0,0-1 0,0 1 0,0-1 0,0 1 0,0-1 0,0 1 0,0-1 0,0 0 0,0 0-1,1 1 1,45 13-2134,-45-14 1895,45 9-5063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3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4097,'0'0'3889,"-46"14"-4177,46-6-8,0 3 16,0-3-1,0-2-175,9-3-336,9-1-568,1-2-528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3 476 5945,'-3'-6'11784,"18"7"-11744,548-44 3004,-353 20-2511,214-15 178,308-33-407,-302-12-7,-10-32 128,-260 70-252,-114 32-73,-17 3 31,1 2 0,0 1 0,0 1-1,0 2 1,39-1 0,-67 5 92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3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1 589 10458,'0'0'5952,"49"-6"-5205,432-56 1179,837-77 313,-320 43-1578,-663 48 320,477-129-1,-752 159-727,-39 9 584,-19 6 424,-9 2 814,-3 1-3367,9-1 711,0 1 0,0 0 0,0-1 0,0 1 1,0 0-1,0-1 0,0 1 0,0-1 1,0 0-1,1 1 0,-1-1 0,0 0 0,0 1 1,1-1-1,-1 0 0,0 0 0,1 0 1,-1 0-1,0-1 0,-8-14-10432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1584,'0'0'6296,"-3"-8"-4730,2 2-1145,0 3-290,1 1 0,-1 0 0,0-1 0,1 1 0,-1 0 0,0 0 0,0 0 0,-1 0 0,1 0 0,0 0 0,-1 0 0,1 0 0,-1 0 0,1 1 0,-4-4 0,3-9 12457,31 349-10750,-1-74-1695,-23-192-221,-2-35-778,-1 0-1,-3 57 1,8-215-7770,-7 43-552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13987,'0'0'6875,"31"15"-6338,-2-1-404,169 90 345,-157-80-437,-2 3 0,0 0-1,34 34 1,-62-51 11,0 1-1,-1 0 1,0 0-1,0 1 1,-2 1-1,1 0 1,-1 0-1,-1 0 1,-1 1-1,0 0 1,0 1-1,-2-1 1,5 24-1,-6-21 67,-1 0-1,-1 0 1,-1 0-1,0 0 1,-1 0-1,-1 0 1,-1 0-1,0 0 1,-1-1-1,-1 1 1,-1-1-1,0 0 1,-1 0-1,0-1 1,-2 0-1,-16 23 1,-3-2 70,-1-1-1,-2-1 1,-2-1-1,-44 34 1,55-51-322,0 0 0,-1-2 0,0 0 0,-2-2 1,1 0-1,-1-2 0,-1-1 0,-38 9 0,60-17-1425,10-3-1647,24-12-4029,7-9-4054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17932,'0'0'5785,"-9"140"-5465,18-47-88,0 14-160,0 3 40,10-8-48,-10-14-64,0-11 0,9-16-248,-8-12-640,8-16-1320,0-14-2473,-9-13-2825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1120,'0'0'21322,"3"-26"-20982,3-16-266,11-123 67,-11 24 28,-18-191-1,4 280 156,5 45-20,5 34-250,3 8-28,2 0 0,1 0 0,1-1 0,15 34 1,65 132 345,-69-158-352,-7-13 41,1 0 0,2-1 0,0-1 0,26 31 0,-41-56-49,1 0 0,-1 0 0,1 0 0,0 0 1,0 0-1,0-1 0,0 1 0,0-1 0,0 1 0,0-1 0,1 0 0,3 2 0,-5-3-5,0 0 1,-1 0-1,1 0 0,0 0 0,-1 0 0,1 0 0,0 0 0,-1 0 0,1 0 0,0-1 0,-1 1 0,1 0 0,0 0 0,-1-1 0,1 1 0,-1 0 0,1-1 0,-1 1 0,1-1 0,-1 1 0,1-1 0,-1 1 0,1-1 0,-1 1 1,1-1-1,-1 1 0,0-1 0,0 0 0,1 0 0,2-7 55,-1 0 1,0-1-1,0 1 0,-1 0 1,0-15-1,0 18-48,9-227 361,-10 184-457,-3 1 0,-15-89 1,-8-18-1029,75 295-5763,-8-27 2100,-4-4-1929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28 908 11426,'0'0'9037,"-4"-26"-7773,-1 2-928,-1-11 219,0 1 1,0-68-1,6-549 883,9 615-1532,-8 42 45,0-1-1,0 1 0,0-1 0,1 0 0,-1 0 1,1 1-1,1-1 0,-1 0 0,6 8 1,7 16 8,205 500 359,-199-483-829,6 18-1695,-20-16-5388,-7-36 1886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6529,'0'0'12131,"0"176"-11307,9-113-272,1 0-296,-1-2-160,0-3-96,9-12-568,1-7-584,8-9-1993,-9-11-2272,1-5-2457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8194,'0'0'12074,"220"27"-11730,-137-10-344,-1 5-256,10 5-1328,9 23-2265,-19-9-1104,-18 0-1320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110 881 9690,'0'0'11508,"-3"-32"-10695,-9-106-294,3-16 209,-14-104-296,-38-31-182,59 279-217,5 45-34,1-1 1,2 0-1,1 0 0,1 0 0,2-1 0,2 0 1,1-1-1,1-1 0,36 58 0,-47-84-2,17 25 31,-19-29-28,0 0 0,-1 0 0,1 0 0,0 0 0,0 0 1,0 0-1,-1 0 0,1-1 0,0 1 0,0 0 0,0-1 0,1 1 1,-1 0-1,0-1 0,0 1 0,0-1 0,0 0 0,0 1 0,1-1 1,-1 0-1,0 0 0,0 0 0,2 0 0,-2-1-3,0 1 0,0-1 0,0 0 0,0 0 0,0 0 0,0 0 0,0 0 0,0 0 0,0 0 0,-1-1 0,1 1 0,0 0 1,-1 0-1,1-1 0,-1 1 0,1 0 0,-1-1 0,0 1 0,0 0 0,1-1 0,-1-1 0,3-42 87,-3 27-46,2-3 1,13-257 209,-14 286-195,0 0 0,0 0-1,1-1 1,0 1 0,1 0 0,0-1-1,6 14 1,6 12 89,70 246 954,5 15-987,-86-283-236,0 0 0,1-1 0,1 1 0,-1-1 0,9 11 1,-13-20-7,0 0 1,-1 1 0,1-1 0,0 0 0,0 0 0,1 0 0,-1 0 0,0 0-1,0 0 1,0 0 0,1-1 0,-1 1 0,0 0 0,1-1 0,-1 1 0,0-1-1,1 1 1,-1-1 0,1 0 0,-1 1 0,1-1 0,-1 0 0,1 0 0,-1 0 0,1 0-1,-1 0 1,1-1 0,-1 1 0,1 0 0,-1-1 0,1 1 0,-1-1 0,0 1-1,1-1 1,-1 0 0,0 0 0,1 1 0,-1-1 0,0 0 0,0 0 0,0 0 0,0 0-1,0 0 1,0-1 0,0 1 0,0 0 0,0 0 0,1-3 0,25-43-5558,1-14-1546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12643,'0'0'5913,"10"151"-3937,-1-46 9,0 7-465,18 4-648,-8-6-360,-1-11-175,10-14-217,-10-22-120,0-13-120,10-15-769,-10-13-1335,28-11-2305,-9-8-1240,-1-3-2569</inkml:trace>
  <inkml:trace contextRef="#ctx0" brushRef="#br0" timeOffset="1">798 248 10746,'0'0'8110,"-34"-3"-5821,-6-2-1447,-62 2 0,97 3-775,0 1 1,0 0-1,0 0 1,1 0-1,-1 0 1,0 1-1,1 0 1,-1 0-1,1 0 1,-1 1-1,1-1 1,0 1-1,0 0 1,0 0-1,0 0 1,1 1-1,0 0 1,-1-1-1,1 1 1,0 0-1,1 1 1,-1-1 0,1 0-1,0 1 1,-3 6-1,0-1 54,-2 5 21,1 0 0,0 1-1,1 0 1,1 0 0,1 1-1,0-1 1,-1 19 0,2 12 223,6 59 1,-3-94-339,1 0 0,0 0 0,1 0 0,1 0 0,0 0 1,0-1-1,1 0 0,1 0 0,0 0 0,0-1 0,1 0 1,0 0-1,1 0 0,0-1 0,0 0 0,1-1 0,0 0 0,14 9 1,-7-5-232,1-2 0,1 0 0,0-1 0,0 0 1,1-2-1,0 0 0,0-1 0,0-1 1,1-1-1,32 3 0,39-4-3381,-31-5-1700,-2-5-4400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1 812 12635,'0'0'12458,"1"-26"-12214,0 11-225,1-28 3,3 1 0,13-62-1,-3 35-16,-4-1-1,3-73 0,-8-157 7,-5 308-26,0 0 0,1-1-1,0 1 1,0-1-1,0 0 1,1 0 0,6 11-1,6 17 34,68 224 601,-39-113-719,65 143 0,-103-268-1470,-6-21 1469,0 1 0,0-1 0,0 0 0,0 0 0,0 0 0,-1 1 0,1-1 0,0 0 0,0 0 0,0 0-1,0 1 1,-1-1 0,1 0 0,0 0 0,0 0 0,0 0 0,-1 1 0,1-1 0,0 0 0,0 0 0,0 0 0,-1 0 0,1 0 0,0 0 0,0 0-1,-1 0 1,1 0 0,0 0 0,0 0 0,-1 0 0,1 0 0,0 0 0,0 0 0,-1 0 0,1 0 0,0 0 0,0 0 0,-1 0 0,1 0 0,-33-18-6450,-3-11-908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203 523 5089,'0'0'18220,"229"69"-17132,-165-50-656,0-8-432,-18-8-24,-9-3-632,-19-6-1544,-9-19-1961,-9-5-1945</inkml:trace>
  <inkml:trace contextRef="#ctx0" brushRef="#br0" timeOffset="1">1 1 11666,'0'0'9963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14283,'0'0'8417,"19"-20"-8107,57-66-94,-32 44 142,-42 41-295,0 0-1,1 0 0,-1 0 1,1 1-1,-1-1 0,1 1 1,-1-1-1,1 1 0,-1 0 1,1 0-1,3 0 0,-3 0 7,-2 1-42,1-1 0,-1 1 0,1-1 0,-1 1 0,1 0 0,-1 0 0,1 0 0,-1 0 0,0 0 0,1 0 0,-1 0 0,0 0 0,0 0 0,0 1 0,0-1 0,2 3 0,19 31 156,-12-18-71,14 17-279,2-2 1,55 56-1,-52-61-2430,46 32 0,-9-18-5302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 3393,'0'0'19392,"-6"-5"-18057,3 2-1128,-14-10 250,17 13-444,-1 0 1,1-1 0,0 1-1,-1 0 1,1 0 0,0 0-1,-1 0 1,1 0 0,0 0-1,-1 0 1,1 0 0,0 0-1,-1 0 1,1 0 0,0 0-1,-1 0 1,1 0 0,0 0-1,-1 0 1,1 0 0,0 0-1,-1 1 1,1-1 0,0 0-1,0 0 1,-1 0 0,1 0-1,0 1 1,-1-1 0,1 0-1,0 0 1,0 1-1,0-1 1,-1 0 0,1 0-1,0 1 1,0-1 0,0 0-1,0 1 1,-1-1 0,1 0-1,0 1 1,0-1 0,0 0-1,0 1 1,0-1 0,0 0-1,0 1 1,0-1 0,0 0-1,0 1 1,0-1 0,0 0-1,0 1 1,0-1 0,0 0-1,1 0 1,-1 1-1,0 38 630,-1 1-396,1 0-1,3 0 1,13 75 0,-11-98-452,6 27-1339,-8-16-2619,-4-27 3850,1 0 0,0 1 0,-1-1 0,1 0 0,-1 0 0,1 1 0,-1-1 0,1 0 0,-1 0 0,0 0 0,0 0 0,0 0 0,1 0 0,-1 0 0,0 0 0,0 0 0,0 0 0,-1 0 0,1-1 0,0 1 0,0 0 0,0-1 0,-1 1 0,1-1 0,-2 1 0,-36 10-4146,30-9 3025,-29 6-4250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6025,'0'0'15015,"26"10"-13528,65 23-454,1-4 0,121 22-1,-135-43-1333,96-2 0,-173-5 209,0-1 1,0 0 0,0 0-1,0 0 1,0 0 0,0 0-1,0 0 1,0 0 0,0 0-1,1 0 1,-1 0 0,0 0-1,0-1 1,0 1 0,0-1-1,0 1 1,0-1 0,0 1-1,-1-1 1,1 1 0,0-1-1,0 0 1,0 1 0,0-1-1,-1 0 1,1 0 0,0 1 0,-1-1-1,1 0 1,-1 0 0,1 0-1,-1 0 1,1 0 0,-1 0-1,0 0 1,1 0 0,-1 0-1,0 0 1,0 0 0,0 0-1,0 0 1,0-1 0,0 1-1,0 0 1,0 0 0,0 0-1,0 0 1,0 0 0,-1 0-1,1 0 1,-1 0 0,1 0-1,0 0 1,-1 0 0,0 0-1,1 0 1,-2-1 0,-2-5-866,1 1 0,-2-1 0,1 1 1,-1 0-1,0 0 0,-9-8 0,-31-17-5614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10242,'0'0'10698,"183"-102"-9001,-100 80-961,8 0-480,1 6-256,-9 2-312,8 14-1328,-17 0-1441,-19 0-3512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0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83 706 11931,'0'0'10034,"0"-31"-9826,0-3-168,0-21 65,-10-85 0,-42-181 199,40 254-223,3 9 779,11 76-837,1 0 0,1 0 1,0-1-1,2 0 0,0 0 1,1 0-1,10 18 1,9 27 139,-8-14-32,85 195 266,-89-215-347,1-1 1,1 0 0,2-2-1,0 0 1,2-1-1,30 30 1,-46-51-41,0 0 1,0 0 0,0-1-1,0 1 1,0-1-1,1 0 1,0 0-1,8 3 1,-12-5-9,0 0 0,0 1 0,0-1 0,0 0 1,1 0-1,-1 0 0,0 0 0,0 0 0,0 0 1,0 0-1,0 0 0,0 0 0,1 0 0,-1-1 0,0 1 1,0 0-1,0-1 0,0 1 0,0-1 0,0 1 1,0-1-1,0 0 0,0 1 0,0-1 0,-1 0 1,1 0-1,0 1 0,0-1 0,-1 0 0,1 0 1,0 0-1,-1 0 0,1 0 0,-1 0 0,1 0 1,-1 0-1,0 0 0,1 0 0,-1 0 0,0 0 0,0-3 1,3-26 177,-3-60 1,-1 36-144,-2 21-222,0 0-1,-3 1 1,0-1-1,-3 2 1,0-1-1,-25-55 1,33 87 20,1 0 0,0-1 1,0 1-1,0 0 1,-1 0-1,1-1 1,0 1-1,0 0 0,0-1 1,0 1-1,-1 0 1,1-1-1,0 1 1,0 0-1,0-1 0,0 1 1,0-1-1,0 1 1,0 0-1,0-1 1,0 1-1,0 0 1,0-1-1,1 1 0,-1 0 1,0-1-1,0 1 1,0 0-1,0-1 1,0 1-1,1 0 0,-1-1 1,0 1-1,0 0 1,1 0-1,-1-1 1,15 4-3138,20 18-1264,-32-19 3482,32 17-6838</inkml:trace>
  <inkml:trace contextRef="#ctx0" brushRef="#br0" timeOffset="1">660 16 7738,'0'0'15707,"46"182"-15179,-19-84-176,10 4-200,0-6-104,-10-16-48,-8-17-344,-1-16-856,-9-19-1153,-36-37-13146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10 713 6769,'0'0'11674,"-1"-28"-10785,-7-221 1202,8-185-1164,0 433-1216,0 4-31,1 4 304,1 1 1,-1 0 0,2-1-1,-1 0 1,1 1 0,0-1-1,0 0 1,8 10 0,6 16 169,218 514 2710,-227-528-2996,1 5 340,-6-18-1514,-21-39-6548,-8-7 1287</inkml:trace>
  <inkml:trace contextRef="#ctx0" brushRef="#br0" timeOffset="1">1 243 8738,'0'0'13131,"192"137"-11899,-137-112-664,-9-9-448,-9-7-120,-19-9-752,-9-11-1112,1-22-1825,-10-3-3481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7434,'0'0'10778,"35"-2"-9336,233-10-253,-82 2-1503,84-2-3243,-272 13 3713,-1-1 0,1 1 0,-1 0 1,1 0-1,0 0 0,-1 0 0,1 0 0,0 1 1,0-1-1,-1 1 0,1-1 0,1 1 0,-1 0 1,0 0-1,0 0 0,1 0 0,-4 4 1,-23 42 946,27-46-1051,-10 23 402,1 1 0,2 0-1,0 0 1,2 1 0,1 0-1,1 0 1,1 1 0,2 44 0,1-61-393,2 0 1,0 1 0,0-1-1,1 0 1,0 0 0,1 0-1,0 0 1,1-1 0,0 1-1,0-1 1,1-1 0,1 1-1,0-1 1,12 13 0,-14-16-123,1 0-1,-1-1 1,1 0 0,0 0 0,0 0 0,0-1 0,1 0 0,0 0 0,0 0 0,0-1 0,0 0 0,0-1-1,1 0 1,-1 0 0,1 0 0,-1-1 0,1 0 0,0-1 0,-1 1 0,1-2 0,0 1 0,11-3 0,-16 2-94,-1 0 1,1 0 0,-1-1-1,1 1 1,-1-1 0,0 0 0,0 0-1,0 0 1,0 0 0,0 0-1,0 0 1,0 0 0,-1-1-1,1 1 1,-1-1 0,1 1 0,-1-1-1,0 1 1,0-1 0,0 0-1,-1 0 1,1 0 0,-1 1 0,1-1-1,-1 0 1,0 0 0,0 0-1,-1-5 1,1-4-664,-1 0 1,0 1-1,-1-1 0,0 0 1,-6-16-1,5 21 171,-1-1 0,1 1 0,-1 0 0,-1 0 0,1 0 0,-8-8 0,-40-36-5281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8042,'0'0'11131,"36"9"-9638,6 3-1092,5 1 89,-1-2 1,93 9-1,79-16-310,-211-5-402,-1 0 0,0 0 0,0 0 0,0-1 0,0 0 0,0 0 0,-1 0 0,1-1 0,0 1 0,-1-1 0,0-1 0,6-4 0,-9 7 34,-1 0 1,0-1 0,1 1 0,-1-1 0,0 1-1,1-1 1,-1 0 0,0 1 0,0-1-1,0 0 1,-1 0 0,1 0 0,0 0 0,-1 0-1,1 0 1,-1 0 0,1-3 0,-2 2-48,1 1 0,-1-1 0,1 0 0,-1 1 1,0-1-1,0 1 0,0-1 0,0 1 0,-1-1 0,1 1 0,-1 0 1,1 0-1,-1 0 0,0 0 0,0 0 0,0 0 0,-2-2 1,-25-16-2027,0 1 1,-61-27 0,86 44 2128,-70-35-3622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3633,'0'0'11866,"29"1"-11184,190 6 18,-168-5-687,-26 0-644,0-1 0,0-1 0,0-1-1,0-1 1,0-1 0,46-12 0,-68 13 448,0 1 1,-1 0-1,1-1 0,0 0 1,-1 0-1,1 0 0,-1 0 1,1 0-1,-1 0 0,4-5 1,1-15 8184,3 50-6924,75 229 1181,-25-88-2160,-55-131-6,-4-23-1955,2-3-5281,-14-32 2198,-13-9 26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7682,'0'0'9835,"29"-7"-8445,100-21-390,-116 26-932,1 1-1,-1 0 1,1 1 0,0 0 0,0 1-1,-1 0 1,1 1 0,-1 1-1,1 0 1,17 8 0,-5 0-58,0 2 0,-1 1-1,30 21 1,-48-31-18,-1 0 0,1 1 0,-1 0 0,0 0 0,0 0-1,-1 0 1,1 1 0,-1 0 0,-1 0 0,1 1 0,-1-1 0,0 1 0,0 0-1,-1 0 1,0 0 0,0 1 0,-1-1 0,0 1 0,0-1 0,-1 1 0,0 0 0,0-1-1,-1 15 1,-1-15-20,0-1 0,-1 0-1,1 0 1,-1 0 0,-1 0-1,1-1 1,-1 1 0,0 0-1,0-1 1,-1 0-1,0 0 1,1 0 0,-2 0-1,1-1 1,0 1 0,-1-1-1,0 0 1,0-1 0,0 1-1,-12 4 1,-7 6-262,0-1 1,-2-2-1,-36 12 1,43-18 259,-1 0 0,1-1 0,-1-1 1,0-1-1,-29 0 0,48-2 39,1 0 1,-1 0-1,0-1 0,1 1 1,-1 0-1,0 0 0,1-1 1,-1 1-1,1 0 0,-1-1 1,0 1-1,1-1 0,-1 1 1,1-1-1,-1 1 0,1-1 1,0 1-1,-1-1 0,1 1 1,-1-1-1,1 0 0,0 1 1,-1-1-1,1 1 0,0-1 1,0 0-1,0 1 0,0-1 1,-1 0-1,1 0 0,0 1 1,0-1-1,0 0 0,0 1 1,0-1-1,1 0 0,-1 1 1,0-1-1,0 0 0,0 1 0,1-1 1,-1 0-1,0 1 0,0-1 1,1 1-1,-1-1 0,1 0 1,18-34 169,-12 29 18,0 0 0,1 1 0,-1 0 0,1 0 0,0 0 0,1 1 1,-1 0-1,1 1 0,-1-1 0,1 2 0,0-1 0,0 2 0,0-1 0,1 1 0,-1 0 1,0 1-1,18 1 0,-14 1-7,-1 0 0,0 0 0,0 2 0,0-1 1,0 1-1,0 1 0,-1 0 0,0 1 0,0 0 0,0 1 0,-1 0 1,19 16-1,14 22 37,66 89 0,-15-17-4087,-94-117 3841,5 5-1057,-1 0 0,0-1 0,0 1 0,-1 1 0,1-1-1,-1 0 1,0 1 0,0 0 0,2 7 0,-5-12 984,0-6 3501,-20-87 3734,-26-356-4655,40 332-2345,-21-116 1,24 217 64,3 20-66,4 27-96,4-1 69,1-1 1,2-1-1,25 49 1,-10-20 87,-5-11-94,65 135 178,-73-159-275,1 0 0,0-1 0,2-1 0,1 0-1,28 27 1,-21-34-124,-23-14 110,-1 0-1,1 0 0,-1 0 1,1 0-1,-1 0 1,1 0-1,-1 0 0,0 0 1,1 0-1,-1 0 0,1 0 1,-1-1-1,1 1 1,-1 0-1,0 0 0,1-1 1,-1 1-1,1 0 0,-1-1 1,0 1-1,1 0 1,-1-1-1,0 1 0,0 0 1,1-1-1,-1 1 0,0-1 1,0 1-1,1 0 1,-1-1-1,1-5 1,0 0 1,0 0-1,0 0 0,-1 1 1,0-1-1,-1-7 0,1-4 59,-2-47-93,-3 0 0,-25-118 0,27 169-3,-8-37-383,2-1-1,-5-88 0,15 142 236,-1 0 0,0-1 0,1 1 0,-1 0 0,1-1 0,0 1 0,0 0 0,0-1 0,1 1 0,2 3 0,4 11-332,-7-16 497,123 301-8246,-85-194 3151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27 729 8706,'0'0'6224,"-4"-25"-4097,-2-4-1352,0 4 60,2-1 0,0 1 0,1-49 1,3-451 3256,2 550-3974,2 1 0,0-1-1,2 0 1,1-1-1,13 32 1,1 9 278,-2 0-197,2-1 0,58 117 0,-73-172-621,-1 0-1,1 0 0,1 0 0,-1 0 1,2-1-1,-1 0 0,12 9 0,-38-35-13074,-17-9 5284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9578,'0'0'13899,"220"93"-13131,-147-73-488,0-7-280,-9-4-104,-9-4-696,-9 1-1769,-27-1-2648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248 429 16596,'0'0'9386,"9"-85"-15684,0 49-3288</inkml:trace>
  <inkml:trace contextRef="#ctx0" brushRef="#br0" timeOffset="1">10 3 19140,'0'0'9722,"-9"-3"-11034,18 3-913,0 0-3912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16219,'0'0'7837,"-5"0"-7238,66-22-163,59-10-139,-74 23-247,0 3 0,1 1 0,93 3 0,-132 3-48,0-1 0,0 1 0,0 1 0,0 0 0,0 0 0,0 0-1,-1 1 1,1 0 0,-1 0 0,0 1 0,0 0 0,0 0 0,0 1 0,-1 0 0,0 0 0,0 1 0,6 6-1,-6-3 14,0-1 0,-1 1 0,0 0-1,0 1 1,-1-1 0,0 1-1,-1 0 1,0 0 0,0 0-1,-1 0 1,-1 1 0,1 18 0,0 0 13,-2 1 0,-2 0 1,0 0-1,-2 0 1,-1-1-1,-1 0 1,-2 0-1,-1 0 1,-1-1-1,-1-1 0,-2 0 1,0 0-1,-2-1 1,-19 25-1,12-21-1,-1-1-1,-1-1 1,-2-1 0,0-1-1,-35 25 1,50-42-89,0-1 1,-1 0 0,0 0 0,-1-1 0,0-1-1,0 0 1,0-1 0,-1 0 0,1-1-1,-1-1 1,0 0 0,-1-1 0,1 0-1,0-1 1,0-1 0,-20-1 0,32 0-62,-1 0 1,1 0 0,0 0 0,-1 0-1,1 0 1,0-1 0,0 1-1,0-1 1,0 1 0,0-1-1,0 0 1,1 1 0,-1-1-1,1 0 1,-1 0 0,1-1 0,0 1-1,-1 0 1,1 0 0,0-1-1,0 1 1,1 0 0,-1-1-1,0 1 1,1-1 0,0 1-1,-1-1 1,1 1 0,1-5 0,-2-4-1116,1-1 0,1 0 1,0 0-1,0 0 1,6-18-1,-2 16-1627,0 0 0,15-26-1,-20 40 2847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17004,'0'0'3996,"-34"30"-2822,-106 105 577,132-128-1630,0 1 1,1 0-1,0 0 0,0 1 0,1 0 1,0 0-1,1 0 0,0 1 0,0 0 0,1 0 1,0 0-1,1 1 0,0-1 0,1 1 1,0 0-1,1 0 0,0-1 0,0 1 1,1 0-1,1 0 0,3 20 0,-2-21-80,-1-1 0,2 1 0,-1-1 0,1 0 0,1 0 0,-1 0 0,2 0 0,-1-1 0,1 1-1,0-1 1,1 0 0,11 11 0,-7-9 10,0-1 0,1 0 0,0-1 0,1 0-1,0 0 1,0-2 0,0 1 0,16 5 0,-6-5-281,1 0 1,-1-2-1,1 0 1,0-1-1,0-2 1,0 0-1,0-1 1,0-2-1,1 0 1,32-7-1,-42 5-557,0-1 0,-1-1 0,0 0 0,20-11 0,20-14-5440,-46 26 5047,22-14-5726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9994,'0'0'12922,"30"-8"-12414,102-21-240,-117 26-208,1 0 0,-1 0 0,1 2 0,0 0 0,0 1 0,-1 0 0,32 6 0,-45-6-43,0 1 0,0 0 1,0 0-1,-1 1 0,1-1 0,0 0 0,0 1 1,0-1-1,-1 1 0,1-1 0,-1 1 1,0 0-1,1 0 0,-1-1 0,0 1 0,0 0 1,0 0-1,0 0 0,0 0 0,0 1 1,-1-1-1,1 0 0,-1 0 0,0 0 0,1 0 1,-1 1-1,0-1 0,0 0 0,0 0 1,-1 1-1,0 1 0,1 8 150,-2 0 0,0 0 0,0 0 0,-7 19-1,-10 11 159,-2 0 0,-2-1 0,-2-2 0,-49 62 0,-4 5 584,74-100-833,-1 1 0,1-1-1,0 1 1,0 0-1,1 0 1,0 0 0,0 0-1,1 1 1,0-1-1,0 1 1,1 0 0,-1 10-1,2-17-76,0 1 1,0-1-1,1 0 0,-1 0 0,0 0 0,1 0 0,-1 0 0,1 0 1,-1 0-1,1 0 0,-1-1 0,1 1 0,0 0 0,0 0 0,-1 0 1,1 0-1,0-1 0,0 1 0,0 0 0,0-1 0,0 1 1,0-1-1,0 1 0,0-1 0,0 0 0,0 1 0,0-1 0,0 0 1,0 0-1,2 1 0,38 2-51,-33-3 44,4 0-13,4 1-73,0 0 1,0-2 0,0 0-1,0 0 1,17-5 0,-29 5-8,0-1 0,1 1 1,-1-1-1,0 0 0,0 0 0,-1 0 1,1 0-1,0-1 0,-1 0 0,1 1 1,-1-1-1,0 0 0,0-1 0,0 1 1,-1 0-1,1-1 0,-1 0 0,1 0 1,-1 1-1,-1-1 0,1-1 0,0 1 1,-1 0-1,1-5 0,3-23-2230,-2 1 0,0-54 0,-3 9-5658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486 138 10538,'0'0'5649</inkml:trace>
  <inkml:trace contextRef="#ctx0" brushRef="#br0" timeOffset="1">1 4 7178,'0'0'14859,"192"-3"-13395,-119 3-824,10 0-488,-10 0-152,-18 0-576,-9 3-1192,-18-1-2345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12003,'0'0'6414,"-3"27"-5614,-10 87 399,12-108-1100,1 0-1,-1 1 1,1-1-1,0 0 1,1 1 0,-1-1-1,1 0 1,1 0-1,-1 1 1,1-1-1,0 0 1,0 0-1,1-1 1,0 1-1,0 0 1,0-1-1,1 0 1,-1 0-1,1 0 1,0 0 0,1 0-1,-1-1 1,1 0-1,0 0 1,7 4-1,-1-2-72,1 0 1,0-2-1,0 1 0,0-2 0,0 1 0,1-2 1,-1 1-1,1-2 0,0 0 0,15 0 0,-27-2-22,0 1-1,0 0 0,-1 0 1,1 0-1,0 0 0,0-1 1,-1 1-1,1 0 1,0-1-1,0 1 0,-1-1 1,1 1-1,0-1 0,-1 1 1,1-1-1,-1 1 0,1-1 1,-1 0-1,1 1 1,-1-1-1,1 0 0,-1 1 1,0-1-1,1 0 0,-1 0 1,0 1-1,1-2 0,3-34 237,-4 29-192,-1-1 1,0 0-1,0 0 1,0 0-1,-1 1 1,0-1-1,-5-8 1,2 8 26,-1 1-1,1 0 1,-2 0 0,1 0 0,-1 1-1,0 0 1,0 0 0,-1 1 0,0 0-1,-13-6 1,18 9-24,-1 1-1,1-1 1,-1 1 0,0 0-1,1 0 1,-1 0-1,0 1 1,0-1 0,0 1-1,0 0 1,0 0-1,-4 1 1,6-1-38,-1 1 1,1 0-1,0 0 1,0 0-1,0 0 0,0 0 1,0 0-1,0 0 1,0 1-1,1-1 0,-1 1 1,0-1-1,1 1 1,-1 0-1,1-1 0,0 1 1,-1 0-1,1 0 1,0 0-1,0 0 0,0 0 1,0 3-1,-3 6 0,0 0 0,1 0-1,0 0 1,1 0 0,0 1-1,1-1 1,0 0 0,1 1-1,0-1 1,1 1 0,1-1-1,-1 0 1,5 14-1,-4-19-17,1 0 0,-1-1 0,1 1-1,0 0 1,1-1 0,-1 0 0,1 1-1,0-1 1,1-1 0,-1 1-1,1-1 1,0 0 0,0 0 0,0 0-1,1 0 1,-1-1 0,1 0-1,0 0 1,0-1 0,0 0 0,0 0-1,0 0 1,0-1 0,11 2 0,-8-2-35,0 1 0,0-2 0,0 1 1,1-1-1,-1 0 0,0-1 1,0 0-1,13-4 0,-18 4 23,-1-1-1,1 1 0,-1-1 1,0 0-1,1 0 0,-1 0 1,0 0-1,0-1 0,-1 1 1,1-1-1,0 0 1,-1 1-1,0-1 0,1 0 1,-1-1-1,-1 1 0,1 0 1,0-1-1,-1 1 1,1-1-1,-1 1 0,1-7 1,0 4 25,-1-1 0,0 1 0,0 0-1,0 0 1,-1-1 0,0 1 0,0 0 0,-1 0 0,0-1 0,0 1 0,0 0 0,-1 0 0,1 0 0,-2 0 0,1 0 0,-1 1 0,1-1 0,-2 0 0,1 1 0,-6-7 0,4 7 31,0 0 0,0 1 0,-1-1 0,0 1 0,0 0 0,0 1 0,0 0 0,0-1 1,-1 2-1,0-1 0,0 1 0,1 0 0,-1 1 0,0-1 0,0 1 0,0 1 0,-13-1 1,17 2-40,-1-1 0,0 0 0,0 1 0,1 0 0,-1 0 0,1 0 0,-1 1 0,1-1 0,-1 1 0,1 0 0,0-1 0,-1 2 0,1-1 0,0 0 0,1 1 0,-1-1 0,0 1 0,1 0 0,-1 0 0,1 0 0,0 0 0,0 0 0,0 0 0,1 1 0,-3 4 0,2-3-71,0 0-1,1 0 0,0 0 1,0 1-1,0-1 0,1 0 1,-1 1-1,1-1 0,0 0 1,1 0-1,-1 1 0,1-1 1,0 0-1,1 0 0,-1 0 1,1 0-1,0 0 0,0 0 1,0 0-1,4 4 0,15 16-1218,1-2-1,1-1 1,1 0-1,1-2 1,30 19-1,44 25-6125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6849,'0'0'20029,"92"-5"-19565,-19 10 8,0 1-280,-9-1-144,-18-5-48,0 0-336,-28 0-632,1 0-641,-19-16-5944,0-4 215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15755,'0'0'8714,"156"6"-7994,-74 2-408,-8 0-312,-1 1-120,-9-4-840,9 6-1560,-18-3-3210,-9 1-4288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5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0 732 14459,'0'0'7170,"31"-26"-6802,97-87-51,-118 104-240,0-1 1,-1 0-1,0-1 0,-1 0 0,0-1 0,0 1 1,-2-1-1,1-1 0,-1 1 0,-1-1 0,-1 0 1,0 0-1,0-1 0,1-15 0,-3 20-11,4-16 94,-2 1-1,-1-1 1,-1 0-1,-1 0 1,-1 0-1,-2 0 1,0 0-1,-1 0 1,-13-44-1,8 44-44,7 19-39,-1 1 1,1-1-1,-1 0 0,0 1 1,0-1-1,-1 1 0,0 0 1,0-1-1,0 1 1,-1 1-1,-6-9 0,8 12 144,4 11-180,-1 0-1,0 0 1,-1 0-1,0 0 0,-1 12 1,0 26 37,7 10 80,3 1 0,2-1 1,3-1-1,37 97 1,-43-136-113,0 1 1,1-1 0,1-1-1,20 29 1,-27-41-41,1 0-1,0-1 1,0 1-1,1 0 1,-1-1 0,1 0-1,0 0 1,0-1-1,0 1 1,1-1 0,-1 0-1,1 0 1,0-1 0,0 0-1,0 0 1,0 0-1,0-1 1,11 2 0,-14-4-7,0 0 0,0 0 1,0 0-1,0 0 0,0 0 1,-1-1-1,1 1 0,0-1 1,-1 0-1,1 0 0,-1 0 1,1 0-1,-1 0 0,0-1 1,0 1-1,0 0 0,0-1 1,-1 0-1,1 1 0,-1-1 1,1 0-1,-1 0 0,0 0 1,0 0-1,0 0 0,0-3 1,6-18 30,-1 0 1,3-30-1,-7 42-24,5-61-62,-3-136 0,-4 126 33,0 71 38,0 6 8,1 1 0,-1-1 0,0 1-1,0-1 1,-1 1 0,0 0 0,0-1-1,0 1 1,0 0 0,-1 0 0,0 0-1,0 0 1,-5-9 0,5 45 495,4-2-438,0 0-1,2-1 0,1 0 0,2 0 0,0 0 1,2-1-1,1 0 0,1 0 0,2-2 1,0 1-1,2-1 0,0-1 0,2-1 0,0 0 1,2-1-1,38 35 0,-48-51-161,-1 1-1,1-1 1,0-1-1,1 0 1,0 0 0,-1-1-1,1 0 1,1-1-1,-1 0 1,0 0-1,1-1 1,0 0 0,-1-1-1,1-1 1,0 1-1,-1-2 1,1 1 0,0-2-1,18-3 1,-16-1-392,0 0 0,0 0 0,0-1 1,-1-1-1,-1 0 0,14-12 0,33-37-5201,-8-17-6483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74 12443,'0'0'10299,"0"0"-10280,0 0 0,0 0-1,0 0 1,0 0 0,-1 0-1,1 0 1,0 0 0,0 0-1,0 0 1,0 0 0,0 0 0,-1 0-1,1 0 1,0 0 0,0 0-1,0-1 1,0 1 0,0 0-1,-1 0 1,1 0 0,0 0-1,0 0 1,0 0 0,0 0 0,0 0-1,0 0 1,0-1 0,-1 1-1,1 0 1,0 0 0,0 0-1,0 0 1,0 0 0,0 0-1,0-1 1,0 1 0,0 0 0,0 0-1,0 0 1,0 0 0,0 0-1,0-1 1,0 1 0,0 0-1,0 0 1,0 0 0,0 0-1,0 0 1,0-1 0,0 1 0,0 0-1,0 0 1,0 0 0,0 0-1,0 0 1,0-1 0,1 1-1,-1 0 1,0 0 0,0 0-1,0 0 1,0 0 0,10-5 17,0 0 0,1 1-1,-1 0 1,1 1 0,0 0 0,0 1 0,13-1 0,2-2 28,33-7-24,1 3 0,0 2 0,105 1 0,-162 6-50,0 1 0,0-1 1,1 0-1,-1 1 1,0 0-1,0 0 1,0 0-1,0 0 0,0 0 1,0 0-1,0 1 1,0 0-1,-1-1 1,1 1-1,0 0 0,-1 1 1,0-1-1,1 0 1,1 3-1,-2-1 19,1 0 1,-1 0-1,0 1 0,-1-1 1,1 1-1,-1-1 0,1 1 0,-2-1 1,1 1-1,0 0 0,-1 8 0,0 2 70,-2-1-1,0 1 1,0-1-1,-1 0 0,-1 0 1,-1 0-1,-9 21 0,-4-1 29,-1-1 0,-2-1 0,-1 0 0,-1-2 0,-37 36 0,15-22-42,-1-2 1,-79 53-1,110-84-92,-2 0-1,1-1 1,-1-1-1,-1 0 1,1-2 0,-1 0-1,-1-1 1,1-1 0,-1 0-1,0-2 1,-23 3 0,41-6-51,0 0 1,0 0-1,0 0 0,0 0 1,0 0-1,0 0 0,1 0 1,-1-1-1,0 1 1,0 0-1,0 0 0,0-1 1,0 1-1,1 0 0,-1-1 1,0 1-1,0-1 1,0 1-1,1-1 0,-1 0 1,0 1-1,1-1 1,-1 0-1,1 1 0,-1-1 1,0 0-1,1 0 0,0 1 1,-1-1-1,1 0 1,-1 0-1,1 0 0,0 0 1,-1-1-1,6-34-5954,10 2-1408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0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14131,'0'0'8654,"-21"29"-7206,-65 102-388,83-125-1020,1-1 0,-1 0-1,1 0 1,0 1 0,0-1-1,1 1 1,0 0 0,0-1-1,0 1 1,1 0-1,-1 0 1,1-1 0,1 1-1,-1 0 1,1 0 0,0-1-1,0 1 1,1 0 0,0-1-1,0 1 1,0-1-1,0 0 1,1 0 0,0 0-1,5 7 1,0 3 24,10 16-41,0-1 0,2-1 0,2 0 0,0-2 0,2 0 0,1-2 0,1 0 0,1-2 0,1-1 0,0-1 0,40 20 0,-50-30-266,-13-8-166,-1 0 0,1-1 0,0 1 1,0-1-1,0 0 0,0-1 0,0 1 0,0-1 1,6 1-1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0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15915,'0'0'7173,"25"5"-7036,77 21-117,-98-25-8,0 0-1,-1 0 1,1 1 0,0 0-1,-1 0 1,1 0 0,-1 0 0,0 0-1,0 1 1,0-1 0,0 1-1,0 0 1,0 0 0,-1 0-1,0 0 1,1 0 0,-1 1-1,0-1 1,-1 1 0,1 0 0,0-1-1,-1 1 1,0 0 0,0 0-1,1 5 1,-1 2 74,-1 0 0,0 0-1,0-1 1,-1 1 0,0 0-1,-5 19 1,-2-7 119,-1 0-1,-1-1 1,-1 0 0,-1 0-1,-1-1 1,-31 38 0,-9 16 481,34-47-342,11-18-146,1 1 1,1 0-1,-1 0 0,2 0 1,-6 15-1,11-26-194,0 1 0,0-1 1,0 0-1,0 1 0,-1-1 0,1 1 1,0-1-1,0 0 0,0 1 0,0-1 0,0 1 1,1-1-1,-1 0 0,0 1 0,0-1 1,0 1-1,0-1 0,0 0 0,0 1 1,1-1-1,-1 0 0,0 1 0,0-1 0,1 0 1,-1 1-1,0-1 0,0 0 0,1 1 1,-1-1-1,0 0 0,1 0 0,-1 1 1,0-1-1,1 0 0,-1 0 0,1 0 0,-1 0 1,0 0-1,1 1 0,-1-1 0,1 0 1,0 0-1,21 0-137,-16 0 105,36 0-408,0-3-1,72-12 1,-130 14-10253,-12 1 3170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0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5577,'0'0'17765,"20"18"-17462,67 55-275,-81-69-42,-1 0-1,1 0 1,0-1-1,1 0 1,-1 0 0,0-1-1,1 0 1,-1 0-1,1 0 1,0-1-1,-1 0 1,1 0 0,0-1-1,0 0 1,0 0-1,7-1 1,8 0-132,-21 1 151,0 0-1,-1 0 1,1-1-1,0 1 1,-1 0-1,1-1 1,-1 1-1,1 0 1,-1-1-1,1 1 1,0-1-1,-1 1 1,0-1-1,1 1 1,-1-1-1,1 1 1,-1-1-1,1 1 1,-1-1-1,0 0 1,0 1-1,1-1 1,-1 0-1,0 1 1,0-1-1,0 0 1,1 1-1,-1-1 1,0 0-1,0 1 1,0-1-1,0 0 1,-1 1-1,1-1 1,0 0-1,0 1 1,0-1-1,0 0 1,-1 1-1,1-1 1,0 0-1,-1 1 1,1-2-1,-1 2 9,-1-6 2,0 1 0,-1 0 0,0 0-1,0 0 1,-1 0 0,1 0 0,-1 0 0,0 1 0,0 0-1,0 0 1,-1 0 0,-6-4 0,-4-3 75,-1 0-1,-26-12 0,41 22-35,-1 0-1,0 0 1,1 0-1,-1 1 0,1-1 1,-1 1-1,0-1 0,0 1 1,1 0-1,-1 0 1,0 0-1,0 0 0,-2 0 1,3 0-34,0 1 0,1-1 0,-1 0 0,0 0 0,1 1 0,-1-1 0,1 1 1,-1-1-1,1 0 0,-1 1 0,1-1 0,-1 1 0,1-1 0,-1 1 0,1-1 0,-1 1 1,1 0-1,0-1 0,-1 1 0,1 0 0,0-1 0,0 1 0,-1 1 0,1 1-9,0-1-1,0 1 1,0 0-1,0 0 1,1 0-1,-1 0 1,1-1-1,-1 1 1,1 0-1,0 0 1,0-1-1,0 1 0,1-1 1,2 6-1,2 0-44,0-1 0,0 0 0,1 1 0,0-2 0,0 1 0,1-1-1,-1 0 1,1-1 0,1 0 0,-1 0 0,1-1 0,0 0 0,0 0-1,0-1 1,0 0 0,1-1 0,-1 0 0,1 0 0,16 0 0,-25-2 27,0-1 1,-1 1 0,1-1 0,0 1 0,0 0-1,-1-1 1,1 1 0,0-1 0,-1 0 0,1 1-1,-1-1 1,1 0 0,0 1 0,-1-1 0,1 0-1,-1 1 1,0-1 0,1 0 0,-1 0 0,0 0-1,1 1 1,-1-1 0,0 0 0,0 0 0,0 0-1,0 0 1,0 0 0,0 1 0,0-1 0,0 0-1,0 0 1,0 0 0,0 0 0,0 0 0,-1 1 0,1-1-1,-1-1 1,1-2 28,-1 0-1,0 0 0,0 0 1,0 0-1,-1 0 1,1 0-1,-5-6 1,0 4 20,0-1 0,-1 2 0,0-1 0,0 1 1,0 0-1,-1 0 0,1 1 0,-1 0 1,0 0-1,0 1 0,-1 0 0,1 1 0,-1 0 1,-9-1-1,13 2 18,0 0-1,-1 1 1,1 0-1,-1 0 1,1 0 0,0 0-1,-1 1 1,1 0-1,0 1 1,-10 2-1,12-2-39,0-1-1,1 1 0,-1-1 0,1 1 0,-1 0 0,1 0 0,0 0 0,-1 0 0,1 1 1,0-1-1,0 1 0,1-1 0,-1 1 0,0-1 0,1 1 0,0 0 0,-1 0 0,1 0 1,-1 5-1,1 0-80,-1-1 1,1 1 0,1-1 0,0 1-1,0 0 1,0-1 0,1 1-1,0-1 1,0 1 0,1-1 0,0 1-1,0-1 1,1 0 0,4 9 0,1-1-799,1-1 0,1 1 0,0-2 0,0 0 0,17 16 0,28 25-6802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0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16219,'0'0'10395,"82"33"-10323,-27-22 8,-9 0-72,-9-5-8,-10-1-72,-8-5-368,-10 0-353,-9-27-3319,-18-3-2562,-10-3-7337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0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13899,'0'0'10522,"28"5"-8905,183 36 38,26-7-304,-186-30-5010,1-3-4192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10906,'0'0'10788,"9"-25"-10375,65-165 15,-46 110-273,-4-1 0,-3-1-1,9-85 1,-16 87-129,-11 54 23,-2 27-49,0-1 0,0 1 0,-1-1 0,1 1 0,-1 0 0,1-1 0,0 1 0,-1-1 0,1 1 0,-1 0 0,1 0 0,-1-1 0,0 1 0,1 0 0,-1 0 0,0-1 0,0 1 0,1 0 0,-1 0 0,0 0 0,0 0 0,0-1 0,0 1 0,0 0 0,0 0 0,0 1 0,0-1-1,90 559 507,-81-469-2827,-9-88-165,-18-9-6207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8530,'0'0'11322,"-18"179"-11130,18-127-120,0-5-64,0-3-8,0-11-360,0-8-600,0-22-1432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9234,'0'0'14220,"-1"0"-14152,1 0 0,0 0 0,0 0 0,0 0 0,-1 0 0,1 0 0,0 0-1,0 0 1,0 0 0,-1 0 0,1 0 0,0-1 0,0 1 0,0 0 0,-1 0 0,1 0-1,0 0 1,0 0 0,0 0 0,-1 0 0,1-1 0,0 1 0,0 0 0,0 0-1,0 0 1,0 0 0,-1-1 0,1 1 0,0 0 0,0 0 0,0 0 0,0 0 0,0-1-1,0 1 1,0 0 0,0 0 0,0-1 0,0 1 0,0 0 0,0 0 0,262-26 1500,-104 3-730,-128 18-5012,-18 3-6066,-28 2 1987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 12883,'0'0'9103,"28"-3"-8596,2 0-398,27-3 93,57 2 0,-60 3-74,65 3-13,-116-2-98,0 1-1,0-1 1,0 1 0,0 0-1,1 0 1,-1 0 0,-1 0-1,1 1 1,0-1 0,0 1-1,0-1 1,-1 1 0,1 0-1,-1 0 1,1 0-1,-1 1 1,0-1 0,0 1-1,0-1 1,0 1 0,-1-1-1,1 1 1,-1 0 0,1 0-1,-1 0 1,0 0 0,0 0-1,0 0 1,0 0 0,-1 0-1,0 0 1,1 6 0,-1 4 167,0-1-1,0 1 1,-1 0 0,-1 0 0,0 0 0,-1-1 0,-5 15-1,-1-5-46,0 0 0,-2 0 0,0-1-1,-1-1 1,-1 0 0,-1 0-1,-20 20 1,4-8-19,-1-2-1,-1-1 1,-40 27 0,56-45-91,0-1 1,0 0 0,-1-1 0,-19 6-1,29-12-198,0-1 0,-1 1 0,1-1 0,-1-1 0,0 0 0,0 0 0,1 0 0,-1-1 0,0 0 0,0 0 0,0-1 0,-12-3 0,19 3 0,0 1 0,-1-1-1,1 0 1,0 0-1,0 0 1,0 0 0,-1 0-1,1 0 1,0 0 0,0 0-1,1-1 1,-1 1 0,0 0-1,0-1 1,0 1-1,1 0 1,-1-1 0,1 1-1,-1-1 1,1 1 0,0-1-1,0 1 1,-1-1 0,1 1-1,0-1 1,0 1-1,0-1 1,1 1 0,-1-3-1,1-2-816,-1 1-1,1-1 1,1 1-1,-1-1 1,1 1-1,0-1 0,4-7 1,26-28-8175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17244,'0'0'7681,"-74"156"-6480,74-90-449,0 6-320,28-3-168,8-6-24,1-11-112,9-5-40,0-14-88,-10-8-176,-8-14-304,-1-9-408,1-2-649,-19-24-2896,0-4-2512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8634,'0'0'14723,"-6"-5"-13396,29 5-1225,0 1-1,0 1 1,43 9 0,-61-10-103,1 0 1,-1 0-1,0 1 1,0-1 0,0 1-1,-1 1 1,1-1 0,0 1-1,-1-1 1,0 1 0,1 1-1,-1-1 1,0 0-1,-1 1 1,1 0 0,-1 0-1,0 0 1,1 0 0,-2 1-1,1-1 1,0 1-1,-1 0 1,0 0 0,2 6-1,-4-5 27,1-1-1,-1 0 1,0 0-1,-1 1 0,1-1 1,-1 0-1,0 0 1,0 1-1,-1-1 1,0 0-1,0 0 0,0 0 1,-4 6-1,-42 61 210,39-61-230,-152 177 457,158-186-409,2 1 0,-1-1-1,0 1 1,1-1 0,-1 1 0,1 0 0,0 0 0,-1 0-1,1 0 1,1 0 0,-1 0 0,0 0 0,1 0-1,0 0 1,-1 0 0,2 5 0,-1-6-28,1 0 0,0 0 1,0 1-1,0-1 0,0 0 0,0 0 0,0 0 0,0 0 1,1 0-1,-1-1 0,1 1 0,-1 0 0,1-1 1,0 1-1,0-1 0,0 1 0,0-1 0,0 0 1,0 0-1,0 0 0,4 2 0,19 4-66,1 0 0,1-1-1,-1-2 1,1 0 0,-1-2-1,51-2 1,-74 0-781,-16 0-3784,-11 0-1617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9618,'0'0'13979,"2"-2"-13756,-1 0-210,1 0 0,0 0 0,0 1 0,0-1 0,0 1 0,0-1 0,1 1 0,-1 0 0,0 0 0,1 0 0,-1 0 0,1 0 0,-1 1 0,1-1 0,4 0-1,52-5 162,-41 5-132,-1-1-7,-1 0-34,1 0-1,-1 1 0,1 0 0,-1 2 0,1 0 1,-1 1-1,25 5 0,-39-5-3,1 0 1,-1-1 0,0 1-1,1 0 1,-1 0-1,0 1 1,0-1 0,0 0-1,-1 1 1,1-1-1,-1 1 1,1-1 0,-1 1-1,0 0 1,0 0-1,0-1 1,0 1 0,0 0-1,-1 0 1,1 0-1,-1 0 1,0 0-1,0 0 1,0 0 0,0 0-1,-1 4 1,0 2 25,0-1 1,0 1 0,-1-1-1,0 1 1,-1-1 0,0 0-1,-7 16 1,3-14 15,-1 0 0,0 0 0,0-1 0,-1 0 0,0 0-1,-1-1 1,0-1 0,0 1 0,-1-2 0,0 1 0,0-1 0,0-1 0,-1 0 0,0-1 0,0 0 0,0-1 0,0 0 0,0-1 0,-1 0-1,-14 0 1,25-2 794,14 0-837,74-2 118,-32 0-64,86 7-1,-137-4-43,1-1 0,-1 1 1,0 0-1,0 0 0,1 0 1,-1 0-1,0 1 0,0-1 0,0 1 1,0 0-1,-1 0 0,1 0 0,0 0 1,-1 1-1,5 4 0,-6-6 14,0 1 0,-1-1-1,1 1 1,0 0 0,0-1 0,-1 1-1,1 0 1,-1-1 0,0 1-1,1 0 1,-1 0 0,0-1 0,0 1-1,0 0 1,0 0 0,0 0-1,-1-1 1,1 1 0,0 0 0,-1-1-1,0 1 1,1 0 0,-1-1 0,0 1-1,0 0 1,0-1 0,0 1-1,0-1 1,0 0 0,0 1 0,0-1-1,0 0 1,-2 2 0,-9 6 48,1-1-1,-1 0 1,0-1 0,-1 0 0,0-1 0,0 0-1,0-1 1,-1 0 0,0-1 0,0-1 0,-27 3-1,5-1-828,0-2 0,-52-3 0,112 4-3702,-4 5-4035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13083,'0'0'11346,"174"-11"-10314,-100 8-623,-10 1-257,0-1-104,-18 0-48,-10 3 0,-8-3-200,-10 3-209,-9-2-375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8514,'0'0'15603,"-13"11"-15065,3-3-460,6-6-46,-1 1-1,1 1 1,0-1-1,0 1 1,0-1-1,1 1 1,-1 0-1,1 1 1,0-1-1,0 0 1,0 1-1,1 0 1,-1 0-1,1-1 1,1 1-1,-1 1 1,1-1-1,-1 0 1,1 0-1,0 10 1,1-2 15,1-1 1,0 1 0,1-1-1,0 1 1,1-1 0,1 0-1,0 0 1,0 0 0,1-1-1,1 0 1,0 1-1,0-2 1,1 1 0,1-1-1,-1 0 1,2-1 0,-1 0-1,1 0 1,1 0 0,13 8-1,-8-7-104,1 0 0,0-1 1,1-1-1,0-1 0,0 0 0,1-1 0,0-1 0,0-1 0,0 0 0,0-1 0,1-1 1,-1-1-1,23-1 0,-39-1 40,0 1 0,0 0 1,0-1-1,0 1 0,0-1 1,0 0-1,0 1 1,0-1-1,0 0 0,0 0 1,0 0-1,0-1 0,-1 1 1,1 0-1,-1-1 0,1 1 1,-1-1-1,1 1 0,-1-1 1,0 0-1,0 0 0,0 1 1,0-1-1,0 0 0,0 0 1,0 0-1,-1 0 0,1 0 1,0-4-1,1-6 26,0 0 0,-1-1-1,-1 1 1,-1-12 0,1 8 9,1-43 38,1 35-50,-1 0-1,-2 0 0,0 0 1,-9-42-1,64 208-636,-2 20 866,58 309 0,-102-389-184,-3 0 0,-8 119 0,3-185-45,-1 1-1,-1 0 1,-1-1 0,0 1-1,-2-1 1,-9 27 0,12-39-8,0 0 0,0 0 0,-1 0 0,1 0 0,-1 0 0,0 0 0,0-1 0,-1 1 0,1-1 0,-1 0 0,1 0 0,-1 0 0,0-1 0,0 1 0,0-1 0,-1 0 0,1 0 0,0 0 0,-1-1 0,1 1 0,-1-1 0,0 0 0,1 0 1,-1-1-1,0 0 0,1 0 0,-1 0 0,-7-1 0,7 0-14,-1 1 0,1-2 1,0 1-1,0-1 0,0 1 0,-1-2 1,2 1-1,-1 0 0,0-1 0,0 0 1,1 0-1,0 0 0,-5-5 1,1 0-3,0 0 0,1-1 0,0 0 0,1 0 0,-11-20 0,4 0-11,1 0 1,1 0 0,-10-51-1,14 45 44,2 0-1,1-1 0,2-51 1,2 83-16,0 0 1,0 1 0,1-1 0,0 0-1,0 1 1,0-1 0,0 1-1,1-1 1,-1 1 0,1 0 0,0 0-1,0 0 1,0 0 0,0 0 0,0 0-1,1 0 1,-1 1 0,1-1-1,0 1 1,0-1 0,0 1 0,0 0-1,0 0 1,0 1 0,1-1-1,-1 1 1,0 0 0,1-1 0,0 1-1,-1 1 1,8-2 0,12-1-421,1 0 0,0 2 0,45 2-1,-34 0-1308,14-1-3151,-3 0-1895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 11506,'0'0'9805,"-4"-2"-9478,0-1-142,-11-7 46,11-5 4614,4-2-11969,0 7-136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13571,'0'0'7820,"5"2"-7633,-3 0-192,1-1 1,0 0-1,-1 0 1,1 0-1,0-1 0,0 1 1,-1-1-1,1 1 1,0-1-1,0 0 0,0 0 1,-1 0-1,1-1 1,0 1-1,0-1 0,0 1 1,2-2-1,3-1 17,0 0 0,0 0 0,-1-1 0,0 0 0,1-1-1,6-5 1,-6 4 30,1-1-1,-1-1 1,0 1-1,-1-1 0,0 0 1,0-1-1,0 0 1,-1 0-1,-1 0 1,6-14-1,-7 10 751,-6 32-364,2-12-398,0-1 0,0 1-1,1-1 1,-1 1 0,2-1-1,-1 0 1,1 1 0,0-1 0,0 0-1,0 0 1,1 0 0,0 0-1,1-1 1,-1 1 0,1-1-1,0 0 1,0 0 0,7 6-1,-5-6 1,0-1-1,0-1 0,0 1 0,1-1 0,0 0 0,-1 0 0,1-1 0,0 0 0,0 0 0,1-1 1,-1 0-1,0 0 0,0 0 0,0-1 0,1-1 0,8 0 0,-11 0-17,1 0-1,-1-1 0,1 1 0,-1-1 1,0-1-1,0 1 0,0-1 1,0 0-1,0 0 0,0 0 1,-1 0-1,0-1 0,1 0 0,-1 0 1,-1 0-1,1-1 0,0 1 1,-1-1-1,3-6 0,-1 2 13,0 1-1,0-1 1,-1-1-1,-1 1 1,0-1-1,0 1 0,-1-1 1,0 0-1,0 0 1,-1-11-1,-3 21-32,1 0-15,1 0-1,-1-1 1,1 1 0,-1 0-1,1 0 1,-1 0-1,1 0 1,-1 0-1,0 0 1,1 0-1,-1 0 1,1 0-1,-1 0 1,1 0-1,-1 0 1,1 0-1,-1 0 1,1 0-1,-1 1 1,1-1-1,-1 0 1,1 0-1,-1 1 1,1-1-1,0 0 1,-1 0 0,1 1-1,-1-1 1,1 1-1,0-1 1,-1 1-1,3 48-7323,5-17-107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11618,'0'0'12523,"82"-6"-11979,-36 6-48,0 0-224,0 0-136,-10 0-128,1 0-8,-10-5-448,-17-4-664,-1-18-1873,-9 2-2464,0 0-2016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8482,'0'0'9270,"29"24"-8538,98 80-255,-88-74-325,-13-11-6,-1 1 1,-1 1-1,25 28 0,-44-42-76,1 1-1,-1-1 1,-1 1 0,1-1-1,-1 1 1,-1 1 0,0-1-1,0 0 1,0 1 0,-1-1-1,0 1 1,-1 0 0,0 0-1,0 14 1,-2-16-7,0 0 0,0 0 0,-1 0 0,0 0 0,-1-1 0,1 1 0,-1 0 0,0-1 0,-1 0 0,0 0-1,0 0 1,0 0 0,-1 0 0,1-1 0,-1 0 0,-1 0 0,1 0 0,-1-1 0,1 1 0,-11 4 0,-5 4-16,0-2 0,0 0 0,-1-2 0,-45 15-1,27-15-458,-1-2-1,1-1 0,-1-2 0,-43-2 0,84-2 247,-1-1-1,1 1 1,0-1 0,0 1 0,0-1-1,0 1 1,0-1 0,0 1-1,0-1 1,0 1 0,0-1 0,0 1-1,0-1 1,0 0 0,1 1-1,-1-1 1,0 1 0,0-1 0,0 1-1,1 0 1,-1-1 0,0 1-1,1-1 1,-1 1 0,0-1 0,1 1-1,-1 0 1,1-1 0,30-18-5465,6-5-3095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13179,'0'0'11170,"73"157"-10626,-45-96-280,-1-1-176,1-2-88,-10-6-64,0-5-392,-8-6-528,-1-2-1424,0-12-2337,0-10-2161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8514,'0'0'15698,"0"31"-15295,-1-2-347,0-9-32,0 0 0,2-1-1,0 1 1,2 0 0,0 0 0,1-1 0,1 0 0,8 22-1,-3-14 26,2 0 0,0-1 1,2-1-1,1 0 0,31 40 0,-40-58-112,0 0 0,0 0 1,1 0-1,0-1 0,1 0 0,0 0 1,-1-1-1,2 0 0,-1 0 0,1-1 1,-1 0-1,1-1 0,0 0 1,0 0-1,1-1 0,-1 0 0,0 0 1,1-1-1,0-1 0,17 0 0,-25 0 33,0-1 0,0 0 0,1 1 0,-1-1 0,0 0 0,0 0-1,0 0 1,0 0 0,0-1 0,0 1 0,0 0 0,0-1 0,0 0 0,-1 1-1,1-1 1,-1 0 0,1 0 0,-1 0 0,0 0 0,0 0 0,0 0-1,0 0 1,0 0 0,0 0 0,0 0 0,-1-1 0,1 1 0,0-4-1,1-8 58,-1-1 0,0 1 0,-1-22-1,0 19-13,-1-34 91,1-41 273,0 66-357,1 22-108,0 9-84,12 70 234,3-2 1,29 82-1,-4-14 224,87 394 243,-123-512-555,-1 1 1,-2-1 0,0 0-1,-1 1 1,-4 43 0,2-66 0,1 0 0,-1 1 0,1-1 1,-1 1-1,0-1 0,0 0 0,0 0 1,1 1-1,-1-1 0,0 0 0,0 0 1,-1 0-1,1 0 0,0 0 0,0 0 1,0 0-1,-1 0 0,1-1 0,0 1 1,-1 0-1,1-1 0,-1 1 0,1-1 1,-1 0-1,1 1 0,0-1 0,-1 0 1,1 0-1,-1 0 0,0 0 0,-1 0 1,-3 0-80,-1 0 0,0-1 0,0 0 0,1 0 0,-12-4 1,8 1 106,0 0 1,0-1 0,1-1 0,0 0-1,0 0 1,0-1 0,1 0 0,0 0-1,1-1 1,-13-16 0,4 4 150,2-1-1,1-1 1,-17-35 0,23 42-63,0-1 0,1 0 0,1 0 0,1-1 0,1 1 0,0-1 0,1 0 0,0 0 0,2 0 0,1-24 0,0 31-86,1 1 0,0 0 0,0 0 0,1 0 0,0 0 0,1 0 0,0 1 0,0-1 0,1 1 0,0 0 0,0 0 0,1 1 0,0 0 0,0 0 0,1 0-1,0 1 1,0-1 0,0 2 0,1-1 0,9-4 0,1 0-480,1 2 0,1 0 0,-1 1-1,1 0 1,33-5 0,50-1-9899,-72 11 3119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185 297 9482,'0'0'11941,"-28"16"-11178,-83 54-39,107-68-673,1 1 1,0 0-1,-1 0 0,1 0 1,1 0-1,-1 0 0,0 1 0,1-1 1,0 1-1,0-1 0,0 1 0,0 0 1,0 0-1,1 0 0,0 0 0,0 0 1,0 1-1,0-1 0,1 0 0,-1 0 1,2 8-1,-2 2 119,-1-3-30,2 0-1,-1 0 1,1 0 0,1 0-1,0 0 1,0 0 0,1-1-1,6 19 1,-7-25-114,1-1 1,0 1 0,0 0-1,1-1 1,-1 0-1,1 1 1,-1-1-1,1 0 1,0 0-1,0 0 1,0-1-1,1 1 1,-1-1-1,1 0 1,-1 0 0,1 0-1,0 0 1,0-1-1,0 1 1,0-1-1,0 0 1,0 0-1,0-1 1,0 1-1,6-1 1,-3 0-18,0 0 0,0 0 0,-1-1 0,1-1 0,0 1 0,-1-1 0,1 0 0,-1 0 0,0-1 0,1 0 1,-1 0-1,0 0 0,-1-1 0,1 0 0,-1 0 0,0 0 0,0-1 0,0 0 0,0 0 0,-1 0 0,0-1 0,5-6 0,4-8-29,-1-1 1,-1 0-1,-1 0 0,-1-1 0,7-28 0,-6 11-71,-1-1-1,-3-1 0,-1 0 1,-2 0-1,-2 0 0,-7-67 1,6 102 104,-1 0 1,0 0 0,0 0-1,0 0 1,-1 0-1,0 0 1,0 0-1,-1 0 1,1 1 0,-7-11-1,7 14 251,2 9 39,-1 55 100,3 0 0,3-1 0,2 1 0,17 66 0,-11-80-179,3 1 1,27 58-1,-34-89-239,1 1 0,1-1 0,0-1 0,1 0 0,1 0 1,1-1-1,0-1 0,20 16 0,-31-29-107,0 1 0,0-1 0,0 1 0,0-1-1,1 0 1,-1-1 0,0 1 0,1-1 0,0 1 0,-1-1 0,1 0 0,0 0 0,0-1 0,0 1 0,5-1 0,-7 0-139,0-1 1,0 1 0,0-1 0,0 0 0,0 0 0,0 0-1,-1 0 1,1 0 0,0 0 0,0-1 0,-1 1 0,1 0-1,-1-1 1,1 1 0,-1-1 0,0 0 0,0 0 0,0 1-1,0-1 1,0 0 0,0 0 0,0 0 0,0 0 0,-1 0-1,1 0 1,-1 0 0,1 0 0,-1-3 0,3-40-7272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59 116 9994,'0'0'10489,"3"11"-10064,13 33-218,-16-43-207,1 0 0,-1 0-1,1 0 1,0 0 0,-1 0-1,1 0 1,0 0 0,0-1-1,0 1 1,0 0 0,0 0 0,0-1-1,0 1 1,0-1 0,0 1-1,0-1 1,0 1 0,0-1-1,0 0 1,0 1 0,1-1-1,-1 0 1,0 0 0,0 0 0,0 0-1,1 0 1,-1 0 0,0 0-1,0 0 1,0 0 0,0-1-1,1 1 1,-1 0 0,1-2-1,0 2 2,0-1 0,0 0 0,-1 0 0,1 0 0,0 0 0,-1 0 0,1 0 0,-1 0 0,1-1 0,-1 1 0,0-1 0,0 1 0,1-1 0,-1 1 0,0-1 0,1-3 0,0 0 11,-1-1 0,0 1 0,0-1 0,-1 1 0,0-1 0,0 0 0,0 1 0,0-1 0,-1 1 0,0-1 0,0 1 0,0-1 0,-3-6 0,2 10 48,1-1-1,-1 1 1,0-1 0,0 1 0,0 0 0,0 0 0,0 0 0,0 0 0,0 0 0,-1 0 0,1 0 0,0 1-1,-1-1 1,0 1 0,1 0 0,-1 0 0,0 0 0,0 0 0,0 0 0,0 1 0,1-1 0,-1 1-1,0 0 1,0 0 0,-4 0 0,6 1-12,0 1 1,0-1-1,0 1 0,0 0 0,0-1 1,1 1-1,-1 0 0,0-1 0,1 1 1,0 0-1,-1 0 0,1 3 0,0-4-11,-2 7 11,1 1-1,0 0 0,1 0 1,0 0-1,0 0 0,1 0 1,0 0-1,0-1 0,1 1 1,0 0-1,1-1 0,6 15 1,-7-20-48,0 1 1,1-1 0,-1 1 0,1-1-1,0 0 1,0 0 0,0 0 0,0-1-1,0 1 1,1-1 0,-1 0 0,1 0 0,-1 0-1,1 0 1,0 0 0,0-1 0,0 0-1,0 0 1,0 0 0,0 0 0,0 0-1,0-1 1,0 0 0,1 0 0,-1 0 0,0 0-1,0-1 1,8-2 0,-9 2-10,0 0 0,-1 0 1,1 0-1,0-1 0,-1 1 0,1-1 0,-1 0 1,0 0-1,1 0 0,-1 0 0,0 0 1,0 0-1,0-1 0,-1 1 0,1-1 0,0 1 1,-1-1-1,0 0 0,0 1 0,1-1 1,-2 0-1,1 0 0,0 0 0,0 0 0,-1 0 1,0 0-1,0-4 0,2-7 31,-1 0-1,-1-1 1,-1 1 0,-2-19-1,2 29-5,-1 0-1,0-1 1,1 1-1,-2 0 0,1 0 1,0 0-1,-1 1 0,1-1 1,-1 1-1,0-1 0,0 1 1,-1 0-1,1 0 0,-1 0 1,1 1-1,-1-1 0,0 1 1,0 0-1,0 0 1,0 0-1,0 0 0,0 1 1,-8-2-1,7 2 53,0-1 1,1 1-1,-1 0 1,0 1 0,0-1-1,1 1 1,-1 0-1,0 0 1,0 0-1,0 1 1,0 0-1,1 0 1,-1 0-1,0 0 1,1 1-1,-1-1 1,1 1-1,0 1 1,-1-1-1,1 1 1,0-1-1,-4 5 1,4-3-60,0 1 0,0-1 0,0 1 0,1 0 0,0 0-1,0 1 1,0-1 0,1 1 0,0-1 0,0 1 0,0 0 0,1 0 0,-1-1 0,1 1 0,1 0 0,-1 0 0,1 0 0,0 0 0,1 0 0,-1 0 0,1 0-1,1 0 1,-1 0 0,1 0 0,0 0 0,0-1 0,0 1 0,1-1 0,0 0 0,0 1 0,0-1 0,1-1 0,-1 1 0,1 0 0,1-1 0,-1 0-1,0 0 1,1 0 0,0-1 0,0 1 0,0-1 0,0 0 0,1 0 0,-1-1 0,1 0 0,0 0 0,-1 0 0,1-1 0,8 2 0,26-4-2158,-16-10-3217,-4-11-7168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 18244,'0'0'5912,"24"0"-5853,42-1-29,-2-2-22,-1 3-1,113 14 1,-166-12 30,0 1 1,1 0-1,-1 0 1,-1 2-1,1-1 1,0 1-1,-1 0 0,0 1 1,0 0-1,-1 1 1,0 0-1,0 0 1,0 0-1,-1 1 1,0 0-1,-1 1 1,1 0-1,-2 0 0,1 0 1,-1 0-1,-1 1 1,0 0-1,0 0 1,-1 0-1,0 0 1,-1 1-1,0-1 1,0 1-1,-1 0 0,-1-1 1,0 1-1,0 0 1,-1-1-1,-1 1 1,-4 20-1,1-16 62,-1 1 0,0-1 0,-1 0 0,0-1 0,-1 1 0,-1-1 0,-1-1 0,1 0 0,-2 0 1,-14 13-1,-5 3 52,-2-1 0,-65 43-1,73-56-234,-1 0 0,-1-1 0,0-2 0,-1-1 0,0-1 0,0-1 0,-1-1 0,-1-1 0,1-2 0,-1-1 0,-38 0 0,65-4-44,0 1 0,0-1-1,0 0 1,0 0-1,0-1 1,0 1 0,0 0-1,0-1 1,0 1-1,0-1 1,0 1 0,1-1-1,-1 0 1,0 0 0,0 0-1,1 0 1,-1 0-1,1 0 1,-1 0 0,1-1-1,-1 1 1,-1-3 0,2 1-133,0 1 0,0 0 0,1-1 0,-1 1 0,1 0 0,0-1 0,0 1 0,0-1 0,0 1 0,0-1 0,0 1 0,1-1 1,-1 1-1,1 0 0,0-1 0,-1 1 0,2-3 0,2-2-878,-1 0-1,1 0 1,1 0 0,-1 0 0,9-8 0,31-37-7588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7962,'0'0'15468,"-17"24"-14185,-50 85-396,64-104-837,1 1 0,0 0 0,0-1 0,0 1-1,0 0 1,1 0 0,0 0 0,1 0 0,-1 0 0,1 0 0,0 0-1,0 0 1,1 0 0,0 0 0,0 0 0,4 10 0,-1-6 10,1 1 1,0-1-1,1 0 1,0-1-1,0 1 1,11 10-1,-1-2-161,0-1 1,1-1-1,0 0 0,2-2 0,0 0 1,0-1-1,1 0 0,1-2 0,0-1 1,0 0-1,1-1 0,37 9 0,-51-17-406,-1 1-1,1-1 0,-1-1 1,1 1-1,-1-1 0,12-2 1,-16 2 57,0-1 0,-1 0 0,1 1 0,0-1 1,-1 0-1,1 0 0,-1-1 0,1 1 1,-1 0-1,0-1 0,0 0 0,1 1 0,-1-1 1,0 0-1,0 0 0,-1 0 0,1 0 0,2-5 1,9-27-8380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12579,'0'0'9170,"30"6"-8972,94 21-98,-121-26-90,1-1 0,-1 1 0,0 0 0,1 1 0,-1-1 0,0 1 0,0-1 0,0 1 0,0 0 0,5 4-1,-7-5 1,-1 0 0,1 0 0,-1 0 0,1 0 0,-1 0-1,1 0 1,-1 0 0,1 0 0,-1 0 0,0 1 0,0-1-1,1 0 1,-1 0 0,0 0 0,0 0 0,0 2 0,0 4 85,1 3 28,0 1-1,-1-1 0,0 1 1,-1 0-1,0-1 0,-1 1 1,0-1-1,0 0 0,-1 1 1,-7 15-1,-5 6 115,-35 54-1,19-35 95,25-39-240,-60 115 1242,60-113-1141,1 0-1,0 1 0,1 0 0,0 0 1,1 0-1,1 0 0,-1 17 0,3-31-192,1 1 0,-1-1 0,0 1 1,0-1-1,1 0 0,-1 1 0,1-1 0,-1 0 0,1 1 0,-1-1 0,1 0 0,0 0 0,0 0 0,-1 1 0,1-1 0,0 0 1,0 0-1,0 0 0,0 0 0,1-1 0,-1 1 0,0 0 0,0 0 0,0-1 0,1 1 0,-1-1 0,0 1 0,1-1 1,-1 1-1,0-1 0,2 1 0,50 2-393,-43-3 253,-3 0 12,46-5-1031,-51 5 1051,0-1 0,0 1 1,0-1-1,0 0 0,0 0 1,0 0-1,0 0 1,0 0-1,-1-1 0,1 1 1,0-1-1,-1 1 0,1-1 1,-1 1-1,0-1 0,1 0 1,-1 0-1,0 1 1,0-1-1,0 0 0,1-4 1,1-8-1662,-1-1 0,-1 1 1,-1-1-1,0 1 0,-3-22 0,-4-19-9483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13339,'0'0'6235,"3"29"-5214,14 89-46,-16-112-966,1-1 0,0 0-1,0 0 1,0 0 0,0 0 0,1 0 0,0-1-1,0 1 1,0-1 0,1 0 0,-1 1 0,1-1-1,0-1 1,0 1 0,0-1 0,1 0 0,-1 0-1,1 0 1,0 0 0,0-1 0,0 0 0,0 0-1,0 0 1,0 0 0,1-1 0,-1 0 0,0 0-1,1-1 1,-1 1 0,1-1 0,-1 0 0,1-1-1,-1 1 1,9-3 0,-13 2-17,1 0 1,-1 0-1,0 1 1,1-1-1,-1 0 1,0 0-1,0-1 1,0 1-1,0 0 0,0 0 1,0 0-1,0-1 1,-1 1-1,1 0 1,0-1-1,-1 1 1,1-1-1,-1 1 0,1-1 1,-1 1-1,0-1 1,1 1-1,-1-1 1,0-1-1,0-45 32,0 34-36,0 3-9,0 1 1,-1-1 0,0 1 0,-1 0-1,-5-20 1,6 28 69,0-1 0,0 1 1,0-1-1,0 1 0,0-1 0,-1 1 0,1 0 0,-1 0 1,0 0-1,0 0 0,0 0 0,0 0 0,0 0 0,0 0 1,0 1-1,0-1 0,-1 1 0,1 0 0,-1 0 0,1 0 1,-1 0-1,1 0 0,-1 0 0,0 1 0,1-1 0,-1 1 1,0 0-1,-4-1 0,6 2-17,0-1 1,0 0-1,-1 1 1,1-1-1,0 1 1,0-1-1,0 1 1,0-1-1,-1 1 1,1 0-1,0-1 0,0 1 1,0 0-1,0 0 1,1 0-1,-1 0 1,0 0-1,0 0 1,0 0-1,1 0 1,-1 0-1,1 0 0,-1 1 1,1-1-1,-1 0 1,1 0-1,0 1 1,-1-1-1,1 0 1,0 0-1,0 3 1,-2 46 144,2-40-33,0-8-148,0 1 0,0-1 1,0 1-1,1-1 0,-1 0 0,1 1 0,-1-1 0,1 0 0,0 1 0,0-1 1,0 0-1,0 0 0,0 0 0,1 1 0,-1-1 0,1-1 0,-1 1 0,1 0 0,0 0 1,-1-1-1,1 1 0,0 0 0,0-1 0,0 0 0,3 2 0,-1-2-70,0 1 0,0-1 0,0 0 0,0 0 0,0-1 0,0 1 0,1-1 0,-1 0-1,0 0 1,0 0 0,0 0 0,0-1 0,0 0 0,6-1 0,-8 0 43,0 1 0,0-1 1,-1 1-1,1-1 0,-1 0 0,1 1 1,-1-1-1,0 0 0,0 0 0,0 0 0,0 0 1,0 0-1,0 0 0,0-1 0,-1 1 1,1 0-1,-1 0 0,1-1 0,-1 1 1,0 0-1,0-3 0,1 0 50,-1 1 0,0 0-1,0-1 1,0 1 0,0 0-1,-1-1 1,0 1 0,1 0 0,-2 0-1,-1-7 1,-2 7 45,1 0 1,-1 0-1,0 0 0,0 1 0,0 0 0,0 0 1,-1 0-1,1 1 0,-1 0 0,0 0 0,0 0 1,1 1-1,-1-1 0,0 2 0,0-1 0,0 1 1,0-1-1,0 2 0,0-1 0,-7 2 0,12-2-83,0 1 0,0 0 0,0 0 0,1 0 0,-1 0 0,0 0 0,0 0 0,0 0 0,1 0 0,-1 0 0,1 0-1,-1 0 1,1 0 0,-1 0 0,1 1 0,-1-1 0,1 0 0,0 0 0,0 1 0,0-1 0,0 0 0,0 0-1,0 1 1,0-1 0,0 0 0,0 0 0,1 1 0,-1-1 0,0 0 0,1 0 0,-1 0 0,2 2 0,-1 2-132,1 6-576,2 0 1,-1 0-1,2 0 0,-1 0 0,1-1 0,1 0 1,0 0-1,0 0 0,1-1 0,9 10 0,45 42-8439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10698,'0'0'15116,"146"58"-15020,-91-42-96,9-5 0,-18-8-273,-9-3-423,-10 0-600,-17-30-1577,-1-11-2520,-9-1-872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13099,'0'0'10466,"73"192"-9826,-36-109-344,9-4-240,0 1-56,-1-11-592,1-11-1792,0-17-3426,-18-19-4632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12307,'0'0'7748,"-7"30"-7080,-21 100-9,27-121-548,0 0 1,1 0-1,1 0 1,-1 0-1,1 0 0,1 0 1,-1 0-1,2 0 1,-1 0-1,1-1 0,0 1 1,1-1-1,7 12 1,-3-4 135,3 5 8,1 0-1,0-1 1,2 0-1,1-1 1,0-1 0,34 32-1,-39-42-345,0 1-1,0-2 1,0 1-1,1-1 1,0-1-1,1 0 1,-1-1-1,1 0 1,0 0-1,1-1 0,-1-1 1,1 0-1,-1-1 1,18 1-1,-27-3-49,-1 0 0,0-1-1,1 1 1,-1-1 0,0 1-1,0-1 1,1 0-1,-1 0 1,0 0 0,0 0-1,0 0 1,0 0 0,0-1-1,0 1 1,-1-1 0,1 1-1,0-1 1,-1 0-1,1 0 1,-1 0 0,0 1-1,1-1 1,-1 0 0,0-1-1,1-3 1,2-3-774,-1 0 0,-1-1 0,0 1 0,0-1-1,1-11 1,-2-31-4979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14091,'0'0'9006,"32"2"-8671,-13-1-300,10 0-20,-1 1 0,1 2 0,-1 0 0,0 2 0,0 1 0,0 2 1,44 19-1,-62-23-15,0 1 1,0 0-1,-1 1 0,0 0 1,0 0-1,-1 1 1,0 0-1,0 1 0,-1 0 1,10 15-1,-13-16 63,0 0-1,-1 0 1,0 0-1,0 0 1,-1 0 0,0 1-1,0-1 1,-1 1-1,-1-1 1,1 1-1,-1 0 1,-1-1 0,1 1-1,-1 0 1,-3 8-1,-1-1 50,0 0-1,-1 0 1,-1-1 0,-1 0-1,0 0 1,0-1-1,-2 0 1,0-1 0,0 0-1,-1 0 1,-1-1-1,-19 16 1,13-13-134,-1 0 0,0-1 0,-2-1 0,1-1 0,-2-1 1,1-1-1,-1-1 0,-27 8 0,34-13-195,0-1 1,1 0-1,-1-2 0,0 1 1,-18-2-1,29 0-124,0 0-1,0 0 1,0-1 0,0 0-1,0 0 1,0 0 0,0 0-1,0 0 1,0-1-1,0 0 1,0 0 0,1 0-1,-1 0 1,1 0 0,0-1-1,-1 1 1,1-1-1,0 0 1,1 0 0,-1 0-1,0-1 1,-2-4 0,-7-30-6257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14211,'0'0'9658,"-27"198"-7874,27-127-487,27-5-625,19-5-408,0-9-200,9-8-64,-9-8-320,9-9-424,-18-8-553,18-10-1223,-19-7-2929,-8-2-1145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7770,'0'0'14751,"-3"0"-13163,7 0-1177,17 2-298,0 1 1,-1 1-1,1 1 0,-1 0 1,0 2-1,0 0 0,-1 2 1,27 15-1,-43-22-112,0 0 0,0 0 0,0 0 1,-1 1-1,1-1 0,-1 1 0,1 0 0,-1 0 0,0 0 0,0 0 0,0 0 1,-1 0-1,1 0 0,-1 0 0,1 1 0,-1-1 0,0 1 0,-1-1 0,1 1 1,0-1-1,-1 1 0,0 0 0,0-1 0,-1 7 0,1-5 2,-1 0 0,0-1 0,0 1 0,0-1 0,-1 0 0,0 1 0,0-1 0,0 0 0,0 0 0,0 0 0,-1 0-1,0-1 1,0 1 0,0-1 0,0 1 0,-1-1 0,1 0 0,-7 4 0,-4 0 67,1-1 0,-1-1 1,0 0-1,-1 0 0,1-2 0,-1 0 0,1 0 0,-1-2 0,-21 1 1982,64 6-325,-29-6-1700,0 1 0,0-1 0,0 0-1,-1 1 1,1-1 0,0 0 0,-1 0-1,0 0 1,1 0 0,-1 0-1,0 0 1,0-1 0,0 1 0,0 0-1,-3 0 1,-38 26-89,41-26 77,-7 3-44,7-3 8,-1 0-1,0 0 1,-1 0-1,1-1 1,0 1 0,0-1-1,-1 0 1,1 0-1,-1 0 1,1 0 0,-7 0-1,9-1 5,1-1 0,-1 1 0,0-1 0,1 1-1,-1-1 1,0 1 0,1-1 0,-1 1 0,1-1 0,-1 0 0,1 1 0,-1-1-1,1 0 1,0 1 0,-1-1 0,1 0 0,0 0 0,-1 1 0,1-1 0,0 0-1,0 0 1,0 0 0,0 1 0,0-1 0,0 0 0,0 0 0,0-1 0,-1-27-245,1 26 192,0-13-21,2-14-67,-1 29 160,-1 0-1,1 0 1,0 0-1,0 1 1,-1-1-1,1 0 1,0 0-1,0 1 1,0-1-1,0 0 0,0 1 1,0-1-1,0 1 1,0-1-1,0 1 1,0 0-1,1-1 1,-1 1-1,0 0 1,0 0-1,0 0 1,0 0-1,0 0 1,1 0-1,0 0 1,9 0 30,150 6 284,-139-4-233,0 2-1,0 1 1,0 0 0,-1 1 0,27 12 0,-45-16-111,5 2-73,0 0 1,1-1-1,-1 0 1,1 0-1,0-1 1,-1 0-1,12 1 1,-19-4 6,0 1 1,-1 0 0,1-1-1,-1 1 1,1 0-1,-1-1 1,1 1-1,-1-1 1,1 1-1,-1 0 1,1-1-1,-1 0 1,1 1 0,-1-1-1,0 1 1,1-1-1,-1 1 1,0-1-1,0 0 1,1 1-1,-1-1 1,0 0-1,0 1 1,0-1 0,0 0-1,0 1 1,0-1-1,0 0 1,0 1-1,0-2 1,0-29-3132,0 21 1192,0-25-5562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6857,'0'0'13698,"2"-3"-13390,0 0-262,1 0 0,0 0 0,-1 1 0,1-1 1,0 1-1,0 0 0,1-1 0,-1 2 0,0-1 0,1 0 0,0 1 0,-1-1 0,1 1 0,0 0 0,5-1 0,73-14 446,-68 14-469,24-3 15,1 2-1,42 2 0,-55 1-155,-25 0 125,-1 0 1,0 0-1,1 0 1,-1 0 0,0 0-1,1 0 1,-1 0-1,0 0 1,1 0 0,-1 0-1,0 0 1,1 0-1,-1 0 1,0 1-1,0-1 1,1 0 0,-1 0-1,0 0 1,1 0-1,-1 1 1,0-1-1,0 0 1,1 0 0,-1 0-1,0 1 1,0-1-1,0 0 1,1 0-1,-1 1 1,0-1 0,0 0-1,0 1 1,0-1-1,1 0 1,-1 1 0,0-1-1,0 0 1,0 0-1,0 1 1,0-1-1,0 0 1,0 1 0,0 0-1,-9 18 340,-22 16 6,15-24-346,1-1-1,-2 0 1,-20 8-1,30-14 170,-1-1 0,1 0 0,0-1 0,-1 1 0,0-1 0,1-1 0,-17 2 0,80 10 72,-2 1 0,90 38 0,-140-50-217,1 0-1,-1 1 0,0-1 1,0 1-1,-1 0 1,1 0-1,0 0 0,5 7 1,-8-9-5,0 0 1,0 0-1,-1 0 1,1 0-1,0 1 1,-1-1-1,1 0 1,-1 0-1,1 0 1,-1 0-1,0 1 1,1-1-1,-1 0 1,0 0-1,0 1 1,0-1-1,0 0 1,0 0-1,0 1 1,0-1-1,-1 0 1,1 0-1,0 1 1,-1-1-1,1 0 1,0 0-1,-1 0 1,0 1-1,1-1 1,-1 0-1,0 0 1,1 0-1,-1 0 1,0 0-1,0-1 1,0 1-1,0 0 1,0 0-1,0 0 1,-1 0-1,-10 7 29,-1-1-1,0 0 1,0-1-1,0 0 1,0-1-1,-1 0 1,-26 4-1,5-3 34,0-2 1,-52-1-1,86-3-423,7 0-523,70 0-5875,-30 0-1792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10682,'0'0'14718,"21"1"-14127,100 6 46,204 7-1828,-324-14 1078,-1 0-1,1 0 0,-1 0 0,1 0 1,-1 0-1,1 0 0,-1-1 0,0 1 1,1 0-1,-1 0 0,1 0 0,-1-1 1,0 1-1,1 0 0,-1-1 0,0 1 1,1 0-1,-1-1 0,0 1 1,1 0-1,-1-1 0,0 1 0,0 0 1,0-1-1,1 1 0,-1-1 0,0 1 1,0-1-1,0 1 0,0-1 0,0 1 1,0 0-1,0-1 0,0 1 0,0-1 1,0 1-1,0-1 0,0 1 0,0-1 1,0 1-1,0-1 0,0 1 0,0 0 1,-1-1-1,1 1 0,0-1 0,0 1 1,0 0-1,-1-1 0,1 1 0,0 0 1,-1-1-1,0 0 0,-15-24-5754,-10 0-2222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8874,'0'0'17988,"211"2"-17220,-138 4-408,-8-3-168,-10-3-144,0 0-48,-19 0-168,-8 0-384,-10 0-432,-9-3-441,10-14-1295,-19 4-2745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13659,'0'0'11410,"174"0"-10609,-91 0-441,-1 0-240,1 3-120,-28 0-8,-10-3-496,-17 0-577,-10 0-1359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11426,'0'0'13253,"10"16"-13011,1 4-200,1 0-1,1-1 0,1-1 0,1-1 0,1 0 0,0 0 1,33 25-1,-31-31-52,0-1 0,1 0-1,0-1 1,1-1 0,22 6 0,-29-10-91,0-1 0,0-1 0,0 0 0,0 0 0,0-1 0,1-1 0,-1 0 0,0-1 0,14-3 0,-25 3 82,0 0 0,-1 1-1,1-1 1,0-1 0,-1 1 0,1 0 0,-1 0 0,0 0 0,1-1 0,-1 1-1,0-1 1,0 1 0,0-1 0,0 1 0,0-1 0,0 0 0,0 1 0,-1-1 0,1 0-1,-1 0 1,1 0 0,-1 1 0,1-4 0,3-42 104,-1-127-168,54 390 99,-9-39 266,47 298 177,-81-372-402,-5 0 1,-7 179-1,-4-266-59,0-1 0,0 0 0,-2 0 0,0 1 0,0-2 0,-1 1 0,-1-1 0,-1 0 0,0 0 0,-1 0 0,0-1 1,-13 15-1,16-21 16,-1-1 0,0 0 0,0 0 0,0-1 0,-1 0 0,1 0 0,-1 0 0,-1-1 0,1 0 0,-1 0 0,1-1 0,-1 0 0,0-1 0,0 1 0,0-2 0,0 1 0,-1-1 0,1 0 0,0-1 0,-1 0 1,1 0-1,0 0 0,-17-5 0,19 4 13,0-1 1,0 0-1,0-1 0,0 1 1,0-1-1,0 0 1,1-1-1,-1 1 1,1-1-1,0 0 1,0-1-1,1 1 1,-8-10-1,5 4 4,-1-1 0,2 0 0,0 0 1,0-1-1,1 1 0,-5-20 0,0-5 5,3-1-1,1-1 1,-2-63 0,6 70-24,2 1 0,1-1 0,2 0 0,10-47 1,-10 65-13,0 1 1,2-1 0,-1 1 0,2 0 0,0 0 0,0 0-1,1 1 1,0 0 0,1 1 0,0-1 0,1 1-1,0 1 1,14-12 0,-9 11 39,0 0 0,0 1 0,1 1 0,1 0 0,0 1-1,0 1 1,21-6 0,40-4-2579,3 9-7726,-60 4 2614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12323,'0'0'6728,"14"-12"-6586,-7 6-108,18-16 171,2 0 1,56-34-1,-79 54-91,-1 1 0,1-1 0,-1 1 0,1 0 1,-1 0-1,1 0 0,0 0 0,0 1 0,0-1 0,-1 1 0,1 0 1,0 0-1,0 0 0,0 1 0,-1-1 0,1 1 0,0 0 0,6 3 1,1 1 154,1 1 0,-2 1 1,1 0-1,13 11 1,-14-10-213,0 0 0,0-1 1,0-1-1,1 0 0,15 7 0,-21-11-56,0 0 0,1-1 0,-1 0 0,1 0 0,-1 0 0,1 0 0,-1-1 0,1 0 0,-1 0 0,1 0 0,0-1-1,8-2 1,-11 2-4,0 0-1,-1-1 0,1 1 0,0-1 0,-1 1 0,0-1 0,1 0 1,-1 0-1,0 0 0,0 0 0,0-1 0,0 1 0,0 0 1,0-1-1,-1 0 0,0 1 0,1-1 0,-1 0 0,0 1 0,0-1 1,0 0-1,0 0 0,-1 0 0,1 0 0,-1-3 0,2-7-280,0 0 0,-1 0 0,-1 0-1,0 0 1,-1 0 0,-3-19 0,3 31 27,0 0 0,0 1 0,1-1 0,-1 1 0,0-1 0,0 1 0,0-1 1,0 1-1,0 0 0,0-1 0,0 1 0,0 0 0,0 0 0,0 0 0,0 0 1,-1 0-1,1 0 0,0 0 0,-2 0 0,2 0-680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13707,'0'0'9898,"183"13"-9386,-109-7-344,-1-6-168,-9 0-352,-18 0-872,-19 0-1361,-8-3-2688,-19-11-1376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6529,'0'0'12291,"183"61"-11475,-119-45-456,-9-5-192,0-5-168,-18-6-440,-1 0-1128,-17-20-2441,-19-4-872</inkml:trace>
  <inkml:trace contextRef="#ctx0" brushRef="#br0" timeOffset="1">28 0 11506,'0'0'6834,"220"28"-6834,-137-23-80,36 1-1656,-18-4-2305,-10-2-3625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9794,'0'0'11971,"55"181"-11179,-28-120-520,10-4-184,-10-4-88,1-12-1008,9-14-1001,-1-16-2808,-8-11-1936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11666,'0'0'10057,"-3"28"-9369,0-4-575,0-12-81,1 0 1,0 1-1,1-1 0,1 1 0,0-1 1,1 1-1,0-1 0,1 0 1,0 1-1,1-1 0,0 0 0,10 22 1,-3-13-5,2 0 1,0-1-1,1 0 1,1-1 0,1 0-1,29 28 1,-37-40-56,1-1 1,0 0-1,0 0 1,0 0-1,1-1 1,-1-1-1,2 1 0,-1-1 1,0-1-1,1 0 1,-1 0-1,1-1 1,0 0-1,0 0 1,0-1-1,0-1 1,0 0-1,17-2 1,-25 2 32,0-1 0,0 0 0,0 0 0,-1 0 0,1 0 0,0 0 1,0 0-1,-1 0 0,1-1 0,-1 1 0,1-1 0,-1 1 1,1-1-1,-1 1 0,0-1 0,0 0 0,0 1 0,0-1 0,0 0 1,0 0-1,-1 0 0,1 0 0,0 0 0,-1 0 0,0 0 1,1 0-1,-1-3 0,3-65 250,-3 54-242,1-14 79,-1-41 29,-1 66-111,1 1 0,0-1 0,-1 1-1,0-1 1,0 1 0,-1-1 0,1 1 0,-1 0 0,0 0 0,0 0 0,-3-5 0,5 9-15,0 0 0,0 0 0,0 0 0,0 0 1,0 0-1,0 0 0,0 0 0,0 0 0,0 0 1,0 0-1,0 0 0,0 1 0,0-1 0,0 0 0,0 0 1,-1 0-1,1 0 0,0 0 0,0 0 0,0 0 1,0 0-1,0 0 0,0 0 0,0 0 0,0 0 1,0 0-1,0 0 0,0 0 0,0 0 0,0 0 0,0 0 1,-1 0-1,1 0 0,0 0 0,0 0 0,0 0 1,0 0-1,0 0 0,0 9-54,3 38 146,2-1 1,2 0-1,14 51 1,7 42 170,-12-47-125,30 221 383,-38-234-417,-4-1-1,-6 87 0,1-149-87,-1-1 0,-1 0-1,0 1 1,-1-1 0,-1 0 0,-11 25 0,14-37-8,0 1-1,0-1 0,0 1 1,-1-1-1,1 0 1,-1 0-1,0 0 0,0 0 1,0-1-1,0 1 1,0-1-1,0 0 1,-7 4-1,7-5-2,0 0-1,0-1 1,0 1-1,-1-1 1,1 0 0,0 0-1,0 0 1,0 0-1,0 0 1,0-1 0,0 1-1,-1-1 1,1 0-1,0 0 1,1 0 0,-1 0-1,0-1 1,0 1-1,0-1 1,-3-2 0,0-1-14,1 0 0,-1 0 0,1-1 0,0 1 0,0-1 0,1 0 0,-1-1 0,2 1 0,-1-1 0,-4-10 0,-26-79-63,27 63 65,1 0-1,1-1 1,3 0 0,0 0-1,4-34 1,-2 17 16,0 46-9,0-1-1,0 1 0,0 0 0,0 0 1,1 0-1,0 0 0,0 0 0,0 0 1,1 0-1,0 0 0,0 0 1,0 0-1,0 1 0,1-1 0,0 1 1,0 0-1,0 0 0,0 0 0,1 0 1,0 0-1,-1 1 0,1-1 1,1 1-1,-1 0 0,0 1 0,1-1 1,-1 1-1,1 0 0,0 0 1,0 0-1,0 0 0,0 1 0,0 0 1,9-1-1,22-1-1713,1 1 1,35 2-1,-15 1-5850,-21-1 386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248 476 9762,'0'0'12244,"-26"1"-11470,-82 6-329,103-6-397,1-1 1,-1 1-1,1 0 0,0 1 1,0-1-1,-1 1 0,1-1 1,0 1-1,0 1 1,0-1-1,1 0 0,-1 1 1,0 0-1,1 0 0,0 0 1,0 0-1,0 0 0,-5 7 1,4-2 57,0 0 0,0 0 0,1 1 0,0-1 1,1 1-1,-3 10 0,4-13-49,-2 4 48,1 0 1,0 0-1,1 0 0,0 1 0,1-1 1,1 16-1,-1-23-88,1 0 0,0 0 0,-1 0 0,1 0 0,0-1 0,1 1-1,-1 0 1,0-1 0,1 1 0,0-1 0,-1 1 0,1-1 0,0 0 0,0 0 0,0 0 0,1 0-1,-1 0 1,0 0 0,1-1 0,-1 1 0,1-1 0,0 0 0,-1 1 0,1-1 0,0 0 0,5 1 0,-2-1-18,-1 0 0,1 0 0,-1 0 0,1-1 1,-1 0-1,1 0 0,0 0 0,-1 0 1,1-1-1,-1 0 0,1 0 0,-1-1 0,0 0 1,0 0-1,1 0 0,5-4 0,-3 1-11,-1 0 0,0-1-1,0 1 1,0-2 0,-1 1-1,0-1 1,0 0 0,-1 0 0,7-11-1,-1-3-49,0-1 0,-2 1 1,0-2-1,-2 1 0,0-1 0,6-47 0,4-123-482,-17 167 444,-1-1 0,-1 1-1,-1 0 1,-1 0 0,-11-32 0,11 40 82,-8-22-52,12 39 91,0 0 0,-1-1-1,1 1 1,0 0 0,-1 0 0,0 0 0,1 0 0,-1 0-1,0 0 1,1 0 0,-1 0 0,0 0 0,0 0-1,0 1 1,0-1 0,1 0 0,-1 1 0,0-1 0,-1 0-1,1 1 1,0-1 0,0 1 0,-2-1 0,1 31 593,2-14-520,-1 31 163,2-1 1,2 0-1,2 0 0,15 64 1,4-26-134,5-1 1,55 115-1,-81-192-351,-3-5 116,1 1 0,-1-1 0,1 0 0,-1 1 1,1-1-1,0 0 0,0 1 0,-1-1 0,1 0 0,0 0 0,0 0 0,0 0 0,1 0 0,-1 0 0,0 0 0,0 0 0,0 0 1,1 0-1,-1 0 0,0-1 0,3 2 0,-2-16-11246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13595,'0'0'6911,"10"27"-5966,29 83-491,-37-106-438,0 0 1,0 0 0,0 0 0,0 0-1,0 0 1,1 0 0,0 0 0,0-1-1,0 1 1,0-1 0,0 0 0,1 0-1,6 4 1,-8-6-53,0 0 1,0 0-1,0 0 0,0 0 1,0-1-1,0 1 0,0-1 1,0 0-1,0 1 0,1-1 1,-1 0-1,0 0 1,0 0-1,0-1 0,0 1 1,1 0-1,-1-1 0,0 0 1,3-1-1,-3 1 33,0-1-1,0 0 1,-1 0-1,1 0 1,-1 0 0,1 0-1,-1 0 1,0 0 0,1-1-1,-1 1 1,0 0 0,0-1-1,-1 1 1,1-1-1,-1 1 1,1-1 0,-1 1-1,0-1 1,0 1 0,0-1-1,0 0 1,-1-2 0,1-1 0,0 0 0,0 0 0,-1 0 0,0 0 0,-1 0 1,1 1-1,-1-1 0,-5-10 0,4 12 48,1 0 1,-1 0-1,0 1 0,-1-1 1,1 1-1,-1 0 0,1 0 1,-1 0-1,0 0 0,0 1 0,0 0 1,0 0-1,-1 0 0,1 0 1,-1 0-1,1 1 0,-1 0 0,1 0 1,-1 0-1,0 1 0,0-1 1,1 1-1,-10 1 0,12 0-11,1-1-1,0 1 1,0 0 0,0-1 0,0 1-1,0 0 1,0 0 0,0 0-1,0-1 1,0 1 0,0 0-1,0 1 1,0-1 0,1 0-1,-1 0 1,0 0 0,1 0-1,-1 1 1,1-1 0,0 0-1,-1 0 1,1 1 0,0-1-1,0 0 1,-1 1 0,1 0-1,-1 42 116,2-33-112,-1-7-93,0 1 1,0-1-1,0 0 0,0 1 0,1-1 1,0 0-1,2 7 0,9 3-2087,9-4-4369,-4-9-2267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9010,'0'0'9797,"-3"26"-9049,-6 79 45,4 108 0,31 1259 1618,-25-1390-2326,-9 215 156,6-174 420,-7-92-200,8-19-383,1-1 1,1 1-1,0-1 0,1 1 1,0-1-1,5 16 0,-6-23-74,1-1-1,0 1 0,0-1 1,0 1-1,1-1 1,-1 0-1,1 0 0,-1 0 1,1 0-1,0 0 1,1 0-1,-1-1 0,0 0 1,1 0-1,-1 0 0,1 0 1,0 0-1,-1 0 1,1-1-1,0 0 0,5 1 1,43 7 81,1-2 1,-1-2-1,91-4 1,-36-1-61,743 2 29,-440-3-51,-61-21-93,2 0 3,-95 25 75,302-9-24,-25-18 56,-3 1 0,595-3 134,-296 17-31,609-49 589,-1225 52-587,417-24 95,359-37 109,-570 40-253,336-14 33,-680 39-102,573-7 30,-646 9 1270,-2-21-1160,-19-297-545,8 80 132,2 115 171,1 36 70,-31-128 0,-4-32-255,-13-320-366,51 534 741,-1 0 0,-2 0 1,-16-45-1,23 60-85,1 17-8,0 1 0,0-1 0,1 1 0,-1-1 0,0 1 0,0-1-1,0 1 1,0-1 0,0 1 0,0-1 0,0 1 0,0-1 0,0 1-1,0-1 1,0 1 0,0-1 0,0 0 0,0 1 0,0-1 0,-1 1-1,1-1 1,0 1 0,0 0 0,-1-1 0,1 1 0,0-1 0,-1 1-1,1-1 1,0 1 0,-1 0 0,1-1 0,-1 1 0,1 0 0,-1-1-1,1 1 1,0 0 0,-1 0 0,1-1 0,-1 1 0,0 0 0,-1 0 568,-30 0-1646,-38-4-3694,26-6-2604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3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8434,'0'0'10282,"5"0"-9558,423-8 2824,-247 11-3451,918-6 592,-769-12-590,103 3 88,-263 29 62,16 0-37,-5-11-121,445 19 373,280-12 101,-582-15-451,36-16 13,-137 3-13,334-32 186,-113 6 59,669-54 42,-365 28-242,-487 45-114,963-68 445,-933 71-431,391-12 154,-632 31-186,4 1 84,88-10-1,-125 9-94,-16 0 240,1 0-249,-1 0-5,1 0 0,0 0 0,0 0 0,-1 0-1,1 1 1,0-1 0,-1 1 0,1-1 0,-1 1 0,1 0 0,0-1 0,-1 1 0,0 0 0,1 0 0,-1 0 0,1 0 0,-1 1 0,0-1 0,0 0 0,0 0-1,0 1 1,0-1 0,2 4 0,11 38 187,-9-24-63,12 46 87,-3 1-1,-2 1 1,4 118 0,-5-45-93,-9-83-807,-2-53-696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43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12467,'0'0'9932,"2"0"-9380,1 1 0,-1 0 0,1-1-1,-1 1 1,0 0 0,1 0 0,-1 0-1,0 0 1,1 0 0,2 3 0,10 42-359,-1 1 1,-3 0-1,-2 1 1,5 64-1,-2-17-56,8 42-82,68 648 302,-76-612-228,2 115 698,-14-288-795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43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 2905,'0'0'21772,"16"19"-20825,28 39-333,0 2-57,2-2-1,107 103 0,-142-153-535,1 1 0,0-2 0,0 0 0,0 0 0,1-1 0,0 0-1,21 5 1,-28-9-21,0-1-1,-1 0 1,1 0 0,0 0-1,0-1 1,0 0-1,-1 0 1,1 0-1,0-1 1,0 0-1,-1 0 1,1 0 0,0-1-1,-1 0 1,1 0-1,-1 0 1,0-1-1,0 1 1,0-2 0,0 1-1,5-4 1,1-5-4,0-1 1,0 0-1,-1 0 1,-1-1-1,0 0 1,-1-1-1,-1 0 1,0 0 0,-1-1-1,7-28 1,-4 10 7,-2-1 0,-2 0 0,-1 0 0,-1-37 0,-3 53-14,-3-36 123,3 53-118,-1 0 0,1 0 0,-1 0 0,0 0 0,0 1 0,0-1 0,0 0 0,0 0 0,0 1-1,0-1 1,0 1 0,-1-1 0,1 1 0,-1-1 0,1 1 0,-1 0 0,1 0 0,-1 0 0,0 0 0,1 0 0,-1 0 0,0 0 0,-2 0 0,2 0-465,2 22-3373,0 8-3548,0 4-4533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4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13379,'-4'0'16247,"12"0"-15261,344 29 298,-141-6-1237,-88-12-50,-109-8-2712,-56-3-3222,14 0-1604,17 0 556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4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25 4369,'0'0'18409,"12"-7"-12892,-8 5-8759,-11-11 6230,7 11-1201,11 2-1697,2 2-71,-1 1 1,1 0-1,-1 1 0,0 0 0,0 1 0,0 1 0,0 0 0,19 14 0,11 3 15,77 32 18,-117-54 61,-39 1 35,10-2-108,-1 1-1,1 1 1,0 2 0,-35 8-1,51-9-4,0 1 0,0 0 1,1 0-1,-1 2 0,1-1 0,0 1 0,0 0 0,1 1 0,0 0 1,0 1-1,1 0 0,-14 16 0,-60 79 133,75-96 240,0 2-2132,25-16-1892,16-11-235,-8 3-2204,2-1-3742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0 464,'0'0'15441,"-6"6"-15265,4-5-169,0 1 0,0-1 1,1 1-1,-1-1 1,1 1-1,-1 0 0,1 0 1,0 0-1,0 0 0,0 0 1,0 0-1,0 0 0,0 0 1,0 0-1,1 1 0,-1-1 1,1 0-1,-1 4 0,2 0 73,0 0 0,0 0 0,1 1 0,0-1 0,0-1 0,0 1 0,5 9 0,20 34 1159,1-1 0,40 50 0,-53-78-1026,-10-13-96,1 0 0,-2 0 1,1 1-1,-1-1 0,0 1 0,-1 0 1,0 0-1,0 0 0,0 1 0,-1-1 1,-1 1-1,2 10 0,-3-17-77,-1 0-1,1 0 1,0 0-1,-1 0 1,1 0-1,-1 0 1,0-1-1,1 1 1,-1 0-1,0 0 1,0-1-1,0 1 1,0-1-1,-1 1 1,1-1-1,0 1 1,-1-1-1,-2 2 1,-1 1 0,-1 0 0,0-1-1,1 0 1,-1 0 0,-10 3 0,-3 0-74,1-1-1,-36 4 1,17-6-944,-72-3 0,109 0 913,-1 0 1,1 0-1,-1 0 1,1 0 0,-1 0-1,1 0 1,0 0-1,-1 0 1,1 0 0,-1 0-1,1 0 1,-1-1 0,1 1-1,-1 0 1,1 0-1,0 0 1,-1-1 0,1 1-1,-1 0 1,1-1-1,0 1 1,-1 0 0,1-1-1,0 1 1,0-1 0,-1 1-1,1 0 1,0-1-1,0 1 1,-1-1 0,1 1-1,0-1 1,0 1-1,0 0 1,0-1 0,0 1-1,0-1 1,0 1 0,0-1-1,0 1 1,0-1-1,0 1 1,0-1 0,12-19-5123,13 4-796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6:48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37 10818,'0'0'12727,"0"12"-11448,2 12-842,2 0-1,0 0 1,2-1 0,1 1 0,18 42-1,-20-53-335,6 15 66,1-1 0,1 0 0,1-1 0,1 0 0,30 36 0,-38-53-156,0-1 0,1 0 0,0-1 0,0 1 0,0-2 0,1 1 0,0-1 0,1 0 0,-1-1 0,1 0 0,0-1 0,0 0 0,1-1 0,-1 0 0,1 0 0,-1-1 0,1 0-1,16 0 1,-23-3-24,0 0 0,1 0 0,-1 0 0,0 0 0,0 0 0,1-1 0,-1 0 0,0 0 0,-1 0 0,1 0 0,0-1-1,-1 0 1,1 1 0,-1-1 0,0-1 0,0 1 0,0 0 0,0-1 0,-1 1 0,1-1 0,-1 0 0,0 0 0,0 0 0,0 0-1,-1 0 1,2-5 0,2-6-21,0 0-1,-1 0 0,-1-1 0,0 0 1,-2 1-1,1-18 0,-2 19 33,-1-1-1,0 1 1,-1-1-1,-1 1 1,0 0-1,-1 0 0,-1 0 1,0 0-1,-1 1 1,0 0-1,-1 0 1,0 0-1,-1 1 1,-1 0-1,0 1 0,0-1 1,-1 2-1,-1 0 1,0 0-1,0 1 1,-1 0-1,0 1 0,0 0 1,-27-12-1,21 14 57,-1 0 1,1 2-1,-1 0 0,0 1 0,0 0 0,-1 2 0,1 0 0,-29 4 0,45-3-45,0 0 0,0 1 0,-1-1-1,1 1 1,0 0 0,0 0 0,0 0 0,0 0 0,0 1 0,0-1-1,0 1 1,0 0 0,1 0 0,-1 0 0,1 0 0,-1 0 0,-2 4-1,2-1 4,-1 0 0,1 0 0,1 0-1,-1 0 1,1 1 0,0-1-1,0 1 1,0 0 0,-1 5 0,1 8-372,0 0 0,1 1 0,0-1 0,2 0 0,3 20 0,7-1-3033,4-17-3056,3-5-6207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0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12171,'0'0'8568,"-19"6"-4706,35 255-1306,-3-93-2082,12 50-168,-5-72-157,-14-84-71,5 48 92,25 109 1,-32-200-70,-1-1 1,-1 0 0,0 26 0,-2-44-32,0 16 29,0-40-13282,0 10 5815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1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11146,'0'0'11107,"-2"3"-10255,1-1-772,0 0 1,1 0-1,-1 0 0,0 0 0,1 1 1,0-1-1,-1 0 0,1 0 1,0 1-1,0-1 0,0 0 0,1 0 1,-1 1-1,1-1 0,-1 0 0,2 4 1,19 39 709,-12-27-471,22 48 456,66 121 396,-86-169-1125,0-2 1,1 1-1,1-2 0,0 1 1,1-2-1,1 0 0,0-1 1,19 13-1,-30-23-46,0-1 1,0 1-1,1-1 1,-1 0-1,1 0 0,-1 0 1,1-1-1,0 0 1,-1 1-1,1-2 0,0 1 1,0-1-1,0 1 1,0-1-1,0-1 0,-1 1 1,1-1-1,0 1 1,0-2-1,0 1 0,-1 0 1,1-1-1,-1 0 1,6-3-1,-3 1 0,0-1 0,0-1 0,-1 1-1,0-1 1,0 0 0,0-1 0,-1 1 0,1-1 0,-2 0-1,1-1 1,-1 1 0,6-15 0,0-5-323,-1-1 0,-1 0 1,-1 0-1,-2 0 0,-1-1 1,-1 0-1,-2-47 0,0 75 37,-1 0 0,0 1 0,0-1 1,0 0-1,1 0 0,-1 0 0,0 0 0,1 0 0,-1 0 0,1 0 0,-1 1 0,1-1 1,0 0-1,-1 0 0,1 1 0,0-1 0,-1 0 0,1 1 0,0-1 0,0 1 0,0-1 1,1 0-1,1-1-1270,8-7-7671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1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9858,'0'0'11444,"-8"33"-10447,7-28-957,-47 236 1359,30-136-90,-8 198-1,26-302-1300,1 1-1,-1-1 1,1 1-1,-1-1 1,1 1-1,0-1 1,-1 0-1,1 1 1,0-1 0,0 0-1,0 1 1,0-1-1,0 0 1,0 0-1,0 0 1,1 0 0,-1 0-1,0 0 1,1 0-1,-1-1 1,0 1-1,1 0 1,-1-1 0,1 1-1,-1-1 1,1 1-1,-1-1 1,1 0-1,2 1 1,56 5 184,-46-6-139,187 6 167,-199-6-391,8-3-4960,27-33-5306,-11 11 1506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2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10202,'0'0'10931,"-18"192"-10651,27-123 16,0 0-56,10-9-160,-1-7-80,0-12-288,1-5-969,8-12-1511,-8-10-3209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2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1 561 12947,'0'0'8892,"0"-23"-8608,2-45-72,14-89-1,-4 78 4,4-154 0,-16 232 38,0 12-72,2 2-182,0 0-1,1-1 1,0 0 0,1 0-1,1 0 1,0 0-1,7 11 1,7 20 7,-11-17-6,-4-13 21,0-1-1,0 0 1,12 22-1,-15-32-18,0 0-1,1 0 1,-1-1-1,0 1 1,1 0-1,-1 0 1,1-1 0,0 1-1,-1-1 1,1 1-1,0-1 1,0 0-1,0 0 1,0 1-1,0-1 1,0-1-1,0 1 1,0 0 0,1 0-1,-1-1 1,0 0-1,0 1 1,1-1-1,-1 0 1,0 0-1,0 0 1,5-1-1,-5 0-5,0 0 0,0 0 0,-1 0 0,1 0 0,0 0-1,0-1 1,-1 1 0,1-1 0,-1 1 0,1-1 0,-1 1 0,0-1-1,0 0 1,0 0 0,0 0 0,0 0 0,1-3 0,17-45-113,-13 32 78,-1 3 33,-1 1 0,-1-1 0,0 1 0,-1-1 0,0 0 0,-1-20 0,-1 106 192,4 1 0,3-1 0,3 0 0,22 84 0,-30-149-247,0 0 0,0 1 1,0-1-1,1-1 0,0 1 1,0 0-1,0-1 0,1 1 0,7 8 1,-9-12-138,0-1 0,-1 0 0,1 0-1,0 0 1,0 0 0,-1 0 0,1 0 0,0-1 0,0 1 0,0-1 0,0 1 0,0-1 0,0 0 0,0 1 0,0-1 0,0 0 0,0-1-1,0 1 1,0 0 0,0 0 0,0-1 0,0 1 0,0-1 0,0 0 0,0 0 0,0 1 0,0-1 0,-1 0 0,1-1 0,0 1 0,-1 0-1,1 0 1,-1-1 0,1 1 0,1-3 0,24-24-5042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3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10098,'0'0'10554,"0"22"-9733,22 317 1799,-18-284-2373,-2-23-122,-2-20-122,1 0-1,0 0 1,0 0-1,2 0 1,-1 0-1,7 16 1,-8-27-336,0 0 0,-1 0 0,1-1 0,0 1 0,1 0 0,-1-1 0,0 1 0,0-1 0,0 1 0,0-1 1,0 0-1,0 1 0,1-1 0,-1 0 0,0 0 0,0 0 0,0 0 0,1 0 0,-1 0 0,0 0 0,0 0 1,0 0-1,1-1 0,-1 1 0,0 0 0,0-1 0,0 1 0,0-1 0,0 1 0,0-1 0,0 0 0,0 1 1,0-1-1,1-1 0,15-13-4928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3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0 9882,'0'0'9109,"2"30"-8065,14 203 60,-15-226-1055,46 317 1764,-44-308-1805,-1-4-70,0 0 1,1 0-1,1-1 0,0 1 1,0-1-1,1 0 0,11 17 0,-15-38-3614,-1-7 2186,-3-72-6890,-12 34 531</inkml:trace>
  <inkml:trace contextRef="#ctx0" brushRef="#br0" timeOffset="1">1 97 8618,'0'0'12162,"183"-53"-11577,-128 45-353,0 0-232,0 2-64,-9 6-897,9 0-1223,-18 11-3361,-10 11-3313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3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3 562 14523,'0'0'6153,"0"-26"-5838,-2-5-266,1 14-34,1 1 0,1 0 1,0 0-1,1 0 0,0 0 0,2 0 1,5-18-1,57-248 148,-61 255-155,7-16-10,-12 42 4,0 1 0,0 0 0,0-1 0,0 1-1,0 0 1,1 0 0,-1-1 0,0 1 0,0 0 0,0 0 0,0-1-1,1 1 1,-1 0 0,0 0 0,0 0 0,1-1 0,-1 1-1,0 0 1,0 0 0,1 0 0,-1 0 0,0 0 0,0-1 0,1 1-1,-1 0 1,0 0 0,1 0 0,-1 0 0,0 0 0,1 0-1,-1 0 1,0 0 0,0 0 0,1 0 0,-1 0 0,0 0 0,1 1-1,8 9 160,3 21 201,-12-28-327,127 394 1746,-127-397-1784,5 17-219,1 0 1,0-1-1,1 0 0,1 0 0,14 20 0,-27-45-7101,-1-1 5217,-18-16-4062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4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9218,'0'0'10482,"165"49"-10322,-119-43-160,9-6-712,18-3-968,-18-22-2305,-9 1-1608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9722,'0'0'9370,"-5"24"-8015,1-7-1084,1-9-168,1 1 0,0-1 0,1 0 0,-1 1 0,1-1-1,1 1 1,0-1 0,0 1 0,1-1 0,0 0 0,0 1 0,1-1 0,0 0 0,0 1 0,1-1 0,6 13-1,3-1 157,1-1-1,1 0 0,1-1 0,0 0 1,2-1-1,-1-1 0,2-1 0,23 16 0,-27-21-402,1-1 0,0-1 0,0 0 0,1-1 0,0-1 0,1-1 0,-1 0 0,1-1 0,0 0-1,0-2 1,29 1 0,-44-2 9,0-1-1,-1 0 1,1-1-1,0 1 1,0 0-1,-1 0 1,1-1-1,0 1 0,-1-1 1,1 1-1,-1-1 1,1 0-1,-1 0 1,1 0-1,-1 0 1,1 0-1,-1 0 1,0 0-1,1 0 1,-1 0-1,0-1 1,0 1-1,0 0 0,0-1 1,0 1-1,0-1 1,0 1-1,0-4 1,1-2-975,0 0 0,-1 0 1,0 0-1,0-1 0,-1-11 0,0-25-6482</inkml:trace>
  <inkml:trace contextRef="#ctx0" brushRef="#br0" timeOffset="1">12 69 8482,'0'0'10970,"210"47"-10234,-155-39-424,10-5-232,-10-3-80,-19 0-776,-8 0-952,-10-19-2321,-18-3-1240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4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56 4561,'0'0'13131,"-9"195"-12171,9-121-560,18 0-240,-9-5-80,0-11-32,1-14-48,-1-14-64,-9-13-384,9-15-904,-9-10-929,0-28-415,0-5-2753</inkml:trace>
  <inkml:trace contextRef="#ctx0" brushRef="#br0" timeOffset="0.99">0 1 6009,'0'0'14003,"28"26"-13192,89 87-127,-80-76-255,-2 2 0,-1 1 0,30 49 0,-40-55-180,-16-25-212,-2 1 1,1-1 0,-1 1-1,0 0 1,-1 0 0,0 1-1,-1 0 1,0 0 0,-1 0-1,0 0 1,-1 0 0,0 1-1,0-1 1,-2 1 0,1-1-1,-2 15 1,0-22-36,-1 0 0,1 0 0,-1 0 1,0 0-1,0 0 0,0-1 0,0 1 0,0-1 1,-1 0-1,0 0 0,0 0 0,0 0 0,0 0 0,0 0 1,0-1-1,-1 1 0,1-1 0,-1 0 0,0 0 1,1-1-1,-1 1 0,-6 1 0,-6 2-75,-1 0 0,0-1-1,0-1 1,-20 2 0,-92-2-1628,95-3-586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4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46 188 8130,'0'0'12556,"-1"27"-10899,-1 93-418,3-112-1167,1 1 0,-1 0 0,1-1 0,1 0 0,0 1 0,0-1 0,0 0-1,1 0 1,0-1 0,1 1 0,0-1 0,0 0 0,1 0 0,6 6 0,-3-3 11,2-1 0,-1-1 1,1 0-1,1 0 0,0-1 1,22 10-1,-27-13-69,1-1-1,0-1 1,0 1 0,0-1-1,1-1 1,-1 1-1,0-1 1,1-1 0,-1 1-1,0-2 1,1 1 0,-1-1-1,0 0 1,1-1 0,-1 0-1,0 0 1,0-1-1,0 0 1,-1 0 0,1-1-1,-1 0 1,1 0 0,-1-1-1,-1 0 1,1 0 0,10-11-1,-10 9-10,-1-1-1,1 0 1,-1-1 0,-1 0-1,1 1 1,-2-2 0,1 1-1,-1 0 1,-1-1 0,1 0-1,-2 0 1,1 0 0,-2 0-1,1 0 1,-1-1 0,-1 1-1,0 0 1,0 0 0,-1-1-1,0 1 1,-4-15 0,1 14-1,-1 0 0,1 1 0,-2-1 1,0 1-1,0 0 0,-1 0 0,0 1 1,0 0-1,-1 0 0,0 0 0,-1 1 0,0 1 1,0-1-1,-1 2 0,0-1 0,0 1 0,-13-5 1,-10-5-605,-1 2 0,-1 1 0,0 2 0,-38-7 0,12 4-3767,-1 3-3153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5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12459,'0'0'9170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05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16396,'0'0'5257,"128"0"-23077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18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956 100 4369,'0'0'4488,"-38"0"1640,20 0-6034,-1 2 0,1 0 0,-1 1 0,1 0 0,0 2 0,0 0 0,0 1 0,1 1 0,0 1 0,-23 14 0,-105 52-138,113-56-42,1 1-1,1 1 0,0 1 0,-45 44 0,27-24 69,32-25 6,1 0-1,0 1 0,1 1 1,-16 27-1,-8 9-2,27-38 60,0 0 0,2 1 0,0 0 0,-12 36 0,-19 79 173,29-92-249,-1 16 296,-8 78 0,17-112-163,-2 41 3,5 78 1,-4 48 279,-14 139 887,14-19-474,6-166-425,-3-130-321,1 1 0,0-1 0,1 0-1,0 0 1,1 0 0,0 0 0,1 0-1,1-1 1,0 1 0,1-1 0,11 22 0,-4-15 21,1 0 0,0-1 1,2-1-1,25 24 0,-10-14 23,1-2 0,2-1 0,0-1 0,1-2 0,2-1 0,0-2 0,0-2-1,2-1 1,74 19 0,-42-18-108,31 9 57,1-4 0,112 7 0,-70-16-30,98 4-26,204-36-23,-114 2 45,-80 15-7,220-14 40,-194-6-30,67-9 6,-239 20-27,-32 6-15,0-4-1,0-3 0,101-32 0,-137 31 12,-2-1 1,1-2-1,-2-1 0,-1-2 0,0-2 0,-1 0 0,-2-3 1,0 0-1,-2-2 0,0-2 0,-2 0 0,-2-1 0,-1-2 1,-1-1-1,26-48 0,-14 18 30,-17 32-39,-2 0 0,0-1 0,-2 0 1,15-54-1,17-80 89,-27 72-66,-7 44-7,-3-1 0,-2 1 0,1-53 0,-6 27 36,-1 25 13,-5-65-1,-3 83-41,-1 0 0,-2 0 0,-1 1 0,-27-56 0,21 51 4,-1 2 0,-2 0 0,-1 0 1,-2 2-1,-1 1 0,-2 1 0,-1 1 0,-1 2 0,-2 0 0,-55-39 1,-211-113 21,229 146-20,-2 2 0,-113-36 0,-125-36 30,-145-39-21,379 127-16,0 3-1,-1 3 1,-113 0 0,109 9-8,24-1 4,1 2 0,-1 2 1,0 3-1,1 2 0,-56 15 1,-595 172 26,670-184-243,7-3 378,-1 2-1,-48 22 1,68-26-457,-1 0 0,1 0 1,1 1-1,-1 0 0,1 0 0,0 1 0,0 0 0,1 0 0,0 1 0,0-1 1,1 1-1,-6 12 0,-7 12-4722,-1-6-2265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19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22 3473,'0'0'19136,"0"0"-19079,-1-1 1,1 1 0,0 0-1,-1-1 1,1 1 0,0-1-1,-1 1 1,1-1-1,0 1 1,0-1 0,-1 1-1,1-1 1,0 0 0,0 1-1,0-1 1,0 1-1,0-1 1,0 1 0,0-1-1,0 1 1,0-1 0,0 0-1,0 1 1,0-1-1,0 1 1,0-1 0,0 1-1,1-2 1,3 1 59,1 0 1,-1 0 0,1 0-1,-1 0 1,1 1-1,0 0 1,-1 0 0,1 0-1,6 1 1,6 0 165,163 14 2104,-89-5-3826,3-5-8804,-76-5 4449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0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15 4033,'0'0'17593,"-5"-5"-16889,-9-5-549,6 13-47,7 0-96,1 0 0,-1 0 0,1 0 0,0-1 0,0 1 0,0 0-1,0 0 1,0 0 0,2 5 0,2 12 44,0-1-1,15 34 0,-8-31-25,1 0 0,2 0 0,0-1-1,1-1 1,1 0 0,1-1 0,1-1 0,35 28-1,-39-34-29,1-2 0,0 0 0,1 0 0,0-1 0,0-1 0,1-1 0,0-1 0,1 0 0,-1-1 0,1 0 0,0-2 0,35 3 0,-51-6 0,0 0 0,1-1 0,-1 1-1,0-1 1,1 1 0,-1-1 0,0 0 0,0 1-1,1-1 1,-1 0 0,0 0 0,0-1 0,0 1-1,0 0 1,0-1 0,-1 1 0,1-1-1,0 0 1,-1 0 0,1 1 0,-1-1 0,1 0-1,-1 0 1,0 0 0,0 0 0,0-1 0,0 1-1,0 0 1,-1 0 0,1-1 0,-1 1-1,1-3 1,1-12-7,0 0-1,-1 0 0,-3-31 0,1 13-42,13 62-152,37 79 222,57 186 0,-1 119 49,-73-216-70,-30-174-14,0 0 0,-2 0 0,-1 0 0,0 0 0,-2 0 0,-9 39 1,9-54 13,0 1 1,0-1 0,-1 0 0,1-1 0,-1 1 0,0-1-1,-1 0 1,1 0 0,-1 0 0,0 0 0,0-1 0,-1 0 0,0 0-1,1 0 1,-1-1 0,0 0 0,0 0 0,-1 0 0,1-1-1,-1 0 1,1 0 0,-1-1 0,0 0 0,1 0 0,-1 0 0,0-1-1,0 0 1,0 0 0,1-1 0,-1 0 0,0 0 0,1 0-1,-1-1 1,0 0 0,1-1 0,0 1 0,0-1 0,0 0 0,0-1-1,0 1 1,0-1 0,-9-9 0,4 1-32,1 0 0,0 0 0,1-1 0,1 0-1,0-1 1,1 0 0,0 0 0,1-1 0,-5-16 0,4 6 36,2 0-1,1 0 1,0-1 0,1-46-1,3 65 3,1 0 0,0 0-1,0 0 1,1 0 0,-1 0 0,2 1 0,-1-1-1,1 0 1,0 1 0,0 0 0,1 0-1,-1 0 1,1 0 0,1 0 0,-1 1-1,1 0 1,0 0 0,0 0 0,1 0 0,7-4-1,13-8 31,-1 2-1,2 2 0,43-18 1,-35 17-28,-33 13-10,23-9-861,-1-1 1,25-17-1,-43 24 263,1-1 0,-1 0 0,0 0 0,0 0 0,-1-1 0,1 0 0,-1 0 0,0 0 0,-1-1 0,0 1 0,5-12 0,-4-12-11311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11562,'0'0'9077,"0"-10"-8980,0 6-86,-1-1 0,2 1-1,-1-1 1,0 1-1,1 0 1,0-1 0,0 1-1,0 0 1,1-1-1,0 1 1,-1 0 0,1 0-1,1 0 1,-1 0-1,0 1 1,1-1 0,3-3-1,65-68 233,-61 64-291,0 4 707,2 23-169,-2 2-320,1 0 1,1-1-1,1-1 0,0 0 0,1-1 0,1 0 0,19 14 0,-27-23-166,0 0-1,1-1 1,-1 0 0,1-1-1,1 0 1,-1 0-1,1-1 1,-1 1 0,1-2-1,0 0 1,0 0 0,0 0-1,0-1 1,0 0 0,1-1-1,-1 0 1,0-1-1,15-2 1,-22 2-3,-1 1-1,1-1 1,-1 1-1,1-1 1,-1 0-1,0 0 1,1 1-1,-1-1 1,0 0-1,0 0 1,1-1-1,-1 1 1,0 0-1,0 0 1,0-1-1,0 1 1,-1 0-1,1-1 1,0 1-1,0-1 1,-1 1-1,1-1 1,-1 1-1,1-3 1,1-34-3908,-2 32 516,0 30-1431,0 6-955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1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6345,'0'0'17084,"129"6"-16788,-65 10-208,-9 1-88,-9-3-48,-10-3-480,-8-3-808,-10-8-1009,-9 0-1808,-9-17 32,0-7-2200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1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4641,'0'0'14787,"0"200"-13803,0-134-504,0-2-255,9-4-145,9-10-80,-9-12-417,19-10-1039,-1-20-1577,10-8-2440,-19 0-2120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10898,'0'0'7466,"174"36"-6922,-91-25-544,8 0-32,19 0-1240,-9-5-1113,-28-1-3256</inkml:trace>
  <inkml:trace contextRef="#ctx0" brushRef="#br0" timeOffset="1">679 14 5497,'0'0'9620,"6"16"-8256,15 44 664,18 87-1,-30-108-1620,-2 0-1,-2 0 1,-2 1 0,-1 0-1,-4 44 1,2-80-422,-1 0 1,0-1-1,0 1 1,0-1-1,-1 1 1,1-1-1,-1 0 1,0 0-1,0 0 1,0 0 0,0 0-1,-1 0 1,1 0-1,-1-1 1,0 1-1,0-1 1,1 0-1,-2 1 1,1-1-1,0-1 1,0 1-1,0 0 1,-7 1 0,5-1-223,0-1 0,1 0 0,-1 0 0,0 0 0,0-1 0,0 1 0,0-1 0,0 0 1,0-1-1,0 1 0,0-1 0,1 0 0,-1 0 0,0-1 0,0 1 0,1-1 1,-1 0-1,-4-3 0,-3-5-1264,1 0 0,0 0 0,0-1 0,2 0 0,-17-24 0,-3-12-7133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1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9402,'0'0'10616,"5"29"-10042,18 95-327,-20-113-231,0 0 0,1 0-1,0-1 1,0 0 0,2 1 0,-1-1-1,1-1 1,1 1 0,-1-1 0,2 0-1,-1-1 1,1 0 0,0 0 0,15 10-1,-14-10-5,-1 0-27,1-1 1,-1 0 0,1-1 0,1 0 0,-1 0-1,1-1 1,0 0 0,0-1 0,0 0 0,1-1-1,-1 0 1,1 0 0,17 1 0,-27-5 18,0 0 1,0 1-1,0-1 1,0 0-1,-1 0 1,1 0-1,0 0 1,-1 1-1,1-1 1,0 0-1,-1 0 1,1 0-1,-1 0 1,1-1-1,-1 1 1,0 0-1,1 0 1,-1 0-1,0 0 1,0 0-1,0 0 1,0-1-1,0 1 1,0 0-1,0 0 1,0-1-1,-1-48 83,1 36-77,0-6-6,0 1 0,-1-1 1,-1 0-1,0 0 0,-2 1 1,0 0-1,-9-23 0,22 124-850,43 124 1005,-14-60-30,100 346 714,-125-452-794,-2 1 0,-1 1 0,-2 0 0,5 84 1,-13-124-39,0 1 1,0-1-1,0 1 1,0-1 0,0 1-1,0 0 1,-1-1-1,1 1 1,-1-1-1,0 0 1,0 1 0,0-1-1,0 1 1,-2 3-1,1-5 0,0 0 0,0 0 0,0 0-1,0 0 1,-1 0 0,1 0 0,0-1 0,0 1-1,-1-1 1,1 0 0,0 1 0,-1-1-1,1 0 1,0 0 0,-4-1 0,0 1-8,-1-1 0,0 1 1,1-1-1,-1-1 0,1 1 0,-1-1 1,1 0-1,0-1 0,0 1 0,0-1 1,0-1-1,1 1 0,-10-8 1,5 3-14,2-1 1,-1 1-1,1-2 1,1 1-1,0-1 1,0 0-1,-6-13 1,2 1-1,1 0 1,1-2-1,2 1 1,0-1-1,1 0 1,-5-48-1,10 60 14,0 1-1,1 0 1,0 0 0,0 0-1,1 0 1,1 0 0,0 0 0,4-12-1,-4 19-24,0-1 0,1 1 1,0-1-1,0 1 0,0 0 0,0 0 0,0 0 0,1 1 0,0-1 0,0 1 0,0 0 0,0 0 1,0 0-1,1 0 0,-1 1 0,1 0 0,0 0 0,0 0 0,9-2 0,20-4-1806,1 2 1,-1 1-1,64 0 0,-48 3-2381,-1-1-5388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2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106 556 8314,'0'0'11349,"-15"-12"-10638,-47-33-285,62 45-418,0 0 0,0-1 0,-1 1 0,1-1 0,-1 1 0,1 0 0,0 0-1,-1-1 1,1 1 0,-1 0 0,1 0 0,-1-1 0,1 1 0,0 0-1,-1 0 1,1 0 0,-1 0 0,1 0 0,-1 0 0,1 0 0,-1 0 0,1 0-1,-1 0 1,1 0 0,-1 0 0,1 0 0,-1 0 0,1 0 0,-1 0 0,1 0-1,-1 1 1,1-1 0,-1 0 0,1 0 0,0 1 0,-1-1 0,1 0-1,0 1 1,-1-1 0,1 0 0,-1 1 0,1-1 0,0 1 0,0-1 0,-1 1-1,-2 18 66,3-18-27,-3 20 224,1-1-1,1 0 1,2 26 0,-1-40-215,1 0-1,-1 0 1,1 0-1,0 0 1,1-1-1,0 1 1,0-1-1,0 1 0,0-1 1,1 0-1,0 0 1,0 0-1,0 0 1,1 0-1,7 7 1,-10-10-49,1-1-1,0 1 1,0-1 0,0 1 0,1-1 0,-1 0 0,0 0 0,0 0 0,1 0 0,-1 0-1,0 0 1,1-1 0,-1 1 0,1-1 0,-1 0 0,1 1 0,-1-1 0,0 0 0,1-1-1,-1 1 1,1 0 0,-1-1 0,1 1 0,-1-1 0,0 0 0,1 0 0,-1 0 0,0 0-1,0 0 1,1 0 0,-1-1 0,0 1 0,0-1 0,-1 1 0,1-1 0,0 0 0,0 0-1,-1 0 1,1 0 0,-1 0 0,2-3 0,6-10 7,-1 1 0,0-1 0,-1-1 0,8-24 0,-14 40-15,10-38-201,-1 0 0,-2 0 0,-1-1 0,1-52 0,-6-159-827,-4 138 2090,4 171-496,3 0-1,2-1 1,15 62 0,63 173 708,-73-259-1174,2 0 0,21 39 0,-25-57-239,0 1 0,0-1-1,2-1 1,0 0 0,25 24 0,-35-38 40,-1 1 1,0-1-1,1 0 0,-1 0 1,1 0-1,-1 0 0,1 0 1,-1 0-1,1 0 0,0 0 1,-1-1-1,1 1 0,0-1 1,0 1-1,-1-1 0,1 0 1,0 1-1,0-1 1,0 0-1,0 0 0,-1 0 1,1-1-1,0 1 0,0 0 1,2-1-1,-2-1-289,1 1 0,-1-1 0,0 0 0,0 0 0,0 0 0,-1 1 0,1-2 0,0 1 0,-1 0 1,1 0-1,-1 0 0,0-1 0,0 1 0,0-1 0,0 1 0,1-4 0,9-41-8733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3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82 8834,'0'0'11018,"-2"12"-10295,1-5-650,1-1 0,0 1 0,0 0 1,0 0-1,1-1 0,0 1 0,0 0 0,3 7 0,-3-11-61,0-1 0,0 0 0,0 0 1,0 1-1,0-1 0,1 0 0,-1 0 0,1 0 0,-1-1 0,1 1 0,0 0 0,0 0 0,0-1 0,0 1 0,0-1 0,0 0 0,0 0 0,0 0 0,1 0 1,-1 0-1,0 0 0,1 0 0,-1-1 0,0 1 0,1-1 0,-1 0 0,1 0 0,-1 0 0,1 0 0,-1 0 0,1 0 0,4-2 0,-6 1 2,0 1 0,0-1 0,0 0 0,-1-1-1,1 1 1,0 0 0,0 0 0,-1 0 0,1 0 0,-1 0 0,1-1-1,-1 1 1,1 0 0,-1-1 0,0 1 0,0 0 0,1-1-1,-1 1 1,0 0 0,0-1 0,0 1 0,-1-2 0,1-44 143,-1 33-141,1 0 0,1 5-41,-1 0 0,-1 0 0,1 0 0,-1 0 0,-3-12 0,3 19 28,1 1-1,-1-1 0,0 1 0,1-1 0,-1 1 1,0-1-1,0 1 0,0 0 0,0 0 0,0-1 0,0 1 1,0 0-1,0 0 0,0 0 0,0 0 0,-1 0 0,1 0 1,-1 0-1,1 1 0,0-1 0,-1 0 0,1 1 1,-1-1-1,0 1 0,1-1 0,-1 1 0,1 0 0,-1 0 1,0 0-1,1 0 0,-1 0 0,1 0 0,-1 0 1,0 0-1,1 1 0,-2 0 0,1-1 7,0 1 0,1 0-1,-1-1 1,1 1 0,0 0 0,-1 0 0,1 0 0,-1 0-1,1 0 1,0 0 0,0 0 0,0 1 0,0-1-1,0 0 1,0 1 0,0-1 0,0 1 0,0-1-1,1 1 1,-1-1 0,1 1 0,-1-1 0,1 1-1,-1 0 1,1 2 0,-3 49 227,4-42-154,-1-4-44,0-1 0,0 1 0,1 0 0,0 0 0,1-1 0,2 8 0,-4-13-39,0 0 0,1 0 0,-1 0 0,1 0 0,-1 0 0,1 0 0,-1 0 0,1 0 0,0 0 0,-1 0 0,1 0 0,0 0 0,0 0 0,0-1 0,0 1 0,0 0 0,0-1-1,0 1 1,0-1 0,0 1 0,0-1 0,0 1 0,0-1 0,0 0 0,0 1 0,0-1 0,0 0 0,1 0 0,-1 0 0,0 0 0,0 0 0,0 0 0,0 0 0,0-1 0,1 1 0,-1 0 0,0 0 0,0-1 0,0 1 0,0-1 0,0 1 0,0-1 0,0 1 0,0-1 0,1-1 0,2-11-302,-4 2 26,-4-40-2702,-11 23-1855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3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10778,'0'0'10588,"6"18"-9503,13 37-207,-3 2-1,15 106 0,14 813 1822,-41-807-2334,13 176 493,-16-321-789,5 24 117,2 0 0,17 57 0,-12-51-84,-12-53-163,-1 0 0,0 0-1,1 0 1,-1 0-1,1 0 1,-1-1-1,1 1 1,-1 0 0,1 0-1,-1-1 1,1 1-1,0 0 1,-1-1 0,1 1-1,0-1 1,0 1-1,0-1 1,-1 1-1,1-1 1,0 1 0,0-1-1,0 0 1,0 1-1,0-1 1,0 0 0,0 0-1,0 0 1,0 0-1,-1 0 1,1 0-1,0 0 1,0 0 0,0 0-1,0 0 1,0-1-1,0 1 1,0 0 0,0-1-1,0 1 1,-1 0-1,1-1 1,0 1-1,1-2 1,47-27-4262,-38 22 1888,24-14-5484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4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9034,'0'0'12797,"2"-11"-10870,5 27-1184,1 20-161,-1 1-1,-2-1 0,0 53 1,-2-38-298,34 722 1279,-30-611-1327,-4-2-17,3 33 20,-4-165-359,-2 49 1,23-77-2880,11-6-487,-9-5-1872,3-8-3550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5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532 1 12683,'0'0'10718,"-2"12"-9574,-4 18-765,-3 0 0,0-1 0,-2 0 0,-24 46-1,7-24-57,-55 76-1,51-85-220,0-2 0,-53 49 0,65-71-39,-1-1 1,0-1-1,-2-1 0,1 0 0,-2-2 0,-34 14 1,58-27-56,-1 0 0,1 0 1,-1 1-1,1-1 0,-1 0 0,1 0 1,-1 0-1,1 0 0,-1 1 1,1-1-1,0 0 0,-1 0 0,1 1 1,-1-1-1,1 0 0,0 1 1,-1-1-1,1 0 0,0 1 1,0-1-1,-1 0 0,1 1 0,0-1 1,0 1-1,-1-1 0,1 1 1,0-1-1,0 1 0,0-1 1,0 0-1,0 1 0,0-1 0,0 1 1,0-1-1,0 1 0,0-1 1,0 1-1,0-1 0,0 1 0,0-1 1,0 1-1,0-1 0,1 1 1,-1-1-1,0 0 0,1 2 1,19 16-62,273 145 557,-182-106-267,-83-39-154,11 3 116,-38-21-128,21 1-1274,74 5-4220,-32-4-1438,-17-2-1456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5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16412,'0'0'8487,"12"33"-7982,-4-14-406,73 227 882,-39-81-348,43 153-490,-80-307-1060,-1-12-162,-3-10-1658,-1-6 436,0 1-1,-1 0 1,-1 0-1,-7-26 1,-15-18-7007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6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11018,'0'0'12754,"37"9"-11779,-7-1-800,14 2 84,0 3 0,-1 2 1,73 35-1,-51-17-43,0 3-1,-2 3 1,99 80 0,-141-100-182,-1 0 0,-1 2 0,-2 0 0,0 1 0,21 36 0,-28-41 22,-2 1 1,0 0-1,-1 1 1,0 0 0,-2 0-1,0 0 1,-1 0 0,2 33-1,-5-38-1,0 0-1,0 0 1,-2 0-1,1 0 0,-2-1 1,0 1-1,0 0 1,-2-1-1,1 1 1,-2-1-1,0 0 0,0 0 1,-1-1-1,-1 0 1,-9 15-1,3-11-19,-1 0 1,0-1-1,-1-1 0,0 0 1,-1-1-1,-1-1 0,0 0 1,0-1-1,-1-1 0,-1-1 0,-26 10 1,11-9 29,1-1 0,-1-2 0,0-1 0,0-2 0,-68 0 0,46-4-97,54 0-276,13 0-6886,6 0-1297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6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3369,'0'0'17651,"-3"3"-16893,-1 1-645,1 1 1,0-1-1,0 1 0,0 0 0,0 0 1,1 0-1,0 0 0,0 1 1,1-1-1,-1 1 0,1-1 1,0 1-1,1-1 0,-1 9 0,-4 18 326,-12 50 418,-28 163 656,34-161-1325,-6 98-2227,26-250-5148,1 20 821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12379,'0'0'10051,"16"-20"-9837,58-65-102,-66 76-116,1 0 0,0 1 1,1 0-1,0 1 1,19-12-1,-21 15 133,-1-1 1,0 1-1,0-2 1,9-8-1,-16 42 761,0 10-788,1 0 1,2 0-1,2 0 1,1 0-1,2-1 1,17 51-1,-5-38-2264,39 72-1,-21-54-4273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10578,'0'0'8786,"201"14"-8138,-146-6-512,10 3-136,17 9-1128,-18-4-1400,-9 1-3530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7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11106,'0'0'8318,"0"30"-7596,1-1-554,0 1 19,-2 0 0,0-1 0,-2 1 1,-12 50-1,11-64-66,-11 39 486,3 0 1,2 1-1,-4 90 0,15-143-591,-1-1 0,1 0 0,0 0 0,0 0 0,0 1 0,0-1 0,0 0 0,1 0 0,-1 0 0,0-1 0,1 1 1,0 0-1,-1 0 0,1-1 0,0 1 0,0-1 0,0 0 0,0 1 0,0-1 0,0 0 0,0 0 0,0 0 0,1-1 0,-1 1 0,0 0 0,4 0 1,9 3 18,0-1 1,29 3 0,183-5-2367,-224-1 2029,0-1 0,-1 1 0,1 0 0,-1-1 0,1 1 0,-1-1 0,1 0 0,-1 0-1,1 0 1,-1 0 0,0 0 0,0 0 0,4-3 0,11-19-6045,-7 7-230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7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11642,'0'0'10915,"46"201"-10691,-28-135-112,0 0-104,-8-6-8,8-10-104,0-9-520,-9-8-793,19-16-1183,-1-6-2465,-8-11-1017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8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1 562 3321,'0'0'16151,"1"-23"-15565,9-164 777,-3 123-1044,12-161 98,-10 164-409,-9 60-60,9 19-34,23 105 705,-25-86-484,2 0 0,2-1-1,22 49 1,-28-73-99,-3-8-23,0 1 0,-1-1 0,2 0 0,-1 0 0,1 0 0,-1 0 0,1 0 0,0 0 0,0-1 0,4 4 0,-7-7-13,1 1 0,-1-1 1,0 0-1,1 1 1,-1-1-1,0 0 0,1 0 1,-1 1-1,0-1 1,1 0-1,-1 0 0,0 1 1,1-1-1,-1 0 1,1 0-1,-1 0 0,0 0 1,1 0-1,-1 0 1,1 0-1,-1 0 0,1 0 1,-1 0-1,0 0 1,1 0-1,-1 0 0,1 0 1,-1 0-1,1 0 1,-1 0-1,0 0 0,1 0 1,-1-1-1,1 1 1,-1 0-1,0 0 0,1-1 1,-1 1-1,0 0 1,1 0-1,-1-1 0,0 1 1,0 0-1,1-1 0,-1 1 1,0-1-1,0 1 1,1 0-1,-1-1 0,0 0 1,1 0 8,4-12 24,0-1 0,0 0 0,-2 0 0,0-1 0,3-24 0,5-24-198,25-110-592,-30 159 762,-5 14 1,0 0 1,-1 1-1,0-1 0,1 0 1,-1 0-1,1 0 0,-1 0 1,1 1-1,-1-1 0,1 0 1,-1 0-1,1 1 0,-1-1 1,0 0-1,1 1 0,-1-1 0,0 0 1,1 1-1,-1-1 0,0 1 1,1-1-1,-1 0 0,0 1 1,0-1-1,1 1 0,-1-1 1,0 1-1,0-1 0,0 1 1,9 24 145,-2 0 0,-1 0 0,5 36 0,1 5-116,-2-14-71,-7-29-501,1-1 0,2 0 1,0 0-1,13 30 0,-5-35-1920,-2-10-2875,-2-6-578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8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7706,'0'0'12594,"19"146"-11866,-10-83-319,0-3-153,0-7-144,0-9-112,1-11-88,-1-9-665,-9-7-767,9-9-976,0-8-657,0 0-1224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9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20 4065,'0'0'11408,"2"2"-10189,0 5-893,1 0 0,-1 0 0,0 0 0,0 1 0,-1-1 0,0 0 0,0 1 0,-1-1 0,0 11 0,1 4 173,4 66 631,-4-40-807,2 0 0,2-1 0,3 1 1,25 87-1,-28-126-2328,-2-10 67,0-15-2169,-3-7-1430</inkml:trace>
  <inkml:trace contextRef="#ctx0" brushRef="#br0" timeOffset="1">1 15 10842,'0'0'10835,"165"-14"-10323,-111 14-360,2 0-136,-11 0-16,-17 0-56,-1 0-448,-8 0-545,-10 14-983,0 10-2897,-9 1-672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9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1 591 12203,'0'0'9222,"4"-25"-9081,28-157 199,-15 7 41,1-12-385,-18 186-6,0 0-1,0 0 0,0 0 0,0 0 0,0 0 0,0 0 0,1 0 0,-1 1 0,0-1 1,0 0-1,0 0 0,1 0 0,-1 0 0,1 1 0,-1-1 0,0 0 0,1 0 1,0 1-1,-1-1 0,1 0 0,-1 0 0,1 1 0,0-1 0,-1 1 0,2-1 0,9 17-19,7 50 379,-17-62-305,108 415 687,-100-378-4233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29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8434,'0'0'11218,"156"91"-11146,-101-67-72,-9-4-1168,18-15-1825,-18-5-2360,-9 0-3513</inkml:trace>
  <inkml:trace contextRef="#ctx0" brushRef="#br0" timeOffset="1">431 1 3473,'0'0'14963,"0"157"-14035,9-91-432,0-6-200,1-8-208,-10-13-88,9-9-80,-9-16-712,9-14-1128,-9-17-7898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3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2897,'0'0'16120,"33"18"-15470,111 64-413,-112-62-191,-1 0 0,32 28 1,-49-35-36,0 1 1,-1 0-1,-1 1 1,14 21-1,-23-30 6,0 1 0,0 0-1,0-1 1,-1 1 0,0 0 0,0 0-1,-1 0 1,1 1 0,-2-1-1,1 0 1,-1 0 0,-1 12 0,1-6 41,0-10-36,0 0 0,-1 0 0,1 1 0,-1-1 0,0 0 0,0 0 0,0 0 0,0 0 0,0-1 0,-1 1 0,1 0 0,-1 0 0,0-1 0,0 1 0,0-1 0,0 0 0,-3 3-1,-1 1 13,-1-2 0,1 1 0,-1 0 0,0-1-1,-1-1 1,-11 5 0,-3 0-173,-1-1-1,0-2 1,-43 5 0,47-7-281,12-2-60,-1 0-1,0 0 1,0-1 0,0 0 0,0 0-1,0-1 1,-9-2 0,8-5-3421,7-7-1057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30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257 188 5353,'0'0'13475,"-4"29"-11745,-13 97-74,16-121-1583,1 1 0,0 0 0,0 0 0,0-1 0,1 1 0,0 0 0,0 0 0,0-1 0,1 1 0,-1-1 0,1 1 0,1-1 0,-1 0 0,1 0 0,0 0 0,0 0 0,0 0 0,1 0 0,0-1 0,0 0 0,0 0 0,0 0 0,1 0 0,-1-1 0,1 1 0,0-1 0,6 2 0,1 1-27,0-2 0,1 1-1,-1-2 1,1 0-1,0 0 1,-1-1 0,1-1-1,0 0 1,22-2 0,-30 1-38,-1-1 0,1 0 0,-1 0 1,1 0-1,-1-1 0,0 1 0,0-1 1,1 0-1,-1 0 0,0-1 0,-1 1 1,1-1-1,0 0 0,-1 0 0,0 0 0,1 0 1,-1-1-1,0 0 0,-1 1 0,1-1 1,-1 0-1,0 0 0,0 0 0,0 0 1,0-1-1,-1 1 0,1 0 0,0-6 1,0 1-3,-1 1 1,1-1 0,-2 0-1,1 1 1,-1-1 0,0 0-1,-1 1 1,0-1-1,0 0 1,-1 1 0,0-1-1,-1 1 1,0 0 0,-7-15-1,0 7-85,-1 1 0,0 0 0,-1 1-1,-1 0 1,0 0 0,-1 2 0,0 0-1,-1 0 1,0 2 0,-1-1 0,-27-11-1,-5 0-1545,-1 3-1,-92-24 0,30 17-4420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30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17708,'0'0'6729,"64"52"-20148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4177,'0'0'13517,"3"-31"-12956,13-103-179,-10 98-111,2 1 0,1 0 0,15-35 0,-13 41-101,13-57 1,-12 41-136,-8 34-26,-1 1 0,0-1-1,-1 0 1,2-15-1,-1 21-142,6 11-76,6 10 80,14 33 491,23 53 1,-24-47-140,-14-27-159,-1 1 1,17 57-1,-22-24-2791,-11-56-1319,-12-5-1105</inkml:trace>
  <inkml:trace contextRef="#ctx0" brushRef="#br0" timeOffset="1">74 179 2985,'0'0'11034,"192"104"-11034,-119-90-296,-8-6-2297,-10-8-6377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5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7962,'0'0'4707,"1"-23"-916,-3 11 3118,1 13-6766,0 0 0,0 0 1,0 0-1,1 0 0,-1 1 0,0-1 0,1 0 1,-1 1-1,1-1 0,-1 0 0,1 1 0,-1-1 1,1 1-1,0-1 0,0 0 0,0 1 0,0-1 1,0 1-1,1 2 0,-1 47-429,0-37 573,0 659 738,9-506-935,1 20 126,-8-148-149,2-1 1,14 62-1,2 12 95,44 314 42,-43-189-80,4 76 137,-16-164-106,12 87-45,4 45 113,-20-87-84,-1-6 26,14 49-30,-14-188-105,-2 53-1,2 29 56,-1 151 58,-5-150-62,11 114 87,0-72-55,1-4 33,-1-81-2,0 1-32,0 70-8,5 12 47,-8-118-70,20 139 103,-10-82-33,5 153 1,-21-208-812,0-43-1412,0-36-345,-2-5-2998,-6-6-5346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5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3 300 4745,'0'0'13176,"-1"0"-13043,1 0 0,0 0 0,0 0-1,0-1 1,0 1 0,-1 0 0,1 0 0,0 0 0,0-1-1,0 1 1,0 0 0,0 0 0,-1-1 0,1 1-1,0 0 1,0 0 0,0-1 0,0 1 0,0 0 0,0 0-1,0-1 1,0 1 0,0 0 0,0-1 0,0 1-1,0 0 1,0 0 0,0-1 0,0 1 0,0 0 0,1 0-1,-1-1 1,0 1 0,0 0 0,0 0 0,0-1-1,0 1 1,1 0 0,-1 0 0,0 0 0,0-1 0,0 1-1,1 0 1,-1 0 0,0 0 0,0 0 0,1 0-1,-1-1 1,214 14 1117,0-1-1165,-57-13 64,274 5 1128,-280 6-1065,57 2-143,422-1 391,-287-10-128,359-3 378,547-8 290,-1003 1-890,-73 1 47,882-5 1180,-621-2-530,-121-4-524,-68 2-183,1000-32-100,-412 13 0,-357 18 0,-45 18-73,-429-27-2876,0-32-1796,3 19-1923,-3 12-2254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7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14163,'0'0'10738,"21"29"-10046,71 96-295,-70-95-189,-2 0 1,-1 2 0,-1 0-1,21 56 1,-32-69 11,-2-1 1,-1 1-1,0 0 1,-1 0-1,-1 1 1,-1-1-1,0 0 0,-5 39 1,0-42-119,0 0 1,0 0 0,-2 0-1,0-1 1,-1 0-1,0 0 1,-1 0-1,-1-1 1,0 0-1,-1-1 1,0 0-1,-1-1 1,0 0 0,-1-1-1,-1 0 1,0 0-1,0-2 1,-18 11-1,28-19-230,0 0-1,1 0 0,-1 1 0,0-2 1,0 1-1,1 0 0,-1-1 0,0 1 1,0-1-1,0 0 0,0 0 0,-5 0 1,-8-8-3382,-1-7-2324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12915,'0'0'11150,"26"0"-10431,85 3-266,-104-3-416,1 1 0,-1-1 0,-1 1 0,1 1 0,0-1 0,0 1 0,0 0 0,-1 1 0,1-1 0,-1 1 0,0 1 0,0-1 0,0 1 0,0 0 0,-1 1 0,1-1 0,-1 1 0,0 0 0,0 0 0,-1 1 0,0-1 0,0 1 0,0 0 0,5 12 0,-5-4 72,0 0-1,0 0 1,-2 0 0,0 0-1,-1 1 1,0-1 0,-1 0-1,0 1 1,-6 28-1,3-30-60,0 1 0,-1-1 0,-1 0 0,-1 0-1,0 0 1,0-1 0,-1 1 0,0-2 0,-2 1-1,-11 13 1,2-5-23,0-1 0,-1-1 0,-1 0 0,-35 22 0,42-32-134,-1-1-1,0-1 1,-1 0-1,1-1 1,-1-1 0,0 0-1,-1-1 1,1 0-1,0-1 1,-1-1-1,1-1 1,-17-1-1,30 1 17,1 0-1,-1 0 0,1 0 1,0 0-1,-1 0 1,1 0-1,-1-1 0,1 1 1,-1 0-1,1-1 0,0 1 1,-1-1-1,1 0 1,0 1-1,0-1 0,-1 0 1,-1-1-1,3 1-68,-1 0 0,1 0 0,-1 1 0,1-1 1,0 0-1,-1 0 0,1 0 0,0 0 0,0 0 0,0 0 0,-1 1 0,1-1 1,0 0-1,0 0 0,0 0 0,1 0 0,-1 0 0,0 0 0,0 0 1,1-1-1,1-2-421,0-1 1,0 1-1,0 0 0,0 0 1,1 0-1,0 1 1,0-1-1,0 0 1,4-3-1,37-24-3821,10 1-533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0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12483,'0'0'10174,"-14"28"-9302,2-4-695,4-9-79,0 0 0,0 1-1,2-1 1,0 2 0,1-1 0,1 1-1,0-1 1,1 1 0,1 1 0,0 18-1,2-16 38,1-1 0,2 1 0,0 0 0,1-1 0,0 0-1,2 0 1,12 30 0,0-13 11,2 0 0,39 54 0,-52-80-141,1 0 1,1-1-1,-1 0 1,16 12 0,-22-19-185,0 0 1,0 0 0,0 0 0,0-1 0,1 1 0,-1-1 0,0 0 0,1 0 0,-1 1 0,1-1 0,-1-1 0,1 1-1,-1 0 1,1-1 0,0 1 0,-1-1 0,1 0 0,0 0 0,-1 0 0,1 0 0,0 0 0,-1-1 0,1 1 0,-1-1-1,1 0 1,0 0 0,2-1 0,6-15-4579,-2-7-1551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0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14667,'0'0'8045,"31"-13"-7608,99-43-281,-122 52-148,0 1-1,0 0 1,0 0 0,1 1-1,-1 0 1,1 1 0,0-1-1,0 2 1,-1-1 0,13 2-1,7 0 92,-26-1-74,0 0 1,0 0 0,0 1-1,0-1 1,0 0 0,1 1-1,-1-1 1,0 1 0,0 0-1,0 0 1,0 0 0,-1 0-1,1 0 1,0 0 0,0 0-1,0 0 1,-1 1 0,1-1-1,-1 1 1,1-1 0,-1 1-1,0 0 1,2 1 0,-1 2 27,0-1 0,0 1 0,-1 0 0,1-1 0,-1 1 0,0 0 0,0 0 0,-1 0 0,1 9 0,-2 1 29,0 0 0,-1-1 0,0 1 0,-1-1 0,-1 0 0,-8 20 0,-7 5-20,-3-2 0,-51 70 0,-1-1 260,72-102-261,0-1 1,0 1-1,0 0 0,0-1 1,0 1-1,1 0 0,0 0 1,0 0-1,0 0 0,0 0 1,1 1-1,-1-1 0,1 0 0,0 0 1,0 0-1,2 7 0,-1-8-15,0 0 0,0 0 0,1 0 0,0 0-1,-1 0 1,1 0 0,0-1 0,0 1 0,0-1-1,0 0 1,1 1 0,-1-1 0,1 0 0,-1 0-1,1-1 1,0 1 0,0-1 0,0 1 0,0-1-1,0 0 1,4 1 0,22 5 149,0-1 0,0-1 0,0-2 0,1-1 0,45-3 0,-35 1-178,-36 0-89,-1 0 0,0 0 1,1-1-1,-1 1 0,0-1 0,1 1 0,-1-1 1,0 0-1,0 0 0,0 0 0,0-1 0,0 1 1,0-1-1,0 0 0,0 0 0,0 0 1,-1 0-1,3-2 0,-3 1-162,-1 1 0,0 0 0,0 0 0,0 0 0,0-1 1,0 1-1,0 0 0,-1-1 0,1 1 0,-1 0 0,0-1 0,0 1 0,1-1 0,-1 1 0,-1-1 0,1 1 0,0-1 1,-1 1-1,1 0 0,-1-1 0,0 1 0,0 0 0,0-1 0,0 1 0,-1-2 0,-21-26-6838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0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4 355 9570,'0'0'11499,"-2"-5"-10911,2 4-554,-1 0 1,1-1 0,0 1 0,0 0-1,0-1 1,0 1 0,0 0-1,0-1 1,0 1 0,0 0 0,0 0-1,1-1 1,-1 1 0,0 0 0,1-1-1,-1 1 1,1 0 0,0 0 0,-1 0-1,2-2 1,25-22 978,1-1-372,-6 0-331,-1-1 1,-1-2-1,-1 0 1,24-53-1,1 14 14,-43 68-299,-1-1-1,0 0 0,1 1 1,-1-1-1,1 0 0,-1 1 1,1-1-1,-1 1 1,1-1-1,0 1 0,-1-1 1,1 1-1,0-1 0,-1 1 1,1 0-1,0-1 1,0 1-1,-1 0 0,1 0 1,0-1-1,0 1 0,-1 0 1,1 0-1,0 0 1,0 0-1,-1 0 0,1 0 1,0 0-1,0 0 0,0 1 1,-1-1-1,1 0 0,0 0 1,0 1-1,-1-1 1,1 0-1,0 1 0,-1-1 1,1 1-1,0-1 0,-1 1 1,1-1-1,-1 1 1,2 0-1,25 28 336,100 179 969,-115-184-1214,2-1-1,23 32 1,5-12-1987,-37-39 781,0-1 1,1 1-1,-1-1 1,1 0-1,0 0 1,10 3-1,-5-2-5638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11210,'0'0'9177,"11"-3"-8982,38-7 468,1 2 0,97-2 0,-143 10-625,0 0-1,0 0 1,0 1-1,0-1 0,0 1 1,0 0-1,0 0 0,0 0 1,0 1-1,0-1 1,-1 1-1,1 0 0,-1 0 1,1 0-1,-1 0 0,0 1 1,4 3-1,-4-2 1,0 0-1,0 0 1,0 1-1,-1-1 1,1 1-1,-1 0 1,0 0-1,0 0 1,-1 0-1,0 0 1,1 0-1,-2 0 1,1 8-1,2 10 94,-2 0 0,0 1 0,-2-1 0,-1 0 0,-6 35 0,4-45-108,0 0-1,0-1 1,-1 1-1,-1-1 1,0 0-1,0 0 1,-1-1-1,-1 0 1,0 0-1,0 0 1,-11 9-1,9-11-39,0 0 0,0-1 0,0 0 0,-1-1-1,-1 0 1,1 0 0,-1-1 0,0-1 0,0 0-1,-16 4 1,16-6-439,-1-1 0,0 0 0,0-1 0,0 0 0,0-1 1,-15-1-1,27 1 310,0-1 0,0 1 0,0 0 0,0 0 1,0-1-1,0 1 0,0-1 0,0 1 0,0-1 1,0 1-1,0-1 0,0 1 0,0-1 1,1 0-1,-1 0 0,0 1 0,0-1 0,1 0 1,-1 0-1,0 0 0,1 0 0,-1 0 0,1 0 1,0 0-1,-1 0 0,1 0 0,0 0 1,-1 0-1,1 0 0,0-1 0,0-38-4120,0 24 1690,0-17-3234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0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10362,'0'0'10128,"-12"27"-9101,-37 88-286,46-107-663,1-1-1,0 1 1,1-1 0,0 1-1,0 0 1,0-1 0,1 1-1,0 0 1,1 0-1,0-1 1,0 1 0,1-1-1,-1 1 1,2-1 0,-1 1-1,1-1 1,0 0 0,0 0-1,1 0 1,0-1 0,1 1-1,8 9 1,-5-6-54,0 0 1,1 0-1,0-1 0,1-1 1,0 1-1,0-2 1,1 1-1,0-1 0,0-1 1,0 0-1,1-1 0,17 6 1,-23-9-262,1 1 1,-1-1 0,1-1-1,0 1 1,0-1-1,0-1 1,0 1-1,0-1 1,0 0 0,0-1-1,0 1 1,0-1-1,0-1 1,-1 0-1,1 1 1,0-2 0,-1 1-1,1-1 1,-1 0-1,0-1 1,0 1 0,0-1-1,8-7 1,15-27-5076,-9-1-1734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13339,'0'0'7923,"9"3"-7536,1 0-267,0 0 1,0 1 0,0 0-1,11 7 1,-18-9-56,0 0 0,0 0 0,-1 0 0,1 0-1,-1 0 1,1 0 0,-1 0 0,0 1 0,0-1 0,0 1 0,0 0 0,-1 0 0,1 0 0,-1-1-1,0 1 1,1 0 0,-1 1 0,-1-1 0,1 0 0,0 0 0,0 7 0,-3 10 148,-1 0 1,-1 1-1,-1-1 0,0 0 1,-2-1-1,0 0 1,-19 35-1,13-28-65,2 1 0,-16 54 0,24-71-86,1-3-36,0 0 0,1 0 0,0 0 1,0 0-1,0 0 0,1 0 0,0 0 0,0 0 0,1 0 0,1 8 0,0-14-31,-1 1-1,1 0 1,0 0-1,0-1 1,0 1-1,0-1 1,0 0-1,0 0 1,1 0-1,-1 0 1,0 0-1,0 0 1,1 0-1,-1-1 1,1 1-1,-1-1 0,1 0 1,-1 1-1,0-1 1,1 0-1,3-1 1,-3 1-114,-1 0 0,1 0 0,0 0 1,0 0-1,-1 0 0,1-1 0,0 1 0,0-1 1,-1 0-1,1 0 0,-1 0 0,1 0 0,-1 0 0,1 0 1,-1-1-1,1 1 0,-1-1 0,0 0 0,0 0 1,2-2-1,0-7-1243,0 0 0,-1 0 0,0 0 0,1-18 0,-2-9-4070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74 104 7434,'0'0'7569,"55"157"-6929,-37-94-368,10-2-168,-10-6-104,-9-8-776,-9-20-1200,0-10-1169</inkml:trace>
  <inkml:trace contextRef="#ctx0" brushRef="#br0" timeOffset="1">1 0 9162,'0'0'8958,"30"10"-7955,102 35-339,-112-37-520,-1 0 0,0 1 0,0 1 1,-1 1-1,0 1 0,-1 0 0,29 27 0,-37-32-78,4 5 67,-1 1 0,0 0 0,0 1 0,-1 0 0,-1 0 0,-1 1 1,0 0-1,-1 1 0,0 0 0,-1 1 0,6 21 0,-11-30-108,0 1-1,0-1 1,-1 1-1,0-1 1,0 1 0,-1-1-1,0 1 1,-1 0-1,0-1 1,0 1 0,-1-1-1,0 0 1,0 1-1,-1-1 1,0 0-1,-1 0 1,1-1 0,-2 1-1,1-1 1,-1 0-1,0 0 1,0 0 0,-1-1-1,0 0 1,-7 6-1,3-4-141,-1 0 1,-1-1-1,1-1 0,-1 0 0,0-1 0,0 0 0,-1-1 1,1 0-1,-1-1 0,0 0 0,-13 1 0,14-3-722,0-1-1,0 1 1,0-2-1,1 0 1,-1 0-1,0-1 1,-18-5 0,-8-11-5068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0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12347,'0'0'8573,"-2"15"-8283,-1 47-134,4-59-143,0 0-1,-1 0 1,2 0 0,-1 0 0,0-1-1,1 1 1,-1 0 0,1 0 0,0-1-1,0 1 1,0-1 0,0 0 0,0 1-1,0-1 1,1 0 0,-1 0 0,1-1-1,-1 1 1,1 0 0,0-1 0,0 1-1,0-1 1,0 0 0,-1 0-1,2 0 1,3 0 0,-6-1-5,0 1-1,0-1 1,0 0 0,0 0 0,0 0 0,0 0-1,0 0 1,0 0 0,-1 0 0,1 0-1,0 0 1,0 0 0,0 0 0,0-1-1,0 1 1,0 0 0,0-1 0,0 1-1,-1-1 1,1 1 0,0-1 0,0 1-1,0-1 1,-1 1 0,1-1 0,0 0 0,-1 1-1,1-1 1,-1 0 0,1 0 0,-1 1-1,1-1 1,-1 0 0,1 0 0,-1 0-1,0 0 1,1 0 0,-1 0 0,0 1-1,0-1 1,0 0 0,0 0 0,0 0-1,0 0 1,0-1 0,-6-35 64,5 33 6,0 1-1,-1-1 0,1 1 0,-1-1 0,0 1 0,0 0 0,0 0 0,0 0 1,-1 0-1,1 0 0,-1 0 0,0 0 0,1 1 0,-1 0 0,0-1 0,-1 1 1,1 0-1,0 0 0,-1 1 0,1-1 0,-1 1 0,1 0 0,-8-2 0,2 42 612,7-28-636,1 0 1,0 1-1,0-1 1,2 0-1,0 13 1,-1-22-60,0 0 0,1 0 0,-1 0 0,0 0-1,1 1 1,-1-1 0,1 0 0,0 0 0,-1-1 0,1 1 0,0 0 0,0 0-1,0 0 1,1-1 0,-1 1 0,0 0 0,1-1 0,-1 1 0,1-1 0,-1 0 0,1 1-1,0-1 1,-1 0 0,1 0 0,0 0 0,0 0 0,0 0 0,0-1 0,0 1-1,0 0 1,0-1 0,0 0 0,3 1 0,-4-46-19,0 34 30,-5-53-116,4 59 103,-1 1-1,0-1 0,0 1 1,0-1-1,-1 1 0,0 0 1,0 0-1,0 0 0,0 0 1,0 0-1,-6-6 0,8 9 20,-1 1 0,1-1-1,0 1 1,-1 0 0,1-1-1,0 1 1,-1 0 0,1-1-1,0 1 1,-1 0-1,1 0 1,-1-1 0,1 1-1,-1 0 1,1 0 0,-1 0-1,1 0 1,-1 0 0,1-1-1,-1 1 1,1 0 0,-1 0-1,1 0 1,0 0 0,-1 0-1,1 1 1,-1-1 0,1 0-1,-1 0 1,1 0 0,-1 0-1,1 0 1,-1 1 0,1-1-1,-1 0 1,1 0 0,0 1-1,-1-1 1,0 1 0,-12 24 204,0 29-19,11-43-176,0 0 0,1 0 0,1 0 0,0 0 0,0 0 0,1 0 0,3 11 0,-3-21-61,1 0 1,0 0-1,0 0 1,0 0-1,0 0 1,0 0-1,0 0 0,0 0 1,0-1-1,0 1 1,0-1-1,0 0 1,0 0-1,3 1 1,7-2-2577,-4-2-3528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 11162,'0'0'6726,"-9"-37"-932,9 290-4237,0-252-1356,0-21 55,-1 4-223,0 0 0,-1-1 0,-1 1 0,0 1 0,-1-1 0,-8-21 0,10 29-36,2 7-3,0 32 14,0 96 17,0-127-28,0 0 1,1 1-1,-1-1 1,0 0 0,1 0-1,-1 0 1,0 0-1,0 0 1,1 0-1,-1 0 1,0 0-1,0 0 1,1 0-1,-1 0 1,0 0-1,0 0 1,1 0 0,-1 0-1,0 0 1,1 0-1,-1-1 1,0 1-1,0 0 1,0 0-1,1 0 1,-1 0-1,0 0 1,0-1-1,1 1 1,-1 0 0,0 0-1,0 0 1,0-1-1,0 1 1,1 0-1,-1 0 1,0-1-1,0 1 1,0 0-1,0 0 1,0-1-1,0 1 1,0 0 0,0 0-1,0-1 1,0 1-1,0 0 1,0 0-1,0-1 1,0 1-1,0-1 1,0-208-253,0 454 653,0-244-438,0 0 0,0 1 0,1-1 0,-1 0 0,0 1 0,0-1 0,1 1 0,-1-1 1,1 0-1,-1 0 0,1 1 0,0-1 0,-1 0 0,1 0 0,0 0 0,0 0 0,0 0 0,0 0 1,0 0-1,0 0 0,0 0 0,3 1 0,-4-1-225,1-1 0,0 0 1,0 1-1,-1-1 0,1 0 0,0 0 0,0 0 1,0 0-1,-1 0 0,1 0 0,0 0 0,0 0 0,0 0 1,0 0-1,-1 0 0,1 0 0,0 0 0,0-1 1,0 1-1,-1 0 0,1-1 0,0 1 0,0 0 1,-1-1-1,1 1 0,0-1 0,-1 1 0,1-1 0,-1 0 1,1 1-1,-1-1 0,1 0 0,-1 1 0,1-1 1,-1 0-1,1 0 0,2-21-10544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1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16580,'0'0'7836,"23"-2"-7741,148-10 177,-129 8-783,47-4 1253,-29 4-8572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1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45 322 11210,'0'0'7715,"5"24"-7229,-3-9-374,37 160 1119,-38-169-1190,9 36 294,2 1 0,2-1 0,1-1 0,2-1 0,31 54 0,-48-94-340,0-1 0,0 1 0,0 0 1,0 0-1,0-1 0,1 1 0,-1 0 0,0 0 0,0-1 1,0 1-1,0 0 0,0 0 0,0-1 0,0 1 0,0 0 0,0 0 1,1 0-1,-1-1 0,0 1 0,0 0 0,0 0 0,0 0 1,1 0-1,-1-1 0,0 1 0,0 0 0,0 0 0,1 0 1,-1 0-1,0 0 0,0 0 0,1 0 0,-1-1 0,0 1 1,0 0-1,1 0 0,-1 0 0,0 0 0,0 0 0,1 0 1,-1 0-1,0 0 0,0 0 0,0 1 0,1-1 0,-1 0 1,0 0-1,0 0 0,1 0 0,-1 0 0,0 0 0,0 0 1,0 0-1,1 1 0,-1-1 0,0 0 0,0 0 0,1 1 1,-1-32-120,0 25 135,-1-28-161,-2 0 0,-2 0-1,-1 0 1,-2 1-1,-18-53 1,-78-158-628,85 203 834,3 11-39,12 25 43,0 0-1,1 0 1,0-1-1,0 1 1,1-1 0,-1 0-1,1 0 1,1 0-1,-1 0 1,1 0 0,0 0-1,0 0 1,1-1-1,0-10 1,1 15-24,0 0 0,0 0 0,1 0 0,-1 0 0,1 0 0,-1 0 0,1 1 0,0-1-1,0 0 1,-1 1 0,1-1 0,0 1 0,1 0 0,-1 0 0,4-2 0,41-14 227,-34 13-190,64-19 77,0 3-1,1 4 1,107-8 0,-119 21-486,-64 3 66,-8 0-1206,-63 0-7066,25 0 539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1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12259,'0'0'6890,"19"-7"-6300,64-21-115,-79 27-442,0-1 0,0 1 0,0 0 0,0 0 0,0 0 0,0 1-1,0-1 1,0 1 0,1 0 0,-1 0 0,0 0 0,0 1 0,0 0 0,0 0 0,7 2 0,-10-2-23,0 0-1,0 0 1,1 0-1,-1 1 0,0-1 1,-1 0-1,1 1 1,0-1-1,0 0 1,-1 1-1,1-1 0,0 1 1,-1-1-1,0 1 1,1-1-1,-1 1 1,0 0-1,0-1 1,0 1-1,0-1 0,0 1 1,0 0-1,0-1 1,-1 1-1,1-1 1,0 1-1,-1-1 0,1 1 1,-1-1-1,0 1 1,-1 1-1,0 0 1,-1 0-1,1 0 1,-1 0 0,0 0-1,0 0 1,0-1 0,-1 1-1,1-1 1,-1 0 0,1 0-1,-1 0 1,0-1 0,0 1-1,1-1 1,-1 0 0,-5 1-1,8-2 874,22 6-651,5 0 28,69 21 694,-88-25-910,0 1-1,0 0 0,-1 1 0,1-1 0,-1 1 1,0 0-1,0 1 0,0 0 0,0 0 1,8 9-1,-13-12-29,0-1 0,0 1 0,0-1 0,0 1 1,0-1-1,0 1 0,0 0 0,0-1 0,-1 1 1,1 0-1,-1 0 0,1 0 0,-1 0 0,0-1 0,0 1 1,1 0-1,-1 0 0,-1 0 0,1 0 0,0 0 0,0 0 1,-1-1-1,1 1 0,-1 0 0,0 2 0,-1-1 4,-1 0-1,1 0 0,0 0 0,-1-1 0,1 1 1,-1-1-1,0 1 0,0-1 0,0 0 1,0 0-1,-1 0 0,-2 1 0,-11 4 25,0-1-1,0 0 0,-1-2 0,-18 4 1,-28-5 35,62-3-276,26 0-3771,4 1-1041,47 7 0,-28 3-5030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1800,'0'0'18720,"-2"9"-18570,1 8-77,1-1 1,1 1-1,0 0 1,1-1-1,1 0 1,0 1-1,8 20 1,-8-29-135,1 3-287,-1 0 0,0 0-1,3 22 1,-8-59-6660,-6-8 4206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147 179 10682,'-122'-149'4569,"97"119"-2723,37 30-180,10 1-1153,0 1 1,0 1-1,0 1 1,0 1-1,-1 0 1,0 2-1,26 12 1,-3 2-113,-1 1 0,52 38 0,-86-53-343,1 0 0,-1 0-1,-1 1 1,1 0-1,-1 1 1,-1 0-1,0 0 1,0 1 0,-1 0-1,0 0 1,0 0-1,-1 1 1,-1-1-1,0 1 1,0 1 0,3 19-1,-6-22-19,0 0 0,0 1 0,-1-1 0,-1 0 0,0 1 0,0-1 0,0 0 0,-1 0 0,-1 0 0,0 0 0,0 0 0,0 0 0,-1-1 0,-1 1-1,1-1 1,-1 0 0,-1-1 0,1 1 0,-1-1 0,-1 0 0,-8 7 0,-3 1 43,0-1 0,-1 0 1,0-2-1,-1 0 0,-1-1 0,1-2 0,-2 0 0,1-1 1,-1-1-1,-1-1 0,1 0 0,-41 2 0,76-28-2335,18-4-1096,-2 0-2930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2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3254 3410 9658,'0'0'2567,"5"0"-2540,73 0 5026,-78-15 1034,-2-4-5308,-2 15-771,0 0 0,0 1 1,0 0-1,-1-1 1,1 1-1,-1 1 1,0-1-1,0 1 0,0-1 1,0 2-1,-7-3 1,-60-14 518,65 16-424,-11-5 337,14-17-189,3 22-229,1 1-1,0 0 0,-1-1 0,0 1 0,1 0 1,-1 0-1,0 0 0,1 0 0,-1-1 0,0 1 1,0 0-1,0 0 0,0 1 0,0-1 0,0 0 1,0 0-1,0 0 0,0 1 0,-3-2 0,-30-15 108,21 12 33,-3-1-62,1 0-1,-1 2 0,0 0 1,-1 1-1,-20-2 1,-46-10 500,82 14-608,0 1 1,1 0-1,-1-1 1,0 1-1,1 0 1,-1-1-1,0 1 1,1-1-1,-1 1 1,1-1-1,-1 1 1,0-1-1,1 1 1,-1-1-1,1 0 1,0 1-1,-1-1 1,1 0-1,0 1 1,-1-1-1,1 0 1,0 1-1,0-1 1,-1 0-1,1 0 1,0 0-1,0 1 1,0-1-1,0 0 1,0 0-1,0 1 1,0-1-1,0 0 1,0 0-1,1 1 1,-1-1-1,0 0 1,0 0-1,1 1 1,-1-1-1,0 0 1,1 1-1,-1-1 1,1 0-1,-1 1 1,1-1-1,-1 1 1,1-1-1,0 1 1,0-2-1,35-35-186,-30 32 249,10-9-47,-14 12-13,0 1 1,0-1 0,0 1 0,0-1-1,0 0 1,0 0 0,0 0-1,-1 0 1,1 0 0,-1 0 0,1-1-1,-1 1 1,0 0 0,0-1-1,0 1 1,0-1 0,-1 1 0,1-1-1,0 1 1,-1-1 0,0-4-1,-1 5 27,-1 1-1,0 0 0,1-1 0,-1 1 0,0 0 0,0 0 0,0 0 0,0 0 0,0 1 1,0-1-1,0 1 0,-3-1 0,3 0-5,-39-9 38,-1 1 1,-46-2-1,88 11-66,-1 0 0,1 0 0,0 0 1,-1 0-1,1 0 0,-1 0 0,1 0 0,-1 0 0,1 0 1,0 0-1,-1 0 0,1 0 0,-1 0 0,1-1 1,0 1-1,-1 0 0,1 0 0,-1 0 0,1-1 0,0 1 1,-1 0-1,1 0 0,0-1 0,-1 1 0,1 0 1,0-1-1,0 1 0,-1 0 0,1-1 0,0 1 0,0-1 1,0 1-1,-1 0 0,1-1 0,0 1 0,0-1 1,0 1-1,0 0 0,0-2 0,12-15-270,23-12 198,-32 27 91,-1 1-1,1 0 0,-1-1 0,0 1 0,1-1 0,-1 0 0,0 0 0,0 0 0,0 0 0,0 0 0,-1 0 0,1-1 0,0 1 0,-1 0 0,0-1 0,1 0 0,-1 1 0,1-5 0,-22 1 318,-233-44-188,252 50-141,0 0 0,1 0-1,-1 0 1,1 0 0,-1 0 0,1 0 0,-1-1 0,1 1 0,-1 0 0,1 0 0,-1-1 0,1 1-1,-1 0 1,1-1 0,-1 1 0,1-1 0,0 1 0,-1 0 0,1-1 0,0 1 0,-1-1 0,1 1-1,0-1 1,0 1 0,-1-1 0,1 1 0,0-1 0,0 1 0,0-1 0,0 1 0,0-1 0,-1 0-1,1 1 1,0-1 0,0 1 0,1-1 0,-1 1 0,0-1 0,0 0 0,0 1 0,0-1 0,0 1-1,1-1 1,-1 1 0,0-1 0,0 1 0,1-1 0,-1 1 0,0-1 0,1 1 0,-1 0 0,0-1-1,1 1 1,-1-1 0,1 1 0,-1 0 0,1-1 0,32-30-418,-25 24 375,-8 6 51,0 1 0,1 0-1,-1-1 1,0 1 0,1 0 0,-1-1 0,0 1 0,0 0-1,1-1 1,-1 1 0,0 0 0,0-1 0,0 1-1,1-1 1,-1 1 0,0 0 0,0-1 0,0 1 0,0-1-1,0 1 1,0-1 0,0 1 0,0 0 0,0-1-1,0 1 1,0-1 0,0 1 0,0-1 0,-1 1 0,1 0-1,0-1 1,-1 0 0,-14-9 196,-38-1 213,36 8-349,-39-6-63,40 7 0,0 0 0,1-1 0,-27-9 0,41 12-9,0-1 1,1 1 0,-1 0 0,0-1-1,0 1 1,0-1 0,1 1-1,-1-1 1,0 1 0,1-1-1,-1 0 1,1 1 0,-1-1-1,0 0 1,1 0 0,-1 1-1,1-1 1,0 0 0,-1 0-1,1 0 1,0 1 0,-1-1-1,1 0 1,0 0 0,0 0 0,0 0-1,0 0 1,0 0 0,0 0-1,0 1 1,0-1 0,0 0-1,0 0 1,0 0 0,1 0-1,-1 0 1,0 0 0,1 1-1,-1-1 1,1 0 0,-1 0-1,1 1 1,-1-1 0,1 0-1,0-1 1,33-36-529,-26 31 482,-3 1 81,-3 4-5,1 0 1,-1 0-1,0-1 1,0 1 0,0-1-1,0 1 1,0-1 0,-1 0-1,1 0 1,-1 0 0,2-5-1,-31 1 182,-57-10-120,-106-8-1,84 12-11,106 13-76,-1 0 1,1 0-1,0 0 0,-1 0 1,1 0-1,0 0 0,0-1 1,-1 1-1,1 0 0,0-1 1,0 1-1,0-1 0,0 1 1,0-1-1,0 0 0,0 0 1,0 1-1,0-1 0,0 0 1,0 0-1,0 0 0,0 0 1,-1-2-1,2 2-7,0 0 0,0-1-1,0 1 1,0 0 0,1-1-1,-1 1 1,0 0 0,0 0 0,1-1-1,-1 1 1,1 0 0,-1 0 0,1 0-1,0 0 1,0 0 0,-1 0 0,1-1-1,0 2 1,1-2 0,9-10-78,2 1 0,-1 1 0,15-10 1,-11 8 170,-5 4-93,-8 6 21,1 0 0,-1 0-1,0 0 1,0-1 0,0 1-1,0-1 1,-1 0 0,1 0-1,-1 0 1,0 0 0,3-5-1,-35 7 1155,-66-7-830,-115-15-346,210 23-9,-1-1-1,1 1 1,0 0 0,0 0-1,0 0 1,0-1-1,0 1 1,0 0-1,0-1 1,0 1 0,0-1-1,0 1 1,0-1-1,1 0 1,-1 1-1,0-1 1,0 0-1,0 0 1,1 0 0,-1 1-1,1-1 1,-1 0-1,0 0 1,1 0-1,-1 0 1,1 0 0,0 0-1,-1 0 1,1 0-1,0 0 1,0 0-1,-1 0 1,1 0 0,0 0-1,0-1 1,0 1-1,0 0 1,1 0-1,-1 0 1,0 0 0,0 0-1,1 0 1,-1 0-1,0 0 1,1 0-1,-1 0 1,1 0-1,-1 0 1,1 0 0,0 0-1,1-1 1,4-8-89,1-1 0,1 1 0,13-14-1,-13 15 220,7-14-16,-16 9 450,-2 12-457,1 1 0,-1-1-1,0 1 1,1-1 0,-1 1 0,0 0-1,0 0 1,0 1 0,0-1 0,-6 0-1,-6-2-176,-38-8 147,21 5-45,1-1 0,-1-1 1,1-2-1,-31-14 1,60 23-45,1 0 1,0 0 0,0 0-1,0 0 1,0 0 0,0 0-1,0 0 1,0-1 0,0 1-1,0 0 1,1-1 0,-1 1-1,0 0 1,1-1 0,-1 1-1,1-1 1,0 1 0,-1-1-1,1 1 1,0-1 0,0 1-1,0-1 1,0 1 0,0-1-1,0 0 1,0 1 0,1-1-1,-1 1 1,2-3 0,-1-2-91,1 1 1,0-1-1,0 0 1,1 1 0,6-10-1,10-16-65,-13 21 149,0 1-1,1-1 1,-1 1 0,12-12 0,-73 9 1945,-14-4-1750,39 11-153,0-3 0,-56-20 1,85 27-34,0 1 1,0-1-1,0 1 1,0-1-1,0 0 1,0 1-1,1-1 1,-1 0-1,0 0 1,0 0-1,1 1 1,-1-1 0,1 0-1,-1 0 1,0 0-1,1 0 1,0 0-1,-1 0 1,1 0-1,0-1 1,-1 1-1,1 0 1,0 0-1,0 0 1,0 0-1,0 0 1,0 0-1,0 0 1,0-1 0,1 1-1,-1 0 1,0 0-1,0 0 1,1 0-1,-1 0 1,1 0-1,-1 0 1,1 0-1,-1 0 1,2-1-1,32-42-471,-27 35 575,22-33 371,-32 41-323,0 0 1,0 0 0,0 0 0,0 1 0,0-1-1,0 1 1,0 0 0,0 0 0,-4 0 0,-6-1 43,-39-6 41,-77-21 0,128 28-236,-1 0 1,1-1 0,-1 1 0,1-1-1,-1 1 1,1-1 0,0 0 0,-1 0-1,1 1 1,0-1 0,-1 0 0,1 0-1,0 0 1,0-1 0,0 1-1,0 0 1,0 0 0,0-1 0,0 1-1,1 0 1,-1-1 0,0 1 0,1-1-1,-1 1 1,1-1 0,-1 1 0,1-1-1,0 1 1,-1-1 0,1 1 0,0-1-1,0 0 1,0 1 0,1-1-1,-1 1 1,0-1 0,0 1 0,1-1-1,-1 1 1,1-1 0,0 1 0,-1-1-1,1 1 1,1-2 0,5-10-156,0 0 1,1 1 0,1 0 0,10-12-1,-1 1 306,-17 22-93,0 0 0,0 0 0,-1 0-1,1-1 1,0 1 0,0 0 0,-1 0 0,1-1 0,-1 1 0,1 0 0,-1 0-1,0-1 1,1 1 0,-1-1 0,0-1 0,-16-3 973,-5 2-977,-41-7 181,45 8-193,-1 0 1,2 0-1,-33-12 1,49 14-44,-1 1-1,1-1 1,-1 0 0,1 1 0,-1-1 0,1 1 0,-1-1 0,1 0 0,-1 1-1,1-1 1,0 0 0,0 1 0,-1-1 0,1 0 0,0 1 0,0-1 0,0 0 0,0 0-1,0 1 1,-1-1 0,2 0 0,-1 0 0,0 1 0,0-1 0,0 0 0,0 0 0,0 1-1,1-1 1,-1 0 0,0 0 0,0 1 0,1-1 0,-1 0 0,1 1 0,-1-1 0,0 1-1,2-2 1,15-21-749,54-60 313,-70 82 495,-1 1 1,1 0-1,-1-1 1,0 1 0,1 0-1,-1-1 1,0 1-1,1-1 1,-1 1-1,0-1 1,0 1-1,1 0 1,-1-1 0,0 1-1,0-1 1,0 1-1,0-1 1,0 1-1,0-1 1,0 1-1,0-1 1,0 1 0,0-1-1,0 0 1,0 1-1,0-1 1,0 1-1,0-1 1,0 1-1,0 0 1,-1-1 0,1 1-1,0-1 1,-1 0-1,-19-9 605,-47 0-62,44 7-435,-1 1-89,23 2-66,0 0-1,0 0 1,-1 0 0,1 0-1,0 0 1,0 0 0,0 0-1,0 0 1,-1 0-1,1 0 1,0-1 0,0 1-1,0 0 1,0-1 0,0 1-1,0-1 1,0 1-1,0-1 1,0 0 0,0 1-1,0-1 1,0 0 0,0 0-1,0 1 1,1-1-1,-1 0 1,0 0 0,1 0-1,-1 0 1,0 0 0,1 0-1,-1 0 1,1 0-1,0-1 1,-1 1 0,1 0-1,0 0 1,0 0 0,0 0-1,0 0 1,0-1-1,0 1 1,0 0 0,0 0-1,0 0 1,0 0 0,1-2-1,8-133-1152,-9 135 1201,0 0 0,-1 1-1,1-1 1,-1 0 0,1 0 0,-1 0 0,1 0 0,-1 0 0,1 0 0,-1 1 0,0-1-1,1 0 1,-1 1 0,0-1 0,0 0 0,1 1 0,-1-1 0,0 1 0,0-1-1,0 1 1,0-1 0,0 1 0,0 0 0,0-1 0,-1 1 0,-29-7 406,26 6-328,-56-8 307,41 7-363,1-1 1,1-1-1,-37-11 0,54 14-86,0 0-1,0 0 0,0-1 1,0 1-1,0 0 1,0 0-1,0-1 0,0 1 1,1 0-1,-1-1 1,0 1-1,1-1 0,-1 1 1,1-1-1,-1 1 0,1-1 1,0 1-1,0-1 1,0 0-1,0 1 0,0-1 1,0 1-1,0-1 1,0 1-1,1-1 0,-1-1 1,12-43-603,-6 33 607,-1 4 46,-1 0 0,0-1 0,0 0 0,-1 0 0,0 0-1,-1 0 1,0 0 0,1-14 0,-5 23 44,1 0 0,0 0 0,-1 0 0,1 0 1,0 1-1,-1-1 0,1 1 0,-1-1 0,1 1 0,-1 0 0,0-1 0,1 1 0,-1 0 1,-2 0-1,-2-1 33,-12-1 28,-14-3 16,0 0-1,-56-18 1,87 22-169,0 0 1,0 1 0,0-1 0,0 0 0,0 0 0,0 0 0,0-1 0,1 1 0,-1 0 0,0 0-1,0 0 1,1-1 0,-1 1 0,1 0 0,-1 0 0,1-1 0,0 1 0,-1 0 0,1-1 0,0 1-1,0-1 1,0 1 0,0 0 0,0-1 0,0 1 0,0-1 0,1 1 0,-1 0 0,0-1 0,1 1-1,0-2 1,18-42-829,44-72-258,-63 117 1135,0-1 0,0 1 0,0-1 0,-1 1 0,1-1 0,0 1 0,0-1 0,0 0 1,0 1-1,-1-1 0,1 1 0,0-1 0,-1 1 0,1-1 0,0 1 0,-1 0 0,1-1 0,0 1 0,-1-1 0,1 1 0,-1 0 0,1-1 0,-1 1 0,1 0 0,-1-1 0,1 1 0,-1 0 0,1 0 0,-1 0 0,1 0 0,-1-1 0,1 1 0,-1 0 0,0 0 0,1 0 0,-1 0 0,0 0 0,-33-6 951,28 5-790,-27-3 190,20 3-268,0 0 0,0-1 0,1-1 0,-1 0 0,1-1 0,-14-5 0,25 5-261,1 1 0,-1-1 1,1 0-1,0 1 0,0-1 0,0 0 0,0 1 1,0-1-1,2-5 0,10-22-199,-10 25 388,1 0 0,-1 0 1,0 0-1,-1 0 0,1 0 0,-1 0 0,0-11 0,-30 14 1377,24 2-1321,-4 1-51,-1 0 1,1-1-1,-1 0 1,1 0-1,0-1 0,-1-1 1,1 0-1,0 0 1,-9-4-1,18 5-92,-1 1 0,1 0 0,-1 0 0,1 0 0,-1-1 0,1 1 0,0 0 0,-1-1 0,1 1 1,0 0-1,0-1 0,0 1 0,0 0 0,0-1 0,0 1 0,1 0 0,-1-1 0,0 1 0,1-2 0,9-24-588,4 0 280,-11 22 348,0 0 0,0 0-1,0 0 1,-1-1 0,0 1-1,0 0 1,-1-1 0,1 1 0,0-8-1,-2 12 184,-13 1 840,-173-6 331,186 6-1351,-1 0 1,1 1 0,-1-1 0,1 0-1,-1 0 1,1 0 0,-1 0 0,1 0 0,0 0-1,-1 0 1,1 0 0,-1 0 0,1-1-1,-1 1 1,1 0 0,-1 0 0,1 0 0,0 0-1,-1-1 1,1 1 0,-1 0 0,1 0-1,0-1 1,-1 1 0,1 0 0,0-1-1,-1 1 1,1 0 0,0-1 0,0 1 0,-1 0-1,1-1 1,0 1 0,0-1 0,0 1-1,-1-1 1,1 1 0,0 0 0,0-1 0,0 1-1,0-1 1,0 1 0,0-1 0,0 1-1,0-1 1,0 1 0,0-1 0,0 1 0,0 0-1,0-1 1,0 1 0,1-1 0,-1 1-1,0-1 1,0 1 0,0 0 0,1-1-1,-1 1 1,0 0 0,1-1 0,-1 1 0,0 0-1,1-1 1,-1 1 0,0 0 0,1-1-1,-1 1 1,1 0 0,21-19-942,-4 7 401,-1-1 0,29-27 0,-43 35 581,-3 4 448,-29 1 1196,-141-1-70,170 1-1616,-1 0-1,0 0 1,1 0 0,-1 0 0,1 0-1,-1 0 1,0 0 0,1 0 0,-1-1-1,1 1 1,-1 0 0,0 0-1,1-1 1,-1 1 0,1 0 0,-1 0-1,1-1 1,-1 1 0,1-1 0,0 1-1,-1-1 1,1 1 0,-1 0 0,1-1-1,0 0 1,-1 1 0,1-1-1,0 1 1,0-1 0,-1 1 0,1-1-1,0 1 1,0-1 0,0 0 0,0 1-1,0-1 1,0 1 0,0-1 0,0 0-1,0 1 1,0-1 0,0 1 0,0-1-1,0 0 1,0 1 0,1-1-1,-1 1 1,0-1 0,0 1 0,1-1-1,-1 0 1,0 1 0,1-1 0,-1 1-1,1 0 1,-1-1 0,0 1 0,1-1-1,0 1 1,22-28-899,-12 18 663,-1 2 138,-1-1-1,-1 0 1,1 0-1,-2-1 1,12-18-1,-19 28 205,-1-1 0,0 0-1,0 1 1,0-1 0,1 1 0,-1-1-1,0 1 1,0-1 0,0 1 0,0 0-1,0-1 1,0 1 0,0 0 0,0 0 0,0-1-1,0 1 1,0 0 0,0 0 0,0 0-1,0 0 1,0 1 0,-1-1 0,-35 0 178,34 0-125,-117 0 32,126-3-411,-1 1 0,-1-1 1,1 0-1,0 0 0,-1 0 0,0 0 0,1-1 0,-1 0 0,-1 0 0,7-8 985,-15 11-507,0 0 0,0 0 0,-1 1 0,1 0 0,0 0 0,-8 2-1,4-1-71,-9-1-108,16 0-299,19 29-4652,-16-25 3982,9 20-6591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27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36 15755,'0'0'4767,"24"-8"-4697,-8 3-64,-7 1-6,1 0 0,1 0 0,-1 1 0,0 1 0,1 0 0,-1 0 0,1 1 0,0 0 0,-1 1 0,1 0 0,0 1 0,-1 0 0,1 1 0,20 5 0,-21-3 31,0 1-1,-1 0 1,1 0 0,-1 1 0,0 0 0,0 1-1,-1-1 1,0 2 0,0-1 0,-1 1 0,0 0 0,0 1-1,-1 0 1,0 0 0,0 0 0,-1 1 0,-1-1-1,1 1 1,-1 1 0,-1-1 0,0 0 0,-1 1 0,0 0-1,0-1 1,-1 1 0,-1 0 0,1 0 0,-2 0-1,0-1 1,0 1 0,-1 0 0,0-1 0,-1 1 0,0-1-1,0 1 1,-8 13 0,1-4 57,-2 1 1,0-1-1,-1-1 1,-1 0-1,-1-1 1,-22 22-1,7-12-22,-1-2-1,-61 40 1,82-59-89,-1-1-1,1 0 1,-1-1 0,-1 0-1,1-1 1,-1 0 0,-18 4-1,30-8-31,-1 1 0,0-1-1,1 0 1,-1 0-1,0 1 1,1-1 0,-1 0-1,0 0 1,0 0-1,1 0 1,-1 0-1,0 0 1,0 0 0,1 0-1,-1 0 1,0 0-1,1 0 1,-1 0 0,0 0-1,0-1 1,1 1-1,-1 0 1,0-1 0,1 1-1,-1 0 1,0-1-1,1 1 1,-1-1-1,1 1 1,-1-1 0,1 1-1,-1-1 1,1 1-1,-1-1 1,1 0 0,0 1-1,-1-1 1,1 0-1,0 1 1,-1-1 0,1 0-1,0 1 1,0-1-1,0 0 1,-1 0-1,1 1 1,0-1 0,0 0-1,0 0 1,0 1-1,1-1 1,-1 0 0,0 1-1,0-1 1,0 0-1,1 0 1,-1-6-794,0-32-5132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28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0 15251,'0'0'6538,"-165"174"-5346,156-114-280,9 9-432,27 0-272,19-3-88,9-11-120,9-9-80,1-13-568,17-19-952,-9-11-2513,-18-3-2801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6569,'0'0'13923,"210"36"-13923,-145-30-136,-1-6-1040,18 0-1472,-18-9-2514,-18-7-4176</inkml:trace>
  <inkml:trace contextRef="#ctx0" brushRef="#br0" timeOffset="1">569 1 9522,'0'0'8882,"46"170"-8626,-28-104-112,0 0 8,1-5-96,-1-9-56,-9-11-328,-9-16-1008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6913,'0'0'10008,"7"-30"-8774,58-229-9,-43 128-687,-8 42-396,-14 89-142,0 0-1,1 0 0,-1 0 1,0 0-1,0-1 0,0 1 1,0 0-1,1 0 1,-1 0-1,0 0 0,0 0 1,0 0-1,1 0 0,-1 0 1,0 0-1,0 0 0,0 0 1,1 0-1,-1 0 0,0 0 1,0 0-1,0 0 1,1 0-1,-1 0 0,0 0 1,0 0-1,0 0 0,1 0 1,-1 0-1,0 0 0,0 0 1,0 0-1,0 0 0,1 0 1,-1 1-1,0-1 1,0 0-1,0 0 0,0 0 1,1 0-1,-1 0 0,0 1 1,0-1-1,0 0 0,0 0 1,0 0-1,0 1 0,0-1 1,0 0-1,0 0 1,1 0-1,-1 1 0,0-1 1,0 0-1,0 0 0,0 0 1,0 1-1,0-1 0,-1 0 1,19 27 121,25 54 357,-28-51-260,130 277 826,-143-302-1216,0-1 1,0 1-1,-1-1 0,0 1 0,0 0 0,1 9 0,-4-14-362,0 0 0,0 0 0,0 0 0,-1 0-1,1 0 1,0 0 0,0-1 0,0 1-1,0 0 1,0-1 0,-4-1 0,-29-20-6414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28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7738,'0'0'12992,"10"-1"-12485,15 0-271,50 5 1,-63-3-221,1 0 0,-1 1 0,0 1 0,0 0 0,0 1 0,-1 0 0,13 7 0,-22-10 32,-1 1-1,0 0 1,1 0 0,-1 0-1,0 1 1,0-1 0,0 0-1,0 0 1,0 0 0,0 1 0,-1-1-1,1 0 1,-1 1 0,0-1-1,0 1 1,0-1 0,0 0-1,0 5 1,-6 48 1344,-11 26-210,9-50-927,2 1 0,1-1 1,1 1-1,2 0 0,2 43 1,1-71-285,-1-1 0,1 0 1,0 0-1,0 1 0,0-1 1,0 0-1,0 0 0,1 0 1,-1 0-1,1 0 0,0 0 1,0-1-1,0 1 0,0-1 1,1 1-1,-1-1 0,1 0 1,-1 0-1,1 0 0,0 0 1,0 0-1,-1-1 0,1 1 1,1-1-1,-1 0 0,0 0 1,6 2-1,-6-3-164,0 1 1,0-1-1,0 0 0,1 0 1,-1 0-1,0 0 0,0-1 1,1 1-1,-1-1 0,0 0 1,0 0-1,0 0 0,0 0 0,0-1 1,0 1-1,-1-1 0,1 1 1,3-4-1,-2 1-728,1 0 0,-2-1 0,1 0 0,0 0-1,-1 0 1,5-9 0,19-41-8544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2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67 110 14659,'0'0'5245,"16"7"-5250,48 20-74,-62-26 80,0 0 0,0 0 0,0 0 0,1-1 1,-1 1-1,0-1 0,0 1 0,1-1 0,-1 0 0,0 0 0,0 0 0,1 0 0,-1 0 0,0-1 0,1 1 0,-1-1 0,0 1 0,3-2 0,-4 1 14,1 0 0,-1 0 0,0 0 0,0-1 0,0 1-1,1 0 1,-1 0 0,-1-1 0,1 1 0,0-1 0,0 1-1,0-1 1,-1 1 0,1-1 0,-1 1 0,1-1 0,-1 0-1,1-2 1,-1-1 37,1 0-1,-1 0 0,-1 1 0,1-1 1,-1 0-1,1 1 0,-1-1 1,0 0-1,-1 1 0,1-1 1,-1 1-1,0-1 0,-4-6 0,2 7 47,0 0-1,0 0 1,0 1-1,-1-1 1,1 1-1,-1 0 1,0 0-1,0 0 1,0 1-1,0 0 0,0 0 1,0 0-1,-1 1 1,1-1-1,-1 1 1,1 1-1,-7-1 1,8 0-67,0 1 1,1 0 0,-1 0 0,0 1 0,1-1-1,-1 1 1,1 0 0,-1 0 0,1 0 0,0 0-1,-1 1 1,1-1 0,0 1 0,0 0 0,0 0-1,0 0 1,0 0 0,0 0 0,0 1 0,1-1-1,-1 1 1,1 0 0,0 0 0,0 0 0,0 0-1,0 0 1,-1 4 0,0 2-1,0 1-1,0 0 1,1 0 0,1 0-1,0 0 1,0 0 0,1 16 0,0-22-66,0 0 0,1-1 1,-1 1-1,1 0 0,-1 0 1,1-1-1,0 1 1,1 0-1,-1-1 0,1 1 1,-1-1-1,1 1 0,0-1 1,0 0-1,0 0 1,1 0-1,-1 0 0,1 0 1,0-1-1,0 1 0,0-1 1,0 0-1,5 3 1,56 12-2382,-13-11-2473,11-5-4777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29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85 4521,'0'0'18388,"-9"-11"-18020,46 9-72,8 2 208,20-3 0,-1 3-240,0-6-152,0 1-112,-18-1-264,-9-13-1320,-19 3-2617,-9-1-3193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29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12499,'0'0'11858,"201"33"-11722,-118-28-136,9 4-1408,-19-4-1297,-18 1-3896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30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0 744,'0'0'25814,"73"22"-25574,0-11-88,1 0-56,-1-3-96,-9-2-64,-18-6-352,-9 0-521,-19 0-1087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30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13555,'0'0'10549,"25"6"-10104,1 0-355,-9-3-57,0 1 0,0 1-1,0 1 1,0 0-1,-1 1 1,0 1-1,17 10 1,-19-8-17,1 0 0,-1 1 0,-1 0 0,0 1 0,0 0 0,11 16 1,-20-22 10,0 0 1,0 0 0,-1 0 0,0 0 0,0 0 0,0 1 0,-1-1 0,0 1 0,0-1 0,-1 1 0,0 0-1,0 0 1,0 0 0,-1 0 0,0 0 0,-1-1 0,1 1 0,-3 10 0,1-11 19,0-1-1,0 0 1,0 0 0,-1 0 0,0 0 0,0 0 0,0 0-1,0-1 1,-1 1 0,1-1 0,-1 0 0,0 0 0,-5 3 0,-9 6 18,0-1 1,-20 11 0,23-14-38,-17 9-14,-1-1 0,-36 12-1,55-24-456,0 0-1,0-1 1,0-1-1,-1 0 0,0-1 1,1-1-1,-1 0 0,-16-2 1,30 1 208,0 0 1,0 0-1,0 0 0,0 0 1,0 0-1,0 0 0,0-1 1,0 1-1,0 0 0,0-1 1,0 1-1,0-1 0,0 1 1,0-1-1,1 1 1,-1-1-1,-1-1 0,-1-17-5947</inkml:trace>
  <inkml:trace contextRef="#ctx0" brushRef="#br0" timeOffset="1">395 39 14243,'0'0'9322,"-74"171"-7506,74-103-695,10 4-417,26-1-240,10-7-200,9-12-264,0-11-72,0-16-720,0-14-897,9-11-1919,-9-14-2634,-18-13-5656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30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15211,'0'0'8637,"30"0"-8408,186 2-448,-216-2 210,1 0 0,0 0-1,0 0 1,0 0 0,-1 0-1,1 1 1,0-1-1,0 0 1,0 0 0,-1 0-1,1 1 1,0-1 0,0 0-1,-1 1 1,1-1-1,0 1 1,-1-1 0,1 1-1,0-1 1,-1 1 0,1-1-1,-1 1 1,1 0-1,-1-1 1,1 1 0,-1 0-1,0-1 1,1 1 0,-1 0-1,1 1 1,-1 0 21,1 1 0,-1-1 0,0 1 0,0 0 0,0-1 0,0 1 0,-1-1 0,1 1 0,-2 4 0,-26 57 797,6-23 236,-32 80-1,46-100-829,2 1 0,0 0 0,2 1 0,0-1 1,0 45-1,4-62-235,0 1 0,0-1 0,0 0 0,1 0 0,0 0 0,0 1 1,0-1-1,0 0 0,1-1 0,0 1 0,0 0 0,1 0 0,-1-1 1,1 1-1,0-1 0,0 0 0,0 0 0,1 0 0,-1 0 0,1-1 1,0 1-1,0-1 0,0 0 0,1 0 0,-1 0 0,1-1 0,0 0 1,-1 0-1,1 0 0,0 0 0,0-1 0,0 0 0,0 0 0,1 0 1,8 0-1,-9-1-148,-1 1 0,1-1 0,-1-1 0,1 1 0,-1-1 0,0 0 0,1 0 0,-1 0 0,0 0 0,1-1 0,-1 0 0,0 1 0,0-2 0,0 1 0,-1 0 1,1-1-1,4-3 0,0-2-812,1-1 1,-1 0 0,-1 0-1,1 0 1,7-14 0,15-39-6818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3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13451,'0'0'11164,"16"0"-10898,23 0-124,-1 2 0,1 1 0,66 14 0,-86-11-132,-13-6-14,0 2 0,0-1 1,0 1-1,-1 0 0,1 0 0,0 0 0,-1 1 0,1 0 1,-1 0-1,0 0 0,0 1 0,0-1 0,5 7 0,-10-10 7,1 1-1,-1-1 1,0 1-1,0-1 0,0 1 1,1-1-1,-1 1 0,0-1 1,0 1-1,0 0 1,0-1-1,0 1 0,0-1 1,0 1-1,0-1 1,0 1-1,0-1 0,0 1 1,0 0-1,-1-1 0,1 1 1,0-1-1,0 1 1,-1-1-1,1 1 0,0-1 1,0 0-1,-1 1 0,1-1 1,-1 1-1,1-1 1,0 1-1,-1-1 0,1 0 1,-1 1-1,1-1 1,-1 0-1,1 0 0,-1 1 1,-24 7 215,19-6-175,-54 14 185,24-7 60,-56 23 0,92-32-282,0 0 1,0 0-1,-1 0 0,1 0 1,0 0-1,0 0 1,0 0-1,-1 1 0,1-1 1,0 0-1,0 0 1,0 0-1,-1 1 1,1-1-1,0 0 0,0 0 1,0 0-1,0 1 1,0-1-1,-1 0 0,1 0 1,0 1-1,0-1 1,0 0-1,0 0 1,0 1-1,0-1 0,0 0 1,0 0-1,0 1 1,0-1-1,0 0 1,0 1-1,0-1 0,0 0 1,0 0-1,0 1 1,0-1-1,1 0 0,-1 0 1,0 0-1,0 1 1,0-1-1,0 0 1,0 0-1,1 1 0,-1-1 1,0 0-1,0 0 1,0 0-1,1 0 1,-1 1-1,0-1 0,0 0 1,1 0-1,-1 0 1,0 0-1,0 0 0,1 0 1,-1 0-1,0 0 1,1 0-1,16 8-18,41 10 283,-1 2 0,97 49 0,-151-68-242,0 1 1,0-1-1,0 1 0,0 0 0,-1 0 0,1 0 0,0 0 0,-1 1 1,0-1-1,1 1 0,-1-1 0,0 1 0,0 0 0,-1 0 0,1 0 1,0 0-1,-1 0 0,0 0 0,0 0 0,0 0 0,0 1 0,0-1 1,-1 0-1,1 1 0,-1-1 0,0 0 0,0 1 0,0-1 0,-1 1 1,1-1-1,-1 0 0,1 1 0,-1-1 0,0 0 0,-1 0 0,1 0 1,0 0-1,-1 0 0,0 0 0,0 0 0,0 0 0,0 0 0,0-1 1,0 1-1,-1-1 0,-2 2 0,-14 15 150,0 0-1,-1-2 1,-1 0 0,-45 26-1,51-35-136,1-1-1,-1 0 0,0-2 1,-1 1-1,1-2 0,-1 0 1,0-1-1,0-1 0,-26 1 1,41-3-123,1 0-1,0-1 1,-1 1 0,1 0-1,0-1 1,0 1 0,-1 0-1,1-1 1,0 1 0,0-1-1,0 1 1,0 0 0,-1-1-1,1 1 1,0-1 0,0 1-1,0-1 1,0 1 0,0-1-1,0 1 1,0-1 0,0 1-1,0 0 1,0-1 0,1 1-1,-1-1 1,0 1 0,0-1-1,0 1 1,0 0 0,1-1-1,-1 1 1,0-1 0,0 1-1,1-1 1,9-16-7277,7 8-5538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58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 3121,'0'0'17037,"-1"-4"-16327,1 4-697,-1-1-1,1 1 1,0 0-1,0-1 1,0 1-1,0-1 0,0 1 1,0-1-1,0 1 1,0 0-1,0-1 0,0 1 1,0-1-1,1 1 1,-1-1-1,0 1 0,0 0 1,0-1-1,0 1 1,1 0-1,-1-1 0,0 1 1,0 0-1,1-1 1,-1 1-1,0 0 1,1-1-1,-1 1 0,0 0 1,1 0-1,-1-1 1,0 1-1,1 0 0,-1 0 1,1 0-1,-1-1 1,0 1-1,2 0 0,28-6 423,53 6 248,-58 1-485,56-2 517,-43 0-1377,-1 0-3539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58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8490,'0'0'10773,"-3"17"-9877,-7 92 448,5 154 1,5-205-1436,4-7-786,0-27-1895,-3 1-4690,-4-17 2727,-12-2-1000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9514,'0'0'11931,"193"112"-10955,-138-79-848,18 0-128,37-5-2177,-18-9-4752,0-5-4754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58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8970,'0'0'10530,"193"-19"-9722,-129 10-456,-9 7-232,0-1-120,0 3-488,-9 0-1096,-9 0-2305,-1 0-928,-17 0-3273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8:59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83 176 10594,'0'0'10122,"0"3"-9914,0 500 2414,0-398-6123,0-3-3744,0-127 1238</inkml:trace>
  <inkml:trace contextRef="#ctx0" brushRef="#br0" timeOffset="1">64 8 7890,'0'0'12278,"23"-2"-11675,-13 1-542,6-1 2,0 1 1,0 0 0,0 1-1,0 0 1,0 2 0,0 0 0,0 0-1,0 2 1,18 6 0,-3 3 69,-1 1 1,0 1 0,-1 2 0,-1 0-1,-1 3 1,44 38 0,-59-47-90,0 1-1,0 1 1,-2 0 0,1 0 0,-2 1 0,0 0 0,0 1-1,-2 0 1,0 0 0,0 1 0,-1 0 0,-1 0 0,-1 0 0,-1 1-1,3 18 1,-5-23 10,0 0 0,-1 1-1,-1-1 1,0 0-1,0 0 1,-1 0 0,0 0-1,-1 0 1,-1 0 0,0-1-1,-1 1 1,0-1 0,0 0-1,-1 0 1,-1-1-1,1 0 1,-2 0 0,1-1-1,-2 1 1,1-2 0,-1 1-1,-12 8 1,1-2 74,0 0 1,-1-1 0,-1-2-1,0 0 1,-1-1-1,0-1 1,0-2-1,-30 8 1,9-7-15,0-2 0,-1-1 0,-76-2 1,119-4-199,-1 0 1,1 0 0,0 0 0,0 0 0,-1 0 0,1 0-1,0 1 1,0-1 0,-1 1 0,1-1 0,0 1 0,0 0-1,0 0 1,-3 2 0,4-1-137,-1 0 0,1-1 0,0 1 0,0 0 0,1 0-1,-1 0 1,0 0 0,1 1 0,-1-1 0,1 0 0,-1 0 0,1 0 0,0 3 0,-3 35-5720,-5-3-2575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03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 12763,'0'0'8088,"0"-1"-8068,-1 1 0,1 0-1,0 0 1,-1 0 0,1 0 0,0 0-1,0 0 1,-1 0 0,1 0 0,0 0-1,-1 0 1,1 0 0,0 0 0,0 0-1,-1 0 1,1 0 0,0 0 0,0 0-1,-1 0 1,1 1 0,0-1-1,0 0 1,-1 0 0,1 0 0,0 0-1,0 0 1,-1 1 0,1-1 0,0 0-1,0 0 1,0 1 0,0-1 0,-1 0-1,1 0 1,0 0 0,0 1 0,0-1-1,0 0 1,0 1 0,0-1 0,0 0-1,-1 0 1,1 1 0,0-1 0,0 0-1,0 0 1,0 1 0,0-1 0,0 0-1,1 1 1,1 88 941,4 1-1,33 165 1,-37-252-945,0-12-22,0-30-61,-2-54-199,-4 57 129,-1 0 0,-20-65 0,25 101 144,1-1 0,-1 1 0,-1-1 0,1 1-1,0 0 1,0-1 0,0 1 0,0-1 0,0 1-1,0-1 1,0 1 0,-1 0 0,1-1-1,0 1 1,0 0 0,0-1 0,-1 1 0,1 0-1,0-1 1,-1 1 0,1 0 0,0-1 0,-1 1-1,1 0 1,0 0 0,-1-1 0,1 1 0,-1 0-1,1 0 1,0 0 0,-1 0 0,1-1-1,-1 1 1,1 0 0,-1 0 0,1 0 0,-9 19 403,5 29-283,2 0 1,4 60-1,1-15-94,-4-79-333,3 15 707,7-15-4524,-1 2-8970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04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166 597 3817,'0'0'13717,"0"0"-13690,-1-1 0,1 1 0,0 0 0,0 0 0,-1 0 0,1 0 0,0 0 0,0 0 0,-1 0 0,1 0 0,0 0 0,0 0 0,-1 0 0,1 0 0,0 0 0,0 0 0,-1 0 0,1 0 0,0 0 0,0 0 0,-1 1 0,1-1 0,0 0 0,0 0 0,0 0 0,-1 0-1,1 0 1,0 1 0,0-1 0,0 0 0,-1 0 0,1 0 0,0 1 0,0-1 0,0 0 0,0 0 0,0 0 0,0 1 0,-1-1 0,1 0 0,0 0 0,0 1 0,0-1 0,0 0 0,0 0 0,0 1 0,0-1 0,0 0 0,0 0 0,0 1 0,0-1 0,0 0 0,0 0 0,1 1 0,-1-1 0,0 0-1,0 0 1,0 1 0,-2 14 311,0 0-1,1 0 0,0 0 0,1 0 0,3 20 0,15 80 779,-16-102-1017,1 3-30,1 0-1,1 0 0,1 0 0,0-1 1,14 26-1,-20-41-66,0 0 0,0 0-1,0-1 1,0 1 0,1 0 0,-1 0 0,0 0 0,0 0-1,0-1 1,0 1 0,0 0 0,0 0 0,1 0-1,-1 0 1,0 0 0,0-1 0,0 1 0,0 0 0,0 0-1,1 0 1,-1 0 0,0 0 0,0 0 0,0 0 0,1 0-1,-1 0 1,0-1 0,0 1 0,0 0 0,1 0 0,-1 0-1,0 0 1,0 0 0,0 0 0,1 0 0,-1 1 0,0-1-1,0 0 1,0 0 0,1 0 0,-1 0 0,0 0 0,0 0-1,0 0 1,0 0 0,1 0 0,-1 0 0,0 1 0,0-1-1,0 0 1,0 0 0,0 0 0,1 0 0,-1 1 0,0-1-1,0 0 1,0 0 0,0 1 0,2-20 71,-2-31 14,2 7-76,-3-1 1,-1 1-1,-2 0 0,-11-44 0,-24-44 93,-7 2-1,-77-156 1,123 285-90,0-1 0,-1 0-1,1 1 1,0-1 0,0 0 0,0 1 0,-1-1 0,1 0 0,0 1 0,0-1 0,0 0 0,0 0 0,0 1 0,1-1 0,-1 0 0,0 1 0,0-1-1,0 0 1,0 1 0,1-1 0,-1 0 0,0 1 0,1-1 0,-1 0 0,1 1 0,-1-1 0,0 1 0,1-1 0,-1 1 0,1-1 0,-1 1 0,1-1 0,0 1-1,0-1 1,25-10-14,-21 9 37,38-10 152,-1 2 1,1 1-1,74-5 1,138 8 307,-226 6-519,-22-2-683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0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6849,'0'0'15169,"14"0"-15626,8 0 366,0-1-103,1 1 0,27 4 0,-44-3 163,0 0 0,-1 0 0,1 0 1,0 1-1,-1 0 0,1 0 0,-1 0 0,1 1 1,-1 0-1,0 0 0,0 0 0,0 1 0,-1-1 0,7 7 1,-10-9 39,-1 0 1,1 0 0,0 0 0,-1 0 0,1-1-1,-1 1 1,1 0 0,-1 0 0,1 0-1,-1 0 1,0 0 0,0 0 0,1 0-1,-1 0 1,0 0 0,0 0 0,0 0-1,0 0 1,0 0 0,0 0 0,0 1 0,-1-1-1,1 0 1,0 0 0,-1 0 0,1-1-1,0 1 1,-1 0 0,1 0 0,-1 0-1,0 0 1,1 0 0,-1 0 0,1-1-1,-1 1 1,0 0 0,0 0 0,0-1 0,1 1-1,-1-1 1,0 1 0,0-1 0,0 1-1,-1 0 1,-46 18 144,44-18-169,-13 3 251,1 0-1,-1-1 0,0-1 0,-25 0 1,41-2 225,13 0-385,-1-1-32,0 1-1,0 0 0,1 1 1,-1 0-1,0 1 0,-1 1 1,1-1-1,0 2 0,-1-1 1,1 1-1,11 7 0,-21-10-24,0 0 0,0-1-1,0 1 1,0 0-1,0 0 1,0-1 0,0 1-1,0 0 1,-1 0 0,1 0-1,0 0 1,0 0-1,-1 0 1,1 0 0,-1 1-1,1-1 1,-1 0 0,0 0-1,1 0 1,-1 0-1,0 1 1,0-1 0,0 0-1,0 0 1,0 1-1,0-1 1,0 0 0,0 0-1,-1 0 1,1 1 0,0-1-1,-1 0 1,1 0-1,-1 0 1,1 0 0,-1 0-1,1 0 1,-1 0 0,0 0-1,1 0 1,-1 0-1,0 0 1,0 0 0,0 0-1,0-1 1,0 1 0,0 0-1,-1 0 1,-5 5 109,0-1-1,0 0 1,-1-1 0,0 0 0,-8 4-1,-4 0-305,0-1-1,-1-1 0,1 0 1,-1-2-1,-1-1 0,-27 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19 311 8978,'0'0'9927,"-1"1"-9832,1 1 0,-1-1 0,0 0 0,0 0 0,0 0 0,1 1 0,-1-1 0,0 0 0,1 1 0,0-1 0,-1 0 0,1 1 0,-1 2 0,1-3-54,0 56 1051,1-1 0,15 88 0,-10-113-896,7 39 235,4-1 1,2 0 0,28 66 0,-34-114-316,-4-18-18,-8-4-87,0-1-1,0 0 0,0 0 1,0 1-1,0-1 0,0 0 1,0 0-1,-1 0 0,1 0 1,0 0-1,-1 0 0,0 0 1,1-4-1,3-84 104,-4 88-114,0-35 5,1-26-2,-3-1-1,-17-108 0,-6 48-142,-6 3 0,-49-123 0,78 237 205,-6-15 81,8 22-127,0-1-1,0 1 1,0-1 0,0 1 0,0 0 0,0-1 0,0 1 0,1-1-1,-1 1 1,0-1 0,0 1 0,0-1 0,0 1 0,1 0 0,-1-1-1,0 1 1,0 0 0,1-1 0,-1 1 0,0-1 0,1 1 0,-1 0-1,0 0 1,1-1 0,-1 1 0,0 0 0,1 0 0,-1-1 0,1 1-1,-1 0 1,0 0 0,1 0 0,-1 0 0,1 0 0,-1-1 0,1 1 0,-1 0-1,1 0 1,-1 0 0,1 0 0,-1 0 0,1 1 0,354 15 586,-64-5 47,-243-11 263,-48 35-1131,0-20 131,0 0-1,2 0 0,0 1 1,0-2-1,6 18 1,-4-22-1341,0 1 1,0-1 0,1 0-1,10 14 1,-6-15-6046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0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11498,'0'0'7642,"5"23"-6771,64 300 1372,-60-294-1956,-2-8-845,-5-8-3236,-2-22 2234,0-7-604,0 0-1,-1 0 1,0-1-1,-8-26 1,-7-4-2251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2481,'5'-33'1898,"-1"0"143,-3 0 5761,18 34-3995,-9 2-3407,0 0-1,0 0 0,-1 1 1,1 0-1,-1 1 1,0 0-1,0 1 0,14 11 1,3 5 330,31 34 0,-46-44-554,-1 0 1,0 0-1,0 1 1,-2 0-1,0 1 1,0 0-1,-1 0 0,-1 0 1,0 1-1,-1 0 1,-1 0-1,0 1 1,-1-1-1,-1 1 1,-1 0-1,0-1 1,0 1-1,-2 0 1,0 0-1,-4 19 1,2-24-135,0 0 0,-1 0 0,-1 0 1,0 0-1,0-1 0,-1 0 0,0 0 1,0 0-1,-1-1 0,-11 11 0,11-13-21,1 0 0,-1 0 0,-1 0 0,1-1 0,-1-1 0,0 1 0,-1-1-1,1 0 1,-1-1 0,0 0 0,0-1 0,-17 5 0,25-8-83,0 0 0,1 0 1,-1 0-1,0 0 0,1 0 1,-1 0-1,1 0 0,-1 0 1,0 0-1,1 0 0,-1 0 0,1-1 1,-1 1-1,1 0 0,-1 0 1,0-1-1,1 1 0,-1 0 1,1-1-1,-1 1 0,1-1 1,0 1-1,-1-1 0,1 1 0,-1 0 1,1-1-1,0 0 0,-1 1 1,1-1-1,0 1 0,0-1 1,-1 0-1,-2-29-1913,13-34-5354,-10 62 6572,10-40-9111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13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9874,'0'0'7123,"3"0"-6306,-1-1 0,1 1 1,-1 0-1,1 1 0,-1-1 0,1 0 1,-1 1-1,1-1 0,2 2 0,-5 0-739,1 0-1,-1 0 0,1 0 0,-1 0 0,1 0 1,0 0-1,0 0 0,0-1 0,0 1 0,0 0 1,1-1-1,-1 1 0,0 0 0,1-1 0,-1 0 1,1 1-1,-1-1 0,1 0 0,3 2 0,14 15 405,1 6-265,1 0-1,1-2 1,30 24-1,-23-21-283,38 43 0,-67-68 60,4 4-10,0 1 1,-1-1-1,1 1 1,-1 0-1,0-1 0,3 10 1,-5-12 45,-1 0 1,1 0 0,-1 1 0,0-1-1,0 0 1,0 0 0,0 1-1,-1-1 1,1 0 0,0 0 0,-1 1-1,0-1 1,1 0 0,-1 0 0,0 0-1,0 0 1,0 0 0,-1 0-1,-1 3 1,-20 27 192,13-19-175,0 0 0,1 1-1,1 0 1,0 0 0,-11 30 0,19-43-53,-1 1 1,1-1-1,0 0 0,0 1 1,0-1-1,0 0 1,0 1-1,0-1 1,1 0-1,-1 1 0,0-1 1,1 0-1,-1 0 1,1 0-1,-1 1 0,1-1 1,0 0-1,-1 0 1,1 0-1,0 0 1,0 0-1,0 0 0,0 0 1,0 0-1,0 0 1,0-1-1,0 1 0,0 0 1,0 0-1,0-1 1,1 1-1,-1-1 0,0 1 1,0-1-1,1 0 1,-1 1-1,2-1 1,59 7-186,-50-6 139,163-3-293,-60-1 314,-114 3 889,-1 4-680,0 0 1,-1 1-1,0-1 1,0 0 0,0 0-1,-1 0 1,-2 4-1,3-5-201,-1 0 0,1 0 0,0 0 0,0 0-1,0-1 1,0 1 0,1 1 0,-1-1 0,1 0 0,0 0-1,0 0 1,0 0 0,0 0 0,0 0 0,1 0 0,1 5-1,-1-6-7,0-1-1,0 0 1,0 1 0,0-1-1,1 0 1,-1 0-1,0 1 1,1-1-1,-1 0 1,1-1-1,-1 1 1,1 0 0,0 0-1,-1-1 1,1 1-1,0 0 1,3 0-1,37 6-286,-32-6 196,24 4-89,51-1 0,-84-4 245,0 1-1,0-1 0,0 0 1,0 0-1,0 1 1,0-1-1,0 1 1,0-1-1,0 1 1,0-1-1,0 1 1,-1-1-1,1 1 1,0 0-1,0 0 0,-1-1 1,1 1-1,0 0 1,-1 0-1,1 0 1,-1 0-1,1 0 1,-1 0-1,1 0 1,-1 0-1,1 0 0,-1 0 1,0 0-1,0 0 1,0 0-1,0 0 1,1 0-1,-1 0 1,-1 0-1,1 0 1,0 0-1,0 0 0,0 0 1,0 0-1,-1 0 1,1 0-1,-1 0 1,1 0-1,0 0 1,-2 2-1,2-2-52,-15 46 216,10-37-198,2 1-1,0-1 1,0 1 0,1 0 0,0 0 0,-1 17-1,3-27-22,0 1 0,0 0 0,0-1 0,0 1 0,0 0 0,0-1 0,0 1 0,1 0-1,-1-1 1,1 1 0,-1-1 0,1 1 0,-1-1 0,1 1 0,0-1 0,0 1 0,0-1-1,0 1 1,0-1 0,0 0 0,0 0 0,0 1 0,3 0 0,0 0-55,1 0 0,0-1 1,-1 0-1,1 0 0,0 0 0,0-1 1,7 1-1,-7-1 55,183 1-492,-185-1 881,-3 1-278,0 1-1,0 0 0,-1-1 0,1 1 0,0-1 0,-1 1 0,1-1 0,-1 1 0,1-1 0,-1 1 0,0-1 0,0 0 1,0 1-1,0-1 0,0 0 0,0 0 0,0 0 0,0 1 0,-2 0 0,1 0 76,-5 10-49,2-6-120,0 0 0,1 1 0,0-1 0,0 1 0,0 0 0,1 0 1,0 0-1,1 1 0,0-1 0,-2 10 0,4-15-28,1-1 1,-1 0-1,1 1 0,-1-1 1,1 1-1,0-1 1,0 0-1,-1 0 0,1 1 1,0-1-1,0 0 1,0 0-1,0 0 0,1 0 1,-1 0-1,0 0 0,0 0 1,1-1-1,-1 1 1,0 0-1,1-1 0,-1 1 1,0-1-1,1 1 1,-1-1-1,1 0 0,-1 0 1,3 1-1,45 3-617,116-4 433,-168 25 1599,-9-1-1239,5-12-147,0 0 0,1 0 0,1 0 0,0 1 0,0-1 0,1 1 0,1 0-1,0 1 1,-1 18 0,4-30-19,0-1-1,1 1 0,-1 0 1,0 0-1,1 0 1,-1 0-1,1-1 1,-1 1-1,1 0 0,0 0 1,0-1-1,0 1 1,0-1-1,0 1 1,0-1-1,0 1 0,1-1 1,-1 1-1,0-1 1,1 0-1,-1 0 1,1 0-1,0 0 0,-1 0 1,1 0-1,0 0 1,-1-1-1,1 1 1,0 0-1,2-1 0,7 3-84,0-1 0,0-1-1,0 0 1,12 0 0,-5-1-14,7 1 56,0 0 1,0-2-1,-1-1 1,1-1-1,33-8 0,39-13-77,-93 23 775,-8 13 412,-25 31-494,21-33-539,0 1 1,1 0-1,0 0 0,1 1 1,0 0-1,1 0 1,-6 17-1,11-27-32,0-1 0,0 1 0,-1 0 0,1-1-1,0 1 1,0-1 0,1 1 0,-1-1 0,0 1 0,0 0-1,1-1 1,-1 1 0,1-1 0,-1 1 0,1-1 0,0 0-1,0 1 1,0-1 0,-1 0 0,1 1 0,0-1 0,0 0 0,1 0-1,-1 0 1,0 0 0,0 0 0,0 0 0,1 0 0,-1 0-1,1-1 1,-1 1 0,0 0 0,1-1 0,2 1 0,5 2-121,1-1 0,-1 0 0,1 0 0,13 0 0,-20-2 109,161 3-751,-93-4 759,-69 1 669,-2 7 497,-1 0-1057,-1 0 1,1 0 0,-2-1 0,1 1-1,0-1 1,-1 1 0,0-1-1,-6 8 1,4-6-85,1 0 0,0 0 0,0 0 0,1 0 0,-5 17 0,8-22-19,-1 0 1,0 0 0,1 0-1,-1 0 1,1 1-1,0-1 1,0 0-1,0 0 1,1 0 0,-1 0-1,1 0 1,0 0-1,0 0 1,0 0-1,0 0 1,0 0 0,0 0-1,1 0 1,0-1-1,-1 1 1,1 0-1,4 3 1,-1-3-53,0-1 1,0 1-1,1-1 1,-1 0-1,1 0 1,-1-1-1,1 0 1,0 0-1,-1 0 1,1 0-1,10-1 1,18 0-37,0-2 0,-1-1 0,1-2 0,0-1 0,56-18 0,-66 21 243,-24 3-116,0 0 1,0 0-1,0 0 0,1 0 0,-1 0 0,0 0 1,0 0-1,0 0 0,0 0 0,1 1 0,-1-1 0,0 0 1,0 0-1,0 0 0,0 0 0,0 0 0,0 1 0,1-1 1,-1 0-1,0 0 0,0 0 0,0 1 0,0-1 0,0 0 1,0 0-1,0 0 0,0 1 0,0-1 0,0 0 0,0 0 1,0 0-1,0 0 0,0 1 0,0-1 0,0 0 0,0 0 1,0 0-1,0 1 0,0-1 0,0 0 0,0 0 0,0 0 1,0 1-1,-1-1 0,1 0 0,0 0 0,0 0 0,-27 31 1818,13-16-1985,-5 7 262,2 1 0,-20 33 0,33-49-152,0-1-1,1 1 0,0 1 1,0-1-1,0 0 0,1 1 1,0-1-1,1 1 0,0 0 0,0 0 1,0-1-1,1 1 0,2 14 1,-2-20-20,1 1 0,0-1 0,0 0 0,0 0 0,0 0 0,1 0 0,-1 0-1,1 0 1,-1 0 0,1 0 0,-1 0 0,1 0 0,0-1 0,0 1 0,0-1 0,0 0 0,0 1 0,0-1 0,0 0 0,1 0 0,-1 0 0,0 0 0,1-1 0,-1 1 0,0-1 0,5 1 0,9 1-194,1 0 1,-1-2-1,17-1 1,-10 1 35,2 0 76,2 1 71,1-2-1,44-6 1,-84 24 2726,3-3-2623,1 1 0,1 0 0,-9 26-1,16-39-58,-1 0 0,1 1 0,0-1 0,0 0 0,0 0 0,0 0 0,0 0 0,0 1 0,0-1 0,1 0 0,-1 0 0,1 0 0,-1 0 0,1 0 0,0 0 0,0 0 0,0 0 0,0 0 0,0 0 0,1 0 0,1 2 0,0-1-42,1-1-1,-1 1 0,1-1 1,-1 1-1,1-1 0,0 0 1,0-1-1,0 1 0,0-1 1,6 2-1,12 1-219,-1-2 0,0 0 0,34-1-1,-42-1 243,167-14-348,-169 12 390,6 1 65,-14 1 929,-20 36 823,15-30-1787,1 0 1,-1 0-1,1 0 0,0 1 0,1-1 0,-1 1 0,2 11 0,0-16-46,-1 0 0,1 0 0,0 0 0,0 0 1,0 0-1,0 0 0,0-1 0,1 1 0,-1 0 0,0-1 0,1 1 0,0-1 0,-1 1 0,1-1 0,0 0 0,-1 0 0,1 1 0,0-1 0,0 0 0,0-1 0,0 1 1,0 0-1,0-1 0,0 1 0,0-1 0,3 1 0,33 4-278,0-1 1,1-2-1,-1-2 0,45-5 1,-76 4 273,57-8-241,12 0 1127,-77 12-664,0 0 0,0 0 0,-1-1 0,0 1 1,1-1-1,-1 1 0,0-1 0,-4 4 0,1 1-193,-1 1 0,1 0 0,1 0 0,0 0 0,0 1 0,0-1-1,1 1 1,0 0 0,1 0 0,0 0 0,1 0 0,-2 17 0,3-24-42,1 0-1,-1-1 1,0 1-1,0 0 1,1-1 0,-1 1-1,1-1 1,-1 1-1,1 0 1,0-1-1,0 0 1,0 1 0,0-1-1,0 1 1,0-1-1,0 0 1,0 0 0,0 0-1,0 1 1,2 0-1,2 0-77,-1 1 0,1-1-1,-1 1 1,1-1 0,0-1 0,8 3-1,6 0-273,1-1-1,28 1 0,92-3-354,-76-1 2894,-64 36-297,-1-32-1868,1 0-1,1 0 0,-1 0 1,1 0-1,-1 0 0,1 0 1,0-1-1,0 1 0,1 0 1,-1 0-1,1-1 0,0 1 0,0-1 1,0 0-1,0 1 0,3 2 1,3 1-136,0 0 1,1-1 0,0 0 0,0 0-1,10 4 1,16 4-181,-30-13 359,1 1 1,0 0-1,-1 0 1,1 0-1,-1 1 1,1 0-1,-1 0 1,6 5 0,-11-47-5491,0 9-5552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20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7218,'1'-3'10423,"1"-2"-9994,4-8-5096,4-1-2703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12443,'0'0'8245,"12"25"-7551,43 79-90,-48-92-526,1-1 1,0 0-1,1 0 1,0-1-1,0 0 1,1-1-1,0 0 0,1 0 1,0-1-1,1-1 1,-1 1-1,1-2 1,1 0-1,-1 0 1,24 6-1,-29-9-55,1-1-1,-1 0 1,1 0-1,0 0 1,14 1-1,-21-3-15,0 0 1,1 0-1,-1 0 0,0-1 0,1 1 0,-1 0 1,0 0-1,1-1 0,-1 1 0,0 0 0,0-1 0,1 0 1,-1 1-1,0-1 0,0 0 0,0 1 0,0-1 1,0 0-1,0 0 0,0 0 0,0 0 0,0 0 1,0 0-1,-1 0 0,1 0 0,0 0 0,-1-1 0,1 1 1,-1 0-1,1 0 0,-1-1 0,1 1 0,-1 0 1,0 0-1,0-1 0,0 1 0,0 0 0,0-1 1,0-1-1,1-7-58,-2 0 1,1 0-1,-1 0 0,0 0 1,-1 0-1,0 0 1,-1 0-1,0 1 0,-1-1 1,0 1-1,0 0 1,-1 0-1,-10-15 1,15 24 41,0 0 0,0-1 0,0 1 1,0 0-1,0 0 0,-1 0 0,1 0 1,0-1-1,0 1 0,0 0 0,0 0 1,0 0-1,0 0 0,0 0 0,-1 0 1,1-1-1,0 1 0,0 0 0,0 0 1,0 0-1,0 0 0,-1 0 0,1 0 1,0 0-1,0 0 0,0 0 0,0 0 1,-1 0-1,1 0 0,0 0 1,0 0-1,0 0 0,0 0 0,-1 0 1,1 0-1,0 0 0,0 0 0,0 0 1,0 0-1,-1 0 0,1 0 0,0 0 1,0 0-1,0 0 0,0 1 0,0-1 1,-1 0-1,1 0 0,0 0 0,0 0 1,0 0-1,0 0 0,0 1 0,0-1 1,-1 0-1,-1 15-194,3 21 49,7 19 387,4 1 1,31 92 0,-9-31-3,-14-43-172,-4 1 0,-4 1 0,6 149 0,-18-222-59,0 1-8,1 0-1,-1-1 1,-1 1 0,1 0 0,0-1 0,-1 1 0,0-1 0,-2 7 0,2-9 1,0 0 0,0 1 0,0-1 0,0 0 0,0 0 0,-1-1 0,1 1 0,0 0 0,-1 0 0,1 0 0,0-1 0,-1 1 0,1-1 0,-1 1 0,1-1 0,-1 0 0,1 1 0,-1-1 0,1 0 0,-1 0 0,1 0 0,-1 0 0,-2-1 0,-7 1-66,0-1 0,0 0 1,0-1-1,0 0 0,0-1 0,1 0 1,-1-1-1,1 0 0,0-1 1,0 0-1,0 0 0,0-1 1,1 0-1,0-1 0,1 0 1,-1-1-1,1 1 0,-9-14 1,9 12 96,0-1 0,2-1 0,-1 0 0,1 0 0,1 0 0,0 0 0,1-1 1,0 0-1,0 0 0,1 0 0,1 0 0,0-1 0,1 1 0,0-1 0,1 1 1,2-19-1,-1 26-1,0 1 1,1-1 0,-1 1-1,1-1 1,0 1-1,0-1 1,0 1-1,1 0 1,-1 0 0,1 0-1,0 0 1,1 1-1,-1-1 1,0 1 0,1 0-1,0 0 1,0 0-1,0 0 1,0 1 0,0 0-1,0-1 1,1 2-1,-1-1 1,1 0 0,-1 1-1,6-1 1,14-4-44,-1 2 1,1 1-1,46 0 0,81 2-3330,-85 1-2408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23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20 4233,'0'0'5514,"-9"14"-1955,9 7 691,0-8-3488,0-36-1162,0 22 418,-1 0-1,1 0 0,-1 0 0,1 0 0,-1 0 0,1 0 1,-1 1-1,0-1 0,1 0 0,-1 1 0,0-1 0,0 0 0,0 1 1,0-1-1,1 1 0,-1-1 0,0 1 0,0-1 0,0 1 0,0 0 1,0 0-1,0-1 0,0 1 0,0 0 0,0 0 0,-2 0 0,2 0 26,1 0-1,-1-1 0,0 1 1,1 0-1,-1 0 0,0 0 0,0 0 1,1 0-1,-1 0 0,0 0 0,0 0 1,1 0-1,-1 0 0,0 0 1,0 1-1,1-1 0,-1 0 0,0 0 1,1 1-1,-1-1 0,0 0 0,1 1 1,-1-1-1,1 1 0,-1-1 1,1 1-1,-1-1 0,0 1 0,1 0 1,0-1-1,-1 1 0,1-1 0,-1 1 1,1 0-1,0-1 0,-1 2 1,1 20 229,-1-13-201,1 0 1,0 0-1,0 0 0,1 1 0,3 13 0,-3-22-72,0 1 0,-1 0-1,1 0 1,0 0 0,0 0 0,0-1-1,0 1 1,0 0 0,1-1-1,-1 1 1,0-1 0,1 1 0,-1-1-1,1 0 1,0 0 0,-1 1 0,1-1-1,0 0 1,0-1 0,-1 1-1,1 0 1,0 0 0,0-1 0,0 1-1,0-1 1,0 0 0,0 1 0,0-1-1,0 0 1,3 0 0,-4 0-22,0 0 1,0 0-1,1 0 0,-1 0 1,0 0-1,0 0 1,1 0-1,-1 0 0,0-1 1,0 1-1,0 0 1,1-1-1,-1 1 1,0-1-1,0 1 0,0-1 1,0 0-1,0 1 1,0-1-1,0 0 0,0 0 1,1-1-1,0-25-53,-2 11 202,0 10-100,0-1 0,0 1 0,-1 0 0,1-1 0,-1 1-1,-1 0 1,1 0 0,-1 0 0,0 0 0,-1 0 0,-3-7-1,4 10 37,-1 1-1,1-1 0,-1 1 0,1-1 1,-1 1-1,0 0 0,0 0 0,0 0 1,0 0-1,0 1 0,0-1 0,-1 1 1,1 0-1,-1 0 0,1 0 0,-1 0 1,1 1-1,-1-1 0,1 1 0,-1 0 1,-5 1-1,11 26-70,0-24 1,0 0 1,0 0 0,1 0-1,-1 0 1,1 0-1,0 0 1,0-1 0,0 0-1,0 1 1,1-1 0,-1-1-1,5 3 1,13 2-3470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24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6 5841,'0'0'14385,"-35"-5"-5675,34 5-8636,0 0 0,1 0 1,-1 0-1,0 0 0,0 0 1,1 0-1,-1 0 1,0 0-1,1 0 0,-1 0 1,0 0-1,1 1 1,-1-1-1,0 0 0,1 1 1,-1-1-1,1 0 1,-1 1-1,0-1 0,1 1 1,-1-1-1,1 1 0,-1-1 1,1 1-1,-1-1 1,1 1-1,0-1 0,-1 1 1,1 0-1,0-1 1,-1 1-1,1 1 0,5 26 438,28 29-419,197 225 562,-142-177-538,1-2-117,116 153 0,-199-249 0,-5-7 0,0 1 0,0 0 0,0-1 0,-1 1 0,1 0 0,0 0 0,0 0 0,-1 0 0,1 0 0,0 0 0,-1 0 0,1 0 0,-1 0 0,0 0 0,1 0 0,-1 1 0,0-1 0,1 0 0,-1 0 0,0 1 0,1-1-334,1 0 1,-1-1-1,0 0 1,1 1-1,-1-1 0,1 0 1,-1 0-1,0 0 1,1 0-1,-1 0 0,1 0 1,-1 0-1,0 0 1,1-1-1,-1 1 1,3-1-1,-3 0-683,0 2 684,0-1-1,-1 0 1,1 0 0,-1 0-1,1 0 1,-1 1 0,1-1-1,-1 0 1,1 1 0,-1-1 0,1 0-1,-1 1 1,0-1 0,1 0-1,-1 1 1,1-1 0,-1 1-1,0-1 1,1 1 0,-1-1-1,0 1 1,0-1 0,0 1 0,1-1-1,-1 1 1,0-1 0,0 1-1,0 0 1,0-1 0,0 1-1,0-1 1,0 1 0,0-1 0,0 1-1,0-1 1,0 1 0,0 0-1,0-1 1,0 1 0,-1-1-1,1 1 1,0 6-1165,0 17-8828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24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85 10474,'0'0'12103,"-9"-22"-5435,40 31-6533,107 48 133,31 10-160,-151-66-56,-16-23 128,-3 10-145,0 0 1,0 0-1,-1 0 1,0 1-1,-1-1 1,-1 1-1,0-1 1,0 1 0,-1 0-1,0 1 1,-1-1-1,0 1 1,-13-15-1,56 22-8938,-28 3 4590,17 5-5378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27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9570,'0'0'15875,"-10"1"-12688,10-1-3159,0 0-1,0 0 0,-1 0 1,1 0-1,0 0 0,0 0 1,-1 0-1,1 0 0,0 0 1,0 0-1,0 0 0,-1 0 1,1 0-1,0 0 0,0 0 1,0 1-1,-1-1 0,1 0 1,0 0-1,0 0 0,0 0 1,0 0-1,-1 1 0,1-1 1,0 0-1,0 0 0,0 0 1,0 0-1,0 1 0,-1-1 1,1 0-1,0 0 0,0 0 1,0 1-1,0-1 0,0 0 1,0 0-1,0 0 0,0 1 1,0-1-1,0 0 0,0 0 1,0 0-1,0 1 0,0-1 1,0 0-1,0 0 0,0 1 1,0-1-1,0 0 0,0 0 1,1 1-1,3 4 37,1 1 0,0-1-1,0 0 1,0 0 0,1 0 0,11 7-1,8 5 91,512 391 844,-535-406-998,18 12 3,-1 1 0,32 35 0,-78-43-7291,10-3 4365,-11 1-3145,1-4-1067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28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8130,'0'0'16031,"28"8"-15208,-11-3-679,39 11 395,83 35 0,-29 1-176,-47-21-181,109 38-1,-171-68-182,0-1 0,-1 1-1,1-1 1,0 0 0,0 1-1,0-1 1,0 0-1,-1 0 1,1 1 0,0-1-1,0 0 1,0 0 0,0 0-1,0 0 1,0 0-1,0 0 1,-1 0 0,1-1-1,0 1 1,0 0 0,0 0-1,0-1 1,-1 1-1,1 0 1,0-1 0,0 1-1,0-1 1,-1 1 0,1-1-1,0 1 1,-1-1 0,2 0-1,-2-31-87,-4 14 66,0 1 0,-1 1-1,-1-1 1,-1 1 0,0 0 0,-1 0 0,0 1 0,-1 0 0,-1 0 0,-1 1 0,0 1 0,-25-24 0,35 32-3323,14 10 477,20 11-2682,3 1-2172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28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11707,'0'0'12347,"3"-1"-11749,-1 0-539,0 1 1,0-1 0,0 1-1,0 0 1,-1 0-1,1 0 1,0 0-1,0 0 1,0 0-1,0 0 1,0 0 0,0 1-1,0-1 1,0 1-1,-1 0 1,1-1-1,3 3 1,34 21 590,-23-13-442,255 198 1020,-182-135-1127,-68-57-65,-2 1-1,25 30 1,-39-44-1233,-20-5-4371,-48-10-2732,28 0 3917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28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11546,'0'0'9755,"27"15"-8679,89 42-271,-111-54-728,1 0-1,-1-1 1,1 1 0,0-1-1,0 0 1,0-1-1,0 1 1,0-1 0,0 0-1,0-1 1,0 0-1,0 1 1,0-2 0,0 1-1,1-1 1,9-3-1,-14 4-47,1-1 0,-1 0 0,0 0-1,0 0 1,0 0 0,1 0-1,-1 0 1,0-1 0,0 1-1,-1-1 1,1 0 0,0 1 0,0-1-1,-1 0 1,1 0 0,-1 0-1,0 0 1,0 0 0,1-1-1,-1 1 1,-1 0 0,1 0-1,0-1 1,0 1 0,-1-1 0,0 1-1,1 0 1,-1-1 0,0 1-1,0-1 1,0 1 0,0-1-1,-2-3 1,2 2-65,0 1-1,-1-1 1,1 1-1,-1 0 1,0-1-1,0 1 1,0 0-1,-1 0 1,1 0 0,-1 0-1,0 0 1,0 0-1,0 0 1,0 1-1,0-1 1,0 0-1,-1 1 1,1 0 0,-1 0-1,0 0 1,0 0-1,1 0 1,-5-2-1,-3 7-7027,9 10-1391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0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569 344 7362,'0'0'11422,"-2"-19"-4264,-2 15-7042,0 1 0,-1-1 0,1 1 0,-1 0 0,0 1 0,0-1 1,0 1-1,-8-2 0,-19-10-89,-223-150 423,220 140-235,2 3 223,0 2 0,-41-16 0,69 33-339,0 0 0,-1 0 0,1 1 0,-1-1 0,0 1 0,0 0 0,-8 0 0,13 1 384,20-6-8804,-13 4 2633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1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267 387 8162,'0'0'14167,"-7"-11"-13640,-87-123-16,-60-82 511,153 215-943,0 1 0,0-1 1,0 0-1,1 0 0,-1 0 0,0 0 0,0 0 0,1 0 0,-1 0 0,0 0 0,1 0 0,-1 0 0,1-1 1,-1 1-1,1 0 0,0 0 0,0 0 0,-1-1 0,1 1 0,0-2 0,2 2-44,1 1-1,-1 0 1,0 0-1,1 0 1,-1 0-1,0 0 1,1 0-1,-1 0 1,0 1-1,1-1 1,3 3-1,60 15 180,69 30 0,-49-16-158,-74-28 465,10 3-2500,-20-11-472,-9-7-753,-9-6-3748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1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679 416 5417,'0'0'14059,"-20"-2"-11569,-27-18-961,-68-41 1,-115-93-1264,113 73-18,-31-15 1822,147 95-1858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188 310 9642,'0'0'7952,"-28"-1"-7461,-83-2-12,109 2-429,0 1 0,0 0 0,0 0-1,0 0 1,0 0 0,0 0 0,0 0 0,0 0 0,1 1-1,-1-1 1,0 1 0,0-1 0,0 1 0,1 0 0,-1 0 0,0 0-1,1 0 1,-1 0 0,0 0 0,1 0 0,-1 0 0,1 1-1,0-1 1,-2 3 0,2-2 1,0 0 0,1 0 0,-1 1 0,1-1 0,0 0-1,0 0 1,0 1 0,0-1 0,0 0 0,0 0 0,1 1 0,0 2 0,0 5 105,-1-6-130,1 0 0,-1 0 0,1 0 0,-1-1-1,1 1 1,0 0 0,1 0 0,-1-1-1,1 1 1,-1-1 0,1 1 0,0-1 0,0 0-1,1 1 1,-1-1 0,1 0 0,-1-1-1,1 1 1,0 0 0,0-1 0,0 1 0,0-1-1,1 0 1,-1 0 0,7 2 0,0 0 38,1 0 0,0-1 0,0 0 0,0-1 0,0 0 0,0-1 0,19 0 0,-27-1-60,0 0 0,-1-1 0,1 1 0,0-1 0,0 0 0,0 0 0,-1 0 0,1 0 0,0 0 0,-1-1 0,1 1 0,-1-1 0,0 0 0,0 0 0,1 0 0,-1 0 0,0 0 0,0 0 0,-1 0 0,1-1 0,0 1 0,-1-1 0,0 1 0,1-1 0,-1 0 0,1-2 1,3-10-14,0-1 1,-1 1 0,3-25-1,-4 26 5,2-33-223,-1 0 0,-4-61 0,0 55-10,-5-7 310,2 54 398,2 37-90,3 1-147,1 0 0,2 0 0,1 0 1,2-1-1,1 0 0,1 0 1,2-1-1,17 31 0,-21-46-272,0 0-1,1-1 1,0 0 0,22 23-1,-26-32-156,0-1-1,0 1 0,0-1 1,0 0-1,1 0 0,-1-1 0,1 0 1,0 0-1,0 0 0,1-1 1,-1 0-1,0 0 0,1 0 1,10 0-1,29 0-3496,-8-2-1387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2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129 325 11803,'0'0'9742,"-3"-6"-9242,-38-96 705,-33-46-765,72 143-372,0 0-1,1 1 0,-1-1 1,1 0-1,0 0 0,0-1 1,0 1-1,1 0 0,0 0 0,1-7 1,-1 6 144,12 5 329,7 3-310,0 0-1,0 1 1,-1 0 0,1 2-1,-1 0 1,33 15 0,100 57 261,-133-67-933,15 9 1636,-24-15-3147,-29-22-12811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3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547 537 6833,'0'0'14442,"-1"-4"-13322,-4-4-777,0 1-1,-1 0 1,0 0-1,0 0 0,0 1 1,-1-1-1,0 2 1,0-1-1,0 1 1,-1 0-1,0 1 0,-10-5 1,-30-22 72,-17-24-407,2-3 0,3-3 1,-73-94-1,68 78 162,51 64-382,13 15-1062,8 7-483,-1-3 662,6 5-1517,-4-1-2112,1 5-2057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3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10 196 12467,'0'0'11025,"-1"-17"-10865,-3-3-130,3 13-21,-1-1 0,1 1-1,1 0 1,-1 0 0,1 0-1,1-1 1,-1 1 0,1 0-1,0 0 1,1 0 0,3-11-1,1-7 4,5-9-5,-10 32 1,21 10 626,58 67 201,20 16-550,-44-54-3644,6-10-4169,-33-20-1527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6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544 56 6993,'0'0'7745,"-11"-2"-6196,-6-3-717,0 1-1,-1 1 1,0 0-1,0 1 0,-26 1 1,29 1-744,0 2 1,1 0 0,-1 1-1,1 0 1,0 1 0,0 1-1,0 0 1,0 1-1,1 1 1,0 0 0,-21 14-1,11-5-50,1 1-1,0 1 1,2 1-1,0 1 1,1 1-1,0 0 1,2 1-1,-18 30 1,33-46-31,0-1 0,-1 1 0,2-1 0,-1 1 0,1 0 0,0-1 0,0 1 0,0 0 0,1 9 0,0-13-20,0 0 0,0 0 0,0 0 0,0 0 0,1 0 0,-1 0 1,0 0-1,1 0 0,0 0 0,-1 0 0,1 0 0,0 0 0,0 0 0,0 0 1,0-1-1,1 1 0,-1 0 0,0-1 0,1 1 0,-1-1 0,1 1 0,0-1 1,-1 0-1,1 0 0,0 0 0,0 0 0,2 1 0,0-1 28,0 0 0,-1 0-1,1 0 1,0 1 0,0-1 0,-1 1 0,1 0-1,-1 0 1,1 0 0,4 5 0,-6-4 172,-1 0 0,0 0 0,1 0 1,-1 0-1,0 0 0,0 0 0,-1 0 0,1 1 0,-1-1 1,0 0-1,0 1 0,0-1 0,0 5 0,-2 48 407,0-35-567,1 0-1,1 1 0,1-1 1,6 33-1,-5-48-54,0-1 0,1 0 0,0 0 0,0 0 1,0 0-1,1 0 0,0 0 0,0-1 0,0 0 0,0 0 1,1 0-1,-1 0 0,1-1 0,0 0 0,0 0 0,0 0 1,1 0-1,9 3 0,4 1-162,0-1 0,1 0 1,-1-2-1,27 3 0,10-3-304,68-5-1,-40 0 3669,-81 2-3036,49 20-382,1-2 0,1-2 0,0-3 0,1-2-1,0-3 1,1-2 0,86 0 0,-120-7 164,107 2-198,202-22 0,-238 11 1603,-92 9-99,1 2-961,1 2-255,1 0 1,0 0-1,0-1 0,0 0 1,0 1-1,1-1 0,-1-1 1,1 1-1,0-1 0,0 1 1,8 1-1,64 17-198,-75-20 180,52 9-391,1-2 0,95 0 0,113-15-481,-250 6 841,111-7-266,92-2 684,-193 46 1615,-15-27-2006,1-1-1,0-1 1,0 0 0,1 0-1,0-1 1,0 0-1,1-1 1,-1 0 0,1 0-1,0-1 1,0-1-1,13 3 1,22 4-214,77 5 1,356-7-1075,-294-9 1789,-179 27 2009,-1-22-2520,0 0 0,-1-1 0,1 1 0,0-1 0,1 0 0,-1 0 0,1-1 0,-1 1 0,8 1 0,60 14-415,-67-17 400,65 12-506,0-4 0,88 0-1,145-15-261,-3-5 2706,14-25-3684,-270 29 1599,-36 6 172,25-7 33,-33 8 18,0-1 1,0 1 0,0-1 0,0 1 0,-1-1 0,1 1-1,0-1 1,0 0 0,0 1 0,-1-1 0,1 0-1,0 0 1,-1 0 0,1 1 0,-1-1 0,1 0 0,-1 0-1,1 0 1,-1 0 0,0 0 0,1 0 0,-1 0 0,0 0-1,0 0 1,0 0 0,0-2 0,1-2-28,1 0 0,-1 1 0,1-1 1,-1 0-1,1 1 0,0-1 0,1 1 0,-1 0 1,1 0-1,0 0 0,0 0 0,0 0 0,1 1 1,-1-1-1,1 1 0,6-5 0,8-5-54,0-1-1,24-11 1,61-22-713,-76 36 624,0-1 1,-1-1-1,30-20 0,-51 28 201,1 0 0,-1 0 0,0 0 0,0-1 0,0 0 0,-1 0 0,5-7-1,-6 7 7,0 0-1,1 1 0,0 0 0,0 0 0,0 0 1,1 0-1,0 1 0,0 0 0,7-5 0,47-29-683,-1-2 0,74-66 0,-70 77 819,-60 28-182,0-1 1,-1 1 0,0 0 0,1 0 0,-1-1 0,0 1-1,0-1 1,1 1 0,-1-1 0,0 1 0,0-1-1,-1 1 1,1-1 0,0 0 0,-1 0 0,1 0 0,-1 1-1,1-1 1,-1 0 0,0 0 0,0 0 0,0 0 0,0 0-1,0 1 1,0-1 0,0 0 0,-1 0 0,1 0 0,0 0-1,-1 1 1,0-1 0,0 0 0,-1-2 0,-4-7 198,-1 1 1,0 0-1,-1 0 0,-13-12 1,14 15-213,1 0 1,0-1 0,0 0-1,-7-11 1,-1-20-320,13 32 230,-1 0 0,0 0-1,0 0 1,-1 0 0,0 1 0,0-1 0,-1 1 0,1 0-1,-1-1 1,-1 2 0,1-1 0,-1 1 0,-7-7 0,-3 4 68,-1 0 0,0 1 0,0 1 1,-1 1-1,-33-6 0,-91-7 437,102 14-321,-221-9 693,150 10-505,-166-26-1,267 27-441,1 0 0,-1-1 0,1-1 0,-13-6 0,15 7-34,0-1 0,-1 1 0,0 1 0,1-1 0,-1 1 0,-14-2 0,-177-4 1006,-201 18 0,47 1 30,314-11-886,14 1 19,1-1 1,-26-4 0,41 3-112,-1-1 1,1 0-1,0-1 1,0 0-1,0 0 1,1 0-1,-1-1 1,1 0-1,-11-8 1,9 6 0,0 1 0,0 0 0,0 0 0,-1 1 1,0 0-1,0 0 0,0 1 0,0 1 0,0 0 0,-14-1 0,-16 0 194,-59 4-1,27 1 0,-134 8 415,-237 42 1,265-27-50,136-21-80,-52-1 1,90-3-386,3-2-78,0 1 1,1 0 0,0-1 0,-1 1 0,1-1-1,0 1 1,-1-1 0,1 1 0,0 0 0,0-1-1,0 1 1,0-1 0,1 1 0,-1-1 0,0 1-1,1-3 1,11-22-501,-10 22 560,0 1-1,0-1 1,0 0-1,-1 0 1,1 0 0,-1 0-1,1-8 1,-2 11 85,0 1 0,0-1 0,-1 1 1,1-1-1,0 1 0,0-1 0,-1 1 1,1-1-1,0 1 0,0-1 1,-1 1-1,1-1 0,-1 1 0,1 0 1,0-1-1,-1 1 0,1 0 0,-1-1 1,1 1-1,-1 0 0,1 0 0,-1-1 1,1 1-1,-1 0 0,1 0 0,-1 0 1,0 0-1,1-1 0,-1 1 1,0 0-1,-22-1 574,18 1-435,-412-2 1934,217 3-2621,198-1-110,2-4-2007,-27 3 3365,-66 4-203,1 5 0,0 4 1,1 3-1,-162 51 0,-106 44-1078,358-110 446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8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2605 8834,'0'0'10075,"0"-21"-7553,1 15-2372,1 0 0,-1 0 0,1 0 0,0 0 0,1 1 0,-1-1 1,1 1-1,1-1 0,-1 1 0,0 0 0,1 1 0,5-6 0,19-30 350,134-242 447,218-322-779,56 34-169,-350 476-11,4 4 0,4 4 0,3 5 0,4 3 0,3 6 0,3 3 0,3 6 0,3 4 0,2 6 0,2 4 0,3 6 0,1 4 0,2 7 0,1 4 0,176-15 0,426 11 1535,-725 32-360,0 4-1131,0 0-1,-1 0 1,1 0-1,-1 0 1,0 1 0,0-1-1,-2 7 1,1 1-192,1-6-125,0 0-1,0 1 1,-1-1-1,0 0 1,0 0 0,-1 0-1,1-1 1,-4 8-1,4-11 19,0-1-1,0 1 1,0 0 0,0-1-1,0 1 1,0-1-1,0 0 1,-1 1 0,1-1-1,-1 0 1,1 0-1,-1 0 1,1 0 0,-1 0-1,0 0 1,1 0-1,-1-1 1,0 1 0,0 0-1,1-1 1,-1 0-1,0 1 1,0-1 0,0 0-1,0 0 1,1 0 0,-1 0-1,0 0 1,0-1-1,-3 0 1,-10-7-5014,4-11 2300,9 14 1556,-9-22-4085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8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7009,'0'0'15168,"15"6"-14284,122 59 345,-115-53-1087,0 1 1,-1 1-1,-1 1 1,33 31 0,-48-41-51,-1 0 0,0 0 0,0 0 0,0 1 0,-1-1 0,0 1 0,0 0 0,0 0 0,-1 0 1,0 0-1,0 0 0,-1 1 0,1-1 0,-2 0 0,1 1 0,0-1 0,-1 1 0,-1 0 0,1-1 0,-1 1 1,0-1-1,-2 10 0,-2-3 72,-1 1 1,1-1 0,-2 0-1,0 0 1,-1 0-1,0-1 1,0-1 0,-17 18-1,13-16-382,-46 47 221,20-29-4684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9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10962,'0'0'12216,"34"-10"-11155,10-2-765,162-40 712,-130 39-1233,1 4 1,116 0-1,-191 9-169,0 0 0,1 1 0,-1-1-1,0 0 1,0 1 0,0 0 0,1-1-1,-1 1 1,0 0 0,0 0 0,0 0-1,0 0 1,0 1 0,0-1 0,2 3-1,9 5-5869,-4-5-504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39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1 523 3897,'0'0'15098,"0"-6"-14259,4-9-581,6 22-103,18 40 160,-15-25-33,198 353 1071,-198-354-1352,2 0 1,0-2 0,32 32-1,-35-43-58,-6-14 34,-4-20 77,-2 19-14,-1-28 36,0 1 1,-3 0-1,0 0 1,-2 0-1,-2 0 1,-1 1-1,-15-35 1,-48-110-452,-64-246 0,134 417 414,1 1 0,-1-1-1,1 1 1,0-1 0,1 1-1,0-1 1,0 0 0,0 1-1,2-8 1,-1 11-25,0 1 1,0-1-1,0 1 1,1 0-1,-1 0 1,1-1-1,0 1 1,-1 0-1,1 0 1,0 0 0,0 1-1,1-1 1,-1 0-1,0 1 1,0 0-1,1-1 1,-1 1-1,1 0 1,-1 0-1,1 0 1,0 0-1,-1 1 1,6-1-1,26-5 135,1 2 0,1 2 0,67 3 0,-29 1 90,290 9-67,-363-11-761,-28 0-3851,-1 0-1845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0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12995,'0'0'7325,"22"6"-6993,155 40 73,-174-45-393,-1-1 0,1 1 1,0 0-1,-1 0 1,1 0-1,-1 0 0,1 0 1,-1 0-1,0 0 1,1 1-1,-1 0 0,0-1 1,0 1-1,0 0 1,0 0-1,0 0 0,2 4 1,-4-5-4,1-1 0,-1 1 0,0 0 0,0-1 0,0 1 0,0 0 0,0-1 0,-1 1 0,1 0 0,0-1 0,0 1 0,0 0 0,0-1 0,-1 1 0,1-1 0,0 1 0,-1 0 0,1-1 0,0 1 0,-1-1 0,1 1 1,-1-1-1,0 1 0,-24 14 89,24-15-86,1 0 0,-1 1-1,1-1 1,-1 0-1,0 0 1,1 1 0,-1-1-1,1 0 1,-1 1 0,1-1-1,0 0 1,-1 1 0,1-1-1,-1 1 1,1-1-1,0 0 1,-1 1 0,1-1-1,0 1 1,-1 0 0,1-1-1,0 1 1,0-1 0,-1 1-1,1-1 1,0 1 0,0-1-1,0 1 1,0 0-1,0-1 1,0 1 0,0-1-1,0 1 1,0 0 0,0-1-1,0 1 1,1-1 0,-1 1-1,0-1 1,0 1-1,0 0 1,1-1 0,-1 1-1,0-1 1,1 1 0,-1-1-1,0 1 1,1-1 0,-1 0-1,1 1 1,-1-1-1,1 1 1,-1-1 0,1 0-1,-1 0 1,1 1 0,-1-1-1,1 0 1,0 1 0,35 21 243,-35-21-231,34 14 314,65 20 0,-47-17 11,-51-17-322,0-1 1,-1 1-1,1 0 0,-1 0 0,0 0 0,1 0 0,-1 0 0,0 0 0,1 0 0,-1 0 0,0 0 0,0 1 0,0-1 0,0 0 1,0 1-1,0-1 0,-1 1 0,1-1 0,0 1 0,-1 0 0,1-1 0,-1 1 0,0 0 0,1-1 0,-1 1 0,0 0 0,0-1 0,0 1 1,0 0-1,0-1 0,-1 1 0,1 0 0,0-1 0,-2 4 0,1 0 17,-1 0 0,0 0 1,0 0-1,0 0 0,0-1 0,-1 1 0,0-1 1,0 0-1,-6 7 0,-7 3-83,-1-1-1,0 0 1,-23 11-1,31-18-86,8-6 31,0 0 1,1 1 0,-1 0-1,0-1 1,0 1-1,1-1 1,-1 1-1,0 0 1,1-1-1,-1 1 1,1 0-1,-1 0 1,1-1-1,-1 1 1,1 0-1,-1 0 1,1 0-1,0 0 1,0 0-1,-1 0 1,1-1-1,0 1 1,0 0-1,0 0 1,0 0-1,0 0 1,0 0 0,0 0-1,0 0 1,0 0-1,1 0 1,-1 1-1,1 0-415,0 0-1,0 0 0,1 0 1,-1 0-1,0 0 1,1 0-1,-1 0 0,1-1 1,-1 1-1,1 0 1,0-1-1,3 2 1,28 16-6869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0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14683,'0'0'6241,"83"173"-6032,-47-96 7,-8-3 8,-10-8-56,0-11-104,1-16-64,-10-20-777,-9-30-5880,0-19 2248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10666,'0'0'6946,"-9"151"-5050,9-71-472,0 11-423,0-1-377,18-2-264,10-13-184,-1-12-176,1-19-32,-1-14-856,10-22-1041,-1-21-2048,-8-26-656,-1-10-5841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1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8794,'0'0'11842,"32"9"-10844,6 1-774,4 0 22,-1 2 0,72 31-1,19 23 74,-116-56-307,0 0 0,-1 1 0,0 1 0,0 1 0,20 23 0,-31-31 29,0 0 0,0 0 0,-1 0 0,0 0 0,0 1-1,-1-1 1,1 1 0,-1 0 0,0 0 0,-1 0 0,1 0 0,-1 0-1,-1 0 1,1 0 0,-1 0 0,0 0 0,0 0 0,-1 0 0,1 0-1,-1 1 1,-1-1 0,1-1 0,-1 1 0,0 0 0,-4 7 0,-1 0 31,0-1 0,0 0 0,-1-1 0,-1 0 0,0 0 0,-1-1 0,0 0 0,0 0 0,-23 15 0,16-14-167,-1 0-1,0-1 1,-1-1-1,0-1 1,0-1 0,0 0-1,-1-1 1,0-2-1,-1 0 1,1-1-1,-40 1 1,58-4-86,0 0 1,0 1-1,-1-2 0,1 1 1,0 0-1,0 0 1,0-1-1,0 1 0,0-1 1,0 1-1,0-1 1,0 0-1,-4-2 1,6 2-197,-1 0 0,0-1 0,0 1 0,0-1 0,1 1 0,-1-1 0,0 1 0,1-1 0,0 0 0,-1 1 0,1-1 0,0 1 0,0-1 0,0 0 0,0 1 0,0-4 0,0-19-5564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1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1 13947,'0'0'6860,"-16"32"-5825,-104 193-109,58-94-282,61-130-620,1 0 0,-1 0 0,1 0 1,0 0-1,-1 0 0,1 0 1,0 0-1,0 1 0,0-1 0,-1 0 1,1 0-1,0 0 0,0 0 0,1 0 1,-1 0-1,0 0 0,0 0 1,0 0-1,1 0 0,-1 0 0,1 0 1,-1 0-1,1 0 0,-1 0 0,1 0 1,-1 0-1,1 0 0,0-1 1,-1 1-1,1 0 0,0 0 0,0-1 1,0 1-1,0 0 0,0-1 0,0 1 1,-1-1-1,1 1 0,0-1 1,0 0-1,2 1 0,5 1 73,0 0 0,1 0 0,-1-1 0,13 0 0,-3 1 27,16 2-42,0 3 0,-1 0-1,0 2 1,0 2 0,37 17 0,-54-19-1238,16 6-7653,-14-12 260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1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3 5113,'0'0'17716,"23"8"-17525,-15-6-186,30 10 32,59 28-1,-86-35-18,0 1 0,-1 0 0,1 1 0,-1 0 0,0 0 0,-1 1 0,0 0-1,0 1 1,-1 0 0,0 0 0,11 17 0,-17-22 51,1 1-1,-1 0 1,0 0 0,0 0-1,0 0 1,-1 1 0,0-1 0,0 0-1,0 1 1,-1-1 0,0 0-1,0 1 1,0-1 0,0 1-1,-1-1 1,0 0 0,-3 11 0,1-9-4,-1 0 1,1-1 0,-1 1-1,-1-1 1,1 0 0,-1 0 0,0 0-1,0 0 1,-1-1 0,1 0 0,-11 6-1,1-1-264,-1 0 0,0-2-1,-1 0 1,1-1 0,-1 0-1,-1-2 1,1 0 0,-1 0-1,-32 2 1,45-6-311,-1-1-1,0 0 1,1 0 0,-1 0 0,1-1-1,-1 0 1,1 0 0,-1 0 0,1-1-1,-1 1 1,1-1 0,-8-5 0,-9-16-5824</inkml:trace>
  <inkml:trace contextRef="#ctx0" brushRef="#br0" timeOffset="1">312 1 15667,'0'0'8674,"-37"159"-7458,37-96-471,9-2-441,19-1-168,-1-10-136,1-9-88,9-13-424,-1-15-849,10-13-1399,0-11-3090,-19-16-3015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2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9826,'0'0'13422,"17"0"-13205,-9 0-204,4 0-19,0 1 1,0 0 0,0 0-1,22 7 1,-30-7-12,0 0 1,0 1-1,0-1 1,-1 1-1,1 0 0,-1 0 1,1 0-1,-1 1 0,0-1 1,0 1-1,0 0 1,0 0-1,0 0 0,-1 0 1,1 0-1,-1 0 1,0 1-1,0 0 0,0-1 1,0 1-1,-1 0 1,2 5-1,0 4 53,-2 0 1,1-1-1,-1 1 0,-1 0 1,0 0-1,-1 0 0,-1-1 0,0 1 1,0 0-1,-1-1 0,-9 23 1,-6 6 585,-1-1-1,-27 41 1,8-15 283,35-61-864,1 0 1,-1 0-1,1 0 0,0 0 1,0 1-1,1-1 0,-1 0 1,1 1-1,0-1 0,0 10 1,2-14-145,1-1 0,-1 0 0,0 0 1,1 0-1,-1 0 0,0 0 0,0 0 1,1-1-1,-1 1 0,0 0 0,0-1 1,1 1-1,-1 0 0,0-1 0,0 0 1,0 1-1,0-1 0,2-1 0,27-19-3193,42-39 0,-25 14-3215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2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0 3041,'0'0'16959,"-3"25"-15915,2-13-868,-3 24 293,-2-1 0,-1 1 1,-19 55-1,3-31-275,-3 0 0,-2-2 0,-3 0 1,-60 82-1,91-139-172,-1-1 0,1 1 0,-1-1 1,1 1-1,0-1 0,-1 1 0,1-1 1,0 1-1,0 0 0,-1-1 0,1 1 0,0 0 1,0-1-1,0 1 0,0 0 0,0-1 0,0 1 1,0 0-1,0-1 0,0 1 0,0 0 0,0-1 1,0 1-1,0 0 0,0-1 0,1 1 1,-1-1-1,0 1 0,1 0 0,-1-1 0,0 1 1,1-1-1,-1 1 0,1-1 0,-1 1 0,0-1 1,1 1-1,-1-1 0,1 1 0,0-1 1,-1 0-1,1 1 0,-1-1 0,1 0 0,0 0 1,-1 1-1,1-1 0,-1 0 0,1 0 0,1 0 1,46 11 519,-25-7-130,12 6-435,50 12 1155,-43-18-2707,-4-9-3290,-27-1-828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2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0 487 15771,'0'0'7254,"11"33"-6918,1 4-237,68 193 334,-59-176-308,56 128 285,-65-159-321,1 0 0,0-1 0,2-1 0,0 0 1,28 28-1,-39-45-82,0 0 1,1-1-1,-1 1 1,1-1-1,0 0 1,0 0-1,0 0 1,10 3-1,-14-6-7,0 1 0,1-1 1,-1 0-1,0 0 0,1 1 0,-1-1 0,0 0 0,1-1 0,-1 1 1,0 0-1,1 0 0,-1 0 0,0-1 0,0 1 0,1-1 0,-1 1 1,0-1-1,0 1 0,0-1 0,0 0 0,1 1 0,-1-1 0,0 0 0,0 0 1,-1 0-1,1 0 0,0 0 0,0 0 0,0 0 0,-1 0 0,1 0 1,0-1-1,-1 1 0,1 0 0,-1 0 0,1-1 0,-1 1 0,0 0 1,0 0-1,1-1 0,-1-1 0,5-28-17,-1 0 1,-1 0-1,-2 0 0,-1-1 0,-2 1 1,-10-59-1,-60-184-115,1-1 80,68 257 43,-4-14 3,2 0-1,2 0 0,0 0 0,3-1 0,3-37 0,-2 64 6,0 1 0,1 0 0,0 0 0,0 0 0,1 0 0,-1 0-1,1 1 1,0-1 0,0 1 0,0 0 0,1-1 0,0 1 0,0 1 0,0-1-1,0 1 1,0-1 0,1 1 0,-1 1 0,1-1 0,0 1 0,0-1 0,0 1-1,0 1 1,0-1 0,0 1 0,6-1 0,16-4 51,1 2 1,-1 2-1,49 0 0,-65 2-30,69 4 294,158 30-1,-161-20-1133,151 8-1,-322-22-7320,31 0-258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3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13355,'0'0'8064,"21"6"-7909,169 54-110,-182-57-69,27 10-22,-34-13 31,1 1-1,-1-1 1,0 0 0,0 1 0,0 0 0,0-1 0,0 1-1,0 0 1,0 0 0,0 0 0,0-1 0,0 1 0,0 0 0,0 0-1,0 0 1,-1 0 0,1 1 0,0-1 0,-1 0 0,1 0-1,0 2 1,-2-2 9,0 1 0,1-1 0,-1 0-1,0 1 1,0-1 0,0 0 0,0 0 0,0 0-1,0 0 1,0 0 0,0 0 0,-1 0 0,1 0-1,0-1 1,-1 1 0,1 0 0,0-1-1,-1 1 1,-1 0 0,-36 12 43,32-11-34,6-1 26,0-1 0,0 0 0,0 0 0,0 1 0,0-1 0,0 0 0,0 1 0,0-1 0,0 1 0,0-1 0,0 1 1,0-1-1,1 1 0,-1 0 0,0 0 0,1-1 0,-1 1 0,0 0 0,1 0 0,-1 0 0,1-1 0,-1 1 0,1 0 0,-1 0 0,1 0 0,0 0 0,-1 2 0,2-2-2,-1 0 0,1 1-1,-1-1 1,1 1 0,0-1 0,-1 0 0,1 0 0,0 1-1,0-1 1,0 0 0,0 0 0,0 0 0,0 0-1,0 0 1,1 0 0,1 1 0,10 6 110,0-1 1,27 11-1,-32-14-49,-4-2-59,24 10 365,0 1-1,-1 2 1,40 27 0,-66-41-364,0-1 1,0 1-1,-1-1 0,1 1 1,0-1-1,-1 1 1,1 0-1,0-1 0,-1 1 1,1 0-1,-1 0 1,1-1-1,-1 1 0,1 0 1,-1 0-1,1 0 0,-1 0 1,0 0-1,0 0 1,1 0-1,-1-1 0,0 1 1,0 0-1,0 0 1,0 0-1,0 0 0,0 0 1,-1 2-1,0-2-8,0 1 0,0-1 0,0 1 0,0-1 0,0 0 0,0 1-1,-1-1 1,1 0 0,-1 0 0,1 0 0,-1 0 0,1 0 0,-4 1 0,-59 20-363,59-21 254,-32 6-1097,-3 1-1982,16 3-3404,13 0-1821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3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7194,'0'0'15787,"0"140"-15491,28-60-192,-1 3-88,-9-4 40,10-10-56,-19-11-424,0-17-656,-9-13-1265,-9-61-12970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09:44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11378,'0'0'8690,"27"7"-7708,-7-1-836,4-1-59,0 2 0,0 0 1,-1 2-1,0 1 1,0 0-1,27 19 0,-17-7 110,0 2 0,-2 2 0,0 0 0,46 55 0,-68-71-5,-1 0 1,0 1-1,-1 0 0,0 1 0,0 0 1,-2 0-1,1 0 0,-2 1 1,1-1-1,-2 1 0,0 0 1,0 0-1,-1 1 0,-1-1 0,0 0 1,-1 1-1,0-1 0,-3 16 1,1-22-94,-1 1 1,1-1 0,-2 0 0,1 0 0,-1 0 0,0 0-1,0-1 1,-1 0 0,0 0 0,0 0 0,0 0-1,-1-1 1,0 0 0,0 0 0,0 0 0,-1-1 0,-9 5-1,-11 6 1,0-2 0,-1-1 0,-31 8 0,36-13-85,-1-2 0,-38 4-1,26-4-318,34-5 28,1 1-1,-1-1 1,0 1-1,1 0 1,-1 0 0,1 0-1,-1 0 1,1 0-1,-1 0 1,1 0-1,0 0 1,-1 0 0,1 1-1,0-1 1,0 1-1,0-1 1,0 0-1,0 1 1,0 0 0,1-1-1,-2 3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1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53 12635,'0'0'7035,"21"-9"-6731,71-25-120,-88 32-170,1 0 1,0 1-1,1 0 1,-1 0-1,0 0 1,0 0-1,0 1 1,0 0-1,1 0 1,-1 0 0,0 1-1,0 0 1,0 0-1,8 3 1,-10-3 20,0 1-1,0 0 1,0 0 0,0 0 0,-1 0 0,1 0 0,-1 1 0,1-1-1,-1 1 1,0-1 0,0 1 0,0 0 0,0 0 0,0 0-1,-1 0 1,2 5 0,0 4 127,0 0-1,-1 0 1,0 0-1,-1 0 1,-1 0-1,0 0 1,0 0-1,-1 0 1,-5 21-1,1-12-39,-1 0 0,-2-1 0,0 0 0,-1 0-1,-1 0 1,-1-1 0,0-1 0,-16 19-1,3-8-64,0 0 0,-2-2 0,-57 46-1,70-62-129,-1-1-1,0 0 0,-1-1 0,0-1 0,-1 0 1,0-1-1,0-1 0,-27 7 0,43-12-4,-1-1 0,0 0-1,0 1 1,0-1 0,0 0 0,0 0-1,0 0 1,0 1 0,0-1 0,0 0-1,0 0 1,0 0 0,0-1 0,0 1-1,0 0 1,0 0 0,0-1-1,0 1 1,0 0 0,0-1 0,0 1-1,0-1 1,0 1 0,0-1 0,1 1-1,-1-1 1,0 0 0,0 1-1,1-1 1,-2-1 0,2-1-441,-1 1 0,1-1 0,-1 0 0,1 0 1,0 0-1,0 0 0,1 0 0,-1 0 0,1-3 0,7-27-5690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9674,'0'0'10914,"-18"187"-9865,18-113-169,0 0-248,18-2-184,1-9-248,-1-13-136,9-15-64,-8-10-576,-1-14-768,-9-11-625,0-11-719,-9-25-1249,0-2-1872</inkml:trace>
  <inkml:trace contextRef="#ctx0" brushRef="#br0" timeOffset="1">1 237 7298,'0'0'14435,"192"124"-14315,-137-121-120,-9-3-720,9-19-993,-18-17-2448,-1-5-2984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2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5825,'0'0'15548,"-129"154"-14204,129-96-208,0 8-456,19 3-304,17 0-176,10-9-152,0-8-40,9-8-8,0-13-160,-9-18-312,-9-2-712,-10-11-952,-9-16-1841,-18-12-1544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2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0 11546,'0'0'8916,"23"4"-8739,72 15-65,-93-19-98,1 1 0,-1 0-1,1 0 1,-1 0 0,1 0 0,-1 0 0,0 1-1,0-1 1,1 1 0,-1-1 0,0 1-1,0 0 1,-1 0 0,1 0 0,0 0-1,0 0 1,-1 0 0,0 1 0,1-1 0,-1 0-1,1 4 1,0 0 52,-1-1-1,0 1 1,-1 0 0,1 0-1,-1 0 1,-1 10 0,0 0 114,0 4-29,-1-1 0,-1 1-1,0-1 1,-2 0 0,0 0 0,-1 0 0,-1-1 0,-15 31-1,-12 10 145,-47 65 0,41-65 52,16-26-46,16-24-122,0 1-1,2 0 1,-1 1 0,1 0 0,-9 21-1,15-31-172,0-1-1,0 1 0,0-1 1,0 1-1,0-1 0,0 1 0,0 0 1,0-1-1,0 1 0,1-1 1,-1 1-1,0-1 0,0 1 0,0-1 1,1 1-1,-1-1 0,0 1 1,0-1-1,1 1 0,-1-1 0,1 1 1,-1-1-1,0 1 0,1-1 1,-1 0-1,1 1 0,-1-1 0,1 0 1,-1 0-1,1 1 0,-1-1 1,1 0-1,-1 0 0,1 1 0,-1-1 1,1 0-1,-1 0 0,1 0 1,0 0-1,-1 0 0,1 0 0,-1 0 1,2 0-1,34 0-32,-23-1 56,18 1 2,0-2 0,0-2 0,0 0 0,32-10 0,-43 10 176,-5 0-1961,-28 3-4046,5 2-99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2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0 388 13691,'0'0'7220,"34"8"-7204,111 23-192,-133-29 152,0-1-1,0 0 1,0 0-1,0-2 1,0 1-1,0-2 1,0 1-1,0-2 1,-1 1-1,1-2 1,-1 1 0,0-2-1,0 1 1,0-2-1,0 1 1,19-15-1,-23 14 17,1 0-1,-1 0 0,0-1 1,-1 0-1,1 0 1,-2-1-1,1 1 1,-1-1-1,0-1 0,0 1 1,-1-1-1,0 1 1,-1-1-1,0 0 1,-1-1-1,1 1 0,-2 0 1,2-19-1,-3 16 8,-4-56 35,3 63-29,-1 0 0,1 1 1,-1-1-1,0 0 0,0 1 0,-1-1 1,1 1-1,-1 0 0,0 0 1,0 0-1,-5-5 0,2 3 120,0 0 0,0 0 0,0 1 0,0-1-1,-1 2 1,0-1 0,0 1 0,0 0 0,0 0-1,-1 1 1,1 0 0,-1 0 0,0 1 0,0 0-1,0 0 1,0 1 0,0 0 0,-11 0 0,17 1-50,0 0 0,0 1 0,0-1 0,0 0 0,0 1 0,0-1 0,0 1 0,0-1 0,0 1 1,0 0-1,0 0 0,1 0 0,-1 0 0,0 0 0,1 0 0,-1 1 0,1-1 0,-1 0 1,1 1-1,-1-1 0,0 3 0,-1 0 9,1 0 0,0 0 0,0 1 0,0-1 0,1 1 0,0-1 0,0 1 0,-2 9 1,2 1-7,1 0 1,0 0 0,1 1 0,0-1 0,4 16-1,0-16-56,0 1-1,1-1 0,1-1 0,0 1 0,1-1 0,0 0 1,1-1-1,1 0 0,0 0 0,17 16 0,-1-3-110,2-2-1,0-1 1,48 30-1,-66-47-136,0 0 1,0-1-1,0 0 0,0-1 0,1 0 1,0-1-1,17 4 0,-23-6-118,-1-1 1,0 0-1,0 0 0,1 0 0,-1 0 1,0-1-1,1 1 0,-1-1 0,0 0 1,0 0-1,0-1 0,0 1 0,0-1 0,0 0 1,0 0-1,0 0 0,-1-1 0,1 1 1,-1-1-1,0 0 0,6-6 0,20-31-5689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3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0 160 15403,'0'0'6650,"248"-36"-6170,-129 14-480,9-6-112,37-2-1056,-27 3-1753,-37 10-4673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3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10642,'0'0'10764,"0"41"-10177,-2 565 881,-11-367-1150,0 49-543,14-288 206,-1 1-1,1-1 1,0 0-1,-1 0 0,1 1 1,0-1-1,-1 0 1,1 0-1,0 0 1,-1 0-1,1 0 0,0 1 1,-1-1-1,1-1 1,0 1-1,-1 0 1,1 0-1,0 0 0,-1 0 1,1 0-1,-1-1 1,1 1-1,0 0 1,-1 0-1,1-1 0,-1 1 1,1 0-1,0-1 1,-1 1-1,1-1 1,52-44 18,-39 32 14,1 0 1,0 1-1,0 1 1,27-15-1,-34 23 19,-1 0 0,0 0 0,0 0 0,1 1 0,0 0 0,-1 0 0,1 1 0,0 0 0,0 0 0,0 1 0,0 0 0,0 0 0,0 1 0,-1 0 0,1 0 0,0 1 0,10 4 0,-9-2 0,0 0-1,-1 1 1,1 1 0,-1-1-1,0 2 1,-1-1-1,1 1 1,-1 0 0,0 0-1,-1 1 1,0-1 0,10 18-1,-13-20-207,17 26-190,-20-31 278,1 1 0,-1-1 0,0 1 0,0-1 0,1 0 0,-1 1 0,0-1 0,1 1 0,-1-1 0,1 0 1,-1 1-1,0-1 0,1 0 0,-1 0 0,1 1 0,-1-1 0,1 0 0,-1 0 0,1 0 0,-1 1 0,1-1 0,-1 0 0,1 0 0,-1 0 0,1 0 0,-1 0 0,1 0 0,-1 0 0,1 0 0,-1 0 0,1-1 0,-1 1 0,1 0 0,-1 0 0,1 0 0,-1 0 0,1-1 0,-1 1 0,1 0 1,-1 0-1,1-1 0,-1 1 0,0 0 0,1-1 0,-1 1 0,0-1 0,1 1 0,-1 0 0,0-1 0,1 1 0,-1-1 0,0 1 0,0-1 0,0 1 0,1-1 0,-1 1 0,0-1 0,0 1 0,0-1 0,9-36-4638,0-6-855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3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5537,'0'0'14195,"-19"184"-12979,19-98-431,10 10-513,8-3-272,9-2-72,1-11-712,18-11-1265,-10-20-3176,-8-21-1753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4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27 790 12739,'0'0'11541,"-2"-28"-11388,-2-98-47,5 81 25,11-71 0,-7 81-63,1-52 0,-6 36-35,-3-103-13,1 133-23,-1 0 0,-1 0 0,0 0 1,-2 0-1,-9-21 0,15 42 3,0 0 1,0 1-1,0-1 0,0 0 0,0 0 0,0 0 0,0 0 0,0 0 0,0 0 0,0 0 0,-1 0 0,1 1 0,0-1 0,0 0 1,0 0-1,0 0 0,0 0 0,0 0 0,-1 0 0,1 0 0,0 0 0,0 0 0,0 0 0,0 0 0,0 0 0,-1 0 1,1 0-1,0 0 0,0 0 0,0 0 0,0 0 0,0 0 0,0 0 0,-1 0 0,1 0 0,0 0 0,0 0 0,0-1 0,0 1 1,0 0-1,0 0 0,0 0 0,-1 0 0,1 0 0,0 0 0,0 0 0,0 0 0,0 0 0,0-1 0,0 1 0,0 0 1,0 0-1,-3 25 1,5 39 24,5-24 2,1 0-1,2-1 1,2 0-1,1 0 1,2-2-1,2 0 1,1 0-1,2-2 1,41 55-1,-60-87-40,1 0 0,0 0 0,1-1 1,-1 1-1,0-1 0,1 0 0,0 0 0,-1 0 0,1 0 0,0 0 0,0 0 0,0-1 0,0 1 0,0-1 0,0 0 0,0 0 0,1 0 0,3 0 0,-6-1 1,0-1 0,0 1 0,0-1 0,1 0-1,-1 0 1,0 1 0,0-1 0,0 0 0,0 0 0,0 0 0,0 0 0,-1 0 0,1 0 0,0-1-1,0 1 1,-1 0 0,1 0 0,-1-1 0,1 1 0,-1 0 0,0 0 0,1-1 0,-1 1 0,0 0-1,0-3 1,6-38-75,-5 40 78,9-308-402,-1 320 1008,13 92-153,68 247-579,-83-327-304,0 0 0,16 31 0,-20-47 71,0-1-1,0 1 1,1-1-1,0 0 1,0 0-1,6 5 1,-8-8 55,-1-1 1,1 0 0,0 0 0,-1 0 0,1 0 0,0 0-1,0 0 1,0 0 0,-1 0 0,1-1 0,0 1-1,0-1 1,0 1 0,0-1 0,0 0 0,0 0-1,0 0 1,0 0 0,3 0 0,-2-1-112,-1 1 1,0-1-1,0 0 1,0 1-1,-1-1 1,1 0-1,0 0 1,0 0-1,0 0 1,0-1-1,-1 1 1,2-2-1,17-28-6998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4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9210,'0'0'10682,"0"159"-9137,0-65-721,9 10-608,9 6-112,1-11-104,-1-11-152,10-16-664,-1-23-905,10-43-1391,-10-6-2314,1-6-2207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4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0 10786,'0'0'6748,"-1"27"-5817,-5 88 559,15 196 0,-3-273-1519,1-1 0,2 0 0,2 0 0,1-1 0,33 66 0,-22-74-1460,-12-25-1136,-10-21-645,-4 6 2340,0 1 1,0 1-1,-1-1 1,-1 1-1,0-1 1,0 1-1,-14-18 1,-59-69-2066,49 63 2784,-140-178 2351,66 68 4410,103 143-6517,-3-2 352,1 0 0,0 0 0,0 0-1,0 0 1,0-1 0,0 1 0,1-1 0,0 0 0,-1 1 0,1-1 0,1 0 0,-2-4 0,2 8-355,0-1 1,0 1-1,0 0 1,0 0-1,0 0 1,0-1-1,0 1 1,0 0-1,0 0 0,1 0 1,-1 0-1,0-1 1,0 1-1,0 0 1,0 0-1,0 0 1,0 0-1,0-1 1,0 1-1,0 0 1,1 0-1,-1 0 1,0 0-1,0 0 1,0-1-1,0 1 1,0 0-1,1 0 1,-1 0-1,0 0 1,0 0-1,0 0 1,0 0-1,1 0 1,-1 0-1,0 0 1,0 0-1,0 0 1,1 0-1,-1 0 1,0 0-1,0 0 1,0 0-1,0 0 1,1 0-1,-1 0 1,0 0-1,0 0 1,1 0-1,37-2 1545,55 5 1,114 24-948,-76-9-780,69 17-3091,-74 1-3937,-48-8-2824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5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10 745 8410,'0'0'10465,"-2"-26"-9184,-1-4-870,1 10-180,0 1 0,1-1-1,2 0 1,0 0 0,1 1-1,5-25 1,9-30 160,57-327 1,-72 352-305,-1 49-77,1 0 1,-1-1-1,0 1 1,0 0-1,0 0 1,1 0-1,-1 0 1,0 0-1,0-1 1,1 1 0,-1 0-1,0 0 1,0 0-1,1 0 1,-1 0-1,0 0 1,0 0-1,1 0 1,-1 0-1,0 0 1,1 0-1,-1 0 1,0 0 0,0 0-1,1 0 1,-1 0-1,0 0 1,0 0-1,1 1 1,-1-1-1,0 0 1,0 0-1,0 0 1,1 0 0,-1 0-1,0 1 1,0-1-1,0 0 1,1 0-1,-1 0 1,0 1-1,0-1 1,0 0-1,0 0 1,0 1-1,1-1 1,-1 0 0,0 0-1,0 1 1,0-1-1,0 1 1,5 8 44,0 0 1,-1 1 0,0 0 0,-1-1-1,3 14 1,5 12 51,79 214 539,54 177-912,-141-416-139,-1 0 0,0 1 0,0 0 0,0 13-1,-2-24 326,0 1-1,0-1 0,0 0 0,0 1 0,0-1 0,0 1 0,0-1 1,0 0-1,0 1 0,-1-1 0,1 0 0,0 1 0,0-1 0,0 0 1,0 0-1,0 1 0,0-1 0,-1 0 0,1 1 0,0-1 0,0 0 1,-1 0-1,1 1 0,0-1 0,0 0 0,-1 0 0,1 1 0,0-1 1,-1 0-1,1 0 0,0 0 0,0 0 0,-1 0 0,1 1 0,0-1 1,-1 0-1,0 0 0,-16-5-2070,-15-18-1078,-17-24-104,-65-79 0,72 71 3829,-51-83-1,87 128 696,0-1 0,1 1-1,-7-21 1,12 31-1108,0-1 0,0 1 0,0-1 0,0 1 0,0-1 0,0 1 0,1-1 0,-1 1 0,0-1-1,0 1 1,0-1 0,0 1 0,1-1 0,-1 1 0,0-1 0,1 1 0,-1-1 0,0 1 0,1 0 0,-1-1 0,0 1 0,1 0 0,-1-1 0,1 1 0,-1 0 0,1 0 0,-1-1 0,1 1 0,-1 0 0,1 0 0,-1 0 0,1 0 0,-1-1 0,1 1 0,-1 0 0,1 0 0,-1 0 0,1 0 0,-1 0 0,1 0 0,-1 0 0,1 1 0,-1-1-1,1 0 1,0 0 0,28 4 586,-29-4-643,33 10-89,0 1 0,-1 1 0,50 28 0,-19-10-1808,3 0-2335,-10-9-2046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11106,'0'0'8065,"11"27"-6111,79 198 834,-65-168-2331,-3 2 0,-2 1 0,-3 1 0,-3 0 0,-2 1 0,-4 0 0,2 73 0,-9-102-311,0-9-49,-2 0 1,0 0-1,-6 31 0,5-48-87,1 0 0,-2 1 0,1-1 0,-1 0 1,0 0-1,-1-1 0,1 1 0,-1-1 0,-1 0 0,1 0 0,-1 0 0,0 0 0,0-1 0,-12 9 0,-4-7-1804,5-11-5236,7-9-967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5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83 204 2905,'0'0'17539,"0"160"-17131,28-78-232,-1 9-176,1-9-224,-1-7-648,-8-20-584,-10-20-801,-9-54-9153</inkml:trace>
  <inkml:trace contextRef="#ctx0" brushRef="#br0" timeOffset="1">1 1 6857,'0'0'10361,"30"23"-9332,1 0-823,12 9 106,-1 2 0,61 64 0,-75-68 10,27 27 349,52 72 0,-94-111-438,0 0 0,-2 2 0,0-1 0,-1 1 0,-1 1 0,0-1 0,-2 2 0,9 39 0,-15-54-161,-1-1 0,1 1-1,-1-1 1,0 1 0,-1 0-1,1-1 1,-1 1 0,-1 0 0,1-1-1,-1 0 1,0 1 0,-1-1-1,1 0 1,-1 0 0,0 0-1,-7 9 1,3-7-18,0-1 1,0 1-1,-1-1 1,0-1-1,0 1 1,0-1-1,-1-1 1,0 0-1,0 0 1,-10 4-1,1-2-280,0-1 0,0-1 0,0 0 0,-1-2 0,-20 3 0,23-5-549,-1 0 0,1-1 1,-1-1-1,1-1 1,-23-4-1,35 5 257,1 0 0,-1 0-1,0-1 1,0 1 0,1-1 0,-1 0 0,1 0 0,-6-4-1,-12-21-4339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6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126 170 14307,'0'0'5545,"-6"33"-3279,2-10-1991,-6 29 575,2 1 1,-1 83-1,9-121-773,0 0 1,1 1-1,1-1 0,0 0 1,1 0-1,1-1 0,0 1 1,1-1-1,1 1 0,0-2 1,1 1-1,0-1 1,1 0-1,0 0 0,1-1 1,1 0-1,0 0 0,1-1 1,0-1-1,24 18 0,-24-20-116,2-1-1,-1 0 1,1-1-1,0 0 1,0-1-1,21 5 1,-29-8 15,1-1 1,0 1 0,0-2-1,0 1 1,0 0 0,0-1-1,0 0 1,0-1 0,0 1-1,0-1 1,0 0 0,0-1-1,0 1 1,0-1 0,0-1-1,-1 1 1,1-1 0,5-3-1,-5 0-26,0 0 0,-1 0 0,1 0 0,-1-1 0,0 0 0,-1 0 0,0-1 0,0 1 0,0-1 0,-1 0 0,0 0 0,-1 0 0,0 0 0,0 0 0,-1 0 0,1-10 0,0-15 0,-1 0-1,-6-61 1,2 70 59,-2 1 0,-1 0 1,-1 0-1,0 1 1,-2-1-1,-1 2 0,0-1 1,-2 2-1,-23-33 1,13 22 70,-2 2 1,-1 0-1,-2 2 1,0 1 0,-40-29-1,58 48-31,0 1-1,0 0 1,0 0-1,-1 1 1,0 0-1,0 1 1,0 0-1,-1 1 1,1 0-1,-21-3 1,28 6-44,0 0 1,0 0 0,0 0 0,0 0 0,0 0 0,0 1 0,0-1 0,0 1-1,1 0 1,-1-1 0,0 1 0,0 1 0,1-1 0,-1 0 0,1 1-1,-1-1 1,1 1 0,-5 4 0,4-2-10,-1 0 0,1 1 0,0-1 0,0 1 0,0 0-1,1 0 1,-1 0 0,1 0 0,-2 9 0,-1 10-125,1 0 0,1 0 0,1 1 0,2 24 0,1-8-1023,2 0 1,2 0-1,1 0 1,23 75 0,15 0-6200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26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27 498 12779,'0'0'12114,"-6"29"-11518,-2 7-386,-4 72 1,13-61-32,3 0 1,17 87 0,-4-42 145,-15-76-271,39 229 1183,-28-185-967,2 0 0,24 57 0,-37-112-271,0 1 0,1 0 0,0-1 0,0 1 0,1-1 0,-1 0 0,1 0 0,7 7 0,-10-11-8,1 1 1,0-1-1,-1 0 0,1 0 1,0 0-1,0 0 0,0 0 1,0 0-1,0-1 0,0 1 1,0 0-1,0-1 0,0 0 0,0 1 1,0-1-1,0 0 0,0 0 1,0 0-1,0-1 0,0 1 1,0 0-1,1-1 0,-1 1 1,0-1-1,-1 0 0,1 0 0,0 1 1,3-3-1,7-6-31,-1 0 1,-1-1-1,0 0 1,0 0-1,-1-1 0,0-1 1,-1 1-1,-1-1 1,9-17-1,5-5-11,204-343-366,63-96 42,-236 391 305,110-156 34,-136 203-123,2 1 1,2 2-1,1 1 1,45-35-1,-72 62-5,20-13-56,-23 16 177,-1 1 1,1 0-1,-1 0 0,1-1 1,-1 1-1,1 0 1,-1 0-1,1 0 0,0 0 1,-1 0-1,1 0 0,-1 0 1,1 0-1,-1 0 0,1 0 1,-1 0-1,1 0 0,-1 0 1,1 0-1,-1 1 0,1-1 1,-1 0-1,1 0 1,-1 1-1,1-1 0,-1 0 1,1 0-1,-1 1 0,1-1 1,-1 1-1,0-1 0,1 0 1,-1 1-1,0-1 0,1 1 1,-1-1-1,0 1 1,0-1-1,1 1 0,-1-1 1,0 1-1,0-1 0,0 1 1,0-1-1,0 1 0,0-1 1,0 1-1,0-1 0,0 1 1,0-1-1,0 2 0,1 14-943,-1 0 0,-1 0-1,-3 20 1,-10 30-4740,-12 21-5540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38 729 8586,'0'0'14588,"0"-22"-14098,0-150-249,-18-63-166,10 149-66,-3-4 370,11 90-130,0 17-66,1 2-175,1 0 0,0 0-1,2 0 1,0 0 0,12 33 0,46 89 74,-52-121-95,7-2 5,-17-18 8,1 0-1,-1 0 1,1 1 0,-1-1 0,0 0 0,1 0 0,-1 0 0,1 1 0,-1-1-1,1 0 1,-1 0 0,1 0 0,-1 0 0,1 0 0,-1 0 0,1 0-1,-1 0 1,1 0 0,-1 0 0,1-1 0,-1 1 0,1 0 0,-1 0 0,0 0-1,1 0 1,-1-1 0,1 1 0,-1 0 0,1-1 0,-1 1 0,0 0 0,1-1-1,-1 1 1,0 0 0,1-1 0,-1 1 0,0 0 0,0-1 0,1 1 0,-1-1-1,0 1 1,0-1 0,0 1 0,0-1 0,1 1 0,-1-1 0,0 1 0,0-1-1,0 0 1,17-90 209,-3-2-1,2-179 1,3 293 186,0 20-170,-2 1 0,17 58 0,5 14 69,-2-11-200,-24-59-68,38 79 1,-46-114-135,-4-7-42,-1 0 0,1 0 0,0 0-1,0 0 1,0 0 0,0 0 0,0 0 0,0 0-1,0-1 1,1 1 0,-1-1 0,1 1-1,-1-1 1,1 1 0,0-1 0,-1 0 0,1 0-1,0 1 1,0-1 0,0-1 0,0 1-1,0 0 1,0 0 0,0-1 0,0 1-1,4-1 1,18 0-4068,-5 0-1426,-1 0-2231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3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0 631 11947,'0'0'10126,"0"-24"-9313,0 10-713,0-40 105,2-1-1,15-90 1,5 8-154,-18 97 27,2 1 0,2 0 1,14-44-1,-17 89 122,-1 0 0,0 0 0,0 1 1,-1-1-1,0 1 0,3 11 0,44 137 112,47 255 1,-88-351-2590,-7-41-55,-5-38-342,-5-14-3814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3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9058,'0'0'11994,"156"132"-11817,-101-118-177,0-9-665,28-5-1271,-19 0-2505,-9-2-1256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3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10882,'0'0'9797,"-19"1"-9207,-54 5-114,72-6-460,0 0 0,0 0 1,1 0-1,-1 0 0,0 1 1,0-1-1,0 0 0,0 0 0,0 1 1,1-1-1,-1 1 0,0-1 1,0 0-1,0 1 0,1-1 1,-1 1-1,0 0 0,1-1 1,-1 1-1,1 0 0,-1-1 1,1 1-1,-1 0 0,1 0 0,-1-1 1,1 1-1,-1 0 0,1 0 1,0 0-1,0 0 0,-1-1 1,1 1-1,0 0 0,0 0 1,0 0-1,0 0 0,0 0 1,0 0-1,0 0 0,0-1 0,1 1 1,-1 0-1,0 0 0,1 1 1,0 5 115,0 1-45,0 0-1,1 1 0,0-1 1,0 0-1,1 0 0,0 0 0,0 0 1,1-1-1,0 0 0,0 1 0,1-1 1,0 0-1,0-1 0,10 10 1,12 12-14,58 43 0,-65-55-17,-4-4 14,2 2-95,-1 0 1,0 2 0,17 18-1,-31-31 73,-1 1 0,1-1 0,0 0 0,-1 1 0,0-1 0,0 1 0,0 0 0,0 0 0,0 0 0,-1 0 0,0 0 0,0 0 0,0 0 0,0 1 0,-1-1 0,1 0 0,-1 0 0,0 1 0,0-1 0,-1 0 0,1 0 0,-3 9 0,0-9 1,1 0 0,-1-1-1,1 1 1,-1-1 0,0 1-1,0-1 1,-1 0 0,1 0 0,-1 0-1,0-1 1,1 1 0,-1-1 0,0 0-1,0 0 1,-7 2 0,-66 20 132,71-23-167,-99 15 87,47-9-241,58-7 100,0 0 1,1 0-1,-1 0 0,0 0 0,0 0 0,0 0 0,1 0 1,-1 0-1,0 0 0,0 0 0,0 0 0,1 1 0,-1-1 1,0 0-1,0 0 0,0 0 0,0 0 0,1 0 0,-1 0 1,0 0-1,0 1 0,0-1 0,0 0 0,0 0 0,0 0 1,1 0-1,-1 1 0,0-1 0,0 0 0,0 0 0,0 0 1,0 0-1,0 1 0,0-1 0,0 0 0,0 0 0,0 0 1,0 1-1,0-1 0,0 0 0,0 0 0,0 0 1,0 1-1,0-1 0,0 0 0,0 0 0,0 0 0,0 1 1,0-1-1,-1 0 0,1 0 0,0 0 0,0 0 0,0 1 1,0-1-1,0 0 0,0 0 0,-1 0 0,1 0 0,22 4-1665,0-2-1,0 0 0,39-4 1,-11 1-2631,24 1-4195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13947,'0'0'8602,"-26"1"-8375,-80 3-75,105-4-146,-1 0 0,1 0 0,0 0 0,-1 0 0,1 0 0,-1 0 1,1 0-1,-1 1 0,1-1 0,0 1 0,-1-1 0,1 1 1,0-1-1,-1 1 0,1 0 0,0-1 0,0 1 0,0 0 0,0 0 1,-1 0-1,1 0 0,1 0 0,-1 0 0,0 0 0,0 0 1,0 1-1,0-1 0,1 0 0,-1 0 0,1 1 0,-1-1 0,1 0 1,-1 1-1,1-1 0,0 1 0,0-1 0,-1 0 0,1 1 0,0-1 1,0 1-1,0-1 0,1 1 0,-1-1 0,0 0 0,1 1 1,-1-1-1,1 2 0,1 7 80,-3-5-55,1-1-1,0 1 1,0 0 0,1-1-1,-1 1 1,1-1 0,0 1-1,0-1 1,1 0 0,-1 1-1,1-1 1,0 0 0,0 0-1,1 0 1,-1 0 0,1 0-1,0-1 1,0 1 0,0-1-1,0 0 1,1 1 0,-1-2-1,5 4 1,87 59 234,12 10-103,-97-67-109,-1 1 0,0-1 0,0 1 0,-1 1 0,0 0 0,-1 0 0,12 22 0,-17-28 6,1 0 0,-1 0 0,-1 0 0,1 1 0,-1-1 0,0 1 0,1-1 0,-2 1 0,1 0 0,-1-1 0,1 1 0,-1 0 0,-1-1 0,1 1 0,-1-1 0,0 1 0,0 0 0,0-1 0,0 1-1,-3 4 1,1-5-24,0 1-1,-1 0 0,1-1 0,-1 0 0,0 0 0,-1 0 0,1 0 0,-1-1 0,1 0 0,-1 0 0,0 0 0,0 0 0,-1-1 0,-4 2 0,-15 4-103,1-2-1,-1 0 1,0-2-1,0-1 1,-50 0-1,67-2 32,4-1-96,-1 0 0,1 0 1,-1 0-1,1-1 0,-1 1 0,1-1 1,-5-2-1,8 3 56,1 0 0,-1 0 0,1-1 0,-1 1 0,1 0 0,-1-1 0,1 1 0,-1-1 0,1 1 0,-1-1 0,1 1 0,-1-1 0,1 1 0,0-1 0,-1 1 0,1-1 1,0 1-1,-1-1 0,1 0 0,0 1 0,0-1 0,-1 0 0,9-23-3101,4 9 449,0 1 0,1 0 0,26-21-1,7-4-6168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3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14835,'0'0'7699,"-11"26"-6348,-32 89-448,41-107-828,0 1-1,0 0 1,1 0 0,0 0 0,0 0-1,1 1 1,0-1 0,1 0-1,0 0 1,0 0 0,1 0 0,6 16-1,0-6 43,0-1 0,2 0-1,21 30 1,-21-33-55,-2-3-41,1 1 0,0-2 0,1 1 0,12 10 0,-18-19-123,0 1 1,0-1-1,0 0 1,1 0-1,-1-1 1,1 1-1,0-1 0,0 0 1,0 0-1,0-1 1,0 1-1,1-1 0,-1 0 1,10 0-1,-13-1-77,0-1 0,0 1 0,0-1 0,0 0 0,0 0 0,0 1 0,-1-1 0,1 0 0,0 0 0,0-1 0,-1 1 0,1 0 0,0-1 0,-1 1 0,0-1 0,1 1 0,-1-1 0,0 0 0,0 1 0,0-1 0,0 0 0,0 0 0,0 0 0,0 0 0,0 0 0,-1 0 0,1 0 0,-1 0 0,0 0 0,0-3 0,3-11-2241,-1 0 1,-1-30 0,-1 38 841,0-38-6842</inkml:trace>
  <inkml:trace contextRef="#ctx0" brushRef="#br0" timeOffset="1">0 182 12299,'0'0'8818,"174"50"-8210,-119-42-360,-18-2-152,0-4-96,-10-2-872,-9-2-1001,-8-20-2008,-10-3-856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10122,'0'0'12267,"183"47"-11787,-119-34-288,-9 4-144,-9-3-48,0-1-512,0 1-1217,-1 8-2143,-8-3-2042,-9 1-2823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 3697,'0'0'15191,"12"-5"-14934,-4 4-131,0 0-1,0 1 0,0 0 0,0 0 0,0 1 0,1 0 0,-1 0 0,0 1 0,-1 0 0,1 0 0,0 1 1,-1 0-1,1 0 0,-1 1 0,0 0 0,0 0 0,0 0 0,-1 1 0,1 0 0,-1 1 0,-1 0 0,1-1 1,-1 2-1,0-1 0,0 1 0,0-1 0,-1 1 0,0 1 0,-1-1 0,0 0 0,0 1 0,0 0 1,-1 0-1,2 14 0,-2-5 5,0 1 0,-2 0 0,0-1 0,-1 1 1,-6 33-1,5-44-119,-1 1 0,1-1 0,-1 1 1,0-1-1,-1 0 0,0 0 0,0 0 0,0-1 1,-1 1-1,0-1 0,0 0 0,-1-1 0,0 1 1,0-1-1,-10 7 0,2-4-96,1-1 0,-1 0 0,0-1 0,-1 0 0,0-1 1,0-1-1,0-1 0,-20 3 0,17-4-927,-1-1 1,1 0-1,-31-4 1,48 3 843,1 0 1,-1 0 0,0 0 0,0 0-1,0 0 1,1 0 0,-1 0-1,0 0 1,0 0 0,1-1 0,-1 1-1,0 0 1,1-1 0,-1 1 0,0 0-1,1-1 1,-1 1 0,0-1 0,1 1-1,-1-1 1,1 1 0,-1-1 0,1 0-1,-1 1 1,1-1 0,-1 0 0,1 1-1,0-1 1,-1 0 0,1 1-1,0-1 1,-1 0 0,1 0 0,0 1-1,0-1 1,0 0 0,0 0 0,0 1-1,0-1 1,0 0 0,0 0 0,0 0-1,0-18-4839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56 493 14003,'0'0'6713,"9"-110"-25829</inkml:trace>
  <inkml:trace contextRef="#ctx0" brushRef="#br0" timeOffset="1">10 33 16860,'0'0'7681,"-9"-27"-11025,27 21-3466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20 8106,'0'0'10395,"-17"-3"-9417,-4-2-580,6 2 162,-1 0 0,0 0 1,1 2-1,-24 0 0,36 2-512,1 0 0,0-1 0,-1 1 0,1 1 0,0-1 0,0 0 0,-1 1 0,1-1 0,0 1 0,0-1 0,1 1 0,-1 0-1,0 0 1,0 0 0,1 0 0,0 0 0,-1 0 0,1 1 0,0-1 0,0 0 0,0 1 0,-1 3 0,-19 62 92,16-41-91,1 0 0,1 0-1,1 0 1,1 1 0,2-1 0,1 0 0,1 0-1,1 0 1,1 0 0,2-1 0,0 0-1,2 0 1,16 33 0,100 144-45,-118-190 2,0 0-1,-1 1 1,-1-1 0,7 29-1,-11-39-15,0 0-1,0 1 0,-1-1 1,1 0-1,-1 1 0,0-1 0,0 0 1,0 1-1,0-1 0,-1 0 0,1 1 1,-1-1-1,0 0 0,0 0 0,0 1 1,-1-1-1,1 0 0,-1 0 0,1 0 1,-1-1-1,0 1 0,0 0 1,0-1-1,-1 1 0,1-1 0,-1 0 1,-3 4-1,-20 7-20,1-1 1,-2-1 0,0-1-1,-47 11 1,72-17 75,12 2-71,28 10-84,-18-9 113,38 18 8,-1 1 1,0 4-1,58 40 1,-98-58 27,-1 0 1,-1 0-1,0 2 1,0 0-1,-2 0 0,0 1 1,0 1-1,-2 0 1,0 1-1,0 0 1,-2 1-1,0 0 0,-1 0 1,7 26-1,-9-12 113,-2 0 1,-1 0-1,-1 0 0,-3 33 0,0-17 10,-6 105 590,-44 250 0,25-248 125,-9 264-1,35-397-763,5 132 587,-3-131-649,2 0 1,0 0 0,1 0 0,13 33 0,-11-39-80,4 11 38,1 0 1,17 27-1,-26-48-74,1-1 0,0 1 1,1-1-1,0-1 0,0 1 0,0-1 0,0 0 0,1 0 0,0 0 1,0-1-1,0 0 0,1 0 0,13 6 0,-18-9-22,1-1-1,-1 1 1,1-1-1,0 0 1,-1 0-1,1 0 1,-1 0-1,1 0 1,0 0-1,-1-1 1,1 1-1,-1-1 1,1 0-1,-1 1 1,1-1-1,-1 0 1,1-1-1,-1 1 1,4-3-1,36-35-1645,-39 35 1516,8-8-1021,-1-1 0,-1-1 0,14-25 0,17-54-6988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11546,'0'0'10172,"14"3"-10011,17 4-44,0 1 0,0 2 0,49 23 0,-67-28-75,0 2 0,-1 0 0,0 0 0,0 1 0,-1 1 0,0 0 1,-1 0-1,0 1 0,0 1 0,-1-1 0,0 1 0,7 13 0,-13-15 56,0 1-1,0-1 1,-1 1 0,0 0-1,0 0 1,-1 0 0,-1 0-1,0 0 1,0 0-1,-1 0 1,0 0 0,0 0-1,-1 0 1,-1-1 0,0 1-1,0-1 1,-1 1-1,0-1 1,-6 9 0,2-5-161,-1 1 0,-1-2 0,0 1 1,0-2-1,-1 1 0,-1-1 0,0-1 1,-1 0-1,0-1 0,0 0 1,-1-1-1,0-1 0,0 0 0,-1-1 1,0 0-1,0-1 0,0-1 0,-1 0 1,1-1-1,-1-1 0,0-1 0,0 0 1,-18-1-1,33-1-58,0 1 1,0-1-1,-1 1 1,1-1-1,0 1 1,0-1-1,0 0 1,0 1-1,0-1 1,0 0-1,0 0 0,0 0 1,0 0-1,0 0 1,1 0-1,-1 0 1,0 0-1,1 0 1,-1-1-1,1 1 1,-1 0-1,1 0 1,-1 0-1,1-1 0,0 1 1,0 0-1,-1-1 1,1 1-1,0 0 1,0 0-1,0-1 1,1 1-1,-1 0 1,1-3-1,-1-2-713,1 1 0,0-1 0,0 0 0,1 0 0,0 1-1,0-1 1,3-6 0,27-29-7846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12899,'0'0'8314,"-37"143"-6986,37-83-528,18 1-216,19-1-176,0-5-120,-1-13-192,10-12-96,0-14-368,0-13-816,9-8-1417,-9-26-2896,-10-2-2344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9402,'0'0'11254,"2"-25"-11012,5-77-79,12 8 1073,-18 83-117,3 16 146,3 19-570,52 257 623,-50-220-1586,2 102 1,-14-151-1510,-5-19-608,-8-21-2474,16 27 4771,-19-41-8136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10098,'0'0'7740,"0"24"-7099,0 75 221,-1-92-741,1-1-1,0 1 1,1-1-1,0 1 1,0-1-1,0 1 0,1-1 1,0 0-1,0 0 1,1 1-1,-1-2 0,7 12 1,-6-15-109,-1 1 0,0-1 0,1 1 0,-1-1 0,1 0 0,0 0 0,0 0-1,0-1 1,0 1 0,0 0 0,0-1 0,0 0 0,1 0 0,-1 0 0,0 0 0,1-1 0,-1 1 0,1-1 0,6 0 0,-9 0-15,0 0 0,0 0 0,0-1 0,0 1 0,0 0 0,-1-1 0,1 1 0,0-1 0,0 1 0,0-1 0,0 1 0,0-1 0,-1 0 0,1 1 0,0-1 1,-1 0-1,1 0 0,0 1 0,-1-1 0,1 0 0,-1 0 0,1 0 0,-1 0 0,0 0 0,1 0 0,-1 0 0,0 0 0,0 0 0,0 0 0,1 0 0,-1 0 0,0-1 0,0-41 68,0 30-35,0 4 6,0 0 0,-1 0 1,0 1-1,0-1 0,-1 0 0,0 0 0,-5-12 0,6 18 79,0 1 0,-1-1 0,1 1 0,-1-1 0,0 1 0,0 0 1,1-1-1,-2 1 0,1 0 0,0 1 0,0-1 0,-1 0 0,1 0 0,0 1 0,-1 0 0,0-1 0,1 1 0,-1 0 0,0 0 0,0 1 0,0-1 0,1 0 0,-1 1 0,0 0 0,0 0 1,-4 0-1,6 0-103,0 1 1,1 0-1,-1 0 1,0 0 0,0 0-1,1-1 1,-1 1-1,0 0 1,1 0 0,-1 0-1,1 0 1,-1 0-1,1 1 1,0-1 0,-1 0-1,1 0 1,0 0-1,0 0 1,0 0 0,0 2-1,-1-1 4,0 5-184,1 1 0,-1 0 1,1-1-1,0 1 1,1 0-1,0-1 1,0 1-1,1-1 1,0 1-1,0-1 0,1 0 1,-1 0-1,8 13 1,-4-10-855,1 0 1,0 0 0,0-1 0,16 15-1,23 16-6790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55 253 14523,'0'0'9778,"175"39"-9714,-148-39-64,1 0-552,-10 0-728,-9-14-1129,-9-11-1800,0-2-1568</inkml:trace>
  <inkml:trace contextRef="#ctx0" brushRef="#br0" timeOffset="1">0 0 10282,'0'0'13843,"147"39"-13699,-110-34-144,-1 1-216,10-1-1424,-9-5-2793,-10 3-4977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12699,'0'0'10090,"14"1"-9493,1-1-447,1 2-1,-1 0 0,0 0 1,0 2-1,0 0 1,-1 0-1,1 2 0,18 9 1,-25-12-67,-1 0 0,1 1 0,-1 1 0,0-1 1,0 1-1,0 0 0,-1 1 0,0-1 0,0 1 1,0 0-1,-1 1 0,0 0 0,0 0 0,-1 0 1,1 0-1,-2 0 0,1 1 0,-1 0 0,0 0 0,3 12 1,-4-7-7,1-1 0,-1 1 0,-1 0 0,0-1 1,-1 1-1,0 0 0,-1 0 0,-1 0 1,0-1-1,0 1 0,-1-1 0,-1 1 0,0-1 1,-1 0-1,0 0 0,-1-1 0,0 0 0,-11 14 1,-3 1-29,-1-1 0,-1 0 0,-32 26 0,44-43-155,0 0-1,0-1 1,-1 0-1,0-1 0,0 0 1,-1-1-1,1 0 0,-1 0 1,0-2-1,0 1 0,-22 2 1,31-6-13,0 1 0,0-1 0,0 0 0,0 0 1,0 0-1,1 0 0,-1-1 0,0 1 0,0-1 1,0 0-1,1 0 0,-1 0 0,0 0 0,1 0 0,-1-1 1,1 1-1,-1-1 0,1 1 0,0-1 0,-3-3 1,2 1-399,0 0 1,1 0 0,0 0 0,-1 0 0,2-1 0,-1 1 0,0-1 0,1 1 0,0-1-1,0 1 1,1-1 0,-1-6 0,-1-46-7987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13099,'0'0'8434,"-46"148"-6298,46-74-464,0 6-735,9 3-521,28-9-136,0-8-128,-1-11-88,1-17-64,-10-13-360,10-14-728,9-11-1201,0-14-2408,-19-13-1704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11618,'0'0'11775,"13"5"-11456,4 1-245,4 2 2,1 1 0,25 14-1,-43-20-55,1-1-1,-1 1 0,0 0 1,0 0-1,0 0 0,0 0 1,0 1-1,-1-1 0,1 1 1,-1 0-1,0 0 0,-1 0 1,1 1-1,0-1 0,-1 1 1,0-1-1,2 10 0,-2-3 101,-2 0 0,1 1 1,-2-1-1,1 1 0,-2-1 0,1 1 0,-2-1 0,-3 14 0,-7 10 192,-20 41-1,21-50-61,1 0 0,0 1 0,-7 35-1,15-52-157,1 1 0,0 0 0,1 0 0,0 0 0,1 0-1,1 13 1,0-21-95,-1-1 0,1 1 0,0-1 0,-1 0-1,1 0 1,0 1 0,1-1 0,-1 0 0,0 0 0,1 0-1,-1 0 1,1 0 0,-1-1 0,1 1 0,0 0 0,0-1-1,0 1 1,0-1 0,0 0 0,0 1 0,0-1 0,0 0-1,0 0 1,1 0 0,-1-1 0,0 1 0,1-1 0,-1 1 0,0-1-1,1 0 1,-1 0 0,1 0 0,-1 0 0,3 0 0,-2 0-77,-1 0 1,0 1-1,0-1 1,1 0 0,-1 0-1,0 0 1,0 0 0,0-1-1,1 1 1,-1-1-1,0 1 1,0-1 0,0 0-1,0 0 1,0 0 0,0 0-1,0 0 1,0 0 0,0 0-1,0-1 1,-1 1-1,1-1 1,0 0 0,-1 1-1,1-1 1,-1 0 0,0 0-1,0 0 1,0 1-1,0-2 1,0 1 0,1-4-1,13-71-4935,-10 45 1023,4-23-6041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11466,'0'0'9488,"-14"28"-8991,-41 94 251,53-116-674,0-1-1,0 0 1,1 1-1,0-1 1,0 1-1,0-1 0,1 1 1,-1-1-1,1 1 1,1-1-1,-1 1 0,1 0 1,0-1-1,0 0 1,1 1-1,-1-1 1,1 0-1,0 1 0,1-1 1,-1 0-1,1-1 1,0 1-1,0 0 1,1-1-1,-1 0 0,8 7 1,-8-7-33,3 2 14,0 0 1,1 0 0,-1 0-1,1-1 1,0 0 0,1-1 0,-1 1-1,1-1 1,0-1 0,0 0-1,13 4 1,-17-5-136,1-1-1,-1 0 0,1 0 1,-1-1-1,0 1 1,1-1-1,-1 0 0,1 0 1,-1-1-1,1 1 1,-1-1-1,1 0 0,-1 0 1,0-1-1,0 1 1,1-1-1,-1 0 0,0 0 1,0 0-1,-1-1 1,1 1-1,0-1 0,5-6 1,24-35-3249,-20 13-3555,-11 16-691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11626,'0'0'10333,"17"-1"-10114,14-1-120,10 0-18,0 1 0,49 5-1,-88-4-66,0 0 0,-1 1-1,1-1 1,0 0-1,-1 1 1,1-1 0,0 1-1,-1 0 1,1 0-1,0-1 1,-1 1 0,1 0-1,-1 0 1,0 1-1,1-1 1,-1 0 0,0 0-1,0 0 1,1 1-1,-1-1 1,0 1 0,0-1-1,-1 1 1,1-1-1,0 1 1,0 0 0,-1-1-1,1 1 1,-1 0-1,0 0 1,1-1 0,-1 1-1,0 0 1,0 0-1,0-1 1,0 1 0,0 0-1,0 0 1,-1-1-1,1 1 1,-1 2-1,-1 3 77,-1 0-1,1 0 1,-1 0-1,0-1 1,0 1-1,-1-1 1,0 0-1,0 0 1,-5 5-1,-1-1-34,0-1-1,-1 0 1,0 0 0,-1-2 0,1 1-1,-2-1 1,1-1 0,-1 0-1,0-1 1,-25 7 0,36-12 725,14 1-723,117 15 608,-113-13-569,-1 1 0,0 0 1,0 1-1,-1 1 0,0 0 1,22 13-1,-34-18-46,0 1 0,0-1 0,0 1-1,0-1 1,0 1 0,0 0 0,-1 0 0,1 0 0,0 0 0,-1 0-1,0 0 1,1 0 0,-1 0 0,0 0 0,0 1 0,0-1 0,-1 0-1,1 1 1,-1-1 0,1 1 0,-1 4 0,0-3 6,-1 1 0,1-1 0,-1 0 0,-1 1 0,1-1 0,-1 0 0,1 0 0,-1 0 0,0 0 0,-1 0 0,-3 5 0,-7 6 20,0 0 1,-1 0-1,0-2 1,-23 17-1,18-14-179,-1-2 0,-1 0 1,0-1-1,-1-1 0,0-1 0,-25 8 0,45-16-765,8 0-893,78 7-8599,-36-4 204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18948,'0'0'4753,"202"3"-4657,-156-3-96,-1 0-384,-17 0-304,-10 0-520,-9-3-377,-9-24-735,0-1-2273,0-2-3169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8794,'0'0'11482,"0"162"-9105,0-91-337,0 6-895,0 3-641,9-3-328,0-3-176,1-10-8,-1-9-464,9-9-857,0-15-1695,1-12-4266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1 537 10610,'0'0'11209,"24"-31"-10569,79-98-394,-90 111-213,0-1 0,0 0 1,-2-1-1,-1-1 0,0 1 1,-1-1-1,8-34 0,-11 23 412,-1-1 0,-2 0 0,-2-51 0,-1 82 252,-5 30-385,2-1 0,0 1 1,2 0-1,3 31 0,-1-7 10,-1-34-239,1-1-1,1 0 0,0 0 1,1 0-1,1 0 0,11 30 1,-13-42-79,0 1 0,1-1 0,-1 0 0,1 0 1,0 0-1,0 0 0,1-1 0,0 1 0,-1-1 0,1 0 0,1 0 1,-1 0-1,0-1 0,1 1 0,0-1 0,0 0 0,0-1 0,0 1 1,0-1-1,1 0 0,-1 0 0,1-1 0,10 3 0,-13-4-13,1 0 0,-1-1-1,1 1 1,-1 0-1,0-1 1,1 0 0,-1 0-1,0 0 1,0 0-1,1 0 1,-1-1 0,0 1-1,0-1 1,0 0-1,-1 0 1,1 0 0,0 0-1,-1-1 1,1 1-1,-1-1 1,0 1 0,0-1-1,2-3 1,4-7-8,-1 0 1,0-1-1,9-26 0,-16 40 17,10-35 159,-1-1 0,-2 0 0,-2 0 0,-1 0 0,-1-64 0,-2 119-18,2 1 0,0 0 0,1-1 0,8 24 0,31 80 234,45 76-565,-14-76-5240,-54-95-1495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30 11018,'0'0'10115,"18"-5"-9851,38-4 365,0 2 1,61 0-1,-90 7-456,-12-1-82,1 1 1,-1 0-1,1 1 1,-1 1-1,0 0 1,17 6-1,-28-7-62,0 1 1,0 0-1,0 0 1,0 1-1,0-1 0,-1 1 1,1 0-1,-1 0 0,0 0 1,1 0-1,-1 0 0,-1 1 1,1-1-1,-1 1 0,1 0 1,-1 0-1,0 0 0,0 0 1,-1 0-1,1 0 1,-1 0-1,0 1 0,0-1 1,0 1-1,-1-1 0,1 7 1,-1 4 61,-1 0 0,0 0 0,-1 0 0,-1 0 0,0 0 1,-1-1-1,0 1 0,-1-1 0,-1 0 0,-1 0 0,1-1 1,-2 0-1,0 0 0,-1-1 0,0 0 0,-16 17 0,5-8-66,-2 0-1,0-1 0,-1-1 1,-1-2-1,0 0 0,-1-1 1,-41 18-1,50-27-140,-1-2 1,1 1-1,-1-2 0,0 0 1,0-1-1,0-1 0,-28 0 0,44-2 41,-1 0-1,1 0 0,0-1 0,0 1 0,0 0 0,0-1 0,0 1 0,-1-1 0,1 1 0,0-1 0,0 0 0,0 1 0,0-1 0,1 0 0,-1 0 1,0 1-1,0-1 0,0 0 0,1 0 0,-1 0 0,0 0 0,1 0 0,-1 0 0,1 0 0,-1 0 0,1-1 0,-1 1 0,1 0 0,0 0 0,0 0 0,0 0 1,-1-1-1,1 1 0,0 0 0,0 0 0,1 0 0,-1 0 0,0-1 0,1-1 0,0-4-818,0-1 0,0 1 0,1 0 0,0 0 0,6-13 0,24-31-6420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15659,'0'0'6274,"-74"146"-4514,74-86-544,0 6-552,37 3-223,9-6-81,18-8-144,0-13-136,0-15-80,-9-13-120,0-14-536,-18 0-689,-10-41-1575,-8-1-2802,-19 1-3256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15683,'0'0'8537,"30"7"-8340,97 25-95,-122-31-79,-1 0 0,1 1 0,-1 0 0,1 0 0,-1 0 0,0 0 0,0 1 0,0-1 0,0 1 1,0 0-1,0 1 0,4 5 0,-6-6 20,0-1 0,0 1 0,0 0 0,-1 0 0,0 0 0,0 0 0,0 1 0,0-1 0,0 0 0,0 0 0,-1 1-1,1-1 1,-1 6 0,-1 1 50,-1 0 0,0-1 0,0 1-1,-1-1 1,0 0 0,-1 0-1,0 0 1,-6 10 0,-59 93 464,46-78-186,1 2 1,-18 40 0,39-74-330,-1 1-1,1 0 0,0 0 0,0 0 1,1 0-1,-1-1 0,1 1 0,-1 0 1,1 0-1,0 0 0,1 6 0,-1-8-32,0 1 0,1-1 0,-1 0 0,1 0-1,-1 1 1,1-1 0,0 0 0,-1 0-1,1 0 1,0 0 0,0 0 0,0 0 0,0 0-1,0 0 1,0 0 0,0 0 0,0 0-1,2 0 1,5 2 8,-1-1-1,1 0 1,-1 0 0,1-1-1,0 0 1,0 0 0,10-1-1,3 1 27,-10 0-45,0 0 0,1-1 1,-1 0-1,0 0 0,1-2 1,-1 1-1,14-5 0,-23 5-114,-1 0-1,0-1 0,1 1 0,-1-1 0,0 1 0,0-1 1,0 1-1,0-1 0,0 1 0,-1-1 0,1 0 0,0 0 1,-1 1-1,1-1 0,-1 0 0,1 0 0,-1 0 0,0 0 1,0 0-1,0 1 0,0-1 0,0 0 0,-1 0 0,0-3 0,1-1-950,-1 0 0,0 0 0,-1 0 0,0 0-1,0 0 1,-4-8 0,-18-17-8891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13707,'0'0'11698,"147"11"-11394,-92-5-159,-9-1-97,-10-2-48,-8 0 0,-19-3-505,0 0-799,-9-17-1256,0-10-1585,0-6-3409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13987,'0'0'9138,"174"33"-8466,-119-22-472,9-2-200,-9 2-416,10-3-1616,-10 0-2553,-19 0-3537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13835,'0'0'11903,"19"1"-11346,289 42 857,-302-43-1442,22 0-2156,-13-6-5419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9994,'0'0'8275,"12"-24"-7995,4-6-165,4-6 292,15-41 1,-26 35 3724,-9 65-3779,2 15-201,1 0 0,10 40 1,-6-39 53,-2-1 1,1 46-1,-6-84-502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13659,'0'0'9585,"32"-27"-9281,102-85-110,-121 101-155,-1 0-1,-1-1 1,0 0-1,0-1 1,-2 0 0,1-1-1,-2 0 1,0 0-1,0-1 1,-1 0-1,4-16 1,-5 5 221,-1 0-1,-2 0 1,0 0 0,-3-47 0,0 68-187,0 4-42,-1 1 0,1-1-1,-1 1 1,1 0-1,-1-1 1,0 1-1,1 0 1,-1-1 0,1 1-1,-1 0 1,0 0-1,1-1 1,-1 1-1,0 0 1,1 0-1,-1 0 1,0 0 0,1 0-1,-1 0 1,0 0-1,1 0 1,-1 0-1,0 0 1,1 1 0,-1-1-1,1 0 1,-1 0-1,0 1 1,1-1-1,-1 0 1,1 1-1,-1-1 1,1 0 0,-1 1-1,1-1 1,-1 1-1,1-1 1,-1 1-1,1-1 1,-1 1 0,1-1-1,0 1 1,-1 0-1,1-1 1,0 1-1,0-1 1,0 1 0,-1 0-1,-2 26-26,1 0-1,0 0 0,5 43 1,0-2 91,-3-48-38,1 0-1,1-1 1,1 1-1,0 0 1,10 27-1,-10-38-42,0-1-1,0 1 1,1-1-1,1 0 1,-1 0-1,1 0 1,1-1-1,-1 0 1,1 0-1,0 0 1,1-1-1,0 0 1,0 0-1,8 5 1,-12-8-11,1-1-1,-1 0 1,0-1 0,1 1 0,0 0-1,-1-1 1,1 0 0,0 0 0,0 0-1,-1 0 1,1-1 0,0 1 0,0-1-1,0 0 1,0 0 0,0-1-1,0 1 1,-1-1 0,1 0 0,0 0-1,0 0 1,-1 0 0,1-1 0,0 1-1,-1-1 1,1 0 0,-1 0 0,0 0-1,0-1 1,0 1 0,0-1 0,0 0-1,-1 1 1,1-1 0,-1-1 0,1 1-1,-1 0 1,2-5 0,4-7-9,0 0 1,-1-1-1,-1 1 1,0-1-1,-1-1 1,-1 1-1,3-26 1,-7 41 4,13-132-131,-12 114 119,-1 0-1,-1 0 1,-1 0 0,-8-37 0,9 55 669,1 13-392,5 23-1,4-7 13,2 0 0,2-1 0,0-1-1,21 32 1,0 1 113,-22-37-290,57 94 277,-63-106-393,2-1 1,-1 0-1,1 0 1,0 0 0,1-1-1,0 0 1,1-1-1,17 11 1,-26-17-42,0 0 0,1 0 0,-1-1 0,0 1 0,1 0 0,-1-1 0,1 1 0,-1-1 0,1 1 0,-1-1-1,1 0 1,0 0 0,-1 1 0,1-1 0,-1 0 0,1-1 0,-1 1 0,1 0 0,-1 0 0,1-1 0,0 1 0,-1-1 0,0 1 0,1-1 0,-1 0 0,1 1 0,-1-1 0,0 0 0,1 0 0,-1 0 0,0 0 0,0 0 0,0 0 0,2-2 0,0-3-198,0 1 1,0-1-1,-1 0 1,1 0-1,-1 0 1,2-11-1,-3 13 170,11-70-3231,-3-5-3324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354 109 8914,'0'0'14962,"-4"1"-14417,-9 4-425,12-1 10,24 1 141,50-4 136,-68-1-383,46-1 76,-24-1-326,51 5-1,-140-11 60,-223-17 19,158 26 1690,523 15-1147,-882-33-345,482 17 120,7 0-122,459 0 216,-460 0-202,-16 0 189,-73-10-270,-114-27 0,167 30 16,-49-13 26,122 17-98,330 3 314,-367 0-179,-17 0 166,-407-5-304,427 5 71,389 13 10,-550-7 305,-133-3-468,405-5 154,156-21 1,-246 18 48,-33 3 58,-47 3 117,36 0-180,-108 4-1053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15067,'0'0'9225,"-3"6"-8624,3-4-588,-1-1 0,1 0-1,-1 1 1,1-1 0,0 0 0,-1 0-1,1 1 1,0-1 0,0 1-1,0-1 1,0 0 0,0 1 0,0-1-1,0 0 1,1 1 0,-1-1-1,0 0 1,1 1 0,-1-1 0,1 0-1,0 0 1,-1 0 0,1 1-1,0-1 1,-1 0 0,1 0 0,0 0-1,0 0 1,0 0 0,0 0-1,0 0 1,0-1 0,0 1 0,1 0-1,-1-1 1,0 1 0,0 0-1,3 0 1,9 4 75,-1-1 0,1 0 0,22 3 0,-5-1 55,73 14-107,1-5 0,1-4-1,129-2 1,-232-10-193,0 1 0,0-1 0,-1 1-1,1-1 1,-1 1 0,1-1 0,0 0 0,-1 0 0,1 0 0,-1 0-1,0 0 1,1 0 0,-1 0 0,0-1 0,0 1 0,0 0 0,0-1 0,0 1-1,0-1 1,1-2 0,15-32-4402,-16 34 4105,10-35-6338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14011,'0'0'8662,"29"27"-7833,94 85-183,-113-103-579,10 8 186,0 1-1,-2 0 0,0 1 0,21 31 1,-36-45-186,0 0 1,-1-1-1,0 1 0,0 0 1,0 1-1,0-1 1,-1 0-1,0 0 1,0 1-1,0-1 0,-1 0 1,0 1-1,0-1 1,0 1-1,-1-1 1,0 0-1,0 1 1,0-1-1,0 0 0,-1 0 1,0 0-1,0 0 1,-5 8-1,1-3-44,-1-1-1,0 1 1,-1-1 0,0 0-1,0-1 1,-1 1 0,0-2-1,0 1 1,-1-2 0,0 1-1,0-1 1,-13 5 0,5-2-581,0-2 0,-28 8 0,29-11-1330,1 0 0,-30 1 0,24-4-4705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11426,'0'0'10525,"11"0"-10106,4 0-312,1 1-1,-1 0 0,0 1 1,1 1-1,-1 1 1,-1 0-1,1 1 1,0 0-1,-1 1 1,0 1-1,-1 0 0,1 1 1,-2 0-1,24 20 1,-24-18-48,-1-1 1,0 2-1,0 0 1,-1 0-1,-1 0 0,0 2 1,-1-1-1,0 1 1,0 0-1,-2 0 1,0 1-1,0 0 1,-1 0-1,-1 1 0,0-1 1,2 19-1,-6-16 30,0 0 0,-2 0-1,1-1 1,-2 1 0,0-1 0,-1 1-1,-1-1 1,-1 0 0,0-1-1,-1 0 1,0 1 0,-1-2 0,-1 1-1,-17 20 1,0-3-55,-2-1-1,-1-2 1,-2-1 0,-60 43-1,68-55-50,-1-1 0,0-1 0,-35 14-1,47-23-149,0 0 0,-1-1-1,1-1 1,-1 0 0,0-1 0,0 0-1,0-1 1,0 0 0,-15-2 0,27 1 90,-1 0 1,1 0-1,0-1 1,-1 1-1,1 0 1,0-1-1,-1 1 1,1-1 0,0 0-1,0 1 1,-1-1-1,1 0 1,0 0-1,0 1 1,0-1-1,0 0 1,0 0 0,0 0-1,0 0 1,0-1-1,1 1 1,-1 0-1,0 0 1,1 0-1,-1-1 1,1 1-1,-1 0 1,1-1 0,-1 1-1,1-2 1,1-42-2032,1 38 1505,-1-4-400,1 1 1,0 0-1,1 0 1,0 0-1,5-9 1,34-52-7012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0 864,'0'0'18892,"-165"94"-17780,128-28 761,10 11-377,17 3-640,10-1-400,10-7-199,35-12-89,10-13-96,10-14-72,-1-16 0,0-15-633,9-2-735,1-33-1440,-19-8-1873,-19 0-2321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12243,'0'0'8388,"27"0"-7697,90 1-396,-105-1-265,1 0 1,0 1 0,0 1-1,0 0 1,15 5 0,-23-5 3,-1 0 0,1 0 0,0 0 0,-1 1 0,1 0 0,-1 0 0,0 0 0,0 0 0,0 0 0,6 9 0,-8-9 28,0 0 0,0 0 0,0 1 0,-1-1-1,0 1 1,1-1 0,-1 1 0,-1-1 0,1 1-1,0 0 1,-1-1 0,0 1 0,0 4 0,-7 49 730,-2-32-561,0-2 0,-2 0 0,-1 0 0,0-1 1,-25 32-1,11-14-22,-12 16 44,20-32-29,0 1 0,2 1 0,1 1 0,2 0 0,-11 30 0,23-54-209,0 0 0,0 0-1,1 0 1,-1 0 0,1 0 0,0 0 0,0 0 0,0 0 0,0 0 0,0 0-1,1 0 1,0 3 0,0-4-18,0-1 1,-1 0-1,1 1 1,0-1-1,0 0 0,0 0 1,0 1-1,0-1 0,0 0 1,0 0-1,0 0 0,0 0 1,1 0-1,-1 0 0,0-1 1,1 1-1,1 1 0,5 0-87,0 0 0,0-1 0,0 0-1,0 0 1,0-1 0,0 0-1,10-1 1,-14 1 23,1-1-75,-1 1-1,0-1 1,0 0 0,0 0 0,0 0 0,0-1 0,0 1 0,0-1-1,0 0 1,0 0 0,-1 0 0,1-1 0,-1 1 0,0-1 0,1 0-1,-1 0 1,-1 0 0,1 0 0,0-1 0,-1 1 0,1-1 0,-1 1-1,3-8 1,2-7-1881,0 0-1,-1 0 0,7-37 0,-2-11-6906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 13411,'0'0'6156,"1"28"-5751,10 83 45,-11-109-439,1 1 0,-1-1 0,1 1 1,0-1-1,0 1 0,0-1 0,0 0 0,0 1 1,0-1-1,1 0 0,-1 0 0,1 0 0,-1 0 1,1 0-1,0 0 0,-1-1 0,1 1 0,0 0 1,0-1-1,1 0 0,-1 1 0,4 1 1,-1-2-11,0 0 1,0 0 0,0 0 0,0-1 0,0 1 0,0-1-1,9-1 1,-3 0-12,-7 2-10,0-1 0,-1 0 1,1 0-1,-1-1 0,1 1 0,-1-1 0,1 0 0,-1 1 0,1-1 0,-1-1 0,0 1 0,1-1 0,-1 1 0,0-1 0,0 0 0,0 0 0,0 0 0,3-3 0,-4 1 24,1 0 0,-1 0 0,0 0 1,-1 0-1,1 0 0,-1-1 0,1 1 0,-1 0 0,0-1 0,-1 1 1,1-1-1,-1 1 0,-1-10 0,2 6 78,-2-1 0,1 1-1,-1-1 1,0 1 0,-1 0 0,0-1 0,0 1-1,-1 0 1,-6-12 0,7 17 32,0-1-1,-1 1 1,1-1 0,-1 1 0,0 0-1,0 0 1,0 0 0,0 0-1,-1 1 1,1-1 0,-1 1-1,0 0 1,1 0 0,-1 0 0,0 1-1,0-1 1,0 1 0,-1 0-1,1 0 1,0 1 0,-5-1-1,5 0-74,0 0-1,0 1 1,1-1-1,-1 1 1,0 0-1,0 0 0,0 0 1,1 1-1,-1 0 1,0-1-1,0 1 1,1 0-1,-1 1 1,1-1-1,-1 1 0,1-1 1,0 1-1,-1 0 1,1 1-1,0-1 1,0 0-1,0 1 1,1 0-1,-1-1 0,1 1 1,-1 0-1,1 0 1,0 0-1,0 1 1,0-1-1,1 1 1,-1-1-1,1 1 0,0-1 1,0 1-1,0 0 1,0-1-1,1 1 1,-1 7-1,0-1-56,0 0-1,0 0 1,1 1-1,2 14 1,-1-21-46,0 0-1,0 0 1,0 0 0,1 0 0,0 0 0,-1 0 0,1 0-1,1 0 1,-1-1 0,0 1 0,1-1 0,0 0 0,0 0-1,6 6 1,16 9-1582,1-1 0,1-1 0,43 18 0,11-2-4925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14483,'0'0'10402,"193"61"-10242,-138-56-80,-9-5-80,-10 0-80,-17 0-352,-10 0-584,9 0-1384,-9-5-1401,-9-6-1680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15091,'0'0'8043,"20"11"-7773,5 3-181,11 6-70,0 2 1,46 36-1,-73-51 19,-1 0 1,1 1-1,-1 0 0,-1 0 0,1 0 1,-2 1-1,1 0 0,-1 1 1,0-1-1,-1 1 0,0 0 1,-1 1-1,0-1 0,-1 1 1,4 15-1,-7-16 37,0-1 0,-1 1 0,1 0-1,-2-1 1,1 1 0,-2-1 0,1 1 0,-1-1 0,-1 0 0,1 0 0,-1-1 0,-1 1 0,0-1-1,0 0 1,-1 0 0,0 0 0,0-1 0,0 0 0,-14 11 0,1-2-151,-1 0 0,0-2 0,-1-1 0,0 0 0,-1-1-1,-38 13 1,-15-3-1342,68-21 668,1 0 0,-1 0 0,1-1 0,-1 0 0,-11-2 0,17 2 425,0 0 0,0 0 0,0 0 0,0-1 0,0 1 0,0 0 0,0-1 0,0 1 0,0-1 0,0 1 0,1-1 0,-1 1 0,0-1 0,0 1 0,1-1 0,-1 0 0,0 1 0,0-2 0,-2-20-8166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4385,'0'0'13995,"26"0"-13188,85 3-505,-99-3-340,-1 0 0,0 1 0,0 1 0,0 0-1,0 0 1,0 1 0,0 0 0,-1 1-1,1 1 1,-1-1 0,0 2 0,-1-1 0,1 1-1,12 11 1,-20-15 23,0 0 0,-1 0 0,1-1 1,-1 1-1,0 0 0,0 0 0,0 0 0,0 0 0,0 0 0,0 1 1,0-1-1,-1 0 0,1 0 0,-1 1 0,1-1 0,-1 0 0,0 0 1,0 1-1,0-1 0,0 0 0,-1 1 0,1-1 0,0 0 0,-1 0 1,0 1-1,0-1 0,1 0 0,-1 0 0,0 0 0,-2 3 0,-1 1 50,-1 0-1,1-1 0,-1 1 0,0-1 1,0 0-1,0-1 0,-12 9 0,-47 26 78,-117 52 0,178-89 340,23-2-386,-8 0 139,-1 1 0,1 0 0,-1 1 0,0 1 0,0-1 0,1 2 0,-2 0 0,1 0 0,0 1 1,-1 0-1,0 0 0,0 2 0,0-1 0,-1 1 0,0 0 0,12 14 0,-10-9-50,0 1 0,-1 0 0,0 1 0,-2 0 0,1 0 0,-2 1 0,0 0 0,0 0 0,-2 1 1,8 30-1,-6 18-113,-7-51-438,1 0 0,0 0 0,1-1 1,1 1-1,6 18 0,-9-31 264,0 1 0,0-1 0,1 1 0,-1-1 0,0 1 0,1-1 0,-1 0 0,1 1 0,-1-1-1,0 1 1,1-1 0,-1 0 0,1 1 0,-1-1 0,1 0 0,-1 0 0,1 1 0,0-1 0,-1 0 0,1 0 0,-1 0 0,1 0 0,-1 1 0,1-1 0,0 0-1,-1 0 1,1 0 0,-1 0 0,1 0 0,-1-1 0,1 1 0,0 0 0,-1 0 0,1 0 0,-1 0 0,1-1 0,-1 1 0,1 0 0,-1-1 0,1 1 0,-1 0-1,1-1 1,-1 1 0,0 0 0,1-1 0,-1 1 0,1-1 0,-1 0 0,21-22-5653,-3-11-680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 9794,'0'0'9185,"6"16"-9028,20 53-130,-7-35-37,-18-33 20,1 0 0,-1-1 0,1 1 0,-1 0 0,1 0 0,0-1 0,0 1 0,-1-1 0,1 1 0,0-1-1,0 0 1,-1 1 0,1-1 0,0 0 0,3-1 0,-4-27 570,-1 21-565,0 0-1,0-1 1,-1 1 0,0 0-1,0-1 1,-1 1-1,-3-9 1,4 14-5,0 0 0,0 0 1,-1-1-1,1 1 0,0 1 1,-1-1-1,0 0 0,1 0 1,-1 0-1,0 1 0,0-1 0,0 1 1,0 0-1,0-1 0,0 1 1,0 0-1,0 0 0,0 0 1,-1 0-1,1 1 0,0-1 0,-1 1 1,1-1-1,-1 1 0,1 0 1,-4 0-1,4 0 26,1 0 0,0 0 0,0 0 0,0 0 0,0 0 0,0 0 0,0 0 0,0 1 0,-1-1 0,1 0 0,0 1 0,0-1 1,0 1-1,0-1 0,0 1 0,0-1 0,1 1 0,-1 0 0,0-1 0,0 1 0,0 0 0,0 0 0,0 1 0,-8 30 485,9-30-527,-2 74 307,2-43-371,0-33 64,0 0 6,0 0-1,0 1 1,0-1-1,0 0 1,0 0 0,0 1-1,0-1 1,0 0-1,0 0 1,0 0-1,0 1 1,0-1 0,0 0-1,0 0 1,0 0-1,0 1 1,0-1 0,0 0-1,0 0 1,1 0-1,-1 1 1,0-1 0,0 0-1,0 0 1,0 0-1,0 0 1,0 1 0,1-1-1,-1 0 1,0 0-1,0 0 1,0 0-1,0 0 1,1 0 0,-1 0-1,0 1 1,0-1-1,0 0 1,1 0 0,-1 0-1,0 0 1,0 0-1,1 0 1,-1 0 0,0 0-1,0 0 1,0 0-1,1 0 1,-1 0 0,0 0-1,0 0 1,0 0-1,1-1 1,-1 1-1,0 0 1,0 0 0,0 0-1,1 0 1,-1 0-1,2-39-108,-2 32 47,-3-27 44,2 33-19,1 0 0,0 0 0,-1 0-1,1 0 1,-1 0 0,1 0 0,-1 0 0,0 0 0,1 0 0,-1 0 0,0 0 0,0 1 0,1-1 0,-1 0 0,0 0 0,0 1 0,0-1 0,0 1-1,0-1 1,0 1 0,0-1 0,0 1 0,0 0 0,0-1 0,0 1 0,0 0 0,0 0 0,0 0 0,-2 0 0,2 0-45,0 1 1,0 0 0,1-1 0,-1 1-1,0 0 1,1 0 0,-1 0 0,1 0-1,-1 0 1,1-1 0,-1 1 0,1 0-1,0 0 1,0 0 0,-1 0-1,1 0 1,0 0 0,0 0 0,0 0-1,0 0 1,0 0 0,0 0 0,1 2-1,-1 37-2298,0-29 681,0 27-4939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0:5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5881,'0'0'14843,"-92"151"-13386,92-77 207,0 6-480,0 5-480,28-5-279,8-6-273,1-11-136,9-16-16,-9-11-112,-1-17-825,1-13-983,18-9-2441,-18-25-1040,-1-5-2601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14051,'0'0'8813,"21"10"-8484,13 4-272,-9-4-23,-1 1-1,35 22 0,-54-30 0,-1 0 0,1 0 0,-1 0 0,0 1 0,0 0 0,0 0 0,-1 0 0,1 0 0,-1 0-1,0 1 1,0-1 0,0 1 0,-1 0 0,0 0 0,0 0 0,0 0 0,-1 1 0,1-1 0,-1 0 0,0 1 0,-1-1-1,1 0 1,-1 1 0,0-1 0,-1 1 0,1-1 0,-1 1 0,0-1 0,-3 10 0,-5 11 209,-1 0 1,-1 0-1,-1 0 0,-23 35 1,21-37-180,12-21-51,-53 105 596,50-96-520,1 1-1,0-1 0,0 1 0,1 0 0,1 1 1,0-1-1,1 14 0,1-25-85,1 0-1,-1 0 1,1 1 0,0-1-1,0 0 1,0 0 0,0 0-1,0 0 1,1 0 0,-1 0-1,0-1 1,1 1 0,0 0-1,-1-1 1,1 1-1,0-1 1,0 0 0,0 1-1,0-1 1,0 0 0,0 0-1,0 0 1,0 0 0,0-1-1,0 1 1,1-1 0,-1 1-1,0-1 1,4 1 0,-1 0-76,-1-1 0,1 1 1,0-1-1,0 0 1,-1 0-1,1 0 1,0 0-1,0-1 1,-1 0-1,1 0 1,0 0-1,-1-1 1,0 1-1,6-4 1,-5 0-130,-1 1 1,0-2 0,0 1 0,0 0 0,-1-1 0,0 0 0,0 1 0,0-1 0,-1-1-1,0 1 1,0 0 0,2-9 0,-2 8-175,10-56-4163,-3 2-3111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10042,'0'0'12481,"-2"-2"-11749,10 4-595,27 11 392,-1-2-417,-1 2-1,-1 0 0,0 3 1,-1 0-1,38 28 0,-68-44-112,0 1 0,0-1 0,0 1 0,0 0 0,0 0 0,0-1 0,0 1 0,-1 0 0,1 0 0,0 0 0,0 0 0,0 0 0,-1 0 0,1 0 0,-1 0 0,1 0 0,-1 0 0,1 0 0,-1 1 0,0-1 0,1 0 0,-1 0 0,0 0 0,0 1 0,0-1 0,0 0 0,0 0 0,0 0 0,0 1 0,0-1 0,-1 0 0,1 0 0,0 0 0,-1 0 0,1 1 0,-1-1 0,1 0 0,-1 0 0,0 0 0,1 0 0,-1 0 0,0 0 0,0 0 0,0-1 0,1 1 0,-1 0 0,0 0 0,-2 0 0,-3 4 28,-1-1 0,0-1 0,0 1 0,0-1-1,-13 3 1,0 0 123,-1-1-1,1-1 0,-1-1 1,-33 1-1,53-3-131,1-1 0,0 1 0,0-1 0,0 1 0,-1-1 0,1 1-1,0-1 1,0 1 0,0 0 0,0-1 0,0 1 0,0-1 0,0 1 0,0-1 0,0 1 0,0-1 0,0 1-1,1-1 1,-1 1 0,0-1 0,0 1 0,0-1 0,1 1 0,-1-1 0,0 1 0,0-1 0,1 1 0,18 14 92,1-2 0,0 0 0,39 19 0,-31-19 91,42 29 0,-60-34-110,1 0 0,-1 1 0,-1 0-1,0 0 1,0 1 0,0 0 0,-2 1-1,12 19 1,-17-26-48,0-1-1,0 1 1,-1 0 0,0 0-1,0 0 1,0 0-1,0-1 1,-1 2 0,1-1-1,-1 0 1,0 0 0,0 0-1,-1 0 1,1 0-1,-1 0 1,0 0 0,0 0-1,0-1 1,-1 1-1,1 0 1,-1 0 0,0-1-1,0 1 1,0-1 0,0 0-1,-1 1 1,1-1-1,-1 0 1,0 0 0,0-1-1,-6 5 1,-2 1-3,1 0-1,-1-1 1,-1-1 0,1 0-1,-1 0 1,0-1 0,-1-1-1,-23 6 1,7-5-329,0-1-1,-57-1 1,84-3-520,13 9-3143,99 60-7437,-47-31 509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14899,'0'0'9850,"202"42"-9642,-147-40-208,-9 1-152,-10-3-368,-17 0-688,-1-14-1409,0-13-1824,-18-1-3840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16900,'0'0'8497,"165"25"-8377,-101-25-120,19-3-1200,-19-19-3057,-9-3-7297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11570,'0'0'7699,"7"-9"-7591,4-5-61,1 0-1,0 1 1,1 0-1,23-17 1,-27 23-41,15-12 366,-23 19-342,-1-1-1,1 1 0,0-1 0,-1 1 1,1 0-1,0-1 0,-1 1 0,1 0 1,0 0-1,0 0 0,-1-1 0,1 1 1,0 0-1,0 0 0,-1 0 0,1 0 1,0 0-1,-1 1 0,1-1 0,0 0 1,0 0-1,-1 0 0,1 1 0,0-1 1,-1 0-1,1 0 0,0 1 0,-1-1 1,1 1-1,-1-1 0,2 2 0,26 35 1615,-22-27-1518,1-1 0,0 0 0,1 0-1,0 0 1,0-1 0,1 0 0,0 0 0,1-1 0,9 6-1,-7-8-114,0 0 1,0-1-1,1-1 0,-1 0 0,1 0 0,0-2 0,-1 1 0,1-2 0,20 0 0,-29 0 4,0-1 0,0 1-1,0-1 1,0 0 0,-1 0-1,1 0 1,0 0 0,-1-1 0,1 1-1,-1-1 1,0 0 0,1 0 0,-1 0-1,0-1 1,0 1 0,0-1-1,0 0 1,-1 1 0,1-1 0,-1 0-1,0-1 1,0 1 0,0 0 0,0-1-1,2-4 1,0-2 37,0-1-1,-1 1 1,0-1-1,-1 0 0,0 0 1,-1 0-1,1-18 1,-3 28-51,1 1 0,-1-1 1,1 0-1,-1 0 0,1 0 0,-1 0 0,0 1 1,0-1-1,1 0 0,-1 1 0,0-1 1,0 0-1,0 1 0,0-1 0,0 1 1,1 0-1,-1-1 0,0 1 0,0-1 0,0 1 1,0 0-1,0 0 0,0 0 0,0 0 1,0 0-1,0 0 0,0 0 0,0 0 0,-1 0 1,1 0-1,0 0 0,-1 1 0,-3-1-90,3 23-2064,2-14 1210,1 1-1,0 0 0,0-1 1,1 0-1,0 1 0,1-1 1,-1 0-1,6 9 1,18 31-7046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10642,'0'0'10308,"-23"32"-9823,-2 2-265,-37 70-1,60-99-181,0-1 0,1 1 1,0-1-1,0 1 0,0-1 0,0 1 1,1 0-1,0 0 0,0-1 0,0 1 1,0 0-1,1-1 0,0 1 0,0 0 1,0-1-1,0 1 0,1-1 0,0 0 1,0 1-1,0-1 0,0 0 0,1 0 1,0 0-1,-1-1 0,1 1 0,1 0 1,-1-1-1,6 5 0,-3-1 52,4 4-26,1-1-1,0 0 1,0 0 0,1-1-1,0 0 1,0-1 0,1 0-1,0-1 1,0-1 0,1 0-1,0-1 1,0 0 0,1-1-1,-1-1 1,1 0 0,-1-1-1,1 0 1,0-1 0,28-3 0,-39 2-56,1-1 0,-1-1 1,0 1-1,1 0 1,-1-1-1,0 0 1,0 0-1,0 0 1,0-1-1,0 1 1,-1-1-1,1 0 0,-1 0 1,0 0-1,5-6 1,-3 2 13,0-1 0,0 1 0,-1-1 1,0 0-1,-1 0 0,0-1 0,4-12 0,-2-8 113,0 0 0,-2-1 0,0-49 0,-4 54 106,3 64-232,8 38 120,37 148-1,-14-80 56,19 105 50,23 319 1,-73-544-213,1 11 11,-4 69 1,1-97-23,-1-1 0,0 1-1,0 0 1,-1-1 0,0 1 0,0-1-1,-1 0 1,0 0 0,0 0 0,-1 0 0,0 0-1,0-1 1,0 0 0,-10 11 0,11-15-15,0 1 0,0-1 0,0 0 0,0 0 0,-1 0 1,1 0-1,-1-1 0,1 1 0,-1-1 0,1 0 0,-1 0 1,0-1-1,1 1 0,-1 0 0,0-1 0,0 0 0,0 0 0,1 0 1,-1-1-1,0 1 0,0-1 0,1 0 0,-1 0 0,0 0 1,1-1-1,-1 1 0,1-1 0,0 0 0,-1 0 0,-4-3 1,-4-5-47,0 1 0,0-1 0,1-1 0,0 0 0,1-1 0,-10-14 1,8 6 43,0 1 0,1-2 0,1 1 0,1-2 0,1 1 0,0-1 0,2 0 0,1-1 0,0 1 0,2-1 0,1 0 0,0 0 0,2 0 0,3-29 0,-2 46 4,0 1-1,0 0 0,0-1 1,0 1-1,1 0 1,0 0-1,0 0 0,1 0 1,-1 0-1,1 0 0,0 1 1,0-1-1,1 1 1,-1 0-1,1 0 0,0 0 1,0 1-1,1-1 1,-1 1-1,1 0 0,-1 0 1,9-3-1,9-4 6,1 2 1,1 0-1,47-8 0,23-9-70,-84 20-154,1 0 1,-1 0 0,0-1 0,-1-1 0,1 0 0,-1 0 0,-1-1 0,1 0 0,9-12 0,32-50-5747,-19 10-2721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15243,'0'0'8466,"174"36"-8218,-128-31-176,0-5-64,-18 0-8,-1 0-560,-9 0-1232,-8-22-689,-1-5-3320,-9-1-3529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11426,'0'0'7714,"119"79"-15107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14283,'0'0'7402,"-6"24"-6219,-3 14-740,-8 72-1,16-94-357,0 0 0,1 1 0,1-1-1,0 1 1,1-1 0,1 0-1,1 0 1,10 30 0,-6-29-38,0-1-1,1 0 1,0-1 0,2 0 0,0-1 0,0 0-1,20 19 1,-26-29-57,-1 1 0,1-1 1,0 0-1,0-1 0,0 1 0,1-1 0,-1 0 0,1 0 0,0-1 0,0 0 1,0 0-1,0 0 0,0-1 0,0 0 0,0 0 0,1 0 0,-1-1 0,0 0 0,0 0 1,1-1-1,-1 1 0,0-1 0,0-1 0,0 1 0,7-4 0,-8 2 13,-1 0 0,0 0 0,0-1-1,0 1 1,0-1 0,-1 0 0,1 0-1,-1 0 1,0-1 0,0 1 0,-1-1-1,1 0 1,-1 0 0,0 0 0,0 0-1,-1 0 1,0 0 0,0 0 0,1-8-1,2-14 37,-1 0-1,-1-37 1,-2 28 15,2 17-42,-2 0 0,-1 0 0,0 0 1,-1 0-1,-1 1 0,-9-30 0,7 26-9,5 19-3,0 0 0,-1 1-1,1-1 1,-1 1-1,0-1 1,1 0 0,-1 1-1,0 0 1,-1-1-1,1 1 1,0-1 0,-3-2-1,2 13-176,2 74 105,37 1004 889,-20-963-707,-9-68-115,4 77 0,-25-143-409,-28-54 44,-64-136-1,86 157 397,2-1 0,2-1-1,2 0 1,-10-67 0,22 112-27,1-1 0,-1 1 0,1 0 0,0-1 0,0 1 0,0 0-1,0-1 1,0 1 0,0 0 0,0-1 0,0 1 0,0 0 0,1-1 0,-1 1 0,0 0 0,1-1 0,-1 1 0,1 0 0,-1 0 0,1-1 0,0 1 0,0 0 0,0 0 0,-1 0 0,1 0 0,0 0 0,0 0 0,0 0 0,2-1 0,1 1-14,-1 1 1,1-1-1,0 0 0,0 1 0,0 0 0,-1 0 1,1 0-1,7 1 0,9 1 15,108 7-1231,13 0-4253,-74-9 497,-10 0-1249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9818,'0'0'12715,"19"-5"-12331,8 10 104,10 6-160,-10-5-176,10-4-88,-19 1-64,10-3-224,-10 0-968,1-11-897,-10-11-935,0-3-3338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84 451 8146,'0'0'13087,"-11"10"-12702,11-9-379,-7 5 45,2-1 0,-1 1 0,1 1 1,0-1-1,0 1 0,1-1 0,0 1 0,0 0 0,0 1 0,1-1 0,0 1 0,1-1 0,-3 15 0,4-19 1,-3 24 261,1 0 0,0 0 0,4 47 0,-1-67-277,1-1-1,0 1 1,1 0 0,-1-1-1,2 1 1,-1-1 0,0 0-1,1 0 1,4 7-1,-5-10-23,1 0-1,-1-1 1,0 1 0,1-1-1,-1 1 1,1-1-1,0 0 1,0 0-1,-1 0 1,2 0-1,-1-1 1,0 1-1,0-1 1,0 0-1,1 0 1,-1 0-1,0 0 1,7 0-1,-6-1-7,1 0-1,-1-1 0,0 1 0,0-1 0,0 0 0,0 0 0,0 0 0,0-1 0,0 1 0,0-1 0,0 0 1,-1 0-1,1-1 0,-1 1 0,1-1 0,-1 1 0,0-1 0,0 0 0,0 0 0,0-1 0,-1 1 0,1-1 0,-1 1 1,0-1-1,2-5 0,7-12 28,-2 0 0,-1 0 0,8-30 0,-15 48-29,14-57-20,-2-1 0,9-119 0,-15-128 74,-7 259 78,-9 163 388,10 2 298,17 121 1,-10-180-555,3-1 1,2 0 0,3 0-1,26 63 1,-38-110-282,0-1 1,1 1 0,0 0-1,0-1 1,0 0 0,1 0-1,0-1 1,8 7 0,-12-12-79,0 0 1,0 0-1,1-1 0,-1 1 1,0-1-1,1 1 1,-1-1-1,1 0 0,0 0 1,-1 0-1,1 0 1,0-1-1,-1 1 0,1-1 1,0 1-1,0-1 1,-1 0-1,1 0 0,0-1 1,0 1-1,0 0 1,-1-1-1,1 0 1,0 1-1,-1-1 0,1 0 1,0 0-1,-1-1 1,1 1-1,1-2 0,1-1-504,0 1-1,-1-1 0,1 0 0,-1 0 0,0-1 0,6-8 0,19-37-6151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 2921,'0'0'16694,"0"16"-16022,3 51-275,-3-65-371,0 0-1,0-1 0,1 1 0,-1 0 0,1 0 0,0-1 0,0 1 0,-1 0 0,1-1 0,0 1 1,0-1-1,0 1 0,1-1 0,-1 1 0,0-1 0,1 0 0,-1 1 0,0-1 0,1 0 1,-1 0-1,1 0 0,0 0 0,-1-1 0,1 1 0,0 0 0,2 0 0,1 0 48,0 0 1,1-1-1,-1 1 0,0-1 0,0-1 0,7 0 0,-10 1-74,0 0 15,-1-1 0,1 1 0,-1-1 0,1 0 0,-1 1 0,0-1 0,1 0 0,-1 0 0,0 0 0,0 0 0,0 0 1,1 0-1,-1 0 0,0 0 0,-1-1 0,1 1 0,0 0 0,0-1 0,0 1 0,-1 0 0,1-1 0,-1 1 0,1-1 0,-1 1 0,1-1 1,-1 1-1,0-1 0,0-1 0,3-50 276,-3 44-228,0 2-1,-1 1-1,1-1 1,-1 0 0,0 0 0,-1 1 0,0-1 0,0 0-1,-3-7 1,4 13-11,0-1 0,0 0 0,0 0 0,0 1-1,0-1 1,-1 0 0,1 1 0,0 0 0,-1-1 0,1 1-1,-1 0 1,1-1 0,-1 1 0,0 0 0,0 0 0,1 0-1,-1 1 1,0-1 0,0 0 0,0 1 0,0-1 0,0 1-1,0 0 1,0-1 0,0 1 0,0 0 0,0 0 0,0 0-1,0 1 1,0-1 0,0 0 0,0 1 0,-3 1 0,4-1-31,-1 0 0,1 0 0,-1 0 0,1 1 0,0-1 0,-1 0 0,1 1 0,0-1 0,0 1 0,0 0 0,0-1 0,1 1 0,-1 0 0,0 0 0,1-1-1,-1 1 1,1 0 0,-1 3 0,-6 37 52,7-39-60,-2 97 160,3-60-151,-2-37-24,1 1 0,0-1 0,0 0 0,0 0 0,1 0 0,-1 0 1,1 0-1,-1 0 0,1 0 0,0 0 0,0 0 0,0 0 0,1 0 0,-1 0 0,1-1 0,0 1 0,-1 0 0,1-1 0,0 0 0,0 1 0,1-1 0,-1 0 1,0 0-1,1 0 0,0 0 0,-1-1 0,1 1 0,0-1 0,0 0 0,0 1 0,-1-1 0,1 0 0,1-1 0,-1 1 0,0-1 0,0 1 0,0-1 1,0 0-1,0 0 0,0 0 0,5-1 0,-7 0 6,1 0-1,0 0 1,-1 0 0,1-1 0,-1 1 0,1 0 0,-1-1 0,1 1-1,-1-1 1,0 1 0,0-1 0,0 0 0,0 1 0,0-1-1,0 0 1,0 0 0,-1 0 0,1 0 0,-1 0 0,1 0 0,-1 0-1,0 0 1,0 0 0,0 0 0,0-3 0,2-69 186,-2 60-171,0 3 25,0 2-28,0 0-1,0 1 0,-1-1 1,0 0-1,-4-13 0,5 20 13,-1 0-1,0 1 0,1-1 1,-1 0-1,0 0 1,-1 0-1,1 1 1,0-1-1,0 1 1,-1-1-1,1 1 0,0-1 1,-1 1-1,0 0 1,1 0-1,-1-1 1,0 1-1,0 0 1,1 1-1,-1-1 1,0 0-1,0 0 0,0 1 1,0-1-1,0 1 1,0 0-1,0 0 1,0 0-1,-3 0 1,3 0-23,1 1 0,0 0 1,0-1-1,0 1 1,0 0-1,0 0 0,0 0 1,0 0-1,0 0 1,0 0-1,0 0 1,1 0-1,-1 0 0,0 0 1,1 1-1,-1-1 1,1 0-1,-1 0 0,1 1 1,0-1-1,-1 0 1,1 1-1,0-1 0,0 2 1,-7 46 32,6-38-33,0-8-5,0 6-59,0 0-1,0 0 0,1 1 1,1 13-1,-1-21 52,0-1 0,1 1-1,-1-1 1,0 1-1,1-1 1,-1 0 0,1 1-1,-1-1 1,1 1 0,0-1-1,-1 0 1,1 0 0,0 1-1,0-1 1,0 0-1,0 0 1,0 0 0,0 0-1,0 0 1,1 0 0,-1 0-1,0-1 1,1 1 0,-1 0-1,0-1 1,1 1-1,-1-1 1,1 1 0,-1-1-1,0 0 1,1 1 0,-1-1-1,1 0 1,1 0 0,-1-28 0,-2 26 0,0 0 1,0 0-1,0 0 0,0 0 0,0 1 1,-1-1-1,1 0 0,-1 0 0,1 0 1,-1 0-1,0 0 0,0 0 0,1 0 1,-1 1-1,-1-1 0,1 0 0,0 1 1,0-1-1,0 1 0,-1-1 0,-1-1 0,0 2-206,0 0 0,0-1-1,1 1 1,-1 1-1,0-1 1,0 0-1,0 1 1,0-1 0,0 1-1,0 0 1,0 0-1,0 0 1,-3 0-1,-8 5-4842,-3 9-2727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14459,'0'0'9988,"12"-1"-9380,84-5-424,143 10 1,-232-4-2219,-3-14-9828,-4-5 6247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6513,'0'0'13853,"15"-1"-12880,-4-1-785,-6 1-104,1 0-1,0 1 0,0-1 1,0 1-1,0 0 0,0 1 0,0-1 1,-1 1-1,1 0 0,0 1 1,0-1-1,-1 1 0,1 0 1,-1 1-1,1-1 0,4 4 1,-4-1 25,0 0 0,0 0 0,0 0 0,0 1 1,-1-1-1,0 2 0,0-1 0,-1 0 0,0 1 1,0 0-1,-1 0 0,1 0 0,-1 0 1,3 15-1,-2 0 258,-1 0-1,-1 1 1,-1 40 0,-2-33-161,1-22-252,0 0 0,-1 0 0,-1 0 0,1 0 0,-1 0 0,0-1 0,-1 1 0,0-1 0,0 1 0,-1-1 0,0 0 0,-6 8 0,27-16-10272,1-16 2613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15523,'0'0'9322,"-27"203"-8882,27-117-200,18 2-48,9-6-55,-8-8-97,8-13-40,-8-17-385,-10-11-855,0-14-936,-46-13-13524</inkml:trace>
  <inkml:trace contextRef="#ctx0" brushRef="#br0" timeOffset="1">0 661 9026,'0'0'14323,"165"85"-13659,-100-60-200,-1-11-200,0-6-232,-9-8-32,-9 0-640,-10-6-712,-17-18-753,-19-29-847,0 7-1737,-9-1-984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14995,'0'0'7546,"220"-30"-6842,-128 22-568,-9 0-136,-10 5-768,-18 3-736,9 16-1489,-18 17-2552,-9 9-1361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10210,'0'0'6436,"7"-30"-4683,5-9-1222,-4 13-202,0-1 0,-2 0 0,-1 0 0,2-40 0,-4-260 1437,-4 174-1365,1 155-442,0 1 1,0-1-1,1 0 0,0 0 1,-1 1-1,1-1 0,0 0 0,0 0 1,0 0-1,0 0 0,2 2 1,5 11-28,1 8 83,78 184 441,-69-169-399,1-1 0,3-1 0,34 44 0,-50-72-44,1-1-1,0 1 1,1-1-1,12 10 1,-18-16-3,1 1 0,-1 0 0,1-1 0,-1 1 0,1-1 0,0 0 0,-1 0 0,1 0 0,0-1 0,0 1-1,0 0 1,-1-1 0,1 0 0,0 0 0,0 0 0,0 0 0,0 0 0,0 0 0,0-1 0,4-1 0,-5 1 15,0 0 1,0-1-1,0 1 0,0-1 1,0 0-1,-1 0 0,1 0 1,0 1-1,-1-1 0,0-1 1,1 1-1,-1 0 0,0 0 0,0 0 1,0-1-1,1-2 0,12-48 385,-11 40-317,3-20-47,-2 0 1,-1-1-1,-2 1 0,-1 0 0,-5-39 0,5 66-190,-1-1 1,0 1 0,0-1 0,0 1 0,-1-1 0,0 1 0,-1 0 0,1 0 0,-1 0 0,-5-8 0,6 22-6561,2 12-319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12635,'0'0'7471,"-29"0"-6024,-92 3-375,118-3-1042,0 0-1,0 0 1,0 1 0,0 0-1,0-1 1,0 1 0,0 0-1,0 1 1,0-1 0,0 0-1,1 1 1,-1-1 0,1 1-1,-1 0 1,1 0 0,-1 0-1,1 0 1,0 0 0,0 1-1,0-1 1,0 1 0,1-1-1,-2 4 1,1 0-5,0 0 1,0 0-1,1 0 1,0 0-1,1 0 1,-1 0-1,2 12 1,-1-9 13,0 3-28,1 0 1,1 0 0,0 0-1,0 0 1,1 0 0,1-1-1,0 1 1,0-1-1,1 0 1,1 0 0,0-1-1,0 0 1,1 0 0,0 0-1,15 15 1,11 5-8,0-1-1,2-1 1,39 24 0,-32-24 27,51 45 1,-88-67-11,1-1 1,-1 1-1,0 0 0,-1 0 1,1 0-1,-1 1 1,-1-1-1,6 12 1,-8-14 27,0-1 1,0 0 0,0 1 0,-1-1 0,1 0 0,-1 1 0,0-1 0,0 1 0,0-1 0,0 1 0,0-1 0,-1 0 0,0 1 0,0-1 0,0 0 0,0 1 0,0-1 0,0 0 0,-1 0 0,0 0 0,-3 5 0,-3 0 29,1 0-1,-2 0 1,1 0-1,-1-1 1,0-1 0,0 1-1,-1-2 1,0 1-1,0-1 1,0-1 0,-21 7-1,19-8-155,-1 1 0,0-2 0,0 1 0,0-2 0,0 0-1,0-1 1,0 0 0,0 0 0,0-2 0,-15-2 0,25 3-69,1 0 0,-1 0 0,1 0 0,0 0 0,-1 0 0,1 0 0,0 0 0,0-1 1,0 1-1,0-1 0,0 0 0,0 1 0,0-1 0,1 0 0,-1 0 0,0 0 0,1 0 0,0-1 1,0 1-1,-1 0 0,0-5 0,0 1-698,1 1 1,0-1 0,0 1-1,1-1 1,0 1-1,-1-1 1,2 1 0,-1-1-1,2-5 1,6-15-5911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12827,'0'0'10182,"0"27"-9761,3 69-11,22 135-1,59 144-2224,-81-370-1584,-4-17 540,-4-22-1421,-12-13-2151</inkml:trace>
  <inkml:trace contextRef="#ctx0" brushRef="#br0" timeOffset="1">0 116 11570,'0'0'10459,"202"20"-10019,-119-15-440,-1 1-528,1-1-1153,8 17-1359,-17-3-2810,-29 9-1807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5753,'0'0'14715,"7"-28"-14085,40-180 157,17-245 952,-63 422-1390,-1 12 56,1 17-181,0 8 3,12 63-284,39 190 601,-38-207-724,1-2 1,44 96-1,-43-120-1923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11626,'0'0'9856,"24"5"-8933,14 4-668,146 27 701,-140-34-2534,-16-2-6223,-25 0 6605,6 0-5740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8674,'0'0'10978,"165"138"-10610,-110-119-368,-9-5-784,9-14-2097,-19 0-2064,1-19-1224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11362,'0'0'10312,"12"34"-9241,6 19-808,54 138 403,-50-139-341,81 166 753,-102-217-1080,-1 1 0,1-1 0,-1 0 1,1 0-1,0 0 0,-1 1 0,1-1 0,0 0 0,0 0 0,0 0 0,0 0 0,-1 0 0,1-1 0,1 1 0,-1 0 0,0 0 0,0-1 0,0 1 0,0 0 0,0-1 0,1 1 0,-1-1 0,0 0 1,1 1-1,-1-1 0,2 0 0,-2 0 5,1-1 1,-1 0-1,0 0 1,0 0-1,1 0 1,-1 0-1,0 0 1,0 0-1,0-1 1,0 1-1,0 0 1,0-1-1,-1 1 1,1-1-1,0 1 1,-1 0-1,1-1 1,0-1-1,4-15 91,0 0 1,3-31-1,-7 43-59,11-109-654,-6-156 0,-6 239-291,2 41-179,-1 0-1,1-1 1,1 1-1,0 0 1,0-1-1,0 1 1,1-1 0,1 0-1,8 13 1,13 15-4581</inkml:trace>
  <inkml:trace contextRef="#ctx0" brushRef="#br0" timeOffset="1">587 1 10098,'0'0'9969,"-1"25"-8247,-1 4-1285,-6 149 1451,8-142-1516,1-1 0,2 1 0,9 45-1,-3-51-250,1 0-1,2-1 1,1 0-1,1 0 1,1-2-1,2 0 1,1 0-1,33 37 1,-44-56-156,1 0 1,1 0 0,-1-1 0,1 0 0,17 10-1,-22-14-109,0-1 0,1 0 0,-1 0 0,1 0 0,-1-1 0,1 1 0,0-1 0,0-1 0,0 1 0,-1 0 0,1-1 0,0 0 0,0 0 0,10-2 0,-14 2 68,0-1-1,0 1 1,0 0 0,0-1 0,0 1 0,-1-1 0,1 1-1,0-1 1,0 1 0,0-1 0,0 0 0,-1 0-1,1 1 1,0-1 0,0 0 0,-1 0 0,1 0 0,-1 1-1,1-1 1,-1 0 0,1 0 0,-1 0 0,1-2-1,3-13-1351,-2 0 0,1 0 0,-2-1 0,0-28 0,-1-12-4985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7242,'0'0'11242,"193"71"-9810,-129-57-816,-9-3-616,-9-5-208,-9-6-1632,-10-9-2065,-9-15-880,-8-7-4569</inkml:trace>
  <inkml:trace contextRef="#ctx0" brushRef="#br0" timeOffset="1">0 0 9154,'0'0'8466,"184"85"-7578,-111-65-888,46-9-664,-9-6-2481,-18-5-3664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11522,'0'0'3160,"-9"24"-2181,-17 49-2,3 2 1,3 1-1,-9 79 1,25-118-673,1 0 1,3-1-1,0 1 0,7 37 1,-6-68-257,1-1 0,0 0 0,0 0 0,0 0 0,0 0 0,1 0 1,0-1-1,0 1 0,0-1 0,1 0 0,-1 0 0,1 0 0,0 0 0,0 0 0,1-1 0,-1 0 1,1 0-1,-1 0 0,1-1 0,0 1 0,0-1 0,0 0 0,0-1 0,1 1 0,5 0 0,-4 0-52,0-1 0,0 0 0,0 0-1,0 0 1,0-1 0,0 0 0,0-1-1,0 1 1,0-1 0,-1-1 0,1 1-1,0-1 1,0-1 0,-1 1 0,0-1 0,1 0-1,-1 0 1,11-9 0,-14 9-155,0 0 1,0 0-1,-1 0 1,1 0-1,-1-1 1,0 0-1,0 1 0,0-1 1,-1 0-1,1 0 1,-1 0-1,0 0 1,1-4-1,-2-32-4139,-7 11-927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15251,'0'0'6882,"175"0"-6434,-120 0-448,0 0-72,-19 0-1024,1 8-1473,-10-2-3616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13731,'0'0'9762,"28"-1"-9239,361-5 593,-31-6-356,775-83 595,-451 31-757,-573 55-453,695-67 219,0-54 936,-766 119 1684,-33 10-5480,0 0 1587,0 0 1,-1-1-1,1 0 0,0 1 0,0-1 0,7-5 0,6-6-5915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12643,'0'0'11106,"-3"22"-10587,-3 31-383,1 0-1,3 0 1,3 0 0,1 0 0,11 56 0,-7-86-111,1 0 0,1 0 1,1 0-1,1-2 0,13 23 1,-23-43-28,0 0 0,1 0 1,-1 0-1,1 0 0,-1 1 0,1-1 1,-1 0-1,1 0 0,0 0 1,-1 0-1,1-1 0,0 1 0,0 0 1,0 0-1,0 0 0,-1-1 1,1 1-1,0 0 0,0-1 0,1 1 1,-1-1-1,0 1 0,0-1 1,0 1-1,0-1 0,0 0 0,0 0 1,1 1-1,-1-1 0,0 0 1,0 0-1,0 0 0,1 0 0,-1-1 1,0 1-1,0 0 0,0 0 1,0-1-1,1 1 0,-1-1 0,0 1 1,0-1-1,0 1 0,0-1 1,0 1-1,0-1 0,0 0 0,0 0 1,-1 0-1,1 1 0,0-1 1,0 0-1,-1 0 0,2-1 0,3-6 22,0 1-1,0-1 0,-1 0 1,0 0-1,6-16 0,3-25-41,-2 0 0,-2-1 1,-2 0-1,-3-1 0,-2-85 0,-11 68-1018,18 135-11660,0-33 7516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11402,'0'0'8685,"-12"23"-6975,3-8-1400,0 1-45,1 0 1,0 1-1,0 0 0,2 1 0,0-1 0,2 1 0,0 0 0,-3 27 0,4-9 128,2 0 0,2 1 0,6 43 0,-5-69-348,0 0 0,1 0 0,0 0 0,1 0 0,0-1 1,1 0-1,0 1 0,0-2 0,1 1 0,1-1 0,-1 0 0,2 0 0,-1 0 1,14 10-1,-11-11-122,2 0 0,-1-1 0,1 0 0,0-1 0,0-1 0,1 0 0,0 0 0,26 4 0,-33-8-139,-1 0 0,1 0 0,0-1 1,-1 0-1,1 0 0,0-1 0,-1 1 0,1-1 0,0 0 0,9-4 0,-12 4-47,0-1-1,0 1 1,-1-1-1,1 0 1,0 0-1,-1 0 1,1 0-1,-1-1 1,1 1 0,-1-1-1,0 1 1,0-1-1,0 0 1,-1 0-1,1 0 1,-1 0 0,1 0-1,-1 0 1,1-5-1,1-8-1394,-2 1-1,1-1 1,-2 0-1,0 1 0,-3-18 1,-4-15-4636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3369,'0'0'17267,"110"17"-16642,-36-9-601,-1-8-24,-9 0-1065,-9-3-1007,-18-24-2257,-10-1-912,-18 3-3337</inkml:trace>
  <inkml:trace contextRef="#ctx0" brushRef="#br0" timeOffset="1">0 31 10122,'0'0'7250,"193"8"-7330,-129-8-1505,18-2-967,-17-18-1529,-20 4-696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7522,'0'0'11306,"9"173"-10402,18-90-184,1 5-184,-1 0-223,-8-12-217,8-12-96,-18-18-176,1-15-801,-1-20-623,-9-22-1041,0-28-1559,0-8-1162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10042,'0'0'8209,"12"-7"-7701,17-13-31,42-35 0,-59 45-397,-1-1 0,-1 1-1,0-1 1,-1-1 0,0 0 0,-1 0-1,12-23 1,-13 15 40,-1 0 1,-1 0-1,-1 0 0,-1-1 0,-1 1 1,-1-1-1,-1-34 0,0 47-86,-1 3-24,1 1 0,-1-1 0,0 1 0,0 0 0,0-1-1,-1 1 1,1 0 0,-1 0 0,-3-5 0,3 5-26,1 1 0,-1-1 0,0 0 0,1 0 0,0 0 0,0 0 0,0 0 0,0 0 0,0-4 0,1 7-222,2 15-820,3 5 1027,2-1 1,0 0-1,1-1 1,17 27-1,13 30 378,-24-43-266,-2 1-1,-1 0 1,-1 0-1,-2 1 1,-2 0-1,0 1 1,0 45-1,-7-78-57,0 0 0,0 0-1,-1 0 1,1 0 0,0-1 0,-1 1-1,1 0 1,-1-1 0,1 1-1,0-1 1,-1 0 0,1 1-1,-1-1 1,1 0 0,-1 0-1,1 0 1,-1 0 0,1 0-1,-1 0 1,-2-1 0,-36-4-318,39 4 293,-1 1-1,0-1 1,1 0 0,-1 0 0,1 0-1,-1 1 1,1-2 0,0 1 0,-1 0 0,1 0-1,0 0 1,0-1 0,0 1 0,0 0-1,0-1 1,0 1 0,0-1 0,0 1 0,0-1-1,1 0 1,-1-1 0,1 2 0,0 0 1,1-1-1,-1 1 1,1 0-1,-1 0 1,1 0-1,-1 0 1,1-1-1,0 1 1,-1 0 0,1 0-1,0 1 1,0-1-1,0 0 1,0 0-1,0 0 1,0 0-1,0 1 1,0-1-1,0 1 1,0-1-1,1 1 1,-1-1-1,0 1 1,0-1-1,0 1 1,1 0-1,0 0 1,52-16 28,81-37 0,-119 45-17,-1 0 0,0 0 0,0-1 1,-1-1-1,0-1 0,-1 0 0,0 0 0,-1-2 1,18-21-1,-25 24 5,-1 1 0,1-1-1,-1 0 1,-1 1 0,0-2 0,0 1 0,-1 0 0,0-1 0,-1 1 0,0-1 0,-1 1-1,0-1 1,-1 1 0,0-1 0,-1 1 0,0-1 0,0 1 0,-1 0 0,0 0 0,-1 0-1,0 0 1,-1 1 0,0 0 0,0 0 0,-1 0 0,0 0 0,-1 1 0,0 0-1,0 0 1,-8-6 0,14 14-23,1-1 0,0 1 0,0 0 0,-1 0 0,1-1 0,0 1 0,-1 0 0,1 0 0,0 0 0,-1 0 0,1-1 0,-1 1 0,1 0 0,0 0 0,-1 0 0,1 0 0,0 0 0,-1 0 0,1 0 0,-1 0 0,1 0 0,0 0 0,-1 0 0,1 0 0,-1 0 0,1 1 0,0-1 0,-1 0 0,1 0 0,0 0 0,-1 0 0,1 1 0,0-1 0,-1 0 0,1 0 0,0 1 0,0-1 0,-1 0 0,1 1 0,-7 21-158,7 41 117,1-47 72,-2 34 158,0-19-43,1 0 1,6 46-1,-5-67-99,1-1 1,1 0 0,-1 0-1,1 0 1,1-1 0,-1 1-1,2-1 1,-1 0 0,1 0-1,0 0 1,1 0-1,11 11 1,-13-16-8,0 0-1,0 0 0,0-1 1,0 0-1,0 0 1,1 0-1,-1 0 1,1-1-1,-1 1 1,1-1-1,0-1 0,-1 1 1,1 0-1,0-1 1,0 0-1,0 0 1,-1-1-1,1 1 1,0-1-1,-1 0 1,1 0-1,0-1 0,-1 1 1,1-1-1,-1 0 1,0 0-1,0-1 1,0 1-1,0-1 1,0 0-1,0 0 0,-1 0 1,1 0-1,-1-1 1,3-4-1,10-12-5,-2-1 0,0 0 0,-2-1 0,0-1 0,-2 0 0,0 0 0,9-38 0,-18 49-80,-1 11 33,0 0 1,-1 0-1,1 0 0,0 0 1,0-1-1,0 1 0,0 0 1,0 0-1,0 0 0,1 0 1,-1 0-1,0 0 0,0 0 1,1 0-1,-1-1 0,1 1 1,-1 0-1,1 0 0,-1 1 1,1-1-1,0 0 0,0 0 1,-1 0-1,1 0 0,0 0 1,1 0-1,-2 36-900,3-1 977,1 1 1,1-1 0,13 41-1,-11-47-6,-5-20-48,1 1 0,0-1 0,1 0 0,0 0 0,0 0 0,7 8-1,-11-14 2,1-1 0,0 1-1,0-1 1,-1 0-1,1 0 1,0 1-1,0-1 1,0 0-1,0 0 1,1 0-1,-1 0 1,0 0-1,0 0 1,1 0-1,-1 0 1,0-1-1,1 1 1,-1 0-1,1-1 1,-1 0-1,1 1 1,-1-1-1,1 0 1,-1 1-1,1-1 1,0 0-1,-1 0 1,1 0-1,-1 0 1,1-1-1,-1 1 1,1 0-1,-1-1 1,1 1-1,-1-1 1,1 1-1,-1-1 1,1 0-1,-1 0 1,0 1-1,1-1 1,-1 0-1,2-2 1,6-9 31,-1 0 1,0-1 0,-1 1 0,0-2-1,7-17 1,-2 2-11,-11 28-24,7-14-7,-1 0 0,0-1 1,-1 0-1,-1 0 0,-1 0 1,4-26-1,-8 42 7,0-1-1,0 1 1,0 0 0,0 0 0,0-1 0,0 1 0,0 0 0,0 0 0,0-1 0,0 1 0,0 0 0,0 0 0,0-1 0,0 1 0,0 0 0,0-1 0,0 1-1,0 0 1,0 0 0,0-1 0,0 1 0,0 0 0,0 0 0,1 0 0,-1-1 0,0 1 0,0 0 0,0 0 0,0 0 0,1-1 0,-1 1 0,0 0 0,0 0-1,1 0 1,-1 0 0,0-1 0,0 1 0,0 0 0,1 0 0,-1 0 0,0 0 0,0 0 0,1 0 0,-1 0 0,0 0 0,1 0 0,-1 0 0,0 0 0,0 0-1,1 0 1,-1 0 0,0 0 0,0 0 0,1 0 0,1 2 21,-1-1 0,1 0 0,-1 1 0,1 0 0,-1-1 0,0 1-1,0 0 1,1-1 0,-1 1 0,0 0 0,-1 0 0,1 0 0,0 0 0,0 0 0,-1 0 0,1 3-1,1 2 48,5 8-12,1-1 0,0 0 0,0 0 0,2 0 0,0-1 0,17 18 0,-20-25-551,1 1 0,0-1 0,0 0 0,16 8 1,-17-10-622,1-1 1,-1 0-1,1-1 1,0 0 0,0 0-1,12 1 1,18-1-6915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7466,'0'0'10669,"28"9"-10072,88 32-337,-108-38-267,1 0 0,-1 0 0,0 1 0,0 0 0,0 1 0,0 0 0,-1 0 0,1 1 0,-2-1 0,1 2 0,-1-1 0,11 14 0,-16-18 6,0-1 1,1 1-1,-1 0 0,-1 0 0,1 0 0,0 0 0,0 0 0,-1 1 0,1-1 0,-1 0 0,0 0 0,0 0 1,0 0-1,0 0 0,0 1 0,0-1 0,0 0 0,-1 0 0,1 0 0,-1 0 0,1 0 0,-1 0 0,0 0 1,0 0-1,0 0 0,0 0 0,0 0 0,-1 0 0,1-1 0,0 1 0,-1 0 0,1-1 0,-1 1 0,0-1 1,1 0-1,-5 3 0,-6 4 76,0-1 0,-1 1 0,-1-2 0,-16 7-1,15-7-92,-14 5 46,21-9-19,-1 1 0,1 0 0,1 1-1,-1 0 1,0 0 0,-7 6-1,15-10-15,0 1-1,0-1 0,0 1 1,0-1-1,0 0 0,0 1 1,0-1-1,0 1 0,1-1 1,-1 0-1,0 1 0,0-1 1,0 1-1,0-1 0,0 0 0,1 1 1,-1-1-1,0 0 0,0 1 1,1-1-1,-1 0 0,0 1 1,1-1-1,-1 0 0,0 0 1,1 1-1,-1-1 0,0 0 1,1 0-1,-1 0 0,0 0 0,1 1 1,-1-1-1,0 0 0,1 0 1,-1 0-1,1 0 0,-1 0 1,1 0-1,-1 0 0,0 0 1,1 0-1,22 6 77,-21-6-68,17 6 495,0-1 0,0 2 0,0 1 0,-1 0 0,0 1 0,0 1 0,16 13 0,-23-15-280,0 1 0,-1 1 0,0-1 0,-1 2 0,0-1 0,0 1 0,-1 1-1,-1-1 1,0 1 0,0 0 0,4 14 0,-8-18-380,3 9 144,1-1 1,14 25-1,-19-38-268,0 1-1,0-1 0,1 0 1,0 0-1,-1 0 0,1 0 1,6 3-1,-8-5 23,0 0-1,0-1 1,0 1 0,0-1 0,1 1-1,-1-1 1,0 1 0,0-1-1,1 0 1,-1 1 0,0-1 0,1 0-1,-1 0 1,0 0 0,1 0 0,-1 0-1,0-1 1,1 1 0,-1 0-1,0-1 1,1 1 0,0-1 0,15-15-4682,-6-12-499</inkml:trace>
  <inkml:trace contextRef="#ctx0" brushRef="#br0" timeOffset="1">513 31 7906,'0'0'12850,"37"165"-11449,-19-93-649,1-4-448,8 1-208,-9-8-96,10-9-72,-1-11-952,-8-11-1025,-1-22-1832,0-8-1784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8858,'0'0'13248,"0"-14"-10731,4 66-2251,2 0 0,2-1 1,2 0-1,23 64 1,-12-37-120,-20-74-149,9 25-54,-10-27 52,0-1-1,1 0 0,-1 0 1,0 0-1,1 0 1,-1 0-1,1-1 1,0 1-1,-1 0 0,1 0 1,0 0-1,-1 0 1,1-1-1,0 1 1,0 0-1,0 0 0,0-1 1,0 1-1,0-1 1,0 1-1,0-1 0,1 1 1,-2-16-375,-4-47-175,-3-1-1,-2 1 1,-26-88 0,-9-61-388,43 210 950,1-1 0,0 1 0,-1 0 0,1 0 1,0 0-1,0 0 0,0-1 0,0 1 0,0 0 0,0 0 1,0 0-1,0 0 0,1-1 0,-1 1 0,0 0 0,1 0 0,-1 0 1,0 0-1,1 0 0,0 0 0,-1 0 0,1 0 0,0 0 1,-1 0-1,1 0 0,1-1 0,1 1 28,0 0-1,-1 1 1,1-1-1,0 1 1,-1-1-1,1 1 0,0 0 1,0 0-1,4 1 1,9-1 6,5 2-280,0 0 0,1 2 0,39 11-1,-29-7-3523,0 0-3763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11322,'0'0'7738,"155"80"-7122,-90-63-616,-10-6-816,27-9-1881,-18-2-2096,-18 0-2800</inkml:trace>
  <inkml:trace contextRef="#ctx0" brushRef="#br0" timeOffset="1">541 1 8314,'0'0'11842,"28"140"-10553,-10-74-665,1 6-368,-1-1-160,0-5-96,1-8-368,-1-9-905,-9-10-1047,0-15-2985,0-15-1265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 8858,'0'0'11956,"-29"-4"-10704,-5 0-829,-54-1 0,84 6-389,0-1 0,0 1 0,0 0 1,0 0-1,0 0 0,0 0 1,1 0-1,-1 1 0,0 0 1,1 0-1,0 0 0,-1 0 0,1 0 1,0 1-1,0-1 0,0 1 1,0 0-1,1 0 0,-1 0 1,1 0-1,-3 6 0,-1 2 65,2-1 0,0 1 0,0-1-1,1 1 1,-3 13 0,5-17-25,-2 6 45,0 0-1,1 1 0,1-1 0,1 1 1,0 0-1,0-1 0,1 1 1,1-1-1,0 0 0,1 1 1,1-1-1,7 19 0,-8-24-120,1-1-1,0 1 0,1-1 0,0 0 1,0-1-1,0 1 0,1-1 0,0 0 1,0 0-1,1 0 0,-1-1 0,1 0 1,1-1-1,-1 1 0,0-1 0,1-1 1,0 0-1,0 0 0,0 0 0,0-1 1,10 2-1,-8-2-281,-1-1 0,1 0 0,0 0 0,-1-1 0,1 0 0,0 0 0,0-1 0,-1-1 1,11-2-1,-13 2-422,-1-1 1,0 1-1,-1-1 1,1 0-1,8-7 1,26-29-6942,-20 11-2885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8730,'0'0'11256,"7"-17"-10299,11-23-406,-1-2-1,-3 1 0,12-59 1,9-200-98,-34 279-409,0 10-81,0 13-716,25 105 932,4-2 1,66 152-1,-96-256-305,1 0 0,-1 0-1,0-1 1,1 1 0,-1 0-1,0 0 1,1-1 0,-1 1-1,0 0 1,0 0 0,0 0-1,0 0 1,0 0 0,0-1 0,0 1-1,0 0 1,0 0 0,0 0-1,-1 0 1,1 0 0,-12 2-4183,-24-16-1875,31 10 6437,-42-23-5658,1-3 312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7634,'0'0'9306,"183"36"-8962,-119-22-344,19-9-768,-19-2-1921,-9-3-3520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9978,'0'0'8725,"5"32"-8157,27 189 31,-26-194-810,0-1 1,2 0-1,16 38 1,-26-81-5467,3-18 2792,-1-19 947,-6 26 1410,-1 1-1,-18-42 1,2 3 760,11 31 323,7 20 503,0 1 0,1 0-1,0-1 1,2 0 0,-3-29-1,5 43-973,1-1-1,-1 0 0,1 1 0,-1-1 1,1 1-1,0-1 0,0 1 0,-1-1 1,1 1-1,0 0 0,0-1 0,0 1 1,0 0-1,1 0 0,-1 0 0,0 0 1,0 0-1,1 0 0,-1 0 0,1 0 1,-1 0-1,1 1 0,-1-1 0,1 1 1,-1-1-1,1 1 0,0-1 0,-1 1 1,1 0-1,1 0 0,60-5 554,-53 5-505,6 0-71,15-2-121,0 1 0,0 2-1,0 1 1,0 1-1,50 13 1,-79-16-8,0 1 1,0-1-1,0 1 1,0 0-1,0 0 1,0 0-1,0 0 1,-1 0-1,1 0 1,0 0-1,-1 0 1,1 1-1,-1-1 1,1 1-1,-1-1 0,0 1 1,0 0-1,2 2 1,-3-3 66,1 1 1,-1-1-1,0 0 0,0 0 1,0 1-1,0-1 1,0 0-1,-1 1 0,1-1 1,0 0-1,-1 1 1,1-1-1,0 0 0,-1 0 1,0 0-1,1 1 0,-1-1 1,0 0-1,1 0 1,-3 2-1,-4 4 261,0-1 0,0 1 0,-1-1 0,0 0 0,-12 6 0,17-10-138,0 0 0,0 0 0,1 0 1,-1 0-1,1 0 0,-1 1 0,1 0 0,0-1 0,0 1 0,0 0 0,0 0 1,0 0-1,0 0 0,1 0 0,0 0 0,0 1 0,0-1 0,-1 5 0,1-1 64,1 0 0,-1 0 0,2 0 0,-1 0 0,1 0 0,0 0 0,0-1 0,4 13 0,5 7 368,1 0 0,2-1 1,22 36-1,-34-59-529,33 48 706,50 57 0,-81-104-766,0 0 1,0 0-1,0 0 1,0 0-1,1-1 1,-1 0-1,9 4 1,-9-4-719,-16-8-4974,-11-10-393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1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17604,'0'0'3032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2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11 554 11827,'0'0'12146,"-8"-1"-11081,5 0-1100,8-1 148,24-2 125,48-2 0,-17 2-2,2508-245 2924,-1257 13-2627,-1276 227-422,-18 5 58,1 0 0,-1 0 0,26 0 0,-42 4 295,-2 0-1700,-96-8-4946,44 1 136,-34-3-6589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3345,'0'0'13639,"-14"33"-12869,-41 110 285,51-128-913,0 0-1,1 0 0,1 1 1,0-1-1,1 1 0,0-1 0,1 1 1,3 15-1,-1 0 50,0-7-59,0-1 0,2 1-1,0-1 1,2 0 0,0 0 0,2 0-1,0-1 1,2 0 0,22 37-1,-26-48-102,2-1 1,-1 0-1,1 0 0,1-1 0,0 0 0,0 0 0,1-1 0,0 0 0,0-1 0,1 0 1,0-1-1,0 0 0,1-1 0,-1 0 0,1-1 0,0 0 0,1-1 0,-1 0 0,25 2 0,-28-4-29,-1 0-1,1-1 1,-1 0 0,1 0-1,-1-1 1,1 0-1,-1-1 1,0 0-1,1 0 1,-1-1-1,0 0 1,0 0-1,-1 0 1,1-1 0,-1-1-1,0 1 1,0-1-1,0-1 1,-1 1-1,1-1 1,-1 0-1,-1 0 1,1-1-1,-1 0 1,0 0-1,-1 0 1,1 0 0,2-9-1,1-7 19,-2-1 1,0 0-1,-2 0 0,0 0 1,-2 0-1,0-1 0,-3-30 1,-1 39-18,1 0 0,-2 0 0,0 1 1,-1 0-1,-1 0 0,0 0 0,-1 0 0,-1 1 1,0 0-1,-1 0 0,0 0 0,-1 1 1,-21-23-1,13 17 7,0 1 0,-1 1 0,-1 1 1,-1 1-1,0 0 0,-1 1 0,0 2 0,-29-13 0,38 20 24,0 0 0,0 1 0,-1 1 0,1 0 0,-1 1 0,0 0 0,1 1 0,-1 0 0,0 1 0,0 0 0,0 1 0,1 1 0,-1 0 0,-17 6 0,23-6-33,0 1 0,0 0 0,1 1-1,-1-1 1,1 1 0,0 1 0,0-1-1,0 1 1,1 0 0,0 0-1,0 0 1,0 1 0,1 0 0,-1 0-1,1 0 1,1 0 0,-1 1-1,1 0 1,0-1 0,1 1 0,0 0-1,0 1 1,0-1 0,1 0-1,-1 15 1,1-15-84,0 0 0,1 0-1,0 1 1,0-1 0,1 0-1,0 1 1,0-1 0,0 0 0,1 0-1,1 0 1,-1 0 0,1 0-1,0-1 1,0 1 0,1-1-1,0 0 1,0 0 0,0 0 0,1 0-1,0-1 1,0 0 0,0 0-1,1 0 1,9 6 0,20 9-2001,0-2 0,2-1 0,64 21 1,-1-13-5545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13435,'0'0'7815,"31"1"-7400,99 5-101,-119-5-195,0 0-1,0 1 1,0 1 0,0 0-1,0 0 1,0 1-1,19 10 1,-23-10-36,0 0-1,-1 1 1,0 0 0,0 0 0,-1 1 0,0-1-1,0 1 1,0 1 0,5 7 0,-7-9-49,-1-1 1,1 1 0,-1-1 0,0 1-1,0 0 1,-1 0 0,0 0-1,1 0 1,-2 0 0,1 0-1,-1 0 1,1 0 0,-1 0-1,-1 0 1,1 0 0,-2 8 0,0-5-3,-1 0 0,0 0 0,0 0 0,-1-1 1,0 1-1,0-1 0,-1 0 0,0 0 0,-8 9 1,1-4-87,0 0 1,-1 0-1,-1-1 1,1-1-1,-2 0 1,0-1-1,0 0 1,0-2 0,-24 10-1,28-14-166,1 0 1,-1 0-1,0-1 0,0-1 0,1 0 1,-20 0-1,27-1-46,0 0 0,0-1 0,0 0 0,-1 1 0,1-1 0,0 0 0,0-1-1,0 1 1,0 0 0,1-1 0,-4-2 0,4 2-210,0 1-1,0-1 1,0 0-1,1 0 1,-1 0-1,1 0 1,-1-1-1,1 1 1,0 0-1,0 0 1,0-1-1,0 1 1,0-1-1,1 1 1,-2-5 0,1-24-8414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2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12171,'0'0'5451,"-2"27"-5289,0 1-106,-1-8 47,1 1 0,1 0 0,1 0 0,1-1 1,1 1-1,1-1 0,5 21 0,1-9 11,2 0 0,1-1-1,1-1 1,1 0 0,2-1 0,1-1-1,1 0 1,2-1 0,0-1 0,46 43-1,-60-64-81,1 0-1,0 0 0,0-1 0,0 0 1,0 0-1,1 0 0,0-1 0,-1-1 1,1 1-1,0-1 0,0 0 0,15 0 1,-19-1-26,0-1 1,1 0 0,-1-1-1,0 1 1,1-1 0,-1 0-1,0 0 1,0 0 0,1-1-1,-1 1 1,0-1 0,0 0-1,-1 0 1,1-1 0,0 1 0,-1-1-1,1 1 1,-1-1 0,0 0-1,0-1 1,0 1 0,-1 0-1,1-1 1,3-7 0,6-14 63,-2-1 0,-1-1 0,-1 0 0,-1 0 0,-1 0 0,-2-1 0,-1 1 0,-1-1 0,-1 0 0,-1 0 0,-7-40 0,6 56-37,-2-1 1,0 1-1,0 0 1,-1 0-1,0 1 0,-1-1 1,-1 1-1,0 0 1,0 0-1,-1 1 1,0 0-1,-1 0 0,0 0 1,-1 1-1,-10-9 1,-6 6 233,25 11-298,-1 1 1,1 0 0,-1 0-1,1 0 1,-1-1-1,1 1 1,-1 0 0,1 0-1,-1 0 1,1 0 0,-1 0-1,0 0 1,1 0 0,-1 0-1,1 0 1,-1 0 0,1 0-1,-1 1 1,1-1 0,-1 0-1,1 0 1,-1 0 0,1 1-1,-1-1 1,1 0-1,-1 1 1,1-1 0,-1 0-1,1 1 1,0-1 0,-1 0-1,1 1 1,-1-1 0,1 1-1,0-1 1,0 1 0,-1-1-1,1 1 1,0-1 0,0 1-1,0-1 1,-1 1 0,1-1-1,0 1 1,0 0 0,0-1-1,0 1 1,0-1-1,0 1 1,0-1 0,0 1-1,0-1 1,0 1 0,1-1-1,-1 1 1,0 0 0,3 13-791,0-2-1,1 1 1,0 0 0,1-1 0,0 0 0,1 0-1,9 13 1,21 35-4561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2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18 13243,'0'0'4813,"-30"-3"-3936,-11-2-505,0 0 193,-64 1 0,104 4-554,-1-1 0,1 1 0,-1 0 0,1 0 0,-1 0 0,1 0 0,-1 0 0,1 1 0,-1-1 0,1 0 0,-1 1 0,1-1 0,-1 1 0,1-1 0,0 1 0,-1-1 0,1 1 0,0 0 0,-1 0 0,1 0 0,0 0 0,0 0 0,0 0 0,0 0 0,0 0 0,0 0 0,0 1 0,0-1 0,1 0 0,-1 1 0,0-1 0,1 0 0,-1 1-1,1-1 1,-1 1 0,1-1 0,0 1 0,-1-1 0,1 1 0,0-1 0,0 1 0,0-1 0,0 1 0,1-1 0,-1 1 0,0-1 0,1 1 0,-1-1 0,1 1 0,-1-1 0,2 2 0,0 4-16,1-1 0,0 1 0,0-1 0,1 0 0,0 0 0,0 0 0,0-1 0,1 0 0,-1 1 0,8 4 0,26 16 39,46 23-1,32 22 121,-103-62-105,0 1 0,-1 1 1,0 0-1,-1 1 0,0 0 0,12 17 1,-19-21 17,1 0 0,-1 0 1,-1 0-1,0 0 1,0 1-1,0-1 1,-1 1-1,0 0 1,-1 0-1,0-1 0,0 1 1,-1 0-1,0 0 1,-1 0-1,0 0 1,0 0-1,-1 0 1,0-1-1,0 1 0,-1-1 1,0 1-1,-1-1 1,0 0-1,0 0 1,-1 0-1,0-1 1,0 0-1,-1 0 0,1 0 1,-2 0-1,1-1 1,-1 0-1,0-1 1,0 1-1,0-1 1,-1-1-1,0 1 0,0-1 1,0-1-1,0 0 1,-16 4-1,10-3-110,0-1 0,-1-1 0,0 0 0,1-1 0,-1-1 0,0 0 0,-25-4 0,35 3-124,0 0 1,0 1-1,0-2 1,0 1-1,1-1 1,-1 1-1,0-1 1,1 0-1,-1-1 1,1 1-1,0-1 1,0 0-1,0 0 1,0 0-1,0-1 1,1 0-1,0 1 1,-1-1-1,1 0 1,1 0-1,-1-1 1,0 1-1,1 0 1,0-1-1,0 0 1,-1-5 0,1-4-1637,1 0 1,0 1 0,1-1-1,2-22 1,6-5-5959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2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14891,'0'0'4913,"-12"25"-3749,1-4-919,3-7-113,1 0 0,0 1 0,1 0 0,1 1-1,1-1 1,0 1 0,0 0 0,2 0 0,-2 30-1,4-24 27,0-1 0,1 1 0,1 0 0,1 0-1,1-1 1,0 0 0,2 0 0,1 0-1,14 31 1,-8-28-55,0 0-1,2-1 1,1 0-1,1-1 1,1-1-1,0-1 1,2-1-1,39 31 1,-54-46-200,0-1 0,1 0 0,-1 0 0,1 0 1,-1-1-1,1 0 0,0 0 0,0 0 0,0-1 0,0 0 0,0 0 0,0 0 1,1-1-1,-1 0 0,0 0 0,10-2 0,-15 2 14,0-1-1,0 1 1,0 0 0,0-1-1,0 1 1,0-1 0,0 1-1,0-1 1,0 0-1,0 1 1,0-1 0,0 0-1,-1 0 1,1 0 0,0 0-1,-1 0 1,1 1 0,0-1-1,-1 0 1,1 0 0,-1 0-1,1-1 1,0-1 0,2-14-1502,0-1 1,0 1 0,-2-1-1,-1-24 1,0-16-3981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2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9378,'0'0'10986,"192"-3"-10418,-100 3-391,-10 0-177,-8-14-193,-1-8-1039,-27-3-944,-19-10-1881,-18 7-400,-9 1-536</inkml:trace>
  <inkml:trace contextRef="#ctx0" brushRef="#br0" timeOffset="1">83 80 10506,'0'0'8114,"220"-19"-8114,-128 10-136,-1 1-1400,10-8-1561,-18-1-1456,-19 6-1320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5401,'0'0'7720,"19"30"-6274,-9-13-1222,110 193 2107,-86-146-840,39 103-1,-64-144-1204,-2 1 0,-1 0 0,0 1 1,-2-1-1,-1 1 0,-1 0 0,-1 0 0,-3 30 0,2-50-254,-1-1 0,0 0 0,0 1 0,0-1 0,-1 0 0,1 0 0,-1 0 0,0 0 0,0 0 0,-1-1 0,1 1 0,-1-1 0,0 1 0,1-1 0,-1 0 0,-6 4 0,3-2-21,0-1 1,-1 0 0,1-1-1,-1 1 1,0-1 0,-1 0 0,1-1-1,0 0 1,-8 2 0,3-2-171,1-1 0,-1 0 1,0 0-1,1-1 1,-1 0-1,0-1 0,1-1 1,-1 0-1,1 0 0,0-1 1,-1 0-1,-16-9 1,20 8-147,0-2-1,0 1 1,1-1 0,-1 0 0,1-1 0,1 1 0,-1-2 0,1 1 0,1 0 0,-6-10 0,-3-7-1516,2-1 0,-11-30 1,-4-16-2861</inkml:trace>
  <inkml:trace contextRef="#ctx0" brushRef="#br0" timeOffset="1">28 61 11859,'0'0'7857,"165"-25"-6673,-101 22-783,10 3-281,-1 0-120,10 6-609,17 38-1055,-17-3-2233,-10 6-2064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1 687 10138,'0'0'6414,"0"-27"-5031,0 6-1108,0-6-4,1-1-1,1 1 1,1-1 0,8-30 0,44-324 764,-44 294-954,-11 88-85,0 0-1,0 1 0,0-1 0,0 0 0,0 0 0,0 0 0,0 0 0,0 1 0,0-1 0,0 0 0,1 0 0,-1 0 1,0 1-1,0-1 0,0 0 0,0 0 0,0 0 0,0 0 0,1 0 0,-1 1 0,0-1 0,0 0 0,0 0 0,0 0 1,1 0-1,-1 0 0,0 0 0,0 0 0,0 0 0,1 0 0,-1 0 0,0 0 0,0 0 0,0 0 0,1 0 0,-1 0 1,0 0-1,0 0 0,0 0 0,1 0 0,-1 0 0,0 0 0,0 0 0,0 0 0,1 0 0,-1 0 0,0 0 0,0 0 1,0 0-1,0-1 0,1 1 0,-1 0 0,0 0 0,0 0 0,0 0 0,0 0 0,0-1 0,0 1 0,1 0 0,-1 0 1,0 0-1,0 0 0,0-1 0,0 1 0,0 0 0,0-1 0,7 16 2,-1 0 0,0 0-1,-1 0 1,-1 1 0,4 26 0,3 11 413,2-5-101,7 37-43,4 0 1,4-2 0,42 89 0,-48-139-1531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10578,'0'0'6442,"211"28"-6442,-101-4-576,-9-4-1793,-10-7-3512</inkml:trace>
  <inkml:trace contextRef="#ctx0" brushRef="#br0" timeOffset="1">881 85 14131,'0'0'8570,"-9"187"-6618,9-123-944,-9-4-671,9-5-337,0-5-553,-10-1-1567,1-16-3025,9-11-6346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1 815 13811,'0'0'8556,"0"-25"-8034,0 0-455,-1-8-37,2-1 1,1 0-1,7-34 0,16-74-65,-6-2 0,0-152 0,-20 296 33,1 0 1,0-1 0,0 1 0,0 0-1,0-1 1,-1 1 0,1-1-1,0 1 1,0 0 0,0-1 0,0 1-1,0-1 1,0 1 0,0-1 0,0 1-1,0 0 1,0-1 0,1 1 0,-1-1-1,0 1 1,0 0 0,0-1 0,0 1-1,1 0 1,-1-1 0,0 1 0,0 0-1,1-1 1,-1 1 0,0 0-1,0-1 1,1 1 0,-1 0 0,0 0-1,1-1 1,-1 1 0,1 0 0,4 4-37,5 10 63,-1 1-1,0 0 0,-1 0 1,8 23-1,7 12 206,183 352 204,-203-395-592,18 35-366,-20-40 294,0 0 0,0 1 0,0-1 0,-1 1-1,1-1 1,0 1 0,-1-1 0,0 1 0,0-1-1,0 1 1,0-1 0,0 1 0,0 0 0,-1 2-1,0-5 107,1 1 0,-1-1 0,1 1 0,0-1 0,-1 1 0,0-1 0,1 1-1,-1-1 1,1 0 0,-1 1 0,0-1 0,1 0 0,-1 1 0,0-1 0,1 0-1,-1 0 1,0 0 0,1 0 0,-1 1 0,0-1 0,1 0 0,-1 0 0,0 0-1,1-1 1,-2 1 0,-12 0-1298,0 0-1,0-1 1,0-1 0,0 0-1,0-1 1,-20-6-1,-22-17-3994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8426,'0'0'10066,"156"19"-9258,-73 6-616,8 0-192,47 0-1120,-28-9-2945,-19-8-1600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16 7706,'0'0'8856,"-28"6"-7193,3-1-1257,-1 1-1,-36 13 0,58-16-338,1-1 0,-1 1 0,1-1 0,-1 1 0,1 0-1,0 0 1,0 1 0,0-1 0,1 1 0,-1-1-1,1 1 1,0 0 0,0 0 0,0 0 0,0 0-1,1 0 1,0 0 0,0 1 0,0-1 0,0 0-1,1 1 1,-1-1 0,1 1 0,0-1 0,1 8-1,-1 3 186,-3 21 300,2 0 0,1-1 0,9 65 1,-7-89-547,1 0 0,0 1 0,1-1 1,0 0-1,0-1 0,1 1 0,1-1 0,0 0 1,0 0-1,1-1 0,0 1 0,0-1 1,1-1-1,1 0 0,15 13 0,-18-17-168,1 0 0,0 0-1,-1 0 1,1-1-1,1 0 1,-1 0-1,0-1 1,1 0-1,0 0 1,-1-1 0,9 1-1,-9-1-172,-1-1-1,1 0 1,0-1 0,0 1-1,-1-1 1,1-1 0,0 1-1,-1-1 1,1 0 0,-1 0-1,0-1 1,0 0 0,0 0-1,0-1 1,0 1 0,-1-1-1,1-1 1,-1 1 0,0-1-1,0 1 1,-1-2 0,0 1-1,0 0 1,0-1 0,0 0-1,-1 1 1,0-1 0,0-1-1,0 1 1,-1 0 0,2-10-1,-1-7 419,0 1 0,-2-1-1,-1 0 1,-1 0 0,-3-24-1,3 43 243,1 1-1,-1-1 1,0 0-1,0 1 0,0-1 1,0 1-1,-1-1 0,1 1 1,-1 0-1,0-1 0,0 1 1,0 0-1,-1 0 1,1 0-1,-1 1 0,1-1 1,-5-3-1,5 6 816,2 3-558,1 3-387,1 1 0,-1-1 0,1 1 1,0-1-1,0 0 0,1 0 0,-1 0 1,2 0-1,6 10 0,40 54 1115,-44-64-1209,9 13 90,1 0 0,1-1 1,1-1-1,0-1 0,1 0 0,28 16 0,-37-26-189,0 0 0,0-1 0,0-1 0,1 0 0,0 0 0,0-1 0,0 0 1,0-1-1,0 0 0,1-1 0,-1 0 0,1 0 0,-1-2 0,0 1 0,19-5 0,-27 4-19,1 0 0,-1 0 1,0-1-1,-1 0 0,1 1 0,0-1 0,0 0 0,-1 0 1,1-1-1,-1 1 0,1 0 0,-1-1 0,0 0 0,0 1 1,0-1-1,-1 0 0,1 0 0,-1 0 0,1 0 1,-1 0-1,0 0 0,0-1 0,-1 1 0,2-5 0,0-3 10,-1 0 0,0 0-1,0 0 1,-1 0 0,0 0-1,-3-13 1,0 8-9,-2 0-1,0 0 1,0 0 0,-2 1 0,0 0-1,-1 0 1,0 0 0,-1 1 0,0 1-1,-14-15 1,-10-10-38,-3 2 1,-39-32-1,54 51 90,-40-27 0,55 40-29,1 1 0,0 0 0,-1 1-1,1-1 1,-1 1 0,0 0 0,0 0 0,0 1 0,0 0 0,0 0-1,0 0 1,0 1 0,-12 0 0,17 0-10,-1 1 0,1 0-1,-1-1 1,1 1 0,0 0 0,-1 0 0,1-1 0,0 1-1,-1 0 1,1 0 0,0 1 0,0-1 0,0 0 0,0 0 0,0 0-1,0 1 1,0-1 0,0 1 0,1-1 0,-1 0 0,0 1-1,1-1 1,0 1 0,-1 0 0,1-1 0,-1 3 0,-1 49-193,2-40 114,1 2-247,0-1-1,0 0 1,1 0-1,1 0 0,0-1 1,1 1-1,1 0 1,0-1-1,7 13 1,-1-6-992,2 0 0,0-1 0,1 0 1,25 25-1,27 20-3891,-2-12-2519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11482,'0'0'10235,"-55"182"-8611,55-114-488,10-2-368,17-5-215,10-9-137,-1-11-200,-8-10-152,9-12-64,-10-14-608,1-5-713,8-24-1575,-8-18-1729,-10-4-4569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7786,'0'0'7703,"0"-28"-5746,0-165 533,19-88-1239,-10 182-1141,12 141-703,-13-26 628,13 30 220,41 62-1,-55-97-239,0 0-1,1-1 0,1 0 0,-1 0 1,2-1-1,-1 0 0,1-1 0,1 0 1,0 0-1,0-1 0,13 6 0,-21-12-20,1 0 0,-1 0 0,1 0 0,0 0-1,0-1 1,-1 0 0,1 1 0,5-2 0,-3 1 7,-5 0 0,0 0 0,0-1 1,0 1-1,0-1 1,0 1-1,0 0 0,0-1 1,0 0-1,0 1 1,0-1-1,0 0 0,0 1 1,0-1-1,-1 0 1,1 0-1,0 0 0,-1 0 1,1 1-1,-1-1 1,1 0-1,-1 0 0,1 0 1,-1 0-1,1-1 1,-1-1-1,9-33 87,-7 26-46,3-24 42,-2-1-1,0 0 1,-4-48-1,0 28 165,4 84-27,1-1 0,2 0 0,1 0 1,14 36-1,-9-25-134,-1-4-276,2 0-1,22 46 0,-28-68-454,1-1 0,0 0-1,14 17 1,-15-22-304,0 0 0,0 0 0,1-1 0,-1 0 0,1-1 0,11 6 0,17 3-4886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7154,'0'0'9898,"0"215"-8834,9-130-528,18 3-360,1-8-160,-1-11-16,10-14-496,-19-14-888,10-19-609,-28-52-6825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18 189 3369,'0'0'6426,"-3"-25"-4178,-9-82-597,11 106-1557,1-1 1,-1 0 0,1 0-1,0 0 1,0 0-1,0 0 1,0 0 0,0 0-1,0 0 1,0 0 0,0 0-1,1 1 1,-1-1 0,1 0-1,-1 0 1,1 0 0,0 0-1,0 1 1,0-1 0,0 0-1,0 1 1,0-1-1,0 1 1,1-1 0,-1 1-1,0 0 1,1-1 0,-1 1-1,4-2 1,0 2 12,-1 0-1,1 0 1,-1 1-1,1 0 1,0 0-1,-1 0 1,1 0 0,-1 1-1,7 1 1,9 0 102,-4 0-169,0 1 0,0 0 0,0 2 1,0-1-1,-1 2 0,1 0 0,21 13 1,-27-14-47,0 0 0,-1 2 0,0-1 0,0 1 1,0 0-1,0 1 0,-1 0 0,-1 0 0,1 1 0,-1 0 1,11 19-1,-16-25 34,-1 0 0,1 0 1,-1 1-1,1-1 0,-1 0 1,0 1-1,0-1 0,-1 1 1,1-1-1,-1 1 0,0 0 1,0-1-1,0 1 0,0-1 0,0 1 1,-1-1-1,0 1 0,0-1 1,0 1-1,0-1 0,0 1 1,-1-1-1,1 0 0,-1 0 1,0 0-1,0 0 0,0 0 0,0 0 1,-1-1-1,-3 5 0,-7 2-63,1-1 0,-1-1 0,-1 0 0,1 0 0,-1-1 0,-16 4-1,-35 17-2473,38-10-1190,7 0-886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1 694 8994,'0'0'6912,"8"-28"-5414,3-10-1013,0 0-23,-1 0 0,5-46 0,32-290 1513,-46 361-1969,1 1 0,0-1-1,1 0 1,8-24 0,-11 37-17,0 0-1,0-1 1,0 1-1,0 0 1,0-1-1,1 1 0,-1 0 1,0 0-1,0-1 1,1 1-1,-1 0 1,0-1-1,0 1 1,1 0-1,-1 0 1,0 0-1,1-1 0,-1 1 1,0 0-1,1 0 1,-1 0-1,0 0 1,1 0-1,-1 0 1,0-1-1,1 1 1,-1 0-1,0 0 0,1 0 1,-1 0-1,1 0 1,-1 0-1,0 1 1,1-1-1,-1 0 1,0 0-1,1 0 1,-1 0-1,0 0 1,1 0-1,-1 1 0,0-1 1,1 0-1,-1 0 1,0 1-1,14 16-517,8 39 1150,-2 0 0,19 94 0,-13-47-133,-15-62-459,-1 0-322,2 0 1,28 63-1,-33-90 538,-5-4-5080,-20-22-3705,-8-14 3414</inkml:trace>
  <inkml:trace contextRef="#ctx0" brushRef="#br0" timeOffset="1">19 260 8970,'0'0'7017,"202"132"-7017,-138-83-376,19 28-1440,-19-11-1393,-9-8-2544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4585,'0'0'9147,"1"-28"-7398,15-173 727,-6-272-1389,-10 416-1023,2 84 96,1-1 0,2 1 0,11 38 0,-5-19 276,1 8 44,-3-8 112,29 87 0,-34-122-543,1 0 1,0-1-1,0 1 0,1-1 1,0 0-1,1-1 0,0 1 0,1-1 1,0 0-1,0-1 0,1 0 1,0-1-1,10 7 0,-16-12-37,-1 0-1,1 0 1,0 0-1,0 0 0,0-1 1,0 1-1,0-1 1,1 0-1,-1 0 1,0 0-1,1-1 1,-1 1-1,0-1 1,1 0-1,-1 0 1,0 0-1,1 0 0,-1 0 1,1-1-1,-1 0 1,0 1-1,0-1 1,1-1-1,-1 1 1,0 0-1,0-1 1,0 1-1,0-1 1,0 0-1,-1 0 0,1 0 1,0 0-1,-1-1 1,0 1-1,1-1 1,-1 1-1,0-1 1,0 0-1,-1 0 1,1 0-1,-1 0 1,1 0-1,-1 0 1,0-1-1,0 1 0,1-5 1,5-20-33,-2 1-1,0-1 1,-2-1 0,-1 1 0,-1 0 0,-1 0-1,-2-1 1,-7-40 0,5 48-979,-1 1 0,-1-1 0,-16-33-1,22 67-5380,-1 0 3883,1 26-4835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 7770,'0'0'8409,"-5"8"-8325,1 3-23,-1 0-1,1 0 1,1 0-1,0 1 0,0-1 1,1 1-1,1 0 0,0 0 1,0 0-1,3 22 1,21 136 1339,-14-122-932,4 18 368,36 101-1,-39-147-775,-4-14-112,-3-12-243,-3-285 77,0 290 229,0-1 0,0 1 0,1-1 0,-1 1 0,1-1 0,-1 1 1,1-1-1,0 1 0,0-1 0,-1 1 0,1 0 0,0-1 1,0 1-1,0 0 0,1 0 0,-1 0 0,0 0 0,0 0 0,1 0 1,-1 0-1,0 0 0,1 0 0,-1 1 0,1-1 0,-1 1 0,1-1 1,-1 1-1,3-1 0,58-10 198,-26 6-147,-29 4-63,-1-1 0,0 1 0,1-1 0,-1-1 0,0 1 0,0-1 0,0 0 0,-1 0 0,1-1-1,-1 1 1,0-1 0,0 0 0,0-1 0,0 1 0,-1-1 0,0 0 0,0 0 0,0-1 0,-1 1-1,1-1 1,-1 0 0,-1 0 0,1 0 0,-1 0 0,0 0 0,0 0 0,1-10 0,0-23-107,-1-2 0,-1 1 1,-7-49-1,-4 50 94,10 38 27,0 0 0,-1 0 0,1 0 1,0 0-1,-1-1 0,1 1 0,-1 0 0,0 0 1,1 0-1,-1 0 0,0 0 0,0 0 0,1 1 0,-1-1 1,0 0-1,0 0 0,0 1 0,0-1 0,0 0 0,0 1 1,0-1-1,0 1 0,0-1 0,-1 1 0,1 0 0,0-1 1,0 1-1,-2 0 0,1 1-11,1 0 0,0 0-1,0 0 1,0 1 0,0-1-1,1 1 1,-1-1 0,0 0 0,0 1-1,1-1 1,-1 1 0,1 0 0,-1-1-1,1 1 1,0-1 0,0 1-1,0 0 1,0-1 0,0 1 0,0-1-1,0 1 1,0 0 0,1 1 0,-1 10-7,-6 332 123,8-315-468,1 1 1,2-1-1,1 1 1,12 35-1,29 50-5468,-11-43-1265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0 581 6753,'0'0'12875,"2"-27"-11057,7-85-510,-8 104-1192,0 1 0,0-1-1,1 1 1,0-1 0,1 1 0,-1 0-1,1 0 1,6-9 0,2-5 129,28-61 319,-20 44-677,-1 0 0,25-82 1,-35 94-259,2-14-579,-10 38 637,0 27 173,4 50 578,2 1-1,4-1 1,3 0 0,29 93-1,-30-135-756,0-1 0,3 1 0,24 41 0,-37-72-102,-1 1 0,1 0-1,-1 0 1,0-1 0,0 1 0,0 0 0,0 0 0,0 0-1,-1 0 1,1 6 0,-7-10-3494,-26-15-984,-12-12-2698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12835,'0'0'8554,"192"28"-7314,-137-9-800,19 3-440,-29-3-1984,1-5-4658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19 773 9378,'0'0'12088,"-3"-32"-11899,-2-8-153,-1-15 31,1-73 1,40-338 343,-34 461-414,0 0 0,0 0 0,0 0 0,0 1 0,1-1 0,3-9 0,-4 13 0,-1 1 1,0-1-1,1 1 0,-1-1 0,1 1 0,-1-1 0,1 1 0,-1-1 0,1 1 1,-1 0-1,1-1 0,-1 1 0,1 0 0,-1-1 0,1 1 0,0 0 0,-1 0 1,1-1-1,-1 1 0,1 0 0,0 0 0,-1 0 0,1 0 0,1 0 0,-1 0 2,1 1 0,0 0 0,-1-1 0,1 1 0,-1 0 0,1 0-1,-1 0 1,1 0 0,-1 0 0,0 0 0,0 0 0,1 1 0,-1-1 0,1 2-1,17 24 161,-1 0-1,-2 1 0,19 43 1,-14-28 24,94 233 307,-65-147-1309,-47-121 437,9 27-901,-9-10-4534,-10-26 2785,-32-16-689,-7-13-354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2377,'0'0'14851,"156"11"-14275,-74 38-408,10-2-168,27 0-1376,-27-14-1849,-10-17-3040</inkml:trace>
  <inkml:trace contextRef="#ctx0" brushRef="#br0" timeOffset="1">817 0 7762,'0'0'7297,"55"174"-5616,-28-97-489,1 8-496,-10-3-184,10-5-192,-10-13-216,-9-15-96,0-16-8,-9-14-424,0-10-880,-27-9-1497,-19-11-1880,0-14-1184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8530,'0'0'13620,"23"16"-13113,73 52-148,-91-65-305,-1 0 0,1 0 1,-1 1-1,0-1 0,0 1 1,0 0-1,0 0 0,-1 0 1,1 1-1,-1-1 0,0 1 1,-1 0-1,1 0 0,-1 0 1,0 0-1,0 1 0,0-1 1,-1 0-1,0 1 0,0-1 1,0 1-1,-1-1 0,0 1 1,0-1-1,0 1 0,-1-1 1,-2 11-1,-3 1 17,-1 0 0,0 0 0,-1 0-1,-1-1 1,-1-1 0,-16 21 0,2-1-56,6-7 14,-1 0 212,1 0-1,1 1 0,2 0 1,-23 64-1,37-89-167,0 0 0,0 1 0,0-1 0,1 1 0,-1-1 0,1 1 0,0-1 0,2 9 0,-2-11-56,1 0 0,-1-1 1,1 1-1,0 0 0,-1-1 0,1 1 0,0-1 0,0 1 0,0-1 0,0 0 0,0 1 0,1-1 0,-1 0 0,0 0 0,1 0 0,-1 1 0,0-1 0,1-1 0,-1 1 0,1 0 0,0 0 0,1 0 1,14 3 66,-1 0 1,1-1 0,-1-1 0,1-1 0,33-1-1,-28 0-298,-21 0-367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7378,'0'0'8873,"229"-19"-8248,-137 19-625,-10 13-376,10 1-1289,0-3-1103,-10-3-1801,-36-2-232</inkml:trace>
  <inkml:trace contextRef="#ctx0" brushRef="#br0" timeOffset="1">761 42 5881,'0'0'11707,"9"140"-10571,0-68-440,0 2-280,1-5-272,-1-12-144,0-15-152,0-15-512,-9-16-1184,0-27-6042,0-15 4641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7250,'0'0'3686,"26"-2"-2203,87-5-215,-97 6-1133,-1 1 0,0 1 1,1 0-1,-1 1 0,0 1 0,22 6 1,-30-7-157,0 1 0,0 0 0,-1 0 1,1 0-1,-1 1 0,0 0 0,0 0 1,0 0-1,0 1 0,-1 0 0,0 0 1,0 1-1,4 5 0,-7-9 1,-1 0 0,0-1 0,0 1 1,0 0-1,-1 0 0,1 0 0,0 0 0,-1 0 0,1 0 0,-1 0 0,0 0 1,0 0-1,1 0 0,-1 0 0,0 0 0,-1 0 0,1 0 0,0 0 1,-1 0-1,1 0 0,-1 0 0,1 0 0,-1-1 0,0 1 0,0 0 0,0 0 1,0 0-1,0-1 0,0 1 0,-1-1 0,1 1 0,-1-1 0,1 1 0,-1-1 1,-2 3-1,-7 3 75,0 0-1,0 0 1,-1-1 0,-17 7 0,16-8-106,-53 24 554,-77 22 1,141-51-193,22 0 470,0 0-131,2 0 436,1 0 1,43 7 0,-58-5-839,0 0-1,-1 1 1,1-1-1,0 2 1,-1-1-1,0 1 1,1 0-1,-1 0 1,-1 1-1,1 0 1,10 11-1,8 12 206,34 50-1,-43-54-1074,2 0-1,0-1 1,37 35 0,-51-55-140,0-1 0,1 1-1,-1-1 1,1 0 0,-1 0 0,1-1 0,-1 1 0,1-1-1,0 0 1,0 0 0,0 0 0,-1-1 0,1 0 0,0 0 0,6-1-1,-4 1-682,7 0-6161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8002,'0'0'6321,"5"27"-4222,0 5-1497,0 5 126,2 0 0,17 50 0,-17-65-445,-2-2-139,1 0 0,1-1 0,1 0 0,1 0 0,1 0 0,21 31 0,-31-50-146,0 0 1,0 0-1,0 0 1,0 0-1,0 0 1,0 0-1,0 0 0,1 0 1,-1 0-1,0 1 1,0-1-1,0 0 0,0 0 1,0 0-1,0 0 1,1 0-1,-1 0 0,0 0 1,0 0-1,0 0 1,0 0-1,0 0 0,1 0 1,-1 0-1,0 0 1,0 0-1,0 0 1,0 0-1,0 0 0,1 0 1,-1 0-1,0 0 1,0 0-1,0-1 0,0 1 1,0 0-1,0 0 1,1 0-1,-1 0 0,0 0 1,0 0-1,0 0 1,0 0-1,0-1 1,0 1-1,0 0 0,0 0 1,0 0-1,0 0 1,0 0-1,1 0 0,-1-1 1,0 1-1,0 0 1,0 0-1,0 0 0,0 0 1,0 0-1,0-1 1,0 1-1,0 0 0,0 0 1,0 0-1,-1-1 1,4-19-62,-4-26-155,-6 0 2,-1 1 0,-25-72-1,8 30 92,9 27 62,3-1 0,3 0 0,3-1 0,-1-67-1,8 126 91,0 1-1,0-1 1,0 0-1,0 0 1,1 0-1,-1 1 0,1-1 1,-1 0-1,1 0 1,0 1-1,0-1 1,0 0-1,0 1 0,3-4 1,-2 5-10,-1 0 0,1 0 0,-1 1 0,1-1 0,-1 1 0,1-1 0,0 1 1,-1 0-1,1-1 0,-1 1 0,1 0 0,0 0 0,-1 0 0,1 0 0,0 1 0,-1-1 0,1 0 0,0 1 0,-1-1 1,1 1-1,-1-1 0,1 1 0,-1 0 0,1 0 0,-1 0 0,0 0 0,3 2 0,9 7 75,0 2-1,-1-1 0,0 2 1,-1-1-1,0 1 1,-1 1-1,-1 0 0,9 17 1,-11-19-60,24 39-176,-1 0 0,-4 2 0,-1 1 0,19 64 0,-33-70-1731,-10-46 1361,0 1-1,-1 0 1,0 0-1,0 0 1,1 0-1,-2 0 1,1 0-1,0 0 1,-1 0-1,1 0 1,-1 0-1,0-1 1,-1 5-1,-14 1-5209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6545,'0'0'10035,"174"71"-9307,-119-51-728,0-7-224,9-10-2145,-18-3-1496,-9 0-1792</inkml:trace>
  <inkml:trace contextRef="#ctx0" brushRef="#br0" timeOffset="1">459 0 5169,'0'0'8091,"8"30"-6524,-1 0-1149,7 22 691,31 81 1,-23-77-327,-3 1-1,21 95 1,-40-150-804,0-1-1,1 0 0,-1 1 0,0-1 1,0 1-1,0-1 0,0 0 1,0 1-1,0-1 0,0 0 1,0 1-1,-1-1 0,1 1 1,0-1-1,-1 0 0,1 0 0,-1 1 1,0-1-1,1 0 0,-1 0 1,0 0-1,0 1 0,0-1 1,1 0-1,-1 0 0,-2 1 1,0-1-136,1 0 1,-1 0 0,1 0 0,-1 0 0,1-1-1,-1 1 1,0-1 0,1 0 0,-1 0 0,0 0 0,1 0-1,-6-1 1,-6-1-813,0-1 0,1-1 0,-1 0 0,-14-8 0,-32-22-3564,-3-7 444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6753,'0'0'5370,"201"-17"-4394,-136 17-544,-10 0-432,9 0-80,-18 0-1032,-1 0-585,1 0-671,-9 0-465,-19 0-1232</inkml:trace>
  <inkml:trace contextRef="#ctx0" brushRef="#br0" timeOffset="1">597 0 1408,'0'0'13881,"0"19"-12068,0 128 945,1-123-2438,1-1 0,1 0 0,1 0 0,1 0 0,1 0 0,1-1 0,1 0 0,1 0 0,1-1 0,0 0 0,2 0 0,1-2 0,16 21 0,-27-37-420,1 1 1,0-1-1,0 0 0,0 0 1,1 0-1,-1-1 0,1 1 1,-1-1-1,1 0 1,0 0-1,0 0 0,0 0 1,0-1-1,0 0 0,0 0 1,1 0-1,-1 0 0,0 0 1,0-1-1,1 0 1,-1 0-1,0 0 0,9-2 1,-11 1-34,-1 0 0,1 0 0,0-1 1,-1 1-1,1-1 0,-1 1 0,0-1 1,1 0-1,-1 1 0,0-1 1,0 0-1,0 0 0,0 0 0,0 0 1,-1 0-1,1 0 0,-1 0 0,1 0 1,-1 0-1,0 0 0,1 0 0,-1 0 1,0 0-1,-1 0 0,1 0 0,0 0 1,0 0-1,-2-3 0,2-5-657,0-40-3427,0 3-489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8730,'0'0'9210,"165"91"-7994,-110-72-608,9-5-408,0-6-200,-18-8-496,0 0-736,-19-5-1025,-17-15-807,-10-21 199,-19 5-1984,-17 1 224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4017,'0'0'10718,"26"5"-9256,11 3-1071,13 3 46,59 5 0,-57-11-1306,2-3-1,90-7 1,-139 4 515,0 0-1,-1-1 1,1 1 0,-1-1-1,1 0 1,-1 0 0,1-1 0,5-4-1,-9 7 323,0-1 0,0 0 0,0 1 0,0-1 0,0 0 0,0 1 0,0-1 0,0 0 0,-1 0 0,1 0 0,0 0 1,0 1-1,-1-1 0,1 0 0,-1 0 0,1-1 0,-1 1 0,1 0 0,-1 0 0,0 0 0,1 0 0,-1 0 0,0 0 0,0 0 0,0-1 0,0 1 0,0 0 0,0 0 0,0 0 0,0 0 0,-1 0 0,1-1 0,0 1 0,-1 0 0,1 0 0,-1 0 0,1 0 0,-2-1 0,2 1 114,0 1-1,0 0 1,0-1 0,0 1-1,0 0 1,0-1 0,-1 1-1,1 0 1,0 0-1,0-1 1,0 1 0,0 0-1,-1 0 1,1-1 0,0 1-1,0 0 1,-1 0 0,1 0-1,0-1 1,0 1-1,-1 0 1,1 0 0,0 0-1,-1 0 1,1 0 0,0-1-1,0 1 1,-1 0-1,1 0 1,0 0 0,-1 0-1,1 0 1,0 0 0,-1 0-1,1 0 1,0 0-1,-1 0 1,1 0 0,0 1-1,0-1 1,-1 0 0,1 0-1,0 0 1,-1 0-1,1 0 1,0 1 0,0-1-1,-1 0 1,1 0 0,0 0-1,0 1 1,-1-1-1,1 0 1,0 0 0,0 1-1,0-1 1,-4 21 1903,8 74-588,3 0 0,28 136 0,-20-194-1675,-13-34-65,0 1 0,-1 0 0,1-1 0,-1 1 0,1 0 0,-1 0 0,1 7 0,-22-18-5223,-6-18 1900,-2-9-2550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5145,'0'0'10876,"30"3"-9528,5-1-1108,22 2 55,70 14 0,-47-5-277,110 24-4637,-187-32 8176,-3 8-2832,-1 9-222,1 0-1,0 0 1,2-1 0,1 1 0,0 0-1,2-1 1,0 0 0,1 0 0,10 20 0,-9-25-362,2-1 1,0 0-1,0 0 0,2-1 1,21 23-1,-28-33-160,-1 0 0,1-1 0,1 1 0,-1-1 0,0 1 0,1-1 0,-1-1 0,1 1 0,0-1 0,0 0-1,0 0 1,0 0 0,0 0 0,1-1 0,-1 0 0,0 0 0,1-1 0,-1 1 0,1-1 0,-1 0 0,0-1 0,1 1-1,5-2 1,-10 1-10,0 0 0,0 1 0,0-1 0,0 1-1,0-1 1,0 0 0,0 0 0,0 0 0,0 0 0,0 0-1,0 0 1,0 0 0,0 0 0,-1 0 0,1 0-1,0 0 1,-1 0 0,1-1 0,-1 1 0,0 0 0,1 0-1,-1 0 1,0-1 0,1-1 0,-1-40-331,-1 25 185,0 3 100,-1-1 0,0 1 0,-1 0 0,-1 0 0,0 0 0,-1 0 0,-1 1 0,0-1 0,-1 1 0,0 1 0,-1 0 0,-1 0 0,0 0 0,-1 1 0,0 1 0,0-1 0,-2 2 0,1-1 0,-1 2 0,-24-16 0,32 23 20,0-1-1,0 1 1,0 0 0,0 0 0,0 0-1,0 0 1,-1 1 0,1 0-1,-1 0 1,1 0 0,-1 0-1,1 1 1,-1-1 0,0 1 0,1 1-1,-8 0 1,9 0-188,-1 0 1,1 1-1,0-1 1,0 1-1,0 0 0,-1 0 1,2 0-1,-1 0 1,0 1-1,0-1 0,1 1 1,-1-1-1,1 1 1,0 0-1,0 0 0,0 0 1,0 0-1,0 1 1,1-1-1,-2 5 0,-8 26-4507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2481,'0'0'12066,"0"165"-11226,9-93-360,9 2-160,0-5 17,1-14-337,-1-11-385,-9-14-871,10-27-880,-10-3-2585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8546,'0'0'8006,"32"4"-7821,103 13-182,-130-17-33,1 1 0,-1 0 0,1 0 0,-1 1 0,0-1 0,1 1 0,-1 0 0,0 1 0,-1-1 1,1 1-1,0 0 0,-1 0 0,1 1 0,-1-1 0,0 1 0,0 0 0,0 0 0,-1 1 0,1-1 0,-1 0 1,0 1-1,-1 0 0,1 0 0,-1 0 0,0 0 0,0 0 0,0 1 0,-1-1 0,0 0 0,0 1 1,0-1-1,0 9 0,-2-10 45,0-1 0,0 0 0,1 0 0,-2 1 0,1-1 0,0 0 0,-1 0 1,1 0-1,-1-1 0,0 1 0,0 0 0,0-1 0,0 1 0,-1-1 0,1 1 0,0-1 1,-1 0-1,0 0 0,0 0 0,1-1 0,-1 1 0,0-1 0,0 1 0,-5 0 0,-10 6 131,-1-2-1,-34 8 0,51-14-127,1 0 79,-1 0 0,1 0 0,0 1 0,0-1 1,-1 0-1,1 0 0,0 1 0,0-1 0,0 1 1,-1-1-1,1 1 0,0 0 0,0-1 0,0 1 1,0 0-1,0 0 0,0-1 0,0 1 0,1 0 1,-1 0-1,-1 1 0,2 0 5,1-1 1,-1 1-1,1-1 0,-1 1 0,1-1 1,-1 0-1,1 1 0,0-1 1,-1 0-1,1 1 0,0-1 0,0 0 1,0 0-1,0 0 0,0 0 1,0 0-1,3 2 0,15 19 517,-1 1-1,0 1 1,-2 0-1,26 52 1,-19-33-459,0 6-47,-18-36-589,0 0 0,1-1 0,11 16 0,-17-27 335,1-1 0,-1 1 0,0-1 0,0 1 0,1-1 0,-1 1 0,0-1 0,1 1 0,-1-1 0,0 1 0,1-1 0,-1 1 0,1-1 0,-1 1 0,1-1 0,-1 0 0,1 1 0,-1-1 1,1 0-1,-1 0 0,1 1 0,-1-1 0,1 0 0,0 0 0,-1 0 0,1 0 0,-1 0 0,1 1 0,0-1 0,-1 0 0,1-1 0,0 1 0,-1 0 0,1 0 0,-1 0 0,1 0 0,0 0 0,-1-1 0,1 1 0,-1 0 0,1 0 1,-1-1-1,1 1 0,-1 0 0,1-1 0,-1 1 0,1-1 0,-1 1 0,1 0 0,-1-1 0,0 1 0,1-1 0,-1 1 0,0-1 0,1 0 0,-1 1 0,0-1 0,0 1 0,0-1 0,1 1 0,-1-1 0,0 0 0,0 1 0,0-1 0,0 1 1,0-1-1,0 0 0,0 0 0,0-22-3860</inkml:trace>
  <inkml:trace contextRef="#ctx0" brushRef="#br0" timeOffset="1">449 3 3593,'0'0'15619,"37"162"-14499,-28-93-656,0 5-320,10 1-144,-10-4-312,9-8-912,10 1-456,-10-20-2185,0-14-2896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9690,'0'0'12579,"165"11"-12371,-119-8-128,-10-3-80,1 0-984,-10 0-833,-8-22-1063,-1-3-1809,-18-3-1249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2 737 6513,'0'0'12391,"0"-28"-10651,0-218 290,-1 197-2294,2-1 0,3 1 0,1 0 0,3 0 0,2 1 0,28-83 0,-37 129 223,0-1 0,1 0-1,-1 1 1,0 0 0,1-1 0,0 1 0,-1 0 0,1 0 0,0 0 0,0 0 0,0 0-1,0 0 1,1 1 0,-1-1 0,4-1 0,-5 2 47,1 1 0,-1-1 0,0 1 0,1 0 0,-1 0 0,1 0 0,-1 0 0,1 0 0,-1 0 0,0 0 1,1 0-1,-1 1 0,0-1 0,1 0 0,-1 1 0,0-1 0,1 1 0,-1 0 0,0-1 0,0 1 0,1 0 0,-1 0 0,0 0 0,0 0 0,0 0 0,0 0 0,0 0 0,0 0 1,-1 0-1,1 0 0,1 3 0,10 16 459,-1 0-1,-1 0 1,0 2 0,9 31 0,18 96 699,-17-64-974,-13-59-291,4 13-372,-2 1-1,-1-1 0,3 63 1,-11-101 361,0-1 0,0 1 0,-1-1 0,1 1 0,0 0 1,0-1-1,-1 1 0,1-1 0,-1 1 0,1-1 0,0 1 1,-1-1-1,1 1 0,-1-1 0,1 1 0,-1-1 0,1 0 0,-1 1 1,0-1-1,1 0 0,-1 1 0,1-1 0,-1 0 0,0 0 0,1 1 1,-1-1-1,0 0 0,1 0 0,-1 0 0,1 0 0,-1 0 1,0 0-1,1 0 0,-1 0 0,0 0 0,1-1 0,-1 1 0,0 0 1,1 0-1,-1 0 0,1-1 0,-1 1 0,-1-1 0,-29-11-3786,-6-13-3494</inkml:trace>
  <inkml:trace contextRef="#ctx0" brushRef="#br0" timeOffset="1">121 299 10626,'0'0'7714,"165"72"-6658,-119-53-784,-19-2-272,-9-6-1200,-8-11-1697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394 121 11739,'0'0'4673</inkml:trace>
  <inkml:trace contextRef="#ctx0" brushRef="#br0" timeOffset="1">0 3 8754,'0'0'9210,"193"-3"-6938,-111 3-287,1 0-1081,-10 6-608,-9 2-296,-18-3 0,-9 4-904,-28 4-1193,-9 1-2408,0-6-2552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13299,'0'0'5930,"-17"30"-5117,-50 103-92,63-125-685,1 1 0,1 0-1,0 0 1,0 0 0,1 0 0,0 0 0,0 0-1,1 0 1,1 0 0,-1 1 0,1-1-1,1 0 1,0 0 0,0 0 0,1-1 0,0 1-1,0 0 1,1-1 0,0 0 0,0 0-1,1 0 1,9 10 0,-7-9-27,0 0 0,1 0-1,1-1 1,-1 0 0,1-1 0,0 0 0,1 0-1,0-1 1,0 0 0,0-1 0,1 0 0,0-1-1,0 0 1,0-1 0,0 0 0,0 0 0,1-2-1,-1 1 1,1-1 0,0-1 0,-1 0 0,1 0-1,-1-2 1,17-2 0,-24 2-13,0 1 0,1-1 0,-1 0 0,0-1 0,0 1 0,0-1 0,-1 1 0,1-1 1,-1 0-1,1-1 0,-1 1 0,0-1 0,0 1 0,0-1 0,-1 0 0,1 0 0,-1 0 0,0 0 0,0 0 0,0-1 0,-1 1 0,2-8 0,1-7 74,-1 0 1,-1-1-1,-1-38 0,-1 49 4,-1 2 72,-2 11-63,-1 25-76,10 14 224,18 66-1,-9-50 63,28 136 403,22 252 0,-63-307-600,-3-139-96,1-1 1,0 0 0,0 0-1,-1 0 1,1 0-1,0 1 1,-1-1-1,1 0 1,0 0-1,-1 0 1,1 0 0,-1 0-1,1 0 1,0 0-1,-1 0 1,1 0-1,0 0 1,-1 0-1,1 0 1,-1 0 0,1 0-1,0 0 1,-1 0-1,1 0 1,0-1-1,-1 1 1,1 0-1,0 0 1,-1 0 0,1 0-1,0-1 1,0 1-1,-1 0 1,1 0-1,0-1 1,-17-13-147,1 0-1,0-1 1,1 0 0,1-1 0,1-1-1,0 0 1,-12-23 0,8 16 122,1 2 22,1-1 0,1 0 1,1-1-1,1 0 0,2-1 0,0 0 0,1 0 0,-8-42 0,17 65-10,0-1 0,-1 0 0,1 0 1,0 0-1,1 0 0,-1 0 0,0 0 0,1 0 0,0 0 0,0 0 1,0 0-1,0 0 0,0 0 0,0 1 0,1-1 0,-1 1 1,1-1-1,0 1 0,3-5 0,0 3-53,-1 1 1,1-1-1,0 0 0,1 1 1,-1 0-1,1 0 1,-1 1-1,1 0 0,7-3 1,13-1-470,0 1 1,1 2 0,40-2 0,-49 4 62,66-2-3517,-9 3-2076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133 444 8586,'0'0'12100,"-22"7"-11543,4 0-431,0 0 1,-31 18-1,46-23-98,1 0-1,0 1 1,0-1 0,0 0-1,0 1 1,0 0 0,1-1-1,-1 1 1,1 0-1,0 0 1,0 0 0,0 0-1,0 0 1,0 0 0,1 0-1,-1 0 1,1 1 0,0-1-1,0 0 1,0 0 0,0 0-1,0 0 1,2 6 0,-1 8 140,-1-8-72,0 0 0,1-1 0,0 1 0,0-1 0,1 1 0,0-1 0,0 1 0,6 13 0,-6-19-80,0 0-1,0 0 1,0 0 0,0 0 0,1 0 0,-1 0 0,1-1 0,0 1 0,0-1 0,0 0 0,0 0 0,0 0 0,0 0-1,1 0 1,-1-1 0,0 1 0,1-1 0,0 0 0,-1 0 0,1-1 0,-1 1 0,8 0 0,-5-1-14,-1 0-1,1 0 1,-1 0 0,1-1 0,-1 0 0,1 0-1,-1 0 1,1 0 0,-1-1 0,0 0 0,0 0 0,0-1-1,0 1 1,0-1 0,6-5 0,-4 2 11,-1-1 0,1 1 0,-1-1 0,0 0 1,-1-1-1,1 0 0,-2 1 0,7-15 0,0-4-7,-2-1 0,-1 0 0,-1 0 1,-1-1-1,3-34 0,-5 0-57,-7-116 0,2 162 71,-1 0 0,0 0 0,-1 0-1,-1 0 1,-1 1 0,0-1 0,-1 1-1,-1 1 1,-11-21 0,18 35-9,0 0-1,0 0 1,0 0 0,0 1 0,0-1 0,0 0 0,0 0-1,0 0 1,0 0 0,0 0 0,0 0 0,0 1-1,0-1 1,0 0 0,0 0 0,0 0 0,0 0 0,0 0-1,0 0 1,0 1 0,0-1 0,0 0 0,0 0-1,0 0 1,0 0 0,0 0 0,-1 0 0,1 1 0,0-1-1,0 0 1,0 0 0,0 0 0,0 0 0,0 0-1,0 0 1,0 0 0,-1 0 0,1 0 0,0 0 0,0 0-1,0 0 1,0 0 0,0 0 0,0 1 0,-1-1-1,1 0 1,0 0 0,0 0 0,0 0 0,0 0 0,0 0-1,0-1 1,-1 1 0,1 0 0,0 0 0,0 0-1,0 0 1,0 0 0,0 0 0,0 0 0,-1 0 0,1 0-1,0 0 1,0 0 0,0 0 0,0 0 0,0 0-1,0-1 1,-3 23 180,5 29-61,4-12 128,2-1 1,2 0 0,21 53 0,59 106 109,-78-173-463,1-1 0,2-1 0,0 0 0,1-1 0,1-1 0,1-1 1,27 24-1,-24-27-758,-1-1 0,2-1 1,0-1-1,30 14 0,16-1-5947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10 751 12579,'0'0'10126,"-2"-26"-9738,-5-174-227,7-277-247,2 501 142,1 0 1,2-1 0,0 0-1,1 0 1,2 0 0,0-1-1,14 25 1,-1 5 23,-14-36-42,-3-3-5,0-2 0,2 1-1,-1-1 1,1 1 0,1-2 0,13 18 0,-20-27-33,1 0-1,0 0 1,0 0-1,0 0 1,0 0 0,0 0-1,0 0 1,0-1-1,0 1 1,1 0 0,-1-1-1,0 1 1,0 0-1,1-1 1,-1 0 0,0 1-1,1-1 1,-1 0-1,0 1 1,1-1-1,-1 0 1,0 0 0,1 0-1,-1 0 1,0-1-1,1 1 1,1-1 0,0 0-1,-1-1 1,1 1-1,-1-1 1,1 0 0,-1 0-1,0 0 1,0 0-1,0 0 1,0 0 0,0-1-1,-1 1 1,3-4-1,2-7 25,1 0 0,-2 0 0,0 0 0,4-17 0,2-27 16,-2 0 0,-3 0 0,-3-94 0,8 169 135,53 128 660,35 68-154,-81-181-1270,1-1 0,2-1 0,1 0 0,34 35 0,-10-22-3616,-8-13-2269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11 783 12899,'0'0'6492,"-2"-28"-5173,-1-7-907,0 16-227,2 0 1,0 0 0,1-1 0,1 1 0,1 0-1,6-32 1,17-63 190,-6 0 0,9-212 0,-19 340-786,53 208 420,-39-130 61,57 150 0,-39-138-3108,-37-94 1939,-3-8 49,-1 1-268,-27-2-9737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1 408,'0'0'18524,"156"93"-18180,-92-71-344,37-11-1784,-19-8-2257,-8-3-2401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9674,'0'0'10316,"0"19"-10106,0-16-199,0 4 21,0 0 0,-1 0 0,2-1 0,-1 1 0,1 0 0,0-1 0,1 1 0,-1 0 0,1-1 0,1 0 0,-1 1 0,1-1 0,0 0 0,0 0 0,1-1 0,0 1 0,0-1 0,0 0 0,1 0 0,8 8 0,83 58 706,-58-45-140,0 3 1,55 54 0,-90-80-537,0 1 1,0 0-1,0 0 0,-1 0 1,1 0-1,-1 0 0,0 1 1,0-1-1,-1 1 0,1-1 1,-1 1-1,0 0 0,1 7 1,-2-9-14,0-1 0,0 1-1,0 0 1,-1 0 0,1 0 0,-1 0 0,1 0 0,-1 0 0,0 0 0,0 0 0,0-1 0,-1 1 0,1 0 0,-1-1-1,1 1 1,-1-1 0,0 0 0,0 1 0,0-1 0,0 0 0,0 0 0,-4 2 0,-3 2 2,-1-1 1,1 0-1,-1 0 1,0-1-1,0 0 0,0-1 1,-1 0-1,-14 2 1,-3-2-364,1-2 0,-33-1 1,56 0 113,0 0 0,-1-1 0,1 1 0,-1-1 0,1 0 0,0 0 0,0-1 0,0 1 0,0-1 0,0 0 0,0 0 0,0 0 0,-5-4 0,7 3-352,-1 0-1,0 1 1,1-1-1,0 0 1,-1 0-1,1 0 1,0 0-1,1-1 0,-1 1 1,-1-6-1,0-16-4930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51 12307,'0'0'10593,"-9"33"-9955,-25 110-184,33-133-414,1 0 0,0-1 1,0 1-1,1 0 0,0-1 1,0 1-1,1-1 0,1 1 0,0-1 1,0 0-1,1 0 0,0 0 1,0 0-1,1-1 0,0 0 1,0 0-1,1 0 0,0 0 0,1-1 1,0 0-1,0-1 0,10 9 1,-7-7-48,0-1 0,0 1 0,1-2 0,0 1 0,0-2 0,0 1 0,1-2 0,0 1 0,0-2 0,0 1 0,0-2 0,0 1 0,1-2 0,-1 0 0,1 0 0,13-2 0,-22 1-8,1-1-1,0 1 1,0-1-1,-1 0 1,1-1 0,0 1-1,-1-1 1,1 0 0,-1 0-1,0 0 1,0-1-1,0 0 1,0 1 0,0-1-1,0-1 1,-1 1-1,1 0 1,-1-1 0,0 0-1,0 0 1,-1 0 0,1 0-1,-1 0 1,0 0-1,0-1 1,0 1 0,0-1-1,-1 0 1,2-8 0,2-13-35,-1-1 1,-1-1 0,-1 1-1,-2-30 1,0 37 7,1 3-233,-1 1-1,-1-1 1,0 0-1,-2 1 0,1-1 1,-2 1-1,0 0 1,-1 0-1,-1 0 0,0 1 1,-17-29-1,22 86-7240,4 15 1795,12 9-497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36 714 6753,'0'0'7265,"0"-31"-5101,2-19-1441,-5-128 1044,-9 50-809,-2-88 182,9 149-583,1 31-275,5 29-370,1 11-244,37 82 463,-8-20 255,-19-38-302,0 0 0,2-1-1,1 0 1,1-1 0,2-1 0,23 28 0,-37-50-86,-1 0 0,1 0 1,0 0-1,0 0 0,0-1 1,0 0-1,0 0 1,1 0-1,-1 0 0,0 0 1,1-1-1,9 2 0,-12-3 0,0 0 0,0 1 1,0-1-1,0 0 0,0 0 0,1-1 0,-1 1 0,0 0 0,0-1 0,0 1 0,0-1 0,0 1 0,0-1 1,0 0-1,0 0 0,0 0 0,0 0 0,0 0 0,-1-1 0,1 1 0,0 0 0,-1-1 0,1 0 1,-1 1-1,0-1 0,1 0 0,-1 1 0,0-1 0,1-2 0,4-15 3,0 0-1,-1 0 1,-1-1-1,-1 1 1,1-29-1,-3-86 585,-1 108 246,1 54-705,2 1 1,1 0-1,1-1 0,1 0 1,2 0-1,0-1 0,15 30 1,-12-31-611,2-1 0,30 42 0,-32-51-697,1-1 0,1-1 0,0 0-1,25 20 1,7-9-4551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8058,'0'0'11546,"-18"192"-10690,18-126-400,0 3-239,0 0-137,0-6-80,9-8-569,9 3-1143,-9-17-2505,10-14-1792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85 8466,'0'0'10706,"0"152"-9362,0-81-631,0 1-473,0-4-200,10-10-40,-1-8-473,9-17-871,-9-20-1376,0-10-1905,1-3-1369</inkml:trace>
  <inkml:trace contextRef="#ctx0" brushRef="#br0" timeOffset="1">0 0 8482,'0'0'7751,"31"13"-6343,4 0-1092,-1-1-53,0 2 1,-1 1-1,55 35 1,-57-29 41,-1 0 1,-1 2-1,-1 2 1,37 42-1,-57-59-193,0 1 1,-1 0-1,-1 0 1,1 1-1,-2 0 1,1 0-1,-1 1 1,-1-1-1,0 1 1,0 0-1,-1 0 1,-1 0 0,0 0-1,0 1 1,-1-1-1,-1 1 1,1-1-1,-4 19 1,1-22-54,0-1 1,-1 0 0,0 0 0,-1-1-1,1 1 1,-1-1 0,0 0 0,-1 0-1,0 0 1,0 0 0,0-1 0,0 0-1,-1 0 1,0 0 0,0-1 0,0 0 0,-13 6-1,1 0-65,0-2 0,-1-1 0,0 0 0,0-1 0,-30 5-1,27-7-496,0-1-1,0-1 0,-36-2 1,52 0 63,0-1 0,-1 0 1,1 0-1,0-1 1,0 1-1,0-2 0,-9-4 1,12 6 38,0-1 1,1 0-1,-1 1 1,1-1-1,0 0 0,-1-1 1,1 1-1,0 0 1,0-1-1,1 1 1,-1-1-1,0 0 0,1 1 1,0-1-1,0 0 1,-2-4-1,0-26-4715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11747,'0'0'3950,"-4"30"-1863,3-13-1781,-13 203 3597,15-204-3705,0 1-1,0-1 1,2 0 0,0 0 0,1-1 0,1 1 0,0-1 0,1 1 0,0-2 0,1 1 0,1-1-1,1 0 1,16 21 0,-18-27-194,0 0 1,0-1-1,1 1 0,0-1 0,1-1 0,-1 0 1,1 0-1,0-1 0,1 0 0,0 0 1,-1-1-1,1 0 0,1-1 0,-1 0 0,0-1 1,1 0-1,-1 0 0,1-1 0,0-1 1,-1 0-1,21-2 0,-23 0-54,-1 0 1,1 0-1,-1 0 0,0-1 1,0 0-1,0 0 0,-1-1 1,1 1-1,-1-2 1,1 1-1,-2-1 0,1 0 1,0 0-1,-1 0 0,0-1 1,0 0-1,0 0 0,-1 0 1,0-1-1,0 1 1,-1-1-1,0 0 0,0 0 1,2-10-1,0 0-54,0 0-1,-2-1 1,0 1-1,-1-1 1,0 0-1,-2 0 1,0 1-1,-1-1 1,-5-26-1,2 29 87,-1 1 0,0 0 0,-1 0 0,0 1 0,-1 0 0,-1 0 0,0 0 0,-1 1 0,0 0 0,-14-13 0,0 2 153,0 1-1,-1 2 1,-48-33-1,67 50-129,-1-1 0,1 1 1,-1 0-1,0 1 0,0-1 0,1 1 0,-2 0 0,1 1 0,0 0 0,0 0 0,-13-1 1,18 3-99,0 0 0,0 0 1,0 0-1,0 0 0,0 0 1,0 0-1,0 1 1,1-1-1,-1 0 0,0 0 1,1 1-1,-1-1 0,1 0 1,-1 1-1,1-1 0,-1 1 1,1-1-1,0 0 1,0 1-1,0-1 0,0 1 1,0-1-1,0 1 0,0-1 1,1 1-1,0 2 1,4 43-2671,-3-41 1958,1 0 1,-1 1 0,1-1-1,0 0 1,1 0 0,4 6-1,27 30-7663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10802,'0'0'9102,"-12"27"-8576,3-8-404,0 0 0,2 1 0,-9 33 0,15-50-96,1 0 0,0 0-1,0 0 1,0 0 0,1 0 0,-1 0 0,1 0 0,-1-1 0,1 1 0,0 0 0,0 0-1,0-1 1,0 1 0,1 0 0,-1-1 0,1 0 0,-1 1 0,1-1 0,3 4 0,2 0 76,0 0 0,0 0 1,1-1-1,11 7 1,-4-3 46,21 11 69,1-1 0,79 28 0,-69-29 177,61 31 0,-106-48-324,0-1 0,-1 1 0,1 0 0,-1 0 0,1 0-1,0 0 1,-1 0 0,0 0 0,1 0 0,-1 1 0,0-1 0,1 0 0,-1 1 0,0-1 0,0 1 0,0-1-1,0 1 1,-1 0 0,1-1 0,0 1 0,-1 0 0,1 0 0,0 2 0,-2-2-3,1 0-1,-1 0 1,1 0 0,-1 0 0,0 0 0,0-1 0,0 1-1,0 0 1,0-1 0,0 1 0,-1-1 0,1 1 0,0-1-1,-1 0 1,1 1 0,-1-1 0,-3 2 0,-10 5 167,0 0 1,0 0-1,-29 8 0,38-14-254,-14 5-101,-1-2 0,0 0 0,-1-1 0,-33 2 0,-38-5-3481,80-1 2662,-35 0-6576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13451,'0'0'6393,"-110"192"-4792,110-112-409,0 3-536,27-4-320,19-10-48,18-14-160,19-14-128,-10-16 0,0-14-296,-9-11-976,-9-11-953,-18-19-2320,-19-3-1640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11979,'0'0'7585,"220"8"-6721,-138-8-520,1 0-344,-1 0-176,-9-19-1512,-18-3-2561,-27 3-1728</inkml:trace>
  <inkml:trace contextRef="#ctx0" brushRef="#br0" timeOffset="1">28 1 2841,'0'0'15699,"193"22"-15115,-83-6-584,9 3-408,55 6-1872,-27-3-3610,-28-5-3824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 1736,'0'0'13474,"-26"-5"-11454,-81-17-137,104 21-1787,1 0 0,0 0-1,0 1 1,-1-1 0,1 1 0,0 0-1,-1 0 1,1-1 0,-1 1-1,1 1 1,0-1 0,-1 0-1,1 1 1,0-1 0,-1 1-1,1 0 1,0-1 0,0 1-1,0 0 1,0 1 0,0-1 0,-3 2-1,4-1-48,0 0 0,0 0 0,0 0 0,0 1-1,1-1 1,-1 0 0,1 0 0,0 0 0,-1 0 0,1 1-1,0-1 1,0 0 0,1 0 0,-1 4 0,1 5 141,-1 15 198,1 1 0,8 49 1,-6-65-321,0 0 0,1 1 0,0-2 0,0 1 0,1 0 0,1-1 0,0 0 0,0 0 0,9 9 0,18 17 9,3-1 0,0-1 0,71 48-1,-73-57-65,-31-23-1,19 18 6,-21-19-5,-1-1 1,0 1 0,1 0-1,-1-1 1,0 1-1,0-1 1,0 1 0,1 0-1,-1-1 1,0 1-1,0 0 1,0-1-1,0 1 1,0 0 0,0-1-1,0 1 1,0 0-1,-1-1 1,1 1 0,0 0-1,0-1 1,0 1-1,-1-1 1,1 1 0,0-1-1,-1 1 1,1 0-1,-1-1 1,1 1 0,0-1-1,-1 1 1,1-1-1,-1 0 1,1 1 0,-1-1-1,1 0 1,-1 1-1,0-1 1,1 0 0,-1 1-1,1-1 1,-1 0-1,0 0 1,1 0 0,-1 0-1,0 1 1,1-1-1,-2 0 1,-33 8 97,1-2-1,-2-1 1,1-1-1,0-2 1,-60-5 0,23 2-735,68 1 178,-7 1-9,7 4-3629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8146,'0'0'11602,"120"143"-10113,-84-61-593,1 12-424,-10-4-304,-8-4-168,-1-20-80,-18-14-536,0-16-1201,0-28-2448,-18-8-152,-19 0-1936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5153,'0'0'12435,"156"-44"-11363,-55 41-320,18 3-448,9 0-184,10 0-120,-19 17-896,-9 7-1320,-27 40-1009,-28-4-1888,-28 1-928</inkml:trace>
  <inkml:trace contextRef="#ctx0" brushRef="#br0" timeOffset="1">844 727 7066,'0'0'11926,"-13"-9"-11459,10 7-460,0 1-1,0-1 1,1 0 0,-1 0 0,0 0-1,1 0 1,-1-1 0,1 1 0,0-1-1,0 0 1,0 1 0,0-1-1,0 0 1,0 0 0,1 0 0,0 0-1,-1 0 1,1-1 0,0 1 0,1 0-1,-1-1 1,1 1 0,-1 0 0,1-1-1,0 1 1,0-1 0,0 1 0,1 0-1,-1-1 1,1 1 0,0 0 0,0-1-1,0 1 1,0 0 0,2-3 0,23-83 63,-4 0 0,-3-2 0,9-138 0,-22 172 22,-4 7 105,-2 50-197,0 0 0,0 0-1,0-1 1,0 1 0,0 0 0,0 0-1,0-1 1,0 1 0,0 0 0,0 0 0,0 0-1,0-1 1,0 1 0,1 0 0,-1 0 0,0 0-1,0-1 1,0 1 0,0 0 0,1 0-1,-1 0 1,0 0 0,0 0 0,0-1 0,1 1-1,-1 0 1,0 0 0,0 0 0,0 0-1,1 0 1,-1 0 0,0 0 0,0 0 0,1 0-1,-1 0 1,0 0 0,0 0 0,1 0-1,-1 0 1,0 0 0,0 0 0,0 0 0,1 0-1,-1 0 1,0 0 0,0 0 0,1 1 0,-1-1-1,0 0 1,0 0 0,0 0 0,1 0-1,-1 0 1,0 1 0,0-1 0,0 0 0,0 0-1,0 0 1,1 0 0,-1 1 0,0-1-1,0 0 1,0 0 0,0 1 0,0-1 0,0 0-1,10 12 16,-1 0 0,0 0 0,-1 1 0,0 0 1,-1 0-1,-1 1 0,5 15 0,2 1 131,158 403 146,-167-421-613,-2 0-1,1 0 1,-2 0 0,1 0-1,-1 14 1,-2-25 185,1 0 0,0 0 0,0 0 0,0 0 1,0 0-1,-1 0 0,1 0 0,0 0 0,-1 0 1,1 0-1,-1 0 0,1 0 0,-1 0 0,1 0 1,-1 0-1,0-1 0,0 1 0,1 0 0,-1-1 1,0 1-1,0 0 0,0-1 0,0 1 0,1-1 1,-1 1-1,0-1 0,0 1 0,0-1 0,0 0 1,0 0-1,0 1 0,0-1 0,0 0 0,0 0 1,-1 0-1,0 0 0,-42-4-4408,41 3 4181,-43-12-4855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4241,'0'0'11010,"165"14"-10346,-73-3-664,27-9-1008,-18-2-2176,-19 0-4522</inkml:trace>
  <inkml:trace contextRef="#ctx0" brushRef="#br0" timeOffset="1">588 1 4185,'0'0'12595,"55"101"-11603,-19-37-520,1-1-256,-10-8-216,-8-14-48,-1-13-768,-18-15-905,-18-13-3816,-19-19 528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3977,'0'0'8418,"28"-3"-6557,-7-1-1476,0 1-90,-1 0-1,1 1 0,0 1 0,0 1 1,0 0-1,0 2 0,33 7 1,-15 1-37,0 2 1,0 1-1,-1 2 1,-1 2 0,-1 1-1,-1 2 1,0 2-1,-1 1 1,33 29 0,-62-46-150,1 0 0,-1 0 1,0 0-1,-1 0 1,1 1-1,-1 0 1,0 0-1,3 10 1,-5-13-35,-1-1 1,0 0-1,-1 0 1,1 1-1,-1-1 1,1 0-1,-1 1 1,0-1-1,0 0 1,0 1-1,-1-1 1,1 1-1,-1-1 1,0 0-1,0 0 1,0 1-1,0-1 1,0 0-1,-1 0 1,0 0-1,1 0 1,-5 4-1,-2 1-3,0-1-1,-1 0 1,0 0-1,0-1 1,-1 0-1,0 0 0,0-1 1,0-1-1,-17 6 1,-102 24-290,128-34 215,-134 26-1929,78-23-5593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13635,'0'0'5561,"-37"215"-3945,37-70-231,0 1-193,0-14-272,10-16-272,8-28-192,9 0-288,1 0-96,-1-22-72,1-20-592,-10-18-696,19-28-1344,-10 0-1953,-8-22-1129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5313,'0'0'12625,"-4"30"-10365,-13 105-184,16-123-1948,1 0-1,0 0 1,1 0 0,1 1-1,-1-1 1,2 0 0,0-1-1,0 1 1,1 0-1,1-1 1,0 0 0,0 0-1,1 0 1,0-1 0,1 0-1,0 0 1,1 0 0,0-1-1,1 0 1,0-1-1,13 10 1,-8-7-135,2-1 1,-1-1-1,1 0 1,0-1-1,1-1 0,0-1 1,0 0-1,1-1 0,-1-1 1,1 0-1,0-2 1,30 1-1,-43-2-40,0-1 1,0-1-1,0 1 1,-1-1-1,1 1 1,0-1-1,0-1 1,-1 1-1,1-1 1,-1 0-1,1 0 1,-1 0-1,0 0 1,0-1-1,0 0 1,0 0-1,3-3 1,-3 1-13,0 0 1,0 0 0,-1-1-1,0 1 1,0-1 0,-1 0 0,0 0-1,0 1 1,0-2 0,0 1-1,-1 0 1,0 0 0,0-9-1,-1 4 38,0-1 0,0 1-1,-1 0 1,-1 0-1,0 0 1,0 0 0,-1 0-1,-1 1 1,0-1-1,0 1 1,-1 0 0,0 0-1,-1 0 1,0 1-1,-1 0 1,-13-15 0,-2 1 24,0 1 1,-2 2 0,0 0 0,-50-30 0,62 42 40,0 1 0,0 0-1,-1 0 1,0 1 0,0 1 0,-1 0-1,0 1 1,1 0 0,-1 1-1,-1 1 1,1 0 0,0 1 0,-20 1-1,31 1-56,1 0 1,0 0-1,1 0 0,-1 0 0,0 0 0,0 1 0,0-1 0,1 1 0,-1-1 0,1 1 0,-1-1 1,1 1-1,0 0 0,-1 0 0,1 0 0,0 0 0,0 0 0,0 0 0,1 0 0,-1 0 0,0 0 0,1 0 1,-1 0-1,1 0 0,0 1 0,0-1 0,0 4 0,-1-2-121,1 1 0,0-1 0,0 1 0,0-1 0,1 1 0,-1-1 0,1 1 0,0-1 0,1 1 0,-1-1 0,1 0 0,-1 0 0,5 7 0,6 0-940,0-1 1,1-1 0,0 1 0,1-2-1,0 0 1,0-1 0,21 8 0,37 8-5985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5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5393,'0'0'9366,"-27"6"-7308,-85 25-387,110-30-1636,0 0 1,0-1-1,0 1 0,0 0 1,0 0-1,0 1 0,0-1 1,1 0-1,-1 1 0,0-1 1,0 1-1,1-1 0,-1 1 1,1 0-1,0-1 0,0 1 1,-1 0-1,1 0 0,0 0 1,0 0-1,1 0 0,-1 0 1,0 1-1,1-1 0,-1 0 1,1 0-1,0 0 0,0 1 1,0-1-1,0 0 0,0 0 1,0 1-1,0-1 0,1 0 1,1 4-1,-1 2 48,1 0-23,0 0 1,0-1-1,1 1 1,0-1-1,0 0 0,1 0 1,0 0-1,0-1 1,0 1-1,1-1 0,0 0 1,1 0-1,-1-1 1,1 0-1,0 0 0,8 6 1,14 8 105,2 0 0,37 17 1,-62-34-161,48 24 87,-19-10 731,-2 1 1,59 40-1,-88-55-695,-1-1 0,1 1 0,-1 0 0,0 0 0,0 0-1,0 1 1,0-1 0,0 0 0,-1 1 0,1-1 0,-1 1 0,1 0 0,-1-1 0,0 1 0,0 0-1,0 0 1,0 0 0,-1 0 0,1 0 0,-1 0 0,0 0 0,0 5 0,-1-3-13,0-1 1,-1 1 0,1 0 0,-1 0 0,0-1-1,-1 1 1,1-1 0,-1 1 0,0-1-1,0 0 1,0 0 0,-5 4 0,-6 5-77,0 0 1,-2-1 0,1-1 0,-1 0 0,-32 15 0,38-22-523,0 0 0,0-1-1,-1 0 1,0 0 0,1-2 0,-1 1 0,0-1 0,0-1 0,-14-1 0,24 1 434,-35 0-6028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11202,'0'0'9785,"-29"27"-8527,-90 89-133,113-109-1058,1 1-1,-1-1 0,1 1 0,1 0 1,0 0-1,0 0 0,0 0 0,1 1 1,0-1-1,1 1 0,0 0 0,1 0 0,-1 0 1,2 0-1,-1 0 0,2 10 0,-2 6 81,-1 5 93,1 0 1,2 0-1,9 57 1,-8-75-194,1 0 0,1-1 0,0 1 0,1-1 0,0 0 0,0 0 0,1-1 0,1 0 0,0 0 0,0 0 0,1-1 0,14 14 0,-10-13-47,0 0 1,1-1-1,0 0 0,1-1 0,-1 0 0,2-1 1,-1-1-1,1 0 0,17 4 0,-5-4-202,1-1 1,0-1-1,1-1 0,30-2 0,-52-1-43,0 1-1,0-2 1,0 1-1,-1-1 1,1 0-1,0-1 1,0 0-1,-1 0 1,1 0-1,11-6 1,-15 5-130,1 0-1,0 0 1,-1 0 0,0-1-1,0 1 1,0-1 0,0 0-1,0 0 1,-1 0 0,0 0-1,1 0 1,-2 0 0,1-1-1,0 1 1,1-9 0,6-36-4656,-7 4-1041</inkml:trace>
  <inkml:trace contextRef="#ctx0" brushRef="#br0" timeOffset="1">1 223 8674,'0'0'11562,"174"14"-10201,-83-3-833,10-6-344,0-5-184,-9 0-264,-37 0-1105,-9-8-1199,-46-17-2409,0 3 432,-28 0-520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10266,'0'0'7706,"202"22"-6802,-101-14-480,18-5-424,19-3-792,45 0-1553,-36 0-1887,-28-3-1754</inkml:trace>
  <inkml:trace contextRef="#ctx0" brushRef="#br0" timeOffset="1">1082 89 9826,'0'0'7026,"-101"140"-4954,65-74-424,8 6-759,-18-1-545,10-5-192,-1-8-152,9-17-8,1-13-520,-1-17-497,10-11-839,9 0-2857,9-47 328,0-3 360,0 1 136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4641,'0'0'15283,"165"171"-14155,-110-114-575,10 1-353,-1-11-200,-9-11-584,0-14-777,-19-14-1175,10-8-1689,-9-28-360,-19-2-1793</inkml:trace>
  <inkml:trace contextRef="#ctx0" brushRef="#br0" timeOffset="1">605 0 7986,'0'0'8426,"92"193"-6938,-55-113-552,-1-1-392,1-4-320,0-15-224,-10-16-288,-8-14-672,-1-19-1153,-18-35-5352,-9-9 4144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5449,'0'0'6396,"28"-19"-4553,11-6-1055,44-23 1,-73 44-653,0 0 1,0 1 0,1 0-1,-1 0 1,1 1 0,0 0 0,0 1-1,-1 1 1,1 0 0,0 0 0,0 1-1,16 3 1,-12-2-7,6 1 71,-1 1 1,-1 1 0,1 0 0,31 15 0,-40-16-78,-1 1 1,1 1-1,-1 0 1,0 1-1,-1 0 1,0 0-1,0 1 1,-1 0-1,11 12 0,-16-16-22,-1-1-1,1 1 0,-1-1 0,0 1 0,-1 0 0,1 0 0,0-1 0,-1 1 0,0 0 0,0 1 0,0-1 0,-1 0 0,1 0 0,-1 0 0,0 0 0,0 1 1,-1-1-1,0 7 0,-2-4 20,1-1-1,-1 1 1,1-1 0,-2 1 0,1-1 0,-1 0 0,0 0 0,0-1 0,-1 1 0,-6 5-1,-6 5 12,-2 0 0,0-2 0,-1 0 0,0-1 0,-31 14-1,6-6-234,-86 27-1,92-37-1962,-45 5 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4481,'0'0'14016,"0"25"-12943,-1 10-723,-1 6 249,8 78 0,-2-92-430,1 0 0,1 0 0,18 44 0,-19-57-213,1-1 0,0 0 0,1-1 0,1 1 0,0-1 0,0-1 0,1 0 0,19 18 0,-25-25-96,1-1 0,-1 0 0,1-1 0,-1 1 0,1-1 0,0 1 0,0-1 0,1 0 0,-1-1-1,0 1 1,1-1 0,-1 0 0,1 0 0,-1 0 0,1 0 0,-1-1 0,1 0 0,-1 0 0,1 0 0,0-1 0,-1 1 0,1-1 0,-1 0 0,5-2 0,-3 0 20,-1 1 0,1-2 0,-1 1 0,0-1-1,-1 1 1,1-1 0,0-1 0,-1 1 0,0-1 0,0 0 0,0 1 0,-1-2 0,0 1 0,0 0 0,0-1-1,3-8 1,-3 6 151,6-13 348,-5 19 612,0 10 988,0 8-1920,1 0 0,1 0 1,0-1-1,1 1 0,1-2 1,0 1-1,1-1 0,1 0 0,0-1 1,1 0-1,0 0 0,20 16 1,-23-25-530,0 0 0,0 0 0,0-1 0,1 0 0,-1 0 0,1-1 1,0 0-1,-1-1 0,1 0 0,0 0 0,0-1 0,14-1 0,-12 1-736,27 0-4451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45 193 7762,'0'0'12456,"11"30"-11357,39 99-265,-44-120-794,0 1 0,0-1 0,1 0 0,0-1 0,0 1 0,1-2 0,0 1 0,0-1-1,1 0 1,0-1 0,0 0 0,1 0 0,-1-1 0,1 0 0,0-1 0,1 0 0,-1 0-1,1-1 1,0-1 0,-1 0 0,1 0 0,16 0 0,-15-1-93,-1 0 1,0-1-1,0 0 1,1 0-1,17-4 0,-27 4 26,1-1-1,0 0 0,0 0 0,-1 0 0,1 0 1,0-1-1,-1 1 0,1-1 0,-1 1 1,0-1-1,0 0 0,1 0 0,-1 0 1,0 0-1,-1 0 0,1-1 0,0 1 1,-1 0-1,1-1 0,-1 0 0,0 1 0,1-1 1,-1 0-1,-1 1 0,2-5 0,0-4-11,-1-1 0,0 0-1,-1 1 1,0-1 0,-1 1 0,0-1-1,0 0 1,-2 1 0,1 0-1,-1 0 1,-1-1 0,0 2-1,-1-1 1,0 0 0,0 1-1,-1 0 1,-1 0 0,-12-14 0,0 2 29,-1 0 0,-1 2 0,0 0 0,-2 1 0,0 1 0,-33-18 0,45 29 158,-1 1-1,0-1 0,-1 2 0,1 0 1,-1 0-1,0 2 0,-1-1 1,1 2-1,0-1 0,-22 1 1,32 2-139,1 0 0,0 0 0,0 0 0,0 0 1,-1 1-1,1-1 0,0 1 0,0-1 0,0 1 1,0 0-1,0 0 0,0 0 0,0 0 0,0 0 1,1 0-1,-1 1 0,0-1 0,1 1 1,-1-1-1,0 1 0,1-1 0,-2 3 0,1 0-17,0 0-1,1 0 0,-1 0 1,1 0-1,0 0 0,0 0 1,0 0-1,1 0 0,-1 0 1,1 0-1,0 5 0,1 1-189,0-1 0,0 0-1,0 0 1,1 0 0,1 0-1,0 0 1,0 0 0,0 0-1,1-1 1,6 9 0,-3-9-595,0 1 0,1-1 0,0 0 0,12 8 0,35 22-5538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63 2561,'0'0'15155,"0"171"-13619,18-78-264,0 3-768,10-8-504,-10-11-440,10-19-896,-10-25-1128,-9-19-2001,0-14-1697</inkml:trace>
  <inkml:trace contextRef="#ctx0" brushRef="#br0" timeOffset="1">1 0 9554,'0'0'10378,"27"15"-8937,4 0-1094,4 2-33,-2 2 0,1 1 0,35 30 0,-25-14-96,47 48 1,-77-69-134,-1 0 0,0 1 0,-1 1 0,0-1 1,-1 2-1,14 33 0,-22-43-4,0 0 0,-1 0 0,0 0 0,0 0-1,-1 1 1,-1-1 0,1 0 0,-2 16 0,1-19-39,-1-1-1,0 1 1,0 0 0,0-1 0,-1 1-1,0-1 1,0 0 0,0 1 0,0-1-1,0 0 1,-1 0 0,0 0 0,0-1-1,0 1 1,0-1 0,-6 5 0,-6 4-73,-1-2 0,0 0 0,0-1-1,-1 0 1,0-1 0,0-1 0,-34 8 0,33-11-1456,-1-1 0,1 0 0,-1-2 0,-29-1-1,26-2-5712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9818,'0'0'8850,"-18"151"-6610,18-88-175,9 0-905,28 1-576,8-9-288,1-11-256,9-14-40,-9-16-376,0-14-736,0 0-1392,-19-36-1665,-8-3-624,-19-2-3433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8530,'0'0'13467,"28"146"-12243,-19-72-680,9 6-256,10 3-64,-10-4-72,0-4-112,10-12-40,-10-11-512,1-13-1032,-1-17-1041,0-11-2944,-9-11-2361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11923,'0'0'10411,"26"7"-10041,86 24-189,-99-27-152,0 0 0,0 1 0,0 0 0,-1 1 0,0 0-1,0 1 1,-1 1 0,0 0 0,0 0 0,0 1 0,-1 0 0,11 14 0,-18-19 8,0-1 0,0 1 1,-1 0-1,0 0 0,0 0 0,0 0 0,0 0 0,-1 1 1,1-1-1,-1 0 0,0 1 0,0-1 0,-1 1 1,1-1-1,-1 1 0,0-1 0,-1 1 0,1-1 1,-1 1-1,1-1 0,-1 1 0,-1-1 0,-2 9 1,0-4 11,-1 0 1,0-1 0,0 1 0,-1-1 0,0 0 0,-1 0 0,0-1 0,0 1 0,-14 10 0,1-4-136,1-1 0,-2-1 0,0-1 0,0-1-1,-44 15 1,48-20-858,-1 0 0,0-2 0,1 0 0,-33 1 0,49-4 782,1 1 0,0-1-1,-1 0 1,1 0 0,0 0 0,-1 0-1,1 0 1,-1 0 0,1 0-1,0 0 1,-1 0 0,1 0 0,0 0-1,-1 0 1,1 0 0,-1 0-1,1 0 1,0 0 0,-1 0 0,1 0-1,0-1 1,-1 1 0,1 0 0,0 0-1,-1 0 1,1-1 0,0 1-1,0 0 1,-1 0 0,1-1 0,0 1-1,0 0 1,-1 0 0,1-1 0,0 1-1,0 0 1,0-1 0,-1 1-1,1 0 1,0-1 0,0 1 0,0-1-1,0 1 1,0 0 0,0-1 0,0 1-1,0 0 1,0-1 0,0 1-1,0-1 1,0 1 0,0 0 0,0-1-1,0-1-704,0-16-7639</inkml:trace>
  <inkml:trace contextRef="#ctx0" brushRef="#br0" timeOffset="1">396 39 4745,'0'0'17364,"-83"154"-16004,83-91-456,9-3-264,19-2-184,-1-8-151,1-12-169,-1-8-136,10-16-249,0-11-895,18-17-1664,-10-24-2025,-8-6-2769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10138,'0'0'8178,"156"36"-6730,-74-25-528,10-3-568,-9-2-352,-1-6-664,-9 0-1048,-18-6-2137,-27-8-1624</inkml:trace>
  <inkml:trace contextRef="#ctx0" brushRef="#br0" timeOffset="1">211 1 13131,'0'0'6201,"202"16"-6201,-129-16-56,0 0-1072,19 0-1209,-28 0-1455,-18 0-2826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12755,'0'0'7328,"50"5"-5774,207 15 71,84-18-486,1019-108 878,-905 59-1641,-271 29-270,1000-71 109,-1019 88 3737,-157-38-13106,-6 12 20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54 163 7946,'0'0'13829,"2"32"-12903,-2 5-734,-1-13-114,2 1 0,0 0 0,2-1 0,1 0 0,1 1-1,11 33 1,-11-42-52,2-1 0,0 1 0,1-1 0,0-1 0,1 0 0,1 0-1,0-1 1,0 0 0,2 0 0,14 12 0,-17-18-30,0 0 0,1 0 0,0-1 0,1 0 1,-1 0-1,1-1 0,0-1 0,0 0 0,1 0 0,-1-1 0,1-1 1,0 0-1,0 0 0,23-1 0,-31-1 0,0-1-1,0 1 1,0-1 0,1 1 0,-1-1-1,0-1 1,0 1 0,0 0-1,-1-1 1,1 0 0,0 0-1,0 0 1,-1 0 0,0-1 0,1 0-1,5-5 1,-5 2 6,1 1 0,-1-1 0,0-1 0,-1 1-1,0 0 1,0-1 0,0 0 0,-1 0 0,3-8 0,0-15 2,-1 0 0,-1 0 0,-2-55 1,-1 63-36,-1 5 4,-1 0 1,0 0-1,-2 0 0,0 1 0,0-1 0,-2 1 1,0 0-1,-1 1 0,-1-1 0,0 1 1,-1 1-1,0-1 0,-19-20 0,18 23 26,0 2-1,0-1 0,-1 1 0,0 1 0,0-1 0,-1 2 0,-1 0 0,1 0 0,-1 2 1,0-1-1,-1 2 0,0-1 0,0 2 0,0 0 0,0 1 0,-22-3 0,30 6 7,0-1 0,0 1 0,-1 1 0,1-1 0,0 1 0,0 0 0,-1 1 0,1-1 0,0 1 0,1 0 0,-1 1 0,0-1 0,1 1 0,-1 0 0,1 1 0,0-1 0,0 1 0,0 0 0,0 0 0,-7 10 0,6-5-18,0 0 1,1 0 0,0 1-1,1 0 1,0 0 0,0 0-1,1 1 1,1-1-1,0 1 1,0-1 0,0 17-1,2-20-83,0-1 1,0 1-1,1-1 0,0 1 0,0 0 0,1-1 1,0 0-1,0 1 0,0-1 0,1 0 0,0 0 0,0 0 1,0-1-1,1 1 0,0-1 0,0 0 0,6 6 0,5 4-1215,1-1-1,1 0 0,36 22 0,28 7-5004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3017,'0'0'12900,"-30"4"-11941,-94 13 353,122-17-1274,0 0 0,0 0 0,0 0 0,1 0 0,-1 1 0,0-1 0,0 1 0,0-1 0,0 1 0,1 0 0,-1 0 0,0 0 0,1 0 0,-1 0 0,0 0 0,1 0 0,0 1 0,-1-1 0,1 0 0,0 1 0,-1-1 0,1 1 0,0 0 0,0-1 0,0 1 0,1 0 0,-1 0 0,0-1 0,1 1 0,-1 0 0,1 0 0,-1 0 0,1 0 0,0 0 0,0 3 0,-1 3 30,1-2-59,0-1 0,0 1 0,0-1-1,1 1 1,0-1 0,0 0 0,0 1 0,1-1 0,0 0-1,0 0 1,0 0 0,0 0 0,1 0 0,0 0 0,0 0-1,0-1 1,1 0 0,-1 0 0,1 0 0,0 0-1,0 0 1,1-1 0,5 4 0,13 9-9,1-1 1,1-1-1,35 14 1,-33-16 37,21 10 6,-26-14 16,-1 1-1,-1 1 0,1 1 1,-2 1-1,0 0 1,19 17-1,-36-26 13,1-1 0,-1 1 0,0 0 0,1 0 0,-1 1 0,-1-1 0,1 0 0,0 1 1,-1-1-1,0 1 0,0 0 0,0-1 0,0 1 0,0 0 0,-1 0 0,0-1 0,1 1 0,-1 0 0,-1 0 0,1-1 0,-1 1 0,1 0 0,-1 0 0,0-1 0,0 1 0,-1-1 0,1 1 0,-3 3 0,0 0 31,0 0 0,0 0 0,-1 0-1,0 0 1,-1-1 0,1 0 0,-1 0 0,0-1 0,-1 1 0,1-1 0,-15 7 0,1-1-172,-1-1 0,-1-1 0,0-2 1,0 0-1,0-1 0,-1-1 0,0-1 0,0-1 1,0-1-1,0-1 0,-40-3 0,62 2-22,0-1 0,1 1 0,-1 0 0,0 0 0,0-1 0,0 1-1,0 0 1,0-1 0,0 1 0,1-1 0,-1 1 0,0-1 0,0 1 0,0-1-1,1 0 1,-1 1 0,1-1 0,-1 0 0,0 0 0,1 1 0,-1-1 0,1 0 0,-1 0-1,1 0 1,0 0 0,-1 0 0,1 0 0,0 1 0,0-1 0,0-1 0,0 0-254,0 0 0,0 0 0,0 0 0,0 0 0,1 0 0,-1 0 0,1 1-1,-1-1 1,1 0 0,0 0 0,0 1 0,0-1 0,0 0 0,0 1 0,0-1 0,2-1 0,21-18-4517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11122,'0'0'8194,"0"140"-6642,0-65-695,0-1-497,0-8-232,10-8-112,-1-12-16,0-13-288,0-11-953,19-13-1647,-1-9-2137,-9 0-2257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10578,'0'0'8875,"-24"24"-8300,-74 77-325,96-99-241,0 1 0,0-1 0,0 0 0,0 0 0,1 1 1,-1-1-1,1 1 0,0-1 0,-1 1 0,1 0 0,0-1 1,0 1-1,1 0 0,-1 0 0,1 0 0,-1 0 0,1-1 1,0 1-1,0 0 0,0 0 0,1 0 0,-1 0 0,1 0 1,-1 0-1,1-1 0,0 1 0,2 4 0,0-2 20,1 0-1,0 0 1,1 0-1,-1-1 1,1 1-1,0-1 1,0 0-1,7 4 1,-3-1 23,33 20 87,0-2 0,66 29 0,9 5-81,-115-58-39,1 0 0,-1 1 0,1-1 0,-1 1 0,0 0 0,1 0 0,-1 0 1,0 0-1,0 0 0,-1 0 0,1 1 0,0-1 0,-1 0 0,1 1 0,-1 0 0,0-1 0,0 1 0,0 0 0,1 3 1,-2-4 25,0 0 0,0 1 1,-1-1-1,1 0 1,0 1-1,-1-1 1,0 0-1,1 0 1,-1 0-1,0 1 1,0-1-1,0 0 1,0 0-1,-1 0 1,1 0-1,-1-1 1,1 1-1,-1 0 1,1 0-1,-1-1 1,0 1-1,0-1 1,0 0-1,0 1 1,-2 0-1,-28 16 43,0 0 0,-2-3 0,1 0 0,-2-2 0,-66 15 0,76-23-1512,-1-1 0,-44 0 1,68-17-9930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10922,'0'0'9846,"0"34"-9123,0 18-494,2 153 554,3-157-602,3-1 0,2 0 0,18 54 0,0 5-1542,-48-115-10472,13 0 9683,-28-25-5733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7818,'0'0'8890,"35"-7"-7497,6-2-1077,-2 0-82,1 2-1,-1 1 1,62 0 0,10 4-134,241 4-2154,-352-2 2044,1 0 1,-1 0-1,1 0 0,-1 0 0,1 0 0,-1 0 0,1 0 0,-1 0 0,1 1 0,-1-1 0,1 0 0,-1 0 0,1 0 1,-1 1-1,1-1 0,-1 0 0,1 0 0,-1 1 0,0-1 0,1 0 0,-1 1 0,1-1 0,-1 1 0,0-1 0,0 0 0,1 1 1,-1-1-1,0 1 0,0-1 0,1 1 0,-1-1 0,0 1 0,0-1 0,0 1 0,0-1 0,0 1 0,0-1 0,1 1 1,-1-1-1,0 1 0,-1-1 0,1 1 0,0-1 0,0 1 0,0-1 0,0 1 0,0-1 0,0 1 0,-1-1 0,1 1 0,0-1 1,0 1-1,-1-1 0,0 1 0,-17 24 881,7-15-537,0 0 0,1 1 0,1 0 1,0 0-1,0 1 0,1 1 0,0-1 0,1 1 0,1 1 1,0-1-1,1 1 0,0 0 0,1 0 0,1 1 1,0-1-1,-1 18 0,4-17-41,0 1-1,2 0 1,5 30 0,-5-39-240,0 0 1,1 0-1,0-1 1,0 1-1,0-1 1,1 1-1,0-1 1,1-1-1,-1 1 1,11 9-1,-3-3-34,1-1-1,0-1 1,1 0-1,0-1 1,1 0-1,0-1 1,0-1-1,0 0 1,22 6-1,-20-9-491,0 0 0,0-1 0,0-1 0,1-1-1,23-1 1,-39 0 308,-1 0 0,1 0 0,-1 0 0,1 0-1,-1 0 1,1-1 0,-1 1 0,0-1 0,1 1 0,-1-1 0,0 0 0,1 1-1,-1-1 1,0 0 0,0 0 0,1 0 0,-1 0 0,0 0 0,0 0-1,0 0 1,0 0 0,0 0 0,-1 0 0,1-1 0,0 1 0,0 0 0,-1-1-1,1-1 1,1-4-716,-1 1 0,0-1-1,0 1 1,-1-1 0,0-9 0,-1 5-624,1-28-3991</inkml:trace>
  <inkml:trace contextRef="#ctx0" brushRef="#br0" timeOffset="1">588 231 8434,'0'0'12122,"229"11"-11786,-156-11-232,0 0-104,-8 0-480,-10-3-624,-19-10-624,-17-4-825,-19-8-1456,-10 3-624,-17 3 216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9130,'0'0'10682,"156"8"-10354,-82 6-328,8 5-48,37 20-1152,-27-6-1777,0 3-4400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1 820 12515,'0'0'4610,"0"-26"-3735,-1-13-366,4-115 1510,8 36-1126,4-70-460,-15-37-974,0 271 867,3 0 1,2 0-1,20 82 1,-19-104-258,1-2 0,1 1 0,0-1 0,2 0 1,1-1-1,1 0 0,1 0 0,0-2 0,21 24 0,-31-40-64,0 0 0,0 0 0,1 0 0,-1-1-1,1 0 1,-1 0 0,1 0 0,0 0 0,0 0-1,5 1 1,-8-3 8,0 1-1,1-1 1,-1 0 0,1 0-1,-1 1 1,0-1-1,1 0 1,-1-1 0,1 1-1,-1 0 1,1 0 0,-1 0-1,0-1 1,1 1-1,-1-1 1,0 1 0,1-1-1,-1 0 1,0 1 0,0-1-1,1 0 1,-1 0-1,0 0 1,0 0 0,0 0-1,0 0 1,0 0 0,0 0-1,-1 0 1,1-1-1,0 1 1,0-2 0,15-40 104,-3 0-1,-1-1 1,-3 0 0,8-86 0,-15 117-120,18-173-408,-20 169 373,0 15 35,0 0 0,-1 0 0,1 0-1,0 0 1,0 0 0,0 0 0,0 0 0,0 1 0,1-1 0,-1 0-1,1 0 1,-1 0 0,1 0 0,0 0 0,0 0 0,-1 1 0,1-1-1,0 0 1,2-1 0,0 8-86,45 214 711,-32-132-165,47 146-1,-60-226-450,32 77 93,-32-77-119,0-1-1,0 0 1,1 0 0,0-1 0,0 1 0,1-1-1,0 1 1,0-2 0,0 1 0,6 4-1,-10-8 7,-1-1-1,1 0 1,-1 1-1,1-1 0,-1 0 1,1 0-1,-1 0 1,1 1-1,-1-1 0,1 0 1,-1 0-1,1 0 1,0 0-1,-1 0 1,1 0-1,-1 0 0,1 0 1,-1 0-1,1 0 1,0 0-1,-1-1 0,1 1 1,-1 0-1,1 0 1,-1 0-1,1-1 0,-1 1 1,1 0-1,-1-1 1,1 1-1,-1 0 0,0-1 1,1 1-1,-1-1 1,1 1-1,-1 0 1,0-1-1,1 1 0,-1-1 1,0 1-1,0-1 1,1 0-1,-1 1 0,0-1 1,0 1-1,0-2 1,7-32-198,-6 22 174,36-259-612,9-49 886,-45 312-174,1 1 0,0-1 0,0 1 1,1 0-1,0 0 0,0 0 0,1 0 1,5-7-1,-9 13-63,1 1 1,-1-1 0,0 1-1,1 0 1,-1-1-1,1 1 1,-1 0-1,1-1 1,0 1-1,-1 0 1,1 0 0,-1 0-1,1-1 1,-1 1-1,1 0 1,0 0-1,-1 0 1,1 0-1,-1 0 1,1 0-1,0 0 1,-1 0 0,1 0-1,-1 0 1,1 1-1,0-1 1,-1 0-1,1 0 1,-1 0-1,1 1 1,-1-1 0,1 0-1,-1 1 1,1 0-1,16 19-28,18 68 251,37 145 0,-6-14-837,-60-203 406,-5-12-2281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4729,'0'0'15871,"15"8"-15484,50 24-197,-61-30-139,1 1 1,-1-1 0,0 1-1,0 0 1,0 1 0,0-1 0,-1 1-1,1 0 1,-1-1 0,0 2 0,0-1-1,0 0 1,0 0 0,-1 1 0,0 0-1,0-1 1,0 1 0,-1 0-1,1 0 1,-1 0 0,0 0 0,-1 0-1,1 0 1,-1 0 0,0 0 0,0 0-1,-1 1 1,-1 5 0,-2 9 92,-1-1 1,-1 1 0,-1-1-1,-1 0 1,-13 22-1,13-24-128,0-1 20,-2 2 200,0 1 0,2-1 1,0 2-1,1-1 0,1 1 1,1-1-1,1 2 0,0-1 1,0 21-1,4-40-227,0 0 0,1 0 1,-1 1-1,0-1 0,0 0 1,1 0-1,-1 0 0,1 0 0,-1 0 1,1 0-1,-1 0 0,1 0 0,-1 0 1,1 0-1,0 0 0,0 0 1,0 0-1,-1 0 0,1-1 0,0 1 1,0 0-1,0-1 0,2 2 0,34 8 174,-20-9-850,0-1 0,28-3 0,-37 2-327,0 0 0,0-1 0,0 0 1,0-1-1,0 0 0,0 0 1,14-8-1,7-11-7209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13355,'0'0'11722,"220"47"-10601,-147-36-681,-9-8-440,0-3-72,1 0-1017,-10 0-2591,-19-11-4706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3081,'0'0'17027,"-3"21"-16252,0 1-581,1 0-1,1 0 1,0 0-1,2 0 1,1-1 0,5 32-1,13 31-176,3-1 0,44 107 0,-63-177-4649,-12-15 1422,-17-20-557,18 15 2669,-30-25-4643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3809,'0'0'12977,"20"-18"-11724,-15 13-1173,4-3 10,-1 0 0,1 1 1,1 0-1,-1 0 0,1 1 0,0 0 0,1 1 0,-1 0 0,1 0 1,0 1-1,0 1 0,0 0 0,1 0 0,-1 1 0,23-1 1,250 14 261,-128-3-2398,17-5-4348,-180-3 6822,-1 1 0,1-1-1,0 1 1,0 0-1,0 1 1,0 0 0,0 0-1,0 0 1,1 1-1,-1 0 1,1 0 0,-1 1-1,1 0 1,0 0-1,-7 7 1,6-5-148,1 1-1,0 0 1,1 0 0,-1 1-1,2 0 1,-1 0 0,1 0 0,0 0-1,1 0 1,0 1 0,-3 10-1,3-6-115,1 0 0,0 0 0,0 0-1,2 0 1,-1 0 0,2 0 0,0 0-1,0 1 1,1-1 0,1-1-1,0 1 1,1 0 0,0-1 0,1 1-1,1-1 1,12 20 0,-8-18-167,1 0 1,0-1-1,1-1 0,0 0 1,1-1-1,1 0 1,0-1-1,0 0 0,1-1 1,0-1-1,0 0 1,1-1-1,0-1 0,0-1 1,1 0-1,-1-1 1,1 0-1,0-2 0,0 0 1,0-1-1,25-1 1,-37 0-231,1-1 0,-1 0 0,1 0 0,-1 0 0,0 0 0,1-1 0,-1 0 0,0 0 0,0-1 0,0 1 1,0-1-1,-1 0 0,8-6 0,-9 6-164,0-1 0,1 1 0,-2-1 0,1 0 0,0 0 1,-1 0-1,1 0 0,-1 0 0,0 0 0,-1-1 0,1 1 0,-1-1 0,0 1 1,0-1-1,0 0 0,-1 1 0,1-1 0,-1 0 0,0 1 0,-1-1 0,1 0 1,-1 1-1,0-1 0,0 0 0,0 1 0,-3-6 0,2 5 27,0 1 1,-1 0-1,1-1 0,-1 1 0,0 0 1,-1 0-1,1 0 0,-1 1 0,1-1 1,-1 1-1,0 0 0,0 0 0,-1 0 1,-5-3-1,-73-28-1411,60 26 1259,-205-61 3089,102 33 8770,132 37-11015,0 0 0,0 0 0,0-1 0,0 0 0,12-2 0,10 1 18,90 3 533,-26 0-1003,114-11-1,-199 8-115,53-9-1104,-57 9 1023,-1 1 0,0-1 0,1 0 0,-1 0 0,0 0 0,0 0 0,1 0 0,-1 0 0,0 0 0,0-1 0,0 1 0,-1-1 0,1 1 0,0-1 1,0 0-1,-1 0 0,1 0 0,-1 0 0,0 0 0,0 0 0,2-3 0,-5-13-4220,-13 1-678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6265,'0'0'10026,"165"-11"-10050,-64 8-1248,55 0-1216,-28 0-2449,-18 1-2241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212 160 8450,'0'0'8483,"-23"32"-6815,-68 108-446,87-133-1143,0 0-1,0 0 1,1 1 0,1 0 0,-1-1-1,1 1 1,0 0 0,1 0 0,0 0-1,0 0 1,1 1 0,0-1 0,0 0-1,1 0 1,0 0 0,0 0 0,1 0-1,3 8 1,-2-5-14,1 0 1,1 0-1,-1-1 0,2 0 0,-1 0 1,2 0-1,-1 0 0,1-1 0,0 0 1,1-1-1,0 0 0,1 0 0,0-1 1,0 0-1,0 0 0,18 9 0,-12-8-75,1-1 0,1 0 0,-1-2-1,1 1 1,0-2 0,0 0 0,0-1-1,0-1 1,1-1 0,23-1-1,-35 0-70,1 0 0,-1-1-1,1 0 1,0-1-1,-1 1 1,0-1 0,1 0-1,-1-1 1,0 0-1,0 0 1,0 0 0,-1 0-1,1-1 1,-1 0-1,0 0 1,8-8 0,-8 5-13,0 0 0,0 0 1,0 0-1,-1-1 0,0 0 1,0 0-1,-1 0 0,0 0 1,-1 0-1,0-1 0,2-13 1,-2 7 60,-1 1 0,-1-1-1,0 0 1,-1 0 0,-1 0 0,0 1 0,-1-1 0,0 1 0,-1 0-1,-1 0 1,0 0 0,-1 0 0,-1 1 0,-15-25 0,10 24 120,0 1-1,-1 0 1,-1 0 0,0 1 0,0 1-1,-1 1 1,-1 0 0,1 0-1,-2 2 1,1 0 0,-1 1 0,0 1-1,-1 0 1,0 1 0,1 1 0,-1 1-1,-1 1 1,1 0 0,0 1 0,-1 1-1,1 1 1,-35 5 0,47-4-90,0 0 0,0 0 0,0 0 0,1 0 0,-1 1 0,0 0 0,1 0 0,0 1 0,0-1 0,0 1 0,0 0 0,1 1 0,0-1 0,-1 1 1,2 0-1,-1 0 0,0 0 0,1 0 0,0 0 0,0 1 0,1 0 0,0 0 0,0-1 0,0 1 0,0 0 0,1 0 0,0 1 0,0-1 0,1 0 0,0 0 0,0 8 0,0-11-67,0 0-1,1-1 1,-1 1-1,0 0 1,1 0-1,-1-1 1,1 1-1,0 0 0,0-1 1,0 1-1,0-1 1,0 1-1,1-1 1,-1 0-1,1 1 1,0-1-1,0 0 1,-1 0-1,5 3 1,1 0-222,0-1 0,0 0-1,0-1 1,0 0 0,11 4 0,-4-2-266,70 21-4775,-2-12-2151</inkml:trace>
  <inkml:trace contextRef="#ctx0" brushRef="#br0" timeOffset="1">698 1 8434,'0'0'9410,"18"195"-8346,1-104-544,8 0-304,1-6-144,-1-11-72,-8-16-464,-10-22-400,-9-14-992,-9-28-4970,-19-21 1617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3849,'0'0'10185,"32"-2"-9576,107-2-317,-122 5-251,1 1 0,0 1 0,-1 0-1,0 1 1,0 1 0,0 0 0,24 12-1,-20-8 24,-20-8-96,5 1 95,0 0 0,-1 0-1,1 1 1,-1 0 0,0 0 0,0 0-1,5 6 1,-9-9-6,0 1 0,-1 0 1,1-1-1,-1 1 0,1 0 0,-1 0 0,0 0 0,1-1 1,-1 1-1,0 0 0,1 0 0,-1 0 0,0 0 0,0 0 0,0-1 1,0 1-1,0 0 0,0 0 0,0 0 0,0 1 0,-1 1 64,0-1 0,0 0 0,0 0-1,0 0 1,0 0 0,-1 0-1,1 0 1,-1-1 0,1 1 0,-1 0-1,-2 1 1,-23 21 450,3-4-155,1 1-1,1 1 1,1 1 0,-21 30 0,40-49-385,0-1 1,0 1 0,0-1-1,0 1 1,1 0-1,-1 0 1,1 0-1,0 0 1,0 0-1,1 0 1,-1 0 0,1 0-1,0 1 1,0-1-1,0 0 1,1 0-1,-1 0 1,1 0 0,0 0-1,0 0 1,1 0-1,-1 0 1,1 0-1,0-1 1,0 1 0,3 4-1,2 1 49,0-1 0,0 0-1,1 0 1,0-1 0,0 0-1,0 0 1,1-1 0,15 8 0,6 5 191,47 37 0,-8-4-2098,-65-50 1098,0 0 0,1 0-1,-1 0 1,1 0 0,-1-1 0,1 0-1,0 0 1,-1 0 0,1-1 0,0 1-1,0-1 1,6-1 0,-5 1-578,13 0-5716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12107,'0'0'6689,"9"192"-5145,19-112-527,-1 3-521,10 2-336,0-5-160,-10-9-256,10-8-809,9-8-1415,-19-16-2225,1-20-2129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9010,'0'0'11954,"-174"55"-10689,155-3-489,10 9-248,9 2-88,0-2-40,37-4-24,18-2-216,9-11-160,0-5-256,10-9-528,8-5-1416,-27-9-2417,-9-5-3601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1 803 10818,'0'0'9302,"6"-26"-8012,41-161 109,-33 108-1228,-4-2 1,-3 1-1,-7-144 1,-2 100-546,2 122 277,2 5 3,8 22 212,-2 0 1,0 1-1,3 27 0,7 20 199,85 205-339,-73-205-1117,-16-32-1844,-8-16-1810,-5-9-2212</inkml:trace>
  <inkml:trace contextRef="#ctx0" brushRef="#br0" timeOffset="1">19 484 11242,'0'0'8210,"211"61"-8210,-138-42-832,19 8-1529,-19-2-2143,-18 0-1194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56 676 3065,'0'0'12521,"-8"-33"-10881,-2-5-1201,1 4-74,2 0 0,1 0 0,-2-47 0,1-249 1098,7 312-1372,1 35-130,1 0 0,1-1 0,0 1 0,1-1-1,11 26 1,38 78 233,-49-111-194,1 0 0,0 0 0,0-1 0,1 0 0,8 9 0,-12-15-12,0 0 1,0 0 0,1 0 0,-1 0 0,1 0-1,-1-1 1,1 1 0,0-1 0,0 0 0,-1 0-1,1 0 1,0 0 0,0-1 0,0 1-1,0-1 1,0 1 0,0-1 0,0 0 0,0 0-1,0-1 1,5 0 0,-5 0-4,0-1 0,0 0 0,0 0 0,0 0 0,-1 0 0,1 0 0,-1 0-1,1-1 1,-1 0 0,0 1 0,0-1 0,0 0 0,0 0 0,0 0 0,-1 0 0,1 0 0,-1 0 0,2-6 0,21-71-421,-22 74 389,6-38 217,-2 0 1,-2 0-1,-2-71 1,-2 102 189,9 29 213,32 128 1269,-27-88-1656,2-2 1,40 91-1,-52-136-407,1 1 0,1-1-1,0 0 1,0 0 0,0-1-1,1 0 1,1 0 0,9 8-1,-9-10-639,0 0-1,0-1 0,0-1 0,1 1 0,13 4 1,16 1-5533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15131,'0'0'7458,"174"63"-7242,-129-47-216,1 1-104,-18-6-1136,-1-11-905,-8 0-2296,-10 0-1664</inkml:trace>
  <inkml:trace contextRef="#ctx0" brushRef="#br0" timeOffset="1">120 1 11346,'0'0'8074,"0"184"-7690,18-140-384,0-8-552,10-3-992,-1-14-2505,-8-11-2593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3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10322,'0'0'9666,"-18"181"-7977,18-104-577,27 6-568,10-3-288,0-9-144,-1-13-112,1-14-328,0-14-1016,-10-16-985,1-14-2392,-10-19-504,-9-12-2297</inkml:trace>
  <inkml:trace contextRef="#ctx0" brushRef="#br0" timeOffset="1">0 306 6009,'0'0'13051,"175"58"-12091,-120-47-472,9-8-488,-9-3-744,0 0-1216,-28-11-1873,-18-9-656,-9 1 528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4809,'0'0'13659,"183"-3"-13027,-119 3-632,10 3-16,17 38-1512,-17-5-2961,-19 2-2105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4417,'0'0'8299,"0"-26"-6732,18-412 3661,-18 319-5602,0 168 490,-1 11 723,3 1 0,9 60 1,-8-103-659,0-1 0,2 1 0,0-1 0,1 1 0,0-2 0,1 1 0,1-1-1,1 0 1,1 0 0,0-1 0,16 19 0,-22-29-172,0-1 0,1 1-1,-1-1 1,1 0-1,0 0 1,0 0-1,0 0 1,1-1 0,-1 0-1,1 0 1,0-1-1,0 0 1,0 0-1,0 0 1,0 0 0,0-1-1,0 0 1,0-1-1,1 1 1,11-2-1,-16 1-7,-1-1-1,1 0 0,0 0 0,-1 0 0,1 0 1,-1 0-1,1 0 0,-1 0 0,0 0 0,1-1 0,-1 1 1,0-1-1,0 1 0,0-1 0,0 1 0,0-1 1,0 1-1,-1-1 0,1 0 0,0 1 0,0-4 0,8-45 12,-7 33-28,2-10-106,-1 0 0,-2 1-1,-1-1 1,-4-36-1,-24-103-3400,25 150 2897,-5-32-2387,7 16-4913</inkml:trace>
  <inkml:trace contextRef="#ctx0" brushRef="#br0" timeOffset="1">423 1 1480,'0'0'19444,"27"203"-18251,-9-120-537,1-6-264,8-8-128,-8-12-176,-1-15-88,0-15-488,-9-16-840,-18-16-3033,-18-23 40,-10-5-1945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9178,'0'0'7544,"33"0"-6159,218 0 50,-165 0-1292,9 2-477,152-18-1,-237 14 283,-8 1 1026,-13 18 259,3 0-957,0 0 0,1 0-1,1 0 1,1 1 0,0 0 0,1 0 0,1 1-1,1-1 1,1 0 0,0 1 0,1 0-1,2-1 1,-1 1 0,2-1 0,0 0-1,2 0 1,7 21 0,-7-27-202,1-1 1,1 0-1,0 0 1,1 0-1,0-1 1,0-1-1,11 11 0,-14-16-180,0 1-1,1-1 0,-1 0 0,1-1 0,0 1 0,0-1 0,0 0 0,0 0 0,0-1 0,1 0 0,-1 0 0,1-1 1,0 1-1,12 0 0,-18-2-27,0 0 0,0 0 0,1-1-1,-1 1 1,0 0 0,0 0 0,0-1 0,1 1 0,-1 0 0,0-1 0,0 1 0,0-1 0,0 0 0,0 1 0,0-1 0,0 0 0,0 0 0,0 1 0,-1-1 0,1 0 0,0 0 0,0 0-1,-1 0 1,1 0 0,0 0 0,-1 0 0,1 0 0,-1 0 0,0-1 0,1 1 0,-1 0 0,1-2 0,0-45-5341,-2 30 2363,1-15-4243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1:4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6185,'0'0'13659,"210"9"-12002,-145-9-585,-1 0-704,0 0-272,-18-6-96,-10-10-904,-17-4-697,-19-4-167,0 2-729,-55-17-1855,-9 6 1055,-1 6-896</inkml:trace>
  <inkml:trace contextRef="#ctx0" brushRef="#br0" timeOffset="1">46 42 8034,'0'0'14987,"202"-3"-13899,-129 3-672,1 0-416,-10 0-80,9-8-1128,-18-6-3129,-9-3-6097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2:0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16 347 15347,'0'0'10006,"-10"3"-8648,5 0-1309,6-1 394,45 5-300,46 1-1,-30-3-73,1084 59 163,-999-58-195,910 3 398,-530-68-256,-318 30-116,777-80 566,-526 87-414,128-14 215,-553 31-342,-3-1 541,48 0 1,-79 6 333,-1-13-1222,1 5-269,0 0 0,1 0-1,-1-1 1,2 1 0,-1 0-1,8-14 1,5-21-4302,-4-12-7620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17484,'0'0'3761,"175"0"-7866,-120 17-6282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 4401,'0'0'13590,"-1"-24"-6782,-1 27-6744,0 1 1,0 0-1,0 0 1,0 0-1,1 1 1,0-1-1,0 0 1,0 0-1,1 1 1,-1-1 0,1 7-1,-2 3 18,-22 185 516,2 314 0,22-503-600,0-1-1,1 0 1,-1 0 0,2 1-1,0-1 1,0 0 0,0 0-1,1 0 1,0-1-1,1 1 1,6 10 0,-5-13 0,-1 0-1,1 0 1,1-1 0,-1 0 0,1 0 0,0 0 0,0 0 0,0-1 0,1 0 0,-1-1-1,1 1 1,0-1 0,0-1 0,11 4 0,3-1-121,0-2 0,0 0-1,0-1 1,28-1 0,-46-1-969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16988,'0'0'7185,"184"0"-6905,-120 0-168,9 2-104,-18 1-8,-9 0-72,-9 0-488,-19-1-912,-9 1-665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11586,'0'0'12283,"128"-8"-11979,-82 8-224,0 0-80,-10 0-144,1 0-632,-9 0-1112,-19-3-2233,0-11-1513,-9-5-2223</inkml:trace>
  <inkml:trace contextRef="#ctx0" brushRef="#br0" timeOffset="1">1 133 616,'0'0'22221,"183"-77"-21413,-119 57-528,0 1-280,-9 8-184,-18 6-936,9 5-1073,-19 27-3464,-8 6-2657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10362,'0'0'7713,"0"-31"-6885,2-100-411,-1 110-340,1 0 1,1 0-1,7-25 0,-7 35 560,-1-1 0,0 1 0,0-1 0,-1-12 0,-1 24-633,6 293 1466,-2-223-1451,4-1 1,20 81 0,-28-147-161,1-1 0,-1 0 1,1 0-1,-1 1 0,1-1 1,0 0-1,0 0 0,0 0 1,0 0-1,1 0 0,-1 0 0,1 0 1,-1-1-1,1 1 0,-1 0 1,1-1-1,0 1 0,0-1 1,3 2-1,-3-2-128,-1-1 0,0 0-1,1 0 1,-1 0 0,1 0 0,-1-1-1,1 1 1,-1 0 0,0 0 0,1-1 0,-1 1-1,0-1 1,1 1 0,-1-1 0,0 0-1,1 0 1,-1 1 0,0-1 0,0 0-1,0 0 1,0 0 0,0 0 0,0 0-1,0 0 1,0 0 0,-1-1 0,1 1 0,0 0-1,0 0 1,0-3 0,17-32-6477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11 913 104,'0'0'19148,"-2"-4"-18116,0-4-795,0-1-1,0 1 1,1-1-1,0 1 1,0-1 0,1 0-1,0 1 1,2-14-1,17-77 187,-2 10-306,11-541 606,-28 629-522,0 10-17,1 9-163,1 0 0,0 0 0,1 0 0,2 0 0,7 21 0,39 88 136,-35-92-144,8 13-124,-23-46 101,0-1 0,1 1-1,-1 0 1,1 0 0,-1-1 0,1 1 0,-1 0 0,1-1-1,0 0 1,0 1 0,0-1 0,0 0 0,0 0-1,0 0 1,0 0 0,0 0 0,0-1 0,0 1 0,5 0-1,-6-2-7,1 1-1,-1-1 0,0 0 1,1 0-1,-1 0 0,0 0 1,0 0-1,0-1 0,0 1 0,0 0 1,0 0-1,0-1 0,0 1 1,0-1-1,0 1 0,-1-1 1,1 1-1,-1-1 0,1-1 0,13-37-81,-13 36 76,15-60-51,8-74 1,-18 103 68,-5 28 71,2-21 422,1 24-232,0 16-107,49 220 755,-45-197-887,8 35-236,44 126 1,-58-193-11,-1 0-1,0-1 1,1 1 0,-1 0-1,1-1 1,0 1-1,0-1 1,0 0 0,0 0-1,0 0 1,1 0 0,-1 0-1,0 0 1,1 0 0,0-1-1,2 2 1,-2-2-278,-1 0 1,1 0-1,-1-1 1,1 1-1,-1-1 1,1 0-1,0 0 1,-1 0-1,1 0 0,0 0 1,-1 0-1,1-1 1,-1 1-1,1-1 1,0 0-1,-1 0 1,0 0-1,1 0 1,2-2-1,22-18-6864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4729,'0'0'16222,"-6"32"-14963,-2 1-969,2-6-114,0 0 1,2 0 0,1 0 0,1 0 0,3 55 0,2-55-56,1 0-1,1 0 1,1-1 0,2 1-1,0-1 1,2-1 0,1 0-1,0 0 1,2-1-1,1 0 1,1-1 0,19 22-1,-30-41-118,1 0-1,-1 0 1,1 0-1,0 0 1,0-1-1,0 0 1,0 0-1,0 0 1,1-1-1,-1 0 0,1 0 1,6 1-1,-9-2-1,-1-1 0,1 1 0,0-1 1,0 0-1,-1 0 0,1 0 0,0-1 0,-1 1 0,1 0 0,0-1 0,-1 0 0,1 0 0,-1 0 0,1 0 0,-1 0 0,1 0 0,-1-1 0,0 1 0,0-1 0,0 1 0,0-1 0,0 0 0,0 0 0,0 0 0,0 0 0,-1 0 0,1-1 0,1-2 0,6-13-4,-1 0-1,0-1 1,-2 0-1,0 0 1,-1-1-1,-1 1 1,2-26-1,-2 6-7,-3-1 0,-6-72 0,-3 69-116,8 41 101,0 0 0,-1 0 0,1 0 0,-1 0 0,0 0 0,1 0 0,-1 0 0,0 0 0,0 0 0,0 0 0,-1 0 0,1 1 0,0-1 0,-1 0 0,-2-1 0,3 2-945,4 30-4100,4-4 1701,2 1 0,18 37-1,0-5-4315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12899,'0'0'7741,"-1"36"-7334,-7 237 689,7-210-926,3-1 0,3-1 1,18 93-1,-23-154-227,0 1 0,0-1 1,0 1-1,0-1 0,0 1 1,0-1-1,0 1 0,0-1 0,0 0 1,0 1-1,0-1 0,0 1 1,1-1-1,-1 1 0,0-1 1,0 0-1,0 1 0,1-1 1,-1 1-1,0-1 0,0 0 1,1 1-1,-1-1 0,0 0 1,1 0-1,-1 1 0,1-1 1,-1 0-1,0 0 0,1 1 1,-1-1-1,1 0 0,-1 0 1,0 0-1,1 0 0,-1 0 1,1 0-1,-1 0 0,1 0 1,-1 0-1,1 0 0,-1 0 1,0 0-1,1 0 0,-1 0 1,1 0-1,-1 0 0,1 0 1,-1 0-1,0-1 0,1 1 0,-1 0 1,1 0-1,-1-1 0,0 1 1,1 0-1,-1 0 0,0-1 1,1 1-1,-1 0 0,0-1 1,1 1-1,-1 0 0,0-2 1,18-26-5482,-2-8-494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2905,'0'0'16374,"6"28"-15302,69 377 1413,-36-186-2223,-34-207-2862,-3-24-102,-1-26-2362,-1 36 4629,0-43-7205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9762,'0'0'13163,"202"-3"-12595,-120 3-384,10 0-128,-19 0-56,1 0-472,-28 3-912,-1 5-881,-17 11-2800,-10-2-848,-18 2-529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30 127 4673,'0'0'16456,"-2"32"-15356,-1 108-419,4-123-590,1 0 0,0 0 1,2 0-1,0 0 0,0-1 0,2 0 0,0 0 0,1 0 0,0 0 1,1-1-1,1-1 0,1 1 0,0-1 0,17 18 0,-22-27-86,-1 0-1,1 0 0,1 0 1,-1-1-1,1 1 0,-1-2 1,1 1-1,0 0 0,1-1 1,-1 0-1,1-1 0,-1 1 1,1-1-1,0-1 0,0 1 1,0-1-1,0 0 0,0-1 1,11 0-1,-16 0-14,0-1-1,0 1 1,0-1-1,0 0 1,0 0 0,0 0-1,0 0 1,-1 0 0,1 0-1,-1 0 1,1 0-1,0-1 1,-1 1 0,0-1-1,1 1 1,-1-1 0,0 0-1,0 1 1,0-1 0,0 0-1,0 0 1,0 0-1,-1 0 1,2-3 0,7-51-159,-7 27 107,-1 1 1,-1-1 0,-2 0-1,0 1 1,-3-1 0,-12-49-1,12 63 78,0 1 0,-1-1-1,-1 1 1,0 1-1,-1-1 1,0 1-1,-1 1 1,-1-1-1,0 1 1,0 1 0,-1 0-1,0 1 1,-1 0-1,-17-11 1,23 17 64,-1 1 1,1 0-1,-1 0 1,0 0-1,0 1 1,0 0-1,-1 0 1,1 1 0,0 0-1,-1 0 1,1 1-1,-10 0 1,16 0-77,-1 0 1,1 0 0,-1 0 0,1 1 0,-1-1-1,0 0 1,1 1 0,-1-1 0,1 1-1,0 0 1,-1-1 0,1 1 0,-1 0 0,1 0-1,0 0 1,0 0 0,0 0 0,-1 0-1,1 0 1,0 1 0,0-1 0,0 0 0,1 1-1,-1-1 1,0 0 0,0 1 0,1-1-1,-1 1 1,1-1 0,-1 1 0,1-1 0,0 3-1,-2 6-99,1 1-1,0-1 1,1 1-1,1 10 1,0 0-222,-1-10 48,1 0-1,0-1 1,1 1-1,0-1 1,1 1-1,0-1 1,0 0-1,1 0 1,9 15-1,3 1-2350,38 48 0,-46-63 1726,47 54-5793</inkml:trace>
  <inkml:trace contextRef="#ctx0" brushRef="#br0" timeOffset="1">937 0 10802,'0'0'6538,"0"154"-6234,0-74-112,9 5-144,10-2-40,-1-9-8,-9-16-64,9-17-312,-18-16-1321,0-14-1503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9778,'0'0'6235,"33"13"-5532,9 2-511,2 0 6,0 3 1,68 37 0,-83-39-28,-1 2 0,0 0-1,-1 2 1,-2 1 0,0 1 0,42 47 0,-60-60-26,0 0 1,0 1-1,-1-1 1,-1 1-1,1 1 1,-2-1-1,1 1 1,-1-1-1,-1 1 1,0 0-1,-1 0 1,0 1-1,-1-1 1,0 0-1,0 1 1,-1-1-1,-1 1 1,0-1-1,-1 0 1,0 1-1,0-1 0,-1 0 1,-7 17-1,1-11 34,0 0-1,0 0 1,-2-1-1,0 0 1,-1-1-1,-1 0 1,0-1 0,-25 21-1,26-25-264,0-1 0,-1 1 1,0-2-1,-1 0 0,0 0 0,0-2 0,-1 1 1,0-2-1,0 0 0,-29 5 0,40-9-165,-1-1 1,0 1-1,1-1 0,-1 0 1,0-1-1,1 1 0,-1-1 0,-8-2 1,11 3 57,1-1 0,-1 0 0,1 0 0,-1 0 0,1 0 0,0 0 0,-1 0 0,1 0 1,0 0-1,0-1 0,0 1 0,0 0 0,0-1 0,0 1 0,0-1 0,0 1 0,0-1 1,1 1-1,-1-1 0,1 0 0,-1 1 0,1-1 0,0 0 0,-1-2 0,0-30-4948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1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8850,'0'0'10210,"0"196"-9330,0-117 216,0-2-335,18-8-457,0-11-304,10-9-72,-10-13-720,10-17-929,17-19-1343,-17-8-2226,9-22-1975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10 149 6369,'0'0'9768,"0"33"-8571,-1 15-812,-1 5 116,8 92 0,2-89-206,2 0-1,3-1 0,2 0 0,26 60 0,-39-110-289,7 27-7,-9-30-133,0-9-238,-4-47-547,-1 0 0,-27-104 0,18 94 944,-12-112 1,24 146 27,0 4 213,1 0-1,0 0 1,3 0-1,4-29 1,-5 50-209,1 0 1,0 0-1,0 0 0,0 0 1,1 0-1,0 1 1,0-1-1,0 1 1,0 0-1,1 0 1,-1 0-1,1 0 1,0 1-1,1-1 1,-1 1-1,0 0 0,1 0 1,0 1-1,0-1 1,0 1-1,0 0 1,0 0-1,0 1 1,0 0-1,6-1 1,16-3-22,-1 2 1,1 0 0,45 3 0,-48 0-34,-3-1-99,0 2 0,0 0 0,-1 1-1,35 9 1,-50-10-77,-1 0 0,1 1-1,-1-1 1,0 1-1,0 0 1,0 0 0,0 1-1,0-1 1,0 1-1,-1 0 1,1 0 0,-1 0-1,0 0 1,0 1-1,0 0 1,0-1 0,-1 1-1,1 0 1,-1 0 0,0 0-1,0 0 1,-1 1-1,1-1 1,-1 0 0,0 1-1,1 8 1,0 27-3280,-2-6-2557</inkml:trace>
  <inkml:trace contextRef="#ctx0" brushRef="#br0" timeOffset="1">1 325 11883,'0'0'6465,"165"47"-4849,-92-36-672,1-3-944,-1-2-16,19-6-1232,-28 0-1896,-9 0-3226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10242,'0'0'10971,"37"165"-10195,-19-85-408,0 0-152,1-1-64,-10-10-152,9-11-400,-9-14-1017,19-22-1623,-10-11-2993,1-11-4922</inkml:trace>
  <inkml:trace contextRef="#ctx0" brushRef="#br0" timeOffset="1">513 1 4601,'0'0'12359,"-27"4"-10563,-6 2-856,-50 14-1,78-18-816,0 0 1,0 1-1,0-1 0,0 1 0,1 0 1,-1 0-1,1 1 0,0-1 1,0 1-1,0 0 0,0 0 0,1 0 1,-1 1-1,1-1 0,0 1 0,1 0 1,-5 9-1,3-2 68,1 0-1,0 0 1,0 1 0,1 0 0,0 17-1,-1 2 125,3 1 0,5 52 0,-3-72-255,0 0 1,1 0-1,1 0 0,0-1 1,0 1-1,1-1 1,1 0-1,0 0 0,9 11 1,-1-4-6,0 0 1,1-1-1,1-1 1,1 0-1,0-1 0,1-1 1,27 17-1,-35-26-342,1-1 0,0 1-1,0-2 1,0 0-1,0 0 1,22 3 0,-23-5-512,0-1 1,1-1-1,-1 0 1,0 0 0,0-1-1,0-1 1,0 1-1,19-7 1,10-14-5913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8634,'0'0'8002,"11"25"-6318,43 89 131,64 144 1283,-99-209-2705,-2 0 0,-2 2 1,-3-1-1,-1 2 0,-3-1 0,2 84 1,-11-120-341,0-1 1,-1 0 0,0 0 0,-1 0 0,-1 0 0,0 0 0,-1-1 0,0 1-1,-1-1 1,0 0 0,-12 15 0,13-19-162,-1-1-1,-1 0 1,1-1-1,-1 0 1,0 0-1,-1 0 1,0-1-1,0 0 1,0 0 0,-1-1-1,1 0 1,-1 0-1,-1-1 1,1 0-1,-1-1 1,1 0-1,-11 1 1,-14-4-2860,33-1 2639,0 1 0,0-1 0,0 1 1,-1-1-1,1 1 0,0-1 1,0 0-1,0 0 0,1 1 0,-1-1 1,0 0-1,0 0 0,0 0 0,0 0 1,1 0-1,-1 0 0,1 0 1,-1 0-1,1 0 0,-1 0 0,1 0 1,-1-1-1,1 1 0,0-2 1,-2-21-8149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5329,'0'0'14155,"0"190"-13267,9-111-480,10 1-111,-10-6-49,9-10-104,-9-12-144,10-11 0,-10-13-929,9-17-1631,-9-9-3225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174 493 9402,'0'0'9929,"-3"32"-9234,-13 197 77,8 1 59,8-228-837,-1 0 1,1 0-1,0 0 1,0 0-1,0 0 1,0 0-1,1 0 0,-1 0 1,0 0-1,1-1 1,0 1-1,-1 0 1,1 0-1,0 0 1,0 0-1,0 0 1,0-1-1,0 1 1,0-1-1,1 1 1,-1-1-1,1 1 1,-1-1-1,1 1 1,-1-1-1,4 2 1,1-2-24,0 1 1,1-1-1,-1 0 1,0-1 0,1 0-1,-1 0 1,11-1-1,-17 1 30,71-8 163,-55 5 129,0 0 1,0 1 0,1 1-1,-1 1 1,0 0-1,1 1 1,24 5-1,-35-3-516,11 4-21</inkml:trace>
  <inkml:trace contextRef="#ctx0" brushRef="#br0" timeOffset="1">0 1 12763,'0'0'7785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9826,'0'0'10272,"0"13"-9348,-14 144 298,7-113-958,3 0 0,1 0-1,2 0 1,6 54-1,-4-91-282,1 1-1,-1-1 1,2 0-1,-1 0 1,1 0-1,0 0 1,1 0-1,0-1 1,0 0-1,0 0 1,1 0-1,-1 0 1,2 0-1,-1-1 1,0 0-1,1 0 1,0-1-1,0 1 1,1-1-1,-1-1 1,9 5-1,-9-6-246,1 0-1,-1 0 1,0 0 0,0-1 0,1 0-1,-1 0 1,1 0 0,-1-1 0,0 0-1,12-2 1,-12 1-272,0 0 1,0-1-1,0 0 0,-1 0 0,1-1 1,-1 1-1,1-1 0,-1 0 0,0-1 1,0 1-1,0-1 0,5-5 0,21-29-5842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8306,'0'0'9266,"156"0"-7994,-82 0-352,-1 0-560,0-3-360,-18-5-936,-9-6-1608,-18 0-2498,-28 0-2103</inkml:trace>
  <inkml:trace contextRef="#ctx0" brushRef="#br0" timeOffset="1">46 4 10490,'0'0'8258,"229"-3"-7866,-128 3-392,46 0-1136,-19 0-3049,-27 0-3761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4113,'0'0'16527,"-24"12"-15902,3-2-537,0 1 1,-32 23 0,52-33-85,-1 0 1,1 0-1,0 0 0,0 0 0,0 0 0,0 1 1,1-1-1,-1 0 0,0 1 0,0-1 0,1 0 0,-1 1 1,1-1-1,-1 1 0,1-1 0,0 1 0,-1-1 0,1 1 1,0-1-1,0 1 0,0-1 0,0 1 0,0 0 1,1-1-1,-1 1 0,0-1 0,1 1 0,-1-1 0,1 0 1,0 3-1,3 2 8,-1 0 0,1-1 0,0 1 0,1-1 0,6 6 0,-3-2 6,17 17 18,2-1-1,1-2 0,0 0 1,54 30-1,17 14 18,-94-63-38,0 0 0,0 0 1,0 1-1,-1 0 0,0 0 1,0 0-1,0 0 1,0 1-1,-1-1 0,0 1 1,0 0-1,4 12 0,-6-15 19,-1 1 0,1-1-1,-1 1 1,1-1-1,-1 0 1,0 1 0,0-1-1,-1 1 1,1-1-1,-1 1 1,0-1 0,0 0-1,0 1 1,0-1-1,0 0 1,-1 0 0,1 0-1,-1 0 1,0 0-1,0 0 1,0 0 0,0-1-1,-1 1 1,1-1-1,-1 1 1,-2 1 0,-10 6 19,1-1 0,-1-1 0,-1 0 0,1-1 0,-1 0 0,-1-2 0,1 0 0,-1 0 0,0-2 0,-20 2 0,-13 0-117,0-3-1,-62-4 1,107 2-36,-1 0 1,1 0-1,0-1 0,0 0 0,-1 0 0,1 0 0,0-1 0,0 0 0,0 0 0,0 0 0,0 0 0,-5-4 0,10 5-6,-1 0 1,0 0-1,1 1 0,-1-1 0,1 0 0,-1 0 0,1 0 0,-1 0 0,1 0 0,-1 0 0,1 0 0,0 0 0,-1 0 0,1 0 0,0 0 0,0 0 0,0 0 0,0 0 0,0 0 1,0 0-1,0 0 0,0 0 0,1 0 0,-1 0 0,0 0 0,1 0 0,-1 0 0,0 0 0,1 0 0,-1 0 0,1 1 0,-1-1 0,1 0 0,0 0 0,-1 0 0,1 1 0,0-1 1,0 0-1,-1 1 0,1-1 0,0 1 0,0-1 0,0 1 0,1-2 0,43-24-5683,-44 25 5568,52-24-6868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36 9674,'0'0'10850,"-37"182"-10057,37-111-377,0 1-240,19-9-104,-1-11-72,0-11-136,-9-10-817,1-18-871,-10-7-2633</inkml:trace>
  <inkml:trace contextRef="#ctx0" brushRef="#br0" timeOffset="1">0 0 13835,'0'0'6753,"229"28"-5976,-137-20-777,9-2-353,9 7-1167,-19-2-2793,-36 0-3400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9882,'0'0'9038,"-3"34"-8234,-6 113-309,10-133-442,0 1-1,0-1 1,1 0-1,1 0 1,1 0 0,0 0-1,0-1 1,2 0 0,-1 1-1,2-2 1,0 1-1,0-1 1,1 0 0,1-1-1,13 15 1,-17-19 12,8 10 86,1-1 1,0-1-1,1-1 0,1 0 1,31 22-1,-36-30-128,0 0 1,0 0-1,1-1 0,-1 0 1,1-1-1,0 0 0,0-1 1,0 0-1,1-1 0,-1-1 1,14 1-1,-22-3-26,0 1 0,0 0 0,0-1 0,0 0-1,-1 0 1,1 0 0,0 0 0,0-1 0,-1 0 0,1 1 0,-1-1 0,1 0-1,-1-1 1,0 1 0,0-1 0,0 1 0,0-1 0,-1 0 0,1 0 0,-1 0-1,1 0 1,-1-1 0,0 1 0,0-1 0,-1 1 0,1-1 0,-1 0 0,1 1-1,-1-1 1,0-6 0,4-13-42,-1 0-1,-2 0 1,0-1-1,-2-23 1,0 37 21,0-11 6,0 0 0,-1 0 0,-1 0 0,-1 0 1,-1 0-1,-1 1 0,-1 0 0,0 0 0,-2 0 0,0 1 0,-13-23 0,12 27 29,6 9-36,0 0-1,0 1 1,0 0 0,-1 0-1,0 0 1,0 0 0,-8-7-1,17 31-2941,64 104-4227,-25-60-91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8690,'0'0'10362,"18"173"-10242,1-93-104,8 3-8,1-9-8,-10-11-176,0-19-792,1-25-1513,-1-13-2128,-9-6-1768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9458,'0'0'8885,"37"10"-8328,122 38-364,-127-37-187,1 2 0,-2 1 0,0 1 0,-1 2-1,54 39 1,-73-48-19,-1 0 0,0 0 0,0 1 0,-1 0 0,0 1 0,0 0 0,-1 0-1,13 23 1,-17-24 56,0 1-1,0-1 0,-1 1 0,0 0 1,0 1-1,-2-1 0,1 0 0,-1 1 1,-1-1-1,1 0 0,-3 16 0,0-18 28,0-1-1,0 0 0,0 1 1,-1-1-1,0-1 0,-1 1 1,1 0-1,-1-1 0,0 0 1,-1 1-1,0-2 0,0 1 1,0-1-1,-1 1 0,1-1 1,-1-1-1,0 1 0,-11 5 1,-1 0-30,0 0 0,-1-1 1,0-1-1,-1 0 0,-35 8 0,15-11-511,1-1 0,-78-2 0,70-3-1747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46 627 10362,'0'0'7406,"-6"-23"-6409,-1-3-651,1 8-7,1-1-1,1 1 1,1-1 0,0 0-1,1-34 1,2 14 4,2 1 0,2 0 0,15-63 1,-14 80-345,1 0 0,2 1 0,0 0 0,1 1 0,0-1 0,2 2 0,0 0 0,16-20 0,-26 37 0,0-1-1,0 1 1,1-1-1,-1 1 1,0 0-1,1-1 1,-1 1-1,1 0 1,-1 0-1,1 0 0,0 0 1,-1 0-1,1 0 1,0 0-1,0 1 1,0-1-1,-1 1 1,1-1-1,0 1 0,0 0 1,0 0-1,0 0 1,3 0-1,-2 1 23,0 0 0,0 0 0,-1 0 0,1 1 0,-1-1 1,1 1-1,-1 0 0,0-1 0,1 1 0,-1 0 0,0 0 0,0 1 0,3 4 0,5 8 140,-1 0 0,-1 1 0,13 32-1,-20-45-151,57 141 220,68 183-509,-111-269-1078,-12-19-5425,-3-29-96</inkml:trace>
  <inkml:trace contextRef="#ctx0" brushRef="#br0" timeOffset="1">1 344 10242,'0'0'9274,"174"44"-8034,-101-19-815,10 2-377,8-2-48,-8-6-817,18-5-1159,-19-6-3081,-18-8-2753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13315,'0'0'6244,"32"6"-5827,104 23-243,-128-27-100,0-1 1,0 2-1,0-1 1,0 1 0,-1 0-1,1 0 1,-1 1-1,0 0 1,0 1-1,0-1 1,0 1 0,-1 1-1,0-1 1,0 1-1,9 11 1,-12-11 99,0 1 0,0 0 0,0 0 0,-1 1 0,0-1 0,0 0 0,-1 1 0,1-1 0,-2 1 0,1-1 0,-1 1-1,-1-1 1,-1 14 0,0-12-97,0-1-1,-1 1 1,0-1-1,0 0 0,-1 0 1,0 0-1,0-1 1,-1 1-1,0-1 1,0 0-1,-1 0 0,0-1 1,0 1-1,-12 7 1,2 0-107,-2-1 0,0 0 0,0-2 0,-35 16 0,42-21-237,-1-1 1,0 0-1,0-1 1,-1-1-1,1 0 1,-1 0-1,0-1 1,0-1 0,-21 0-1,32-1 17,0 0 0,0-1 0,0 1 0,0 0 0,0-1 0,0 0 0,0 1 0,0-1 0,0 0 0,0 0 0,0 0 0,0-1 1,1 1-1,-1 0 0,0-1 0,1 1 0,0-1 0,-1 1 0,1-1 0,0 1 0,-1-1 0,1 0 0,0 0 0,0 0 0,0 0 0,1 0 0,-1 0 0,0 0 0,0-3 0,-2-32-6311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8810,'0'0'11210,"27"171"-10514,-18-97-351,10 3 23,-10-3-8,9-5-208,-9-11-144,0-17-8,1-16-184,-10-14-857,9-11-1071,-9-19-2369,0-14-576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5281,'0'0'13230,"38"18"-12293,9 3-768,0-1-77,-2 2 0,0 1 0,44 34 1,-47-29-61,-2 1 1,-2 3-1,0 1 0,-3 2 1,44 53-1,-72-78-26,0 1 0,-1-1 1,-1 1-1,0 0 0,0 0 0,-1 0 0,4 18 0,-6-23 12,-1 0 0,0 1-1,0-1 1,-1 1 0,0 0 0,0-1 0,0 1-1,-1-1 1,0 1 0,-1-1 0,1 1 0,-1-1-1,0 0 1,0 0 0,-5 8 0,0-5 22,0 0 1,0-1 0,-1 0 0,0 0-1,0-1 1,0 0 0,-1-1-1,-1 1 1,1-2 0,-1 1 0,0-1-1,0-1 1,-18 6 0,1-2-47,1-1 0,-1-2 0,0 0 0,-42 1 0,57-6-312,-11 1 304,-1 0 0,1-2 1,-38-6-1,54 6-299,1-1-1,-1 0 1,1 0 0,0 0 0,0-1-1,0 0 1,-9-6 0,12 6-207,0 1 0,0-1 0,0 0 0,0 1 0,1-1 0,-1 0 0,1-1 0,0 1 0,0 0-1,0-1 1,1 1 0,-1-1 0,1 0 0,-2-3 0,2-10-9190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9554,'0'0'7762,"0"209"-6218,9-124-304,9 0-632,-9-8-368,10-13-136,-10-15-95,0-19-9,0-10-385,-9-18-1055,0-32-7106,0-6 2273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4153,'0'0'13645,"16"-14"-12734,-6 5-765,-5 3-95,0 1 1,0 0-1,1 0 0,0 0 1,0 1-1,0 0 0,0 0 0,1 1 1,-1 0-1,1 0 0,0 0 1,0 1-1,0 0 0,0 0 0,0 1 1,14-1-1,-3 2 0,-1 1-1,1 0 1,-1 2 0,0 0-1,1 1 1,-1 0 0,-1 2-1,19 7 1,-34-12-55,1-1 0,-1 1 0,0 0 0,1 0 0,-1-1 0,0 1 0,0 0 0,1 0 0,-1 0 0,0 0 0,0 0-1,0 0 1,0 1 0,0-1 0,-1 0 0,1 0 0,0 1 0,0-1 0,-1 0 0,1 1 0,-1-1 0,1 1 0,-1-1 0,0 1 0,0-1 0,1 1 0,-1-1 0,0 1 0,0-1 0,0 1 0,-1-1 0,1 1 0,0-1 0,-1 1 0,1-1 0,0 1-1,-1-1 1,0 0 0,1 1 0,-1-1 0,0 0 0,0 1 0,-1 1 0,-6 7 1,0 0-1,0-1 0,-1 0 1,-12 11-1,8-9-51,-28 26 28,28-27 24,2 0 0,0 1 0,-13 14 1,24-24-5,-1 1 0,0-1 0,1 0 0,-1 1 1,1-1-1,0 0 0,-1 1 0,1-1 0,0 1 1,0-1-1,0 1 0,0-1 0,0 1 0,0-1 1,0 0-1,0 1 0,0-1 0,1 1 0,-1-1 1,1 0-1,-1 1 0,1-1 0,0 0 0,-1 1 1,1-1-1,0 0 0,0 0 0,0 0 0,0 1 1,0-1-1,0 0 0,2 1 0,41 32 377,-35-28-291,17 14 362,-1 0 0,-1 2 0,0 0 0,36 48 0,64 115 969,-122-182-1566,0 0-1,0 0 1,0 0-1,0 0 1,1 0 0,-1-1-1,1 1 1,0-1-1,0 0 1,0 0 0,0 0-1,5 2 1,27 5-5399,-7-8-1940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0 888,'0'0'19596,"0"141"-18875,0-81-449,9 3-176,0 1-96,10-4-152,8-2-793,10 5-1119,-10-13-2281,-8-15-1616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19 715 11739,'0'0'6137,"-1"-26"-5318,-14-356 821,12 169-1608,4 120-196,1 102 208,0 0 1,0 0-1,1 0 0,0-1 1,0 1-1,1-1 0,9 16 1,2 5 293,16 40 193,-7-12-328,3-1-1,64 100 0,-89-152-198,0-1-1,1 0 1,-1 0-1,1 0 1,0 0-1,0 0 1,0-1-1,0 1 1,0-1 0,0 0-1,1 0 1,-1 0-1,1 0 1,-1-1-1,1 1 1,0-1-1,0 0 1,0 0 0,0 0-1,4 0 1,-7-2 2,0 1 1,0 0-1,0-1 1,0 1-1,0 0 1,0-1-1,0 1 1,0-1-1,0 0 1,-1 1-1,1-1 1,0 0-1,0 1 1,0-1-1,-1 0 1,1 0-1,-1 0 1,1 0-1,0 0 1,-1 1-1,1-1 1,-1 0-1,0 0 1,1 0-1,-1-1 1,0 0-1,8-33 171,-6 26-137,4-42-145,-1-1 1,-5-95 0,-2 63-1073,6 57 248,3 18-897,3 22-2972,42 135-2739,-24-61 3000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0 745 3833,'0'0'10355,"0"-27"-8870,8-178 1091,-4 122-1628,4 0 1,4 0-1,39-147 0,-51 228-948,1 0 1,0 0-1,-1 0 0,1 0 0,0 1 1,0-1-1,0 0 0,0 0 1,0 0-1,0 1 0,1-1 0,-1 0 1,0 1-1,1-1 0,0 1 1,-1 0-1,4-2 0,-4 2-10,0 1 0,0 0-1,0 0 1,0 0 0,1 0 0,-1 0-1,0 0 1,0 0 0,0 0 0,0 1-1,0-1 1,0 0 0,0 1 0,0-1-1,0 1 1,0-1 0,0 1 0,0-1-1,0 1 1,0 0 0,0-1-1,1 3 1,5 4-2,0 1 0,-1 1 0,0-1 0,0 1 0,6 13 0,92 215 213,-63-140-335,-36-86-295,17 47 279,-17-29-1989,-10-5-3717,-2-20-190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8546,'0'0'9570,"211"123"-9538,-138-92-32,10-4-1624,-10-5-2393,-9-8-2425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18 485 6001,'0'0'10883,"-3"-27"-9568,0 3-1064,-2-14 81,1-1 0,2 0 1,3-45-1,10-2-114,-4 44 183,1-64 0,-7 106-390,0 1-1,0-1 0,0 1 1,0-1-1,0 1 1,0 0-1,0-1 0,0 1 1,0 0-1,0 0 1,0 0-1,0 0 1,-1 0-1,1 0 0,0 0 1,-1 0-1,1 0 1,0 0-1,-1 0 0,1 1 1,11 34 177,29 73 195,-38-100-380,2 0 1,-1-1 0,1 0 0,0 0 0,1 0 0,0-1 0,0 0 0,1 0-1,11 9 1,-18-15-19,1-1 0,0 1 0,0-1 0,0 1-1,-1-1 1,1 1 0,0-1 0,0 0 0,0 1-1,0-1 1,0 0 0,0 0 0,0 0 0,0 0 0,0 1-1,-1-1 1,1-1 0,0 1 0,0 0 0,0 0-1,0 0 1,0 0 0,0-1 0,0 1 0,0 0 0,1-1-1,0-1 8,0 1 1,-1-1-1,1 0 0,0 0 0,-1 1 0,1-1 0,-1 0 0,1 0 0,-1 0 0,2-4 0,17-56 54,-19 58-64,5-23 26,-4 16 25,0 1 0,0-1-1,1 1 1,1 0-1,6-15 1,-9 24-14,-1 1 0,0 0 0,0-1 0,1 1 0,-1 0 0,0 0 0,0-1 0,1 1 0,-1 0 0,0 0 0,1 0 0,-1-1 0,0 1 0,1 0 0,-1 0 0,1 0 0,-1 0 0,0 0-1,1 0 1,-1 0 0,0 0 0,1 0 0,-1 0 0,1 0 0,-1 0 0,0 0 0,1 0 0,-1 0 0,0 0 0,1 0 0,-1 0 0,1 1 0,-1-1 0,0 0 0,1 0 0,-1 0 0,0 1 0,0-1 0,1 0 0,-1 1 0,15 16 715,12 31-173,-2 1-1,36 103 1,-32-74-522,-5-12-73,-18-44-328,2 0 0,0 0-1,2-1 1,0 0 0,25 37-1,-34-56 88,1-1-1,-1 1 0,0-1 1,1 1-1,-1-1 0,1 0 0,0 1 1,-1-1-1,1 0 0,0 0 1,0 0-1,-1 0 0,1 0 0,0-1 1,4 2-1,-5-2-62,0 0 0,0-1 0,1 1 0,-1 0 0,0-1 0,0 1-1,0 0 1,1-1 0,-1 1 0,0-1 0,0 0 0,0 1 0,0-1 0,0 0 0,0 0 0,0 0 0,-1 0 0,1 0 0,0 1-1,0-1 1,-1-1 0,1 1 0,0 0 0,-1 0 0,1-2 0,10-27-8320</inkml:trace>
  <inkml:trace contextRef="#ctx0" brushRef="#br0" timeOffset="1">633 34 10386,'0'0'10835,"27"160"-9379,-18-86-824,10-2-448,-1-4-152,9-4-32,-8-15-736,27-13-1161,-10-14-2079,1-14-1410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9978,'0'0'12035,"-165"126"-11115,165-62-328,0 2-112,37-3-152,0-8-176,18-11-152,0-17-88,9-10-592,9-17-1040,-9 0-1337,-9 0-3512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12243,'0'0'8377,"-18"184"-6248,18-115-697,18-3-512,9-5-464,10-12-215,0-10-225,-10-12-16,10-13-465,0-14-727,8-17-1752,-8-18-3026,0-7-4592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2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83 688 10866,'0'0'6660,"3"-27"-5519,0 1-865,2-17 338,19-77 1,11-103-176,-22 116-423,-10 49-13,-3 43-15,1 0-1,1 1 1,2-17-1,1 23-63,-1 11-37,4 20 13,-6-19 136,51 224 953,-8-27-394,-6-73-602,-14-51-2813,-25-75 1845,1 4-53,-28-5-13044</inkml:trace>
  <inkml:trace contextRef="#ctx0" brushRef="#br0" timeOffset="1">1 341 9738,'0'0'8154,"220"61"-7266,-119-34-520,-1-5-368,47-2-2528,-28-7-2770,-27-7-5784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11378,'0'0'8074,"9"198"-7858,0-129-144,9 0-64,1-6-8,-10-8-384,0-11-960,-9-14-1521,0-13-2288</inkml:trace>
  <inkml:trace contextRef="#ctx0" brushRef="#br0" timeOffset="1">1 459 10938,'0'0'9026,"155"97"-7897,-81-73-609,-10-4-400,0-7-120,-9-7-432,-18-6-713,-10 0-711,-27-19-1905,0-12-584,0-2-1768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10722,'0'0'7874,"165"-28"-6626,-91 17-536,8-2-472,-18 4-240,10 1-1008,-10 8-1472,-18 0-2625,-19 0-2537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1880,'0'0'13766,"3"-25"-12232,12-204 657,-15-164-260,2 418-1787,1 0 0,2 0 1,0 0-1,12 33 0,-1-2 266,-1 3 173,33 79 1,-38-114-463,1-1 1,1-1-1,1 0 0,0-1 1,2 0-1,20 22 0,-30-38-108,0-1-1,1 1 1,-1-1-1,1 0 1,0-1-1,0 1 0,0-1 1,0 0-1,0 0 1,1-1-1,-1 0 1,13 2-1,-15-3-19,-1-1 1,1 1-1,-1-1 0,0 0 1,1 0-1,-1-1 0,1 1 1,-1-1-1,0 1 0,1-1 1,-1 0-1,0 0 0,0-1 1,0 1-1,0-1 0,0 1 0,0-1 1,0 0-1,0 0 0,-1-1 1,1 1-1,-1 0 0,1-1 1,-1 1-1,0-1 0,3-5 1,1-4-25,0-1 0,-1-1 0,0 1 0,-1-1 0,-1 0 0,0 0 1,2-23-1,-3-107-125,-3 88 112,-8-35-2295,9 91 2194,0-1 0,0 1 0,0-1 0,0 1 1,1 0-1,-1-1 0,0 1 0,0-1 0,0 1 0,1 0 1,-1-1-1,0 1 0,1 0 0,-1-1 0,0 1 0,1 0 1,-1-1-1,0 1 0,1 0 0,-1 0 0,1 0 1,-1-1-1,0 1 0,1 0 0,-1 0 0,1 0 0,-1 0 1,1 0-1,-1 0 0,0-1 0,1 1 0,-1 0 1,1 0-1,-1 1 0,1-1 0,-1 0 0,1 0 0,-1 0 1,0 0-1,1 0 0,0 1 0,4-1-1422,21 0-4810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8586,'0'0'12402,"-64"201"-10721,64-105-745,0 3-496,0-11-304,27-17-128,-8-16-8,8-16-248,-9-17-616,-8-11-1177,-10-33-6296,0-11 2776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8010,'0'0'9752,"29"7"-8111,189 48 198,-143-38-1667,101 9-1,-7-19-4631,-167-7 3989,-40 0 2286,35 0-1709,0 1-1,0-1 0,1 0 0,-1 1 0,0-1 1,1 1-1,-1 0 0,1 0 0,-1 0 1,1 0-1,-1 0 0,1 1 0,-1-1 1,1 1-1,0 0 0,0-1 0,0 1 1,0 0-1,-2 3 0,1 0 47,-1 0 0,1 0 0,0 1-1,0 0 1,1-1 0,0 1 0,0 0 0,-2 9 0,2 0 66,0 0 1,0 0-1,1 1 1,1-1-1,1 0 1,4 25-1,-2-30-158,0 0-1,1 0 1,0-1-1,0 1 0,1-1 1,1 0-1,0 0 1,0 0-1,0-1 1,1 0-1,0-1 0,13 11 1,-11-10-90,0-1 1,1 0-1,0 0 1,0-1-1,0 0 1,1-1-1,-1 0 1,1-1-1,1 0 1,20 4-1,-24-6-251,1-2 0,-1 1-1,0-1 1,1 0-1,14-3 1,-21 3 111,1-1 1,-1 1-1,0-1 1,0 0-1,0 1 1,0-1-1,0 0 1,0-1-1,0 1 1,0 0-1,0-1 1,0 1-1,-1-1 1,1 1-1,0-1 1,-1 0-1,1 1 1,-1-1-1,0 0 1,0 0-1,0 0 1,0 0-1,0 0 1,0-1-1,1-2 0,-1-7-1080,1 1 0,-1 0 0,-1-1 0,0 1 0,-1 0-1,-2-15 1,-13-17-3972</inkml:trace>
  <inkml:trace contextRef="#ctx0" brushRef="#br0" timeOffset="1">413 146 3609,'0'0'13371,"165"66"-11803,-92-55-632,1-8-592,-10-3-344,-9 0-472,-9 0-904,-28-25-1681,-9 3-1336,-9 3-120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8106,'0'0'10422,"28"9"-9108,7 5-1013,-8-4-210,0-1-1,0-1 0,1-1 1,31 4-1,3-5-1317,83-1 1,-7-11-6582,-80-5 2297,-56 10 5418,1 0 1,0 0-1,-1 0 0,1-1 0,-1 1 1,1-1-1,-1 1 0,0-1 1,4-4-1,1-11 10536,-8 28-8936,-6 25 532,-1 48 0,5 104-102,4-114-1400,-1-48-413,2 0-1,5 34 1,-6-53-259,1 1 1,0 0-1,0-1 0,0 0 1,1 1-1,0-1 1,1 0-1,-1 0 1,1-1-1,1 1 0,-1-1 1,7 7-1,-11-13 58,0 0 0,1 0 0,-1 1 0,0-1-1,0 0 1,0 0 0,1 0 0,-1 0 0,0 0 0,0 0-1,0 0 1,1 1 0,-1-1 0,0 0 0,0 0 0,1 0-1,-1 0 1,0 0 0,0 0 0,1 0 0,-1 0 0,0 0-1,0 0 1,1-1 0,-1 1 0,0 0 0,0 0 0,0 0-1,1 0 1,-1 0 0,0 0 0,0 0 0,1 0 0,-1-1-1,0 1 1,0 0 0,0 0 0,0 0 0,1-1 0,-1 1-1,0 0 1,0 0 0,0 0 0,0-1 0,0 1 0,0 0-1,0 0 1,1 0 0,-1-1 0,0 1 0,0 0 0,0 0-1,0-1 1,0 1 0,0 0 0,0 0 0,0-1 0,0 1 0,0 0-1,0 0 1,-1-1 0,1 1 0,0-1 0,0-22-3610,0 19 2723,0-34-5617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6465,'0'0'8700,"30"0"-7400,95 4-324,-115-2-923,1 0 0,0 0 0,-1 1 0,0 0 0,0 1 0,0 0 0,0 1 0,-1 0 0,1 0 0,-1 1 0,-1 0 0,1 1 0,-1 0 0,0 0 0,0 1 0,-1 0 0,9 13 0,-5-9-21,-1 2 1,0-1 0,-1 1 0,-1 0 0,0 1 0,7 20 0,-11-25-28,-1 0 1,-1 0 0,1 1-1,-2-1 1,0 1-1,0-1 1,-1 1 0,0 0-1,0-1 1,-1 1-1,-3 10 1,2-16-7,1 0 0,-1 0-1,-1 0 1,1 0 0,-1 0 0,1 0 0,-1-1-1,-1 1 1,1-1 0,-1 0 0,1 0 0,-1 0-1,0-1 1,-1 1 0,1-1 0,-1 0 0,1 0 0,-1 0-1,0-1 1,0 0 0,-9 3 0,-2 0-302,0-1 0,0 0 0,-1-1 1,1-1-1,-31 0 0,45-2 270,0 0 0,1 0 0,-1-1 0,1 1 0,0 0 0,-1-1 0,1 0 0,-1 1 0,1-1 0,0 0 0,-1 0 0,1 1 0,0-1-1,0 0 1,0 0 0,0-1 0,0 1 0,0 0 0,0 0 0,0 0 0,0-1 0,0 1 0,1 0 0,-1-1 0,0 1 0,1-1 0,-1 1 0,1 0 0,0-1 0,-1 0 0,1 1 0,0-1 0,0 1 0,0-1 0,0 1 0,0-1 0,0 1 0,1-3 0,0-2 127,-1 1 0,1 0 0,0 0 0,0 0-1,1 0 1,-1 0 0,1 0 0,0 0 0,1 0 0,4-7 0,-3 7 12,0 1-1,0-1 1,1 1-1,-1-1 0,1 2 1,0-1-1,0 0 1,1 1-1,-1 0 1,1 0-1,0 1 0,-1-1 1,1 1-1,0 1 1,0-1-1,1 1 1,-1 0-1,0 0 1,0 1-1,1 0 0,-1 0 1,0 0-1,0 1 1,11 2-1,-8-1 12,-1 1 0,0 0 0,-1 1 0,1 0 0,-1 0 0,1 0 0,-1 1 0,0 0 0,-1 0 0,1 1 0,-1 0 0,0 0-1,-1 1 1,1-1 0,-1 1 0,-1 0 0,6 11 0,4 12 361,-3 0-1,11 39 0,15 40-946,-36-107 193,1 1-1,-1-1 1,1 1-1,-1-1 1,1 0 0,0 1-1,0-1 1,0 0-1,0 0 1,0 0 0,3 1-1,17 7-5176,-4-6 63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66 687 2817,'0'0'14173,"-8"-24"-12856,-24-79-415,26 81-784,1 1 0,1-1 1,1 0-1,0-38 0,1 14-111,0-156-559,3 116-36,-2 76 485,3-31-154,-2 40 247,0 0-1,0-1 0,0 1 1,0 0-1,1-1 0,-1 1 1,1 0-1,-1 0 0,1-1 1,-1 1-1,1 0 1,0 0-1,-1 0 0,1 0 1,0-1-1,0 1 0,0 0 1,0 1-1,0-1 0,0 0 1,0 0-1,0 0 0,2 0 1,-2 1 8,1 0 1,-1 0-1,0 0 0,0 1 1,1-1-1,-1 1 1,0-1-1,0 1 0,1-1 1,-1 1-1,0 0 1,0-1-1,0 1 0,0 0 1,0 0-1,0 0 1,0 0-1,0 0 0,-1 0 1,1 0-1,0 0 1,0 0-1,-1 0 0,1 1 1,-1-1-1,1 0 1,0 3-1,15 41 512,-14-41-427,36 134 1337,14 44-453,-43-156-861,2-1 0,0 0 0,2-1 0,27 40 0,-36-59-89,0 0 1,0-1 0,0 1 0,1-1 0,-1 0 0,1 0 0,0-1 0,0 0 0,9 5 0,-13-8-8,1 1 1,-1 0 0,1-1-1,-1 1 1,1-1 0,0 0-1,-1 1 1,1-1 0,0 0-1,-1 0 1,1 0 0,0 0-1,-1 0 1,1 0-1,-1-1 1,1 1 0,0-1-1,-1 1 1,1-1 0,-1 1-1,1-1 1,-1 0 0,1 0-1,-1 0 1,1 0 0,-1 0-1,0 0 1,0 0 0,1 0-1,-1 0 1,0 0 0,0-1-1,0 1 1,0-1 0,-1 1-1,1 0 1,0-1 0,0-3-1,4-8-13,0-1-1,-1 0 0,-1 0 0,-1 0 0,2-29 0,-5-81-171,-1 53 116,0-2-47,0 37-125,2 0 1,6-52 0,0 74-503,2 23-525,2 28-1791,-8 13-1966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0 690 10218,'0'0'8425,"0"-28"-6490,2-92-402,-2 107-1333,1-1 0,1 0 0,0 1 0,1 0 1,5-14-1,0-5 61,57-196 346,-18 68-1241,-38 137 324,2 19-48,-10 5 350,1 0 0,-1 1 0,0-1-1,1 1 1,-1-1 0,0 1 0,0 0 0,0-1-1,0 1 1,0 0 0,0 0 0,-1-1-1,1 1 1,-1 0 0,1 0 0,-1 0-1,1 4 1,24 186 1187,-19-129-1232,2 1 1,27 101 0,-2-97-5778,-30-50-153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14075,'0'0'6317,"23"6"-6186,72 19-54,-91-24-33,0 1 0,0-1-1,0 1 1,0 0-1,0 0 1,0 0-1,-1 0 1,1 1-1,-1-1 1,0 1 0,1 0-1,-1 0 1,0 0-1,-1 1 1,1-1-1,-1 1 1,1 0 0,-1-1-1,0 1 1,0 0-1,-1 0 1,1 0-1,-1 0 1,0 1 0,0-1-1,0 0 1,-1 0-1,1 1 1,-1 6-1,-1-8-35,0 0-1,0-1 0,0 1 1,0 0-1,0 0 1,0-1-1,-1 1 0,1-1 1,-1 1-1,0-1 0,0 1 1,0-1-1,0 0 0,0 0 1,0 0-1,0 0 1,-1 0-1,1-1 0,-1 1 1,0-1-1,1 0 0,-1 1 1,0-1-1,0 0 0,1-1 1,-5 2-1,-13 4-187,-1-1 0,-30 4-1,44-8 101,-29 2 517,-50 0 1,79-3 1791,27 1-1890,-3 1-161,-1 2 0,0 0 1,0 1-1,0 1 0,0 0 0,-1 1 0,17 10 1,-26-14-91,0 0 0,-1 1 0,0-1 0,1 1 1,-1 0-1,0 1 0,-1-1 0,1 1 0,-1 0 1,0 0-1,0 0 0,-1 1 0,1-1 0,-1 1 1,-1 0-1,1 0 0,-1 0 0,0 0 0,0 0 1,0 1-1,0 8 0,-2-10-48,1 0 0,-1-1 0,0 1-1,0 0 1,-1 0 0,0 0 0,0 0 0,0 0 0,0-1-1,-1 1 1,0 0 0,0-1 0,0 1 0,0-1 0,-1 0 0,1 0-1,-1 0 1,0 0 0,-1 0 0,1-1 0,-1 1 0,1-1-1,-1 0 1,0 0 0,0 0 0,0-1 0,-1 1 0,1-1-1,-1 0 1,1 0 0,-7 1 0,-1 1-75,0-1-1,0-1 1,0 0 0,0 0 0,0-1 0,-15-1-1,21 0-259,-1 0-1,0-1 1,1 0-1,-1-1 1,0 1 0,1-1-1,0 0 1,-1-1-1,1 0 1,0 0-1,0 0 1,-9-7-1,-2-3-3704,6 4-2758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4601,'0'0'17972,"156"36"-16220,-92-19-392,1-6-671,-1-6-689,-18-2-280,-19 0-657,-9-3-631,-63 0-15428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9298,'0'0'8979,"-16"25"-8452,2-6-493,1-1-14,1-1 0,1 1 0,1 1 0,0 0 0,1 0 0,1 1 0,-8 32-1,9-16 118,1 0 0,2 0-1,2 1 1,1 0 0,4 46 0,-2-78-101,0 0 0,0 1 0,0-1 0,0 0 0,1 0 0,0 1 0,0-1 0,0 0 0,0-1 0,1 1 0,0 0 0,0-1 0,0 0 0,1 1 0,0-1 0,-1-1 0,8 6 0,-4-4 14,1 0 0,0 0 0,1-1 0,-1 0 0,1-1 0,0 1 0,0-2 0,0 1 0,14 1 0,0-2-124,1-1-1,-1 0 0,1-2 0,-1 0 0,1-2 0,-1-1 0,31-9 0,3-4-586,20-7-2517,-5 5-3609,-49 13 1807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9962,'0'0'12068,"18"11"-11304,-3-2-653,8 4 70,0 2 0,24 19-1,-40-27-145,1 0-1,-1 0 1,0 0 0,-1 1-1,0 0 1,0 0-1,0 0 1,-1 1 0,-1 0-1,1 0 1,2 10-1,-4-12-21,-1 1 0,0 0-1,-1 0 1,0 0 0,0 1-1,-1-1 1,0 0 0,0 0-1,-1 0 1,0 0 0,0 0-1,-1 0 1,0 0 0,0 0-1,-1 0 1,0-1 0,-5 8-1,-1 0-188,-1 0-1,-1-2 1,0 1-1,-1-1 0,-1-1 1,-22 18-1,-5 9-1780,23-9-3509,16-15-1027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67 714 8306,'0'0'11494,"-11"-33"-11158,-32-108-202,40 126-103,-1-1 1,2 1-1,0-1 1,1 1 0,2-31-1,0 13 21,1-75 249,22-134 1,-19 216-293,3 18 23,-5 10-4,0 0 1,-1 0-1,0 1 0,1-1 1,-1 1-1,0-1 1,0 1-1,0 0 0,0-1 1,-1 1-1,3 6 0,86 174 1435,-4-8-1069,-69-144-391,2-1 1,0-2-1,39 43 0,-57-69-10,1 0 0,0 1 0,0-1 1,0 0-1,1 0 0,-1 0 0,0 0 0,1-1 0,-1 1 1,1-1-1,0 1 0,-1-1 0,1 0 0,0 0 0,0 0 0,0 0 1,0-1-1,-1 1 0,1-1 0,0 0 0,5 0 0,-6-1 13,0 0 0,0 0 0,0 0 0,0-1 0,0 1 0,0-1 0,-1 1 0,1-1 0,0 0 0,-1 1 0,0-1-1,1 0 1,-1 0 0,0 0 0,0 0 0,0 0 0,0-1 0,0 1 0,0 0 0,-1 0 0,1 0 0,-1-1 0,0 1 0,0 0-1,1-1 1,-2-3 0,5-32-45,-2 0-1,-2-1 1,-2 1 0,-1 0-1,-2-1 1,-2 2-1,-1-1 1,-17-47 0,20 72-103,2 8-37,1 0 0,0 0 0,1 0 0,-1 0-1,1-1 1,0 1 0,0 0 0,1-7 0,4 21-1987,63 96-5042,-28-38 2630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39 580 9114,'0'0'7559,"-6"-30"-6031,-19-97-158,22 104-948,0 1 1,1-1-1,3-37 1,0 18-26,0 22-293,0 0 1,1 0-1,1 1 0,7-24 1,-7 32-133,0 0 1,1 1-1,1-1 1,0 1 0,0 0-1,1 0 1,0 1-1,13-16 1,-17 23 29,0 0 0,0 0 0,-1 0-1,1 0 1,0 1 0,0-1 0,0 1 0,1 0 0,-1-1 0,0 1 0,1 0 0,-1 0 0,0 1 0,1-1 0,-1 0 0,1 1 0,-1-1 0,1 1 0,-1 0 0,1 0 0,-1 0-1,1 0 1,-1 0 0,1 1 0,-1-1 0,1 1 0,-1 0 0,1 0 0,-1-1 0,0 1 0,1 1 0,-1-1 0,0 0 0,0 1 0,0-1 0,0 1 0,0-1 0,0 1 0,3 4 0,6 7 187,0 0 0,0 1 1,-2 0-1,14 26 1,-16-27-202,4 5-18,-3-5-212,1 0 1,-2 1-1,0 0 0,0 1 1,-2-1-1,1 1 0,-2 1 0,0-1 1,2 19-1,-6-32 53,-1 0 0,1-1 1,-1 1-1,1-1 0,-1 1 0,1-1 0,-1 1 0,0-1 0,0 1 1,0-1-1,0 1 0,0-1 0,0 0 0,0 0 0,0 1 1,-1-1-1,1 0 0,0 0 0,-1 0 0,1-1 0,0 1 0,-1 0 1,1 0-1,-1-1 0,0 1 0,-1 0 0,-50 12-5402,44-12 4018,-37 5-6375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9034,'0'0'10474,"211"-16"-9714,-138 16-392,0 0-312,-9 0-56,1 0-768,-20-3-840,-8-3-2353,-19-5-104,-8 0-736,-1 6 296</inkml:trace>
  <inkml:trace contextRef="#ctx0" brushRef="#br0" timeOffset="1">523 311 2537,'0'0'15036,"6"1"-14252,10 2-300,0 0 0,-1 2 1,0 0-1,0 0 0,19 11 0,42 14 795,-63-25-1233,1-1 1,-1-1 0,1 0 0,0-1-1,0 0 1,0-1 0,1-1-1,-1 0 1,26-4 0,-39 3-89,0 1 0,0 0 0,0-1 0,0 1 1,0-1-1,0 1 0,0-1 0,0 1 0,0-1 1,0 0-1,0 0 0,-1 1 0,1-1 0,0 0 1,0 0-1,-1 0 0,1 0 0,0 0 0,-1 0 1,1 0-1,-1 0 0,0 0 0,1 0 0,-1 0 1,0 0-1,1-2 0,-1 0-69,0 0-1,0-1 1,-1 1-1,1 0 1,-1 0-1,1-1 0,-1 1 1,0 0-1,-3-5 1,0-1-296,-1 0 1,0 0 0,-1 0-1,0 1 1,-12-14-1,-7 1-636,0 1-1,-1 0 1,-1 2 0,-30-15-1,23 14 80,-89-52-3029,4 4 819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6049,'0'0'13051,"184"8"-11411,-1 11-639,-9-5-617,-9-6-384,-27-2-72,-47-4-1097,38 9-1487,-29 0-3361,-26 6-5306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9818,'0'0'8878,"-11"28"-8346,7-17-484,-12 32 153,2 0 1,-16 85-1,18-53 265,-2 128-1,14-201-462,0 1-1,0-1 0,0 1 1,0-1-1,0 1 1,0-1-1,1 1 0,0-1 1,-1 1-1,1-1 1,0 1-1,0-1 0,0 0 1,1 0-1,-1 1 1,0-1-1,1 0 0,-1 0 1,1 0-1,3 2 1,-2-2-3,1 0 1,-1-1-1,1 1 0,0-1 1,-1 0-1,1 0 1,0 0-1,0-1 0,0 1 1,0-1-1,0 0 1,4 0-1,9 1-322,0-1 0,-1-1-1,1-1 1,-1 0 0,1-1-1,-1 0 1,0-2 0,26-10 0,10 1-7667,-39 11 2900</inkml:trace>
  <inkml:trace contextRef="#ctx0" brushRef="#br0" timeOffset="1">523 81 10546,'0'0'9786,"19"159"-9658,8-96-128,1 1-344,-1-7-784,19 7-728,-9-18-2233,-1-10-1280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51 509 6025,'0'0'9457,"-8"-27"-7755,-22-89-499,25 94-963,2 1 1,0-1-1,2 1 0,0-1 1,4-28-1,-1-3 17,-2-102 476,9 163-447,34 89 318,25 52 52,-56-126-637,1 0-1,1-1 0,2-1 1,18 21-1,-29-37-40,-1-1 0,1 1 1,0-2-1,0 1 0,1 0 1,-1-1-1,1 0 0,8 3 1,-13-5 18,0-1 1,1 1 0,-1-1 0,0 1-1,1-1 1,-1 0 0,1 1 0,-1-1-1,1 0 1,-1 0 0,1 0-1,-1 0 1,0 0 0,1-1 0,-1 1-1,1 0 1,-1-1 0,0 1 0,1-1-1,-1 1 1,0-1 0,1 0 0,-1 0-1,0 1 1,0-1 0,0 0-1,1 0 1,-1 0 0,0 0 0,0 0-1,-1 0 1,1-1 0,0 1 0,0 0-1,0 0 1,-1-1 0,1 1 0,-1 0-1,1-1 1,0-1 0,3-18 28,-1 0 1,0-1 0,-2 1-1,0-1 1,-3-22-1,1-2-28,0 29-61,0 1 1,-1 0-1,0 0 0,-2-1 1,0 2-1,0-1 0,-1 0 1,-2 1-1,-8-16 0,25 41-6958,14 4 5273,-6-3 436,28 23-2247,-8-4-2067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11306,'0'0'11355,"-11"28"-10470,-30 95-375,39-115-481,1 0 0,0-1 0,0 1 0,1-1 1,0 1-1,0 0 0,1-1 0,0 1 0,0 0 0,0-1 1,1 0-1,1 1 0,3 8 0,2-1 22,0-1-1,1 1 1,0-2-1,13 14 1,-9-10 0,0-1-15,0-1 0,0-1 0,1 0 0,1-1 0,30 21 0,-36-28-153,2 0 0,-1-1 0,0 0 1,1-1-1,0 0 0,0 0 0,0-1 0,0-1 0,1 0 0,-1 0 0,14-1 0,-22-1-122,0 0 1,0 0-1,0 0 1,0-1-1,0 1 0,1-1 1,-1 0-1,0 0 0,0 0 1,-1 0-1,1-1 1,0 1-1,4-4 0,-4 3-337,-1 0-1,0-1 0,1 1 0,-1-1 1,0 0-1,-1 0 0,1 0 0,0 0 1,-1 0-1,1 0 0,-1 0 0,1-6 1,1-26-6478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11546,'0'0'11347,"-5"0"-11074,-9 2-73,28 2 127,29 11 138,-31-9-388,-1 0-1,0 2 0,0-1 1,-1 1-1,0 1 0,0 0 1,-1 0-1,0 1 0,0 0 1,-1 0-1,-1 1 0,0 0 1,8 16-1,-9-10-30,0-1 1,0 1-1,-2 0 0,0 0 0,-1 0 1,0 0-1,-2 1 0,0-1 0,-3 32 0,0-36-38,-1 1-1,0-1 1,-1 0-1,0 0 1,-1-1-1,-1 1 0,0-1 1,0 0-1,-1 0 1,-1-1-1,0 0 0,0-1 1,-1 1-1,-1-2 1,0 1-1,0-1 0,0-1 1,-1 0-1,-18 10 1,10-7-313,-1 0 1,0-1 0,0-1-1,-1-1 1,-1 0 0,1-2 0,-1-1-1,0 0 1,0-2 0,-1-1-1,-23 0 1,44-1 102,0-1 0,0 0 1,0 0-1,0 0 0,0 0 0,0 0 1,-1 0-1,1-1 0,0 1 0,0-1 0,0 1 1,0-1-1,0 0 0,0 0 0,1 0 0,-1 0 1,0 0-1,0 0 0,1 0 0,-1-1 0,0 1 1,1-1-1,0 1 0,-1-1 0,1 0 1,0 1-1,0-1 0,-2-3 0,0-25-4682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28 292 10594,'0'0'8034,"220"38"-7450,-147-38-456,1 0-128,-19-11-816,0-5-1353,-28-12-1831,-18 6-121,-9 0-328</inkml:trace>
  <inkml:trace contextRef="#ctx0" brushRef="#br0" timeOffset="1">1 0 11162,'0'0'7746,"165"25"-6074,-65-17-903,1-5-769,0 2-433,37 12-1103,-28-1-2241,-28 6-2272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46 632 10954,'0'0'6247,"0"-28"-4787,3-94-550,-2 112-832,0 1 0,0-1 0,1 1 0,0 0 0,1 0 0,0 0 0,0 0 1,9-15-1,1-3 118,40-125 489,13-29-291,-53 160-238,-13 21-149,0 0 1,0-1-1,1 1 1,-1 0-1,0 0 0,0 0 1,0-1-1,1 1 0,-1 0 1,0 0-1,0 0 0,0 0 1,1 0-1,-1 0 1,0-1-1,0 1 0,1 0 1,-1 0-1,0 0 0,0 0 1,1 0-1,-1 0 0,0 0 1,0 0-1,1 0 1,-1 0-1,0 0 0,1 0 1,-1 0-1,0 0 0,0 1 1,1-1-1,-1 0 1,0 0-1,0 0 0,0 0 1,1 0-1,-1 1 0,2 3 43,1 0-1,-1 0 0,0 0 0,-1 1 0,1-1 1,-1 0-1,1 6 0,33 136 912,-24-88-970,3 0-1,3-1 1,2-1 0,41 84 0,-59-139-179,0 0 1,-1 0-1,1 0 1,0 1-1,0-1 0,-1 0 1,1 0-1,-1 1 0,1-1 1,-1 0-1,0 1 1,1-1-1,-1 1 0,0-1 1,0 0-1,0 1 0,0-1 1,0 1-1,0-1 1,-1 0-1,1 1 0,0-1 1,-1 3-1,-1-3-329,0 0-1,1 0 1,-1 0-1,0 0 1,0 0-1,0 0 1,0 0-1,0 0 1,0-1-1,0 1 1,0-1-1,0 0 1,0 1-1,0-1 1,-4 0-1,-37 1-6335</inkml:trace>
  <inkml:trace contextRef="#ctx0" brushRef="#br0" timeOffset="1">0 412 7034,'0'0'13890,"174"19"-12857,-110 0-721,1 3-312,-1-8-1000,18-6-1489,-18-5-2600,-18-3-936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1744,'0'0'18588,"64"156"-18132,-36-84-304,-1 2-72,1-8-80,-10-11-704,0-11-568,1-11-344,-19-19-1273,0-9-344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5233,'0'0'11489,"29"-21"-10751,99-61-464,-119 78-269,0 0 0,0 0 0,0 1 0,0 1 0,1-1 0,-1 2 0,1-1 0,-1 1 0,1 1 0,0-1 0,-1 2 0,15 1 0,2 0-34,-9-1-82,-1 0 0,0 2 0,0 0 0,0 0 0,26 11 0,-38-13 80,0 0 0,0 1-1,0 0 1,0 0 0,0 0 0,-1 0 0,1 0-1,-1 1 1,1 0 0,-1 0 0,0 0 0,0 0 0,0 0-1,-1 0 1,1 1 0,-1-1 0,0 1 0,0 0 0,0 0-1,0 0 1,-1 0 0,0 0 0,1 0 0,-1 0 0,-1 0-1,1 5 1,-1-3 49,-1 0 0,-1 0 0,1-1 0,-1 1 0,0-1-1,0 1 1,-1-1 0,1 0 0,-1 0 0,0 0 0,-1 0 0,1-1 0,-1 1 0,0-1-1,0 0 1,0 0 0,-8 5 0,-13 10 426,-55 33 1,50-34-89,8-5-3,-37 24 782,57-35-1005,0 0 1,-1 0-1,1 0 0,0 0 0,0 0 1,0 0-1,0 0 0,0 1 0,1-1 1,-1 1-1,1 0 0,-1-1 1,1 1-1,0 0 0,0 0 0,0 0 1,0 5-1,1-6-107,1 0-1,0 0 1,-1 0 0,1-1-1,0 1 1,0 0 0,0-1-1,0 1 1,1 0 0,-1-1-1,0 1 1,1-1 0,-1 0-1,1 0 1,-1 1 0,1-1-1,-1 0 1,1 0 0,0 0 0,0-1-1,0 1 1,3 1 0,53 17 494,-39-13-222,43 13 223,-38-13-357,1 1 1,-1 1-1,0 2 1,0 0-1,-1 1 0,-1 2 1,0 0-1,30 25 1,-41-28-750,15 12-2930,-8-12-2396,1-6-1463</inkml:trace>
  <inkml:trace contextRef="#ctx0" brushRef="#br0" timeOffset="1">880 345 3913,'0'0'20340,"9"212"-18675,-9-121-361,0-3-824,0-14-480,0-11-832,0-13-1025,0-20-3320,0-14-7273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6 664 5353,'0'0'16625,"-1"-10"-16009,0 4-535,0-1-14,0 1 0,0-1 0,1 1 0,-1-1-1,2 1 1,-1-1 0,1 1 0,0-1 0,0 1 0,3-9-1,10-29 74,-2-2-1,-2 0 1,-2 0-1,-2-1 1,-2 1 0,-2-1-1,-6-72 1,3 103-115,-1 0 1,0 0-1,-1 0 1,-1 1-1,0-1 1,-8-16-1,12 32-20,0 0-1,0 1 1,0-1-1,0 0 1,0 0-1,0 0 1,0 0-1,0 1 1,0-1-1,0 0 1,0 0-1,0 0 1,0 0-1,0 0 1,-1 1-1,1-1 1,0 0-1,0 0 1,0 0-1,0 0 0,0 0 1,0 0-1,-1 0 1,1 1-1,0-1 1,0 0-1,0 0 1,0 0-1,-1 0 1,1 0-1,0 0 1,0 0-1,0 0 1,0 0-1,-1 0 1,1 0-1,0 0 1,0 0-1,0 0 1,0 0-1,-1 0 1,1 0-1,0 0 1,0 0-1,0 0 1,0-1-1,-1 1 1,1 0-1,0 0 1,0 0-1,0 21 73,9 18-18,2-1 1,1 0-1,2-1 0,1-1 1,24 41-1,-21-41-46,-5-11-5,53 104 13,-55-111-20,0-1 0,0-1 0,2 0 0,25 26-1,-35-39-2,0-1-1,0 0 0,1 1 1,-1-1-1,0 0 0,1-1 1,-1 1-1,1-1 0,-1 1 1,1-1-1,0 0 0,-1-1 1,1 1-1,5 0 0,-7-1 3,0 0-1,0 0 1,0-1-1,0 1 1,0 0-1,0-1 1,0 1-1,-1-1 0,1 0 1,0 1-1,0-1 1,-1 0-1,1 0 1,0 0-1,-1-1 1,1 1-1,-1 0 1,0-1-1,1 1 0,-1 0 1,0-1-1,0 0 1,0 1-1,0-1 1,0 0-1,0 1 1,0-1-1,0-2 0,9-36-25,-2 0 0,-1 0 0,-3-1-1,-1 0 1,-2 1 0,-6-67-1,1 79-6,0 1-1,-2-1 1,-1 1-1,-11-28 1,14 44 7,14 33-6166,16 24 2925,8 14-660,-5 3-1762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3 654 10626,'0'0'9616,"0"-25"-8963,-1-9-456,0 11-53,1-1 0,1 1 0,1 0 1,6-27-1,-8 48-123,73-381 1069,-71 374-1107,-2 5-6,1 1 0,-1-1 1,1 1-1,0-1 0,0 1 0,0-1 0,0 1 0,0 0 0,1-1 0,0 1 0,-1 0 0,1 0 1,0 0-1,1 1 0,4-6 0,-6 8 18,-1 0-1,1 0 1,0 0 0,0 0 0,-1 0 0,1 0-1,0 0 1,0 0 0,-1 1 0,1-1 0,0 0-1,0 1 1,-1-1 0,1 0 0,0 1 0,-1-1 0,1 1-1,0-1 1,-1 1 0,1-1 0,-1 1 0,1-1-1,-1 1 1,1 0 0,-1-1 0,0 1 0,1 0-1,-1-1 1,0 1 0,1 0 0,-1 0 0,0-1-1,0 1 1,0 0 0,1 0 0,-1-1 0,0 3-1,57 157 603,51 223-1,-103-364-799,4 23 131,-7-10-2957,-9-33 95,-2-1 1672,0 0 0,0-1 0,0 0 0,1-1-1,-1 0 1,-15-10 0,-20-16-2152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92 229 1640,'-64'-209'4921,"45"203"-1008,10 1-1368,9-1-113,0 4-879,18 2-457,19 0 40,18 0-152,9 0-448,0 0-352,1 0-184,-1 5-416,9-5-1152,-9 0-3241,-18 0-1776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651 421 8314,'0'0'11685,"6"30"-10692,25 99-122,-27-117-808,0 0-1,1 0 1,0 0 0,1-1-1,1 0 1,-1 0-1,2-1 1,0 0-1,0 0 1,0-1-1,1 0 1,1 0-1,-1-1 1,2 0-1,-1-1 1,1 0 0,0-1-1,0 0 1,1-1-1,-1 0 1,1 0-1,0-2 1,1 1-1,-1-2 1,1 1-1,-1-2 1,1 0 0,18 0-1,-26-1-64,0 0 0,0-1 0,-1 0 0,1 1 0,0-1 0,0-1 0,0 1-1,-1-1 1,1 0 0,-1 0 0,1 0 0,-1 0 0,0-1 0,0 0 0,0 0 0,0 0 0,0 0 0,-1-1 0,0 1-1,1-1 1,-1 0 0,-1 0 0,1 0 0,0-1 0,-1 1 0,0 0 0,0-1 0,0 0 0,-1 1 0,2-7 0,2-13-104,0-1 1,-2-1 0,-1 1 0,-1-41 0,-1 54 50,-1-1-104,0 1 0,-1 0 0,0 0 0,0 0 0,-1 0-1,-1 0 1,0 1 0,-1-1 0,0 1 0,-1 0 0,0 0 0,-1 1 0,0 0 0,0 0 0,-1 1 0,0 0 0,-1 0 0,0 1 0,0 0 0,-1 0 0,-11-6 0,-6-3-1387,-2 2 0,0 0 0,0 2-1,-1 1 1,-1 1 0,-59-12 0,5 8-3483</inkml:trace>
  <inkml:trace contextRef="#ctx0" brushRef="#br0" timeOffset="1">0 56 1536,'0'0'17148,"211"-22"-15012,-101 16-487,0 1-913,0-1-472,0 3-264,-9-2-728,-18-1-1977,-28 4-5737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113 622 256,'0'0'19600,"-7"-5"-19138,5 3-442,-1 1-1,1 0-1,0 0 0,0 0 1,0-1-1,0 1 0,0-1 1,0 0-1,0 1 1,1-1-1,-1 0 0,0 0 1,1 0-1,0 0 0,-1-1 1,1 1-1,0 0 1,0 0-1,0-1 0,1 1 1,-1-1-1,0 1 0,1-1 1,0 1-1,-1 0 1,1-1-1,0 0 0,0 1 1,1-5-1,3-10 99,6-25 123,-2-1 0,4-85 1,-12-194 815,12 352-279,63 131 230,128 248-845,-183-373-2402,-28-37-2950,2-1 4262,-1-1 0,1 0-1,0 0 1,0-1 0,1 0 0,-1 0 0,1-1-1,-6-5 1,-14-10-1108,-91-56-1655,11 7 4163,6-7 8252,99 76-8638,0 0 0,0 0 1,0 0-1,0 0 0,-1 0 0,1 0 1,0 0-1,0-1 0,0 1 431,-1 0-430,1 0-1,0 0 0,0-1 0,0 1 0,0 0 1,0 0-1,0 0 0,0 0 0,0 0 0,0 0 1,0 0-1,0-1 0,0 1 0,0 0 1,0 0-1,0 0 0,0 0 0,0 0 0,0-1 1,0 1-1,0 0 0,0 0 0,0 0 1,0 0-1,0 0 0,0 0 0,0-1 0,0 1 1,0 0-1,1 0 431,-1 0-431,0-1 1,0 1-1,0 0 0,0 0 0,0 0 1,1 0-1,-1 0 0,13-1 1269,22 5-678,12 9 648,79 33 1,-8-2-1143,-84-34-767,0-2 0,0-1 0,37 3 0,48-6-9792,-71-4 1235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5577,'0'0'12660,"-2"21"-11666,1-9-824,-1 6 85,1 0 1,1-1-1,1 1 0,0 0 1,1-1-1,9 34 1,-2-22 95,0-1 0,3 1 0,0-2 1,17 28-1,-24-47-322,0 0-1,0 0 1,0-1-1,1 1 1,0-1-1,1-1 1,0 1-1,0-1 1,0 0-1,1-1 1,0 0-1,0 0 1,0-1-1,0 0 1,1 0-1,0-1 1,11 4-1,-18-7-44,0 0 0,0 0 0,0 0 0,-1 0 0,1 0 0,0 0 0,0 0 0,0 0 0,0-1 0,-1 1 0,1-1 0,0 1-1,0-1 1,-1 0 0,1 0 0,-1 1 0,1-1 0,0-1 0,-1 1 0,0 0 0,1 0 0,-1 0 0,0-1 0,1 1 0,-1-1 0,0 1 0,0-1-1,0 1 1,0-1 0,-1 0 0,1 1 0,0-1 0,-1 0 0,1 1 0,-1-1 0,1-3 0,2-9 3,-2 1 0,1-1 0,-2 1 0,0-15 0,0 14 19,0-24-1,1 6 16,-1-1 0,-6-40-1,5 65-17,-1 1 0,1-1-1,-1 1 1,0 0 0,-1 0 0,1 0 0,-1 0-1,-1 1 1,1-1 0,-1 1 0,-1 0 0,1 0-1,-1 0 1,0 0 0,-8-7 0,16 25-2476,12 13-1934,12 11 262,1 0-834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10786,'0'0'9509,"-20"27"-8730,-59 94-62,75-113-600,0 0-1,1 1 0,0-1 0,0 1 1,1-1-1,0 1 0,1 0 0,0 0 1,0 0-1,1 0 0,0 0 1,1 0-1,0 0 0,0-1 0,1 1 1,0 0-1,1 0 0,-1-1 0,2 0 1,-1 1-1,9 13 0,-6-12-40,1 1-1,0-1 0,0-1 1,1 1-1,0-1 1,1 0-1,0-1 1,0 0-1,1-1 0,0 0 1,13 7-1,-17-10-303,1-2 1,-1 1-1,0-1 0,1 0 0,0 0 0,-1 0 0,1-1 1,0 0-1,8-1 0,-10 0-305,-1 0 0,1-1-1,0 1 1,-1-1 0,1-1 0,-1 1 0,1-1-1,-1 1 1,1-1 0,-1 0 0,0-1 0,0 1-1,0-1 1,4-3 0,19-17-6379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7482,'0'0'13763,"9"203"-13227,18-132-256,-8-5-184,-1-8-96,0-14 0,-8-11-80,-1-14-544,-9-8-721,0-22-3288,0-16 744,-19-3-1792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6833,'0'0'12555,"220"16"-11867,-137-8-400,-1 3-288,1-2-656,8-1-1296,-17-3-2729,-19 1-1697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8010,'0'0'10607,"7"32"-9346,28 103-352,-32-125-853,0-1-1,0 1 0,1 0 1,0-1-1,0 0 1,1 0-1,1 0 0,-1-1 1,1 0-1,1 0 1,-1 0-1,1-1 0,1 0 1,-1 0-1,1-1 1,1 0-1,-1 0 0,1-1 1,0 0-1,0 0 1,0-1-1,1-1 1,-1 1-1,1-1 0,0-1 1,0 0-1,0-1 1,0 1-1,0-2 0,11 0 1,-19 0-72,1 0 1,0 0-1,-1 0 1,1-1-1,-1 1 1,1-1-1,-1 1 1,1-1-1,-1 0 1,1 0-1,-1 0 1,0-1-1,0 1 1,1-1-1,-1 1 1,0-1-1,0 1 1,0-1-1,-1 0 1,1 0-1,0 0 1,-1 0-1,1 0 0,-1-1 1,0 1-1,1 0 1,-1-1-1,0 1 1,-1 0-1,2-6 1,1-5-48,-1-1-1,-1 0 1,0 1 0,-2-25 0,1 16 32,-1 6 23,0-1 1,-2 1-1,1 0 1,-2 0-1,0 0 1,-1 1-1,-1-1 1,0 1-1,-1 0 1,-15-23-1,15 27 25,-1 0-1,0 0 1,-1 0 0,0 1-1,-1 1 1,1-1 0,-2 2-1,0-1 1,0 1 0,0 1-1,-1 0 1,0 1 0,-16-7-1,25 12-5,0 0-1,0 0 1,0 0 0,0 1-1,0-1 1,0 1-1,0 0 1,0-1-1,-1 1 1,1 1-1,0-1 1,-6 1 0,8 0-17,0 0 1,-1-1-1,1 1 1,0 0 0,0-1-1,-1 1 1,1 0-1,0 0 1,0 0 0,0 0-1,0 0 1,0 1-1,0-1 1,0 0 0,1 0-1,-1 1 1,0-1 0,1 0-1,-1 3 1,-1 5-165,1 0 0,0 1-1,0-1 1,1 0 0,0 1 0,4 17 0,-3-10-288,0-8 74,1-1 0,-1 0 1,1-1-1,1 1 0,0 0 0,0-1 0,0 1 0,1-1 0,0 0 0,5 7 0,4 3-1807,0-1 0,26 23 1,6 1-3782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1 520 9570,'0'0'10558,"0"-29"-9807,0-170 128,9-93 164,-8 309-869,1 0 1,1-1-1,0 1 1,11 27-1,29 69 338,-25-71-404,36 62-1,-46-90-96,1 0 1,1-1-1,0 0 0,1-1 0,0 0 1,1-1-1,0 0 0,14 10 0,-24-20-10,0 1 0,0-1-1,0 0 1,0 0 0,0 0-1,1 0 1,-1 0 0,0 0-1,0-1 1,0 1 0,1-1-1,-1 1 1,0-1 0,1 0-1,-1 0 1,3 0 0,-4 0 0,0-1 0,1 1 0,-1-1 0,0 0 0,0 1 1,0-1-1,0 0 0,0 0 0,0 1 0,0-1 1,0 0-1,0 0 0,-1 0 0,1 0 0,0 0 1,-1 0-1,1 0 0,0-1 0,-1 1 0,1 0 1,-1-2-1,3-8 7,-1 0 1,-1 0 0,0 0 0,-1 0-1,-1-16 1,1 6-4,0-9-4,1-3-2,-1-1-1,-2 0 0,-1 1 1,-2-1-1,-12-48 1,-11 10-75,34 78-4672,22 25-600,-8-9-402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42 10594,'0'0'6422,"-15"30"-5317,-48 102-133,58-121-790,1-1-1,1 1 0,0 0 0,0 0 1,1 1-1,0-1 0,1 0 0,0 1 1,2 14-1,-1-5 115,1-15-259,-1 0 1,1 0-1,1 0 0,-1 0 1,1 0-1,0 0 1,1 0-1,-1-1 0,1 1 1,0-1-1,0 0 1,1 0-1,0 0 0,0 0 1,0 0-1,0-1 0,1 0 1,-1 0-1,1 0 1,0 0-1,1-1 0,-1 0 1,0 0-1,1 0 1,0-1-1,9 3 0,-8-2-42,0-1 0,-1 0-1,1-1 1,0 1-1,0-1 1,0-1 0,0 1-1,0-1 1,-1 0-1,1-1 1,0 0 0,0 0-1,0 0 1,0-1 0,-1 0-1,1 0 1,-1-1-1,1 0 1,-1 0 0,0 0-1,0-1 1,0 0-1,8-7 1,-6 1-9,0-1 1,-1 1-1,-1-1 1,0 0-1,0-1 1,-1 1-1,0-1 1,-1 0-1,0 0 0,-1-1 1,-1 1-1,0-1 1,-1 1-1,0-1 1,0 0-1,-2 0 0,0 1 1,0-1-1,-1 0 1,0 1-1,-1-1 1,-9-20-1,7 22 27,-2 0 1,0 1-1,0 0 1,0 0-1,-1 1 1,-1 0-1,0 0 1,0 1-1,-1 0 1,1 0-1,-2 1 1,1 1-1,-1 0 1,0 0-1,0 1 1,-1 0-1,0 1 0,1 1 1,-20-4-1,30 7-43,0 0 0,0 0 0,0 0 0,0 0-1,0 0 1,0 1 0,0-1 0,0 0 0,0 1-1,0-1 1,1 0 0,-1 1 0,0-1 0,0 1-1,0-1 1,1 1 0,-1 0 0,0-1 0,1 1 0,-1 0-1,0-1 1,1 1 0,-1 0 0,1 0 0,-1 0-1,1-1 1,-1 1 0,1 0 0,0 0 0,-1 0-1,1 0 1,0 0 0,0 0 0,0 0 0,0 0-1,0 0 1,0 0 0,0 0 0,0 1 0,0 5-252,1 0 0,0 0 1,0 0-1,0 0 0,4 9 0,6 8-1255,1 1 0,0-2 0,23 31 0,-30-47 952,33 55-5198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3 647 11763,'0'0'6626,"0"-24"-5630,-1-15-602,-1 0 150,6-57 0,1 64-364,1 1 1,14-45-1,-11 45-55,-1-1 0,5-46 0,-3-52 549,-10 118-531,2-11 187,1 19-202,2 12-77,9 27 151,13 45 0,6 17 158,-27-78-353,2 0 1,0-1-1,1 0 0,1-1 1,1 0-1,0 0 0,1-1 1,1 0-1,16 15 0,-28-30-11,0 0 0,0 1-1,1-1 1,-1 0-1,0 0 1,1 0-1,-1 0 1,0 0-1,1-1 1,-1 1 0,1 0-1,-1-1 1,1 1-1,-1-1 1,1 1-1,0-1 1,-1 1-1,1-1 1,0 0-1,-1 0 1,1 0 0,0 0-1,-1 0 1,1-1-1,0 1 1,-1 0-1,1-1 1,-1 1-1,1-1 1,-1 0 0,1 1-1,-1-1 1,1 0-1,-1 0 1,0 0-1,1 0 1,-1 0-1,0 0 1,0 0-1,1 0 1,-1-1 0,0 1-1,-1 0 1,1-1-1,0 1 1,0-1-1,0-1 1,4-7 2,-1-1 1,0 0-1,0 0 1,-1 0-1,1-14 1,4-36 28,-4 0 0,-3-69 1,-1 74 170,0 56-196,-1-1 0,1 1 0,0 0 0,0 0 0,0-1 0,0 1 0,0 0 0,0 0 0,0-1 0,0 1 0,0 0 0,0 0 1,0-1-1,0 1 0,0 0 0,0 0 0,1 0 0,-1-1 0,0 1 0,0 0 0,0 0 0,0-1 0,0 1 0,0 0 0,1 0 0,-1 0 0,0-1 0,0 1 0,0 0 0,1 0 1,-1 0-1,0 0 0,0 0 0,0 0 0,1-1 0,-1 1 0,0 0 0,0 0 0,1 0 0,-1 0 0,0 0 0,0 0 0,1 0 0,-1 0 0,0 0 0,0 0 0,1 0 1,-1 0-1,15 10 7,9 17 9,49 98-852,67 162 0,-123-251-220,6 4-2102,7-10-4062,-19-24 1871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0 789 1016,'0'0'17721,"2"-13"-16366,62-626 1144,-63 598-2459,-1 25 0,1-1 1,1 1-1,3-17 1,-5 32-29,0 0-1,0 1 1,1-1-1,-1 0 1,0 1 0,0-1-1,1 0 1,-1 1 0,0-1-1,1 1 1,-1-1 0,0 1-1,1-1 1,-1 1 0,1-1-1,-1 1 1,1-1 0,-1 1-1,1 0 1,-1-1-1,1 1 1,0 0 0,-1-1-1,2 1 1,-1 0 0,0 0 0,-1 0 0,1 0 0,0 1 0,0-1 0,0 0 0,-1 1 0,1-1 0,0 0 0,-1 1 0,1-1 0,0 1 0,-1-1 0,1 1 0,0-1 0,-1 1 0,1 0 0,-1-1 0,1 1 0,-1 0 0,1-1 0,-1 1 0,0 0 0,1 0 0,-1-1 0,0 2 0,50 111 558,49 172-1,-69-192-525,25 78-272,-54-170 118,-1 0 1,1 0 0,-1-1 0,1 1-1,-1 0 1,0 0 0,1 0 0,-1 1-1,0-1 1,0 0 0,0 0 0,0 0-1,0 0 1,0 0 0,0 0-1,0 0 1,0 0 0,0 0 0,-1 0-1,1 0 1,0 0 0,-1 0 0,1 0-1,-1 0 1,1 0 0,-1 0 0,1 0-1,-1 0 1,0 0 0,1-1 0,-1 1-1,0 0 1,-1 1 0,-1-2-493,0 1 0,0-1 0,0 1 0,0-1 0,0 0 1,0 0-1,0 0 0,0-1 0,1 1 0,-6-2 0,-28-9-5743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6129,'0'0'14435,"192"64"-12402,-109-40-777,-19-2-648,0-5-408,-27-9-200,-10-2-584,-18-6-1368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3065,'0'0'4105,"0"5"-4233,0-2 103,0 2 17,0-2-56,0 3-128,9-1-272,-9-2-192,9 0-176,0-3 136,0 0-1969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7322,'0'0'8241,"6"-6"-7469,155-163 1298,-154 161-2127,-1 0 229,1 0 0,0 0 0,1 1 0,-1 0 0,11-6 0,-16 12-54,0 0-1,0 0 0,0 0 0,0 0 0,1 0 0,-1 0 1,0 0-1,1 1 0,-1-1 0,0 1 0,1-1 0,-1 1 1,1 0-1,-1 0 0,1 0 0,-1 1 0,0-1 0,1 0 1,-1 1-1,0 0 0,1 0 0,-1-1 0,0 1 0,0 0 1,1 1-1,-1-1 0,0 0 0,2 3 0,14 12 304,-1 0 0,-1 2 0,0 0 0,15 25-1,-14-20-554,1 0 0,1-1 0,23 21-1,14 2-2282,-14-17-2379,4-2-4118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13619,'0'0'6311,"26"0"-5898,-12 0-370,33 1 27,0 1-1,75 14 1,-118-15-44,4 1-53,1 0-1,-1 0 1,0 1 0,1 0 0,-1 0 0,13 9-1,-19-11 56,0 1-1,-1-1 0,1 1 0,-1-1 0,1 1 1,-1 0-1,1 0 0,-1 0 0,0 0 1,0 0-1,0 0 0,0 0 0,0 0 0,-1 1 1,1-1-1,-1 0 0,1 0 0,-1 1 1,0-1-1,0 0 0,0 0 0,0 1 0,0-1 1,0 0-1,-1 1 0,1-1 0,-1 0 0,0 0 1,1 0-1,-1 1 0,0-1 0,-2 2 1,-9 22 240,-2-2 1,-1 1-1,-17 22 1,11-19 78,-24 48 1,40-66-249,0 0 0,1 1 1,0 0-1,1 0 0,0 0 1,1 0-1,0 1 0,0 19 1,2-26-73,-1 5 93,1-1 1,1 1 0,0 0-1,3 16 1,-2-22-106,-1 0 1,1-1 0,0 1-1,0-1 1,0 1-1,0-1 1,0 0 0,1 0-1,-1 0 1,1 0 0,0 0-1,0-1 1,0 1-1,7 3 1,-1 0-86,1-1 1,0 0-1,0 0 0,0-1 1,0-1-1,15 4 0,-19-6-412,1 0 1,-1-1-1,0 1 0,1-1 0,0 0 0,-1-1 1,10-1-1,-14 2 152,-1-1 1,0 1 0,1-1-1,-1 0 1,1 1-1,-1-1 1,0 0-1,0 0 1,0 0 0,1 0-1,-1 0 1,0 0-1,0 0 1,0 0 0,0-1-1,0 1 1,-1 0-1,1 0 1,0-1 0,-1 1-1,1-1 1,-1 1-1,1 0 1,-1-1 0,1 1-1,-1-1 1,0-1-1,2-27-7079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9642,'0'0'9589,"26"4"-9399,82 14-88,-101-17-71,-1 1 0,1-1 0,-1 2 0,0-1 0,1 0 0,9 7 0,-14-8 24,-1 0 0,1 0 0,0 0 0,-1 1 0,1-1 1,-1 1-1,0-1 0,1 1 0,-1 0 0,0-1 0,0 1 0,0 0 1,0 0-1,0 0 0,0 2 0,0 1 33,-1-1 1,0 0-1,0 1 1,-1-1-1,0 0 0,1 0 1,-1 0-1,-1 0 1,1 1-1,0-1 1,-1-1-1,0 1 0,0 0 1,0 0-1,-3 3 1,-128 212 1260,130-215-1238,1 0 0,-1 1 1,1-1-1,0 1 0,1 0 0,-1 0 0,1 0 0,0-1 0,0 1 0,0 0 0,1 7 0,0-11-100,0 1 0,1 0 0,-1 0 0,1 0 0,-1-1 0,1 1 0,0 0 0,0 0 0,0-1 0,0 1 0,0-1-1,0 1 1,0-1 0,0 1 0,1-1 0,-1 0 0,1 0 0,-1 1 0,1-1 0,-1 0 0,1 0 0,-1 0 0,1-1 0,0 1 0,0 0 0,-1-1 0,1 1 0,0-1 0,0 0-1,0 1 1,3-1 0,-2 0-152,-1 1-1,1-1 0,-1 0 0,1 0 1,-1 0-1,0 0 0,1 0 0,-1-1 0,1 1 1,-1-1-1,1 1 0,-1-1 0,0 0 1,1 0-1,-1 0 0,0 0 0,0-1 1,0 1-1,0 0 0,0-1 0,0 0 0,2-1 1,-1-2-517,0 1 1,0-1-1,0 0 1,-1 0-1,0 0 1,0 0-1,0 0 1,0 0-1,1-8 1,0-30-6407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10730,'0'0'7762,"-73"146"-6874,55-80 64,-1-3-232,10-5-431,-9-6-265,9-5-24,-1-11-537,10-9-743,0-10-1152,0-9-2113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10114,'0'0'10438,"-23"30"-9179,-69 103-185,88-126-988,0 1-1,1 0 1,0 0-1,0 0 1,0 0 0,1 0-1,1 1 1,-1-1-1,1 1 1,1-1 0,-1 1-1,1-1 1,3 16 0,-1 7 175,-2-19-194,1 0-1,1 0 1,0 0-1,0-1 0,1 1 1,1 0-1,0-1 1,1 0-1,0 0 1,0-1-1,1 1 1,1-1-1,-1 0 1,2-1-1,-1 1 0,1-1 1,11 8-1,-11-10-207,0 0 0,1-1 0,0 0 0,0 0 0,0-1-1,1 0 1,0-1 0,-1 0 0,2 0 0,-1-1 0,0-1-1,1 0 1,-1 0 0,1-1 0,-1 0 0,1-1 0,0 0-1,-1-1 1,21-3 0,-28 3-119,0 0 0,1 0 0,-1 0-1,0 0 1,0 0 0,-1-1 0,1 0 0,0 1-1,0-1 1,-1 0 0,1 0 0,-1 0 0,0-1-1,1 1 1,-1-1 0,0 1 0,-1-1 0,1 0-1,0 1 1,-1-1 0,1 0 0,-1 0 0,0 0-1,0 0 1,0 0 0,0-1 0,-1 1 0,1 0-1,-1-5 1,0 2-231,0 0 0,0 0 0,-1 1-1,0-1 1,0 0 0,0 0 0,-1 1-1,0-1 1,0 1 0,0-1 0,-1 1 0,0 0-1,0 0 1,0 0 0,-1 0 0,-3-4-1,-36-27-3532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4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3745,'0'0'16091,"83"-5"-15235,-1 16-391,1-3-201,-1-2-264,1-6-72,-28 0-937,-9 0-975,-28 0-1849,-18-17-96,0 1-216,-18-1-584</inkml:trace>
  <inkml:trace contextRef="#ctx0" brushRef="#br0" timeOffset="1">120 72 6705,'0'0'12427,"192"-36"-12283,-119 30-144,1-2-520,36 0-992,-28 0-2569,-9 2-1672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8058,'0'0'10274,"-46"146"-8818,18-74-232,-8 2-599,-1-3-377,9-10-152,1-17-96,0-14-104,-1-14-472,10-13-801,-1-3-1335,1-5-1225,0-42 1056,-1 3-1480,10 0-1192</inkml:trace>
  <inkml:trace contextRef="#ctx0" brushRef="#br0" timeOffset="1">0 174 2601,'0'0'16387,"128"151"-15051,-82-93-423,9-6-425,0-6-256,-9-7-232,0-12-240,0-10-945,-10-12-1127,1-5-1905,-10-19-408,-8-8-2136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8914,'0'0'12110,"-29"14"-9690,19-12-2368,1 0 0,1 1 0,-1 0 0,0 1 1,1 0-1,-1 0 0,1 1 0,0 0 1,1 0-1,-1 1 0,1-1 0,0 2 0,1-1 1,-1 1-1,1 0 0,0 1 0,1-1 0,-5 11 1,2-4 34,2 1 0,0 0 1,0 0-1,1 0 1,1 0-1,1 1 0,0 0 1,1 0-1,1 27 0,0-19 8,1-10-28,0 1 1,1-1 0,2 15 0,-2-24-55,0 0 1,1-1-1,-1 1 1,1-1-1,0 0 1,0 1-1,0-1 1,1 0-1,0 0 1,-1-1 0,1 1-1,1 0 1,3 3-1,2 0-8,0 0 0,0 0 0,1-1 0,-1 0-1,2-1 1,-1 0 0,0-1 0,1 0 0,0 0 0,0-1-1,0-1 1,16 3 0,-20-5-162,0 1 0,0-1 0,0 0 0,0-1 0,0 0 0,-1 0 0,1 0-1,0-1 1,-1 0 0,1 0 0,-1 0 0,0-1 0,1 0 0,-1-1 0,-1 1 0,1-1 0,0 0 0,-1 0 0,0-1 0,0 0 0,8-10-1,48-77-8127,-41 53 1885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9826,'0'0'12267,"46"171"-11395,-28-108-384,1 0-248,-1-8-192,0-8-48,-9-12-296,10-13-784,-1-11-945,-9-11-1695,19-11-713,-10-24-376,0-6-2369</inkml:trace>
  <inkml:trace contextRef="#ctx0" brushRef="#br0" timeOffset="1">303 0 10218,'0'0'9490,"27"182"-8314,-9-113-391,1-1-281,-1-4-232,0-12-176,1-14-96,-10-10-360,-9-17-728,0-9-905,-18-26-4080,-28-15 1488,0-2-816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6409,'0'0'14916,"211"-11"-14380,-128 25-488,8-3-48,1 2-905,-9 4-807,8 24-2705,-27-5-1304,-18 5-1953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92 597 5905,'0'0'8538,"-3"-23"-7246,1 6-1055,-4-20 404,2-1 0,2 0 0,2-40 0,10-4 86,4 1 0,25-86-1,-39 164-723,1 1 0,-1 0 0,1 0 0,-1 0 0,1 0 0,0 0 0,0 0 0,0 0 0,0 0 0,0 0 0,1 0 0,-1 1 0,0-1 0,1 0 0,-1 1 0,4-3 0,-4 4 13,0 0 0,0 0 0,0 0 0,0 0 1,-1 0-1,1 0 0,0 0 0,0 0 0,0 0 0,0 1 0,-1-1 0,1 0 0,0 1 0,0-1 0,0 1 0,-1-1 1,1 0-1,0 1 0,-1 0 0,1-1 0,0 1 0,-1-1 0,1 1 0,-1 0 0,1-1 0,-1 1 0,1 1 1,6 10 213,0 0 1,-1 0-1,8 23 1,-14-35-230,133 393 919,-128-374-1338,0-1 1,-1 1-1,-1 1 0,1 31 0,-4-50 261,0 0-1,0 0 0,-1-1 0,1 1 1,0 0-1,-1 0 0,1 0 0,0 0 1,-1-1-1,1 1 0,-1 0 0,1 0 0,-1-1 1,0 1-1,1 0 0,-1-1 0,0 1 1,1-1-1,-1 1 0,0-1 0,0 1 1,1-1-1,-1 1 0,0-1 0,0 0 0,0 0 1,0 1-1,0-1 0,1 0 0,-1 0 1,0 0-1,0 0 0,0 0 0,0 0 1,0 0-1,0 0 0,-1 0 0,-38-7-3957,-12-16-806,5-10-612</inkml:trace>
  <inkml:trace contextRef="#ctx0" brushRef="#br0" timeOffset="1">0 336 4417,'0'0'13707,"202"71"-13275,-138-40-432,10-7-120,-19-7-1520,9-12-2305,-28-5-1384,1 0-1577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6305,'0'0'12739,"91"163"-12611,-54-111-128,0-3-424,-19-10-688,0-12-865,-18-18-1143</inkml:trace>
  <inkml:trace contextRef="#ctx0" brushRef="#br0" timeOffset="1">0 1 8634,'0'0'8324,"31"1"-7538,102 9-414,-116-7-347,0 0 1,0 1 0,0 1-1,0 1 1,-1 1 0,1 0-1,-2 1 1,1 0-1,16 13 1,-3-2-5,-14-11 42,-1 1 0,0 1 0,-1 0 0,0 1 0,-1 1 0,21 24 0,-30-31-1,0-1 0,0 0 0,0 1 0,0 0 0,-1 0 0,0-1 0,0 1 0,0 1 0,-1-1-1,0 0 1,0 0 0,0 1 0,0-1 0,-1 0 0,0 1 0,0-1 0,0 0 0,-1 1 0,0-1 0,0 0 0,0 0 0,-1 0 0,0 1 0,0-1-1,-4 8 1,0-4-32,-1-1 0,1 0 0,-2 0 0,1-1 0,-1 0 0,0 0 0,0-1 0,-1 0 0,1 0 0,-2-1 0,1 0 0,0-1 0,-1 0-1,0 0 1,-16 3 0,8-2-566,-1-1 0,0-1 0,0 0 0,0-2 0,0 0 0,-1-1-1,-31-4 1,47 3-112,0 0-1,0 0 1,1 0-1,-1-1 1,1 1-1,-1-1 1,1 0-1,-1 0 1,1 0-1,-6-5 1,6 0-4172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28 550 8738,'0'0'8238,"-5"-27"-7139,-2-10-781,1 12-145,2 1 1,1-1-1,1-1 1,1-26-1,1 39-128,0-27 141,9-78-1,-7 107-91,0 0 0,1 0-1,0-1 1,1 2 0,0-1-1,1 0 1,0 1 0,1 0-1,0 0 1,0 0 0,13-13-1,-17 21-62,0-1 0,0 1 0,1 1 0,-1-1 0,1 0 0,-1 1 0,1-1 0,0 1 0,-1 0 0,1 0 0,0 0 0,0 0 0,0 0 0,0 0 0,0 1 0,0 0 0,0 0 0,0-1 0,0 2 0,0-1 0,0 0-1,0 1 1,0-1 0,4 2 0,-2 0 39,0 0-1,0 0 1,1 1-1,-1-1 1,-1 1-1,1 1 1,0-1 0,-1 0-1,0 1 1,0 0-1,0 0 1,4 6-1,17 27 227,-3 1 1,-1 1-1,-2 1 0,22 63 0,-4-8-133,-30-81-369,-1 0-1,-1 1 1,0 0-1,-1 0 1,-1 0-1,0 0 1,-1 1-1,0 17 0,-2-32 128,0-1 0,0 1 0,0-1 0,0 1-1,0-1 1,0 0 0,0 1 0,0-1-1,0 1 1,0-1 0,-1 1 0,1-1 0,0 0-1,0 1 1,0-1 0,-1 0 0,1 1-1,0-1 1,0 1 0,-1-1 0,1 0 0,0 0-1,-1 1 1,1-1 0,0 0 0,-1 1-1,1-1 1,0 0 0,-1 0 0,0 1 0,-17-1-1723,8 0 902,-7-1-770,0 0 0,1-2-1,-1 0 1,1 0 0,-31-12-1,-17-14-4677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5169,'0'0'13884,"4"20"-13477,16 63-216,-7-50-21,-13-33-165,0 0 0,1 0 0,-1 0 0,0 1 0,0-1 1,0 0-1,0 0 0,1 0 0,-1 0 0,0 0 0,0 0 0,0 0 1,0 0-1,1 0 0,-1 0 0,0 0 0,0 0 0,0 0 0,1 0 0,-1 0 1,0 0-1,0 0 0,0 0 0,0 0 0,1 0 0,-1 0 0,0 0 0,0 0 1,0-1-1,0 1 0,1 0 0,-1 0 0,0 0 0,0 0 0,0 0 1,0 0-1,0-1 0,0 1 0,1 0 0,-1 0 0,0 0 0,0 0 0,0 0 1,0-1-1,0 1 0,0 0 0,0 0 0,0 0 0,0-1 0,0 1 0,0 0 1,0 0-1,0 0 0,0 0 0,0-1 0,0 1 0,0 0 0,0 0 1,0 0-1,0-1 0,0 1 0,0 0 0,0-3-13,0 0 1,0 0-1,0-1 0,0 1 0,0 0 0,-1 0 1,1 0-1,-1 0 0,0 0 0,0 0 0,0 0 1,0 1-1,-2-5 0,1 4 0,-1 1 1,1-1-1,-1 1 0,0-1 1,0 1-1,0 0 1,0 0-1,0 0 0,0 0 1,0 1-1,-1-1 0,1 1 1,0 0-1,-1 0 0,1 0 1,-1 1-1,0-1 1,1 1-1,-6-1 0,7 2 48,0-1-1,0 1 0,0-1 1,0 1-1,0 0 0,0-1 1,0 1-1,1 0 0,-1 0 1,0 0-1,0 1 1,1-1-1,-1 0 0,1 1 1,-1-1-1,1 1 0,0-1 1,0 1-1,-1-1 0,1 1 1,0 0-1,0 0 1,1 0-1,-1 0 0,0-1 1,0 1-1,1 0 0,0 0 1,-1 0-1,1 0 0,0 0 1,0 1-1,0-1 0,0 0 1,0 2-1,0 9 93,0-10-114,-1 1 0,1-1 0,0 0 0,1 0 0,-1 0 0,0 0 0,1 0 0,0 0 0,1 4 0,-1-6-11,0 0 0,0 1 0,0-1 0,0 0 0,0 0 1,0 0-1,0 0 0,1-1 0,-1 1 0,0 0 0,1 0 0,-1-1 0,0 1 0,1-1 1,-1 1-1,1-1 0,-1 0 0,1 1 0,-1-1 0,1 0 0,-1 0 0,1 0 0,-1 0 1,3-1-1,-2 0-10,0 0 0,1 0 0,-1 0 0,0 0 0,0-1 0,0 0 0,0 1 0,0-1 1,0 0-1,-1 0 0,1 0 0,-1 0 0,1 0 0,-1 0 0,0 0 0,1 0 0,-1-1 0,0 1 0,0 0 1,-1-1-1,1 1 0,-1-1 0,1 1 0,-1-1 0,0 1 0,0-4 0,1 3 4,-1 0 0,0-1 0,0 1 0,0 0 0,0 0-1,0 0 1,-1-1 0,1 1 0,-1 0 0,-2-4 0,3 6-10,-1 0 1,1 0 0,-1 0-1,1 0 1,-1 0 0,0 0 0,0 0-1,1 0 1,-1 0 0,0 1-1,0-1 1,0 0 0,0 0-1,0 1 1,0-1 0,0 1-1,0-1 1,0 1 0,-1-1-1,1 1 1,0-1 0,0 1 0,0 0-1,0 0 1,-1 0 0,0 0-1,1 0-40,0-1 1,0 1-1,0 0 0,-1 0 0,1 1 0,0-1 0,0 0 0,0 0 0,0 0 1,0 1-1,0-1 0,0 0 0,0 1 0,0-1 0,1 1 0,-1-1 0,0 1 1,0 0-1,0-1 0,0 1 0,1 0 0,-1-1 0,0 1 0,-1 2 0,2-2-74,0 1 0,-1 0-1,1-1 1,0 1-1,0 0 1,0-1-1,0 1 1,0 0-1,0-1 1,0 1-1,1 0 1,-1-1-1,1 1 1,-1 0-1,1-1 1,0 3 0,22 29-4044,5 0-1967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5577,'0'0'10891,"211"19"-9731,-119 9-832,-10-1-328,10 4-352,9 4-1521,-19-10-2224,-17-8-4344</inkml:trace>
  <inkml:trace contextRef="#ctx0" brushRef="#br0" timeOffset="1">844 1 4761,'0'0'12731,"73"145"-11907,-55-76-504,10 5-152,-10 1 104,1-12-96,-10-11-176,0-16 0,0-14-1000,-9-41-11035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 6769,'0'0'9979,"-3"-6"-8977,3 5-954,-1 0 0,0 0-1,1 0 1,-1 1-1,1-1 1,-1 0-1,1 0 1,0 0 0,-1-1-1,1 1 1,0 0-1,0 0 1,0 0-1,0 0 1,0 0 0,0 0-1,0 0 1,0 0-1,0 0 1,0 0-1,0 0 1,1 0-1,-1-1 1,1 1 0,-1 0-1,0 1 1,1-1-1,0 0 1,-1 0-1,1 0 1,0 0 0,-1 0-1,1 0 1,0 1-1,0-1 1,0 0-1,5-2 209,-1 0-1,1 1 1,-1-1-1,1 2 1,0-1-1,-1 0 0,11 0 1,-3 0-149,0 0-1,1 1 1,-1 0 0,0 1-1,1 0 1,-1 2 0,0-1-1,0 2 1,1-1 0,-2 2 0,1 0-1,0 0 1,-1 1 0,0 1-1,0 0 1,0 1 0,-1 0-1,0 1 1,0 0 0,-1 0-1,0 1 1,-1 1 0,17 20-1,-22-24-86,-1 1 0,0 0-1,0 0 1,-1 1-1,0-1 1,0 0-1,-1 1 1,0-1-1,0 1 1,0 0-1,-1-1 1,-1 14-1,0-4 33,1-13-43,0 1 0,0-1 0,-1 1 0,0-1 0,0 1 0,0-1 0,0 0 0,-1 0 0,1 0 0,-1 0 0,0 0 0,-1 0 0,1 0 0,-1 0 0,1-1 0,-7 7 0,3-5-5,-1 0-1,1 0 0,-1 0 1,0-1-1,-1 0 0,1 0 1,-1-1-1,-11 4 0,-6 0-92,-1-2-1,1 0 1,-1-2-1,-47 0 1,60-3-206,4 1 190,0-1 0,0-1 1,-1 1-1,-12-4 0,20 4-43,0-1-1,1 1 1,-1-1-1,1 1 0,-1-1 1,1 0-1,-1 0 1,1 1-1,-1-1 0,1 0 1,0 0-1,0 0 1,-1-1-1,1 1 0,0 0 1,0 0-1,0-1 1,0 1-1,0 0 0,1-1 1,-1 1-1,0-1 1,1 1-1,-1-1 0,1 1 1,-1-1-1,1 0 0,0 1 1,0-1-1,-1-3 1,2 4-80,-1-1 0,0 1 0,1-1 1,-1 1-1,1-1 0,-1 1 0,1-1 1,0 1-1,-1 0 0,1-1 0,0 1 1,0 0-1,0 0 0,0 0 0,0-1 1,1 1-1,-1 0 0,0 0 1,0 1-1,1-1 0,-1 0 0,0 0 1,1 1-1,-1-1 0,1 0 0,-1 1 1,2-1-1,4-2-688,22-11-4153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4761,'0'0'15150,"2"33"-13942,6 108-316,-7-115-638,2-1 0,1 1-1,1-1 1,1 0 0,11 30-1,-13-45-210,0-1-1,1 0 0,0 0 0,0 0 1,1-1-1,0 0 0,0 0 1,1 0-1,0-1 0,1 0 0,0-1 1,0 1-1,16 8 0,-18-12-95,0 0-1,0 0 1,0-1 0,1 0-1,-1-1 1,1 1-1,-1-1 1,1 0 0,0-1-1,0 0 1,-1 0-1,1 0 1,0-1 0,-1 0-1,13-3 1,-15 3-179,0-1 1,0 1 0,0-1-1,0 0 1,-1 0-1,1-1 1,-1 1-1,1-1 1,-1 0-1,0 0 1,3-3-1,-3 3-191,-1 0-1,0 0 0,0 0 0,-1 0 0,1 0 0,-1-1 0,1 1 0,-1 0 0,0-1 1,0 0-1,-1 1 0,1-1 0,-1 1 0,0-6 0,0 8 272,0 0 1,-1 0-1,1 0 0,-1 0 1,1 0-1,-1 0 0,1 0 0,-1 0 1,0 0-1,0 0 0,1 0 1,-1 1-1,0-1 0,0 0 1,0 1-1,0-1 0,0 0 0,0 1 1,0-1-1,0 1 0,0-1 1,0 1-1,0 0 0,0-1 0,0 1 1,0 0-1,0 0 0,0 0 1,-1 0-1,1 0 0,0 0 1,-2 0-1,-2 0-558,-24-1-2388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8890,'0'0'8498,"202"-22"-7386,-120 13-496,-8 4-400,-1-3-216,-18-1-432,-9 4-976,-28-1-921,-18-5-631,0 3-1977,-9-3 456</inkml:trace>
  <inkml:trace contextRef="#ctx0" brushRef="#br0" timeOffset="1">110 1 888,'0'0'16388,"174"11"-15956,-110-3-432,19 9-760,-19-6-2201,-18 0-4065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9090,'0'0'8102,"3"30"-7083,1 6-827,3 23 57,-2 66-1,-15 88-125,11-213-126,-1 1 1,0-1-1,1 1 1,-1-1 0,0 1-1,1-1 1,-1 1-1,0-1 1,1 1-1,-1-1 1,1 0 0,-1 1-1,1-1 1,-1 0-1,1 1 1,-1-1-1,1 0 1,-1 0 0,1 0-1,-1 1 1,1-1-1,-1 0 1,1 0-1,-1 0 1,1 0 0,0 0-1,-1 0 1,1 0-1,0 0 1,24 0 53,-19-1-31,187-12-1873,-192 13 1645,0 1 1,0 0 0,0 1-1,0-1 1,0 0 0,-1 0-1,1 0 1,0 0 0,-1 1-1,1-1 1,-1 0 0,1 1-1,-1-1 1,1 0 0,-1 1-1,0-1 1,0 1 0,0-1-1,0 0 1,0 1 0,0-1-1,0 1 1,0-1 0,-1 3-1,2 9-926,1 0 353,1-1 1,1 0-1,0 0 0,7 13 0,16 18 3402,-26-43-2508,-1 0 0,0 1 0,0-1 0,0 0 0,1 1-1,-1-1 1,0 0 0,0 0 0,1 1 0,-1-1 0,0 0 0,1 0-1,-1 1 1,0-1 0,1 0 0,-1 0 0,0 0 0,1 0 0,-1 1-1,0-1 1,1 0 0,-1 0 0,0 0 0,1 0 0,-1 0 0,1 0-1,-1 0 1,0 0 0,1 0 0,-1 0 0,1 0 0,-1 0-1,0-1 1,1 1 0,-1 0 0,0 0 0,1 0 0,-1 0 0,0-1-1,1 1 1,-1 0 0,0 0 0,1-1 0,-1 1 0,0 0 0,0 0-1,1-1 1,-1 1 0,0 0 0,0-1 0,0 1 0,1 0 0,-1-1-1,0 1 1,0 0 0,0-1 0,0 1 0,0 0 0,0-1-1,0 1 1,0-1 0,0 1 0,0 0 0,0-1 0,0 1 0,0-1-1,4-35 291,-3 28 251,18-158 1056,-10 78-1458,35-155 0,-44 240-228,1 0-1,0 0 1,1 0-1,-1-1 1,0 1-1,1 1 1,0-1-1,0 0 1,0 0 0,0 1-1,4-6 1,-4 8 3,-1-1 1,0 0-1,0 1 1,0-1-1,1 1 1,-1-1-1,0 1 1,1 0 0,-1 0-1,0-1 1,1 1-1,-1 0 1,0 0-1,1 0 1,-1 0-1,0 1 1,1-1-1,-1 0 1,0 1-1,1-1 1,-1 0 0,0 1-1,0 0 1,1-1-1,-1 1 1,0 0-1,0-1 1,0 1-1,0 0 1,0 0-1,0 0 1,0 0-1,1 2 1,16 18 230,-2 1 0,0 0 1,-1 1-1,20 45 0,-8-17-69,82 146-279,-101-172-882,-14-13-1339,3-11 1891,0 0 0,0 0 0,0 0-1,-1 0 1,1-1 0,0 1 0,-1-1 0,1 0 0,-6 0 0,8 0 379,-51-3-5025,5-11-334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2761,'0'0'14907,"202"30"-14123,-120-16-488,1 2-296,18 3-1016,-19-2-2033,-18-6-3896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7418,'0'0'11250,"55"187"-10858,-36-113-112,-1-2-72,0-9-128,-8-11-80,-1-13-104,-9-17-776</inkml:trace>
  <inkml:trace contextRef="#ctx0" brushRef="#br0" timeOffset="1">0 0 6313,'0'0'9909,"31"11"-8430,100 36-439,-102-35-846,-1 1-1,0 1 1,-1 1-1,-1 1 1,27 22-1,-50-36-187,8 6 36,0 1 1,-1 0-1,0 1 0,-1 0 0,0 0 1,0 1-1,-1 0 0,12 24 0,-17-31 3,-1 1 0,0 0-1,0 0 1,-1-1-1,1 1 1,-1 0 0,0 1-1,-1-1 1,1 0-1,-1 0 1,0 0 0,0 0-1,-1 0 1,1 0-1,-1 0 1,0 0 0,-1 0-1,1 0 1,-1 0-1,0 0 1,0 0 0,-1-1-1,1 1 1,-1-1-1,0 0 1,-5 6 0,-4 2-17,0 0 0,0-1 0,-2-1 1,1 0-1,-1-1 0,-1 0 0,1-1 1,-1-1-1,-1 0 0,1-1 0,-21 4 1,16-5-527,0-1 1,0-1-1,-1 0 1,1-2-1,-24-1 1,43 0 319,0 0 0,0 0 0,0 0 0,0 0 0,-1 0 0,1 0 0,0 0 0,0 0 0,0 0 0,0-1 0,0 1 0,0 0 0,0-1 0,0 1 0,0-1 0,0 1 0,0-1 0,0 0 0,1 1 1,-1-1-1,0 0 0,0 1 0,0-1 0,1 0 0,-1 0 0,0 0 0,1 0 0,-1 0 0,1 0 0,-1 0 0,1 0 0,0 0 0,-1-1 0,-1-17-4520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7282,'0'0'12498,"27"184"-11362,-18-115-327,19-3-537,-10-9-224,10-10-48,-10-11-520,0-9-745,1-18-1567,-10-7-1633,0-2-1456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0 589 6809,'0'0'10541,"5"-25"-9594,2-9-689,26-150 1035,-23-160 900,-10 342-1976,11 21-21,9 28 373,27 91 0,5 16-37,-39-124-458,25 42 1,-33-63-69,1-1-1,0 1 1,0-1 0,1-1 0,0 1 0,0-1 0,1 0-1,14 9 1,-21-15-6,0 0 0,0 0 0,1 0 1,-1 0-1,0-1 0,0 1 0,0 0 0,0-1 0,1 1 0,-1-1 0,0 0 0,1 1 0,-1-1 0,0 0 1,1 0-1,-1 1 0,0-1 0,1 0 0,-1 0 0,0-1 0,1 1 0,-1 0 0,0 0 0,1-1 0,-1 1 1,0-1-1,0 1 0,1-1 0,-1 1 0,0-1 0,0 0 0,0 0 0,0 1 0,0-1 0,0 0 0,0 0 1,0 0-1,0 0 0,0 0 0,0-1 0,-1 1 0,1 0 0,1-3 0,1-4 0,-1 0 1,0-1-1,0 1 0,0-1 1,-1-13-1,0 21 0,9-379-1061,-16 335 907,3 32-653,5 25-2413,39 154-2970,-11-52 226,-11-37-907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4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19 593 984,'0'0'18357,"1"-30"-17727,0-20-423,7-99 457,26-164-61,-34 309-574,8-33-147,1 28-78,-9 9 184,1 0-1,0 1 1,0-1 0,0 0 0,-1 1-1,1-1 1,0 0 0,-1 1-1,1-1 1,0 1 0,-1-1-1,1 1 1,0 0 0,-1-1 0,1 1-1,-1-1 1,1 1 0,-1 0-1,1 0 1,-1 0 0,15 27 199,-2 0 1,0 1-1,-2 0 1,10 46-1,4 8-56,-15-55-589,27 89 826,-34-102-2362,0 0 1,-1 0 0,0 18 0,-7-25-2856,-18-7-776</inkml:trace>
  <inkml:trace contextRef="#ctx0" brushRef="#br0" timeOffset="1">0 332 6977,'0'0'12003,"156"30"-11579,-101-11-304,0 3-120,9 14-864,-9-8-2873,-9-1-2304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14931,'0'0'8818,"138"47"-8634,-102-39-112,-8-5-72,-10-3-224,10 0-1144,-19-17-1105,0-16-2136,-9 0-2880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56 573 5145,'0'0'9978,"0"-27"-8669,0-211 67,0 207-1278,-1 0 1,-1 0-1,-1 1 1,-2-1-1,-10-35 1,8 39 175,7 22-191,-1 0 1,0 0-1,0 0 1,0 1 0,0-1-1,-1 0 1,0 1-1,0-1 1,0 1 0,-6-8-1,7 11 216,1 4-80,3 24-31,1 1 1,1-1 0,2-1-1,0 1 1,2-1 0,1-1 0,18 34-1,-28-58-190,25 44 36,-23-43-49,-1 0-1,0-1 1,1 1-1,-1 0 1,1-1-1,-1 1 1,1-1-1,0 1 0,0-1 1,-1 0-1,1 0 1,0 1-1,0-2 1,0 1-1,1 0 1,-1 0-1,0-1 1,0 1-1,3 0 1,-4-1 7,-1 0 0,1-1 1,-1 1-1,1 0 1,-1 0-1,0-1 1,1 1-1,-1 0 1,1 0-1,-1-1 1,1 1-1,-1 0 0,0-1 1,1 1-1,-1-1 1,0 1-1,0-1 1,1 1-1,-1 0 1,0-1-1,0 1 0,1-1 1,-1 1-1,0-1 1,0 1-1,0-1 1,0 1-1,0-1 1,0 1-1,0-2 0,1-23-140,0 9 54,6-175-219,-7 189 343,0 1-1,0 0 1,0-1-1,0 1 1,0 0-1,0-1 1,0 1-1,0 0 1,1 0-1,-1-1 1,1 1-1,-1 0 1,1 0-1,-1-1 1,1 1 0,-1 0-1,2-2 1,-1 3 8,-1 0 1,1 0 0,-1 0 0,1 0 0,-1 0 0,1 0 0,-1 0 0,1 0-1,0 0 1,-1 0 0,1 0 0,-1 0 0,1 1 0,-1-1 0,1 0 0,-1 0-1,1 1 1,-1-1 0,0 0 0,1 0 0,-1 1 0,1-1 0,-1 0 0,0 1-1,1-1 1,-1 1 0,1 0 0,25 40 1239,16 86-17,0 2-1017,-36-115-648,0-1 0,1 0-1,0 0 1,1-1 0,0 0 0,21 22 0,-29-34 159,0 1 0,0 0 0,1-1 0,-1 1 0,1-1 0,-1 1 0,1-1 0,-1 1 1,1-1-1,-1 1 0,1-1 0,-1 1 0,1-1 0,0 0 0,-1 1 0,1-1 0,-1 0 0,1 1 1,0-1-1,-1 0 0,1 0 0,0 0 0,0 0 0,-1 0 0,1 0 0,0 0 0,-1 0 0,1 0 0,0 0 1,-1 0-1,1 0 0,0 0 0,-1 0 0,1-1 0,0 1 0,-1 0 0,1-1 0,0 1 0,-1 0 0,1-1 1,-1 1-1,1-1 0,0 1 0,-1 0 0,0-1 0,1 0 0,-1 1 0,1-1 0,0 0 0,8-20-5713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9162,'0'0'12475,"46"192"-10955,-37-129-776,9-8-496,1-8-184,-1-8-64,0-12-304,1-8-1024,8-16-1665,1-3-2528,-10 0-744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8786,'0'0'11106,"-14"25"-9954,-41 88 127,52-103-1147,0-1-1,0 1 1,0 0-1,1 0 1,1 1-1,0-1 1,0 0 0,1 0-1,0 1 1,1-1-1,0 0 1,1 0-1,0 0 1,0 0-1,1 0 1,1 0-1,5 11 1,-5-13-104,0 0 0,1 0 0,0 0 0,1 0 0,0-1 0,0 0 0,0-1 0,1 1 0,0-1 1,0 0-1,1-1 0,-1 0 0,1 0 0,1-1 0,-1 1 0,12 3 0,-7-4-558,1 0 0,-1 0 0,1-2 0,16 2 0,-14-3-1716,-1 0 1,1-1 0,21-4-1,0-5-5833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101 489 9578,'0'0'11357,"8"-14"-10970,24-48-78,-29 53-271,1 0-1,-1 0 1,-1 0 0,1 0-1,-2 0 1,1-1 0,-1 1-1,-1-1 1,0 1-1,0-1 1,-2-11 0,0-14-30,2-219-685,3 283 1103,0 1 1,3-1-1,0 0 1,12 32-1,1 6-91,-3-4-749,47 115 0,-59-160-1890,-4-17 2111,0-1 0,0 1 0,0-1 0,0 0 0,0 1-1,0-1 1,0 0 0,0 1 0,-1-1 0,1 0 0,0 1-1,0-1 1,0 0 0,-1 0 0,1 1 0,0-1 0,0 0-1,-1 0 1,1 1 0,0-1 0,-1 0 0,1 0 0,0 0-1,0 1 1,-1-1 0,1 0 0,0 0 0,-1 0 0,1 0-1,-1 0 1,1 0 0,0 0 0,-1 0 0,1 0 0,0 0-1,-1 0 1,1 0 0,0 0 0,-1 0 0,1 0 0,0 0-1,-1 0 1,1 0 0,0-1 0,-1 1 0,0 0-1,-23-9-5779</inkml:trace>
  <inkml:trace contextRef="#ctx0" brushRef="#br0" timeOffset="1">0 239 5497,'0'0'13099,"165"52"-11627,-101-33-383,1-2-521,-10-6-568,0-6-1113,-10 1-1791,-17-6-3714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7418,'0'0'13082,"14"-3"-12711,44-8-199,-54 10-153,0-1-1,0 1 1,-1-1-1,1 0 1,0 0-1,-1-1 1,0 1-1,1 0 1,-1-1-1,3-3 1,-5 5 28,-1 0-1,1 0 1,0 0 0,0 0 0,0 0 0,0 0 0,0 0-1,0 0 1,0 0 0,0 1 0,0-1 0,1 0 0,-1 1-1,0-1 1,0 1 0,1-1 0,-1 1 0,0 0 0,1 0-1,-1-1 1,0 1 0,1 0 0,-1 0 0,0 0 0,1 0-1,-1 1 1,0-1 0,1 0 0,-1 1 0,0-1 0,1 0-1,-1 1 1,0 0 0,0-1 0,0 1 0,0 0 0,1-1-1,-1 1 1,0 0 0,0 0 0,0 0 0,-1 0-1,1 0 1,0 0 0,1 2 0,14 13 231,-1 1-1,-1 1 1,15 24 0,-5-9-669,-21-29-38,-1 1 0,1-1 0,-1 1 0,1-1 0,-1 1 0,-1 0 0,3 10 0,-3-13-143,-1 0 0,0 0-1,0 0 1,1 0 0,-2 0-1,1 0 1,0 0-1,0 0 1,-1 0 0,1 0-1,-1 0 1,1 0-1,-3 3 1,-12 8-7479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15091,'0'0'5745,"174"36"-18051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3425,'0'0'12690,"-9"26"-10923,-27 88-476,32-102-1064,2 0-1,0 0 0,0 1 0,1-1 1,0 0-1,2 17 0,0-1 239,0-13-304,1-1 0,0 0 0,0 0 0,1 0 0,1 0 0,1 0 0,0-1 0,1 1 0,0-1-1,1-1 1,11 17 0,-14-22-261,1 0-1,1 0 0,-1 0 0,1-1 1,0 0-1,1 0 0,-1 0 0,1-1 1,0 0-1,1-1 0,-1 1 1,1-1-1,0-1 0,0 1 0,0-2 1,0 1-1,0-1 0,1 0 0,-1 0 1,11 0-1,-18-3-51,0 1 0,1 0 0,-1 0 0,0 0-1,1-1 1,-1 1 0,0-1 0,0 1 0,1-1 0,-1 0 0,0 1 0,0-1 0,0 0 0,0 0 0,0 1 0,0-1 0,0 0 0,0 0-1,0 0 1,0 0 0,-1-1 0,1 1 0,0 0 0,-1 0 0,1 0 0,-1 0 0,1-1 0,-1 1 0,0 0 0,1-1 0,-1 1-1,0-3 1,1-51-3804,-2 37 2758,-4-29-3310,-18 2-1209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6121,'0'0'14011,"211"97"-13571,-156-89-184,-9-5-256,-1-3-136,-17 0-848,-10-9-1152,-18-26-2041,0 2-264,-9 0-1720</inkml:trace>
  <inkml:trace contextRef="#ctx0" brushRef="#br0" timeOffset="1">28 0 5297,'0'0'14051,"201"36"-13499,-128-25-552,-8 0-312,17 14-1320,-18-3-2545,-9 2-2440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4137,'0'0'13627,"6"-23"-13095,3-6-416,-4 15-57,0 0-1,-2-1 0,0 1 0,0-1 0,-2 0 0,0 1 0,-1-18 0,0-249 653,1 281-710,-1 1 0,0-1 0,0 0 0,0 0 0,0 0 0,0 0 0,0 1-1,0-1 1,1 0 0,-1 0 0,0 0 0,0 0 0,0 0 0,0 1 0,1-1 0,-1 0 0,0 0 0,0 0-1,0 0 1,0 0 0,1 0 0,-1 0 0,0 0 0,0 0 0,0 0 0,1 0 0,-1 0 0,0 0 0,0 0-1,0 0 1,1 0 0,-1 0 0,0 0 0,0 0 0,0 0 0,1 0 0,-1 0 0,0 0 0,0 0 0,0 0 0,1-1-1,-1 1 1,0 0 0,0 0 0,0 0 0,0 0 0,0 0 0,1-1 0,-1 1 0,0 0 0,0 0 0,0 0-1,0 0 1,0-1 0,0 1 0,0 0 0,0 0 0,0 0 0,0-1 0,1 1 0,-1 0 0,0-1-1,10 16 166,11 25 419,-11-17-441,1-1 0,1-1 0,0 0 0,2 0 0,1-1 0,0-1 1,1-1-1,31 28 0,-46-45-144,0 0 1,0 0 0,-1 0 0,1-1-1,0 1 1,0 0 0,1 0-1,-1-1 1,0 1 0,0 0 0,0-1-1,0 1 1,1-1 0,-1 0 0,0 1-1,0-1 1,1 0 0,-1 0 0,0 0-1,0 0 1,1 0 0,-1 0-1,0 0 1,1 0 0,-1 0 0,0-1-1,0 1 1,1 0 0,-1-1 0,0 1-1,0-1 1,0 0 0,0 1 0,0-1-1,0 0 1,0 0 0,0 1-1,0-1 1,0 0 0,0 0 0,0 0-1,0 0 1,-1 0 0,1 0 0,0-1-1,-1 1 1,1 0 0,-1 0 0,1 0-1,-1-1 1,0 1 0,1-2 0,2-11 8,0 1 1,-1-1 0,0 0 0,0-15-1,-1 10-75,1-47-24,-2 44 82,1 0 0,1 0 0,8-40 1,-10 61 37,0 1 1,0 0-1,0-1 1,0 1-1,0 0 1,0-1-1,0 1 1,0 0-1,1-1 1,-1 1-1,0 0 1,0-1-1,0 1 1,0 0 0,1 0-1,-1-1 1,0 1-1,0 0 1,0 0-1,1-1 1,-1 1-1,0 0 1,1 0-1,-1 0 1,0-1-1,0 1 1,1 0-1,-1 0 1,0 0-1,1 0 1,-1 0 0,0 0-1,1 0 1,-1-1-1,0 1 1,1 0-1,-1 0 1,0 0-1,1 1 1,-1-1-1,0 0 1,1 0-1,-1 0 1,1 0-1,14 15 520,8 24-39,-23-39-508,23 48 27,83 149 813,-44-105-3517,-43-68-1044,35 34 1,-26-36-2091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0 767 8330,'0'0'10739,"0"-25"-9720,0-410 194,0 145-1053,17 304 128,-2 17 99,-1 0 1,-1 1 0,14 59 0,-20-62-331,1-1 0,2 1 1,1-1-1,1-1 0,27 45 1,-22-55-119,-16-17 59,-1 0-1,1 0 1,-1 0 0,0 0-1,1 0 1,-1 0 0,1 0-1,-1 0 1,0 0 0,1 0-1,-1 0 1,0 0 0,1 0-1,-1-1 1,0 1 0,1 0-1,-1 0 1,0 0 0,1-1-1,-1 1 1,0 0-1,1 0 1,-1-1 0,0 1-1,0 0 1,0-1 0,1 1-1,-1 0 1,0-1 0,0 1-1,0 0 1,1-1 0,6-43-108,-5 31 111,5-103-225,-7 82 141,1 1 0,2 0 0,1 0 0,2 0 0,18-60 1,-24 92 93,1 1 1,-1 0 0,0-1-1,0 1 1,0 0 0,0-1-1,1 1 1,-1 0 0,0-1-1,0 1 1,0 0 0,1-1-1,-1 1 1,0 0 0,1 0-1,-1-1 1,0 1 0,0 0-1,1 0 1,-1 0 0,1-1-1,-1 1 1,0 0 0,1 0-1,-1 0 1,0 0 0,1 0-1,-1 0 1,0 0 0,1 0-1,-1 0 1,1 0 0,-1 0-1,0 0 1,1 0 0,-1 0-1,1 0 1,-1 0 0,0 0-1,1 0 1,-1 1 0,0-1-1,1 0 1,-1 0 0,0 0-1,1 1 1,-1-1 0,0 0-1,0 0 1,1 1 0,-1-1-1,0 0 1,1 1 0,13 20 428,8 40 364,15 68 0,2 8-567,-22-82-362,17 45-834,-3-37-4288,-22-45-1476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15419,'0'0'9450,"175"14"-9066,-130-11-224,-8 0-160,0-3 0,-10 0-752,1 0-1208,-10 0-3065,0 0-6226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9706,'0'0'5399,"17"0"-5920,50-3-155,-66 3 664,0 0 0,0 0 0,0-1 0,0 1 0,0 0 0,-1-1 1,1 1-1,0-1 0,0 1 0,0-1 0,0 0 0,-1 1 0,1-1 0,0 0 0,0 1 0,-1-1 0,1 0 0,-1 0 0,1 0 0,-1 0 0,1 1 0,-1-1 0,1 0 0,-1 0 0,0 0 0,1 0 0,-1 0 0,0 0 0,0 0 0,0 0 0,0 0 0,0-2 0,-5-24 775,1 23-389,0 1 0,1-1-1,-1 1 1,-1 0-1,1 1 1,0-1-1,-1 1 1,1 0 0,-1 0-1,1 0 1,-1 0-1,0 1 1,0 0 0,0 0-1,-7 0 1,10 32-105,2-24-528,4 40-2060,-3-45 1809,-1 0 0,1 0 0,0 0 0,0 0 0,0 0 0,0 0 0,0 0 0,0-1 0,0 1 0,1 0 0,-1-1-1,3 3 1,13 3-6931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136 241 10042,'0'0'4824,"-1"30"-3625,-2 3-753,0-8-79,2 1 0,0 0 0,2-1-1,1 1 1,6 30 0,38 135 1207,-44-181-1542,1 0 0,1 0 0,0 0 0,0-1 0,1 1 1,0-1-1,0 0 0,1 0 0,8 8 0,-13-16-109,-1-16-206,-1-16-38,-2 0 1,-1 0-1,-1 1 0,-2-1 0,-1 1 1,-1 1-1,-16-36 0,-15-32-620,-49-129-1530,43 75 4069,46 150-1524,0 1-1,0-1 0,0 0 1,0 1-1,0-1 0,0 1 0,1-1 1,-1 1-1,0-1 0,0 0 1,0 1-1,0-1 0,1 1 0,-1-1 1,0 1-1,1-1 0,-1 1 1,0-1-1,1 1 0,-1-1 0,1 1 1,-1-1-1,0 1 0,1 0 1,-1-1-1,1 1 0,-1 0 0,1 0 1,0-1-1,-1 1 0,1 0 1,-1 0-1,1 0 0,-1-1 0,1 1 1,0 0-1,-1 0 0,1 0 1,-1 0-1,1 0 0,0 0 0,-1 0 1,1 0-1,-1 1 0,1-1 1,1 0-1,33 6 622,-33-5-586,26 8 438,-1 2 0,47 25 0,-17-8-371,29 12-440,-34-11-4331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9010,'0'0'9698,"156"52"-9234,-110-44-464,-1 3-1376,-8-3-3369,0 1-2873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3393,'0'0'15468,"7"-14"-15086,0-9-368,-1 5-68,0 1 0,1 1 0,12-24 0,-18 39 10,4-6 518,-5 10 1054,-3 14-698,7 4-267,2-14-4680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10666,'0'0'9562,"-3"8"-8751,-4 18-657,3 1 1,0-1-1,1 1 0,2 0 0,3 49 1,-1-13 29,-1-5-13,-1 44 311,21 172 0,-20-268-476,2 0 0,-1-1 0,1 1 0,0-1 1,0 1-1,0-1 0,1 0 0,-1 0 1,1 0-1,0 0 0,1-1 0,0 1 0,-1-1 1,1 0-1,0 0 0,1 0 0,-1-1 0,1 1 1,0-1-1,0 0 0,0 0 0,0-1 0,0 0 1,0 0-1,1 0 0,10 2 0,7 0-43,-1-1 0,1-1 0,0-1 0,0-1 0,29-4 0,-39 2-213,1 1-1,-1-2 1,0 0 0,0-1-1,0 0 1,-1 0 0,16-9-1,7-9-3071,-6-6-3637,-18 14 303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9722,'0'0'8079,"26"4"-7000,8 1-715,0 1 0,-1 2 1,58 22-1,-78-24-237,1 0 1,-1 1 0,-1 1-1,1 0 1,21 19 0,-28-22-63,-1 1 0,0-1 0,0 1 0,0 0 0,-1 0 0,0 1 0,0-1 1,-1 1-1,0 0 0,0 0 0,0 0 0,-1 1 0,1 7 0,0-1 124,-2 0 1,0 1-1,-1-1 0,0 1 0,-1-1 1,0 1-1,-2-1 0,1 1 1,-10 24-1,-2-2-385,-3-2 0,-25 44 1,24-48-351,16-28 52,1-1 1,0 1-1,0-1 0,0 1 0,0-1 1,0 1-1,0 0 0,0 0 0,1-1 0,0 1 1,-1 3-1,1 5-5673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16564,'0'0'4791,"-31"3"-4612,-97 12-6,123-15-133,-1 1 1,1 0-1,0 0 0,0 0 0,-1 1 0,1 0 0,0 0 0,1 0 0,-1 0 1,0 1-1,1 0 0,-1 0 0,1 0 0,-4 4 0,6-5-44,1 0-1,-1 0 0,1 1 1,0-1-1,0 0 0,0 1 1,0-1-1,0 0 1,0 1-1,1-1 0,-1 1 1,1-1-1,0 1 0,-1 0 1,1-1-1,0 1 1,1-1-1,-1 1 0,0-1 1,2 4-1,1 4-39,1 0 1,0-1-1,1 1 0,0-1 1,1 0-1,0 0 0,0-1 1,1 1-1,12 11 0,88 72-27,-78-69 108,0 1 1,-2 1-1,42 49 0,-62-64 84,0 0 0,-1 0 0,0 0 1,0 1-1,-2 0 0,1 0 0,-1 0 0,-1 1 1,0-1-1,0 1 0,-1 0 0,-1 0 0,0 0 0,0 0 1,-3 21-1,1-26-96,-1 0 0,1 0-1,-1-1 1,-1 1 0,1-1 0,-1 1 0,0-1 0,-1 0 0,1 0 0,-1 0 0,0-1-1,-1 1 1,1-1 0,-1 0 0,0 0 0,-1-1 0,1 1 0,-1-1 0,0 0 0,0-1-1,-7 4 1,4-3-144,0 0 0,0 0 0,0-1 0,-1 0 0,1-1 0,-1 0 0,0-1 0,1 0 0,-1 0 0,0-1 0,0 0 0,1-1 0,-1 0 0,-18-5 0,24 5-58,0 0-1,-1-1 0,1 0 1,0 0-1,0 0 1,0-1-1,0 0 0,1 1 1,-1-1-1,1 0 1,0-1-1,-1 1 0,1 0 1,1-1-1,-1 0 1,0 0-1,1 0 0,0 0 1,0 0-1,0 0 1,-2-9-1,0-3-1344,1 0-1,1-1 1,1 1 0,0-28 0,1-12-5017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13755,'0'0'6105,"-9"170"-5609,9-84 56,0-4-31,19-5-281,8-11-240,10-11-1041,18-11-1223,0-14-2801,-19-16-1681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35 647 4865,'0'0'14347,"0"-26"-13848,0-329 987,-1 322-1376,-2 1 1,-2 0 0,-12-48-1,11 63 235,3 25-199,5 28-107,10 5 82,1-1 0,3 0 1,40 74-1,-19-55-85,-35-55-79,1-1-1,0 0 1,0 0 0,0 0 0,0 0 0,0-1-1,1 1 1,-1-1 0,1 0 0,-1 0-1,1 0 1,0 0 0,7 2 0,-9-4 17,-1 0 1,0 0-1,0 0 0,0 0 1,0 0-1,0 0 1,0-1-1,0 1 1,0 0-1,0-1 0,0 1 1,0 0-1,-1-1 1,1 1-1,0-1 1,0 0-1,0 1 1,0-1-1,-1 0 0,1 1 1,0-1-1,0 0 1,-1 0-1,1 1 1,-1-1-1,1 0 0,0-1 1,11-27-81,-12 28 96,9-35-323,-1-1 1,5-68-1,-5 27-119,-1 36 315,-2 13 302,2-45 0,-7 72 299,9 25 669,31 124 797,57 175-1812,-95-318-271,-1 1 0,0-1-1,1 0 1,0 1 0,0-1-1,1 0 1,-1 0 0,1-1 0,0 1-1,-1 0 1,2-1 0,-1 0 0,0 0-1,1 0 1,-1 0 0,9 5 0,-7-6-796,1-1 1,0 1-1,0-1 1,0 0-1,-1 0 1,1 0 0,11-1-1,3 0-4409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0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9722,'0'0'8519,"0"36"-7653,5 117 210,-4-138-954,2 1 0,-1-1 1,2 0-1,0 0 0,0-1 0,2 1 1,0-1-1,0 0 0,1-1 0,1 1 1,0-2-1,1 1 0,1-1 0,19 20 1,-18-21-77,0-1-1,1 0 1,0-1 0,0 0 0,1-1 0,0-1 0,15 7 0,-19-11-28,-1 1 0,1-1 1,1-1-1,-1 1 1,0-2-1,0 1 1,1-1-1,-1-1 1,1 1-1,-1-2 1,1 1-1,10-3 0,-17 2-12,1-1-1,-1 1 0,0-1 1,1 0-1,-1 0 0,0 0 0,0 0 1,0 0-1,-1-1 0,1 1 1,0-1-1,-1 0 0,0 1 0,0-1 1,0-1-1,0 1 0,0 0 0,0 0 1,-1-1-1,0 1 0,1-1 1,-1 1-1,0-6 0,3-8 22,-1 1 0,-2 0 0,1-30 0,-2 7 1,2 15-26,-2 0 1,0 1-1,-2-1 1,-1 1 0,0-1-1,-2 1 1,-10-29-1,4 25-57,5 11-182,0 0 0,-18-29 1,34 58-7318,44 51 1777,-17-25 1184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5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9826,'0'0'12281,"11"-2"-12146,16-4-50,1 1 0,52-2 1,-67 7-6,-1 0 1,0 0 0,1 1 0,-1 0-1,1 1 1,-1 1 0,0 0-1,0 1 1,21 9 0,-30-11-44,0 0 0,-1 0 0,1 1 0,-1-1 0,1 1 0,-1 0 0,0 0 0,0 0 0,0 0 0,0 0 0,-1 0 0,1 0 0,-1 0 0,0 1 0,0-1 0,0 0 0,0 1 0,-1-1 1,1 1-1,-1-1 0,0 1 0,0 0 0,0-1 0,-1 1 0,1-1 0,-2 6 0,0 0 1,0 1-1,-1-1 1,0 0 0,-1 0 0,0 0 0,0-1 0,0 1-1,-10 10 1,3-5-28,-2 0 0,0-1 0,0-1 0,-1 0 0,-30 19 0,34-25-360,0 0 1,-1 0-1,0-2 0,1 1 0,-2-1 1,1-1-1,0 0 0,-1 0 0,1-1 1,-16 1-1,26-3 196,1 0-1,-1 0 1,1 1 0,-1-1 0,0 0 0,1 0 0,-1 0-1,1 0 1,-1 0 0,0 0 0,1 0 0,-1 0-1,0 0 1,1 0 0,-1 0 0,1-1 0,-1 1 0,0 0-1,1 0 1,-1-1 0,1 1 0,-1 0 0,1-1 0,-1 1-1,1 0 1,-1-1 0,1 1 0,-1-1 0,1 1-1,-1-1 1,1 1 0,0-1 0,-1 1 0,1-1 0,0 1-1,0-1 1,-1 0 0,1 1 0,0-1 0,0 1 0,0-1-1,0 0 1,0 1 0,0-1 0,0 1 0,0-1-1,0 0 1,0 1 0,0-1 0,0-1 0,0-19-7072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1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6905,'0'0'11478,"-9"30"-10802,-26 101-267,33-122-394,0 1 0,1-1-1,1 1 1,0-1 0,0 1-1,1-1 1,0 1 0,0-1-1,1 0 1,1 1 0,0-1-1,4 11 1,4 11-12,8 38-1,-11-35 28,1 0 0,2-1 0,1 0 0,1-1 0,26 44 0,-37-74-51,0 0 1,0 1-1,0-1 0,0 0 0,0 0 0,1 0 1,-1-1-1,0 1 0,1 0 0,-1-1 0,1 0 0,0 0 1,-1 1-1,1-1 0,0-1 0,0 1 0,0 0 0,0-1 1,0 1-1,5-1 0,-2 0-134,-1-1-1,0 1 1,1-1 0,-1 0-1,0 0 1,0-1 0,0 0-1,0 0 1,0 0 0,6-4-1,-8 5-88,-1 0-1,1 0 1,-1 0-1,1 0 1,0 1-1,-1-1 1,1 0-1,0 1 1,0 0-1,-1 0 1,1 0-1,0 0 1,0 0-1,-1 1 1,1-1 0,0 1-1,-1-1 1,1 1-1,0 0 1,-1 0-1,1 0 1,-1 1-1,1-1 1,-1 1-1,0-1 1,3 4-1,12 7-3762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1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38 673 6385,'0'0'10983,"4"-34"-10471,28-200 263,-13-161 1522,-19 394-2290,-1 1-1,1 0 1,0-1-1,0 1 0,0 0 1,0 0-1,0-1 0,0 1 1,0 0-1,0-1 0,0 1 1,0 0-1,1-1 0,-1 1 1,0 0-1,0 0 0,0-1 1,0 1-1,0 0 0,0-1 1,1 1-1,-1 0 0,0 0 1,0 0-1,0-1 0,1 1 1,-1 0-1,0 0 0,0 0 1,1-1-1,-1 1 0,0 0 1,0 0-1,1 0 1,-1 0-1,0 0 0,1 0 1,-1 0-1,0-1 0,1 1 1,-1 0-1,0 0 0,0 0 1,1 0-1,-1 0 0,0 0 1,1 1-1,-1-1 0,0 0 1,1 0-1,-1 0 0,0 0 1,0 0-1,1 0 0,-1 0 1,0 1-1,0-1 0,1 0 1,-1 0-1,0 0 0,0 1 1,1-1-1,-1 0 0,0 1 1,15 12 34,-6 3 104,-1-1 0,-1 1 0,-1 1-1,7 21 1,10 28 331,23 57-116,-24-62-285,37 75 0,-45-111-156,-4-9-656,-9-13-1443,-26-30-6833,-3-1 2565</inkml:trace>
  <inkml:trace contextRef="#ctx0" brushRef="#br0" timeOffset="1">1 233 8002,'0'0'8890,"174"22"-8298,-101-14-368,1-8-224,-1 0-160,37 0-1721,-18 0-2144,-19-14-2296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1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9754,'0'0'10365,"-24"34"-9801,-74 117-28,94-143-482,0 0 0,0 0 0,1 0 0,1 1-1,-1-1 1,1 1 0,1 0 0,-1-1 0,1 1 0,1 0-1,0 0 1,0 0 0,2 12 0,2-7 33,0 1 0,1-1 0,0 0 0,1-1 0,8 16 0,-8-19-49,1 5-61,1 0-1,1-1 1,1-1 0,0 0-1,0 0 1,1 0 0,1-2-1,24 20 1,-30-27-248,0 0 0,1 0 0,-1-1 1,1 0-1,-1 0 0,1-1 0,0 0 0,0 0 0,12 2 0,-13-4-245,0 0 1,0 0-1,0 0 0,0-1 0,0 0 0,-1 0 0,1 0 0,0-1 0,0 0 0,-1 0 0,1-1 0,9-5 0,22-16-5606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10746,'0'0'8003,"5"-25"-7628,-1 0-317,5-22 28,19-63 1,-16 58 46,-2-1 0,-2-1 0,-3 1 0,-3-106 0,-2 128 109,0 30 52,0 6-201,1 0-1,0 0 0,0 1 0,1-1 1,-1 0-1,1 0 0,0 0 0,1-1 0,3 7 1,4 10 214,36 97 758,-11-26-950,3-1-1,69 115 0,-99-187-1707,-16-18-1872,-28-24-3665,26 15 6134,-34-21-4925</inkml:trace>
  <inkml:trace contextRef="#ctx0" brushRef="#br0" timeOffset="1">10 298 6465,'0'0'10035,"210"33"-9539,-145-22-280,-1-3-216,-9-5-736,18-3-1449,-18 0-960,-18-6-3208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1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440 479 8546,'0'0'9348,"6"26"-7826,25 85-466,-28-104-973,1 0 0,0 1 1,0-1-1,1-1 0,-1 1 0,2-1 0,-1 1 0,1-1 0,-1-1 0,2 1 0,-1-1 0,1 0 0,-1-1 0,1 0 0,1 0 0,-1 0 0,0-1 0,15 5 0,-18-7-47,2 2 26,1-1 0,0 0 0,0 0 1,0-1-1,0 0 0,0 0 0,0-1 0,0 1 0,13-3 0,-17 2-66,-1 0-1,1-1 0,-1 1 1,1-1-1,-1 0 0,1 0 1,-1 0-1,0 0 0,1 0 1,-1 0-1,0-1 0,0 1 0,0-1 1,0 0-1,0 1 0,0-1 1,0 0-1,-1 0 0,1 0 1,-1 0-1,1-1 0,-1 1 1,0 0-1,0-1 0,0 1 1,2-5-1,-2-5-138,1 0 0,-2 0 0,0 0 0,0 0 0,-1 1 0,0-1 0,-1 0 0,-1 0 0,0 1-1,0-1 1,-1 1 0,-1 0 0,1 0 0,-2 1 0,0-1 0,0 1 0,-8-10 0,-16-18-1354,0 1 0,-66-60 0,37 42-2312,-99-71 0,124 104 3046,-56-29-1,67 41 1382,0 0 1,-1 2-1,-36-9 0,5 10 3614,52 7-2470,5 2-1563,1-1 1,-1 0 0,0 1 0,0-1 0,1 0 0,-1-1-1,1 1 1,-1 0 0,1-1 0,-1 1 0,5 0 0,8 1 245,37 12 216,1-2 0,81 7 0,108-9-2379,-234-10 1064,-6-1 415,-1 1 0,0 0 0,1-1 0,-1 1 0,1 0 0,-1 0 0,0 0 0,1 1 0,-1-1 0,0 0 1,1 0-1,-1 1 0,0-1 0,1 1 0,-1-1 0,0 1 0,0-1 0,1 1 0,-1 0 0,2 1 0,-1 8-4712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5:1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10778,'0'0'9386,"-55"151"-8297,55-124-361,0-7-728,0-4-336,-9-16-1561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32 4217,'0'0'13548,"0"-17"-10784,-1 12 1639,-7 3-4361,0 0 1,0 0-1,0 1 1,-1 0-1,1 0 1,0 1-1,0 0 1,0 0-1,-1 1 1,1 0-1,-15 4 1,18-3-24,0 0 1,0 0-1,0 1 1,1 0 0,-1-1-1,0 1 1,1 1-1,0-1 1,0 1-1,0 0 1,0-1 0,1 2-1,-1-1 1,1 0-1,0 1 1,0-1-1,1 1 1,-4 9 0,-2 8 146,1 1 0,0 0 0,2 0 0,1 0 0,1 0 0,0 43 0,3-65-159,1 0 0,-1 0-1,1-1 1,-1 1 0,1 0-1,-1-1 1,1 1 0,-1 0 0,1-1-1,0 1 1,-1-1 0,1 1-1,0-1 1,0 1 0,-1-1-1,1 1 1,0-1 0,0 0-1,0 1 1,-1-1 0,1 0-1,0 0 1,0 0 0,0 0-1,0 0 1,0 0 0,0 0-1,-1 0 1,3 0 0,36 0-1,-28-1 15,-3 1 10,0-1-1,0-1 1,0 0-1,14-4 0,-17 3-37,0 1-1,1 1 1,-1-1 0,0 1-1,1 0 1,0 0-1,-1 1 1,1-1-1,-1 1 1,1 0 0,9 2-1,-12 1 4,1 0 0,-1 1 0,1-1-1,-1 1 1,0 0 0,0-1 0,-1 1 0,1 0-1,-1 1 1,0-1 0,2 6 0,5 8 2,3 4 30,-2 0 0,-1 1-1,-1 1 1,-1-1 0,-1 1 0,-1 0-1,-1 1 1,-2-1 0,0 1 0,-2 39 0,0-63-5,0 1 0,0 0 1,-1 0-1,1 0 1,0 0-1,-1-1 1,1 1-1,-1 0 1,1 0-1,-1-1 1,0 1-1,0 0 0,0-1 1,0 1-1,0-1 1,0 1-1,0-1 1,0 1-1,-1-1 1,1 0-1,-3 2 0,1-1 14,0 0-1,-1-1 1,1 1 0,0-1-1,-1 0 1,1 0-1,-1-1 1,0 1-1,1 0 1,-6-1-1,-3 0-29,1-1 1,-1 0-1,1-1 0,0 0 0,0-1 1,-15-5-1,-147-77-123,161 80-931,18 5-2467,20 0 658,69-16-6644,-56 3 2629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9378,'0'0'12637,"0"7"-12142,0 53 441,3-1 1,11 62-1,2-7-352,15 63 36,-27-155-582,-4-19-49,0 1 0,0-1 0,1 1 1,-1-1-1,1 0 0,0 1 0,0-1 0,0 0 0,1 0 1,-1 0-1,4 6 0,-4-9-529,0 0 379,0 0-1,-1 0 1,1 1-1,0-1 1,0 0 0,-1 0-1,1 0 1,0 0 0,0 0-1,-1-1 1,1 1-1,0 0 1,-1 0 0,1 0-1,0-1 1,-1 1 0,1 0-1,0-1 1,-1 1 0,1 0-1,0-1 1,-1 1-1,1-1 1,-1 1 0,1-1-1,-1 1 1,1-1 0,-1 0-1,1 0 1,34-61-8998,-16 27 1717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44 10338,'0'0'10029,"-24"-7"-9781,-77-23 47,95 29-193,0-1 0,0 1 0,0 0 0,-1 0-1,1 1 1,0 0 0,0 0 0,-1 0 0,1 1 0,-7 2 0,10-3-59,0 1 0,1 0 0,-1 0 0,1 0 0,-1 1 0,1-1 0,-1 1 0,1-1 0,0 1 0,-1 0 0,1 0 0,0 0 0,0 0 0,1 0 0,-1 0 0,-2 3 0,3-2-23,0 0 0,0 1 0,0-1 0,0 0 0,0 0 0,1 0 1,-1 1-1,1-1 0,0 0 0,0 1 0,0-1 0,1 0 0,-1 1 0,1-1 0,0 0 0,-1 0 0,1 0 0,1 0 0,-1 0 0,0 0 0,1 0 0,0 0 0,0 0 0,-1 0 0,2-1 0,-1 1 1,0-1-1,0 0 0,4 3 0,88 75 100,-48-43-87,76 79-1,-118-112-13,-1 0-1,0 0 0,0 1 1,0-1-1,-1 1 1,1 0-1,-1 0 1,0 0-1,-1 0 1,1 0-1,-1 0 1,1 10-1,-2-13 20,0 0 0,0 0-1,0 1 1,0-1 0,0 0 0,-1 0-1,1 1 1,-1-1 0,0 0-1,1 0 1,-1 0 0,0 0 0,0 0-1,0 0 1,-1 0 0,1 0-1,0 0 1,-1-1 0,1 1 0,-1-1-1,0 1 1,1-1 0,-1 1-1,0-1 1,0 0 0,0 0-1,0 0 1,0 0 0,0 0 0,0 0-1,-3 0 1,-14 4 7,-1-1 0,1-1 1,-1-1-1,0-1 0,0 0 0,0-2 1,0 0-1,0-1 0,1-1 0,-1-1 1,-24-8-1,28 4-78,17 2-965,28-1-1782,-12 4 2079,96-23-8135,-58 9 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10202,'0'0'10065,"2"22"-9562,16 112 960,43 166 0,-54-250-1325,-7-43-143,1 1 0,0 0 1,0-1-1,0 1 1,1-1-1,0 1 1,5 9-1,-3-13-697,-1-18-2522,-4 0 1445,0-1 0,-1 0 1,-1 1-1,-8-27 0,-7-14-4989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10362,'0'0'11573,"-18"26"-10751,-6 8-471,-25 46 1,45-70-257,0-1 0,1 0 1,0 1-1,0-1 1,1 1-1,1 0 0,0 0 1,0 0-1,1 0 1,0 0-1,0 0 0,1 0 1,1-1-1,3 14 1,-1-8 28,1 0 0,0 0 0,1-1 1,1 0-1,1 0 0,-1-1 0,2 1 0,0-2 1,1 1-1,0-1 0,0-1 0,2 0 1,23 18-1,-26-23-280,-1 0 0,1-1-1,0 0 1,0 0 0,0-1 0,1 0 0,-1-1 0,1 0-1,20 3 1,-24-6-288,1 1 0,0-1 0,-1-1 0,1 1 0,0-1 0,-1 0-1,1-1 1,-1 0 0,1 0 0,-1 0 0,0-1 0,0 1 0,0-1 0,0-1 0,-1 1 0,7-6-1,25-21-6631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9458,'0'0'10098,"184"28"-8802,-111-15-367,0-4-465,-9-4-248,1-2-104,-20 0-112,-8-3-352,-9 2-1153,-1 12-1535,-18 0-2881,-9 5-4322</inkml:trace>
  <inkml:trace contextRef="#ctx0" brushRef="#br0" timeOffset="1">734 586 15619,'0'0'6178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64 704 6705,'0'0'13798,"-2"-26"-13562,-16-420 852,17 421-877,-1-1-1,-2 1 1,0 0-1,-2 0 1,-14-41-1,16 61 45,2 13-241,4 16-160,15 29 203,3 0 1,3-1-1,55 94 1,-57-110-55,-8-11 41,2-1-1,1-1 1,0 0-1,35 36 1,-51-59-35,1 1 1,-1-1-1,0 1 1,1 0-1,-1-1 1,0 1-1,1-1 0,-1 1 1,1-1-1,-1 1 1,1-1-1,-1 1 1,1-1-1,-1 1 1,1-1-1,-1 0 1,1 1-1,0-1 1,-1 0-1,1 0 1,0 1-1,-1-1 0,1 0 1,0 0-1,-1 0 1,1 0-1,0 0 1,-1 0-1,1 0 1,0 0-1,-1 0 1,1 0-1,0 0 1,-1 0-1,1 0 1,0-1-1,-1 1 0,1 0 1,0-1-1,-1 1 1,1 0-1,-1-1 1,1 1-1,-1-1 1,1 1-1,-1 0 1,1-1-1,-1 1 1,1-1-1,-1 0 1,1 1-1,-1-1 0,0 1 1,0-1-1,1 0 1,-1 1-1,0-1 1,0 0-1,1 1 1,-1-1-1,0-1 1,5-54 426,-4 39-420,3-33 14,-3 0 1,-1 0 0,-3 0-1,-2 0 1,-2 1 0,-17-61-1,21 101-82,1-1 0,0 0 0,1 1 0,-1-1 0,2-15 0,12 55-2439,115 260-10646,-92-209 7529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12 594 6809,'0'0'10899,"0"-24"-9838,0 17-968,-8-153 1389,5-115 650,5 147-1836,-1 128-317,0 1 1,0-1 0,0 0-1,0 1 1,0-1 0,0 1-1,0-1 1,0 1-1,0 0 1,0-1 0,0 1-1,0 0 1,0 0 0,0-1-1,0 1 1,-1 0 0,1 0-1,0 0 1,0 2 0,155 311 802,-113-219-676,-6 23-2709,-37-117 2531,0-1 0,0 0 0,0 0 0,0 0 1,0 0-1,0 1 0,0-1 0,0 0 0,0 0 0,0 0 1,0 0-1,0 1 0,0-1 0,0 0 0,0 0 0,0 0 1,0 0-1,0 1 0,0-1 0,0 0 0,0 0 0,0 0 1,0 0-1,0 1 0,-1-1 0,1 0 0,0 0 0,0 0 1,0 0-1,0 0 0,0 0 0,0 1 0,-1-1 0,1 0 0,0 0 1,0 0-1,0 0 0,0 0 0,-1 0 0,1 0 0,0 0 1,0 0-1,0 0 0,0 0 0,-1 0 0,-13 0-1768,-14-7-1616,-7-12-3192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7738,'0'0'10938,"192"41"-10746,-146-24-192,0-6-8,0-6-1424,9-5-1473,-18 0-1416,-10 0-1240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450 391 2737,'0'0'13907,"0"13"-12510,0-2-1175,0 0 0,1-1 0,0 1-1,1-1 1,0 0 0,1 0 0,0 1-1,1-2 1,7 17 0,-5-16 7,5 11 154,1-1 0,1 0 1,24 28-1,-34-43-363,1-1 1,0 0-1,0-1 1,0 1-1,1-1 0,-1 1 1,1-1-1,0-1 1,0 1-1,0-1 0,0 1 1,0-2-1,0 1 1,1 0-1,-1-1 1,1 0-1,-1 0 0,1-1 1,-1 0-1,1 0 1,6 0-1,-11-1-15,1 0 0,0 1-1,-1-1 1,1 0 0,-1 0 0,0 0 0,1 0-1,-1 0 1,0 0 0,1 0 0,-1-1-1,0 1 1,0 0 0,0-1 0,0 1 0,0 0-1,0-1 1,0 0 0,-1 1 0,1-1-1,-1 1 1,1-1 0,-1 0 0,1-2 0,6-49-10,-6 47-10,0-14-277,0-1 1,-2 1-1,0 0 0,-2 0 0,0-1 1,-1 2-1,-9-29 0,5 29-372,0-1-1,-1 1 1,-1 0-1,-1 1 0,-1 0 1,0 1-1,-2 0 1,1 1-1,-2 0 0,0 1 1,-32-23-1,6 10-1617,0 2 1,-61-27-1,26 20-2654</inkml:trace>
  <inkml:trace contextRef="#ctx0" brushRef="#br0" timeOffset="1">1 9 4657,'0'0'14635,"229"-9"-13731,-147 15-544,-8-3-360,-1 2 0,9 3-1144,-8 3-2769,-28 3-1816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6281,'0'0'15166,"-6"-8"-14823,-13-9-318,19 17-24,0 0 0,0-1 0,0 1 0,-1 0 0,1 0 0,0 0 0,0 0 0,-1 0 0,1 0 0,0 0 0,-1 0 0,1 0 0,0 0 0,0 0 0,-1 0 0,1 0 0,0 0 0,0 0 1,-1 0-1,1 0 0,0 0 0,0 0 0,-1 0 0,1 0 0,0 1 0,0-1 0,-1 0 0,1 0 0,0 0 0,0 0 0,0 1 0,-1-1 0,1 0 0,0 0 0,0 0 0,0 1 0,0-1 0,0 0 0,-1 0 0,1 1 0,0-1 0,-3 53 356,4-24-66,8 436 1087,-9-464-1389,0 1 0,1-1 0,-1 1 0,1-1 0,0 1 0,-1-1 1,1 1-1,0-1 0,0 0 0,0 1 0,0-1 0,0 0 0,0 0 0,0 0 0,0 0 1,0 0-1,1 0 0,-1 0 0,0 0 0,1 0 0,-1-1 0,1 1 0,-1 0 0,1-1 1,-1 1-1,1-1 0,-1 0 0,1 0 0,-1 1 0,1-1 0,0 0 0,2-1 1,68 1 331,-48-2-349,-4 3-691,15 0-2581,-32-1 2656,-1-1-1,0 1 1,0 0 0,0-1-1,0 1 1,1-1 0,-1 0-1,0 0 1,0 0 0,0 0-1,-1 0 1,4-2-1,12-13-5336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10610,'0'0'11235,"-9"176"-10403,18-100-400,10-4-112,8-6-32,-9-11-272,10-11-16,-1-8-1056,1-6-496,-1-11-2257,1-8-2465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28 588 6249,'0'0'15522,"0"-24"-15276,0-23-197,2-46 456,-13-106 0,2 138-459,0-69 1,11 162 43,3-1 0,0 0 0,2 0 0,1-1 0,2 1 0,1-2 1,1 0-1,2 0 0,0-1 0,26 35 0,-35-55-63,1-1 1,0 0-1,1 0 0,-1-1 1,1 0-1,8 6 0,-13-11-16,-1 0-1,0 0 1,0 0 0,0 0-1,1 0 1,-1-1-1,0 1 1,1 0-1,-1-1 1,1 1-1,-1 0 1,1-1-1,-1 0 1,1 1-1,-1-1 1,1 0-1,0 0 1,-1 0-1,1 0 1,-1 0-1,1 0 1,-1-1-1,1 1 1,-1 0 0,1-1-1,-1 1 1,1-1-1,-1 0 1,1 1-1,-1-1 1,0 0-1,1 0 1,-1 0-1,0 0 1,0 0-1,0 0 1,1 0-1,-1 0 1,0 0-1,-1-1 1,1 1-1,1-3 1,4-8 47,-2 0-1,0-1 1,0 1-1,-1-1 1,0 0 0,0-24-1,-2-86 3,-3 61-79,4 24-32,-1 28 21,0 0 0,-1-1 0,0 1 0,-1 0-1,0-1 1,0 1 0,-1 0 0,-4-13-1,5 25-384,1 1-1,0 0 1,0-1-1,0 1 1,0 0-1,1-1 1,-1 1-1,1 0 1,-1-1-1,1 1 0,1 2 1,12 23-2531,0-1-1,26 35 1,-4-8-5753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12587,'0'0'9034,"-5"33"-8205,-10 110-94,15-130-623,0 0 0,1 0 0,0 0 0,1 0 0,1 0 0,0 0 0,1-1 0,0 1-1,1-1 1,0 0 0,1-1 0,12 20 0,-5-8 31,-5-10-68,0 0 1,1-1 0,0 0-1,14 14 1,-19-22-144,-1-1 1,1 1 0,0-1-1,1 1 1,-1-1-1,1 0 1,-1-1-1,1 1 1,0-1-1,0 0 1,0 0-1,0 0 1,0-1-1,0 0 1,8 1-1,-11-2-95,0-1 0,0 1-1,-1 0 1,1-1 0,0 1-1,0-1 1,0 0 0,-1 0-1,1 0 1,0 0 0,-1 0-1,1 0 1,-1 0 0,1 0-1,-1-1 1,0 1 0,0 0-1,1-1 1,-1 1 0,0-1 0,1-2-1,15-38-4494,-14 1-1258</inkml:trace>
  <inkml:trace contextRef="#ctx0" brushRef="#br0" timeOffset="1">56 209 8906,'0'0'11786,"201"63"-11225,-155-60-329,-9-3-232,-10 0-849,-8-5-991,-10-17-2513,-9-3-2024</inkml:trace>
  <inkml:trace contextRef="#ctx0" brushRef="#br0" timeOffset="2">1 31 10066,'0'0'8794,"201"0"-7514,-127-3-752,-1 3-528,-9 0-64,10 0-1184,-10 33-1560,-9 8-1329,-19 6-800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7242,'0'0'13136,"2"-24"-12675,-2 19-447,17-356 779,-17 98-709,0 263-85,0 0 0,0 0 0,1 0 0,-1-1-1,0 1 1,0 0 0,1 0 0,-1 0 0,0 0 0,0 0 0,1 0 0,-1 0 0,0 0 0,0 0-1,1 0 1,-1 0 0,0 0 0,0 0 0,1 0 0,-1 0 0,0 0 0,0 0 0,1 0 0,-1 1-1,0-1 1,0 0 0,0 0 0,1 0 0,-1 0 0,0 0 0,0 0 0,0 1 0,1-1 0,-1 0-1,0 0 1,0 0 0,0 1 0,0-1 0,0 0 0,1 0 0,-1 1 0,0-1 0,0 0 0,0 0-1,0 1 1,10 20 101,-1 1 0,12 46 0,-6-17 188,24 70 424,50 146-103,-73-235-626,-13-28-210,0 0-1,0 1 0,-1-1 0,0 1 0,0 0 0,-1 0 0,1-1 0,1 11 1,-16-26-8617,-3-2 5506,-19-19-5481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1 176 232,'0'0'19634,"6"-20"-19390,5-9-181,16-59 435,-25 60 424,-2 18 128,0 15 998,0 23-1860,0 89 411,17 136 1,-8-220-1562,-3-31-1291,0-20-1403,2-12-1916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8858,'0'0'8842,"174"71"-8042,-110-60-536,-9-5-264,9-6-640,-18 0-1609,9-25-1639,-18-5-1258,-19 0-1695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94 4281,'0'0'13384,"10"33"-12397,4 11-744,53 148 729,14 29-351,-80-221-644,-1 0-1,0 1 0,0-1 1,0 0-1,0 0 0,0 0 1,0 1-1,1-1 0,-1 0 1,0 0-1,0 0 0,0 1 1,0-1-1,0 0 0,0 0 1,0 0-1,0 1 0,0-1 1,0 0-1,0 0 0,0 0 1,0 1-1,0-1 0,0 0 1,0 0-1,0 0 0,0 1 1,-1-1-1,1 0 0,0 0 1,0 0-1,0 0 0,0 1 0,0-1 1,0 0-1,-1 0 0,1 0 1,0 0-1,0 1 0,0-1 1,0 0-1,-1 0 0,1 0 1,0 0-1,0 0 0,0 0 1,-1 0-1,1 0 0,0 0 1,0 0-1,0 0 0,-1 0 1,1 0-1,0 0 0,0 0 1,0 0-1,-1 0 0,1 0 1,0 0-1,0 0 0,-1 0 1,-12-6-493,-3-6-194,1-1-1,1-1 0,0 0 1,-16-21-1,11 9 584,2 0-1,0-1 1,1 0-1,-14-37 1,23 44 375,0-1-1,1 1 1,1-1-1,1 0 1,-1-28-1,4 43-113,0 0-1,1 0 1,0-1 0,0 1 0,1 0-1,-1-1 1,2 1 0,-1 0-1,0 0 1,1 0 0,0 0-1,1 0 1,-1 1 0,1-1-1,0 0 1,1 1 0,-1 0-1,1 0 1,0 0 0,0 0-1,1 1 1,6-5 0,-2 3-30,1 1 0,1 0 0,-1 1 0,1 0 0,-1 1 1,1 0-1,0 1 0,13-2 0,91 0 97,-95 4-187,-17 0-17,0-1 0,0 1 0,0 1 0,0-1 0,0 0 0,0 1 1,-1-1-1,1 1 0,0 0 0,0 0 0,-1 0 0,1 0 0,-1 1 0,1-1 0,-1 1 0,1-1 0,-1 1 0,0 0 1,0 0-1,0 0 0,4 4 0,-4-1-21,0 0 1,0 0-1,0 0 1,0 0-1,-1 0 1,0 0-1,0 1 0,0-1 1,-1 0-1,1 0 1,-2 7-1,1 0 19,-1 0 0,0 0 0,-1 0 0,-1 0 0,0 0 0,0 0 0,-6 13 0,4-11 29,3-9-26,0 0 0,1 0-1,-1 0 1,1 0 0,1 0-1,-1 1 1,1 7 0,0-12 64,1 19 998,4-8-442,1 0 0,1 0 0,0 0 0,0-1 0,1 0 0,17 18 0,-7-8 38,2 4-196,0-1 1,2-1 0,33 27 0,-46-43-624,0 0 0,0-1 0,0 0 0,1-1 0,0 0 0,0-1 0,0 0 0,1 0 0,-1-1 0,1-1 0,0 1 0,0-2 0,15 1 0,-24-1-118,0-1 0,0 0 0,0 0 0,1 0 0,-1 0 0,0 0 0,0 0 0,0-1 0,0 1-1,0-1 1,0 1 0,0-1 0,0 0 0,0 0 0,0 0 0,0 0 0,-1 0 0,1 0 0,0-1 0,-1 1 0,1 0 0,-1-1 0,1 1 0,-1-1 0,0 0 0,1 1 0,-1-1 0,2-4 0,7-24-8150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2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4113,'0'0'14800,"-29"34"-13529,29-34-1271,-121 150 929,113-138-801,0 0 0,1 0 1,0 0-1,1 1 1,0 0-1,1 0 1,0 1-1,2-1 1,-1 1-1,2 0 1,-2 17-1,0-5 143,-1 11 11,0 0 1,3 1-1,1 0 1,2 0-1,5 38 1,-2-63-297,0-1 1,1 1-1,1-1 1,0 0 0,0 0-1,1-1 1,0 0-1,1 0 1,1-1-1,-1 0 1,2 0-1,19 16 1,-23-22-297,0 1 1,1-1 0,-1 0 0,1 0-1,0-1 1,0 0 0,0 0 0,0-1-1,0 0 1,13 2 0,-16-3-147,0-1 0,0 0 0,1 0 0,-1-1 0,0 1 0,0-1 0,0 0 0,0 0 0,0 0 0,0-1 0,0 1 0,0-1 0,-1 0 0,1 0 0,0-1 0,-1 1 0,0-1 0,0 1-1,1-1 1,1-3 0,24-31-7729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7514,'0'0'10095,"8"30"-9024,48 186 295,-45-179-1181,0-1-31,-1 1 1,-2 0-1,-1 1 1,1 47-1,-9-93-267,0 1-1,-1-1 1,0 0 0,0 1-1,-1-1 1,0 1 0,-4-8-1,-1-3-151,2 2 128,-65-176-534,65 172 705,0-2 1,2 1 0,1 0 0,1-1 0,0 1 0,2-1 0,3-30-1,-3 49-8,1-1 0,0 1 0,0 0 0,1 0 0,-1-1-1,1 1 1,-1 0 0,1 0 0,0 0 0,0 1 0,1-1 0,-1 0-1,0 1 1,1-1 0,0 1 0,-1 0 0,1 0 0,0 0-1,0 0 1,0 1 0,0-1 0,1 1 0,-1 0 0,0 0-1,0 0 1,1 0 0,5 0 0,11-3 59,0 2 1,0 1-1,33 1 0,-28 1-69,-22-1-79,7-1 7,0 1 0,-1 1 0,1-1 0,0 2 0,0-1 1,10 4-1,-18-4-190,1 0 0,-1 1 0,1-1 1,-1 0-1,1 1 0,-1 0 1,0 0-1,0-1 0,0 1 0,3 3 1,-3-2-588,0 1 1,0-1 0,0 1 0,0-1 0,-1 1 0,1 0 0,-1-1 0,2 8-1,-2 10-7438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6809,'0'0'8698,"174"14"-8370,-128-9-328,9 6-1080,-19-3-1496,1-2-3458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11522,'0'0'5607,"1"25"-4173,0-6-1141,-1-1-73,1-1-1,1 1 1,1-1 0,0 0 0,1 0-1,1 0 1,11 27 0,-5-21-4,2-1 0,0 0 0,21 28 0,-25-39-194,0-1-1,1 0 1,0 0 0,0-1 0,1 0 0,0-1 0,22 13 0,-29-19-36,0 0 0,0-1 0,0 1 0,0-1 0,0 0 0,0 0 0,0 0 0,1-1 0,5 1 0,-9-1 5,0 0-1,1-1 1,-1 1-1,0 0 1,0 0-1,1-1 1,-1 1 0,0-1-1,0 1 1,0-1-1,0 1 1,0-1-1,0 0 1,0 1-1,0-1 1,0 0-1,0 0 1,0 0-1,0 0 1,0 0-1,-1 0 1,1 0-1,0 0 1,-1 0-1,1 0 1,-1 0-1,1 0 1,-1 0-1,0 0 1,1-1-1,-1 1 1,0-2 0,3-12-27,-1 1 0,-1-1 0,-1 1 0,0-1 0,0 1 0,-2-1 0,0 1 0,0-1 0,-1 1 0,-1 0 0,-1 0 1,0 1-1,-10-20 0,2 9-84,-2 1 0,0 1 0,-35-40 1,44 56 156,0 0 1,-1 0-1,0 0 1,0 1 0,0 0-1,0 0 1,-1 1-1,1 0 1,-1 0 0,0 1-1,-1 0 1,1 0-1,0 1 1,-1 0 0,1 0-1,-12 0 1,18 2-23,0 0 0,0 0 0,0 1 0,0-1 1,0 0-1,0 1 0,0-1 0,0 1 0,1 0 1,-1 0-1,0-1 0,0 1 0,1 0 0,-1 1 0,1-1 1,-1 0-1,1 0 0,-1 1 0,1-1 0,0 0 0,0 1 1,-1 0-1,1-1 0,0 1 0,0 0 0,1-1 0,-1 1 1,0 0-1,1 0 0,-1 0 0,0 3 0,-1 7-105,1-1-1,0 0 0,1 1 0,1 15 0,0-5-210,-1-17 142,0 0 0,1 0 0,-1 0 0,1-1 0,0 1 0,0 0 0,1-1 0,-1 1 0,1-1 0,0 1 0,0-1 0,0 0 0,1 0 0,0 0 0,0 0 0,0 0 0,0 0 0,0-1 0,1 0 0,-1 0 0,1 0 0,5 3 0,4 1-957,0 0 0,1-1 0,-1 0-1,2-1 1,28 5 0,13 0-5373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83 112 7458,'0'0'12962,"0"31"-11860,0-5-900,-1-3-49,1 0 1,2 0 0,0-1 0,1 1-1,1 0 1,12 37 0,12 32 307,18 51-358,-35-116-840,-20-75-6922,7 40 7674,-8-24-1743,-25-53 0,-1-2 802,4 3 622,19 56 790,1-1 1,1-1 0,2 0-1,2 0 1,0 0-1,-3-45 1,10 74-397,0 0 1,0 0-1,0 0 0,0 0 1,1 0-1,-1 0 0,0 0 1,1 0-1,-1 1 0,0-1 1,1 0-1,-1 0 0,1 0 1,-1 0-1,1 1 0,0-1 1,-1 0-1,1 1 0,0-1 1,-1 0-1,1 1 0,0-1 1,0 1-1,0-1 0,0 0 1,31-5 1078,-22 6-968,1 1-1,-1 0 0,0 0 0,15 5 1,-9-1-122,-1 1 1,0 1-1,-1 0 1,1 1-1,-2 0 1,1 2-1,14 12 1,-22-17-77,0 0 1,0 0-1,-1 1 0,0-1 1,0 1-1,0 1 1,-1-1-1,0 1 0,0-1 1,0 1-1,-1 0 1,0 1-1,-1-1 0,1 0 1,-1 1-1,-1 0 1,2 10-1,-4-14 39,0 1-1,0 0 1,0-1 0,-1 1-1,0-1 1,0 1-1,0-1 1,0 0 0,0 1-1,-1-1 1,0-1 0,0 1-1,0 0 1,0-1-1,-1 1 1,1-1 0,-1 0-1,0 0 1,-6 3 0,3-1-22,0-1 1,0 0-1,-1 0 1,1 0-1,-1-1 1,0-1 0,1 1-1,-2-1 1,1 0-1,-13 0 1,18-2 102,49 0-106,-35 1 121,0 0 0,0 1 0,0 0 0,-1 1 0,1 0 0,0 0 0,-1 1 0,0 1 0,0 0 0,0 0 0,0 1 0,-1 0 0,0 0 0,-1 1 0,1 1 0,-1-1 0,0 1 0,9 13 0,1 2-194,-1 2 1,-2 0 0,0 1-1,-1 0 1,17 47 0,-31-73 45,0 0 0,0 0 0,0 0-1,0 0 1,0 0 0,0 0 0,0 0 0,1 0 0,-1 0 0,0 0 0,0 0 0,0 0 0,0 0 0,0 0 0,0 0-1,0 0 1,1 0 0,-1 0 0,0-1 0,0 2 0,0-1 0,0 0 0,0 0 0,0 0 0,1 0 0,-1 0 0,0 0-1,0 0 1,0 0 0,0 0 0,0 0 0,0 0 0,0 0 0,1 0 0,-1 0 0,0 0 0,0 0 0,0 0 0,0 1-1,0-1 1,0 0 0,0 0 0,0 0 0,0 0 0,0 0 0,0 0 0,0 0 0,1 1 0,-1-1 0,0 0 0,0 0-1,0 0 1,0 0 0,0 0 0,0 0 0,0 1 0,0-1 0,0 0 0,0 0 0,0 0 0,0 0 0,-1 0 0,1 0-1,0 1 1,3-17-45,-4-23 283,-11-81 909,6-210 0,7 198-590,8 144-691,147 336 332,-93-215-166,-62-199-798,-10-296 347,9 360 438,-1 0 0,1 0 0,0-1 0,0 1 0,1 0 0,-1 0 1,0 0-1,1 0 0,-1 0 0,1 0 0,-1 0 0,1 0 0,0 0 0,0 1 0,0-1 1,0 0-1,0 0 0,0 1 0,1-1 0,-1 0 0,1 1 0,-1 0 0,3-3 0,-2 4 4,0 0 0,-1 0-1,1 0 1,0-1-1,0 2 1,0-1-1,0 0 1,-1 0-1,1 1 1,0-1-1,0 1 1,0-1 0,-1 1-1,1 0 1,0-1-1,-1 1 1,1 0-1,-1 0 1,1 1-1,-1-1 1,1 0-1,-1 0 1,0 1 0,0-1-1,1 0 1,0 3-1,18 22 71,-1 2 0,-2 0-1,0 0 1,-2 2 0,15 41 0,-1-5-33,44 92-672,-73-157 489,1 0 0,-1 0-1,1-1 1,-1 1-1,1 0 1,-1 0-1,1-1 1,-1 1-1,1 0 1,0-1-1,0 1 1,-1-1 0,1 1-1,0-1 1,0 1-1,-1-1 1,1 1-1,2 0 1,7-1-5280,-8 0 4192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10418,'0'0'9878,"0"-32"-9552,3-102-181,1 102-103,11-56 0,-1 8 9,-4-56-3,-5 107 163,-5 29-204,1 0-1,-1 0 1,0 0-1,1 0 1,-1-1-1,0 1 1,1 0-1,-1 0 1,1 0-1,-1 0 1,0 0-1,1 0 1,-1 0-1,0 0 1,1 0-1,-1 0 1,0 0-1,1 1 1,-1-1-1,0 0 1,1 0-1,-1 0 1,0 0-1,1 0 1,-1 1-1,0-1 1,1 0-1,-1 0 1,0 1-1,0-1 1,1 0-1,-1 0 1,0 1-1,0-1 1,0 0 0,1 1-1,-1-1 1,0 1-1,28 48 212,-25-44-256,44 87 307,-22-46-540,-1 1 0,-2 1 0,-3 1-1,24 89 1,-43-137 169,0 0-1,1-1 1,-1 1-1,0 0 1,0 0-1,0-1 1,0 1-1,0 0 1,0-1-1,0 1 1,0 0-1,0 0 1,0-1-1,0 1 1,0 0-1,-1-1 1,1 1-1,0 0 1,-1-1-1,1 1 1,0 0-1,-1-1 0,1 1 1,-1 0-1,1-1 1,-1 1-1,1-1 1,-1 1-1,1-1 1,-1 1-1,1-1 1,-1 0-1,0 1 1,-27 1-4877,17-2 3061,-32 0-6400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9058,'0'0'7954,"184"49"-7290,-120-32-640,0-3-24,9-14-1905,-8 0-2079,-20 0-2442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3513,'0'0'13423,"-2"13"-12937,-1 84 440,3 0-1,14 100 0,-12-180-893,-2-9-19,1 0 0,0 0 0,0 0 0,1 0 1,0 0-1,0 0 0,1 0 0,5 10 0,-6-15 5,0-1 0,0 1-1,0-1 1,1 0-1,-1 1 1,0-1-1,1 0 1,0 0 0,-1 0-1,1-1 1,0 1-1,0-1 1,0 0-1,0 1 1,0-1-1,0 0 1,0-1 0,1 1-1,-1-1 1,0 1-1,0-1 1,7 0-1,109 0-163,-111-12-4947,-7-1-666</inkml:trace>
  <inkml:trace contextRef="#ctx0" brushRef="#br0" timeOffset="1">437 20 11498,'0'0'10955,"18"154"-10043,-9-94-400,10 3-88,-1-5-216,0-8-144,-9-9-64,10-11-432,-10-11-848,0-10-737,9-9-1023,-8-22-1897,-10-11-1657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8482,'0'0'12927,"-6"16"-12603,4-10-317,-6 12 188,2 0 0,0 0 0,1 1 0,1 0 0,0 0 0,0 23 0,3-41-211,1 0 0,0 0 1,0 0-1,0 0 0,0 0 0,0 0 0,0 0 0,0 0 1,0 0-1,0 0 0,0-1 0,0 1 0,1 0 1,-1 0-1,0 0 0,1 0 0,-1 0 0,1 0 1,-1 0-1,1-1 0,-1 1 0,1 0 0,0 0 1,-1-1-1,1 1 0,0 0 0,0-1 0,-1 1 1,1-1-1,0 1 0,0-1 0,0 1 0,0-1 1,0 1-1,-1-1 0,1 0 0,0 0 0,0 1 0,0-1 1,0 0-1,0 0 0,0 0 0,0 0 0,0 0 1,0 0-1,0 0 0,0-1 0,0 1 0,0 0 1,0-1-1,1 1 0,14-1 192,-9 1-137,0 0 0,0 0 0,0 1 0,0 0 0,0 0 0,0 1 0,0 0-1,0 0 1,0 1 0,-1 0 0,1 0 0,-1 0 0,0 1 0,0 0 0,0 0-1,-1 0 1,1 1 0,-1 0 0,0 0 0,0 0 0,-1 1 0,0 0-1,0 0 1,0 0 0,-1 0 0,1 0 0,-1 1 0,-1-1 0,0 1 0,1 0-1,-2 0 1,1 0 0,0 14 0,1 2 192,-2 1 0,-1-1-1,0 0 1,-7 38 0,6-53-209,-1 0-1,0 0 1,-1 0-1,1 0 1,-2 0-1,1-1 1,-1 1-1,0-1 1,-1 0 0,1 0-1,-1-1 1,-1 1-1,1-1 1,-1 0-1,0-1 1,-10 8-1,14-12-115,0 1 0,0-1 0,0 0 0,0 0 0,0 0 0,0 0 0,0 0-1,-1-1 1,1 1 0,0 0 0,0-1 0,-1 0 0,1 0 0,0 1 0,-1-1 0,1-1-1,-1 1 1,1 0 0,0-1 0,0 1 0,-1-1 0,1 1 0,0-1 0,0 0-1,0 0 1,-1 0 0,1 0 0,0-1 0,-2-1 0,-1-1-539,1 0 0,0-1 1,0 1-1,1-1 0,-1 0 1,1 0-1,0 0 0,1 0 0,-1 0 1,-2-10-1,-6-28-5163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8386,'0'0'10674,"28"6"-9819,9 2-672,-10-3-48,0 1 0,-1 2 1,49 20-1,-56-21-52,0 1 0,-1 1 0,0 1 0,-1 0 0,23 18 0,-36-24-49,0 0 0,0 0 0,0 1 0,-1-1-1,0 1 1,0-1 0,0 1 0,0 0 0,0 0 0,-1 1 0,0-1 0,0 0-1,-1 1 1,0-1 0,0 1 0,0 0 0,0-1 0,-1 1 0,0 0 0,0-1-1,0 1 1,-1 0 0,-3 10 0,-1 2 177,-2 1 1,0-2-1,-1 1 1,0-1-1,-21 29 1,20-34-67,1 1 0,0 0 1,1 0-1,0 1 0,1-1 1,0 1-1,2 1 0,-1-1 1,2 1-1,-4 28 0,7-42-147,0 0-1,1 0 0,-1 0 1,0 0-1,0 0 1,1-1-1,-1 1 0,0 0 1,1 0-1,-1 0 1,1-1-1,-1 1 0,1 0 1,0-1-1,-1 1 0,1 0 1,0-1-1,-1 1 1,1-1-1,0 1 0,0-1 1,-1 1-1,1-1 1,0 0-1,1 1 0,32 5-552,-31-6 336,0 0 0,0 1 0,0-2 0,0 1 0,0 0 0,0-1 0,0 1 0,0-1 0,0 0 0,0 0 0,-1 0 0,1 0 0,0 0 0,-1-1 0,1 1 0,-1-1 0,1 0 0,-1 0 0,5-4 0,-3-6-1505,0-1 0,-1 0 0,0 1 0,1-15 0,-3-12-5237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7466,'0'0'12178,"156"27"-10890,-83-18-783,10-4-497,-1 1-8,1-1-1265,8 17-1727,-27 3-2722,-18 0-1551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65 618 7666,'0'0'9535,"3"-29"-8463,30-227 38,-25 172-667,-6-115 0,-2 150 638,3 90-560,2 0 0,2 0 0,24 77 0,-13-54-319,28 90-150,-21-93-3170,-50-69-17164</inkml:trace>
  <inkml:trace contextRef="#ctx0" brushRef="#br0" timeOffset="1">1 180 3849,'0'0'11866,"155"58"-10513,-90-36-609,-1 0-664,0-8-80,9-11-2113,-9-3-2032,-18 0-2104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31 6601,'0'0'10095,"10"27"-8140,-2 0-1573,57 147 1172,-36-99-1038,-9-24-782,29 55 0,-68-123-10039,-14-21 7942,-61-113-1549,15-8 6224,74 150-1319,1-1 0,0 1 1,0-1-1,1 0 1,1-1-1,-1 1 0,2 0 1,-2-19-1,4 28-914,-1 0-1,1 0 1,0 0 0,0 0-1,0 0 1,0 1-1,0-1 1,0 0 0,0 1-1,0-1 1,0 0-1,0 1 1,0-1 0,0 1-1,0 0 1,0-1-1,1 1 1,-1 0 0,0 0-1,0-1 1,0 1-1,1 0 1,-1 0 0,0 1-1,0-1 1,0 0 0,2 1-1,4-2 214,17 0 94,129-4 529,-140 6-940,1 0 0,-1 1 1,1 0-1,-1 1 0,0 0 0,0 1 0,-1 1 0,24 11 0,-35-16 8,1 1 0,-1 0 0,0 0-1,1 0 1,-1 0 0,0 0-1,0 0 1,0 0 0,0 0 0,0 0-1,0 1 1,0-1 0,0 0-1,0 1 1,0-1 0,-1 0 0,1 1-1,-1-1 1,1 1 0,-1-1-1,1 1 1,-1 0 0,0-1 0,0 1-1,0-1 1,0 1 0,0-1-1,0 1 1,0 0 0,-1-1 0,1 1-1,0-1 1,-1 1 0,1-1-1,-1 1 1,0-1 0,0 0 0,1 1-1,-1-1 1,0 0 0,0 1-1,-2 1 1,-5 7 82,-1-1 1,0 0-1,-1 0 0,-13 9 1,9-6-34,-83 61 575,96-72-566,0-1-1,0 1 1,0-1 0,0 1-1,0 0 1,1 0 0,-1-1-1,0 1 1,0 0 0,1 0 0,-1 0-1,1 0 1,-1 0 0,1 0-1,-1 0 1,1 0 0,-1 0-1,1 0 1,0 0 0,0 0-1,0 0 1,-1 0 0,1 0-1,0 0 1,0 0 0,0 0-1,1 0 1,-1 0 0,0 0-1,0 0 1,1 0 0,-1 0-1,0 0 1,1 0 0,-1 0-1,1 0 1,-1 0 0,1 0 0,0 0-1,0 1 1,4 3 112,0-1-1,0 0 1,0 0 0,0-1-1,9 5 1,-4-2 172,21 13 606,-2 1-1,0 1 1,-1 1 0,-1 1 0,-1 2 0,43 53 0,-65-71-990,1 0 1,1 0-1,-1-1 1,1 0-1,1 0 1,7 7-1,-10-11-502,0 0 0,0 1 0,0-2 0,0 1-1,1 0 1,-1-1 0,0 1 0,7 0 0,8-1-6693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3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10114,'0'0'11867,"46"192"-11571,-37-134-64,9-8-80,-9-9-144,10-8-8,-19-14 0,9-5-672,-9-9-961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6001,'0'0'6495,"-5"-2"-6338,3 1-164,0 0 0,1 1 0,-1-1-1,0 0 1,0 0 0,0 0 0,1 0 0,-1 0-1,0-1 1,1 1 0,-3-2 0,4 2 8,-9-23 7694,9 24-7850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73 7394,'31'-39'2693,"-31"38"-2477,1 0-1,-1 1 0,1-1 0,-1 0 1,1 1-1,-1-1 0,0 0 0,1 1 0,-1-1 1,0 0-1,1 0 0,-1 1 0,0-1 0,0 0 1,0 0-1,0 1 0,0-1 0,0 0 0,0 0 1,0 0-1,0 1 0,0-1 0,0 0 0,0 0 1,-1 0-1,-15-9 1761,-27 7-1584,39 3 25,-15 0-18,11 0-238,0-1 0,-1 1 1,1 1-1,0 0 0,0 0 1,0 0-1,-11 4 0,17-4-126,0 1 1,0-1-1,-1 1 1,1-1-1,0 1 0,0 0 1,0 0-1,0 0 1,1 0-1,-1 0 0,1 0 1,-1 1-1,1-1 0,0 0 1,-1 1-1,1-1 1,1 1-1,-1-1 0,0 1 1,1 0-1,-1-1 1,1 1-1,-1 0 0,1-1 1,0 1-1,1 5 1,-1-3-2,0 0 1,0 0 0,0 0 0,0-1 0,1 1 0,0 0 0,0 0 0,0 0 0,1-1 0,-1 1 0,1 0 0,0-1 0,1 0 0,-1 1 0,1-1 0,0 0-1,0 0 1,0-1 0,0 1 0,1 0 0,-1-1 0,1 0 0,0 0 0,8 5 0,22 12 319,1-1 0,69 26 0,-61-28 69,67 37 0,-109-54-414,0 1-1,-1 0 0,1-1 0,0 1 0,0 0 0,0 0 1,0 0-1,-1 0 0,1 0 0,0 0 0,-1 0 1,1 0-1,-1 0 0,1 0 0,-1 0 0,1 0 0,-1 0 1,0 0-1,0 0 0,1 0 0,-1 1 0,0-1 0,0 0 1,0 0-1,0 0 0,-1 0 0,1 1 0,0-1 1,0 0-1,-1 0 0,1 0 0,0 0 0,-1 0 0,1 0 1,-1 0-1,0 0 0,1 0 0,-1 0 0,0 0 0,1 0 1,-1 0-1,-2 1 0,-36 35 257,16-20-237,-1 0 0,-1-2 0,0-1 0,-1-1 0,0-1 0,-1-1 0,0-2 0,-1 0 0,0-2 0,-1-1 0,1-1 0,-1-2 0,-45 0 0,74-2-47,0-1 1,-1 0 0,1 0-1,-1 0 1,1 0 0,0 0-1,-1 0 1,1 0 0,0 0 0,-1 0-1,1 0 1,-1 0 0,1 0-1,0-1 1,-1 1 0,1 0-1,0 0 1,-1 0 0,1 0-1,0-1 1,-1 1 0,1 0 0,0 0-1,-1 0 1,1-1 0,0 1-1,0 0 1,-1-1 0,1 1-1,0 0 1,0-1 0,0 1-1,-1 0 1,1-1 0,0 1 0,0 0-1,0-1 1,0 1 0,0 0-1,0-1 1,0 1 0,0-1-1,0 1 1,0 0 0,0-1-1,0 1 1,0-1 0,0 1 0,0 0-1,0-1 1,0 1 0,0 0-1,0-1 1,1 1 0,-1 0-1,0-1 1,0 1 0,0 0-1,1-1 1,-1 1 0,0 0 0,1 0-1,-1-1 1,0 1 0,0 0-1,1 0 1,-1-1 0,0 1-1,1 0 1,12-5-706,-1 0 1,1 0-1,0 2 1,0-1-1,15 0 0,4-3-1070,31-7-3299,-7 0-1842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1744,'0'0'18342,"6"29"-17676,2 12-380,34 147 934,47 146-458,-117-362-11891,-7-19 5255</inkml:trace>
  <inkml:trace contextRef="#ctx0" brushRef="#br0" timeOffset="1">1 91 9210,'0'0'9386,"211"0"-8354,-129 6-536,1-1-304,-10-2-192,-9 3-544,-9 10-1440,-9-2-2153,-18 5-1688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129 574 5673,'0'0'10928,"0"-25"-10181,-1-15-547,-1-5 48,6-52 0,4-214 795,-8 264-416,0 46-613,0 1 1,0 0-1,0 0 1,0-1-1,0 1 1,0 0-1,0-1 1,0 1-1,0 0 0,0-1 1,0 1-1,1 0 1,-1 0-1,0-1 1,0 1-1,0 0 1,0 0-1,0-1 1,1 1-1,-1 0 1,0 0-1,0-1 1,1 1-1,-1 0 1,0 0-1,0 0 1,1 0-1,-1-1 1,0 1-1,1 0 1,-1 0-1,0 0 1,0 0-1,1 0 1,-1 0-1,0 0 1,1 0-1,-1 0 1,1 0-1,16 4 154,14 16 6,-4 10-25,-1 1-1,-2 2 1,-2 0 0,0 1 0,-3 2-1,-1 0 1,15 42 0,-24-56-352,0-1 1,-2 1 0,-1 1-1,-1-1 1,-1 1 0,2 30-1,-6-52 70,0 0 0,0 0 0,0 0 0,-1 0 0,1 0-1,0 0 1,-1 0 0,1 0 0,-1 0 0,1 0 0,-1 0-1,1-1 1,-1 1 0,1 0 0,-1 0 0,0-1 0,0 1-1,1 0 1,-1-1 0,0 1 0,0-1 0,0 1 0,0-1 0,0 1-1,0-1 1,1 1 0,-1-1 0,0 0 0,0 0 0,0 1-1,0-1 1,0 0 0,0 0 0,0 0 0,0 0 0,0 0-1,0 0 1,0-1 0,-2 1 0,-39-9-3133,-6-18-1340,-6-11 445</inkml:trace>
  <inkml:trace contextRef="#ctx0" brushRef="#br0" timeOffset="1">0 230 3081,'0'0'11378,"165"85"-9682,-91-52-687,-1-5-609,-9-6-400,-9-8-608,9-14-1633,-18 0-1000,-9-11-2144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9250,'0'0'14683,"165"22"-13691,-110-13-440,0-4-175,0-2-201,-10-3-104,-17 0-72,9 0-224,-19 0-521,9 0-687,-17 0-1521,8 0-3704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2633,'0'0'14080,"9"15"-13127,17 28-460,-2 2 0,-2 1-1,-2 1 1,16 56 0,-20-48-500,8 35 103,-18-30-2769,-12-60 4,-4-6 1120,0 0 0,1-1 0,-1 0 0,1 0 1,-12-14-1,-23-22-3003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6585,'0'0'8314,"31"0"-6459,195-5-65,-157 8-1469,-1 2 1,103 22-1,-170-27-326,0 0 0,-1 0-1,1 1 1,-1-1 0,1 0-1,0 0 1,-1 0 0,1 1-1,-1-1 1,1 0 0,0 1 0,-1-1-1,1 0 1,-1 1 0,1-1-1,-1 1 1,0-1 0,1 0-1,-1 1 1,1-1 0,-1 1 0,0 0-1,1-1 1,-1 1 0,0-1-1,0 1 1,1 0 0,-1-1 0,0 1-1,0-1 1,0 1 0,0 0-1,0-1 1,0 1 0,0 0-1,0-1 1,0 1 0,0-1 0,0 1-1,0 0 1,0-1 0,-1 1-1,1-1 1,0 1 0,0 0-1,-1-1 1,1 1 0,0-1 0,-1 1-1,1-1 1,-1 1 0,1-1-1,-1 1 1,1-1 0,-1 1-1,-28 29 200,26-28-134,-12 12 180,0 1 0,1 0 0,-23 33 0,32-40-86,0 0 0,0 0 0,1 0 0,1 0 0,-1 1 0,1 0 1,1 0-1,0-1 0,0 1 0,0 1 0,1 10 0,0-15-103,1-1-1,0 1 1,1 0-1,-1 0 1,1 0-1,0 0 1,0 0-1,0-1 1,1 1-1,0-1 1,0 1-1,3 5 1,-1-6-24,0 0 1,0 0-1,0 0 0,0-1 1,1 0-1,-1 1 0,1-2 1,0 1-1,0 0 0,11 2 1,5 4-13,2-2 0,-1-1 1,1-1-1,0-1 0,41 2 1,15-7-2825,-78 1 2667,0 0-1,-1 0 1,1 0 0,0-1-1,0 1 1,0 0 0,0-1 0,0 1-1,0-1 1,-1 1 0,1-1-1,0 1 1,0-1 0,-1 1-1,1-1 1,0 0 0,-1 1-1,1-1 1,-1 0 0,1 0-1,-1 1 1,1-1 0,-1 0 0,1 0-1,-1 0 1,0 0 0,0 1-1,1-1 1,-1 0 0,0 0-1,0 0 1,0-2 0,-2-35-5660,-6 11 314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28 185 4537,'0'0'16299,"211"27"-15562,-156-19-385,9-2-256,-18-1-96,-9-5-744,-19 0-873,-18-11-6120,0-8 1343</inkml:trace>
  <inkml:trace contextRef="#ctx0" brushRef="#br0" timeOffset="1">1 9 4369,'0'0'15579,"210"-9"-15379,-145 9-200,-10 3-288,18 8-1224,-18-3-2601,-9 1-1768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11210,'0'0'10603,"165"42"-10443,-128-37-160,-1-2-584,-8-3-761,-10 0-935,-9 0-2313,0 0-1673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21 6689,'0'0'13129,"-8"29"-12417,-22 101-160,28-121-511,0 1 1,1 0-1,0 0 0,1 0 1,0 0-1,1 0 0,0 0 1,0 0-1,1 0 0,0-1 1,1 1-1,0-1 0,1 1 1,-1-1-1,2 0 0,0 0 1,0-1-1,0 0 0,1 1 1,0-2-1,1 1 0,-1-1 1,2 0-1,-1 0 0,1-1 1,0 0-1,0 0 0,16 7 1,-15-8-71,1-2 1,0 1-1,0-1 1,0-1-1,0 0 0,0 0 1,0-1-1,0 0 1,1-1-1,-1 0 1,13-2-1,-19 1-10,-1 0 0,1 0 0,-1 0 0,1 0 0,-1-1 0,1 1 1,-1-1-1,0 0 0,0 0 0,0 0 0,0 0 0,0 0 0,0-1 0,-1 0 0,1 1 0,-1-1 0,0 0 0,0 0 0,0 0 1,0 0-1,0-1 0,0 1 0,-1 0 0,0-1 0,0 1 0,0-1 0,1-6 0,1-3-34,-2 1-1,1-1 1,-2 0-1,0 0 1,0 0-1,-4-20 1,1 21 22,-1-1 0,0 1 1,-1 0-1,0 0 0,-1 1 1,0-1-1,-1 1 1,-1 1-1,1-1 0,-2 1 1,1 1-1,-19-16 0,10 10 148,0 1-1,-1 0 0,-1 1 1,0 2-1,-1 0 0,-30-12 1,45 20-17,0 2 0,0-1 1,0 1-1,0-1 0,0 1 1,-1 1-1,1-1 0,0 1 1,0 0-1,-1 0 1,-5 1-1,10 0-82,0 0-1,-1-1 1,1 1 0,0 1 0,-1-1 0,1 0 0,0 0-1,0 0 1,0 0 0,0 1 0,0-1 0,0 1-1,0-1 1,1 1 0,-1-1 0,0 1 0,1-1-1,-1 1 1,1-1 0,0 1 0,-1 0 0,1-1-1,0 1 1,0 0 0,0-1 0,1 4 0,-1 2-127,0 0 1,0-1-1,1 1 1,0 0-1,0-1 1,3 11-1,3-4-739,0 0 0,0 0 1,2-1-1,-1 0 0,2 0 0,11 12 0,23 13-4978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9842,'0'0'7566,"8"25"-6434,-2-3-916,1 3-25,0 0 0,2-1 0,1-1 1,1 1-1,14 22 0,-13-26 21,1-1 0,1 0-1,1-1 1,33 31 0,-41-42-180,0-1 1,1 0-1,0-1 0,1 0 0,-1 0 1,1-1-1,0 0 0,0 0 0,0-1 1,0 0-1,1-1 0,-1 0 0,1-1 1,16 1-1,-23-2-26,-1 0-1,1 0 1,0-1-1,0 1 1,0-1 0,-1 0-1,1 1 1,0-1 0,-1-1-1,1 1 1,-1 0 0,1-1-1,-1 1 1,0-1 0,0 0-1,0 1 1,0-1 0,0 0-1,0-1 1,0 1-1,0 0 1,-1 0 0,1-1-1,-1 1 1,0-1 0,0 1-1,1-1 1,-2 0 0,1 1-1,1-6 1,1-9 5,-1 1 1,0-1-1,-1 0 1,-1-19-1,0 19-20,0 9-14,0-1 1,-1 0-1,0 0 1,0 1 0,-1-1-1,0 1 1,0-1-1,-1 1 1,0 0-1,-1 0 1,1 0 0,-2 0-1,1 1 1,-1 0-1,0-1 1,-1 2 0,1-1-1,-1 1 1,-1 0-1,-9-8 1,14 13-754,10 14-4857,15 5 2410,-17-13 1642,21 17-3891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9994,'0'0'9194,"19"198"-8482,-1-129-392,10-6-200,-1-14-80,-9-10-40,1-17-264,-10-11-800,-9-25-6049,0-22 2143</inkml:trace>
  <inkml:trace contextRef="#ctx0" brushRef="#br0" timeOffset="1">0 81 5737,'0'0'13827,"165"19"-13163,-82-5-600,-10-3-64,10-6-848,-10-2-1280,-9-3-1737,-27 0-592,-10-3-3481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61 4481,'0'0'14067,"37"184"-13275,-19-112-192,10-1-184,-10-8-208,0-8-136,-8-16-72,-1-12-176,0-16-952,-9-24-5193,0-20 1936,0-9-2121</inkml:trace>
  <inkml:trace contextRef="#ctx0" brushRef="#br0" timeOffset="1">45 0 4033,'0'0'12715,"31"6"-11793,97 23-251,-121-27-621,0 0 1,1 1-1,-1 0 0,-1 0 0,1 1 0,0-1 1,-1 1-1,0 1 0,12 9 0,1 1 32,-9-7-68,-7-7-10,0 1-1,0-1 0,0 1 1,-1 0-1,1 0 0,-1 0 0,1 0 1,-1 0-1,0 1 0,0-1 0,0 1 1,0-1-1,0 1 0,-1 0 1,1 0-1,-1 0 0,1 0 0,-1 0 1,0 0-1,-1 0 0,1 0 1,0 0-1,-1 1 0,1 4 0,-2-7-2,1 1 0,-1 0 0,1-1 0,-1 1 0,1 0 0,-1-1 1,0 1-1,0-1 0,0 1 0,0-1 0,0 0 0,0 1 0,0-1 0,0 0 0,-1 0 0,1 0 0,0 0 0,-1 0 0,1 0 0,-1 0 0,-2 1 0,-42 17 63,33-14-36,-30 9 3,-61 12 0,-5 0-1010,93-15-606,16-11 1481,0 1 0,-1-1 1,1 1-1,0-1 0,0 1 0,0-1 1,0 1-1,0-1 0,0 1 0,0-1 0,0 1 1,0-1-1,0 1 0,1-1 0,-1 1 1,0-1-1,0 1 0,0-1 0,0 1 1,1-1-1,-1 0 0,0 1 0,1-1 1,-1 1-1,0-1 0,1 0 0,-1 1 0,0-1 1,1 0-1,-1 1 0,1-1 0,-1 0 1,0 0-1,1 1 0,-1-1 0,1 0 1,-1 0-1,1 0 0,-1 1 0,1-1 0,-1 0 1,1 0-1,24 6-4434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6209,'0'0'13858,"2"33"-12555,-2 1-987,-1-15-160,2 1 0,0-1 1,0 1-1,2-1 0,1 0 1,0 0-1,1 0 1,14 31-1,-10-30-38,1 0-1,1-1 1,0 0 0,2-1 0,0 0-1,1-1 1,1-1 0,0 0 0,26 20 0,-38-34-122,0 0 0,0 0-1,0 0 1,0 0 0,0-1 0,0 0 0,0 1 0,0-1 0,0 0 0,1 0 0,-1-1 0,0 1 0,1-1 0,-1 0 0,1 0 0,-1 0 0,0 0 0,6-1 0,-7 0-3,0 0-1,1 0 1,-1-1-1,0 1 1,0-1-1,0 1 1,0-1-1,0 0 0,0 1 1,0-1-1,-1 0 1,1 0-1,-1-1 1,1 1-1,-1 0 1,0 0-1,0-1 0,0 1 1,0-1-1,0 1 1,-1-1-1,1 1 1,0-3-1,3-20-110,-2 1 0,0 0 0,-1-1 0,-2 1 0,0 0 0,-2-1 0,-1 1 0,0 0 0,-2 0 0,-1 1 0,-1 0 0,-13-28 0,9 33-676,7 27-1986,7 34-1554,13-3-382,3-6-938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6833,'0'0'12491,"0"-15"-9003,1 39-3040,2 0 0,8 32 0,1 13 69,-3 5-400,3-1-1,2 0 1,4-2 0,29 72-1,-47-142-148,0-1 0,0 0 0,0 0 0,0 1 0,0-1 0,0 0 0,0 0 0,0 1 0,0-1 0,0 0 0,0 0 0,0 1 0,0-1 0,0 0 0,0 0 0,0 1 0,1-1 0,-1 0 0,0 0 0,0 0 0,0 1 0,1-1 0,-1 0 0,0 0 0,0 0 0,0 0 0,1 0 0,-1 1 0,0-1 0,0 0 0,1 0 0,-1 0 0,0 0 0,0 0 0,1 0 0,-1 0 0,0 0 0,0 0-1,1 0 1,-1 0 0,0 0 0,0 0 0,1 0 0,-1 0 0,0 0 0,0 0 0,1 0 0,-1 0 0,0 0 0,0 0 0,1-1 0,-1 1 0,0 0 0,0 0 0,0 0 0,1 0 0,-1-1 0,0 1 0,0 0 0,0 0 0,0 0 0,1-1 0,-1 1 0,0 0 0,0 0 0,0-1 0,0 1 0,0 0 0,7-19-2447,-6-13-2071,-1-3-2074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8130,'0'0'14635,"82"-9"-13811,-27 9-328,0 6-232,-9 5-176,-9-11-80,0 3-8,-10-3-648,1 0-1344,-1-9-1793,-9-13-1024,-18-5-2809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11602,'0'0'11811,"211"69"-10907,-138-53-464,-9-7-272,-9-4-168,-18-5-328,0 0-904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9898,'0'0'9491,"0"22"-8718,0 489 1534,1-510-2312,-1 1-1,1-1 1,0 0 0,-1 0-1,1 0 1,0 0 0,0 0 0,0 0-1,0 0 1,0 0 0,0 0 0,0 0-1,0-1 1,0 1 0,1 0 0,-1-1-1,0 1 1,0-1 0,1 1-1,-1-1 1,0 1 0,1-1 0,-1 0-1,0 0 1,1 0 0,-1 0 0,0 0-1,1 0 1,-1 0 0,3-1 0,48-2-134,-49 3 135,89-20-320,-71 14-181,0 1 1,0 0 0,0 2 0,23 0-1,46 3-5847,-52 0 1861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7418,'0'0'12762,"18"173"-11922,1-112-455,-1-1-217,9-7-128,-8-4-40,-1-10-176,0-9-705,10 3-815,-1-8-2497,-8-3-1472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67 536 5113,'0'0'11088,"-9"-30"-9789,-28-100-494,30 94-579,1 1-1,2-1 0,1 0 1,3-63-1,2 33 206,-2-1 819,0 66-1024,1 27-44,8 5 20,0 1-1,2-1 1,1-1 0,2 0 0,32 52 0,-20-36-186,-20-35-10,0-1 0,0 0 0,1-1 0,12 14 0,-16-20-13,0 0 1,0 0 0,0-1 0,0 1-1,0-1 1,1 0 0,-1 0 0,1 0-1,0-1 1,0 1 0,-1-1 0,1 0 0,0 0-1,0 0 1,0 0 0,6 0 0,-9-2 9,1 1 0,-1 0 1,1-1-1,-1 1 0,0-1 1,0 0-1,1 1 0,-1-1 1,0 0-1,0 0 0,0 0 1,0 1-1,0-1 0,0 0 0,0-1 1,0 1-1,0 0 0,0 0 1,-1 0-1,1 0 0,0-1 1,-1 1-1,1 0 0,-1-1 1,1 1-1,-1 0 0,0-1 1,0 1-1,1 0 0,-1-1 1,0-2-1,1-55 110,-1 44-87,1-27-61,0 12-20,-4-44-1,2 66-6,0 1 1,0 0-1,-1-1 1,0 1-1,0 0 0,-1 0 1,0 0-1,0 0 0,-1 1 1,1-1-1,-7-6 0,23 28-6941,29 29 828,-6-16-309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11498,'0'0'9759,"-6"33"-8878,-18 111-313,22-129-490,0 0 0,2 0-1,0 0 1,0 0 0,2 1-1,0-1 1,0-1 0,1 1-1,1 0 1,1-1 0,10 25-1,-9-29-56,-1-1-1,1 1 0,0-1 1,1 0-1,0 0 0,1-1 1,0 0-1,0 0 1,1-1-1,-1 0 0,2 0 1,-1-1-1,1 0 0,11 4 1,-17-7-118,0-1 1,0-1 0,0 1-1,1-1 1,-1 0-1,1 0 1,-1 0-1,1 0 1,-1-1 0,1 0-1,-1 0 1,1 0-1,-1 0 1,5-2-1,-6 1-104,0 0 0,-1 0 0,1-1 0,-1 0 0,1 1 0,-1-1 0,1 0 0,-1 0 0,0 0 0,0-1 0,0 1 0,0 0 0,-1-1 0,1 1 0,-1-1 0,1 0 0,-1 1 0,0-1 0,1-5 0,14-41-5489,-13 2-3392</inkml:trace>
  <inkml:trace contextRef="#ctx0" brushRef="#br0" timeOffset="1">0 204 10522,'0'0'8274,"156"25"-7058,-101-19-520,0-4-600,-9-2-96,-18 0-1184,-10-5-1264,-9-14-1721,-9-1-1672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9674,'0'0'8762,"183"3"-8386,-109 2-376,-1 6-280,19 22-1800,-10 0-2417,-27 6-1577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4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101 663 1608,'0'0'12724,"-1"-25"-11739,-3-10-528,1 15-184,1-1 1,1 1 0,1-1-1,0 0 1,5-26 0,21-84 396,-12 71-531,6-72 0,-9 16 82,-8 102-134,5 16-59,10 22 41,1 25 405,124 342 1453,-133-343-1739,-10-23-1189,0-24 866,0-1 0,-1 1 1,1-1-1,0 1 0,0-1 1,0 1-1,0-1 0,-1 1 1,1-1-1,0 1 0,0-1 1,-1 1-1,1-1 0,0 0 1,-1 1-1,1-1 0,-1 1 1,1-1-1,0 0 0,-1 0 1,1 1-1,-1-1 0,1 0 1,-1 0-1,1 1 0,-1-1 1,1 0-1,-1 0 0,1 0 1,-1 0-1,0 0 0,-25 0-3531,-9 0-2626</inkml:trace>
  <inkml:trace contextRef="#ctx0" brushRef="#br0" timeOffset="1">1 275 3065,'0'0'12794,"183"66"-11713,-119-44-713,9-8-368,19-11-977,-19-3-2159,-18 0-3818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6105,'0'0'9282,"92"181"-8690,-55-115-344,-10-3-208,1-8-40,-10-8-608,-9-14-904,-9-14 40,-18-30-4017,-10-16 271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3201,'0'0'13644,"29"-9"-12717,96-24-491,-107 29-427,0 1 1,1 1 0,-1 0-1,1 1 1,-1 1-1,21 3 1,-14-1-142,-20-2 63,-1 1-1,0 0 1,1 0 0,-1 0 0,0 0 0,0 1 0,0 0 0,0 0 0,0 0 0,0 0 0,6 6 0,-9-8 47,0 1-1,0 0 1,-1 0 0,1-1-1,0 1 1,-1 0-1,1 0 1,0 0 0,-1 0-1,0 0 1,1 0-1,-1 0 1,1 0-1,-1 0 1,0 0 0,0 0-1,0 0 1,1 0-1,-1 0 1,0 1 0,-1 0-1,1 0 19,-1-1 0,0 1-1,1 0 1,-1-1 0,0 1-1,0 0 1,0-1 0,-1 1-1,1-1 1,0 0 0,0 1-1,-1-1 1,1 0 0,-1 0-1,1 0 1,-4 2 0,-34 18 584,0-2 0,-2-2 1,-81 24-1,120-40-57,3 0-484,0 0 0,-1 1 1,1-1-1,0 1 0,0-1 0,0 0 0,0 0 0,0 1 0,0-1 0,0 0 0,1 0 1,-1 0-1,0 0 0,1-1 0,-1 1 0,0 0 0,3 0 0,34 17 148,-24-12 16,31 22 247,-2 1 0,0 2 1,69 66-1,-108-94-574,7 3-2529,-11-6 2320,1 1-1,0-1 0,-1 0 0,1 0 1,0 0-1,-1 0 0,1-1 1,0 1-1,-1 0 0,1 0 0,0 0 1,-1 0-1,1-1 0,-1 1 1,1 0-1,0 0 0,-1-1 1,1 1-1,-1 0 0,1-1 0,-1 1 1,1-1-1,-1 1 0,0-1 1,1 1-1,-1-1 0,1 1 1,0-2-1,8-19-8043</inkml:trace>
  <inkml:trace contextRef="#ctx0" brushRef="#br0" timeOffset="1">533 1 8282,'0'0'9426,"82"192"-7890,-54-106-712,8 7-512,-8-2-184,-1-9-128,1-13-264,-1-14-984,1-27-1385,-1-17-2712,-8-11-3961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6177,'0'0'12406,"24"3"-11992,39 3-301,86 21 0,-144-26-115,-1 0-1,0 0 1,0 1 0,0-1 0,0 1 0,0 0-1,-1 0 1,1 0 0,-1 1 0,1 0-1,-1-1 1,0 1 0,5 6 0,-6-6 13,-1-1 0,1 1 1,-1 0-1,0 0 0,0 0 0,0 0 1,0 0-1,-1 0 0,1 0 0,-1 0 1,0 0-1,0 0 0,0 0 0,0 0 1,-1 0-1,1 0 0,-1 0 0,0 0 1,0 0-1,-1 4 0,-7 15 464,-1-1 1,-15 25-1,14-29-64,1 2 0,1 0 0,-12 36 0,21-54-402,-5 15 239,1 0 1,0 0-1,2 0 0,0 1 0,0 21 0,2-35-248,0 0 1,0 0-1,1 0 0,-1 0 0,1 0 0,0 0 0,0 0 0,0 0 0,0 0 0,1 0 0,-1 0 1,1-1-1,-1 1 0,1 0 0,0-1 0,0 0 0,0 1 0,1-1 0,-1 0 0,0 0 0,1 0 1,-1 0-1,1-1 0,0 1 0,0-1 0,0 1 0,-1-1 0,1 0 0,0 0 0,0-1 0,1 1 1,-1 0-1,0-1 0,4 0 0,0 1-415,0 0 0,0-1-1,0 0 1,-1 0 0,13-2 0,-17 2 182,-1-1 1,1 1-1,-1-1 1,1 0-1,-1 1 0,0-1 1,1 0-1,-1 0 1,0 0-1,1 0 1,-1 0-1,0 0 0,0 0 1,0-1-1,0 1 1,0 0-1,0-1 0,0 1 1,-1 0-1,1-1 1,0 1-1,-1-1 0,1 1 1,-1-1-1,1 1 1,-1-1-1,0-2 1,2-27-5827,-2 1-2295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14011,'0'0'8858,"184"47"-8602,-120-34-256,-9-2-584,9 3-977,0 14-1239,-18-6-2801,-18 0-4521</inkml:trace>
  <inkml:trace contextRef="#ctx0" brushRef="#br0" timeOffset="1">459 646 10922,'0'0'9344,"4"-23"-7983,0 1-1119,0 1-79,0-1-1,2 2 0,0-1 0,1 1 0,11-21 0,14-37 418,-4-1 0,33-151 1,-53 209-576,-7 17-10,1 0-1,0 1 0,-1-1 1,0 0-1,0-1 0,0 1 1,-1 0-1,1 0 1,-1-7-1,10 56-309,-1-14 355,75 352 796,-76-352-993,2-1-1,2 0 0,1-1 0,0 0 0,27 39 0,-35-61-539,0 0 72,-12-30-11669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9962,'0'0'11139,"19"176"-10155,-1-105-200,0 3-232,10-2-360,-10-9-192,0-8-208,19-16-1296,-9-12-2409,-1-19-1888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8938,'0'0'12082,"192"52"-11585,-127-49-497,-1-3-280,18 0-1265,-8 0-1463,-19 0-3218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110 578 10202,'0'0'7901,"3"-29"-7509,23-220 356,-18-7-328,-2 221-368,3 27-42,-8 8-9,0 0 0,-1 1 0,1-1 1,0 0-1,0 1 0,0-1 0,0 1 1,-1-1-1,1 1 0,0 0 0,-1-1 1,1 1-1,0 0 0,-1-1 0,1 1 1,-1 0-1,1 0 0,-1 0 0,1 0 1,17 32 412,-2 1 0,13 41 1,-2-7-47,54 131 29,-70-163-1380,-11-36 799,0 1 0,0 0 0,0 0 0,0 0 0,0 0-1,-1-1 1,1 1 0,0 0 0,0 0 0,-1 0 0,1-1 0,0 1-1,-1 0 1,1 0 0,-1-1 0,1 1 0,-1-1 0,1 1-1,-1 0 1,1-1 0,-1 1 0,0-1 0,1 1 0,-1-1 0,0 1-1,0-1 1,1 0 0,-1 1 0,0-1 0,0 0 0,1 1-1,-1-1 1,0 0 0,0 0 0,0 0 0,-1 0 0,-24 1-4528</inkml:trace>
  <inkml:trace contextRef="#ctx0" brushRef="#br0" timeOffset="1">0 251 8834,'0'0'8218,"156"38"-7426,-92-21-792,1-3-176,26-12-1257,-18-2-1487,-8 0-2353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7458,'0'0'10730,"4"25"-9522,9 36-326,23 71-1,-13-65-395,37 75-1,-59-141-699,-1 0 0,1 0-1,0 0 1,-1 0 0,1 0 0,-1 0-1,1 0 1,-1 0 0,1 1-1,-1-1 1,0 0 0,0 0 0,0 0-1,0 1 1,1-1 0,-1 0 0,-1 0-1,1 1 1,0 0 0,-1-1 82,0-1 0,1 0-1,-1 0 1,0 0 0,0 0 0,1 0 0,-1 0 0,0 0 0,0 0-1,1 0 1,-1 0 0,0 0 0,1 0 0,-1 0 0,0-1 0,0 1 0,1 0-1,-1-1 1,0 1 0,1 0 0,-1-1 0,0 0 0,-53-38-4432,47 34 3503,-39-33-2447</inkml:trace>
  <inkml:trace contextRef="#ctx0" brushRef="#br0" timeOffset="1">0 66 512,'0'0'16996,"165"-8"-15796,-101 19-688,0 3-344,10-3-168,-10-3-648,0-8-1432,-9 0-1921,-9 0-872,-19-11-1513</inkml:trace>
  <inkml:trace contextRef="#ctx0" brushRef="#br0" timeOffset="2">632 39 5521,'0'0'14795,"0"148"-13970,10-87-169,-1-3-192,0-6-240,0-8-224,0-11-192,0-11-1008,10-8-657,8-14-2680,1-11-200,-1-14-3017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75 7098,'0'0'9672,"-3"28"-7817,-9 94-288,10-114-1437,2 0-1,-1 0 0,2 0 0,-1 0 0,1 0 0,0 0 1,0 0-1,1 0 0,0 0 0,0 0 0,1-1 1,0 1-1,1-1 0,-1 0 0,1 0 0,1 0 1,-1-1-1,1 1 0,0-1 0,1 0 0,0-1 1,0 1-1,12 8 0,-15-11-106,1-1 1,-1 1-1,1-1 1,0 0 0,0 0-1,-1 0 1,1 0-1,0-1 1,1 0-1,-1 0 1,0 0-1,0 0 1,1 0-1,-1-1 1,0 0-1,0 0 1,8-1-1,-9 1-18,-1-1 0,1 0 0,-1 0 0,1 0 0,-1 0 0,0-1 0,1 1 0,-1 0 0,0-1 0,0 0 0,0 1 0,0-1 0,0 0 0,-1 0 0,1 0 0,0 0 0,-1-1 0,1 1 0,-1 0 0,0-1 0,0 1 0,0-1 0,0 1 0,0-1 0,-1 1 0,1-1 0,-1 1 0,1-5 0,0-7-5,0 0 1,-1 1-1,-1-1 1,0 1-1,-1-1 0,0 1 1,-1-1-1,0 1 1,-2 0-1,1 0 0,-1 1 1,-9-16-1,2 9-32,0-1-1,-2 1 1,0 1 0,-1 1-1,-1 0 1,-25-20 0,39 35 13,-1-1-19,-1-1 1,1 2 0,0-1 0,-1 0-1,1 1 1,-1-1 0,0 1 0,0 0 0,0 0-1,0 1 1,0-1 0,-1 1 0,1 0-1,-7-1 1,10 2-26,0 0 0,0 1 0,0-1 0,0 0 0,1 1 0,-1-1 0,0 1 0,0-1 0,0 1 0,0-1 0,1 1 0,-1 0 0,0-1 0,1 1 0,-1 0 0,0 0 0,1-1 0,-1 1 0,1 0 0,-1 0 0,1 0 0,-1 0 0,1 0 0,0 0 0,-1 0 0,1-1 0,0 1 0,0 0 0,0 0 0,0 0 0,0 2 0,-1 38-1032,2-32 477,0 48-3545,7-1-1813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8 430 10938,'0'0'11531,"-1"-28"-10779,-2-1-610,-1-23 282,4-95 0,17-26-1269,-14 206 968,1-1 0,2 1 0,1-1 0,2 0 0,0-1 0,19 39 0,-23-59-72,1 0 1,0 0-1,1-1 1,0 0-1,1 0 1,16 16-1,-21-23-33,1 1-1,-1-1 0,1 0 1,-1 0-1,1-1 0,0 1 1,0-1-1,0 0 0,0 0 0,0 0 1,1 0-1,-1-1 0,1 0 1,-1 0-1,1 0 0,-1 0 1,1-1-1,-1 0 0,1 0 0,0 0 1,-1 0-1,5-2 0,-6 1 1,-1 0-1,0-1 1,0 0 0,0 1-1,0-1 1,0 0-1,0 0 1,0 0 0,-1 0-1,1 0 1,-1 0-1,1 0 1,-1-1-1,0 1 1,0 0 0,0-1-1,0 1 1,0-1-1,-1 0 1,1 1 0,-1-1-1,1-3 1,3-64 178,-4 67-190,0-14-34,1 0-129,-1 0-1,-1-1 0,0 1 0,-2 0 0,0 0 1,-7-23-1,9 34 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10202,'0'0'10995,"37"179"-8355,-19-88-904,-8 2-631,-1 3-505,-9-8-256,0-5-160,0-14-104,-9-17-80,-10-16-264,-17-20-840,-1-10-1521,0-6-6321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15307,'0'0'10306,"19"5"-9913,-1 6 7,0 3-128,10-3-176,-10-3-96,1 1 0,-10-4-840,18-2-1281,1 2-2800,-10-5-3193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13051,'0'0'7051,"18"8"-6637,-4-3-348,11 6 117,0 0 1,36 23-1,-55-30-107,1 0 0,-1 1-1,1 0 1,-2 0 0,1 1 0,0-1 0,-1 1-1,0 0 1,0 1 0,-1-1 0,0 1 0,0 0-1,-1 0 1,1 0 0,2 12 0,-3-5 40,-2 1 1,1 0-1,-2 0 1,0 0 0,-1-1-1,0 1 1,-1 0-1,-1-1 1,0 1-1,-1-1 1,-1 0 0,-7 17-1,4-14 5,0 0 0,-2-1 0,0 0 0,0-1 0,-2 0 0,0-1 0,0 0 0,-2 0-1,-19 15 1,28-25-235,-1 0 0,0 0-1,0-1 1,1 1 0,-2-1-1,1 0 1,0-1 0,-1 0-1,1 0 1,-1 0 0,0-1-1,1 0 1,-1 0 0,-13 0-1,19-1-88,-1-1 0,1 1 0,-1-1 0,1 1 0,0-1-1,-1 1 1,1-1 0,0 0 0,0 1 0,0-1 0,-1 0-1,1 0 1,0 0 0,0 0 0,0 0 0,0 0 0,1 0 0,-1 0-1,0-1 1,0 1 0,1 0 0,-1 0 0,1-1 0,-1 1-1,1 0 1,-1-1 0,1 1 0,0-1 0,-1 1 0,1 0 0,0-1-1,0-1 1,-1-27-5165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11987,'0'0'10082,"-155"121"-8290,136-63-824,10 5-416,9 3-95,0 0-97,9-5-176,19-12-176,8-7-8,10-18-416,0-10-449,0-14-727,9-19-1209,-9-17-3584,-10-2-5369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14523,'0'0'7043,"7"-21"-6943,25-68 25,-31 84 30,0 1-1,0 0 1,1 0-1,-1 1 1,1-1-1,0 0 1,0 0 0,1 1-1,4-6 1,-4 34 2267,-2-2-2522,40 295 1927,-2-15-871,-38-219-609,-1-83-331,0-24-3778,0-16-749,0 10-1702,0-7-5273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5169,'0'0'14909,"21"7"-14115,5 1-573,-14-5-111,0 1 0,1 0 1,-1 1-1,0 1 0,-1 0 0,0 0 0,0 1 1,14 12-1,-11-9 112,0 2 0,-2-1 0,1 2 0,-1 0 1,-1 0-1,-1 1 0,13 21 0,-18-27-149,-1 1-1,0 0 1,0 0 0,-1 0-1,-1 1 1,1-1-1,-1 1 1,-1-1 0,0 1-1,0 0 1,-1-1 0,0 1-1,-1 0 1,0 0-1,-3 10 1,2-13-64,-1 1 0,-1-1 0,1 0 0,-1 0 0,0-1 0,-1 1 0,1-1 0,-1 0 0,-1 0 0,1-1 0,-1 1 0,0-1 0,0 0 0,-1-1 0,1 0 0,-9 5 0,-6 2-183,0-1 1,0 0-1,-1-2 1,-28 7-1,23-9-745,-1-1-1,0-2 1,-51 0-1,78-2 717,0-1 0,0 0 0,-1 1 0,1-1 0,0 0 0,0 0 0,-1 0 0,1 0 0,0 0 0,0 0 0,-1 0 0,1-1 0,0 1 0,0 0 0,0-1 0,-1 1 0,1-1 0,0 1 0,0-1 0,0 1 0,0-1 0,0 0 0,0 0 0,0 0 0,0 1 0,0-1 0,0 0 0,1 0 0,-1 0 0,0 0 0,1 0 0,-1-1-1,0 1 1,1 0 0,-1 0 0,1 0 0,0 0 0,-1-2 0,0-21-6485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8250,'0'0'14237,"12"-3"-13268,-3 3-797,15-3 10,-1 2 1,1 1 0,0 1-1,25 3 1,-48-3-182,0-1 0,1 0 1,-1 1-1,1-1 0,-1 1 0,0-1 0,1 1 0,-1 0 0,0-1 0,1 1 0,-1 0 1,0 0-1,0 0 0,0 0 0,0 0 0,0 0 0,0 0 0,0 1 0,0-1 1,0 0-1,-1 0 0,1 1 0,0-1 0,0 2 0,-1 1 38,1-1-1,-1 0 0,0 0 1,0 1-1,0-1 1,0 0-1,-1 0 1,1 1-1,-1-1 1,-2 6-1,-4 8 153,0-1 0,-1 0 0,-14 19 0,16-24-231,-49 95 246,54-105-204,1-1 1,0 0 0,0 1 0,0-1 0,0 0 0,0 1 0,0-1 0,0 1 0,0-1 0,0 0-1,0 1 1,0-1 0,0 1 0,0-1 0,0 0 0,1 1 0,-1-1 0,0 0 0,0 1-1,0-1 1,0 1 0,1-1 0,-1 0 0,0 0 0,0 1 0,1-1 0,-1 0 0,0 1 0,1-1-1,-1 0 1,0 0 0,1 0 0,-1 1 0,0-1 0,1 0 0,-1 0 0,0 0 0,1 0-1,-1 0 1,1 0 0,-1 1 0,0-1 0,1 0 0,-1 0 0,1 0 0,-1 0 0,0-1 0,1 1-1,27 1 76,-21-1-96,14-1 97,-11 1-426,0 0-1,0 0 0,0 1 1,15 3-1,-21-3 86,-1 0-1,0 0 1,0 0 0,0 1-1,0 0 1,0-1 0,-1 1-1,1 0 1,0 0-1,-1 0 1,0 1 0,1-1-1,-1 1 1,0-1 0,0 1-1,0 0 1,2 4 0,16 37-6130,-2 2-1469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14011,'0'0'8482,"128"5"-8426,-82 1-16,-19-4-40,10-2-800,-10 0-705,10-11-2183,-19-11-2170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13987,'0'0'6169,"-28"187"-4832,28-113-353,0 3-608,0-2-256,0-7-120,0-7-712,9-9-1313,19-13-2720,-1-17-2656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14771,'0'0'5628,"25"-31"-5415,77-100 58,-84 107-77,-2 0 0,0-1 1,13-32-1,-22 39 152,0 1 0,-2-2 0,0 1 0,2-24 0,-5-16 1440,-2 57-1519,0 21 10,-3 49-90,1-38-151,2-1 1,0 1-1,8 47 0,-7-72-32,1-1 0,0 0-1,0-1 1,1 1 0,-1 0-1,1-1 1,0 1 0,0-1-1,1 0 1,-1 0 0,1 0 0,0 0-1,8 5 1,-10-7-5,0-1-1,0 1 1,0-1-1,0 0 1,0 0 0,1 0-1,-1 0 1,1 0 0,-1 0-1,0-1 1,1 1 0,-1-1-1,1 1 1,0-1-1,-1 0 1,1 0 0,-1 0-1,1-1 1,-1 1 0,1 0-1,-1-1 1,1 0 0,-1 1-1,0-1 1,1 0-1,-1 0 1,0-1 0,0 1-1,1 0 1,-1-1 0,0 1-1,1-3 1,3-2 5,0-1-1,-1 0 1,0 0-1,-1 0 1,0-1 0,0 0-1,0 0 1,-1 0-1,3-9 1,16-81 79,-20 87-65,1-1 942,-2 14-404,-2 26-194,1 16-105,3-16-129,0-1-1,2 0 1,2 0-1,16 44 1,-16-53-496,1-1 0,19 29 0,-18-33-846,0-1 0,1 1 0,21 18 0,-20-19-5694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8186,'0'0'10586,"-16"0"-2958,27 3-7599,0-1-1,0 1 1,1 1-1,-2 0 1,1 1 0,0 0-1,-1 0 1,0 1-1,14 11 1,10 4-21,-13-9-5,-1 0 0,0 2 0,-1 0 0,24 23-1,-37-31 4,0 0-1,-1 1 1,0-1-1,0 1 1,-1 0-1,1 1 1,-1-1-1,-1 1 1,0-1-1,0 1 1,0 0-1,-1 0 1,0 0-1,-1 1 1,0-1-1,0 10 1,-1-10 17,0 0 1,0 0-1,-1 0 1,-1 0-1,1-1 1,-1 1-1,0 0 1,-1-1-1,0 0 1,0 1-1,-6 8 1,3-7-5,-1-1-1,0 0 1,0 0 0,-1 0 0,0-1 0,-1 0 0,-14 9 0,7-6 7,0 0-1,-1-1 1,-1-1-1,0 0 1,0-1 0,-37 8-1,20-9-460,0-2 0,-64 0 1,99-4 328,-1 1 0,0-1 0,1 0 1,-1 0-1,0 0 0,0 0 1,1 0-1,-1 0 0,0 0 1,0 0-1,1 0 0,-1 0 0,0 0 1,1-1-1,-1 1 0,0 0 1,1 0-1,-1-1 0,0 1 1,1 0-1,-1-1 0,0 1 0,1-1 1,-1 1-1,1-1 0,-1 1 1,1-1-1,-1 1 0,1-1 1,-1 0-1,1 1 0,0-1 0,-1 1 1,1-1-1,0 0 0,0 1 1,-1-1-1,1 0 0,0 0 1,0 1-1,0-1 0,0 0 0,0 1 1,0-1-1,0 0 0,0 0 1,0 1-1,0-1 0,0 0 0,1 0 1,-1 1-1,0-1 0,0 0 1,1 1-1,-1-1 0,0 1 1,2-2-1,22-33-6038,4 5 311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8850,'0'0'13052,"-15"33"-11936,-46 112-164,57-134-891,0 2-1,1-1 1,0 0-1,2 1 1,-1-1-1,1 1 1,1 0-1,0-1 1,1 1-1,0-1 1,1 1-1,1-1 1,0 0-1,0 1 0,1-1 1,1-1-1,0 1 1,0-1-1,2 0 1,-1 0-1,1 0 1,0-1-1,1 0 1,1-1-1,-1 0 1,2 0-1,-1-1 1,1 0-1,0 0 1,0-1-1,1-1 0,0 1 1,1-2-1,-1 0 1,1 0-1,0-1 1,0-1-1,0 1 1,1-2-1,16 2 1,-22-4-304,0 0 1,0 0 0,0 0 0,-1-1-1,1 0 1,0-1 0,0 1-1,-1-1 1,1-1 0,7-3 0,-7 3-577,-1-1 1,1 0 0,-1-1-1,0 0 1,7-6 0,16-20-5550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12163,'0'0'10541,"3"-25"-10380,-1 3-132,2-16 44,1 0 1,18-60-1,-21 92 73,0-1 1,-1 0-1,1 0 0,-1 1 0,-1-1 0,1-9 514,6 31 20,22 136 743,15 65-357,-38-170-2167,-1 54 1,-5-102 791,0 0 0,-1 0 1,0-1-1,1 1 0,-1 0 1,0 0-1,0 0 0,0 0 0,0 0 1,-1 1-1,1-1 0,0 0 0,-1 0 1,1 1-1,-4-3 0,-5-6-1473,-25-30-5793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6857,'0'0'11017,"-2"24"-9827,-4 82 49,6-99-1135,-1-1 0,1 1 0,1 0-1,-1 0 1,1 0 0,1-1 0,-1 1 0,1-1 0,0 1 0,1-1 0,-1 1-1,1-1 1,1 0 0,4 6 0,-6-9-107,0-1 0,0 1 1,0-1-1,0 0 0,0 0 0,1 0 1,-1-1-1,1 1 0,0 0 0,-1-1 0,1 0 1,0 0-1,0 0 0,0 0 0,0 0 1,0 0-1,0-1 0,0 1 0,0-1 0,0 0 1,0 0-1,0 0 0,0 0 0,0-1 1,1 1-1,4-2 0,-7 1-1,1 0 0,-1 0 1,0 0-1,0 0 0,1 0 0,-1 0 1,0 0-1,0 0 0,0 0 0,0 0 1,0-1-1,-1 1 0,1 0 0,0-1 1,0 1-1,-1-1 0,1 1 0,-1 0 1,1-1-1,-1 1 0,0-1 0,0 0 1,0-2-1,1-43 104,-1 34-29,0 8-34,0 0 0,-1-1 0,1 1-1,-1-1 1,0 1 0,-1 0-1,1-1 1,-1 1 0,0 0 0,0 0-1,-1 0 1,-4-6 0,5 8 35,0 0 1,-1 1-1,1-1 1,-1 1-1,0 0 1,0-1-1,1 1 0,-1 1 1,-1-1-1,1 0 1,0 1-1,0-1 1,-1 1-1,1 0 1,0 0-1,-1 1 1,1-1-1,-1 1 0,1-1 1,-5 1-1,6 0-45,1 0 0,0 1 0,0-1-1,-1 0 1,1 0 0,0 1-1,0-1 1,-1 1 0,1-1-1,0 1 1,0 0 0,0-1-1,0 1 1,0 0 0,0 0 0,0-1-1,0 1 1,0 0 0,0 0-1,0 0 1,1 0 0,-1 1-1,0-1 1,1 0 0,-1 0-1,1 0 1,-1 0 0,0 3 0,-6 40-18,6-31 16,1-9-66,-1 0 0,1 1 0,1-1 0,-1 0 0,1 0 0,-1 0 0,1 0 0,0 1 0,1-1 0,-1 0 0,1-1 1,-1 1-1,1 0 0,1 0 0,-1-1 0,4 5 0,0 0-671,1-1 0,1 0 1,-1 0-1,1 0 0,17 9 0,28 13-5305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11883,'0'0'13378,"73"24"-12946,-27-13-127,-9-5-281,0-3-24,-10-3-377,1 0-487,-19 0-1120,-9-28-961,0 1-2072,0 2-1472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6:5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13915,'0'0'12139,"184"46"-11539,-129-35-232,-19-2-176,1-4-192,-9-2-216,-19-3-696,0 0-1001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8618,'0'0'12723,"-55"171"-10883,55-105-624,19 0-480,17 0-272,1-9-135,0-7-225,-1-14-104,1-12 0,0-10-777,9-14-1047,9-5-1945,-19-23-1176,1-2-2913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13243,'0'0'7572,"29"-1"-6545,95 0-319,-115 0-637,1 1-1,-1 0 1,1 0 0,-1 1-1,1 0 1,-1 1 0,0 0-1,0 1 1,0 0 0,0 0-1,0 1 1,0 0 0,-1 0 0,0 1-1,0 1 1,0-1 0,-1 1-1,0 0 1,9 10 0,-9-7 5,-1 1 0,0 0 0,-1 0 0,0 1 1,-1-1-1,0 1 0,-1 0 0,0 0 1,0 0-1,-2 1 0,1-1 0,-1 1 0,-1 18 1,-1-19-17,-1 0 1,1 0 0,-2 0-1,0 0 1,0-1 0,-1 1-1,0-1 1,-1 0 0,0 0-1,0 0 1,-1-1 0,-1 0-1,0 0 1,-13 14 0,6-8-48,-2-1 0,0 0 0,0 0 0,-1-2 0,-1 0 0,0-1 0,-20 9 1,28-16-264,-1 0 0,1-1 1,-1 0-1,0-1 1,0 0-1,0 0 1,0-1-1,-13-1 1,22 0 70,1 0 1,-1 0 0,1 0-1,-1 0 1,1 0 0,-1-1-1,1 1 1,-1-1 0,1 1-1,0-1 1,-1 1 0,1-1-1,0 0 1,-1 0 0,1 1-1,0-1 1,0 0 0,0 0-1,0 0 1,0 0-1,0-1 1,0 1 0,0 0-1,0 0 1,-1-2 0,-9-42-7477,10 10 700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11682,'0'0'11107,"-37"168"-9947,37-105-200,10 3-160,26-3-207,1-8-257,9-8-176,0-11-160,-1-12-184,-8-13-504,0-8-449,-10-8-1327,1-23-2129,-10-8-2105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13179,'0'0'8891,"23"4"-8460,75 17-210,-90-20-214,-1 1 1,1 0-1,-1 1 0,0 0 0,0 0 0,0 0 0,0 1 1,10 7-1,-15-9-16,1 0-1,-1 0 1,0 1 0,-1-1-1,1 0 1,0 1 0,-1 0-1,1-1 1,-1 1 0,0 0 0,0 0-1,0-1 1,0 1 0,0 0-1,-1 0 1,1 0 0,-1 0-1,0 6 1,0-7 20,-1 0 0,0 0 0,1 0 0,-1 1 0,0-1-1,0 0 1,0-1 0,-1 1 0,1 0 0,0 0 0,-1 0 0,1-1 0,-1 1 0,0-1-1,1 1 1,-1-1 0,0 0 0,0 1 0,0-1 0,0 0 0,0 0 0,-3 0 0,-58 23 67,44-18-35,-8 7 854,49-10 180,28 4-760,-39-4-240,9 2 33,-1 2 0,0 0-1,27 14 1,-42-19-60,0 0 1,0 0-1,-1 1 1,1-1-1,-1 1 1,0 0-1,1 0 1,-1 0 0,-1 0-1,1 1 1,0-1-1,-1 1 1,1 0-1,-1-1 1,0 1-1,-1 0 1,1 0-1,-1 1 1,1-1-1,-1 0 1,0 0 0,0 8-1,-1-8-1,0 0 0,0 0 1,0 0-1,-1-1 0,0 1 0,0 0 0,0-1 1,0 1-1,0 0 0,-1-1 0,1 0 0,-1 1 0,0-1 1,0 0-1,0 0 0,-1 0 0,-3 5 0,-3-2-25,1 1 0,-1-1-1,-1-1 1,1 0-1,-13 6 1,-6 0-46,0-2 0,0 0 1,-1-2-1,0-1 0,-55 4 0,137-39-11891,-16 3 4685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12499,'0'0'10026,"165"-6"-9394,-110 6-408,0 0-224,-9 0-72,-19 0-664,-9 0-712,1 0-593,-19-11-2696,0-2-696,-9-4-2145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6529,'0'0'15452,"46"198"-14284,-19-135-632,-8-5-256,-1-6-280,0-8-72,1-14-1184,8-21-1417,1-7-2376,-1-2-2344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5169,'0'0'12615,"21"25"-12159,141 163 309,-139-161-596,86 111 772,-91-115-837,-2 2 0,-1 0-1,21 51 1,-34-71-121,0 0 1,0 0 0,-1 0 0,1 0 0,-1 1-1,0-1 1,-1 0 0,1 1 0,-1-1-1,0 1 1,0-1 0,-1 0 0,0 1-1,0-1 1,0 0 0,-1 0 0,-2 8 0,1-9 1,0 0 1,0 0 0,0 0 0,0 0 0,-1-1 0,1 0-1,-1 1 1,0-1 0,0-1 0,0 1 0,-1 0-1,1-1 1,0 0 0,-1 0 0,0 0 0,1-1 0,-1 0-1,-10 2 1,-10 2-37,-52 1-1,66-5 125,0-1-1,1-1 1,-1 0 0,0 0 0,1-1-1,-1-1 1,-18-6 0,27 8-25,-1 0 0,1 0 0,-1 0 0,1-1 0,0 1 0,0-1 0,-1 1 0,1-1 0,0 0 0,1 0 0,-1 0 0,0 0 0,0 0 0,1 0 0,-1-1 0,1 1 0,0 0 0,0-1 0,0 1 0,0-1 1,0 1-1,0-1 0,1 0 0,-1 1 0,1-1 0,0 0 0,0 1 0,0-1 0,0 0 0,0 1 0,1-1 0,-1 0 0,1 1 0,-1-1 0,1 1 0,0-1 0,2-3 0,2-5-10,1 1 0,0-1 1,0 1-1,1 0 0,1 1 0,14-16 0,70-59 126,15-17-66,-92 86-78,-1-1 0,-1-1 1,-1 0-1,18-31 0,-27 40-2,1 1 0,-2-1 0,1 0 0,-1 0-1,0 0 1,0-1 0,-1 1 0,-1 0 0,1-1-1,-1 1 1,0 0 0,-1-1 0,0 1 0,-1 0 0,1 0-1,-2 0 1,1 0 0,-1 0 0,0 0 0,0 1 0,-1-1-1,-7-9 1,6 9-7,-1 0-1,-1 0 0,0 0 1,0 1-1,0 0 0,-1 0 1,0 1-1,0 0 0,0 1 1,-1-1-1,0 2 0,0-1 1,0 1-1,-1 1 1,1-1-1,-1 2 0,0-1 1,-12 0-1,13 1 13,0 2 1,0-1-1,0 1 0,0 1 1,0 0-1,1 0 0,-1 1 1,0 0-1,0 0 0,1 1 1,0 0-1,-1 0 0,-11 8 1,13-6-4,1 0 1,0 0 0,0 0-1,1 1 1,-1 0-1,1 0 1,1 1-1,-1-1 1,1 1 0,0 0-1,1 0 1,0 0-1,0 1 1,0-1 0,-2 14-1,2-11-148,0 0 0,1 1-1,0-1 1,1 0 0,0 1-1,1-1 1,0 1 0,0-1 0,1 1-1,1-1 1,-1 0 0,2 1-1,0-1 1,5 13 0,-1-12-687,1 0 0,0-1 0,0 0 0,11 9 0,26 19-5926,8-6-3900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10322,'0'0'10977,"27"9"-10694,89 29-110,-107-35-121,-1-1 0,0 1 0,0 1 0,-1-1 0,1 1-1,-1 1 1,0-1 0,0 1 0,0 0 0,-1 1 0,1 0 0,-1 0-1,-1 0 1,9 11 0,-11-7 94,1-1 0,-1 1 1,-1-1-1,0 1 0,0 0 0,-1 0 0,0 0 0,0 0 0,-2 15 0,0-17-95,0-1-1,-1 0 0,0 0 0,0 0 0,-1 0 1,1 0-1,-2-1 0,1 1 0,-1-1 0,0 0 0,0 0 1,0 0-1,-1 0 0,0-1 0,0 0 0,-1 0 0,1 0 1,-1-1-1,0 1 0,0-1 0,-11 4 0,7-1-213,-1-2-1,0 0 0,0 0 0,-1-1 0,1 0 1,-1-1-1,0 0 0,0-1 0,0 0 0,0-1 1,0 0-1,-16-2 0,26 1-146,0-1-1,0 1 1,0-1 0,1 1-1,-1-1 1,0 0 0,0 0 0,0 0-1,1 0 1,-1 0 0,0 0-1,1 0 1,-1 0 0,1-1 0,0 1-1,-1-1 1,1 1 0,0-1-1,0 1 1,0-1 0,0 0 0,0 0-1,-1-2 1,-1-22-5674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13651,'0'0'7017,"-9"151"-4720,9-93-889,27 2-496,10-5-375,9-8-225,-10-11-312,1-12-232,0-13-585,8-11-999,-17-27-2913,-10-6-2609</inkml:trace>
  <inkml:trace contextRef="#ctx0" brushRef="#br0" timeOffset="1">230 105 10306,'0'0'12363,"24"12"-11902,143 56-13,-166-67-433,0-1-1,0 1 0,0 0 0,0 0 1,0 0-1,0 0 0,0 0 0,-1 0 0,1 0 1,0 1-1,-1-1 0,1 0 0,0 0 1,-1 0-1,0 1 0,1-1 0,-1 0 0,0 1 1,1-1-1,-1 0 0,0 1 0,0-1 1,0 0-1,0 1 0,0-1 0,-1 0 1,1 1-1,0-1 0,-1 0 0,1 0 0,-1 2 1,-16 44 435,15-43-418,-11 25 134,-26 65 566,36-85-579,1 1 0,-1 0 0,2-1 0,-1 1 0,2 0 0,-1 0 0,1-1 0,1 13 0,0-19-126,0 0-1,-1-1 1,1 1-1,0 0 1,0-1-1,0 1 1,1-1 0,-1 1-1,1-1 1,-1 0-1,1 1 1,0-1-1,0 0 1,0 0 0,0 0-1,0-1 1,0 1-1,0 0 1,1-1-1,-1 1 1,1-1 0,-1 0-1,1 0 1,0 0-1,-1 0 1,1 0-1,3 0 1,8 1-45,1 0 0,-1 0 0,1-2 0,15 0 0,-9-1-135,30-3-445,-49 4 394,0-1 0,0 1 1,0-1-1,1 0 0,-1 1 0,0-1 1,0 0-1,0 0 0,-1 0 0,1-1 1,0 1-1,0 0 0,-1-1 0,1 1 1,-1-1-1,1 1 0,-1-1 0,1 0 1,-1 0-1,0 0 0,1-1 0,-3-7-6296,-15 5-3250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2497,'0'0'18210,"26"0"-17754,92-3 303,182 1 1105,-296 2-1848,-1 0-1,1 0 0,-1 0 1,1 0-1,-1 1 0,0-1 0,1 1 1,-1 0-1,0 0 0,1 0 1,-1 0-1,0 1 0,0 0 0,0-1 1,0 1-1,0 0 0,-1 0 0,1 1 1,0-1-1,-1 0 0,0 1 1,0 0-1,1-1 0,-2 1 0,1 0 1,0 0-1,0 0 0,-1 0 1,0 0-1,0 1 0,0-1 0,0 0 1,0 1-1,0-1 0,-1 1 1,0-1-1,0 0 0,0 8 0,-1-2 32,0 0 0,-1 0-1,-1 0 1,1 0-1,-1 0 1,-1 0 0,1-1-1,-1 1 1,-1-1-1,0 0 1,0-1-1,0 1 1,-10 8 0,1-1-249,-1-1 1,-1-1-1,-1 0 1,0-1-1,0-1 0,-1-1 1,0 0-1,-1-1 1,0-1-1,-1-1 1,1-1-1,-1 0 1,0-2-1,-1 0 1,-34 1-1,53-5-2,0 1 0,0-1 0,0 0 0,0 0 0,1 0 0,-1-1 0,0 1 0,0 0 0,0-1 0,0 1-1,0-1 1,1 0 0,-1 1 0,0-1 0,0 0 0,1 0 0,-1 0 0,1 0 0,-1-1 0,-2-2 0,2 1-491,1 0 1,0-1-1,0 1 1,0-1-1,0 1 1,1-1-1,-1 0 0,1 1 1,0-1-1,1-5 1,-1-29-6758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9858,'0'0'11435,"-110"156"-9515,110-92-840,0 2-424,27 0-32,19-6-287,9-8-225,9-11-112,0-10-401,10-15-559,-10-16-1168,0-11-873,-18-25-2200,-19-2-1336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 3569,'0'0'16899,"8"-2"-16679,-4 2-170,1 0-1,0 1 0,0-1 1,0 1-1,0 0 0,-1 0 0,1 0 1,0 1-1,-1 0 0,1 0 1,-1 0-1,1 0 0,-1 1 0,0-1 1,0 1-1,0 0 0,-1 0 1,1 1-1,-1-1 0,0 1 0,1 0 1,-2 0-1,4 4 0,-2-2 10,1 0-25,0-1 0,-1 2 1,0-1-1,0 0 1,0 1-1,3 8 1,-7-13-44,1 0 1,-1 0 0,0 0 0,1 0-1,-1 0 1,0 0 0,0-1 0,0 1-1,0 0 1,-1 0 0,1 0 0,-1 0-1,1 0 1,-1 0 0,1 0 0,-1 0-1,0-1 1,0 1 0,0 0 0,0-1 0,0 1-1,0-1 1,-1 1 0,1-1 0,0 1-1,-1-1 1,1 0 0,-1 1 0,-3 1-1,-8 5-221,-1-1 0,0 0-1,-1 0 1,0-2 0,0 0 0,-28 6-1,13-6 757,0 0-1,-53 0 1485,103-5-1846,4 0 114,1 2 1,-1 0-1,0 2 1,0 0-1,35 13 1,-50-14-161,1 0 1,-1 1-1,0 0 0,0 0 1,-1 1-1,1 0 1,-1 1-1,0 0 1,-1 0-1,1 1 1,-1 0-1,-1 0 1,1 1-1,-1-1 1,0 2-1,6 11 0,-10-16-86,0 1-1,0 0 1,-1-1-1,0 1 1,0 0-1,0 0 0,0 0 1,-1 0-1,1 0 1,-1 0-1,0 0 0,-1 0 1,0 0-1,1 0 1,-1-1-1,-1 1 0,1 0 1,-1 0-1,0-1 1,0 1-1,0-1 0,-1 1 1,1-1-1,-1 0 1,0 0-1,0 0 0,-1-1 1,1 1-1,-1-1 1,0 0-1,0 0 0,0 0 1,-6 3-1,-4 3-66,-1-1 0,0 0 0,0-2-1,-1 0 1,0 0 0,0-2 0,0 0 0,-32 4-1,27-6-177,-1-1-1,1 0 0,-1-2 0,1-1 1,0 0-1,-25-7 0,31 5-882,0-1-1,1-1 1,0 0-1,0-1 1,-21-14-1,-3-6-7933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3185,'0'0'16467,"28"8"-15563,87 28-412,-110-35-448,1 0-1,-1 1 1,0 0-1,0 0 1,1 1-1,-1-1 0,0 1 1,-1 0-1,1 1 1,-1-1-1,1 1 1,4 5-1,-7-6 29,-1 0 1,0 1-1,1-1 0,-1 0 1,-1 1-1,1-1 1,0 1-1,-1-1 0,1 1 1,-1 0-1,0-1 0,-1 7 1,0 6 271,1-7-243,-1-1 0,0 1-1,-1-1 1,0 0 0,0 0-1,-1 0 1,0 0 0,0 0 0,-6 8-1,-47 70 577,2-1 434,53-83-1082,0 0-1,0 0 0,-1 0 0,1 0 0,0 0 0,1 0 0,-1 0 1,0 1-1,1-1 0,-1 0 0,1 1 0,-1-1 0,1 0 0,0 1 1,0-1-1,0 0 0,1 1 0,-1-1 0,0 0 0,1 1 0,0-1 1,-1 0-1,1 0 0,0 0 0,0 1 0,0-1 0,1 0 0,-1 0 0,0 0 1,1-1-1,-1 1 0,1 0 0,0 0 0,-1-1 0,4 3 0,2-1-153,-1 0-1,1 0 0,-1-1 0,1 0 0,0 0 0,0 0 0,0-1 0,0 0 0,1 0 0,10-1 0,-17 0 29,0 0 0,0-1-1,0 1 1,0 0 0,1-1-1,-1 1 1,0 0-1,0-1 1,0 1 0,0-1-1,0 1 1,0-1-1,0 0 1,-1 0 0,1 1-1,0-1 1,0 0 0,0 0-1,-1 0 1,1 0-1,0 0 1,-1 0 0,1 0-1,-1 0 1,1 0 0,-1 0-1,0 0 1,1 0-1,-1 0 1,0 0 0,1-2-1,1-43-4198,-2 36 2805,0-36-5277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11378,'0'0'7883,"5"27"-7242,18 82-283,-22-105-357,0-1 0,0 1 0,1-1-1,-1 0 1,1 0 0,0 0 0,0 0 0,0 0-1,0 0 1,0-1 0,1 1 0,-1-1 0,1 1-1,0-1 1,-1 0 0,1 0 0,0 0 0,1 0-1,-1-1 1,0 1 0,0-1 0,1 0 0,6 2-1,-2-2-78,0 0-1,0-1 1,1 0-1,-1 0 1,0 0-1,15-4 1,-22 4 65,1 0 1,-1-1-1,1 1 1,-1-1-1,1 0 1,-1 1 0,1-1-1,-1 0 1,0 0-1,0 1 1,1-1-1,-1 0 1,0 0 0,0-1-1,0 1 1,0 0-1,0 0 1,0 0-1,0-1 1,-1 1 0,1-1-1,1-1 1,-1-1 19,0 0-1,0 0 1,0 0 0,-1 0 0,0-1 0,1 1 0,-1 0-1,-1-7 1,0 4 43,0 1 0,0 0 0,-1-1 0,0 1 0,0 0 0,0 0 0,-1 0 0,1 0 0,-2 0-1,1 0 1,-5-5 0,7 10 40,-1-1-1,1 0 0,-1 0 1,0 1-1,0-1 0,0 1 1,0-1-1,0 1 0,0 0 0,-1 0 1,1 0-1,0 0 0,-1 0 1,1 0-1,0 1 0,-1-1 1,1 1-1,-1 0 0,1-1 1,-1 1-1,1 0 0,-1 1 1,1-1-1,0 0 0,-1 1 1,1-1-1,-1 1 0,1 0 1,-3 1-1,3 0-46,-1 0 1,1 0-1,-1 0 0,1 0 1,0 1-1,0-1 1,0 1-1,0-1 0,1 1 1,-1 0-1,1 0 1,-1-1-1,1 1 0,0 0 1,0 0-1,0 1 0,1-1 1,-1 0-1,1 0 1,0 0-1,0 6 0,-1-1-146,1 0 0,1-1-1,-1 1 1,1 0-1,1-1 1,1 9-1,-1-13-73,0 1 0,0-1 0,0 0 0,0 0-1,0 0 1,0 0 0,1 0 0,-1 0 0,1-1-1,0 1 1,0-1 0,0 0 0,0 0 0,4 2-1,46 21-4468,2-10-2878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10922,'0'0'13323,"119"41"-13323,-82-38-8,-10-3-680,-8 0-1056,-1-16-769,-18-12-2328,0 1-2080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15195,'0'0'8810,"183"19"-8498,-137-13-160,0-6-152,-9 0-128,-19 0-520,0 0-704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12171,'0'0'12882,"83"3"-12314,-47-3-199,10 0-177,-18 0-144,-1 0-48,1 0-232,-19 0-657,0-3-1191,0-2-2545,-9-3-2465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12563,'0'0'10610,"31"4"-10325,100 12-135,-120-15-93,-1 1 0,0 0 0,1 1 0,-1 0 0,0 1 0,0 0 0,-1 1 0,1 0 0,-1 0 0,0 1 0,0 0 0,-1 0 0,0 1 0,0 1 0,0-1 0,-1 1 0,10 15 0,-13-17 26,0 1 1,-1-1-1,0 1 1,-1 0-1,0 0 1,0 0-1,0 1 1,-1-1-1,0 0 1,0 1-1,-1-1 1,0 0-1,0 1 1,0-1-1,-1 0 1,-1 1-1,1-1 1,-1 0-1,0 0 1,-1 0-1,0 0 1,0 0-1,-5 7 1,0 1-81,-2-2 1,1 1-1,-2-1 1,0-1-1,0 0 1,-1 0-1,-1-1 1,0-1-1,0 0 1,-1-1-1,0 0 1,-1-1-1,-18 8 1,20-12-525,1 1-1,-1-2 1,-1 1 0,1-2 0,0 0 0,-1 0 0,1-2 0,-1 1 0,1-2 0,-21-2 0,-2-11-5473,7-8-2702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12843,'0'0'9570,"0"154"-7706,0-93-343,18-1-833,10-2-368,-1-9-224,1-7-96,-1-9-320,1-9-545,-1-13-583,1-11-1576,-10-11-3386,0-13-1215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12723,'0'0'9977,"24"12"-9627,77 37-60,-97-47-235,1 1 1,-1-1 0,0 1 0,0 0 0,-1 0-1,1 0 1,-1 0 0,1 1 0,-1-1-1,0 1 1,0 0 0,-1 0 0,1 0-1,-1 0 1,0 0 0,0 1 0,0-1 0,-1 1-1,2 6 1,-2-1 99,0-1-1,-1 0 1,0 1-1,-1-1 1,0 0 0,-4 16-1,4-22-123,-3 10 57,0-1-1,0 1 0,-2-1 1,0-1-1,0 1 1,-8 10-1,6-10 1,1 0 0,0 1 0,1 0 0,-9 25 0,15-37-83,-1 0 0,1 0 0,0 0 0,0 0 0,0 0 0,0 0 0,0 0 0,0 0 0,0 0 0,0 0 0,0 0 0,0 0 0,0-1 0,1 1 0,-1 0 0,0 0 0,1 0 0,-1 0 0,1 0 0,-1 0 0,1 0-1,-1-1 1,1 1 0,0 0 0,-1 0 0,1-1 0,0 1 0,-1 0 0,2 0 0,1 0-68,0 1-1,0-1 1,0 0 0,0 0-1,0 0 1,1-1 0,-1 1-1,0-1 1,5 1 0,6-1-573,0-1 1,-1 0 0,1-1 0,16-4 0,-12 0-1278,0-1 1,-1 0-1,25-14 1,-12-1-3836</inkml:trace>
  <inkml:trace contextRef="#ctx0" brushRef="#br0" timeOffset="1">423 58 8674,'0'0'16675,"192"28"-16403,-146-20-272,-9-3-104,-10-5-856,1 0-1184,-19-11-953,-9-11-3664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7314,'0'0'14979,"37"195"-13427,-19-126-784,0-3-472,1-3-184,8-11-112,-9-8-656,19-25-1624,0-10-2329,-10-9-2161</inkml:trace>
  <inkml:trace contextRef="#ctx0" brushRef="#br0" timeOffset="1">377 0 10922,'0'0'10672,"27"6"-10455,91 19-63,-109-23-78,0 0 1,-1 1-1,1 0 1,0 0-1,-1 1 1,0 0-1,0 1 0,0 0 1,-1 0-1,1 0 1,-1 1-1,0 0 1,-1 1-1,0 0 1,0 0-1,8 11 1,-12-13-12,1-1 1,-2 1-1,1-1 1,0 1-1,-1 0 0,0 0 1,0 0-1,0-1 1,-1 1-1,0 0 1,1 0-1,-2 0 1,1 0-1,-1 0 1,1 0-1,-1 0 0,-1-1 1,1 1-1,-1 0 1,0-1-1,0 1 1,0-1-1,0 1 1,-1-1-1,0 0 0,0 0 1,-5 5-1,-8 8-55,-1-1 0,0 0-1,-1-1 1,-1-1 0,0-1-1,-1-1 1,-32 15 0,31-18-722,0-1 0,-1 0 0,1-2 0,-32 5 0,16-9-7575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11106,'0'0'9730,"-18"151"-7345,18-93-745,18-1-840,19-4-415,0-9-225,-1-9-160,10-7-456,-9-17-857,18-11-2328,-9-17-2224,-19-10-2569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6489,'0'0'14253,"16"0"-13914,34-1-118,139 3 867,-184-1-1029,-1-1 0,1 1 1,0 0-1,-1 0 0,1 0 0,0 0 0,-1 1 1,1 0-1,-1 0 0,0 0 0,0 1 0,0-1 0,0 1 1,0 0-1,0 0 0,-1 0 0,1 1 0,-1-1 1,0 1-1,0 0 0,0 0 0,2 4 0,-3-2-19,0 0-1,0-1 1,-1 1 0,0 0-1,0 0 1,0 0-1,-1 0 1,0 0 0,0 0-1,0 0 1,-1 0-1,0 0 1,0 0 0,0 0-1,-1-1 1,0 1-1,-4 9 1,-1-3-22,1 0 1,-2 0-1,0-1 1,0 0-1,-1 0 0,0-1 1,-1 0-1,0-1 1,-1 0-1,-21 14 0,13-11-169,-1 0 0,0-2-1,-1 0 1,0-1 0,-40 10-1,50-16-196,-43 7-1031,34-15-1678,19 4 2752,1 1-1,-1-1 0,1 1 0,-1-1 0,0 0 0,1 0 0,-1 1 0,1-1 0,-1 0 1,1 0-1,0 1 0,-1-1 0,1 0 0,0 0 0,0 0 0,-1 0 0,1 0 0,0 0 0,0 0 1,0-1-1,0-20-8300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13291,'0'0'9974,"26"14"-9553,175 90-513,-200-104 56,1 1-1,0-1 1,0 1-1,-1 0 1,1 0-1,-1 0 1,1 0-1,-1 0 0,1 0 1,-1 0-1,1 0 1,-1 0-1,0 1 1,0-1-1,0 1 1,1-1-1,-2 1 0,1-1 1,0 1-1,0 0 1,0 1-1,-1-2 16,0 0-1,-1 0 0,1 1 0,-1-1 0,0 0 1,1 0-1,-1 0 0,0 0 0,0-1 1,1 1-1,-1 0 0,0 0 0,0 0 0,0-1 1,0 1-1,0 0 0,0-1 0,0 1 1,0-1-1,0 1 0,-1-1 0,-1 1 1,-13 4-213,-1-1 0,-32 4 0,45-8 160,-59 6 711,60-6 1070,14 9-741,11 5-167,1 0-1,34 31 1,-49-38-647,0 1 0,-1 0 0,0 0 0,-1 1 0,0 0 0,0 0 0,-1 0 0,0 1 0,6 18-1,-7-15-174,0 0 0,-1 1 0,0-1 0,-1 0 0,0 1-1,-2 0 1,0 20 0,-1-30-79,0 0 1,0 0-1,-1 0 1,1-1-1,-1 1 0,0 0 1,0-1-1,0 0 1,-1 1-1,1-1 0,-1 0 1,0 0-1,0 0 1,0-1-1,0 1 0,0-1 1,0 1-1,-1-1 1,1 0-1,-1 0 0,0-1 1,-7 3-1,-2 3-359,-56 23-3081,-11-6-3565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14131,'0'0'7422,"35"-3"-6594,12-2-511,18-2 325,71 3 0,-121 4-462,3-1-38,0 1 0,0 1 0,0 1-1,19 5 1,-33-7-121,-1 1 0,1 0 0,-1 0-1,0 0 1,1 1 0,-1-1 0,0 1 0,0 0 0,0 0 0,0 0 0,0 0 0,0 1-1,-1-1 1,1 1 0,-1-1 0,1 1 0,-1 0 0,0 0 0,0 0 0,0 0-1,-1 0 1,1 1 0,-1-1 0,0 0 0,0 1 0,1 6 0,-1-2 40,0 0 0,-1 0 0,0 0 0,0 0 0,-1 1 0,0-1 0,0 0 1,-1-1-1,0 1 0,-1 0 0,1 0 0,-1-1 0,-1 0 0,0 1 0,0-1 0,-9 12 0,3-8-96,0 0-1,-1-1 1,0-1-1,-1 1 1,0-2-1,0 0 1,0 0-1,-25 10 1,16-9-342,0-1 0,-1-1 1,0 0-1,0-2 1,0-1-1,-1 0 1,-30 0-1,52-4 206,0 0-1,0 0 1,-1 0 0,1 0 0,0 0 0,0 0-1,0 0 1,-1 0 0,1 0 0,0-1-1,0 1 1,0 0 0,0-1 0,0 1-1,0-1 1,-1 1 0,1-1 0,0 0 0,0 1-1,1-1 1,-1 0 0,0 0 0,0 1-1,0-1 1,0 0 0,0-2 0,0 0-667,0 0 0,1-1 0,0 1 0,0 0 0,0 0 0,0 0 0,0-1 0,2-5 0,-2 7 476,8-31-8380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11090,'0'0'11491,"-64"176"-9923,64-121-624,0 0-488,28-2-167,18-9-289,-1-11-16,1-9-465,0-13-455,0-11-1608,0-13-2737,-19-12-1681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11122,'0'0'9757,"26"10"-9467,78 33-25,-102-42-248,-1 0 0,1 0 0,0 0 1,0 0-1,-1 0 0,1 0 0,0 0 0,-1 0 0,1 1 1,-1-1-1,0 0 0,1 1 0,-1 0 0,0-1 0,0 1 1,0 0-1,0-1 0,0 1 0,-1 0 0,1 0 0,0 0 1,-1 0-1,1 0 0,-1 0 0,0 0 0,0 0 0,0-1 0,0 1 1,0 0-1,0 0 0,0 0 0,0 0 0,-1 0 0,-1 3 1,1 6 94,1-9-99,0 1-1,-1-1 0,1 0 0,0 1 1,-1-1-1,0 0 0,1 1 0,-1-1 0,0 0 1,0 0-1,0 0 0,-1 0 0,1 0 0,0 0 1,-1 0-1,1 0 0,-1 0 0,-2 1 1,-38 23 46,4-3 267,101-19 1029,-56-4-1185,1 1 0,-1 0 1,0 1-1,0 0 0,0 0 0,0 0 1,0 1-1,0 0 0,0 1 0,-1-1 0,8 7 1,-10-7-89,-1 0 0,0 0 1,0 1-1,0-1 1,0 1-1,-1 0 0,1-1 1,-1 1-1,0 1 0,0-1 1,-1 0-1,1 0 0,-1 1 1,0-1-1,0 1 1,0-1-1,-1 1 0,0-1 1,0 6-1,1 0-32,-1 0-1,-1 1 1,0-1-1,0 0 1,-1 0-1,-4 12 1,4-16-76,-1-1-1,0 0 1,0 0-1,0 0 1,0-1 0,-1 1-1,0-1 1,0 0-1,0 0 1,0 0 0,-1 0-1,-8 5 1,3-3-236,0-1 0,0 1-1,-1-2 1,0 0 0,1 0 0,-1 0 0,-1-2 0,1 1-1,0-1 1,-1-1 0,1 0 0,-1-1 0,-11-1 0,6 0-722,1-2 0,0 0 1,0 0-1,0-2 1,0 0-1,1-1 0,0 0 1,-22-13-1,-36-28-5289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10762,'0'0'8423,"26"17"-7909,82 55-273,-52-43-189,-23-26-320,-20-3-95,-13-39 178,-1 35 288,-1 0-1,0-1 1,0 1-1,0 0 1,0 0-1,-1 0 1,0 0 0,0 0-1,0 1 1,0-1-1,0 1 1,-1 0-1,1 0 1,-1 0 0,0 1-1,0-1 1,0 1-1,0 0 1,-1 0-1,-5-2 1,10 4-99,0 0-1,0 0 1,0 1 0,1-1-1,-1 0 1,0 0 0,0 0-1,0 1 1,0-1-1,0 0 1,0 0 0,1 1-1,-1-1 1,0 0 0,0 0-1,0 1 1,0-1 0,0 0-1,0 0 1,0 1 0,0-1-1,0 0 1,0 0 0,0 1-1,0-1 1,0 0 0,0 0-1,0 1 1,-1-1 0,1 0-1,0 0 1,0 1 0,0-1-1,0 0 1,0 0 0,0 0-1,-1 1 1,1-1 0,0 0-1,0 0 1,0 0 0,-1 0-1,1 1 1,0-1 0,0 0-1,-1 0 1,1 0 0,0 0-1,0 0 1,0 0 0,-1 0-1,1 0 1,0 0 0,0 0-1,-1 0 1,1 0 0,0 0-1,-1 0 1,1 0-1,0 0 1,0 0 0,-1 0-1,1 0 1,0 0 0,0 0-1,0 0 1,-1 0 0,2 0-40,2 5-201,0-1-1,1 0 0,0 0 0,0 0 0,0 0 1,0-1-1,1 0 0,-1 0 0,1 0 1,8 3-1,54 21-4345,-55-23 3070,45 14-6902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8426,'0'0'16483,"119"41"-16483,-92-38-232,1-3-448,-10 0-1016,-18-41-841,0-1-3168,0 1-2625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11626,'0'0'14188,"183"-28"-13748,-128 20-272,-18 3-168,-9-1-144,-10-2-673,-9 0-1207,-9-1-3401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11330,'0'0'13379,"174"16"-12875,-110-10-304,0-6-152,-9 0-48,-18 0-456,0 0-432,-19-3-1144,0-16-1945,1 2-1664,-10-2-4089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15251,'0'0'7024,"29"2"-6474,96 5-275,-112-6-249,1 1 0,-1 0 1,0 1-1,0 0 0,-1 1 1,1 1-1,-1 0 1,17 9-1,-24-11 18,-1 0 0,1 0-1,-1 0 1,0 1 0,0-1 0,-1 1 0,1 0-1,-1 0 1,0 1 0,0-1 0,0 1 0,-1-1-1,1 1 1,-1 0 0,0 0 0,-1 0 0,1 0 0,-1 0-1,1 10 1,0 0 51,-1 0 0,0-1 0,-2 1 0,1 0-1,-2-1 1,0 1 0,-1-1 0,0 1 0,-1-1 0,-1 0 0,0 0-1,-1-1 1,0 1 0,-1-2 0,-15 22 0,5-11-113,0-2 1,-1 0-1,-27 24 1,40-41-150,0 1-1,0-1 1,0 0 0,-1-1 0,1 1 0,-1-1 0,0 0 0,0 0 0,0-1-1,-1 0 1,1 0 0,0 0 0,-1-1 0,1 0 0,-1 0 0,0-1-1,1 0 1,-1 0 0,-10-2 0,14 2-242,0-1-1,0 0 1,0-1-1,0 1 1,0 0 0,0-1-1,0 0 1,0 1-1,0-1 1,-2-3-1,-16-26-6810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13355,'0'0'9386,"0"141"-7714,0-75-143,0 2-769,18-4-496,0-7-264,10-13-104,-1-11-816,10-27-697,0-6-2560,-1 0-3024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3121,'0'0'17767,"-14"31"-17025,-39 103 210,51-126-837,0 0 0,0 1 0,1-1 0,0 1 1,0-1-1,1 1 0,0-1 0,0 1 0,1 0 0,1-1 0,-1 0 0,4 10 0,1-4 87,0 1-1,1-1 0,0-1 1,12 17-1,-15-24-150,7 10 49,0 0 1,1-1-1,1 0 0,0-1 0,1-1 1,26 20-1,-35-29-299,1 0 0,0-1 1,0 0-1,1 0 0,-1 0 0,1-1 0,-1 0 1,1 0-1,11 1 0,-14-3-235,1 0 0,0 0 0,0 0 0,-1-1 1,1 0-1,0 0 0,-1 0 0,1 0 0,-1-1 0,0 0 0,1 0 0,-1 0 0,0 0 0,0-1 1,5-3-1,20-21-5880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4481,'0'0'19021,"24"11"-18777,2-2-214,-7-3-31,0 2 0,0 0 0,0 0 0,-1 2 0,-1 0 0,20 16 0,-35-25-10,-1 0-1,0-1 1,0 1-1,1 0 1,-1 0 0,0 0-1,0 0 1,0 0-1,0 0 1,0 0-1,-1 0 1,1 1 0,0-1-1,0 0 1,-1 1-1,1-1 1,-1 0 0,1 1-1,-1-1 1,1 0-1,-1 1 1,0-1-1,0 1 1,0-1 0,0 1-1,0-1 1,0 1-1,0-1 1,0 0 0,-1 1-1,1-1 1,0 1-1,-1-1 1,1 0-1,-1 1 1,0-1 0,1 0-1,-1 0 1,0 1-1,0-1 1,0 0 0,0 0-1,0 0 1,0 0-1,0 0 1,0 0-1,0 0 1,-3 1 0,-7 5-3,0 0 1,-1-1 0,0-1 0,-18 7 0,11-4-10,-29 11 747,47-19-38,12 0-609,-1 0 28,1 1 0,0 0 0,-1 0 0,1 1 0,-1 1 0,1-1 0,-1 2 1,0-1-1,0 1 0,0 1 0,-1 0 0,12 8 0,-16-10-14,-1 1 0,0 0 0,1 0 0,-1 0-1,0 1 1,-1-1 0,1 1 0,-1 0 0,0 0 0,0 0 0,-1 0 0,0 1 0,0-1-1,0 1 1,0-1 0,-1 1 0,0 0 0,0-1 0,0 1 0,-1 0 0,0 0 0,0 0-1,-2 11 1,1-12-94,-1 0 0,1 0 0,-1 0 0,0 0 0,0 0 0,-1 0 0,0-1-1,0 1 1,0-1 0,0 0 0,0 0 0,-1 0 0,0 0 0,0 0 0,0-1-1,0 0 1,-1 0 0,1 0 0,-1 0 0,1-1 0,-1 0 0,0 0 0,-8 2 0,-4 2-415,-1-2 1,1 0-1,-1-1 1,0 0 0,-31-1-1,47-2 234,0 0 0,0 0 0,0 0-1,0 0 1,0 0 0,0-1 0,0 1 0,0 0-1,1-1 1,-1 0 0,0 1 0,0-1 0,0 0-1,1 0 1,-1 0 0,0 0 0,1 0 0,-1-1-1,-1-1 1,2 1-387,0 0 0,-1-1 0,1 1 0,0-1 0,0 1-1,1-1 1,-1 1 0,0-1 0,1 0 0,0 1 0,-1-1 0,1 0-1,1-3 1,-1-26-7852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15971,'0'0'9106,"174"16"-8674,-110-5-296,-9-3-88,0-2-48,-18-1-352,-19-5-248,1 0-344,-19-16-3849,-19-12-824,-8 1-1569</inkml:trace>
  <inkml:trace contextRef="#ctx0" brushRef="#br0" timeOffset="1">212 0 9690,'0'0'12795,"46"182"-11443,-28-127-640,0 3-448,1-6-248,-1-8-16,0-8-752,19-23-1536,-10-7-2553,1-6-2833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9634,'0'0'13348,"26"9"-13086,86 32-165,-98-36-49,-1 1-1,1 0 1,-1 1-1,0 0 1,-1 1-1,0 1 1,0 0-1,-1 0 1,19 22-1,-25-26 32,-2 0 1,1 1-1,-1 0 0,0-1 1,0 1-1,0 0 0,-1 1 1,0-1-1,0 0 0,-1 1 1,0-1-1,0 1 0,0-1 1,-1 1-1,0-1 0,0 1 1,-1-1-1,0 1 0,0-1 1,0 1-1,-3 7 0,0-5-41,0 0-1,0-1 0,-1 1 1,0-1-1,0 0 0,-1-1 1,1 1-1,-2-1 0,1-1 1,-1 1-1,0-1 0,-1 0 1,1 0-1,-1-1 0,-9 5 1,5-5-322,1 1 0,-1-1 0,0-1 0,-19 5 0,22-7-569,-1 0 1,0-1-1,0 0 1,1-1 0,-20-1-1,0-8-5327,1-8-2095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14755,'0'0'7666,"0"187"-6266,28-126-624,17-6-536,1-11-240,0-8-504,18-23-1280,-9-7-2625,-9-6-1920</inkml:trace>
  <inkml:trace contextRef="#ctx0" brushRef="#br0" timeOffset="1">358 317 7042,'0'0'14185,"6"-25"-13643,0-2-343,2 0 1,1 1 0,1-1 0,2 2 0,27-47 0,-33 63-320,1 1 2455,-2 26-920,7 56-909,23 169 646,-25-79-3122,-21-193-11573,-6-8 2040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11642,'0'0'11644,"11"27"-10609,3 13-745,-4-9 26,3-1 0,31 58 0,-35-72-195,0-1-1,2 1 1,0-2 0,15 16 0,-23-26-202,0-1-1,1 1 1,-1-1 0,1 0 0,0 0-1,0 0 1,0-1 0,0 1 0,1-1 0,-1 0-1,1 0 1,-1 0 0,1-1 0,0 0 0,-1 0-1,1 0 1,0 0 0,0-1 0,0 0-1,7 0 1,-11-1-58,1 0 0,-1 1 0,0-1 0,0 0 0,0 0-1,0 0 1,0 0 0,0 0 0,0-1 0,0 1 0,0 0 0,0 0 0,0-1 0,-1 1-1,1 0 1,-1-1 0,1 1 0,-1 0 0,1-1 0,-1 1 0,0-1 0,0 1-1,0-1 1,0 1 0,0-1 0,0 1 0,0-3 0,0-1-496,2-106-9986,-2 59 3099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9010,'0'0'10194,"27"168"-7433,-8-89-1145,-1 4-712,0-1-328,1-10-344,-1-9-232,0-14-528,10-16-984,-1-11-2985,-8-13-3761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12427,'0'0'10606,"-14"2"-9840,8 1 3722,3 5-4440,1-1 0,0 1-1,0-1 1,1 1 0,0 0-1,0 0 1,1 0 0,0 0 0,0-1-1,3 16 1,-2 8-15,-1-1-31,-1-4-5,1 0 1,2 0-1,0 0 0,10 42 1,-10-61-6,0 0 1,1 0-1,0 0 1,0-1 0,0 1-1,1-1 1,0 0-1,0 0 1,1 0-1,0 0 1,0-1-1,0 0 1,0 0 0,1 0-1,0-1 1,0 1-1,0-2 1,1 1-1,-1-1 1,1 1 0,10 2-1,-11-4-18,0 0 0,1 0 1,-1 0-1,1-1 0,0 0 0,0 0 0,-1-1 0,1 0 1,0 0-1,0-1 0,-1 1 0,1-1 0,0-1 0,-1 1 0,1-1 1,-1-1-1,0 1 0,0-1 0,0 0 0,0 0 0,0-1 1,0 1-1,-1-2 0,9-6 0,-8 3 14,1 0-1,-1 0 0,0 0 1,-1-1-1,0 0 1,-1 0-1,1 0 1,-2-1-1,1 0 1,-1 1-1,-1-1 0,0 0 1,0 0-1,-1 0 1,0-19-1,0 13 17,0 12 3,-1 1 0,1-1 0,-1 1-1,1-1 1,-1 0 0,0 1-1,-1-1 1,1 1 0,-1-1 0,1 1-1,-1-1 1,0 1 0,0-1-1,-1 1 1,1-1 0,-1 1 0,1 0-1,-1 0 1,0 0 0,0 0-1,-1 0 1,1 0 0,0 1 0,-4-4-1,4 17-408,5 19 367,1 0 1,1 0 0,1-1 0,2 1 0,20 49 0,-14-42 24,22 67 46,114 374 44,-144-442-84,-2 0 1,-1 0-1,-3 65 1,-1-44 0,2-52-3,-1 1 0,0 0 1,-1 0-1,1-1 0,-1 1 1,0 0-1,0-1 0,-1 1 1,1-1-1,-5 10 0,4-13-9,0 0-1,-1 0 0,1 0 1,0 0-1,-1 0 0,1-1 1,-1 1-1,1-1 0,-1 0 1,0 1-1,1-1 0,-1 0 1,0-1-1,0 1 0,0 0 1,0-1-1,0 0 0,0 1 1,0-1-1,0-1 0,-4 1 1,-1-1-28,0 0 0,1-1 0,-1 0 0,0 0 0,1 0 0,-1-1 0,1 0 0,0-1 0,0 0 0,0 0 0,0 0 0,1-1 0,0 0 1,0 0-1,0-1 0,0 1 0,-5-8 0,-6-9 5,1 1 1,0-2-1,-22-44 1,32 54 39,0 0-1,0-1 1,1 0 0,1 0-1,1-1 1,0 1 0,0-1-1,2 1 1,0-1 0,0 0-1,4-27 1,-2 39-5,0 1 1,0-1-1,0 1 0,0-1 1,1 1-1,-1 0 0,1-1 1,-1 1-1,1 0 0,0 0 1,0 0-1,0 0 0,0 1 1,1-1-1,-1 0 0,0 1 1,1 0-1,-1-1 1,1 1-1,-1 0 0,1 0 1,-1 1-1,1-1 0,0 0 1,3 1-1,12-4-19,0 2 1,30-1 0,-39 2 18,71-1-173,95-7-1091,-139 4-1492,44-10-1,-23-2-3242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12051,'0'0'9914,"165"55"-10618,-110-55-905,-19 0-2808,-17-8-1536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9706,'0'0'9978,"238"47"-11962,-155-36-2561,-19-6-2705</inkml:trace>
  <inkml:trace contextRef="#ctx0" brushRef="#br0" timeOffset="1">606 0 10802,'0'0'8033,"24"2"-7783,80 12-15,-98-12-179,-1-1 1,1 1-1,-1 0 0,1 1 0,-1-1 0,0 1 0,0 0 1,0 0-1,0 1 0,-1 0 0,1-1 0,-1 2 1,0-1-1,0 0 0,-1 1 0,1 0 0,-1-1 1,3 8-1,-1-2 197,0 0 0,-1 0 1,-1 1-1,0-1 0,0 1 1,-1 0-1,1 15 0,-2-9-114,0-1 0,-1 0 0,0 1 0,-1-1 0,-1 1 0,-1-1-1,0 0 1,-2 0 0,1 0 0,-2-1 0,0 1 0,-1-1 0,0-1 0,-1 1 0,-1-1 0,0-1 0,-1 0-1,-21 22 1,24-27-220,0-1-1,0 1 1,-1-1-1,-1-1 1,1 1-1,-1-1 0,0-1 1,0 0-1,0 0 1,-1-1-1,0 0 1,-13 3-1,21-6-76,1-1 0,-1 0 0,0 0 0,1 0 0,-1 0 0,0 0 0,0 0-1,1 0 1,-1 0 0,0-1 0,1 1 0,-1-1 0,1 1 0,-1-1 0,0 0 0,1 1 0,-1-1 0,1 0 0,0 0-1,-1 0 1,1 0 0,0-1 0,0 1 0,-1 0 0,1 0 0,0-1 0,0 1 0,-1-3 0,0-1-920,0 0 1,0-1-1,0 0 1,1 1-1,-1-1 1,0-11 0,1-29-8309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12883,'0'0'8746,"-64"162"-7002,64-104-432,0 3-696,27-6-296,10-9-320,9-4-288,9-12-488,-9-11-960,27-19-1185,-18 0-3488,-9-14-5066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9826,'0'0'8030,"28"2"-7858,85 9-99,-108-11-61,-1 0 0,1 1 0,-1-1 0,1 1 0,-1 0 0,1 1 0,-1-1 1,0 1-1,1 0 0,5 4 0,-9-5 21,0 0 1,0 0 0,-1 0 0,1 0 0,0 0-1,-1 0 1,1 1 0,-1-1 0,1 0 0,-1 0 0,0 1-1,0-1 1,0 0 0,1 1 0,-1-1 0,0 0-1,0 1 1,-1-1 0,1 0 0,0 2 0,-1 10 362,0-11-374,0 1-1,0 0 1,0 0 0,0 0-1,0-1 1,-1 1 0,1 0 0,-1-1-1,0 1 1,0-1 0,0 0-1,0 0 1,0 0 0,0 0-1,-1 0 1,1 0 0,0 0-1,-1-1 1,0 1 0,-4 1-1,-65 28-397,60-27 262,-9 6 10,16-8 186,0 1 0,0-1 0,0 0 0,0-1 0,-1 1 0,1-1 0,0 0 0,-8 1 211,32-2-129,7 0 217,0 1 1,0 1-1,27 7 1,-47-8-260,0 0 0,0 0 1,0 1-1,0 0 1,-1 0-1,1 0 0,-1 1 1,1 0-1,-1 0 1,0 0-1,0 0 1,0 1-1,-1 0 0,1 0 1,-1 0-1,0 1 1,0 0-1,-1-1 0,5 8 1,-6-5 21,-1-1 0,0 1 1,0-1-1,0 1 0,-1-1 0,0 1 1,0 0-1,-1 8 0,-1 14 265,2-21-377,-1-1 1,0 1-1,-1-1 1,0 1-1,0-1 1,0 0-1,-1 0 1,0 0-1,-1 0 1,1 0-1,-1-1 1,-1 0-1,1 1 1,-1-1-1,0-1 1,0 1-1,-1-1 1,1 0-1,-1 0 1,0-1-1,-1 1 1,1-1-1,-13 5 1,10-5-224,0 0 0,0 0-1,0-1 1,0-1 0,0 1 0,0-2 0,-1 1 0,1-1 0,-1 0 0,1-1 0,-1 0-1,1-1 1,-1 0 0,1 0 0,0-1 0,-1-1 0,1 1 0,-17-8 0,17 5-558,1-1 1,0 0 0,0 0 0,-8-8 0,-30-31-4788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2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12827,'0'0'9202,"10"-23"-8820,-1-5-248,-2 8 63,1 0-1,0 1 0,13-21 0,-19 97 2873,-4 37-2206,0-37-1020,2 0-1,14 107 1,-6-150-1837,0-13-2306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3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53 8938,'0'0'9642,"-8"-7"-8783,-24-23-35,29 28-706,-1 0-1,0 0 1,0 0-1,1 1 1,-1-1-1,0 1 1,-1 0-1,1 0 1,0 0-1,0 1 1,0-1-1,0 1 1,0 0 0,-1 0-1,1 1 1,0-1-1,-6 3 1,-1-2 86,5 0-169,0 1 0,-1 0 0,1 0 0,0 1 0,0-1 0,0 1 0,0 1 0,1-1 0,-1 1 0,1 0 0,0 0 0,-8 9 0,-2 3 39,0 1 0,-18 27 0,14-13 3,2 0 1,1 2 0,1 0 0,2 0 0,1 1-1,2 1 1,-10 63 0,-11 258 735,30-331-747,-1 77 126,4 1-1,5-1 0,21 105 1,34 230 281,12 225 277,-54-439-432,-13 374 0,-14-507-223,-3-1-1,-5 0 1,-34 115 0,41-172-91,-1-1 0,-1 0 0,-2-1 0,-1 0 1,-28 45-1,30-62 134,11-13-158,0 0 0,0 0-1,0 0 1,0 0 0,0 0-1,0-1 1,0 1 0,0 0-1,0 0 1,0 0 0,0 0-1,0 0 1,0-1 0,0 1-1,0 0 1,0 0 0,0 0-1,0 0 1,0 0 0,-1 0-1,1 0 1,0-1 0,0 1-1,0 0 1,0 0 0,0 0-1,0 0 1,0 0 0,-1 0-1,1 0 1,0 0 0,0 0-1,0 0 1,0 0 0,0 0-1,-1 0 1,1 0 0,0 0-1,0 0 1,0 0 0,0 0-1,0 0 1,0 0 0,-1 0-1,1 0 1,0 0 0,0 0-1,0 0 1,0 0 0,0 0-1,-1 0 1,1 0 0,0 0-1,0 0 1,0 0 0,0 0-1,0 1 1,0-1 0,0 0-1,0 0 1,-1 0 0,1 0-1,0 0 1,0 0-83,7 1 42,0 0 0,0 0 0,0 1 0,0 0 0,0 1 0,0-1 0,-1 1 0,1 0 0,-1 1 0,0 0 0,0 0 0,0 0 0,-1 1 0,10 9 0,8 9 101,36 49 0,-54-66-69,9 14 78,0 0 1,-1 1-1,-1 1 0,-1 0 0,-1 0 1,0 1-1,-2 0 0,-1 1 0,-1-1 1,-1 1-1,-1 1 0,1 28 0,-5 0 333,1 19-105,-3 0 1,-16 101-1,-37 136 138,-18 377 1,73-680-410,-11 406 493,13-336-319,3 0 0,4-1-1,24 99 1,-24-145-169,0-1 0,2 1 0,1-2 0,1 0 0,1 0 0,2-1 0,0-1 0,2-1 0,1 0 0,1-1 0,23 21 0,-36-38-100,0-1 0,-1 0 1,1 0-1,1-1 0,-1 0 0,1 0 1,-1-1-1,1 0 0,0 0 0,17 3 0,-21-6-187,1 1 0,0-1 0,0 0-1,-1 0 1,1-1 0,0 1 0,0-1-1,7-2 1,-8 1-306,0 1 0,0-1 0,0 0 0,-1 0 0,1-1 0,-1 1 0,1-1 0,-1 0 0,0 0 0,4-4 0,22-33-13605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 10162,'0'0'8219,"0"0"-8176,0 0 1,0 0-1,0 0 0,0-1 0,0 1 0,0 0 1,0 0-1,0 0 0,0-1 0,0 1 1,0 0-1,0 0 0,0 0 0,0-1 0,-1 1 1,1 0-1,0 0 0,0 0 0,0 0 0,0-1 1,0 1-1,0 0 0,-1 0 0,1 0 0,0 0 1,0 0-1,0 0 0,0-1 0,0 1 0,-1 0 1,1 0-1,0 0 0,0 0 0,0 0 0,-1 0 1,1 0-1,0 0 0,0 0 0,0 0 0,-1 0 1,1 0-1,0 0 0,0 0 0,0 0 0,-1 0 1,1 0-1,0 0 0,0 0 0,0 0 0,0 0 1,-1 0-1,1 0 0,0 1 0,0-1 0,0 0 1,0 0-1,-1 0 0,-1 10 203,1 0-1,-1 0 0,2-1 1,-1 1-1,2 0 1,1 15-1,0 12 287,-3-20-372,2 1 0,0-1 0,1 0 0,1 0 0,1 1 1,7 21-1,-7-30-146,0 0 0,0 0 1,1 0-1,1-1 0,-1 1 1,2-1-1,-1 0 0,1-1 1,0 0-1,0 0 0,1 0 1,11 6-1,-8-6-34,1-1 0,0 0 0,0-1 1,1 0-1,0-1 0,0 0 0,0-1 1,0 0-1,0-1 0,0-1 0,1 0 0,25-2 1,-34 0-12,1 1 0,-1-1 0,0 0 0,1-1 0,-1 1 0,0-1 0,0 0 0,0 0 1,0-1-1,0 0 0,0 1 0,0-2 0,-1 1 0,0 0 0,0-1 0,7-7 0,-9 8 38,1 0-1,-1 0 0,1 0 0,-1 0 0,0-1 0,0 1 1,0-1-1,-1 0 0,1 0 0,-1 1 0,0-1 1,0 0-1,0 0 0,-1 0 0,1 0 0,-1 0 0,0 0 1,0 0-1,-1 0 0,1 0 0,-1 0 0,0 0 0,0 0 1,-1-5-1,2 9 4,0 0 0,0-1 1,0 1-1,0 0 0,0-1 1,0 1-1,0-1 0,0 1 1,0 0-1,0-1 0,0 1 0,-1 0 1,1-1-1,0 1 0,0 0 1,0-1-1,0 1 0,-1 0 1,1-1-1,0 1 0,0 0 1,0-1-1,-1 1 0,1 0 0,0 0 1,-1-1-1,1 1 0,0 0 1,-1 0-1,1 0 0,0-1 1,-1 1-1,1 0 0,0 0 0,-1 0 1,1 0-1,0 0 0,-1 0 1,1 0-1,-1 0 0,1 0 1,0 0-1,-1 0 0,1 0 1,0 0-1,-1 0 0,1 0 0,0 0 1,-1 0-1,-4 24 27,8 20-14,2 1-1,2-2 1,15 53 0,3 18 98,-7 7-73,-6 0 0,-3 125 0,-9-221-33,-2 0 0,0-1 0,-1 1 1,-1-1-1,-2 0 0,-13 39 0,16-56-10,0-1-1,0 0 0,-1 1 1,0-1-1,0 0 1,0-1-1,0 1 0,-1-1 1,0 0-1,0 0 1,-12 8-1,12-10-11,0-1 0,0 0 0,0 0 0,0 0 1,0-1-1,0 0 0,0 0 0,-1 0 0,1 0 0,0-1 0,-1 0 0,1 0 0,0-1 0,-1 1 0,1-1 0,0 0 1,-10-4-1,8 3-20,1-1 0,0 0 1,0 0-1,0 0 0,1-1 0,-1 0 1,1 0-1,0 0 0,0-1 1,0 0-1,-5-6 0,-1-4-30,1 0 1,-17-30-1,18 24 56,1 0 0,1 0 0,1-1 0,1 0 0,0 0 1,2 0-1,1 0 0,0-36 0,2 53 8,0 0 1,1 0-1,0 0 1,0 0 0,0 0-1,0 1 1,1-1-1,0 0 1,0 1-1,0-1 1,1 1-1,-1 0 1,1-1-1,6-6 1,3-1 4,1 0 1,0 1-1,15-11 0,33-28-632,-46 34-995,-2-1 0,0 0 0,18-34 0,-3 2-6037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2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8 11867,'0'0'7849,"-1"27"-7150,-4 86-412,5-109-280,0 0-1,0 0 1,1-1 0,-1 1 0,1 0 0,0 0 0,0 0-1,0 0 1,1-1 0,-1 1 0,1-1 0,2 4 0,-3-5-16,1 0 1,-1-1 0,0 1 0,1-1 0,-1 1 0,1-1 0,0 0 0,-1 1 0,1-1-1,0 0 1,0 0 0,0 0 0,0-1 0,0 1 0,0 0 0,2 0 0,-2-1 1,0 0 0,0 1 0,0-1-1,0 0 1,0 0 0,-1-1 0,1 1 0,0 0 0,0-1 0,0 1 0,0-1 0,0 1 0,-1-1 0,1 0 0,0 0 0,-1 0 0,1 0 0,-1 0 0,1 0 0,-1 0-1,1 0 1,-1-1 0,0 1 0,1-1 0,-1 1 0,0-1 0,0 1 0,0-1 0,0 0 0,0 1 0,-1-1 0,1 0 0,-1 0 0,1-2 0,1-6 47,-1 1 0,0-1 0,-1 0 0,0 0 0,0 0 0,-1 1 1,-1-1-1,0 0 0,0 0 0,-6-15 0,6 21 26,1 0-1,-1 0 1,-1 1 0,1-1 0,0 1-1,-1-1 1,0 1 0,0 0 0,0 0-1,0 0 1,0 0 0,0 0 0,-1 1-1,0-1 1,1 1 0,-1 0 0,0 1-1,0-1 1,0 0 0,0 1 0,0 0-1,0 0 1,-1 0 0,1 1 0,0-1-1,-6 1 1,8 0-58,1 1-1,0-1 0,0 0 1,0 1-1,0-1 1,0 1-1,0-1 0,1 1 1,-1-1-1,0 1 1,0 0-1,0-1 1,0 1-1,1 0 0,-1 0 1,0 0-1,1 0 1,-1-1-1,1 1 0,-1 0 1,1 0-1,-1 0 1,1 0-1,-1 0 1,1 0-1,0 0 0,0 1 1,0-1-1,0 0 1,-1 0-1,1 0 0,1 1 1,-2 47-503,2-33 80,-1-5-256,0-1 0,1 0 0,0 1 0,1-1 1,0 0-1,1 0 0,0 0 0,0 0 0,1 0 1,6 9-1,25 35-7514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3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14963,'0'0'9370,"147"19"-9226,-101-13-64,0-3-80,-10-1-64,-8-2-592,-10 0-1264,-18-22-16924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6729,'0'0'16796,"147"-2"-16796,-92 13-80,9 5-1496,-9-2-2825,-9-3-3497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3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0 696,'0'0'16606,"26"2"-16060,86 8-195,-104-9-285,-1 0 1,1 0-1,-1 1 1,0 0-1,1 0 1,-1 1-1,0 0 1,0 0-1,-1 0 1,1 1-1,-1 0 1,0 1 0,0-1-1,0 1 1,0 1-1,6 7 1,-9-9 65,-1 0 1,0 0 0,0 0 0,0 0-1,0 0 1,-1 0 0,0 1-1,0-1 1,0 1 0,0-1 0,-1 1-1,1-1 1,-1 1 0,0-1-1,-1 1 1,1-1 0,-1 1 0,0-1-1,0 0 1,0 1 0,-1-1-1,1 0 1,-1 0 0,-4 7 0,-4 4 65,0 0 1,0-1 0,-2 0-1,1-1 1,-2 0 0,0-1 0,0-1-1,-28 18 1,15-12-244,-1-1 0,-1-2 1,0-1-1,-34 11 0,51-20-250,-36 9-237,19-16-2714,20-6-1732,7-8-2349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4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15523,'0'0'8634,"-27"156"-8002,54-106-408,1 2-104,8-2-104,1-12-16,9-5-88,-9-11-320,-10-11-640,19-11-1400,-9-3-1889,-10-21-1841</inkml:trace>
  <inkml:trace contextRef="#ctx0" brushRef="#br0" timeOffset="1">441 311 8554,'0'0'10873,"10"-24"-10525,35-79-32,-25 45 1486,-22 87 1070,20 433-855,-17-440-2178,0 9 190,-2-26-1641,-1-13-2104,-7-27-2685,-8-11-4191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56 17004,'0'0'4781,"8"2"-4732,1 3-70,-5-3-6,0 0 0,-1 0 0,1 0 0,0-1 0,1 1 0,-1-1 0,0 0 0,0-1 0,0 1 0,1-1 0,5 1 0,-8-1 109,-5-23 340,0 19-345,1 0 0,-1 1 0,0-1 1,0 0-1,0 1 0,0 0 0,0 0 1,-1 0-1,0 0 0,1 0 0,-1 1 1,0 0-1,0-1 0,0 1 0,-1 1 1,1-1-1,0 1 0,-1 0 0,1 0 1,-1 0-1,1 0 0,-1 1 0,0 0 1,1 0-1,-8 1 0,11-1-79,0 1 0,0-1 0,0 1 1,1 0-1,-1-1 0,0 1 0,1 0 0,-1 0 0,0 0 0,1-1 0,-1 1 0,1 0 0,-1 0 0,1 0 1,0 0-1,-1 0 0,1 0 0,0 0 0,0 0 0,0 0 0,0 0 0,0 0 0,0 0 0,0 0 1,0 0-1,0 2 0,0 0-71,1 0 0,-1 0 0,1 1 0,-1-1 0,1 0 0,0 0 0,1 0 0,-1 0 0,3 5 0,11 10-1424,1-1 0,1 0 0,35 27 0,3-2-6637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4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4241,'0'0'19996,"74"22"-19924,-38-14-72,-8 1 0,-1-4-400,-8 1-1168,-10-6-2097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6081,'0'0'12182,"11"25"-11881,36 73-193,-46-96-107,0 0 0,0 0 0,0-1 0,0 1 1,0 0-1,1 0 0,-1-1 0,1 1 0,-1 0 0,1-1 0,-1 0 0,1 1 0,0-1 1,0 0-1,-1 0 0,1 0 0,0 0 0,0 0 0,0 0 0,0-1 0,0 1 0,1-1 1,-1 1-1,0-1 0,0 0 0,0 0 0,0 0 0,0 0 0,1 0 0,-1 0 0,2-1 1,7 0-54,-10 0 53,-1 1 0,1 0 0,0 0 0,-1-1 0,1 1 0,0 0 0,-1-1 0,1 1-1,-1-1 1,1 1 0,0-1 0,-1 1 0,1-1 0,-1 1 0,0-1 0,1 1 0,-1-1 0,1 0 0,-1 1 0,0-1 0,1 0 0,-1 1 0,0-1 0,0 0 0,0 1-1,1-1 1,-1 0 0,0 0 0,0 1 0,0-1 0,0 0 0,0 1 0,0-1 0,-1 0 0,1 0 0,0 1 0,0-1 0,0 0 0,-1 1 0,1-2 0,0 1 3,0-4-8,0-1 0,-1 0 0,1 0 0,-1 1 1,0-1-1,-1 0 0,1 1 0,-1-1 0,0 1 1,0 0-1,-4-6 0,4 8 38,0 1 0,0 0 0,0-1 0,0 1 0,-1 0 0,1 0 0,0 0 0,-1 0 0,0 0 0,1 1 0,-1-1 0,0 1 0,0 0 0,0 0 0,0 0 0,0 0 0,0 1 0,0-1 0,0 1 0,-1-1 0,-5 1 0,8 1 1,0-1 0,0 0-1,0 1 1,0-1-1,0 1 1,0-1 0,0 1-1,0-1 1,0 1-1,1 0 1,-1 0-1,0-1 1,0 1 0,1 0-1,-1 0 1,0 0-1,1 0 1,-1 0 0,1 0-1,-1-1 1,1 1-1,0 1 1,-1-1 0,1 0-1,0 0 1,-1 0-1,1 0 1,0 0-1,0 0 1,0 0 0,0 2-1,0 44 353,1-34-254,-1-13-132,4 38 157,-3-37-162,-1 0 0,1 0 0,0 0 0,0 0 0,0 0 0,0 0 0,0 0 0,0 0 0,0 0 0,0-1 0,0 1 0,0 0 0,0-1 0,0 1 0,0-1 0,1 1 0,-1-1 0,0 0 0,0 1 0,1-1 0,-1 0 0,0 0 0,1 0 0,-1 0 0,0 0 0,2 0 0,-2 0-229,1-6 221,-1 0 0,-1 0 0,1 1 0,-1-1 0,0 0 0,0 0 0,-2-9 0,0-5 89,2 19-73,-1 0-1,0 0 1,0 1-1,1-1 1,-1 1-1,0-1 1,0 1-1,0-1 1,0 1 0,0-1-1,0 1 1,0 0-1,0 0 1,0-1-1,0 1 1,0 0-1,0 0 1,0 0-1,0 0 1,0 0 0,0 0-1,0 1 1,0-1-1,0 0 1,0 0-1,0 1 1,0-1-1,0 0 1,1 1-1,-1-1 1,0 1 0,0-1-1,0 1 1,0 0-1,1-1 1,-1 1-1,-1 1 1,1 2-177,0 1 0,0-1 1,1 1-1,-1-1 0,1 1 0,0-1 1,0 1-1,2 6 0,-1 8-874,0 28-3147,7-3-2586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5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10802,'0'0'13491,"192"22"-13491,-128-17-744,19 1-1712,-10-1-3418,-9-2-2448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12427,'0'0'9691,"19"2"-9676,-1-2-10,-9 0 1,-1 0 0,1 0 0,-1 1 0,0 0 1,0 1-1,1 0 0,-1 0 0,0 0 0,-1 1 0,1 0 0,12 8 0,-10-6 75,0 1-1,-1 1 1,0-1-1,0 1 1,-1 1 0,0 0-1,0 0 1,11 16-1,-15-18 22,-1 0 0,-1 0 0,1 0 0,-1 1 0,0-1 0,0 1 0,-1-1 0,0 1 0,0 0 0,0-1 0,-1 1 0,0 0-1,0 0 1,-1-1 0,0 1 0,-2 7 0,0-3-12,-1-1 0,0 0-1,0 0 1,-1 0 0,0-1 0,0 0-1,-2 0 1,1 0 0,-1-1 0,0 1-1,0-2 1,-1 1 0,0-1-1,-1 0 1,1-1 0,-14 8 0,6-5-220,0 0 1,-1-1-1,0-1 1,0 0-1,-1-1 1,1-1-1,-1-1 1,-34 4-1,43-7-86,-24-1-1627,32 0 1602,-1 0 0,1 0 0,0 0 0,0-1 0,0 1 0,0 0 0,0-1 0,0 1 0,1 0 0,-1-1 0,0 1 0,0-1 0,0 0 0,0 1 0,0-1 0,1 0 0,-1 0 0,0 1 0,1-1 0,-1 0 0,0 0 0,1 0 0,-1 0 0,1 0 0,0 0 0,-1-1 1,-1-17-5494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6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15211,'0'0'9674,"-45"140"-8393,45-80-553,0 4-256,27-1-176,1-5-184,8-9-112,1-10-8,9-12-480,-10-10-720,10-17-889,-18-3-2376,8-19-1744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6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2 12467,'0'0'9919,"12"0"-9571,6-1-257,1 0-23,1 1-1,-1 1 0,24 4 1,-39-5-58,0 0 0,0 1 0,0 0 0,0 0 0,-1 0 0,1 1 0,0-1 0,-1 1 0,1 0 0,-1 0 0,1 0 0,-1 0 0,0 1 0,0-1 0,0 1 0,0 0 0,0 0 0,-1 0 0,1 0 0,-1 0 1,0 0-1,0 1 0,2 5 0,-3-7 6,0 0 1,-1 0 0,1 0 0,-1 0 0,0 1-1,1-1 1,-1 0 0,0 0 0,-1 0 0,1 1 0,0-1-1,0 0 1,-1 0 0,0 0 0,1 0 0,-1 0-1,0 0 1,0 0 0,0 0 0,-2 3 0,0-2-12,0 0 0,0 0 0,0-1 1,0 1-1,0-1 0,0 0 1,-1 0-1,1 0 0,-1 0 0,-6 2 1,-4 0 77,0 0 1,0-1-1,0-1 1,0 0-1,-22-1 1464,48-1-1593,3 0 107,-1 0 0,1 2 0,-1-1 0,0 2 0,0 0 0,14 5-1,-23-7-17,-1 1-1,0 0 0,0 0 0,1 0 0,-1 0 1,-1 1-1,1 0 0,0-1 0,-1 1 0,1 1 1,-1-1-1,0 0 0,0 1 0,0 0 1,-1 0-1,1 0 0,-1 0 0,0 0 0,0 0 1,0 0-1,-1 1 0,1-1 0,0 9 0,0-6-9,-1 1 0,0 0 0,0 0 0,-1-1-1,0 1 1,0 0 0,-1 0 0,0 0-1,0-1 1,-1 1 0,0-1 0,0 1-1,-1-1 1,0 0 0,0 1 0,-1-2 0,0 1-1,0 0 1,-1-1 0,1 0 0,-1 0-1,-1 0 1,1 0 0,-1-1 0,0 0-1,0 0 1,-1-1 0,1 0 0,-1 0 0,0 0-1,0-1 1,0 0 0,-1 0 0,-12 2-1,-1 0-201,-1 0-1,1-2 1,-1-1-1,0-1 0,-41-2 1,61 1 87,0-1 1,0 1-1,0 0 1,0 0-1,1-1 0,-1 1 1,0-1-1,0 0 1,1 1-1,-1-1 1,0 0-1,1 0 1,-1 0-1,1 0 0,-1 0 1,1-1-1,0 1 1,-1 0-1,-1-3 1,3 3-41,0 0 1,0 0 0,0 0 0,-1 0-1,1 0 1,0 0 0,0 0 0,0 0-1,0 0 1,1 0 0,-1 0 0,0 0-1,0 0 1,1 0 0,-1 0 0,0 0-1,1 0 1,-1 0 0,1 0 0,-1 0-1,1 1 1,0-1 0,-1 0 0,1 0-1,0 0 1,-1 1 0,1-1 0,0 0-1,0 1 1,0-1 0,0 1 0,0-1-1,0 1 1,0 0 0,-1-1 0,3 1 0,32-15-5790,9 2-2302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18060,'0'0'6001,"156"16"-5857,-101-10-144,-9-4-296,0 1-864,-28-3-1113,-9 0-767,-9-5-1665,0-12-1489</inkml:trace>
  <inkml:trace contextRef="#ctx0" brushRef="#br0" timeOffset="1">119 1 4785,'0'0'16107,"19"170"-14754,-1-101-593,10-6-512,-1-5-248,10-6-728,18-13-1489,-9-15-3464,-10-13-3201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7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0 245 15315,'0'0'3053,"28"30"-3048,88 101 23,-103-115-5,-1-1 0,-1 2 0,0-1-1,-1 1 1,0 1 0,-2 0 0,0 0 0,6 22-1,-9-14 46,0 0 0,-2 1 0,-1-1 0,-1 34-1,-1-57-79,0-1-1,-1 0 0,1 1 1,0-1-1,-1 0 0,1 1 0,-1-1 1,0 0-1,0 0 0,0 0 1,0 0-1,0 0 0,0 0 0,-1 0 1,1 0-1,-1 0 0,1-1 1,-1 1-1,0 0 0,1-1 0,-1 1 1,-3 1-1,1-1 3,0 0 1,-1 0-1,1 0 1,-1-1-1,1 0 1,-1 0-1,0 0 1,1 0-1,-1-1 0,0 1 1,-5-1-1,5-1 37,-1 1-1,0-1 0,0 0 0,1 0 0,-1 0 0,1-1 0,-1 0 1,1 0-1,-7-4 0,10 5 18,0-1 0,-1 1 0,1-1 0,0 0 0,0 1 0,0-1 0,0 0 0,0 0 0,0 0 0,1-1 0,-1 1 0,1 0 0,-1-1 0,1 1 0,0-1 0,0 1 0,0-1 0,-1-4 0,1-3 38,0 1-1,1-1 1,0 1-1,1-1 1,0 1-1,0-1 1,1 1-1,0 0 1,1-1-1,0 1 1,1 0-1,-1 1 1,2-1-1,9-15 1,6-5 25,2 2 1,44-45-1,-5 6 137,-42 43-102,0-1 1,-2-1 0,27-52 0,-40 70-91,-1-1 1,1 0-1,-1 0 0,0-1 1,-1 1-1,0-1 0,-1 1 1,0-1-1,0 1 0,0-1 1,-1 0-1,-1 0 0,1 1 1,-1-1-1,-1 1 0,0-1 1,0 1-1,-4-10 0,3 13-11,0-1-1,-1 1 0,0 0 0,0 1 1,0-1-1,0 1 0,-1 0 1,0 0-1,0 0 0,0 0 0,0 1 1,-1 0-1,1 0 0,-1 1 1,0-1-1,1 1 0,-1 0 0,-12-1 1,-2-1 132,-1 1 1,1 1 0,-1 1-1,-28 2 1,44-1-162,0 1-1,-1 0 1,1 0 0,-1 0 0,1 0-1,0 1 1,0 0 0,0 0-1,0 0 1,0 0 0,0 1 0,0 0-1,1 0 1,-1 0 0,1 1 0,0 0-1,-7 8 1,6-5-58,0 0-1,1 1 1,0-1-1,0 1 1,1 0 0,0 0-1,0 1 1,1-1-1,0 1 1,-1 12 0,1-1-567,1 0 0,2-1 0,0 1 0,0-1 0,2 1 0,0-1 0,2 0 0,0 0 0,12 27 0,18 20-5403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7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 12875,'0'0'7513,"18"6"-7361,-12-4-133,8 2 9,1 1 1,-1 1-1,-1 0 1,16 10-1,-24-13 17,0 0-1,-1 0 0,1 1 1,-1 0-1,0-1 0,0 2 0,-1-1 1,1 0-1,-1 1 0,0-1 1,0 1-1,0 0 0,-1 0 1,1 0-1,-1 0 0,0 1 1,-1-1-1,2 10 0,-2-6 107,0 0 0,0 0-1,-1 0 1,-1 0 0,1 0 0,-1 0-1,-1 0 1,0 0 0,0 0-1,-1 0 1,0-1 0,0 1 0,-10 15-1,6-15-68,0 1 0,-1-1 0,-1 0 0,0 0 0,0-1-1,0-1 1,-1 1 0,0-1 0,-19 9 0,15-8-208,-1-2 0,1 0-1,-1 0 1,-30 6 0,-25-5-3260,50-9-1016,10-7-2257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7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9634,'0'0'15355,"-37"179"-14659,46-127-455,19-5-185,8-6-56,-8-5-265,18-12-719,9-15-1488,-9-9-3201,-1 0-3673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4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12323,'0'0'10866,"24"15"-10662,13 5-170,-11-6-5,0 1 1,43 34 0,-64-45-21,0-1 0,0 1 0,-1 0 0,0 1 0,1-1 0,-1 1 0,0 0 0,-1 0 0,0 0-1,1 1 1,-2-1 0,1 1 0,0-1 0,-1 1 0,0 0 0,2 11 0,-4-9 69,0-1-1,-1 0 1,0 0-1,0 1 1,0-1-1,-1 0 1,0 0-1,0 0 1,-1 0-1,0-1 1,0 1-1,0-1 1,-1 0-1,-5 7 1,-37 49 689,27-37-194,-30 50 0,44-66-431,1 1 0,-1-1 0,2 1 0,-1 1 0,2-1 0,-1 0 1,1 1-1,1-1 0,-1 16 0,2-23-123,1 1 0,-1-1 0,1 0 0,-1 0 0,1 1 1,0-1-1,0 0 0,1 0 0,-1 0 0,1 0 0,-1 0 1,1-1-1,0 1 0,0 0 0,0-1 0,1 0 0,-1 1 1,0-1-1,1 0 0,0 0 0,-1 0 0,1 0 0,0-1 1,0 1-1,0-1 0,0 0 0,0 0 0,0 0 0,0 0 1,1 0-1,3 0 0,13 2 10,1 0 0,-1-1 0,39-2 0,-39 0 11,-16 0-50,64-4-17,-64 4-45,-1-1 1,1 0-1,0 0 0,0 0 1,-1 0-1,1-1 1,0 1-1,-1-1 1,1 0-1,-1 0 1,0 0-1,0 0 0,0-1 1,3-2-1,-6 4 20,1 1 1,-1 0-1,0 0 0,0 0 0,0 0 0,1 0 0,-1 0 0,0-1 0,0 1 0,0 0 1,0 0-1,0 0 0,1 0 0,-1-1 0,0 1 0,0 0 0,0 0 0,0 0 1,0-1-1,0 1 0,0 0 0,0 0 0,0-1 0,0 1 0,0 0 0,0 0 1,0 0-1,0-1 0,0 1 0,0 0 0,0 0 0,0-1 0,0 1 0,0 0 1,0 0-1,0 0 0,0-1 0,0 1 0,0 0 0,0 0 0,-1 0 0,1-1 1,0 1-1,0 0 0,0 0 0,0 0 0,-1 0 0,1-1 0,0 1 0,0 0 1,0 0-1,0 0 0,-1 0 0,-13-1-4552,11 1 3910,-23 0-8412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2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12227,'0'0'8273,"-74"165"-7432,56-71 159,9 10-256,9 6-280,0-8-152,0-8-144,9-15-112,9-10-56,10-14-112,-1-5-712,10-12-1144,9 1-2329,-10-15-760,-8-7-1113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13451,'0'0'8978,"138"52"-8786,-102-46-104,-8-1-88,-1-5-824,-8 0-977,-1 0-2152,-18-16-912,0-6-4713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2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1 8690,'0'0'8567,"-25"0"-7465,-84 2 23,103-2-1049,0 1-1,1-1 1,-1 1-1,0 0 0,1 1 1,-1 0-1,1-1 1,-1 2-1,1-1 1,0 1-1,0 0 1,0 0-1,0 0 1,0 0-1,1 1 1,-1 0-1,1 0 0,0 0 1,0 1-1,1-1 1,-1 1-1,1 0 1,0 0-1,0 0 1,1 0-1,0 1 1,0-1-1,0 1 1,0-1-1,1 1 0,0 0 1,0-1-1,0 1 1,1 0-1,1 11 1,0-11-64,0 0 0,0-1-1,1 1 1,0-1 0,0 1 0,1-1 0,0 0 0,-1 0 0,2 0 0,-1 0-1,1 0 1,-1-1 0,1 1 0,0-1 0,1 0 0,-1 0 0,1-1 0,0 1-1,8 4 1,14 8-9,0-1 0,36 14 0,-60-28-4,46 19 6,-34-16 13,-1 2 1,0 0-1,-1 0 0,1 1 0,-1 1 0,18 13 0,-30-20 9,-1-1-1,1 1 1,-1-1-1,0 1 1,1-1-1,-1 1 1,1-1-1,-1 1 1,0-1-1,0 1 1,1-1-1,-1 1 1,0 0-1,0-1 1,0 1-1,1-1 1,-1 1-1,0 0 0,0-1 1,0 1-1,0 0 1,0-1-1,0 1 1,-1 0-1,1-1 1,0 1-1,0-1 1,0 1-1,0 0 1,-1-1-1,1 1 1,0-1-1,-1 1 1,1-1-1,0 1 1,-1-1-1,1 1 1,-1-1-1,1 1 1,-1-1-1,1 1 1,-1-1-1,1 0 1,-1 1-1,0-1 1,-27 15 496,25-13-520,-44 17-59,0-1 0,-2-2-1,0-3 1,-58 9 0,104-22-1097,43-10-9153,2-8 4292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12467,'0'0'10634,"-9"146"-10018,45-94-256,1 0-192,9-8-64,0-8-104,-10-11-48,1-12-368,-10-4-808,-8-9-625,-19-6-647,0-21-1825,0-1-928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11258,'0'0'11043,"211"0"-10923,-156 2-120,0 1-776,-19-3-617,-8 0-951,-19 0-1873</inkml:trace>
  <inkml:trace contextRef="#ctx0" brushRef="#br0" timeOffset="1">56 9 8954,'0'0'12659,"202"-8"-12659,-138 8-833,18 27-1127,-18-2-3025,-9 5-2817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3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1 520 12603,'0'0'7079,"5"-25"-6638,12-72-152,7-145 1,-27 201-312,2 4 995,5 39-595,5 24-370,-4-13 12,0 0 0,0 0 0,2 0 0,-1-1 0,14 18 0,-18-27-27,0 0 0,0 0 0,1 0 0,-1 0 1,1 0-1,-1-1 0,1 0 0,0 1 0,0-1 0,0 0 0,0 0 0,0 0 0,1-1 0,-1 1 1,0-1-1,1 0 0,-1 0 0,1 0 0,-1 0 0,1 0 0,0-1 0,-1 0 0,1 0 0,0 0 1,-1 0-1,6-1 0,-6-1 10,0 0 1,0 0 0,-1 0-1,1 0 1,-1-1-1,0 1 1,0-1 0,0 1-1,0-1 1,0 0-1,0 0 1,-1 0 0,1 0-1,-1 0 1,0 0-1,0 0 1,1-4 0,16-64 56,-17 64-67,6-21 13,-4 14 29,0-1 0,0 0 0,0-20 0,0 31 1011,3 12-334,5 13-232,36 132 1023,5 12-1590,-48-156-168,0-1 1,0 0-1,1 0 1,0 0-1,0-1 1,1 1-1,11 10 0,-13-14-479,-1-1 0,1 0 0,0 0-1,1-1 1,-1 1 0,0-1-1,1 0 1,-1 0 0,8 2 0,8-2-6176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4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1 254 4929,'0'0'15113,"9"-2"-14591,11-3-328,-1-1 1,1 0-1,34-18 0,-49 22-157,0 0-1,-1-1 1,0 0 0,0 1 0,0-1-1,0-1 1,0 1 0,0-1 0,-1 1 0,0-1-1,0 0 1,0 0 0,0-1 0,0 1-1,-1 0 1,0-1 0,0 0 0,0 1 0,-1-1-1,1 0 1,-1 0 0,0 0 0,0-7-1,-1-94 597,0 105-184,0 1-420,-1 0-1,1 0 1,-1 0 0,1 0-1,-1 1 1,1-1 0,-1 0-1,1 0 1,-1 1 0,1-1 0,0 0-1,-1 0 1,1 1 0,-1-1-1,1 1 1,0-1 0,-1 0-1,1 1 1,0-1 0,0 1-1,-1-1 1,1 1 0,0-1-1,0 1 1,0-1 0,-1 1 0,1-1-1,0 1 1,0-1 0,0 1-1,0-1 1,0 2 0,0 23-88,1-15 146,-1 2-62,0 0 0,1 1 0,0-1 0,1 0 0,1 0 0,0 0 0,0 0 0,9 17 0,-10-24-19,1-1-1,-1 1 1,2-1 0,-1 1 0,0-1-1,1 0 1,0 0 0,0-1 0,0 1-1,0-1 1,0 0 0,1 0 0,-1 0-1,1 0 1,0-1 0,0 0 0,0 0-1,0-1 1,0 1 0,1-1 0,-1 0-1,7 0 1,-9 0-23,0-1-1,0 1 1,-1-1-1,1 0 1,0 0-1,0 0 1,0-1-1,0 1 1,-1-1 0,1 1-1,0-1 1,0 0-1,-1 0 1,1 0-1,-1 0 1,1-1-1,-1 1 1,1-1-1,-1 0 1,0 1-1,0-1 1,4-4-1,-3 1-26,-1 0-1,1 0 0,-1-1 0,0 1 0,0-1 0,0 1 1,-1-1-1,0 0 0,0 1 0,0-7 0,7-146 385,-8 157 383,1 20-483,2-8-199,1-1 0,0 0 0,0 0-1,1 0 1,0-1 0,1 1 0,0-1-1,7 9 1,3 1-311,0 0 0,31 26 1,-44-42 21,1 0 0,0-1 0,0 1 0,0-1 0,1 0 0,-1 0 1,0 0-1,1-1 0,0 0 0,-1 1 0,1-1 0,5 0 1,37 0-5405,-38-1 3867,28 0-7078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11202,'0'0'12203,"18"162"-11491,-9-82-464,0 2-176,1 1-72,-1-3-504,0-3-656,0-9-977,0 7-1951,-9-20-1354,0-14-5480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5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11690,'0'0'8641,"17"6"-8561,52 16-91,-48-18 244,-32-12 218,9 7-346,-1 0 0,1 0 0,0 0 0,-1 0 1,1 1-1,0-1 0,-1 1 0,1-1 0,-1 1 0,1 0 0,-1 0 0,1 0 0,-1 0 0,1 0 1,-1 1-1,1-1 0,0 1 0,-4 1 0,7 2-1043,9-2-456,13-1-1897,-21-1 2745,25 0-5564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5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13379,'0'0'8424,"17"25"-7079,-3-3-998,11 13 187,-3 1 0,-1 1 0,17 42 0,-6 0 73,-4 1 0,-3 1 0,-4 1 1,-4 1-1,-3 1 0,4 108 0,-16-112-159,-10 119-1,4-165-374,-2 0 0,-1 0 0,-2-1 0,-1 1 0,-28 61-1,31-79-120,-10 24 188,16-39-184,1 0 0,-1 1 1,0-1-1,1 0 1,-1 0-1,0 1 0,0-1 1,0 0-1,0 0 1,0 0-1,0 0 0,0 0 1,0 0-1,-1-1 1,1 1-1,0 0 1,0-1-1,-1 1 0,1 0 1,-2 0-1,0-15-3044,-15-15-1466,1 9-2332,-9-3-6150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9874,'0'0'9483,"0"19"-8989,0-12-460,-1 4-7,1 0-1,0 0 1,1 1-1,0-1 1,1 0-1,0 0 0,0 0 1,2-1-1,-1 1 1,1-1-1,1 0 0,0 0 1,0 0-1,9 12 1,-7-14-21,0-1 0,1 1 1,0-2-1,0 1 0,1-1 0,0 0 1,0-1-1,0 0 0,0 0 1,1-1-1,0 0 0,0-1 1,0 0-1,0-1 0,1 0 1,-1 0-1,1-1 0,-1-1 0,1 1 1,-1-2-1,12-1 0,-19 2 3,-1 0-1,0-1 0,1 1 0,-1-1 1,0 1-1,1-1 0,-1 0 0,0 0 1,0 0-1,0 0 0,0 0 0,0 0 1,0-1-1,0 1 0,0-1 1,-1 1-1,1-1 0,0 0 0,-1 1 1,1-1-1,-1 0 0,0 0 0,0 0 1,0 0-1,0 0 0,0-1 0,1-2 1,0-5 55,0 0 1,-1 0 0,0 0 0,-1 0 0,-1-13-1,0 0 21,1 22 95,0 23-64,1-8-96,1 0 1,0 0 0,1 0 0,0 0 0,1-1 0,9 20 0,-2-3 54,122 451 924,-119-414-935,-3 0 0,-3 0 1,-2 1-1,-7 120 0,0-176-55,0-1-1,-1 0 1,0 0-1,-1 0 1,0 0 0,0 0-1,-8 15 1,9-22-8,-1 1 0,1-1 0,-1 0 1,0-1-1,0 1 0,0 0 0,0-1 1,-1 0-1,1 0 0,-1 0 0,0 0 1,0 0-1,0-1 0,0 1 0,-1-1 1,1 0-1,-1-1 0,1 1 0,-1-1 1,-6 1-1,4-1-55,0 0 0,-1 0 0,1-1 0,-1 0 0,1-1 0,-1 1 0,1-1 0,0-1 0,-1 0 0,1 0 0,0 0 0,-13-7 0,11 4 3,0-1-1,0-1 1,1 1-1,-1-1 1,2-1-1,-1 0 0,1 0 1,-8-11-1,3 3 35,2-1-1,0 0 0,1 0 0,0-1 0,1 0 1,2 0-1,-6-22 0,5 9 57,2 0-1,1 0 1,1-52-1,4 76-16,-1 1-1,1-1 1,0 1-1,1-1 1,0 1-1,0 0 1,0 0 0,1 0-1,0 0 1,0 0-1,0 0 1,1 1-1,0 0 1,0-1-1,0 1 1,6-4-1,9-10 69,2 2 0,38-25 0,-14 11-114,-26 16-287,-1-1 0,0-1 0,26-31 0,11-25-3411,-17 17-2537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6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66 9514,'0'0'6293,"2"10"-6130,4 29-123,-2-28 14,-1-17 160,0-15 144,-2 12-341,-2 0 0,1 1 0,-1-1 0,0 0 0,-4-11 1,4 18 88,1 0 1,-1 0 0,0 0 0,0 0-1,0 1 1,0-1 0,0 0-1,0 1 1,0-1 0,-1 0 0,1 1-1,0 0 1,-1-1 0,1 1-1,-1 0 1,0 0 0,1 0 0,-1 0-1,0 0 1,0 0 0,0 0 0,1 0-1,-1 1 1,0-1 0,0 1-1,0 0 1,0-1 0,-4 1 0,4 4-17,-1-1 0,1 1 0,0 0 0,0-1 0,1 1 0,-1 0 0,1 0 0,0 0 0,-1 5 0,0 53-425,4-61-48,0 0-1,0 0 1,0-1-1,0 1 1,1 0-1,-1-1 1,0 1-1,0-1 1,1 0 0,-1 0-1,0 0 1,0 0-1,0 0 1,1 0-1,-1-1 1,0 1-1,0-1 1,3-1-1,6-11-5207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0 984,'0'0'19548,"183"25"-19084,-128-20-311,0 1-153,9-1-761,-9-5-1471,-9 0-3609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7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0 20 7866</inkml:trace>
  <inkml:trace contextRef="#ctx0" brushRef="#br0" timeOffset="1">0 20 7866,'54'29'795,"-25"-14"71,-1 1 0,28 21 1,-51-34-608,0-1 1,1 0 0,0 0 0,-1 0-1,1 0 1,0-1 0,0 0 0,0 0-1,0-1 1,0 1 0,10-2-1,-15 0-209,0 1 0,1-1-1,-1 0 1,0 1-1,0-1 1,0 0-1,0 0 1,0 0 0,-1 0-1,1 0 1,0 0-1,0 0 1,-1 0-1,1 0 1,0 0 0,-1-1-1,1 1 1,-1 0-1,1 0 1,-1-1-1,0 1 1,0 0 0,0 0-1,1-1 1,-1 1-1,-1-3 1,4-39 1247,-3 41-1210,1 0 1,-1 0 0,0 0 0,0-1-1,0 1 1,0 0 0,0 0-1,-1 0 1,1 0 0,0 0 0,-1 0-1,0 0 1,1 0 0,-1 0-1,0 1 1,0-1 0,0 0 0,0 0-1,0 1 1,-1-1 0,1 0-1,0 1 1,-1 0 0,1-1 0,-1 1-1,0 0 1,1 0 0,-1-1-1,0 1 1,0 1 0,0-1 0,0 0-1,0 0 1,0 1 0,0-1-1,0 1 1,0-1 0,0 1 0,-2 0-1,7 34-375,0-25-323,1 0 0,0 0 0,0-1 0,0 0 0,1 0 0,1 0-1,7 9 1,14 16-5546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7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13771,'0'0'8346,"183"19"-8346,-137-19-392,0 0-945,-10 0-943,-8-6-2265,-19-10-1944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3065,'0'0'18828,"138"-19"-18828,-56 19-824,-8 0-1705,-10 0-4361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8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10922,'0'0'8531,"34"3"-8256,109 14-131,-133-15-113,0 0 0,0 0 0,-1 1 0,1 0 1,-1 0-1,1 1 0,-1 1 0,0 0 0,-1 0 0,1 0 0,-1 1 0,13 12 0,-16-12 94,0 0 1,-1 0-1,0 0 1,0 0-1,0 1 1,-1-1-1,1 1 1,-2 0-1,1 0 1,-1 0-1,0 0 0,0 1 1,0 13-1,-1-10-18,-1 0 0,-1 0-1,0 0 1,-1-1-1,0 1 1,0 0-1,-1-1 1,-1 1 0,0-1-1,0 0 1,-1 0-1,0-1 1,-1 1-1,0-1 1,0-1 0,-1 1-1,0-1 1,-1 0-1,1 0 1,-14 9 0,9-9-123,-1 0 0,0-1 0,-1 0 0,0-1 1,0 0-1,0-1 0,0-1 0,-17 3 0,23-6-265,0 0-1,0 0 1,0-1-1,0 0 1,0-1-1,0 1 0,-11-4 1,15 3-127,0 0 0,-1-1 0,1 1 0,0-1 0,1 0 0,-1 0 0,0 0 0,0-1 0,1 1 0,0-1 0,-1 0-1,1 0 1,0 0 0,-3-5 0,-14-23-5249</inkml:trace>
  <inkml:trace contextRef="#ctx0" brushRef="#br0" timeOffset="1">431 15 12227,'0'0'13202,"-82"151"-12577,100-102-377,28-5-112,0 3-136,-1-8-160,10-9-344,0-5-633,0-20-1447,-9-5-2393,-9 0-1329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0 10522,'0'0'9420,"20"3"-9331,61 10-76,-80-13-15,1 0 0,-1 0 0,0 0 0,1 0 0,-1 0 0,0 1 0,0-1-1,1 0 1,-1 1 0,0-1 0,0 1 0,0 0 0,1-1 0,-1 1 0,0 0 0,0-1 0,0 1-1,0 0 1,0 0 0,-1 0 0,1 0 0,0 0 0,0 0 0,0 0 0,-1 0 0,1 1 0,-1-1-1,1 0 1,-1 0 0,1 1 0,-1-1 0,0 0 0,0 0 0,1 1 0,-1-1 0,0 0 0,0 1 0,0-1-1,0 0 1,-1 0 0,1 1 0,0-1 0,0 0 0,-1 1 0,1-1 0,-2 2 0,0 2-12,-1 0-1,0 0 1,0 0 0,0-1 0,-1 1 0,-6 6 0,-9 6 171,-1 0 1,0 0-1,-29 15 0,47-31 774,5-1-837,51 0 699,71 1 1069,-122-1-1824,-1 1 0,1-1 0,-1 0 0,1 1 0,0-1 0,-1 1 0,1 0 0,-1 0 0,0 0 0,1 0 0,-1 0-1,0 1 1,1-1 0,-1 1 0,0-1 0,0 1 0,0 0 0,0 0 0,-1 0 0,1 0 0,0 0 0,-1 0 0,0 0 0,1 1 0,-1-1 0,0 1 0,0-1 0,0 1 0,-1-1 0,1 1 0,0-1 0,-1 1 0,0-1 0,1 1 0,-1 0 0,0-1 0,-1 1 0,1 0 0,0-1 0,-1 1 0,-1 4 0,0 4 35,-1 0 1,-1 0 0,0 0 0,0-1 0,-1 0 0,0 0-1,0 0 1,-14 17 0,9-15-165,-1-1-1,0 0 1,-1 0-1,0-1 1,-1-1 0,0 0-1,0 0 1,-1-2-1,0 0 1,0 0 0,-1-1-1,0-1 1,0 0 0,0-1-1,0-1 1,-1-1-1,0 0 1,-29 0 0,37-2-158,0-1 0,0 0 0,0 0-1,0 0 1,1-1 0,-1-1 0,0 1 0,1-1 0,0 0 0,-1-1 0,-12-8 0,1-3-1649,0 0-1,-27-30 1,35 34 740,-45-52-6533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11779,'0'0'10463,"18"26"-10247,63 83-181,-76-102-116,1-1-1,0 0 1,0 0 0,0 0-1,1-1 1,0 0 0,0 0 0,0-1-1,0 1 1,1-2 0,-1 1-1,1-1 1,0 0 0,0-1 0,1 0-1,-1 0 1,0-1 0,1 0-1,-1 0 1,14-1 0,-22 0 81,1 0 0,-1 0 0,1-1 0,-1 1 0,1 0 0,-1 0 1,1-1-1,-1 1 0,1 0 0,-1-1 0,1 1 0,-1 0 0,0-1 0,1 1 0,-1 0 0,0-1 1,1 1-1,-1-1 0,0 1 0,1-1 0,-1 1 0,0-1 0,0 1 0,0-1 0,1 1 1,-1-1-1,0 1 0,0-1 0,0 1 0,0-1 0,0 0 0,0 1 0,0-1 0,0 1 0,0-1 1,0 1-1,0-1 0,-1 1 0,1-1 0,0 1 0,0-1 0,0 1 0,-1-2 0,0 1 10,-1-6 27,-1-1 0,-1 0-1,1 1 1,-1 0-1,0 0 1,-1 0-1,0 0 1,0 1-1,0 0 1,-11-10-1,7 8 102,0 0-1,0 0 0,-1 1 1,0 1-1,0-1 0,-20-8 0,29 14-111,-1 1 0,1-1 0,0 0 0,0 1 0,-1-1 0,1 1 0,0-1 0,-1 1 0,1 0 0,0 0 0,-1-1 0,1 1 0,0 0 0,-1 0 0,1 0 0,-1 1 0,1-1 0,0 0 0,-1 0 0,1 1 0,0-1 0,-1 1 0,1-1 0,0 1 0,0 0 0,-1-1 0,1 1 0,0 0 0,0 0 0,0 0 0,0 0 0,0 0 0,0 0 0,0 0 0,1 0 0,-1 0 0,0 0 0,0 1 0,0 0 0,1 1-74,-1 1 1,1-1 0,0 0 0,0 0-1,1 0 1,-1 0 0,1 1-1,-1-1 1,1 0 0,0 0-1,0 0 1,1 0 0,-1-1 0,0 1-1,1 0 1,0 0 0,-1-1-1,1 1 1,3 2 0,11 11-888,0 0-1,22 17 1,21 9-4178,12 1-3944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9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14163,'0'0'9034,"183"36"-9034,-128-31-64,-9 1-840,0-6-1161,-10 0-2296,-27-6-1488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7:59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6769,'0'0'14540,"37"140"-13268,-19-77-672,19 1-600,-10-4-40,10 3-1344,-10-13-2489,1-20-3601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0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10426,'0'0'5123,"23"24"-4687,-1-2-273,2 2 135,0 1 0,-2 2 0,0 0 0,25 43 0,45 107 1419,-84-157-1605,0 0 0,-1 1 0,-1 0 0,-1 0 0,-1 1 0,-1-1 0,1 24 0,-4-26-30,1-11-100,-1 0 0,0 0-1,-1 0 1,1 0 0,-2 0 0,-2 10-1,3-16-24,0 0 0,0 0 0,0 0 0,0 0 0,-1 0 0,1 0 0,0 0 0,-1 0 0,0-1 0,0 1 0,1-1 0,-1 1 0,0-1 0,0 0 0,0 0 0,0 0 0,0 0 0,-1 0 0,1 0 0,0 0 0,0-1 0,-1 1 0,1-1 0,0 1 0,-5-1 0,1 1-2,0-1 0,0 1 0,-1-1 0,1 0 0,-1-1 0,1 1 1,0-1-1,0 0 0,-1-1 0,1 0 0,0 0 0,0 0 0,1-1 0,-1 1 0,0-2 1,1 1-1,0 0 0,-1-1 0,2 0 0,-1 0 0,0-1 0,1 1 0,0-1 1,0 0-1,0 0 0,0 0 0,1-1 0,0 1 0,0-1 0,1 0 0,-1 0 0,1 0 1,0 0-1,-1-11 0,1 7 105,1-1 1,0 1-1,1-1 1,0 1-1,1 0 1,0-1-1,1 1 1,0 0-1,0-1 0,1 1 1,0 0-1,1 1 1,0-1-1,1 1 1,0 0-1,0 0 1,12-15-1,9-6 130,0 1-1,2 2 1,47-36 0,7-8-152,-25 9-64,-53 58 24,-1-1 0,0 0 0,0 1-1,-1-1 1,1 0 0,-1-1 0,0 1 0,0 0 0,-1 0-1,0-1 1,0 1 0,1-9 0,-3 11 2,0-1 0,0 1 0,0 0 1,0-1-1,0 1 0,-1 0 0,1-1 0,-1 1 1,0 0-1,0 0 0,0 0 0,0 1 0,-1-1 0,1 0 1,-1 1-1,1 0 0,-1 0 0,0-1 0,0 1 1,0 1-1,0-1 0,-5-1 0,-8-5-8,0 1-1,-1 0 1,-20-4-1,21 6 93,0 2-1,0 0 0,0 1 1,-1 0-1,1 1 0,-1 1 1,-21 3-1,34-3-71,-1 1 1,0-1-1,0 2 1,1-1-1,-1 0 0,0 1 1,1 0-1,0 0 1,-1 0-1,1 1 1,0-1-1,0 1 0,0 0 1,0 0-1,1 0 1,-1 1-1,1-1 1,0 1-1,0 0 0,0 0 1,1 0-1,-1 0 1,1 1-1,0-1 1,0 1-1,1-1 0,-1 1 1,0 6-1,-1 3-226,1 0 0,1 0 0,1 0 0,0 0 0,0 1 0,5 23 0,-2-26-791,0 1-1,1-1 1,0 0-1,9 15 1,22 33-7109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15011,'0'0'5407,"30"10"-5245,99 35-103,-120-41-58,-1 0 1,1 0-1,0 1 0,-1 0 0,0 0 0,0 1 1,-1 0-1,1 0 0,8 11 0,-12-13 84,-1 1-1,1 0 1,-1 1 0,0-1-1,0 0 1,-1 1-1,0 0 1,0-1-1,0 1 1,0 0 0,1 12-1,-3-10 30,0 0 0,-1 0 0,0 0 0,0 0 0,0 0 0,-1 0 0,-1 0 0,1 0 0,-1-1 0,0 1 0,-1-1 0,0 0 0,0 0 0,0 0 0,-1-1 0,0 1 0,0-1 0,-11 9 0,1-2-56,0 0 1,-1-1-1,0-1 1,-1 0-1,-24 11 0,31-18-254,1 0 0,-1-1 0,0 1-1,0-2 1,0 0 0,0 0 0,0-1-1,0 0 1,-1 0 0,1-1 0,0-1 0,-13-1-1,20 1-166,0 0 0,0 1 0,1-1 0,-1-1 0,0 1 0,0 0 0,0-1 0,1 1 0,-1-1 0,1 0-1,-1 1 1,1-1 0,0-1 0,0 1 0,0 0 0,0 0 0,0-1 0,0 1 0,1-1 0,-1 0 0,1 1 0,-1-1 0,0-3-1,-8-32-6896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9154,'0'0'12668,"-1"0"-12647,1 0 0,0 0 0,0-1-1,0 1 1,0 0 0,0 0 0,-1 0 0,1-1 0,0 1 0,0 0-1,0 0 1,0-1 0,0 1 0,0 0 0,0 0 0,0-1 0,0 1-1,0 0 1,0 0 0,0-1 0,0 1 0,0 0 0,0 0 0,0 0-1,0-1 1,0 1 0,1 0 0,-1 0 0,0-1 0,0 1 0,0 0-1,0 0 1,0 0 0,1-1 0,-1 1 0,0 0 0,0 0 0,0 0-1,0 0 1,1 0 0,-1-1 0,0 1 0,0 0 0,1 0 0,-1 0-1,0 0 1,0 0 0,0 0 0,1 0 0,-1 0 0,0 0 0,0 0-1,1 0 1,-1 0 0,0 0 0,0 0 0,1 0 0,-1 0 0,0 0-1,1 0 1,17-3 311,1 1 0,-1 1 0,1 0 0,35 4 0,6-1 207,211-2 299,-269 0-662,-2-4-2665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9154,'0'0'11882,"174"38"-11577,-119-27-305,0-2-40,0-4-841,19-5-1375,-19 0-2857,0 0-2473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13051,'0'0'7868,"21"5"-7642,2-1-148,-10-2-23,0 0-1,0 1 1,0 1 0,0 0 0,-1 1 0,0 0 0,0 1 0,15 9 0,-13-5 184,0 0 1,-1 0-1,0 1 1,-1 1-1,0 0 1,-1 0-1,-1 1 1,12 19-1,-19-27-195,0 0 0,0 0 1,-1 0-1,0 1 0,0-1 0,0 0 0,-1 1 0,0 0 0,0-1 0,0 1 0,-1 0 0,0 0 0,0-1 0,0 1 0,-1 0 0,1-1 0,-2 1 0,1 0 0,0-1 0,-1 1 0,0-1 0,-1 0 0,1 0 0,-1 0 0,0 0 0,0 0 0,-6 7 0,0-2-61,-1 1 0,0-1 0,-1-1 0,0 0 0,-1 0-1,1-1 1,-2 0 0,1-1 0,-1-1 0,-19 8 0,11-8-546,0 0 1,0-1-1,0-1 1,-1 0-1,0-2 1,-22-1-1,42 0 258,0-1 0,-1 0 0,1 1 0,0-1 0,0 0-1,0 0 1,0-1 0,-1 1 0,1 0 0,0-1 0,0 1 0,0-1 0,0 0-1,0 1 1,0-1 0,0 0 0,0 0 0,0-1 0,0 1 0,1 0 0,-1-1-1,0 1 1,1-1 0,-1 1 0,1-1 0,0 0 0,-1 1 0,-1-4 0,-7-25-8361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1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16436,'0'0'8473,"-45"173"-7929,63-129-352,28-3-192,9-5-48,0-8-624,0-12-792,9-13-1633,-18-3-3288,-19 0-4265</inkml:trace>
  <inkml:trace contextRef="#ctx0" brushRef="#br0" timeOffset="1">386 144 14947,'0'0'6012,"26"3"-5858,82 13-134,-103-15-26,0 0 1,0 0-1,-1 0 0,1 1 1,0 0-1,-1 0 1,0 0-1,1 0 1,-1 1-1,0-1 1,0 1-1,0 0 1,0 1-1,-1-1 1,7 8-1,-8-8 8,0 1 0,-1 0-1,1-1 1,0 1-1,-1 0 1,0 0 0,0 0-1,0 0 1,-1 0 0,1 0-1,-1 0 1,0 0-1,0 0 1,-1 0 0,0 4-1,-2 6 67,-1 0-1,0 0 1,-1 0-1,-1-1 1,0 0-1,-1 0 0,-14 20 1,-14 16 398,14-21 346,-29 52 0,45-69-627,0-1 0,0 1 0,2 0 0,-1 1 0,1-1 0,1 1 0,0-1 0,0 1 0,1 12-1,2-22-190,-1 0 0,1-1 0,0 1 0,0 0-1,0 0 1,0 0 0,0 0 0,0-1 0,0 1-1,1 0 1,-1-1 0,0 1 0,1-1-1,0 1 1,-1-1 0,1 0 0,0 0 0,0 0-1,-1 0 1,1 0 0,0 0 0,0 0 0,0-1-1,0 1 1,0-1 0,0 1 0,0-1-1,0 0 1,4 0 0,-1 1-179,1 0 0,0-1 0,-1 1-1,1-1 1,0-1 0,-1 1 0,1-1 0,0 0 0,-1 0-1,8-3 1,-8 0-375,0 0 0,0-1 0,0 0-1,0 0 1,-1 0 0,0-1 0,0 1-1,0-1 1,-1 0 0,0 0 0,3-8 0,6-30-5714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1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11570,'0'0'9595,"8"27"-9429,25 84-164,-12-70-229,-21-41 201,0 1 0,1-1 0,-1 1 0,1-1 0,-1 1 0,0-1 0,1 1 0,-1-1 0,1 0 0,-1 1 0,1-1 0,-1 0 0,1 1 0,-1-1 0,1 0 0,0 0 0,-1 1 0,1-1 0,-1 0 0,1 0 0,0 0 0,-1 0 0,1 0 0,-1 0 0,1 0 0,0 0 0,-1 0 0,2 0 0,-1-2-3,0 1 1,1 0 0,-1-1 0,0 1-1,0-1 1,0 1 0,0-1-1,0 1 1,-1-1 0,1 0-1,0 1 1,-1-1 0,1 0-1,-1 0 1,1 1 0,-1-1 0,0 0-1,0 0 1,0-3 0,0-7 54,-1 1 0,0-1 0,0 1 0,-1-1 0,-4-13 0,5 21 114,-1 0 0,0 0 0,1 0 1,-1 0-1,0 0 0,-1 1 0,1-1 1,-1 0-1,0 1 0,0 0 0,0 0 1,0 0-1,0 0 0,-1 0 0,1 1 1,-1-1-1,-5-2 0,8 5-92,1-1 1,-1 1-1,1 0 0,0 0 0,-1 0 0,1-1 1,-1 1-1,1 0 0,-1 0 0,1 0 0,-1 0 1,1 0-1,-1 0 0,1 0 0,-1 0 0,1 0 1,0 0-1,-1 0 0,1 0 0,-1 1 0,1-1 1,-1 0-1,1 0 0,-1 0 0,1 1 0,0-1 1,-1 0-1,1 0 0,0 1 0,-1-1 0,1 0 1,0 1-1,-1-1 0,1 0 0,-1 1 0,-4 22 181,10 30-974,12 3-1365,1-18-2209,8-1-4943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1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13259,'0'0'10994,"156"77"-12706,-120-77-1281,1-8-2704,-19-14-2193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2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14227,'0'0'10226,"174"22"-9122,-101-20-695,0-2-409,-18 0-241,-9 0-511,-27 0-624,-19 6-2289,0 2-1816,-19 0-2737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8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41 7938,'0'0'8888,"5"-13"-865,-1 8-7623,13-1-251,0 2 0,0 0 0,1 0 0,-1 2 0,1 0 0,-1 2 0,35 1 0,-12 0-115,-34-2-34,0 1 1,1 0-1,-1 0 1,0 1-1,0 0 0,1 0 1,-1 0-1,0 1 1,0 0-1,0 0 1,0 1-1,0-1 0,-1 1 1,1 1-1,-1-1 1,0 1-1,0-1 0,0 2 1,0-1-1,-1 0 1,0 1-1,0 0 1,0 0-1,0 0 0,-1 1 1,0-1-1,0 1 1,4 11-1,-2-2 42,-2 1-1,0 0 1,-1 0 0,0 0 0,-1 0-1,-1 1 1,-1-1 0,0 0-1,-1 0 1,-5 18 0,1-20-8,-1-1 1,0 0 0,0-1-1,-2 0 1,1 0-1,-2-1 1,1 0 0,-2 0-1,1-1 1,-1-1 0,-1 0-1,0 0 1,0-1-1,-16 8 1,9-7-261,0 1-1,0-2 1,-1-1-1,-1 0 1,1-2-1,-1 0 1,0-1-1,0-2 1,-24 1-1,42-3-1467,18-7-4507,-10 5 4571,21-11-4691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11082,'0'0'10691,"-10"29"-9526,-33 97-361,40-117-725,1 1-1,0-1 1,1 1-1,0 0 1,1-1-1,0 1 1,0 0-1,1 0 0,0-1 1,1 1-1,0 0 1,0-1-1,1 0 1,1 0-1,-1 1 1,1-2-1,1 1 1,5 8-1,-3-7-39,1 0 0,0 0 0,1-1 0,0 0 0,1 0 0,-1-1 0,2-1-1,-1 1 1,1-2 0,0 1 0,20 7 0,-23-11-115,1 0 0,0 0 0,-1-1 0,1 0 0,1-1 0,-1 0 0,15 0 0,-20-1-234,1-1 0,-1 1 0,0-1 0,0 0 1,0 0-1,0-1 0,7-2 0,-8 2-205,-1 1-1,1-1 0,-1 0 1,1 0-1,-1 0 1,0 0-1,1 0 0,-1-1 1,0 1-1,-1 0 1,4-5-1,5-18-6548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09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0 240 14267,'0'0'7152,"11"-26"-6904,68-188 250,-77 244 2740,14 51-2853,-6-34 90,0 8-170,6 33 53,31 94 1,-44-173-444,-1 0 1,0 0-1,0 1 1,-1-1 0,0 1-1,-1 14 1,-20-24-4143,-6-9-2214,-1-11-3448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0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10970,'0'0'11569,"12"-1"-11095,222-12 357,-234 13-828,0 1 1,0-1-1,0 0 1,0 1-1,0-1 1,0 0 0,1 1-1,-1-1 1,0 0-1,0 1 1,0-1-1,0 0 1,0 1-1,0-1 1,0 0-1,-1 0 1,1 1 0,0-1-1,0 0 1,0 1-1,0-1 1,0 0-1,0 1 1,-1-1-1,1 0 1,0 0-1,0 1 1,0-1 0,-1 0-1,1 0 1,0 1-1,0-1 1,-1 0-1,1 1 1,-58 52 245,41-40-207,1 2-1,1 0 1,-20 24 0,27-29 4,1 5 111,24-13-40,-11-1-109,49-2 124,24 1-476,-73 0-498,0 1-1,0 0 1,1 0-1,-1 1 1,0-1-1,-1 1 1,1 0-1,0 1 1,7 4-1,6 6-6566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1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12395,'0'0'8623,"-10"25"-7263,-3 10-961,1 1 1,1 1-1,2 0 0,-7 68 1,12 232 1229,5-205-977,-2-92-403,2 1-1,2-1 1,2 0-1,1 0 1,17 57-1,-20-88-247,39 106 154,-36-100-235,1-1-1,1 0 1,0-1-1,1 0 1,18 21 0,-20-28-322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1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13955,'0'0'9154,"28"4"-8870,91 19-168,-107-20-75,-1 0 0,0 1 1,0 1-1,0 0 0,0 0 0,0 1 0,-1 0 1,0 1-1,-1 0 0,0 1 0,0 0 0,0 0 1,-1 1-1,0 0 0,-1 0 0,0 1 0,8 14 1,-11-13 50,-1 0 0,0 1 1,-1 0-1,0-1 1,-1 1-1,0 0 1,0 0-1,-2 0 0,1 0 1,-1-1-1,-1 1 1,0 0-1,-1-1 1,0 1-1,-8 17 0,5-18-63,0-1 0,0 0 0,-1 0 0,0 0 0,0-1 0,-1 0 0,-1 0 0,0-1 0,0 0 0,0-1 0,-17 10 0,18-12-338,1 0 0,-1-1 0,0-1 1,-1 1-1,1-1 0,-1-1 0,1 0 1,-1 0-1,0 0 0,0-1 0,0-1 1,0 1-1,0-2 0,1 1 0,-18-4 1,25 4 44,0 0 0,-1-1 1,1 1-1,0-1 1,-1 0-1,1 1 1,0-1-1,0 0 1,-1 0-1,1 0 0,0 1 1,0-1-1,0-1 1,0 1-1,0-1 1,-10-21-5375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12523,'0'0'10706,"-46"165"-9986,64-105-136,19 1-152,0-12-40,8-7-152,-8-9-128,9-11-112,0-9-344,-10-13-696,19-5-1232,-9-25-665,-9 2-4184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2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1176,'0'0'21781,"9"198"-20181,10-134-448,-1-1-559,0-14-417,10-7-176,-10-15-96,1-10-480,-10-9-1025,9-8-2240,-9-11-2792,0-11-2305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2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0 298 10218,'0'0'12011,"5"-20"-11694,10-38-208,28-123 128,-42 143 1407,1 40-1005,-1 1-578,0-1-1,0 0 1,0 1 0,0-1 0,0 1 0,-1-1 0,1 1-1,-1 0 1,1 4 0,2 14 96,35 159 1115,29 154-789,-64-313-1841,-6-36-3293,-6-25-2717,-8-4-1957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2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14371,'0'0'8015,"26"5"-7524,83 21-308,-104-25-175,0 0 0,0 0 0,0 1 0,0-1 0,-1 1 1,1 1-1,0-1 0,-1 1 0,0-1 0,1 1 0,-1 1 1,0-1-1,-1 0 0,1 1 0,4 5 0,-6-4 22,0 0 0,-1 0 0,1 0 0,-1 0 0,0 1 0,0-1 0,0 0 0,-1 1 0,0-1 0,-1 8 0,1-9 10,0 0-14,0 0 0,-1 1-1,0-1 1,0 0 0,0 0 0,0 0 0,-1 0 0,1 0 0,-1 0 0,0 0 0,-1 0 0,1-1 0,-4 6 0,-46 42 36,43-43-1,0 0 0,0 0 0,1 1 0,0 1 0,-8 12 0,15-21-35,0 0 0,1 0 0,-1 0 1,0 0-1,1 0 0,-1 0 1,1 0-1,-1 0 0,1 0 0,0 0 1,-1 1-1,1-1 0,0 0 1,0 0-1,0 0 0,0 0 0,0 1 1,0-1-1,0 0 0,0 0 1,1 0-1,-1 1 0,0-1 1,1 0-1,-1 0 0,1 0 0,-1 0 1,1 0-1,-1 0 0,1 0 1,0 0-1,0 0 0,-1 0 0,1 0 1,0 0-1,0-1 0,0 1 1,0 0-1,0-1 0,0 1 1,0 0-1,0-1 0,0 1 0,0-1 1,1 0-1,-1 1 0,0-1 1,0 0-1,2 1 0,8 1 21,0-1 1,0 0-1,0 0 0,14-2 1,-14 1-47,11-1-361,27 1-1340,-22 8-3567,-16 2-1675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3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1 600,'0'0'24349,"129"0"-24133,-102 0-112,-9 0-104,-8 0-72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9538,'0'0'10225,"3"-25"-9293,-1-1-700,0 3 15,0 0 0,2 1 0,0 0 0,2-1 0,7-21 0,-9 32 110,-3 10-264,-1 1 0,0-1 0,1 1 0,-1-1 0,1 1 0,-1-1 1,1 1-1,-1-1 0,1 1 0,0 0 0,0-1 0,0 1 0,0 0 1,0 0-1,2-2 0,-1 2 482,-1 25-206,2 0 0,0-1 0,2 1 0,8 24 0,6 33-18,31 144-246,-24-131-2432,-22-85-225,0-31-8668,-4-7 1499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3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11522,'0'0'8836,"30"25"-7507,102 87-144,-114-94-992,-1 1 0,0 1 0,-1 0 1,-2 2-1,0-1 0,-1 2 0,-1 0 1,-1 0-1,14 43 0,-16-41-61,11 31 266,-2 0-1,-3 1 1,10 74 0,-20-90-175,-1 0-1,-3 1 1,-1-1 0,-2 0 0,-11 61-1,11-91-188,0 0 0,-1-1 0,-1 1 0,0-1 0,0 0 0,-1 0 0,0 0 0,-11 15 0,12-21-123,1 0 1,-1 0 0,0 0-1,0-1 1,0 1 0,0-1-1,0 0 1,-1 0 0,0-1-1,1 1 1,-1-1-1,0 0 1,0 0 0,0 0-1,-1-1 1,1 0 0,0 0-1,0 0 1,-9-1 0,13 1-76,0-1 0,0 0 0,-1 0 0,1 0 1,0 0-1,0 0 0,0-1 0,-1 1 0,1 0 0,0-1 1,0 1-1,0 0 0,0-1 0,0 1 0,0-1 0,-1 0 1,1 1-1,1-1 0,-1 0 0,0 0 0,-2-1 0,3 0-419,-1 0 0,1 1 0,-1-1 0,1 0 0,0 0-1,-1 0 1,1 0 0,0 0 0,0 0 0,1 0-1,-1 0 1,0 0 0,1 1 0,0-5 0,7-13-7058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4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12123,'0'0'13875,"147"-9"-13467,-120 9-112,-8 0-176,-10 0-120,0 0 0,-18 0-5025,-9 0-2169,-1-2-4320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4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11747,'0'0'6192,"16"32"-6107,-11-21-62,110 205 563,-91-174-152,-2 1-1,-2 1 1,-2 1-1,-2 1 0,11 53 1,-20-28-107,-7-67-324,1 1 0,-2-1 0,1 0 0,0 0 0,-1 0 0,0 0 0,0 0 0,0 0 0,0 0 0,0 0 0,-1 0 0,0-1 0,0 1 0,-4 5 0,2-5-45,-1-1 0,0 1 0,0-1 0,-1 0 0,1 0 1,-1-1-1,0 0 0,1 0 0,-1 0 0,0-1 0,-11 2 0,-69 2-358,82-5 409,2-1 2,1 1-1,-1 0 0,0-1 0,1 1 1,-1-1-1,1 1 0,-1-1 0,1 0 1,-1 1-1,1-1 0,0 0 1,-1 0-1,1 0 0,0 0 0,0-1 1,0 1-1,0 0 0,-1 0 0,2-1 1,-1 1-1,0 0 0,0-1 0,0 1 1,1-1-1,-1 1 0,1-1 0,-1 0 1,1 1-1,-1-1 0,1 1 0,0-1 1,0 0-1,0 1 0,0-1 0,0 0 1,0 1-1,1-3 0,-1-4-5,1 0-1,0 1 1,0-1 0,1 1-1,0-1 1,0 1 0,5-10-1,9-9-6,0 1 0,2 1-1,0 1 1,23-21 0,29-38 0,-53 58 10,0 0-1,-2-1 1,24-49 0,-35 63 11,1-1 1,-2 1-1,1-1 1,-2 1-1,0-1 1,0 0-1,-1 0 1,0 0-1,-1 0 1,0 0-1,-1 0 0,-3-16 1,2 23 16,-1-1 0,0 1 1,0 0-1,0-1 0,-1 1 1,1 1-1,-1-1 0,0 0 0,0 1 1,-1 0-1,0 0 0,1 0 1,-1 1-1,0-1 0,-1 1 0,1 1 1,-1-1-1,1 1 0,-1-1 0,-7 0 1,8 1 42,-1 0-1,1 0 1,0 1 0,-1 0 0,1 0 0,0 0 0,-1 1-1,1 0 1,-1 0 0,1 0 0,-1 1 0,1 0 0,-1 0 0,1 0-1,0 1 1,-1-1 0,1 1 0,0 0 0,0 1 0,1-1-1,-1 1 1,-7 6 0,7-3-7,0 1-1,0-1 1,1 1 0,0 0-1,1 0 1,-1 1 0,1-1-1,1 1 1,-1 0 0,1-1-1,-1 15 1,0-2-100,2 0 1,1 0-1,2 34 1,-1-49-197,0 1 1,0-1 0,1 1 0,0-1-1,-1 0 1,2 0 0,-1 0-1,1 0 1,-1 0 0,1-1 0,1 1-1,-1-1 1,7 7 0,33 25-6560,-6-12-2570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5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8066,'0'0'14598,"6"0"-13493,-6 0-1084,32 0 528,0 1 0,56 10 0,-81-10-510,-1 0 0,1 0 0,0 1-1,-1 0 1,0 0 0,1 1 0,-1 0 0,0 0 0,0 0-1,-1 0 1,1 1 0,-1 0 0,1 1 0,-1-1-1,-1 1 1,1 0 0,-1 0 0,1 0 0,-1 1-1,6 11 1,-8-12-1,0 1 0,-1-1 0,0 1 0,0-1 0,0 1 0,0 0 0,-1-1 0,0 1 0,0 0 0,-1-1 0,1 1 0,-1-1 0,0 1 0,-1-1 0,-2 7 0,1-5-25,-1 1 0,0-1 0,0 1 0,-1-1 0,0 0 0,-1-1 0,1 0 0,-1 1 0,-8 5 0,-6 3-342,-1-1-1,-1 0 1,0-1-1,0-2 1,-41 15-1,15-12-1640,16-14-2809,29-24-8372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5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10626,'0'0'13763,"37"181"-12771,-19-137-511,9-5-321,1-9-160,-1-5-96,-8-6-689,8-11-1303,-8-8-2881,-1 0-3481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5553,'0'0'13875,"5"-18"-13564,0-1-218,-2 2 125,2 0 1,13-30-1,-16 39 2614,-3 23-1823,1 35-883,-1 6 290,2 1 0,16 102-1,-16-147-584,-1-11 126,-1 0 0,1-1 0,0 1 1,0-1-1,0 1 0,0 0 0,0-1 0,0 1 1,0-1-1,0 1 0,0 0 0,0-1 0,0 1 0,0-1 1,1 1-1,-1 0 0,0-1 0,0 1 0,0-1 0,1 1 1,-1-1-1,0 1 0,1-1 0,-1 1 0,1-1 1,-1 1-1,0-1 0,1 0 0,-1 1 0,1-1 0,-1 0 1,1 1-1,-1-1 0,2 1 0,1-21-5533,5-4 106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5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34 9274,'0'0'13540,"-1"-2"-13392,1 1 1,0 0-1,-1-1 0,1 1 0,0 0 1,0-1-1,0 1 0,0 0 0,0-1 1,1 1-1,-1 0 0,0-1 0,1 1 0,-1 0 1,1-1-1,-1 1 0,1 0 0,-1 0 1,2-2-1,25 0-24,0 1 0,38 1 1,-33 2-134,-30-1 9,-1 0 1,1 0 0,-1 0-1,1 0 1,-1 0-1,0 1 1,1-1-1,-1 0 1,1 1-1,-1 0 1,0-1 0,1 1-1,-1 0 1,0-1-1,0 1 1,0 0-1,0 0 1,1 0-1,-1 0 1,0 0 0,-1 0-1,1 0 1,0 1-1,1 1 1,0 1 22,-1-1 0,0 1 0,0 0 0,0-1 0,0 1 0,-1 0 0,0 0 0,0-1 0,0 8 0,-1-2 21,0 1 1,0-1-1,-1 0 0,-1 0 1,0 0-1,0 0 0,-6 13 1,-49 61 64,38-58 28,2 2 1,-28 53-1,44-78-104,1 0 0,0 1 0,0-1 1,0 0-1,0 1 0,0-1 0,0 1 0,1 0 0,-1-1 0,1 1 0,0 0 0,0-1 0,0 1 0,0-1 1,0 1-1,0 0 0,1-1 0,-1 1 0,1 0 0,0-1 0,0 1 0,0-1 0,0 0 0,0 1 1,1-1-1,-1 0 0,1 0 0,-1 0 0,1 1 0,0-2 0,0 1 0,0 0 0,0 0 0,0-1 0,0 1 1,3 1-1,6 2 48,0 0 1,0-1 0,0-1-1,0 0 1,1 0 0,-1-1-1,17 1 1,88 0-94,-115-3-478,-13 0-8587,-12 0-3291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10962,'0'0'13763,"146"52"-13363,-91-35-176,0-3-120,0-3-104,-18-6-176,-10 1-400,-8-6-680,-10 0-1209,-9-25-17907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6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12979,'0'0'8644,"28"0"-7155,36-1-937,210 4 588,-260-2-1115,1 1-1,0 1 1,-1 0-1,1 1 1,-1 1-1,16 7 1,-25-10 7,0 0-1,-1 1 1,1 0 0,0 0 0,-1 0-1,0 1 1,0-1 0,0 1 0,0 0-1,0 0 1,-1 1 0,0-1 0,0 1-1,0-1 1,0 1 0,-1 0 0,0 0 0,0 0-1,0 0 1,1 6 0,0 19 420,-1-1 0,-3 58 1,0-26-113,-2-2-117,-3 0-1,-2 0 0,-20 75 0,24-108-431,0 0-1,2 0 1,2 35 0,0-48-415,-39-54-14759,13 11 4638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7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10506,'0'0'11123,"183"30"-9587,-118-13-728,-1-1-512,-9-5-296,-9 3-384,-1 5-1432,-8-5-2785,-19 0-3449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7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39 10642,'0'0'10364,"29"5"-10069,91 20-66,-117-24-190,1-1 0,-1 1 0,1 0 0,-1 0 0,1 1 0,-1-1 0,0 1 0,1 0 0,-1-1 0,0 1 0,0 1 0,0-1 0,-1 0 0,1 1 0,0-1 0,-1 1 0,3 4 0,-3-3 44,-1-1-1,0 0 1,0 1 0,-1-1 0,1 1 0,-1-1-1,1 1 1,-1 0 0,0-1 0,-1 1-1,0 4 1,0 9 273,0-9-301,0 0 0,0 0 0,-1 0 0,0 0 0,-1 0 0,0 0 0,0-1 0,-1 1 0,0-1 0,0 0 0,0 0 0,-1-1 0,0 1 0,-9 8 0,2-3-103,0 0 1,-2 0 0,1-1-1,-1-1 1,-28 16-1,2-14-926,20-13-1919,5-10-5228,6-9-2524</inkml:trace>
  <inkml:trace contextRef="#ctx0" brushRef="#br0" timeOffset="1">230 0 14579,'0'0'8146,"37"160"-7274,-10-122-552,1 4-320,-1-12-240,1-5-800,-1-9-985,1-2-2344,-10-14-1768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8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6369,'0'0'14657,"26"13"-14437,83 44-191,-99-52-81,0 0 0,0 1-1,0 1 1,15 13 0,-24-19 18,0 0 0,1 1 0,-1-1 0,0 1 0,0-1 0,0 1 0,-1 0 0,1-1 0,0 1 0,-1 0 0,1 0-1,-1 0 1,1-1 0,-1 1 0,0 0 0,1 0 0,-1 0 0,0 0 0,-1 0 0,1 0 0,0-1 0,0 1 0,-1 0 0,0 3 0,-1-2-4,0-1-1,0 1 1,-1-1-1,1 1 1,0-1-1,-1 0 1,1 0 0,-1 0-1,0 0 1,0 0-1,0-1 1,0 1 0,0-1-1,0 0 1,-6 2-1,-52 13-241,59-15 1758,7 1-451,22 2 21,-5-2-791,0 2 1,22 6-1,-9 2 49,24 10 102,-55-21-346,-1 1 0,1 0 0,-1 0 0,0 0 0,0 0 0,1 1 1,-1-1-1,-1 1 0,1 0 0,0-1 0,4 8 0,-6-5 29,0 0 1,0 0-1,0 0 1,0 0-1,-1 0 0,0 0 1,0 0-1,0 0 1,-1 0-1,0 0 0,0 0 1,0 0-1,0 0 1,-1 0-1,0-1 0,-3 8 1,-1-4-77,1 0 1,-1-1 0,-1 0 0,1-1-1,-1 1 1,0-1 0,0-1 0,-1 1-1,0-1 1,0 0 0,0-1 0,0 0-1,-1 0 1,-11 3 0,-1-2-463,0 0-1,0-1 1,0 0 0,0-2 0,-26-1-1,47-1 370,0 0 0,0 0 0,0 0 0,0 0-1,1 0 1,-1-1 0,0 1 0,0 0 0,0 0-1,0 0 1,0-1 0,0 1 0,0 0-1,0 0 1,1 0 0,-1-1 0,0 1 0,0 0-1,0 0 1,0 0 0,0-1 0,0 1 0,0 0-1,0 0 1,0 0 0,0-1 0,0 1-1,0 0 1,-1 0 0,1 0 0,0-1 0,0 1-1,0 0 1,0 0 0,0 0 0,0-1-1,0 1 1,0 0 0,-1 0 0,1 0 0,0 0-1,0-1 1,0 1 0,0 0 0,-1 0 0,1 0-1,0 0 1,0 0 0,0 0 0,-1 0-1,1 0 1,0 0 0,0-1 0,0 1 0,-1 0-1,1 0 1,0 0 0,0 0 0,-1 0 0,1 0-1,0 0 1,0 1 0,0-1 0,-1 0-1,1 0 1,0 0 0,0 0 0,-1 0 0,16-13-5932,-14 12 5685,25-18-9782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11803,'0'0'10698,"192"0"-10354,-146 6-344,-18-6-464,-10 0-632,0 0-489,-27-17-12570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8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9482,'0'0'10450,"36"148"-8753,-17-93-489,8 3-488,-18-6-456,10-5-264,-1-8-184,-9-9-952,10-14-1745,-1-2-3480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1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1 378 11586,'0'0'8780,"27"-17"-8716,88-59-42,-108 72-9,-1-1-1,0 1 1,0-2-1,0 1 1,0-1-1,-1 1 0,0-1 1,0-1-1,0 1 1,-1-1-1,0 0 1,-1 0-1,1 0 1,-1 0-1,0-1 1,-1 1-1,2-10 0,-1 0 181,-1-1-1,-1 1 0,0 0 0,-3-29 0,0-1 1637,2 46-1066,0 1-733,0 0 0,0 0 0,-1 0 0,1 0 0,0 0-1,0 0 1,0 0 0,-1 0 0,1 0 0,0 0 0,0 0 0,0 0-1,-1 0 1,1 0 0,0 0 0,0 0 0,-1 0 0,1 0 0,0 0 0,0 0-1,0 0 1,-1 0 0,1 0 0,0 0 0,0 0 0,0 0 0,0 0-1,-1 0 1,1 1 0,0-1 0,0 0 0,0 0 0,0 0 0,-1 0 0,1 1-1,0-1 1,0 0 0,0 0 0,0 0 0,0 0 0,0 1 0,0-1 0,0 0-1,0 0 1,-1 0 0,1 1 0,0-1 0,-1 8 67,-1 0 1,1 0-1,0 0 0,1 0 1,0 0-1,0 0 0,2 9 1,0 16 204,-2-13-190,1 1-1,1-1 1,1 1-1,0-1 1,2 0-1,0 0 1,1-1-1,1 0 0,1 0 1,1 0-1,1-1 1,0 0-1,23 29 1,-27-40-126,0-1-1,0 0 1,0-1 0,0 1 0,1-1 0,0 0 0,0-1-1,1 0 1,-1 0 0,16 5 0,-21-8-5,1 0 0,-1 0 0,1 0 0,-1-1-1,1 1 1,-1-1 0,1 0 0,0 1 0,-1-1 0,1 0 0,-1-1 0,1 1-1,-1 0 1,1-1 0,0 1 0,-1-1 0,0 0 0,1 0 0,-1 0 0,1 0-1,-1 0 1,0-1 0,0 1 0,0-1 0,0 1 0,0-1 0,0 0 0,0 0-1,0 0 1,-1 0 0,1 0 0,-1 0 0,0 0 0,1-1 0,-1 1 0,0 0-1,0-1 1,0-2 0,7-24-27,-2-1-1,-2 1 0,0-1 0,-2-1 1,-2 1-1,0 0 0,-5-30 1,4 53 76,1 0 0,-1 1 1,-1-1-1,1 0 0,-1 1 1,0-1-1,0 1 0,-1 0 1,0-1-1,-5-6 0,7 11 344,1 32 403,1-15-635,1-1 0,0 0 0,1 0 0,1 0 0,0 0 0,1 0 0,0-1 0,14 24 0,-4-10 2,2-1 1,1-1-1,23 27 0,-33-42-178,1 0 0,0-1 1,1 0-1,0 0 0,13 7 0,-21-15-59,-1 0 0,1 0 1,0 0-1,0 0 0,-1 0 0,1 0 0,0-1 0,0 1 1,0-1-1,0 1 0,-1-1 0,1 0 0,0 0 0,0 0 1,0 0-1,0 0 0,0 0 0,0-1 0,0 1 0,0-1 1,-1 1-1,1-1 0,0 0 0,0 1 0,0-1 0,-1 0 1,1 0-1,-1 0 0,1 0 0,-1-1 0,1 1 1,-1 0-1,1-1 0,-1 1 0,0-1 0,0 1 0,0-1 1,0 1-1,0-1 0,0 0 0,0 0 0,-1 0 0,2-3 1,15-41-4817,-7-4-4557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4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0 10762,'0'0'10062,"-8"20"-9387,-12 36-15,2 1-1,-17 102 0,26-55 152,6 146-1,4-136-471,-1-87-354,1 0 0,0-1-1,3 1 1,0-1-1,1 0 1,2 0-1,0 0 1,2-1-1,1 0 1,1-1 0,22 36-1,-30-54-144,1-2-1,0 1 0,0 0 1,0-1-1,1 1 1,-1-1-1,1-1 1,0 1-1,0-1 1,0 1-1,1-2 1,-1 1-1,10 3 1,45 5-4993,-29-10-848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1736,'0'0'19978,"26"-1"-19583,-3 0-326,28-1 175,95 6 0,-140-3-206,0 0 1,0 0-1,0 0 0,0 1 0,0-1 0,-1 1 1,10 5-1,-14-6-23,0-1 0,-1 1 0,1-1 0,0 1 1,-1-1-1,1 1 0,-1-1 0,1 1 0,-1-1 0,0 1 1,1 0-1,-1-1 0,0 1 0,1 0 0,-1 0 0,0-1 1,1 1-1,-1 0 0,0 0 0,0-1 0,0 1 1,0 0-1,0 0 0,0-1 0,0 2 0,-1 1 0,0-1 1,0 0-1,0 0 0,0 1 0,0-1 0,-1 0 1,1 0-1,-1 0 0,1-1 0,-1 1 0,0 0 1,-2 2-1,-49 44 131,-55 66 0,106-111-74,-1 0 0,1 0 0,0 0 0,1 1 0,-1-1 0,0 1 0,1-1 0,0 1 0,0 0 0,0-1 0,0 1 0,0 0-1,1 0 1,0-1 0,-1 1 0,2 0 0,-1 5 0,0-3 26,1-5-67,-1 1-1,1-1 1,0 0-1,0 1 1,0-1-1,-1 0 0,1 1 1,0-1-1,1 0 1,-1 0-1,0 0 1,0 0-1,0 0 1,1 0-1,-1 0 0,0 0 1,1 0-1,-1-1 1,1 1-1,-1-1 1,1 1-1,-1-1 1,1 1-1,-1-1 0,4 0 1,42 6 50,-2-6-1811,-23 0-1485,4 0-3303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5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23 275 8858,'0'0'11684,"-1"0"-11643,1 0 1,-1 0-1,0 0 1,1 0 0,-1 0-1,0 0 1,1 0-1,-1 0 1,0 0-1,1 0 1,-1 0 0,0 0-1,1 0 1,-1 0-1,0 1 1,1-1-1,-1 0 1,1 1 0,-1-1-1,0 0 1,1 1-1,-1 0 1,-1 1 27,2 1 0,-1 0 1,0 0-1,0 0 0,1 0 0,0 0 1,-1 0-1,1 0 0,1 0 0,-1 0 1,1 5-1,-1 6 135,-2 88 749,0-31-487,8 87 1,-5-151-463,0 0 0,0 1 0,1-1 0,0 0 0,0 0 1,1 0-1,3 7 0,0-11 5,-4-36-162,-3 25 140,0 1 1,0-1 0,-1 0-1,0 1 1,-4-12-1,-7-28 17,8-27-149,10-143 1,-2 170 86,3 1 1,1-1 0,21-69-1,0 69 3082,-28 71-2810,-1-6-197,-1 0 0,-1 0-1,-6 20 1,-4 28-9,0 58 8,6 1-1,11 169 1,-4-275-29,2 0 0,1 0 0,0-1 0,7 22-1,-3-31-134,-2-17-140,0-17 50,1-58 216,-3 63 34,-1 1 0,0-1 0,-2 1 0,0 0 0,-6-35 0,-6 23-10,10 27-3,0 1 0,0-2 0,0 1 0,1 0 0,0 0 0,0 0-1,0-1 1,-1-4 0,-1 1-2941,8-7-4562,10-6 2798,-4-1-1433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5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11 7578,'0'0'11302,"-4"-3"-10287,3 3-977,1-1-1,-1 0 1,1 1 0,-1-1 0,1 1-1,-1-1 1,0 1 0,1-1-1,-1 1 1,0-1 0,1 1 0,-1 0-1,0-1 1,1 1 0,-1 0-1,0 0 1,0 0 0,0-1 0,1 1-1,-1 0 1,0 0 0,0 0 0,1 0-1,-1 0 1,0 0 0,0 1-1,0-1 1,1 0 0,-1 0 0,0 0-1,0 1 1,1-1 0,-2 1 0,0 2 92,1 1 0,0 0 0,0-1 1,0 1-1,0 0 0,0 0 1,1 0-1,-1 6 0,-11 77 1069,-3 47-211,10-66-570,1-8 132,5 93 1,0-136-491,1 0 0,1-1 0,0 1 1,1 0-1,1-1 0,1 0 0,0-1 0,1 1 0,1-1 1,11 18-1,-16-29-78,0 0-1,0 0 1,0-1 0,0 1 0,0-1-1,1 0 1,0 0 0,-1 0 0,1-1 0,0 1-1,1-1 1,-1 0 0,0 0 0,1 0 0,-1-1-1,1 0 1,-1 1 0,1-2 0,0 1 0,-1 0-1,1-1 1,9 0 0,-12-1-15,0 1-1,0-1 1,0 0 0,0 1-1,-1-1 1,1 0-1,0 0 1,-1 0 0,1-1-1,0 1 1,-1 0 0,1 0-1,-1-1 1,0 1 0,1-1-1,-1 0 1,0 1 0,0-1-1,0 0 1,0 1 0,0-1-1,0 0 1,-1 0-1,1 0 1,-1 0 0,1-2-1,2-5-1117,-1-1-1,0 1 0,-1 0 1,1-16-1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6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0 305 9418,'0'0'10149,"3"28"-9306,-1-2-619,-2-12-139,1-1 0,0 0 0,1 0 0,0 0 0,1 0 0,1 0 0,0-1 0,0 1 0,1-1 0,1 0 0,12 19 0,-8-17 18,0-1 1,1 0-1,0-1 0,1 0 1,0 0-1,23 15 0,-29-23-80,0 0-1,1-1 1,-1 0-1,1 0 1,0 0-1,0-1 1,0 0-1,0 0 1,0 0-1,1-1 1,-1 0-1,0-1 1,0 0-1,1 0 1,-1 0-1,0-1 1,13-3-1,-15 2-32,-1 0 1,1 0-1,0 0 0,-1-1 0,1 0 0,-1 0 1,0 0-1,0-1 0,0 1 0,-1-1 0,1 0 1,-1 0-1,0 0 0,0 0 0,0-1 1,0 1-1,-1-1 0,0 0 0,0 0 0,0 0 1,-1 0-1,1 0 0,0-5 0,2-14-78,0 0 0,-2 0 0,0-39 0,-1 45 55,-2 0-1,0-1 1,-1 1-1,-1 0 1,-1 0-1,0 0 1,-1 1-1,-1-1 1,-1 1-1,0 0 1,-1 1-1,-1 0 1,-1 0-1,-17-21 1,23 31 41,-13-15 0,0 0 1,-36-33-1,48 49 53,-1 1-1,1-1 1,-1 1-1,0 1 1,0-1-1,0 1 0,0 0 1,-1 0-1,1 1 1,-1 0-1,0 0 1,1 1-1,-1-1 1,0 1-1,0 1 1,-11 0-1,15 0-53,0 1 0,1 0-1,-1 0 1,1 0 0,-1 0 0,1 0 0,0 1-1,-1-1 1,1 1 0,0-1 0,0 1-1,0 0 1,0 0 0,0 0 0,0 0-1,1 0 1,-1 1 0,0-1 0,1 0-1,0 1 1,0-1 0,0 1 0,0-1-1,0 1 1,-1 5 0,-2 8-35,1 1 0,0 0 0,1 17 1,1-27 12,0 21-424,0 0 0,2 0 0,2 0 1,0 0-1,8 27 0,27 71-5673,-11-55 383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6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0 701 8954,'0'0'10263,"10"-27"-9578,1-6-534,0 5-31,-2-1-1,-1 0 1,8-53-1,-5-43 215,-4-163-1,-7 228 94,1 74-257,0 0 0,1-1 0,1 1 0,0-1 0,1 1 1,10 20-1,41 79 80,-39-82-226,-14-29-35,31 52 60,-32-52-72,1 0 1,-1 0-1,1-1 1,-1 1-1,1 0 0,0-1 1,0 1-1,0-1 1,0 1-1,0-1 1,0 0-1,0 0 1,1 0-1,-1 0 0,0 0 1,1-1-1,-1 1 1,0-1-1,1 0 1,-1 1-1,5-1 1,-3-3-8,-1-1 0,0 1 1,0 0-1,0-1 1,-1 0-1,1 0 1,-1 1-1,0-1 1,0-1-1,0 1 1,-1 0-1,3-8 0,-3 7 14,20-68 13,-16 51 7,0 2 0,10-24 1,-8 26 41,-7 15-15,0 1 0,1-1-1,0 0 1,0 1-1,0-1 1,0 0 0,0 1-1,0 0 1,1-1-1,-1 1 1,1 0 0,0-1-1,-1 1 1,1 0-1,3-2 1,-3 4 28,-1 1 0,0 0 0,0-1 1,1 1-1,-1 0 0,0 0 0,0 0 0,0 0 0,0 0 0,0 0 1,0 0-1,0 0 0,0 1 0,-1-1 0,1 0 0,0 0 1,-1 1-1,1-1 0,-1 0 0,1 3 0,13 39 565,-11-32-414,31 106 906,80 229-586,-113-343-671,30 58-295,-9-36-1965,-21-23 1885,1-1 0,0 0 0,-1 0 1,1 0-1,0-1 0,0 1 0,-1 0 0,1 0 1,0-1-1,0 0 0,0 1 0,0-1 0,2 0 0,14 0-8301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7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1 471 10610,'0'0'6368,"16"-26"-5809,55-83-288,-62 94-165,-1-1 0,0 1 1,-2-1-1,1-1 0,-2 1 1,0-1-1,-1 0 0,-1 0 1,0 0-1,-1-1 0,-1 1 1,-3-32-1,2 23 479,-6 12 794,6 14-1347,-1 0-1,1-1 1,0 1-1,0 0 1,0 0 0,0 0-1,-1 0 1,1-1 0,0 1-1,0 0 1,-1 0 0,1 0-1,0 0 1,0 0 0,0 0-1,-1 0 1,1 0 0,0 0-1,0 0 1,-1 0-1,1 0 1,0 0 0,0 0-1,-1 0 1,1 0 0,0 0-1,0 0 1,-1 0 0,1 0-1,0 0 1,0 0 0,-1 0-1,1 0 1,0 1 0,0-1-1,0 0 1,-1 0-1,1 0 1,0 0 0,0 1-1,0-1 1,0 0 0,-1 0-1,1 0 1,0 1 0,0-1-1,0 0 1,0 0 0,0 0-1,0 1 1,-1-1 0,0 8 54,-1 0 1,1 0-1,1-1 1,-1 1-1,1 0 1,1 0 0,0 8-1,1 16 118,-2-6-19,1 1 0,1-1 0,10 48 0,-10-66-168,0 0 0,1 0 0,0 0 0,0 0 0,1 0-1,0-1 1,0 1 0,1-1 0,0 0 0,0-1 0,1 1-1,-1-1 1,1 0 0,1 0 0,-1-1 0,10 6 0,-14-9-31,1 0 0,0-1 0,0 1 0,0-1 0,0 0 0,0 1 0,0-1 0,0-1 0,0 1 0,0 0 1,0-1-1,0 1 0,1-1 0,-1 0 0,0 0 0,0 0 0,0-1 0,1 1 0,-1-1 0,0 0 0,0 0 0,0 0 1,0 0-1,0 0 0,0-1 0,0 1 0,-1-1 0,1 0 0,0 0 0,-1 0 0,1 0 0,-1 0 0,0 0 0,0-1 1,0 1-1,0-1 0,0 0 0,0 1 0,-1-1 0,1 0 0,-1 0 0,0 0 0,0 0 0,0 0 0,0-4 0,8-34-121,-2 1-1,-2-2 0,-2 1 0,-1-1 0,-6-54 0,2 14 1056,5 99-773,0 0 1,0-1 0,2 0 0,0 0 0,1 0 0,14 27 0,1 3-114,-21-45-42,10 23-38,1 1 1,18 29-1,-24-47-354,0 0 0,1 0-1,-1 0 1,11 8 0,-12-12-320,-1 0 1,1 0 0,1 0-1,-1-1 1,0 1 0,1-1-1,-1 0 1,10 2 0,6-2-5619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7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11282,'0'0'5610,"0"176"-4562,0-91 208,0 6-320,9-3-456,0-8-408,0-6-72,10-14-752,-1 1-1392,0-14-2297,-8-17-2537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8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4689,'0'0'14690,"6"-5"-14533,-3 3-162,0 0 0,0-1-1,0 1 1,-1-1 0,1 1 0,-1-1-1,1 0 1,-1 0 0,0 0-1,0-1 1,0 1 0,-1 0 0,1-1-1,-1 1 1,0-1 0,1 1 0,-2-1-1,1 0 1,0 1 0,-1-1-1,0-6 463,-18 18 2422,14-1-2804,0 0 0,1 1 0,-1-1 0,2 1 0,-1-1 0,1 1 1,0 0-1,1 0 0,-1 0 0,2 0 0,-1 0 0,2 12 0,-1-19-124,0-1-1,0 1 1,0-1 0,0 0-1,0 1 1,0-1-1,0 0 1,0 1 0,1-1-1,-1 0 1,0 1 0,0-1-1,0 0 1,1 1-1,-1-1 1,0 0 0,0 0-1,1 1 1,-1-1 0,0 0-1,1 0 1,-1 0-1,0 1 1,1-1 0,-1 0-1,0 0 1,1 0 0,-1 0-1,0 0 1,1 0-1,-1 0 1,0 0 0,1 0-1,-1 0 1,1 0-1,-1 0 1,0 0 0,1 0-1,-1 0 1,0 0 0,1 0-1,-1 0 1,0 0-1,1 0 1,-1-1 0,0 1-1,1 0 1,-1 0 0,0 0-1,1-1 1,-1 1-1,0 0 1,0 0 0,1-1-1,-1 1 1,0 0 0,0-1-1,1 1 1,-1-1-1,19-16-2723,-7-9-1362,5-4-289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28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10386,'0'0'10040,"9"29"-8224,66 200 475,-19-78-1071,81 251 584,-119-336-1579,-4 2-1,-2-1 0,-3 2 0,0 81 0,-9-133-163,-1 0-1,0 0 1,-2 0-1,0 0 1,-1 0-1,-7 19 1,8-27-50,-1-1 0,0 1 1,0-1-1,-1 0 0,0 0 0,0-1 0,-1 0 0,0 0 0,0 0 1,-1-1-1,1 1 0,-2-2 0,-10 8 0,18-12-94,-1-1 0,0 1 0,0-1-1,0 1 1,0-1 0,0 0 0,0 1 0,0-1-1,0 0 1,0 0 0,0 0 0,0 0-1,0 0 1,0 0 0,0 0 0,0 0 0,0 0-1,0 0 1,0 0 0,0-1 0,0 1 0,0 0-1,1-1 1,-1 1 0,0-1 0,0 1 0,0-1-1,0 1 1,0-1 0,1 1 0,-2-2-1,-17-27-4402,15 21 2812,-7-17-5566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4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4905,'0'0'15394,"-6"28"-14887,-2 10-336,-3 46 1,10-79-165,1 1 0,1-1 0,-1 0 0,1 0 0,0 0 0,0 0 0,0 0 0,1 0 1,0-1-1,0 1 0,0 0 0,0-1 0,1 1 0,0-1 0,0 0 0,7 8 1,-1-4-8,1 1 1,0-1 0,1-1 0,17 11 0,-12-9 12,3 2-10,0-2-1,0 0 0,1-1 1,0-1-1,0-1 0,0-1 1,1-1-1,0-1 0,0 0 1,0-2-1,0 0 1,29-3-1,-48 1 13,0 1-1,-1 0 1,1 0 0,0-1-1,0 1 1,0-1 0,-1 0-1,1 0 1,0 1 0,-1-1 0,1 0-1,-1 0 1,1 0 0,-1-1-1,1 1 1,-1 0 0,0 0-1,0-1 1,0 1 0,1-1-1,-1 1 1,0-1 0,-1 0 0,1 1-1,0-1 1,0 0 0,-1 1-1,1-1 1,-1 0 0,0 0-1,1 0 1,-1 1 0,0-1 0,0 0-1,0 0 1,0 0 0,0 0-1,-1-2 1,1 1 55,-1 0 1,1 0-1,-1 0 1,1 0-1,-1 0 0,0 0 1,0 1-1,-1-1 1,1 0-1,0 1 0,-1-1 1,1 0-1,-1 1 1,0 0-1,0-1 1,0 1-1,0 0 0,0 0 1,-1 0-1,1 1 1,-1-1-1,-4-2 0,1 3 1,4 7-251,3 2 129,0-1 1,0 1-1,1 0 0,-1-1 1,2 1-1,-1-1 1,1 0-1,0 0 0,1 0 1,5 9-1,4 8-4,71 138 67,150 310 335,-219-434-348,-1 0 0,-1 1 1,-3 0-1,-1 1 0,-2 0 1,-1 1-1,-1 60 0,-4-97 2,-1 0-1,0 0 0,0 0 1,-1 0-1,1 0 0,-1 0 0,0 0 1,0 0-1,0-1 0,-1 1 1,-2 5-1,3-7 1,-1 0 1,0-1-1,0 1 1,0-1-1,0 1 1,0-1-1,0 0 1,0 0-1,-1 0 1,1 0-1,0 0 1,-1 0-1,1 0 1,0-1-1,-1 1 1,1-1-1,-1 0 1,1 0-1,-3 0 1,-7 0-70,1-1 0,-1-1 0,1 0 0,0 0 0,0-1 0,0 0 0,0-1 0,0-1 1,1 1-1,0-2 0,0 1 0,0-1 0,1-1 0,-15-13 0,-8-7-74,1-3 0,-41-50 0,-6-21 7,71 90 162,-1-1 0,2 1 0,0-1 0,0-1 0,1 1 0,1-1-1,-4-15 1,8 27-17,-1-1 0,1 1 0,0 0 0,0-1 0,0 1 0,0 0 0,0 0 0,0-1 0,0 1 0,1 0 0,-1 0 0,0-1 0,1 1 0,-1 0 0,1 0 0,-1 0 0,1 0 0,0 0 0,-1-1 0,1 1 0,0 0 0,0 1 0,0-1 0,0 0 0,0 0 0,0 0 0,0 0 0,0 1 0,0-1 0,0 0 0,0 1 0,0-1 0,0 1 0,1 0 0,-1-1 0,0 1 0,2-1 0,7 0 46,-1 0 0,0 0 0,0 1-1,13 1 1,-4 0 61,-14-1-142,218-6 790,-110-7-1943,-81 8-1265,43-15 1,-25 3-3396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5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0 8586,'0'0'12232,"-8"7"-11416,2 1-699,0 0 0,0 1-1,1-1 1,0 1 0,1 0 0,0 0 0,0 1 0,1-1-1,0 1 1,0 0 0,1 0 0,1 0 0,-1 0 0,1 16-1,1 200 1266,2-211-1326,0 0 0,1-1-1,0 1 1,1-1 0,1 0 0,0 0 0,1 0-1,0-1 1,1 0 0,1 0 0,12 16 0,-14-21-279,-1-1 0,2 0 0,-1-1 0,1 1 0,0-1 0,0-1 0,1 1 0,0-1 0,0 0 0,0-1 0,0 0 0,1 0 0,-1-1 0,1 0 0,0-1 0,0 1 0,0-2 0,0 1 0,10-1 0,-17-1 43,-1 0 1,1 0 0,-1 0-1,1 0 1,-1-1-1,1 1 1,-1 0 0,1-1-1,-1 1 1,0-1-1,1 0 1,-1 1-1,0-1 1,1 0 0,-1 0-1,0 0 1,0 0-1,0 0 1,0 0 0,0 0-1,0 0 1,0 0-1,0-1 1,0 1 0,0 0-1,0-2 1,9-43-6684,-9 45 6650,0-36-8125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13235,'0'0'10930,"202"46"-10642,-138-37-192,-18-4-88,0-5-8,-10 0-344,-8 0-960,-10-25-1105,1-5-1623,-10 0-3218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5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1 246 3937,'0'0'16643,"165"0"-16467,-119 0-176,-10 0-96,1 0-952,-19-14-1048,-8-3-2465,-10-2-2865</inkml:trace>
  <inkml:trace contextRef="#ctx0" brushRef="#br0" timeOffset="1">10 1 5697,'0'0'14771,"165"8"-14771,-119 0-104,-9-5-1072,-1-3-1544,-8 0-2538,-10-14-4832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6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9514,'0'0'9482,"165"0"-9482,-92 0-16,-18 0-1896,0 0-3225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6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0 10138,'0'0'8154,"-28"0"-6734,-88 5-526,112-4-857,-1 0 0,1 0 1,0 0-1,0 1 0,0-1 1,0 1-1,0 0 0,0 0 1,0 1-1,1-1 0,-1 1 1,1 0-1,-1 0 0,1 0 1,0 0-1,0 0 0,1 1 1,-1-1-1,1 1 0,0 0 1,-1 0-1,-1 6 0,-1 5 104,0-1 0,2 0 1,0 1-1,-3 26 0,4-22 18,-1 5 5,1 0 0,1 1-1,1-1 1,1 1 0,1-1 0,1 0 0,9 34 0,-7-41-95,1 0 1,1 0 0,0 0-1,2-1 1,0 0-1,0-1 1,1 0-1,1 0 1,1-1 0,20 19-1,-22-22-88,1-1-1,1 0 0,0 0 1,0-1-1,1-1 0,0 0 1,0-1-1,1-1 0,0 0 0,0 0 1,0-1-1,1-1 0,0-1 1,-1 0-1,19 1 0,-32-4 12,0-1-1,0 1 1,0 0-1,0-1 0,0 1 1,0-1-1,0 0 1,0 1-1,0-1 0,0 0 1,0 0-1,0 1 1,0-1-1,-1 0 0,1 0 1,0 0-1,-1 0 1,1 0-1,0 0 0,-1 0 1,1 0-1,-1 0 1,0 0-1,1-1 0,-1 1 1,0 0-1,0 0 1,0 0-1,1 0 0,-1-1 1,0 1-1,-1 0 1,1-2-1,-3-52-311,3 47 236,-3-4 18,1 1 1,-2-1-1,1 1 0,-2 0 0,1 0 0,-2 0 0,1 0 0,-1 1 0,-1 0 1,0 0-1,0 1 0,-1 0 0,0 0 0,-1 1 0,0 0 0,0 0 0,-1 1 0,0 0 1,-12-6-1,52 25 279,1-1 1,0-2-1,1 0 1,42 4-1,4-6-3265,-9-11-3801,-31-7-465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6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9210,'0'0'9090,"46"168"-7914,-10-91-392,1 8-408,0-2-192,-1-7-184,-8-15-24,-1-12-872,-18-24-896,1-6-2665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7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7986,'0'0'7457,"34"-3"-6451,13-1-736,138-5 344,-167 9-650,-1 1-1,1 0 1,-1 2 0,0 0-1,0 1 1,17 6-1,-30-8-22,1-1 0,-1 1-1,-1 0 1,1 0-1,0 1 1,0-1-1,-1 1 1,0 0 0,1 0-1,-1 0 1,0 0-1,-1 1 1,4 3 0,-5-4 17,1 0 0,-1 0 1,0 0-1,0 0 0,-1 0 1,1 1-1,-1-1 1,1 0-1,-1 0 0,0 0 1,0 1-1,-1-1 1,1 0-1,-1 0 0,1 0 1,-1 0-1,0 0 0,0 0 1,0 0-1,-3 5 1,0-3 45,1 1 1,-1 0-1,-1-1 0,1 0 1,-1 0-1,0 0 1,0-1-1,0 0 1,0 0-1,-1 0 1,-7 4-1,-73 33-138,77-37 129,0 0 34,3-1 133,-1 0 0,1 0 0,-1-1 0,1 0 0,-1 0 0,0-1 0,-11 2 0,16-3 1082,13 0-1123,-1 0 55,1 1 0,-1 0 1,1 0-1,-1 1 0,0 1 0,0-1 0,0 2 0,0-1 0,-1 2 1,1-1-1,-1 1 0,0 0 0,8 8 0,1 1 209,-1 1 0,-1 1-1,-1 1 1,0 0 0,13 21 0,-3 2 207,30 61 1,-17-30-456,-37-173-1034,-2 46 867,3 0 0,2 1 0,2-1 0,3 1 0,19-65 0,-22 99 29,-5 14 2,0 1 0,1-1 1,0 1-1,1 0 0,-1 0 1,5-7-1,-7 13 3,1 0 1,-1-1-1,0 1 1,0 0-1,1-1 1,-1 1 0,0 0-1,1-1 1,-1 1-1,1 0 1,-1 0-1,0 0 1,1-1-1,-1 1 1,1 0-1,-1 0 1,1 0-1,-1 0 1,1 0-1,-1 0 1,0 0-1,1 0 1,-1 0-1,1 0 1,-1 0-1,1 0 1,-1 0-1,1 0 1,-1 0-1,0 0 1,1 1-1,-1-1 1,1 0-1,-1 0 1,0 0-1,1 1 1,-1-1-1,1 0 1,-1 0-1,0 1 1,1-1-1,-1 0 1,0 1 0,0-1-1,1 1 1,-1-1-1,0 1 1,12 21 130,-11-20-106,46 85 619,-12-25-459,127 230-998,-159-288 1510,4 12-5088,-7-16 4171,0 0 0,0 1 0,0-1 0,-1 0 0,1 1 0,0-1 0,0 0 0,0 1 0,0-1 0,0 0 0,-1 1 0,1-1 0,0 0 0,0 0 0,-1 1 0,1-1 0,0 0 0,0 0 0,-1 1 0,1-1 0,0 0 0,-1 0 0,1 0 0,0 0 0,-1 1 0,1-1 0,0 0 0,-1 0 0,1 0 0,0 0 0,-1 0 0,1 0 0,0 0 0,-1 0 0,1 0-1,-1 0 1,1 0 0,0 0 0,-1 0 0,1 0 0,0 0 0,-1-1 0,1 1 0,0 0 0,-1 0 0,-31-5-7511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7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10474,'0'0'9514,"210"77"-9338,-145-63-176,-1 2-768,9-7-1200,-18 2-2297,-9-11-840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8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6345,'0'0'11888,"10"31"-10866,-1 5-771,-2-9-31,1 0 0,1 0 0,1-1 0,27 49 0,-25-54-7,1 0 0,1 0-1,18 19 1,-28-35-202,0 0-1,0 0 0,1-1 0,0 0 0,0 0 0,0 0 1,0 0-1,1-1 0,-1 0 0,1 0 0,0 0 1,0-1-1,0 0 0,0 0 0,0-1 0,0 1 0,8-1 1,-13-1-16,0 0 1,0 0-1,0 0 1,0 0-1,-1-1 0,1 1 1,0 0-1,0-1 1,0 1-1,0-1 1,0 1-1,0-1 1,0 1-1,-1-1 1,1 1-1,0-1 1,-1 0-1,1 1 1,0-1-1,-1 0 1,1 0-1,-1 0 0,1 1 1,-1-1-1,1 0 1,0-2-1,5-25 85,-6 27-80,2-18 34,0 1 0,-1-1-1,-1 0 1,-1 0 0,-1 1 0,-1-1-1,0 0 1,-1 1 0,-1 0 0,-1 0 0,-1 1-1,0-1 1,-1 1 0,-1 1 0,0 0 0,-2 0-1,-17-21 1,13 25-501,23 29-2865,16 15-1603,4 4-591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8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5825,'0'0'11431,"11"34"-10360,63 207 553,-26-37-64,-23-91-1981,-21-101-1036,-1-20-5071,-3-19 945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8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2593,'0'0'12821,"28"10"-12062,88 33-430,-106-39-308,0 0 0,0 1-1,-1 0 1,0 1 0,0 0-1,0 0 1,0 1 0,10 11-1,-16-14-63,0 0-1,0 0 0,0 1 0,-1-1 1,1 1-1,-1 0 0,0 0 1,0-1-1,-1 1 0,0 0 0,0 1 1,0-1-1,0 0 0,-1 0 0,0 6 1,-1-7 11,0 0 1,0 0-1,-1 1 1,0-1-1,0 0 1,0 0 0,0-1-1,-1 1 1,1 0-1,-1-1 1,0 1-1,0-1 1,0 0-1,0 0 1,-1 0 0,1 0-1,-1-1 1,0 0-1,0 1 1,0-1-1,-7 2 1,-14 8-488,0-2-1,-30 8 1,43-15 469,1-1-1,0 0 1,0-1-1,-16-1 1,24 0 305,4-17 82,1 12-274,1 0 0,0 0 0,-1 1 0,1-1 0,1 0 0,-1 1 0,1 0 1,0 0-1,0 0 0,0 0 0,0 1 0,8-5 0,-3 2 157,-1 0 0,1 1 0,0 1-1,0-1 1,1 1 0,11-3 0,-19 7-57,0-1 0,0 1 0,0 0-1,0 0 1,0 0 0,0 0 0,0 0 0,0 1-1,0-1 1,-1 1 0,1-1 0,0 1 0,0 0 0,0-1-1,0 1 1,-1 0 0,1 0 0,0 0 0,-1 0-1,1 1 1,-1-1 0,1 0 0,-1 1 0,0-1-1,1 1 1,-1-1 0,0 1 0,0 0 0,0-1 0,0 1-1,0 0 1,-1 0 0,1 0 0,0 3 0,3 9 176,0 1 1,-1 0 0,2 26-1,-2-14-120,4 27-164,10 52 182,-15-96-496,1 0 1,0-1-1,0 0 1,1 0-1,0 0 1,1 0-1,0-1 1,8 11-1,-10-16-321,0 0 0,0 0 1,0 0-1,0-1 0,1 1 0,-1-1 0,1 0 0,0 0 0,0 0 0,0 0 0,-1-1 0,9 2 0,16-1-5398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9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12523,'0'0'7073,"9"151"-5905,9-87-479,10 7-185,9-8 40,-1 3-120,1-5-216,0-12-208,-1-10-128,-8-9-776,-1-19-1401,-8-11-2440,-10 0-808</inkml:trace>
  <inkml:trace contextRef="#ctx0" brushRef="#br0" timeOffset="1">19 281 10202,'0'0'10482,"211"35"-10081,-156-24-377,0 3-24,-9-6-913,-9-2-895,-19-6-1953</inkml:trace>
  <inkml:trace contextRef="#ctx0" brushRef="#br0" timeOffset="2">1 66 1632,'0'0'18036,"192"25"-17916,-127-14-120,8 8-1008,9-8-1593,-8 3-479,-10-3-4818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4761,'0'0'18516,"28"193"-17732,-10-135-200,-9-6-240,0 0-248,1-11-96,-1-5-448,0-8-856,9-12-1585,1-10-3912,-1-6-5034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39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10490,'0'0'7158,"0"34"-6141,0-5-840,0 15 53,1 0 0,15 86 0,-8-79-209,-5-28-92,0 1 1,2-1 0,0 0-1,2-1 1,0 1-1,21 39 1,-27-60 4,0-1-1,0 0 1,1 0 0,-1 1-1,1-1 1,-1 0 0,1 0-1,-1-1 1,1 1 0,-1 0-1,1 0 1,0-1 0,-1 1-1,1-1 1,0 1 0,-1-1-1,1 0 1,0 0 0,0 0-1,0 0 1,-1 0 0,1 0-1,0 0 1,1-1 0,-1 1 67,0-1 0,0 1 1,0 0-1,1 0 0,-1 0 0,0 0 1,0 0-1,0 1 0,0-1 1,0 0-1,-1 1 0,1 0 1,0-1-1,0 1 0,0 0 1,0 0-1,-1 0 0,1 0 0,2 3 1,23 27-2602,-8-11-4484,-10-9 564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0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0 668 5209,'0'0'10442,"3"-24"-9532,12-184 1312,-15-227-1057,2 446-1093,-1-1 1,1 1-1,1-1 0,0 0 0,0 0 0,1 0 1,8 16-1,-3-8 193,48 122 1129,-23-54-1146,46 84 1,-63-139-356,15 26-685,-8-22-3006,-32-41-3214,-2 1 4606,-16-15-5057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0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1 358 9538,'0'0'8074,"192"71"-7650,-127-57-344,-10 3-80,27-17-1841,-9 0-2383,-18 0-3138</inkml:trace>
  <inkml:trace contextRef="#ctx0" brushRef="#br0" timeOffset="1">551 0 7762,'0'0'10794,"18"185"-9898,1-106-232,-1 12-64,0-6-199,10-5-161,-19-11-176,9-20-64,1-7-248,-10-23-1089,-9-33-9513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0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5937,'0'0'13091,"193"63"-12403,-138-47-472,-19 4-216,10-9-608,0 0-928,0-9-361,-9-2-2360,-19 0-1360</inkml:trace>
  <inkml:trace contextRef="#ctx0" brushRef="#br0" timeOffset="1">495 1 6361,'0'0'13443,"0"189"-12491,9-123-399,1 0-305,8-11-144,0-5-104,1-14-480,-10-12-801,9-10-1495,0-14-2369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1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10234,'0'0'6992,"1"32"-5653,8 110-188,-5-116-1029,1 0 0,0 0 0,2 0 0,1-1 0,1 0 0,2-1 0,0 0 0,1 0 0,23 32 0,-26-42-102,0-1 0,0 0 0,2 0 0,-1-1 0,1-1-1,14 12 1,-24-22-33,0 0 0,0 0-1,0 0 1,0 0 0,0-1 0,1 1 0,-1 0-1,0 0 1,0-1 0,1 1 0,-1-1-1,0 1 1,0-1 0,1 1 0,-1-1-1,1 0 1,-1 0 0,0 0 0,1 0 0,-1 0-1,0 0 1,1 0 0,-1 0 0,1 0-1,-1-1 1,0 1 0,1-1 0,-1 1 0,0-1-1,0 1 1,1-1 0,-1 0 0,0 1-1,0-1 1,0 0 0,0 0 0,0 0-1,0 0 1,0 0 0,0 0 0,0 0 0,0 0-1,-1 0 1,1-1 0,0 1 0,-1 0-1,1 0 1,-1-1 0,1 1 0,-1 0-1,1-3 1,2-8-17,1-1-1,-1 1 1,-1-1-1,1-15 1,0-17 43,-3 0-1,-1 0 1,-3 0-1,-1 0 1,-2 1-1,-22-70 1,17 51 442,6 53-323,11 44-2049,54 99-6247,-24-65-905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1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28 317 10066,'0'0'9876,"-3"-5"-9658,1 2-119,0 1-28,1 1 0,0-1 0,0 1 0,0-1 1,0 1-1,0-1 0,0 0 0,0 1 1,0-1-1,1 0 0,-1 0 0,0-3 1,-1 5 511,2 0-564,-1 0 0,1 0 0,0 0 0,0 0 1,0 0-1,-1 0 0,1-1 0,0 1 0,0 0 0,0 0 1,-1 0-1,1 0 0,0 0 0,0 0 0,0 0 0,-1 0 1,1 0-1,0 0 0,0 0 0,0 1 0,0-1 0,-1 0 1,1 0-1,0 0 0,0 0 0,0 0 0,-1 0 1,1 0-1,0 0 0,0 1 0,0-1 0,0 0 0,0 0 1,-1 0-1,1 0 0,0 0 0,0 1 0,0-1 0,0 0 1,0 0-1,0 0 0,0 0 0,0 1 0,0-1 0,0 0 1,0 0-1,0 0 0,0 1 0,0-1 0,0 0 1,0 0-1,0 0 0,0 1 0,0-1 0,0 10 60,1 0 1,0 0-1,1 0 0,0 0 1,0-1-1,1 1 0,1-1 0,-1 1 1,2-1-1,-1 0 0,1-1 0,0 1 1,1-1-1,0 0 0,7 8 0,-8-10-75,0 1-1,1 0 0,0-1 0,-1 0 1,2-1-1,-1 1 0,1-1 0,0 0 0,0-1 1,0 1-1,1-2 0,-1 1 0,1-1 1,0 0-1,0 0 0,0-1 0,1 0 0,-1-1 1,0 0-1,1 0 0,-1-1 0,1 0 1,10-1-1,-15 0-21,-1 0 1,1 0-1,-1-1 1,0 1-1,0-1 1,1 0-1,-1 0 1,0 0-1,-1 0 1,1 0-1,0-1 1,-1 1-1,1-1 1,-1 0-1,0 0 1,0 0 0,0 0-1,0 0 1,0 0-1,-1 0 1,1-1-1,-1 1 1,0 0-1,0-1 1,0 0-1,0-6 1,3-10-56,-1-1 0,-1 0 1,0-27-1,-2 29-34,-1 0-1,-1 0 1,0 0-1,-1 0 1,-1 0-1,-1 1 1,0 0-1,-2 0 1,0 0 0,-1 1-1,-1 0 1,0 0-1,-1 1 1,-1 0-1,-24-27 1,32 41 184,0-1-1,0 0 1,0 0-1,0 1 1,0-1-1,-1 1 1,1 0 0,-1 0-1,1 1 1,-1-1-1,0 1 1,0-1 0,-6 0-1,8 2-14,0 0 1,0 0-1,0 0 0,0 0 1,0 0-1,0 0 0,0 1 1,0-1-1,0 1 0,0 0 0,0-1 1,0 1-1,1 0 0,-1 0 1,0 0-1,0 0 0,1 0 1,-1 1-1,1-1 0,-1 1 0,1-1 1,-1 1-1,1-1 0,0 1 1,0-1-1,0 1 0,-1 3 1,-6 14 81,1 0 1,1 1-1,0 0 1,2 0 0,0 0-1,2 1 1,0 0-1,1-1 1,1 1-1,1-1 1,4 24 0,-4-38-227,1 0 0,0 0 0,0 0 0,0 0 0,1 0 1,0 0-1,0-1 0,1 1 0,-1-1 0,1 0 0,9 9 1,32 21-5231,-16-19-4790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4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28 207 9026,'0'0'11206,"-3"-6"-10081,2 4-1088,-1 0 0,1 0 0,-1 0 1,1 0-1,0 0 0,0 0 0,0-1 1,1 1-1,-1 0 0,0-1 0,1 1 1,-1 0-1,1-1 0,0 1 0,0-1 1,0 1-1,0-1 0,0 1 1,1 0-1,-1-1 0,1 1 0,-1 0 1,1-1-1,0 1 0,0 0 0,0-1 1,0 1-1,1 0 0,-1 0 0,0 0 1,1 0-1,3-3 0,10-8 9,0 0-1,1 1 1,1 1 0,0 0-1,1 1 1,-1 1-1,2 1 1,-1 1-1,1 0 1,1 1 0,-1 1-1,1 1 1,0 1-1,-1 1 1,23 0 0,-39 2-41,-1 0 1,0 0 0,1 0 0,-1 1-1,0-1 1,0 1 0,1-1 0,-1 1-1,0 0 1,0 0 0,0 0 0,0 0-1,0 0 1,0 1 0,0-1 0,-1 1-1,1-1 1,0 1 0,1 1 0,0 2 43,0-1 1,-1 0 0,1 1 0,-1-1 0,0 1 0,0 0 0,-1 0 0,2 7-1,1 12 193,-1-1-1,-2 1 1,-1 26-1,0-32-166,1 7-31,-1 0 0,-2 0 0,0 0 0,-2-1 0,-1 1 0,0-1 0,-2 0 0,-1 0 0,-1-1 0,-23 44 0,21-47-3,-1-1-1,-1-1 0,-28 32 1,36-45-34,0 0 1,-1 0-1,1 0 1,-1-1-1,0 0 1,0-1-1,0 1 1,0-1-1,-1 0 1,1 0-1,-1-1 1,0 0-1,0 0 1,0-1-1,0 0 1,-10 1-1,11-2-27,-1 0-1,1 0 0,-1-1 0,1 1 1,0-1-1,-1-1 0,1 1 0,-9-5 0,11 4 3,1 0-1,-1-1 0,1 0 0,-1 0 0,1 0 0,0 0 0,0 0 0,0-1 0,1 1 0,-1-1 0,1 0 0,0 1 0,-3-7 0,-1-3-29,0 0-1,1 0 1,1 0-1,0-1 0,0 0 1,2 1-1,-1-1 1,1-23-1,2 36 49,1 1-1,0-1 1,-1 1 0,1 0-1,0-1 1,-1 1 0,1-1-1,0 1 1,-1 0-1,1 0 1,0 0 0,0-1-1,0 1 1,-1 0 0,1 0-1,0 0 1,0 0 0,0 0-1,-1 0 1,1 0 0,0 1-1,0-1 1,-1 0 0,1 0-1,0 0 1,0 1 0,1 0-1,-1-1 6,10 3 104,0 1 0,0 0-1,-1 1 1,1 0 0,-1 0 0,13 10 0,63 50 842,-17-11-337,-60-48-558,44 30 304,59 30-1,-96-58-378,1 0 1,1-1-1,-1-1 0,1 0 1,0-1-1,0-1 1,1-1-1,21 1 1,-34-4-208,0 0 1,0-1-1,0 1 0,0-1 1,0-1-1,0 1 0,0-1 1,-1 0-1,1 0 0,-1-1 1,1 1-1,-1-1 0,0-1 1,0 1-1,0-1 1,0 0-1,-1 0 0,0 0 1,1 0-1,-1-1 0,-1 0 1,1 0-1,-1 0 0,3-6 1,16-35-6217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5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6833,'0'0'15292,"174"-6"-14268,-101 6-568,-18 0-280,0 0-128,-9 0-48,-9 0-168,-19 0-968,0-3-1057,-18-16-1992,0 8-856,-9-8-2528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5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2897,'0'0'17315,"110"6"-16290,-55 8-401,0-3-376,0 0-232,-10-9-16,-8 1-752,0-3-777,-10 0-1143,-8-5-1985,-10-17-1881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5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10698,'0'0'7561,"31"10"-6559,3 1-726,140 52 882,-140-51-815,-16-6-184,0 1 0,0 0 0,21 13 1,-36-18-96,0 0 1,0 0-1,0 0 1,0 0-1,0 1 1,0 0-1,0-1 1,-1 1-1,1 0 1,-1 0-1,0 0 1,0 0-1,0 1 1,0-1-1,-1 1 1,1-1-1,-1 1 1,0-1-1,0 1 1,0 0-1,-1 0 1,1 3-1,-1 4 142,-1-1-1,-1 0 1,1 0-1,-1 0 0,-1 0 1,0-1-1,0 1 1,-1-1-1,0 1 0,-11 15 1,-3 2-120,-2-1 0,-23 24 1,-2 2 42,19-24-113,20-23-171,1 1-1,-1-1 0,1 1 0,1 1 1,-8 10-1,12-17 127,0 0 0,0 0 1,0 1-1,0-1 0,0 0 0,0 0 0,0 0 0,0 0 1,0 1-1,0-1 0,0 0 0,0 0 0,0 0 1,0 1-1,0-1 0,0 0 0,0 0 0,0 0 0,0 1 1,0-1-1,0 0 0,0 0 0,0 0 0,0 0 1,0 1-1,0-1 0,1 0 0,-1 0 0,0 0 1,0 0-1,0 0 0,0 1 0,0-1 0,1 0 0,-1 0 1,0 0-1,0 0 0,0 0 0,0 0 0,1 0 1,-1 0-1,0 0 0,0 0 0,0 0 0,0 1 0,1-1 1,-1 0-1,0 0 0,0 0 0,0 0 0,1 0 1,-1-1-1,0 1 0,0 0 0,0 0 0,1 0 0,-1 0 1,0 0-1,0 0 0,0 0 0,87-1-10669,-25-8 1947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0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11162,'0'0'9788,"21"5"-9313,71 15-155,-87-20-296,0 1 1,0-1-1,0 0 1,0 0-1,0 0 1,0-1 0,1 0-1,-1 0 1,0 0-1,-1 0 1,1-1-1,0 0 1,0 0-1,-1 0 1,1-1 0,-1 0-1,8-6 1,-2 1 34,-1-2 0,0 1 1,-1-1-1,13-21 0,-13 19 24,-1-1 0,-1 1 0,0-1 0,-1 0-1,-1 0 1,0-1 0,0 1 0,2-21 0,-2-10 401,-2-61 1,-3 69-139,1 35-65,-1 4-248,-1 1-1,0-1 1,1 1-1,-1-1 1,1 1-1,0 0 0,0-1 1,1 1-1,-1 0 1,1 0-1,0 0 1,0-1-1,0 1 1,1 7-1,12 64 8,-5-44 81,1 0-1,26 57 1,-29-76-105,0-1 0,1 1 0,0-2 1,1 1-1,0-1 0,1 0 0,0 0 1,0-1-1,1 0 0,13 8 0,-20-14-16,1-1 0,-1 0 0,0 0 0,1 0 0,-1-1 0,1 1 0,0-1 0,-1 0-1,1 0 1,0 0 0,0 0 0,0-1 0,-1 0 0,1 1 0,0-1 0,0-1 0,0 1 0,0-1 0,6-1 0,-5 0 2,-1 0 1,0-1 0,0 1-1,0-1 1,0 0-1,0 0 1,0 0 0,-1 0-1,1-1 1,-1 0 0,0 0-1,0 0 1,3-7 0,2-4-19,0-1 1,-2 0-1,0 0 1,-1-1-1,-1 0 1,0 1 0,2-29-1,-4-143-409,-2 186 546,0 16 646,0 2-586,2 0 1,0-1-1,1 1 1,0-1-1,10 26 0,36 73 700,-39-93-814,-1-3 0,0-1 1,1 0-1,19 25 0,-26-38-171,0 0 0,0 0 0,0 0 1,1-1-1,0 1 0,0-1 0,0 0 1,0 0-1,0 0 0,1-1 0,-1 1 1,1-1-1,-1 0 0,1 0 0,0-1 0,0 0 1,0 1-1,0-2 0,6 2 0,-9-3-228,1 1-1,0 0 0,-1-1 0,1 0 1,-1 1-1,1-1 0,-1 0 1,1 0-1,-1-1 0,0 1 1,1 0-1,-1-1 0,0 0 0,0 1 1,0-1-1,0 0 0,0 0 1,-1 0-1,1 0 0,0 0 0,-1-1 1,3-4-1,8-32-7861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6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4 14699,'0'0'4937,"-9"29"-4235,1-7-502,3-12-126,1 0 0,0 0 0,1 0 0,1 0 0,-1 1-1,1-1 1,1 1 0,0 0 0,1-1 0,0 1 0,0 0-1,1-1 1,0 1 0,1-1 0,1 1 0,-1-1-1,6 14 1,10 12 157,1-1 0,2-1 0,1 0 0,1-2-1,42 45 1,-52-63-195,2 0-1,-1 0 1,2-2-1,0 1 1,0-2-1,1 0 1,0-1-1,1-1 1,0-1-1,1 0 1,-1-2-1,2 0 1,22 4-1,-38-9-43,0 0 1,1 0-1,-1-1 0,0 0 1,1 0-1,-1 0 0,0 0 1,1-1-1,-1 0 0,0 1 1,0-2-1,1 1 0,-1 0 1,0-1-1,0 0 0,0 0 1,4-3-1,-5 2-9,0-1-1,0 1 1,0-1-1,-1 0 1,1 0 0,-1 0-1,0 0 1,-1-1 0,1 1-1,-1-1 1,1 1 0,-1-1-1,-1 1 1,1-1-1,-1 1 1,1-6 0,-1-6-21,0 0 0,0 0 1,-2 0-1,0 0 1,0 0-1,-2 1 0,0-1 1,-1 1-1,0 0 1,-1 0-1,-1 0 0,-1 1 1,-17-26-1,0 6-13,-3 1 0,0 1-1,-2 2 1,-35-28 0,50 44 103,-1 1 0,0 0 1,-1 1-1,0 1 0,-1 1 0,0 0 1,0 2-1,-1 0 0,0 1 1,-1 0-1,0 2 0,1 1 0,-2 0 1,-27-1-1,46 5-52,0 0-1,0 0 1,1 1-1,-1-1 1,0 1-1,0-1 1,1 1-1,-1 0 1,0 0-1,1-1 1,-1 1 0,1 0-1,-1 0 1,1 1-1,-1-1 1,1 0-1,0 0 1,0 1-1,-1-1 1,1 1-1,0-1 1,0 1 0,1-1-1,-1 1 1,0 0-1,0-1 1,1 1-1,-1 0 1,1 0-1,-1-1 1,1 1-1,0 0 1,0 0 0,0 0-1,0 0 1,0 2-1,0 4-104,1 0-1,-1-1 1,1 1 0,1 0-1,-1-1 1,2 1-1,-1-1 1,5 11-1,-1-8-224,0 0 0,0-1 0,1 1-1,1-1 1,0 0 0,0-1-1,0 0 1,1-1 0,12 9-1,0-2-1529,0-1 0,0-2 0,34 14 0,27 2-6651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6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11747,'0'0'6121,"18"160"-5305,19-70 184,-1 15-336,1-9-304,0-8-264,-10-19-96,1-17-472,-10-19-680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7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7826,'0'0'8041,"37"-4"-6892,122-9-411,-143 11-707,-1 2-1,1 0 0,0 1 0,0 0 0,-1 2 1,1 0-1,-1 0 0,0 1 0,0 1 0,0 1 0,-1 0 1,1 1-1,-1 0 0,-1 1 0,21 16 0,-31-21 10,1 0 0,0 1-1,-1 0 1,0 0 0,0 0 0,0 0-1,-1 0 1,1 0 0,-1 1-1,0-1 1,0 1 0,0 0-1,-1-1 1,0 1 0,0 0 0,0 0-1,0 0 1,-1 0 0,0 0-1,0 0 1,0 0 0,0 0 0,-1 0-1,0 0 1,0 0 0,-4 8-1,0-4 25,-1-2 0,0 1 0,0 0 0,-1-1 0,0-1 0,0 1 0,-1-1 0,0 0 0,-12 7 0,3-3 34,-1-1 1,1-1-1,-34 12 0,48-19 55,6-1-224,33-1-30,-16 0 183,-1 1 1,32 4-1,-45-3 20,1 0 0,-1 1 1,1 0-1,-1 0 0,0 0 0,0 1 1,0 0-1,0 0 0,0 1 0,-1-1 0,10 9 1,-4 0 193,1 1 0,-2 0 0,1 1 0,-2 0 1,0 0-1,-1 1 0,7 17 0,38 116 603,-35-92-1203,-17-53 95,0 0 0,0 0 0,1 0-1,-1-1 1,1 1 0,0 0 0,0-1 0,4 5-1,5-3-2883,-2-18-3456,-2-13-30</inkml:trace>
  <inkml:trace contextRef="#ctx0" brushRef="#br0" timeOffset="1">715 133 8850,'0'0'8386,"46"154"-7258,-18-83-176,-1-10-464,1-3-416,-10-12-72,0-13-776,1-11-984,-10-22-1281,-9-5-1080,0-20-2312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7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9274,'0'0'6340,"35"5"-4770,118 21-410,-135-21-1030,0 1 0,0 0 0,0 1-1,-1 1 1,0 1 0,0 0 0,-1 2 0,0-1 0,-1 2 0,0 0 0,-1 1 0,0 0 0,-1 1-1,19 27 1,-26-34-47,-1 1 0,0 0 0,0 0 0,-1 0 0,0 0 0,0 1 0,-1-1 0,0 1 0,0 0-1,-1 0 1,0 0 0,-1 1 0,0-1 0,-1 0 0,1 1 0,-2-1 0,1 0 0,-1 0 0,-1 1-1,0-1 1,0 0 0,-1 0 0,0-1 0,0 1 0,-1 0 0,0-1 0,-1 0 0,0 0 0,0 0 0,-1-1-1,1 0 1,-2 0 0,1 0 0,-1-1 0,-8 7 0,-5 3-127,-1-1 1,-1-1 0,-1 0-1,0-2 1,0 0-1,-1-2 1,-1-1-1,1 0 1,-1-2-1,-27 4 1,20-6-1178,0-1 1,-37-1-1,79-7-1310,25-17-2132,17-6-2463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7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39 9994,'0'0'10178,"-55"195"-8705,55-110-337,27-5-512,10 0-352,18-17-128,0-11-144,0-19-48,0-11-408,-9-16-816,-10-9-1481,1-27-2992,-28-3-1393</inkml:trace>
  <inkml:trace contextRef="#ctx0" brushRef="#br0" timeOffset="1">0 168 12099,'0'0'8353,"239"47"-7993,-148-47-360,-8 0-96,-1-6-1232,-27-10-2505,-9-4-2168</inkml:trace>
  <inkml:trace contextRef="#ctx0" brushRef="#br0" timeOffset="2">165 0 9162,'0'0'8754,"193"0"-8034,-120 0-664,-9 0-56,28 25-1808,-28 0-2505,-9 8-1993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8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35 653 4481,'0'0'14760,"0"-31"-14385,0-190-157,-1 138-463,-16-112 0,0 72 10,18 137 631,1-1 0,0 0 0,1 0 0,9 25 0,-9-32-293,65 122 1108,-60-115-1194,0-1 1,1 0-1,1 0 0,0-1 0,0-1 0,1 1 1,21 14-1,-29-23-33,0 0 1,0 0-1,-1-1 0,1 1 1,0-1-1,0 0 0,0 0 1,1 0-1,-1 0 1,0 0-1,0-1 0,0 1 1,1-1-1,-1 0 0,0 0 1,1 0-1,-1 0 1,0-1-1,5-1 0,-5 1-1,-1 0-1,0-1 0,0 1 0,0-1 0,0 1 1,0-1-1,0 0 0,0 0 0,0 0 1,-1 0-1,1 0 0,-1 0 0,1-1 1,-1 1-1,0 0 0,0-1 0,0 1 1,0-1-1,-1 1 0,1-1 0,0 1 0,-1-1 1,0-4-1,11-272-573,0 291 1183,20 51 428,38 114 0,-12-28-2002,-2-24-2121,-14-40-2419,-3-5-4057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8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366 26 4425,'0'0'12013,"-11"-4"-10977,-3-1-811,-1 1 0,1 0 0,-1 1 0,1 1 0,-1 0 0,0 1 0,0 1 0,0 0 0,0 1 0,0 1 0,-20 4 0,27-4-154,0 0-1,0 1 1,0 0 0,0 0-1,0 0 1,0 1-1,1 1 1,0-1 0,0 1-1,0 0 1,1 1-1,-1-1 1,1 1 0,1 1-1,-1-1 1,1 1-1,0 0 1,1 0 0,-1 0-1,1 1 1,1 0-1,-5 14 1,5-15-22,1 0 1,1 1-1,-1-1 1,1 0-1,1 1 1,-1-1-1,1 1 1,1-1-1,-1 1 1,1-1-1,0 0 0,1 1 1,0-1-1,0 0 1,1 0-1,-1 0 1,2 0-1,3 7 1,1-4-28,0 0 1,0 0 0,1-1 0,0 0 0,1 0 0,0-1 0,0-1-1,1 0 1,22 12 0,42 16 32,98 31 1,-16-7 36,-151-56-80,1 0 0,-1 0-1,0 1 1,0-1 0,10 9 0,-15-11 0,0 0 0,-1-1 0,1 1 0,0 0 0,-1-1 0,1 1 0,-1 0 0,1 0 0,-1 0 0,1-1 0,-1 1 0,0 0 0,0 0 0,1 0 0,-1 0 0,0 0 0,0 0 0,0 0 0,0 0 0,0 1 0,0-1 11,-1 1 1,1-1-1,-1 0 1,0 0-1,0 0 1,0 0-1,1 1 1,-1-1-1,0 0 1,0-1-1,0 1 1,-1 0-1,1 0 1,0 0-1,0-1 1,0 1-1,0 0 1,-3 0-1,-9 4 14,-1 0-1,1-1 1,-1 0-1,0-2 1,-27 4-1,-77-4-215,85-2 155,9-1-52,1 0-1,-1-2 0,0 0 0,-27-9 0,39 9-110,-1-1 0,1-1-1,0 0 1,0 0-1,1-1 1,-1-1 0,1 0-1,1-1 1,-12-10 0,21 18 100,0-1 1,1 1 0,-1-1 0,0 1 0,1-1-1,-1 1 1,0-1 0,1 0 0,-1 1 0,1-1-1,-1 0 1,1 0 0,0 1 0,-1-1 0,1 0 0,0 0-1,-1 0 1,1 1 0,0-1 0,0 0 0,0 0-1,0 0 1,0 0 0,0 0 0,0 1 0,0-1-1,0 0 1,0 0 0,0 0 0,0 0 0,1 0-1,-1 1 1,0-1 0,1 0 0,-1 0 0,1 1-1,-1-1 1,1 0 0,-1 0 0,1 1 0,-1-1-1,1 1 1,0-2 0,37-17-3392,-29 16 2787,54-21-3865,1 4-374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9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12307,'0'0'7905,"-18"168"-6520,18-94-385,18-2-504,10-6-464,-10-11-32,10-6-672,-10-16-696,19-16-825,-1-12-2480,-8-5-752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49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 8186,'0'0'9476,"-8"19"-8995,-21 67 29,28-80-461,1-1 0,-1 1 0,1 0-1,0-1 1,0 1 0,1-1 0,-1 1 0,1 0-1,1-1 1,-1 1 0,1-1 0,0 0-1,0 0 1,0 1 0,1-2 0,0 1 0,0 0-1,0 0 1,0-1 0,1 1 0,6 5-1,14 22 192,-3-1 320,40 46 0,-5-8-273,-55-69-287,-1 1 1,1-1 0,0 1 0,-1 0 0,1-1 0,0 1-1,-1 0 1,1 0 0,-1 0 0,1-1 0,-1 1 0,1 0-1,-1 0 1,0 0 0,0 0 0,1 0 0,-1 0 0,0 0-1,0 0 1,0-1 0,0 1 0,0 0 0,0 0 0,0 0-1,0 0 1,0 0 0,0 0 0,-1 0 0,1 0 0,0 0-1,-1 0 1,1-1 0,-1 1 0,1 0 0,-1 0 0,1 0 0,-1-1-1,1 1 1,-1 0 0,0-1 0,1 1 0,-1 0 0,0-1-1,0 1 1,0-1 0,1 1 0,-1-1 0,0 1 0,0-1-1,0 0 1,-1 1 0,-8 1-20,0 0 0,1 0 0,-1-1 1,-13 0-1,9 0-46,-113 0-183,90-1-2999,129 0-2583,-46 0 723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0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61 6705,'0'0'12259,"0"26"-11112,0-22-1098,0 23 188,1 0 0,1-1-1,2 1 1,0 0 0,11 35 0,-4-29-95,2 13 300,21 42 1,-30-77-646,1 0 1,1-1 0,0 0-1,1 0 1,0 0 0,0-1-1,1 0 1,0 0 0,12 10-1,-17-17-1502,-4-9 836,0 1 0,-1-1 0,0 0 0,0 1 0,0-1 1,-1 1-1,0 0 0,-1 0 0,1 0 0,-1 0 0,-8-10 0,-31-33-5799</inkml:trace>
  <inkml:trace contextRef="#ctx0" brushRef="#br0" timeOffset="1">0 20 4401,'0'0'13243,"202"-20"-12019,-101 34-848,0 3-320,-1-6-56,-8 2-696,-9-2-944,-10-2-1233,-27 2-1320,-19-6-728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1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4585,'0'0'14556,"-12"23"-14053,-36 79-40,47-97-419,-1-1 0,1 1 0,0 0 0,1 0 0,-1 0 0,1 0 1,0 0-1,0 0 0,0 0 0,1 0 0,0-1 0,0 1 0,0 0 0,0 0 0,1-1 0,0 1 0,2 4 1,2 1 77,0 0 0,1-1 1,0 0-1,15 15 1,-17-19-74,3 3 19,0-1-1,0 0 1,1 0-1,0-1 1,0 0-1,1 0 1,0-1 0,0-1-1,0 0 1,0 0-1,1-1 1,0 0-1,-1 0 1,1-2 0,0 1-1,0-1 1,15-1-1,-24 0-63,-1 0-1,0 0 0,1-1 1,-1 1-1,0 0 0,0-1 1,1 1-1,-1-1 1,0 0-1,0 1 0,0-1 1,0 0-1,0 1 1,0-1-1,0 0 0,0 0 1,0 0-1,0 0 0,0 0 1,0 0-1,0 0 1,-1 0-1,1-1 0,-1 1 1,1 0-1,-1 0 1,1 0-1,-1-1 0,1 1 1,-1 0-1,0-1 0,0 1 1,0-2-1,0-57 213,-1 36-248,1 23 21,0 1 0,0-1-1,0 0 1,0 0 0,0 1 0,0-1 0,0 0 0,0 1 0,0-1-1,0 0 1,-1 1 0,1-1 0,0 0 0,0 1 0,-1-1-1,1 0 1,0 1 0,-1-1 0,1 1 0,-1-1 0,1 0-1,0 1 1,-1-1 0,0 1 0,1 0 0,-1-1 0,1 1 0,-1-1-1,1 1 1,-1 0 0,0-1 0,1 1 0,-1 0 0,0 0-1,1 0 1,-1-1 0,0 1 0,1 0 0,-1 0 0,-1 0 0,0 13-458,7 61 581,3 1-1,4-1 0,26 94 0,9 56 605,-44-208-674,11 72 166,6 145 0,-20-158-76,-21-73-68,13-3-132,0 0 0,0-1-1,1 0 1,-1-1-1,1 0 1,0 0 0,0-1-1,0 1 1,0-1-1,0-1 1,1 1 0,0-1-1,0-1 1,0 1-1,1-1 1,0 0 0,-6-8-1,-3-3-28,1-1-1,1 0 1,1-1-1,1-1 1,-11-26-1,15 30 75,1 0 0,0-1 0,0 0-1,2 0 1,0 0 0,1-1 0,1 1 0,1 0 0,0-1 0,4-25-1,-2 39 29,0-1 0,0 1 0,0 0 0,1 0 0,-1 0 0,1 0-1,0 0 1,0 0 0,0 1 0,1 0 0,-1-1 0,1 1 0,0 1-1,0-1 1,0 0 0,0 1 0,0 0 0,1 0 0,-1 0 0,1 0-1,4 0 1,10-4 142,0 2-1,0 0 0,35-3 0,80 1 322,24-1-1155,-56-8-4480,-56 4-287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0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5697,'0'0'14035,"-12"21"-13109,0-3-658,6-11-170,1 0 0,0 0 0,0 1 0,1 0 0,0 0 0,1 0 0,-1 0 0,2 0-1,-1 1 1,1 0 0,0-1 0,1 1 0,0 0 0,0 0 0,1 10 0,2-6 17,0-1 1,1 1-1,0 0 1,1-1-1,0 0 0,1 0 1,0 0-1,1-1 1,0 1-1,1-1 1,0-1-1,1 0 1,18 19-1,-18-21-194,0 0 1,1-1-1,0 0 1,1 0-1,-1-1 0,1 0 1,0-1-1,1 0 1,-1-1-1,1 0 0,0 0 1,0-1-1,0-1 1,1 0-1,21 1 1,-32-3-58,1 0 0,-1 0 0,1 0 0,-1 0 0,1 0 0,-1 0 0,1-1 0,-1 1 0,1-1 1,-1 1-1,1-1 0,-1 1 0,0-1 0,1 0 0,-1 0 0,0 1 0,0-1 0,0 0 0,1 0 0,-1 0 1,0 0-1,0-1 0,0 1 0,-1 0 0,1 0 0,0-1 0,0 1 0,-1 0 0,1-1 0,0-1 1,0-3-893,1-1 1,-2 1 0,1-1 0,-1 1 0,-1-13-1,0 1-2372,1-17-4835</inkml:trace>
  <inkml:trace contextRef="#ctx0" brushRef="#br0" timeOffset="1">1 110 9298,'0'0'10002,"174"0"-8658,-110 0-591,0 0-505,-9 0-248,-9 0-969,-9-16-1039,-10-4-2785,-18 1-1560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0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9450,'0'0'8242,"174"61"-8242,-101-34-448,-18-2-2745,-9 2-3704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1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26 715 5097,'0'0'11877,"0"-23"-10892,0-357 39,0 371-1040,1 0 0,-2 0 0,1 0 0,-1 1 0,-1-1 0,0 0 0,0 1 0,0-1 0,-1 1 0,0 0 0,-8-13 0,11 121 1021,3-81-895,0 0 0,1 0 0,2 0 0,0-1 0,0 0 0,2 0 0,0-1 0,1 0 0,1 0 0,0-1 0,2 0 0,21 23 0,-30-36-90,0 0-1,0-1 1,1 0 0,-1 1-1,1-1 1,-1-1 0,1 1-1,0 0 1,0-1 0,0 0-1,0 0 1,0 0 0,0 0-1,0-1 1,8 1 0,-10-1-20,1-1 0,-1 1 1,0 0-1,0-1 0,0 0 1,1 1-1,-1-1 0,0 0 1,0 0-1,0 0 0,0 0 1,0-1-1,-1 1 0,1 0 1,0-1-1,0 0 0,-1 1 0,1-1 1,-1 0-1,0 0 0,1 1 1,-1-1-1,0 0 0,0 0 1,0-1-1,0 1 0,-1 0 1,2-3-1,5-35-115,-2-1-1,-1 1 1,-2-1 0,-6-63 0,2 9 1,2 78 155,0 20 67,0 33 214,2 1-159,2 0 1,2 0-1,1-1 0,1 0 0,3-1 0,0 0 1,22 45-1,-23-62-558,-1 1-1,2-1 1,15 19 0,-24-34 342,0 0-1,1 0 1,-1 0 0,1 0-1,-1 0 1,1-1 0,0 1 0,0-1-1,0 1 1,0-1 0,1 0 0,-1-1-1,0 1 1,1-1 0,-1 1 0,1-1-1,0 0 1,0 0 0,-1 0-1,1-1 1,0 0 0,0 1 0,-1-1-1,1 0 1,6-2 0,-7-23 962,11-90-357,-2-225-1,-12 317-516,9-114 301,-9 137-322,-1-1 0,1 1 0,0-1 0,0 1 0,0-1 0,-1 1 0,1-1 0,0 1 0,0-1 0,0 0 0,0 1 0,0-1 0,0 1 0,0-1 0,0 1 0,1-1 0,-1 1 0,0-1 0,0 1 0,0-1 0,1 1 0,-1-1 0,0 1 0,0-1 0,1 1 0,-1-1 0,0 1 0,1 0 0,-1-1 1,1 1-1,-1-1 0,0 1 0,1 0 0,-1-1 0,1 1 0,-1 0 0,1 0 0,-1-1 0,1 1 0,-1 0 0,1 0 0,-1 0 0,1 0 0,0 0 0,1 1 22,-1 0 1,1 0 0,-1 0 0,0 0-1,1 0 1,-1 0 0,0 1 0,0-1-1,0 0 1,0 1 0,0-1-1,0 1 1,0 0 0,1 2 0,112 280 1669,-42-91-4194,-67-181 2121,12 19-6777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1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13019,'0'0'10314,"202"36"-9890,-147-36-424,27 0-1080,-17 0-2009,-10 0-6457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2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12483,'0'0'9360,"23"-3"-9292,410-13 78,-424 17-146,0-1 1,-1 1-1,1 1 0,-1-1 1,1 2-1,-1-1 1,14 7-1,-20-8 11,0 0 0,-1 0 0,1 0 0,-1 0 0,1 0 0,-1 0 0,0 0 0,1 1 0,-1-1 0,0 0 0,0 1 0,0-1 0,0 1 0,0-1 0,0 1 0,0 0 0,-1-1 0,1 3 0,0-2 29,-1 1-1,0-1 1,-1 0 0,1 0-1,0 1 1,-1-1 0,1 0 0,-1 0-1,0 1 1,0-1 0,0 0 0,0 0-1,0 0 1,0 0 0,0 0-1,-1 0 1,1 0 0,-3 2 0,-5 5-13,-1 0 1,1-1 0,-2 0 0,1 0 0,-1-1 0,0 0-1,-1-1 1,1-1 0,-1 0 0,0 0 0,-23 5 0,5-3-6,0-2 1,0 0 0,-59 0 0,57-5 259,53 0 19,55 0-25,-42 1-159,1 1 1,-1 2 0,0 2-1,42 11 1,-53-10-27,0 1 0,-1 0 1,0 2-1,0 0 1,-1 2-1,-1 0 0,20 16 1,-35-24-51,0 0 0,-1 0 1,1 0-1,-1 0 0,0 1 0,0 0 1,-1 0-1,1 0 0,-1 1 0,0-1 1,-1 1-1,1-1 0,-1 1 0,0 0 1,0 0-1,-1 0 0,0 0 0,0 0 1,0 0-1,-1 0 0,0 1 1,0-1-1,-2 11 0,0-9 2,-1-1 1,1 1-1,-1 0 0,-1-1 1,1 0-1,-1 1 0,-1-2 0,1 1 1,-1 0-1,0-1 0,-1 0 1,1 0-1,-1 0 0,-1-1 1,1 0-1,-1 0 0,-10 5 1,-5 2-17,0-2 0,-1 0 0,0-2 0,-1 0 1,0-2-1,0 0 0,-29 2 0,3-4 60,0-1 0,-78-7 0,116 3-3,-1 0 0,0-1 0,1 0 0,0-1 0,-1 0 0,1-1 0,-21-10 0,32 14-90,1-1 0,0 1 0,0 0 0,-1 0 0,1-1-1,0 1 1,0 0 0,0 0 0,0-1 0,-1 1 0,1 0-1,0-1 1,0 1 0,0 0 0,0 0 0,0-1 0,0 1-1,0 0 1,0-1 0,0 1 0,0 0 0,0-1 0,0 1-1,0 0 1,0-1 0,0 1 0,0 0 0,0-1 0,0 1-1,0 0 1,1 0 0,-1-1 0,0 1 0,0 0 0,0-1-1,0 1 1,1 0 0,-1 0 0,0-1 0,0 1 0,1 0-1,-1 0 1,0 0 0,0-1 0,1 1 0,-1 0 0,17-12-519,-16 11 459,21-11-1154,0 0-1,0 2 1,1 1-1,35-9 1,-27 8-1912,27-8-7355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3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14755,'0'0'7858,"193"5"-7858,-120-2-96,10-3-592,-19 0-697,-18 0-767,-19 0-1593,-18-11-872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3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11498,'0'0'10771,"192"-5"-10411,-127 5-360,-10-9-24,0 4-1376,-10-6-1497,-8-8-2632,-28 5-2009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4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4585,'0'0'13456,"33"8"-12340,8 1-835,160 48 649,-166-46-798,64 25 49,-89-32-148,-1 0-1,1 1 0,-1 0 0,0 1 0,-1 0 1,1 1-1,8 8 0,-15-12 21,0-1-1,0 1 1,0 0-1,-1 0 1,1 0-1,-1 0 1,0 0 0,0 0-1,0 0 1,0 0-1,-1 1 1,1-1-1,-1 0 1,0 0-1,1 1 1,-2-1 0,1 0-1,0 1 1,-1-1-1,-1 5 1,0 0 90,0 0 0,-1 0 0,0-1 0,0 1 0,-1-1 0,-8 12 0,-26 28-123,-16 23-394,50-65 76,1 0 1,0 1-1,0 0 1,1-1-1,0 1 1,0 0-1,0 0 1,0 1-1,1-1 1,-1 12-1,5 3-4379,13-4-2693</inkml:trace>
  <inkml:trace contextRef="#ctx0" brushRef="#br0" timeOffset="1">780 0 11058,'0'0'6106,"0"141"-5850,18-62 232,10 7-144,8-7-344,1-10-72,-9-8-920,-10-23-921,-9-32-815,0-6-1977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4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6969,'0'0'7367,"27"10"-6374,-2-3-731,-14-5-142,1 1 0,-1 1 0,0 0-1,0 0 1,-1 1 0,1 0 0,-1 1-1,0 0 1,-1 1 0,1 0-1,-1 0 1,-1 1 0,16 18 0,-15-13 155,0 1 1,-2 0-1,0 0 1,0 1 0,-1 0-1,-1 0 1,0 1-1,-1-1 1,-1 1 0,2 32-1,-4-35-105,-1 0-1,0 1 0,-1-1 1,0 1-1,-1-1 0,0 0 1,-2 0-1,1 0 0,-2 0 1,1 0-1,-2-1 0,0 0 1,-10 15-1,7-14-88,0 0 1,-1-1-1,-1-1 0,0 0 1,-1 0-1,0-1 0,-1 0 0,0-1 1,-22 11-1,24-15-326,0 0 0,0-1-1,-1-1 1,1 0 0,-1-1 0,0 0 0,0 0 0,-16-1 0,28-1 244,-21-3-2583,20 2 2168,0 0 0,1 0 0,-1 0 0,0 0 1,1 0-1,-1 0 0,1 0 0,0 0 0,-1 0 1,1 0-1,0-1 0,0 1 0,-1 0 1,1 0-1,0 0 0,0 0 0,0 0 0,1-2 1,-1-13-6080</inkml:trace>
  <inkml:trace contextRef="#ctx0" brushRef="#br0" timeOffset="1">496 99 13931,'0'0'8562,"-28"206"-7810,38-131-488,17-12-264,0-3-832,38-10-1225,-20-14-2071,1-20-1714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4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21 556 8794,'0'0'9139,"-1"-30"-8132,-7-214 153,10 174-974,-1 35-121,0 0 0,-2-1 0,-10-54 0,7 74 137,5 27-122,5 30 7,11 19 227,2-1 0,3-1 0,2-1 0,3 0 0,36 54 1,-55-97-307,2-1 1,0 0 0,18 19-1,-24-29-1,0 1-1,0-1 1,0 0-1,0 0 1,0 0-1,0-1 1,1 1-1,-1-1 1,1 0-1,0-1 1,0 1-1,-1-1 1,1 0-1,0 0 1,7 1-1,-10-3 4,0 1-1,0-1 1,1 1 0,-1-1-1,0 0 1,0 0-1,0 0 1,0 0 0,-1 0-1,1 0 1,0 0-1,0-1 1,-1 1 0,1-1-1,0 1 1,-1-1-1,0 0 1,1 0 0,-1 1-1,0-1 1,0 0-1,0 0 1,0 0 0,0 0-1,0 0 1,-1 0-1,1-1 1,0-2-1,2-10 33,0-1-1,1-29 0,-3 36-29,1-21-60,-1 0 0,-1 0 1,-1 0-1,-2 0 0,-1 1 1,-2-1-1,-17-53 0,14 50-843,9 33 835,0 0 1,1 0-1,-1 0 0,0 0 0,0 1 0,0-1 0,0 0 0,0 0 0,0 0 0,0 0 0,0 0 0,0 0 1,1 0-1,-1 1 0,0-1 0,0 0 0,0 0 0,0 0 0,0 0 0,0 0 0,1 0 0,-1 0 1,0 0-1,0 0 0,0 0 0,0 0 0,0 0 0,1 0 0,-1 0 0,0 0 0,0 0 0,0 0 0,0 0 1,1 0-1,-1 0 0,0 0 0,0 0 0,0 0 0,0 0 0,0 0 0,0 0 0,1 0 0,-1-1 1,0 1-1,0 0 0,0 0 0,0 0 0,0 0 0,0 0 0,0 0 0,1 0 0,-1-1 0,0 1 0,0 0 1,0 0-1,0 0 0,0 0 0,0 0 0,0 0 0,0-1 0,0 1 0,0 0 0,0 0 0,0 0 1,0 0-1,0-1 0,0 1 0,36 45-6178,-7 4 999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1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2881,'0'0'18468,"165"49"-18468,-129-49-409,-8 0-855,-1 0-1088,-17-19-1865,-1 0-1672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5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83 11811,'0'0'10914,"-65"-82"-10914,84 82-10466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5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37 738 10906,'0'0'10224,"5"-25"-10141,27-152-58,-27 146-11,-2 0 0,0-1 0,-2 0 0,-2 0 0,-1 1-1,-1-1 1,-2 1 0,-15-54 0,-33-108-36,53 193 23,0 0 1,0 0 0,0 0 0,0 0 0,-1-1 0,1 1 0,0 0 0,0 0 0,0 0 0,0 0 0,0 0 0,0 0 0,0-1 0,0 1 0,0 0 0,0 0-1,0 0 1,0 0 0,0 0 0,0-1 0,0 1 0,0 0 0,0 0 0,0 0 0,0 0 0,0 0 0,0-1 0,0 1 0,0 0 0,0 0 0,1 0-1,-1 0 1,0 0 0,0 0 0,0-1 0,0 1 0,0 0 0,0 0 0,0 0 0,0 0 0,1 0 0,-1 0 0,0 0 0,0 0 0,0 0 0,0 0-1,0 0 1,0 0 0,1 0 0,-1-1 0,0 1 0,0 0 0,0 0 0,1 0 0,11 5 126,16 11-228,-25-15-37,2 2-435,-1 0 0,1 1 1,-1-1-1,0 1 0,0 0 1,4 5-1,10 17-5694,-8-1-3140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6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8754,'0'0'12050,"183"-66"-11209,-137 66-297,0 0-344,-1 0-200,-17 5-336,9 12-1169,-10 27-2351,-9-6-1426,-18 4-1815</inkml:trace>
  <inkml:trace contextRef="#ctx0" brushRef="#br0" timeOffset="1">184 666 4689,'0'0'16019,"192"9"-16067,-155 2-880,9 2-968,-9 4-2705,-10-9-2249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6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101 545 13379,'0'0'5397,"-7"-27"-4781,-5-12-447,1 4-72,2-1-1,-7-48 1,-11-152-573,24 209 365,3 22 105,-1-1-1,1 1 1,-1 0-1,0-1 1,0 1-1,0 0 0,-1 0 1,0 0-1,-3-7 1,3 11 72,2 7 81,2 9 43,-1-1 0,2 1-1,0-1 1,0 0 0,10 23 0,36 78 1110,-23-57-846,-11-19-295,2 0 0,2-1 1,1-1-1,2 0 0,1-2 0,38 43 1,-57-73-139,1-1 1,-1 0 0,1 1 0,0-2 0,0 1-1,0-1 1,0 0 0,1 0 0,0 0 0,-1-1-1,1 1 1,0-2 0,0 1 0,0-1-1,0 1 1,1-2 0,8 1 0,-13-1-18,0-1 0,1 1 0,-1-1 1,0 0-1,0 0 0,0 0 0,0 0 1,0 0-1,0 0 0,0-1 0,0 1 1,-1-1-1,1 1 0,0-1 0,-1 0 1,0 1-1,1-1 0,-1 0 0,0 0 1,0 0-1,0 0 0,0 0 0,0 0 1,0-1-1,0 1 0,-1 0 0,1-5 1,3-9 22,-1-1 0,2-26 1,-5 38-28,2-33-275,-1-1 0,-2 1-1,-2-1 1,-1 1 0,-3 0-1,-16-60 1,18 79-554,7 14-2256,14 22-4536,-2 1 5715,14 12-4771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6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10474,'0'0'10995,"-28"178"-10203,28-98-384,18-11-216,10-3-96,-1-19-96,-8-9-192,-1-13-328,0-17-681,-8-8-639,-10-19-3481,0-14 744,-28-3-920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7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2577,'0'0'15851,"26"1"-14272,-14-1-1415,178 15 1066,-88-6-513,139-8-6394,-160-2 5866,-82 12 2276,0 30-778,-1-27-1369,2 1 0,-1 0-1,2-1 1,0 1 0,1 0 0,0-1-1,1 0 1,1 1 0,8 21 0,-3-19-166,1-1 0,1 1 0,0-2 0,1 1 0,1-2 0,0 0-1,18 15 1,-23-22-259,1 0-1,0-1 0,1 0 0,-1-1 1,1 0-1,0-1 0,1 1 0,-1-2 0,1 0 1,-1 0-1,1-1 0,0 0 0,21 1 0,-30-3-82,0 0-1,1-1 1,-1 1-1,1 0 1,-1-1-1,0 1 1,1-1-1,-1 0 1,0 0-1,0 0 1,0 0-1,0 0 1,1 0-1,-1 0 1,-1-1-1,1 1 1,0-1-1,0 0 1,0 1-1,-1-1 1,1 0-1,-1 0 1,0 0-1,1 0 1,-1 0-1,0 0 1,0-1-1,0 1 1,0-4-1,0 3-397,0-1 0,0 0 0,-1 0-1,0 0 1,0 0 0,0 0 0,0 0-1,0 0 1,-1 0 0,0 0 0,0 0-1,0 0 1,0 0 0,-1 1 0,1-1-1,-1 1 1,-4-7 0,-26-21-5759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7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1 171 7538,'0'0'12410,"174"35"-11594,-101-26-503,-8-4-313,-1-5-321,-9 0-927,-19 0-1120,-8-8-721,-19-14-1768,-9 0-1296</inkml:trace>
  <inkml:trace contextRef="#ctx0" brushRef="#br0" timeOffset="1">203 0 5537,'0'0'15507,"155"55"-14890,-90-38-617,8-6-1065,28-3-623,-19-3-3369,-8-5-2865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8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65 10138,'0'0'7954,"-4"30"-6522,-2 3-1036,-1 9 109,2 0-1,0 64 1,5-93-477,0 28 93,5 43-1,-4-73-356,1 1-1,1-1 0,0 0 0,0 1 0,1-1 1,0-1-1,1 1 0,9 14 0,-13-24-12,0 1-1,0-1 1,0 1 0,0-1-1,0 0 1,0 0-1,0 0 1,0 0 0,1 0-1,-1 0 1,0 0 0,1 0-1,-1 0 1,1 0-1,-1-1 1,1 1 0,-1-1-1,1 1 1,-1-1-1,1 0 1,0 1 0,-1-1-1,1 0 1,3 0 0,-4-2-5,0 0 0,0 0 0,0 0 0,0 0 0,0 0 0,-1 0 0,1 0 1,0 0-1,-1 0 0,0 0 0,1-4 0,-1 6 68,3-21-37,-1 1 0,-1-1 1,-3-30-1,-1 27 1005,0 0-1,-2 1 1,-1-1 0,-16-42 0,-3-4 1613,-16-74 0,36 124-776,7 26-358,13 46-51,-6-29-984,1 0 0,1-1 0,0 0 0,2-1 0,1 0 0,0-1 0,1-1 0,26 25 0,-37-41-237,0 0 0,0 0 0,0-1 1,0 1-1,0-1 0,1 0 0,0 0 0,-1-1 0,1 1 0,0-1 0,8 1 0,-12-2-71,-5-1 45,0 0 55,0-1 0,0 2 1,0-1-1,-1 0 0,1 1 0,0 0 0,-1 0 0,-7 1 0,9-1-24,1 0-74,1-9-1640,0 1 0,0-1 1,1 1-1,0-16 1,1 17 1455,-1 0 1,0 0 0,0 0-1,-1 0 1,1 0-1,-2 0 1,-2-10 0,-22-73 235,3 13 1281,17 25 2504,9 51-3550,-1 0 0,1 0 0,-1 0 0,1 1 0,0 0 0,-1-1 0,1 1 0,0 0 0,-1 0-1,6 1 1,-4-1 56,13 1-39,-1 1-1,0 1 0,0 0 1,0 1-1,24 9 0,75 36-78,-115-49-145,8 4-29,1 1 0,-1 0 1,1 1-1,-1-1 1,-1 2-1,1-1 0,-1 1 1,11 13-1,-16-18 6,-1 0 1,1 0-1,-1 1 0,1-1 1,-1 0-1,0 1 0,0-1 1,0 1-1,0-1 0,0 1 1,-1 0-1,1-1 0,-1 1 1,0 0-1,1-1 0,-1 1 1,0 0-1,-1-1 0,1 1 1,0 0-1,-1-1 0,0 1 1,1-1-1,-1 1 0,0-1 1,0 1-1,-1-1 0,1 1 1,0-1-1,-1 0 0,1 0 1,-1 0-1,0 0 0,0 0 1,0 0-1,0 0 0,0-1 1,-3 3-1,-16 11-14,-1-1 0,-1-1 0,0-1 0,-40 15 0,-107 26-405,139-46 359,40-10-83,48-14-64,-49 15 269,6-2 118,0 0 0,1 2-1,0 0 1,-1 0 0,25 2-1,-36 0-57,0 0-1,0 1 0,-1 0 0,1 0 1,-1 0-1,1 0 0,-1 0 0,1 0 1,-1 0-1,1 1 0,-1 0 0,0-1 1,0 1-1,0 0 0,0 0 0,0 0 1,0 0-1,-1 0 0,3 4 0,29 54 1236,-22-38-1056,0-1-132,-7-12-263,0 0 0,1 0 0,0-1 0,0 0 0,1 0 0,0 0-1,0-1 1,1 1 0,0-1 0,0-1 0,1 0 0,9 7 0,41 16-3286,-12-11-3395,0-6-5218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8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19 498 7162,'0'0'12909,"-3"-29"-11358,-12-207-115,24 46-2324,-9 191 890,0 42 385,6 47 0,-4-74-295,1 0 0,1 0 0,0-1 0,1 1 0,1-1 0,11 21 0,-10-22-54,1 0 0,1-1 1,0 0-1,0 0 0,2-1 0,-1-1 0,17 14 0,-20-19-38,1-1 0,0 0 1,0 0-1,0-1 0,1 0 0,-1-1 1,1 0-1,0 0 0,0-1 0,0 0 1,0-1-1,0 0 0,17 0 0,-24-1-4,1 0-1,-1 0 0,0-1 1,0 1-1,0 0 0,0-1 0,0 0 1,0 0-1,0 0 0,0 0 0,0 0 1,0 0-1,0 0 0,0 0 1,0-1-1,-1 1 0,1-1 0,-1 1 1,3-4-1,-1 1-1,0-1-1,0-1 1,0 1 0,-1 0 0,1-1-1,-1 1 1,1-8 0,1-7-13,0 1 0,-2-1 0,0-29 0,-2 44 8,1-49-334,-3 0 1,-1 0-1,-13-57 1,12 101-668,2 17-598,4 21-789,11 24-1926,-2 3-1432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9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0 536 9778,'0'0'10508,"2"-26"-9008,16-189 474,28-64-2825,-38 263 402,2 18 114,-7 0 332,-1 1-1,0-1 0,0 1 0,-1-1 1,1 1-1,0 0 0,-1-1 0,3 7 0,36 138 1776,-2-3-778,-32-125-1925,1 0 0,2-1 0,-1 0 0,2 0 0,14 18 0,-21-26-4608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13179,'0'0'7745,"165"6"-7408,-91 2-337,36-8-913,-19 0-1831,-8 0-5538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8:59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8530,'0'0'10290,"174"19"-9378,-119-10-592,0-1-320,0 0-2040,-28-2-3777,-9-1-2265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04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61 8674,'0'0'6667,"-5"32"-5815,-13 103 191,17-124-916,0-1 1,0 0-1,2 1 0,-1-1 1,1 0-1,1 1 1,0-1-1,0 0 0,1 0 1,0 0-1,1 0 1,0-1-1,0 0 0,1 1 1,7 9-1,2-2 89,1 0 0,0-1 0,1-1 0,35 27 0,-42-36-198,-1 0 0,2 0 1,-1-1-1,0 0 0,1-1 1,0 0-1,0-1 0,0 0 1,1 0-1,-1-1 0,1 0 1,-1-1-1,1 0 0,0-1 1,13-1-1,-21 1-29,0-1-1,-1 0 1,1 0-1,0 0 1,0 0-1,0 0 1,-1 0-1,1-1 1,0 1-1,-1-1 1,1 0-1,-1 0 1,0 0 0,0 0-1,0 0 1,0 0-1,0-1 1,0 1-1,0-1 1,-1 1-1,1-1 1,-1 0-1,0 1 1,0-1-1,0 0 1,0 0-1,0 0 1,0-5 0,2-11-61,-1 1 1,0-1 0,-2-29-1,-1 29 26,0 4 38,0-1 1,-2 1-1,0 0 0,-1 0 1,0 0-1,-1 1 0,-1-1 1,0 1-1,-1 0 0,0 1 1,-13-17-1,4 7 42,-2 0-1,-1 2 1,0 0-1,-1 1 1,-30-23-1,46 40 35,0 0 0,-1 0 0,1 0 0,-1 1 0,1 0 0,-1-1 0,0 2 0,0-1 0,0 0 0,0 1 0,0 0 0,-1 0 1,1 1-1,0-1 0,0 1 0,-8 1 0,9 0-37,0 0 1,1 0-1,-1 0 1,1 0-1,-1 1 1,1-1-1,-1 1 1,1 0-1,0 0 1,0 0 0,0 1-1,0-1 1,0 1-1,1-1 1,-1 1-1,1 0 1,0 0-1,0 0 1,0 1-1,0-1 1,0 0 0,-1 5-1,-2 8-39,1-1 1,0 1-1,1 0 0,1 0 1,1 0-1,0 1 0,2 20 0,-1-12-89,0-19-18,1 0 0,-1 1 0,1-1-1,0 0 1,1 1 0,-1-1 0,1 0 0,1 0-1,-1 0 1,1-1 0,0 1 0,7 10-1,-4-8-516,1 0 0,1-1 0,-1 0-1,1 0 1,1 0 0,-1-1 0,11 6-1,27 8-4560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04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2457,'0'0'15555,"0"176"-14467,0-107-152,19 2-336,-1-5-360,-9-8-232,10-11-8,-10-17-624,0-11-720,0-30-5345,-9-19 2064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04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5209,'0'0'10449,"28"-3"-10086,7-1-244,43 0 0,-75 4-97,-1 0 0,0 0 0,1 1 0,-1-1 0,1 1 0,-1-1 0,0 1 0,1 0 0,-1 0-1,0 0 1,0 0 0,0 0 0,0 1 0,0-1 0,0 1 0,0-1 0,0 1 0,0 0 0,-1 0-1,1-1 1,-1 1 0,1 0 0,-1 1 0,0-1 0,0 0 0,2 3 0,-1 2 103,-1-1 0,1 1 1,-1 0-1,0 0 1,-1 0-1,0 9 0,0-12-63,1 3-44,-1 0 0,0 1 0,0-1 0,-1 0 0,1 1-1,-2-1 1,1 0 0,-1 0 0,0 0 0,-1 0-1,1 0 1,-1 0 0,-1 0 0,1-1 0,-1 0 0,-1 0-1,1 0 1,-1 0 0,0-1 0,0 1 0,0-1-1,-1 0 1,0-1 0,-9 7 0,6-5-43,7-5 22,0 1-1,0 0 1,0-1-1,-1 1 1,1-1-1,-1 0 1,1 0-1,-1 0 1,0 0 0,1 0-1,-1 0 1,0-1-1,1 0 1,-1 1-1,-3-1 1,34-1-91,-10 1 325,-1 0 1,0 0 0,29 6-1,-41-5-95,0 1 0,1-1 1,-1 1-1,0 0 0,-1 0 0,1 1 0,0 0 0,-1-1 0,1 1 0,-1 1 0,0-1 0,0 1 1,0 0-1,0 0 0,-1 0 0,5 7 0,1 6 208,-1 1 1,0 1-1,-1 0 0,-1 0 1,-1 0-1,-1 0 0,3 37 1,14 51-713,-20-104 98,-1 0 0,1 0 0,0 0 0,1 0 0,-1 0 0,0-1 0,1 1 0,0 0 0,0-1 1,3 4-1,7-4-3663,2-20-78,-3-15-1451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05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9602,'0'0'7778,"55"182"-6490,-28-103-144,1 1-496,-1 0-576,-9-14-72,1-8-1040,-1-17-1144,-18-36-1809</inkml:trace>
  <inkml:trace contextRef="#ctx0" brushRef="#br0" timeOffset="1">19 1 9538,'0'0'6874,"29"13"-5665,96 47-134,-106-51-905,-2 0 0,1 2 0,-1 0 0,-1 1 0,0 1 0,0 1 0,-2 0 0,0 0 0,0 2 0,-1 0 0,13 22 0,-22-31-114,-1-1-1,0 1 1,0-1-1,0 1 0,-1 0 1,0 0-1,-1 0 0,1 1 1,-1-1-1,-1 0 0,1 0 1,-1 1-1,-1-1 1,1 0-1,-1 0 0,-1 0 1,1 1-1,-1-1 0,0-1 1,-1 1-1,1 0 1,-2 0-1,1-1 0,0 0 1,-1 1-1,-1-2 0,1 1 1,-1 0-1,0-1 0,-9 9 1,-1-5-257,-1 0 0,0-1 0,0 0 0,0-1-1,-1-1 1,0-1 0,-1 0 0,1-2 0,-1 0 0,1 0 0,-1-2 0,-33-1 0,49 0 74,1 1 1,0-1 0,0 0-1,0 0 1,-1 0-1,1 0 1,0-1 0,0 1-1,-1 0 1,1 0-1,0-1 1,0 1-1,0-1 1,0 1 0,-1-1-1,1 1 1,0-1-1,0 0 1,0 0-1,-1-1 1,-1-24-5434,3 16 3505,0-15-6354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05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0 5801,'0'0'14555,"-64"165"-13298,64-91-337,28-2-296,8-3-256,19-14-280,0-17-88,-9-10-696,9-20-744,0-8-577,-9-25-2184,-18-11-1728</inkml:trace>
  <inkml:trace contextRef="#ctx0" brushRef="#br0" timeOffset="1">0 105 10538,'0'0'9370,"202"60"-8754,-129-46-520,1-9-96,-10 1-1168,-18-6-1704,-19-8-2266,-27-9-3463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05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1 856,'0'0'17436,"156"44"-17004,-83-28-432,28 23-632,-10-3-2353,-17-1-3128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06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2 580 9762,'0'0'7458,"0"-26"-6896,-1-8-398,0 4-46,2 1 0,1 0 0,6-38 1,5-28-5,2-156 0,-15 240-120,0 10 9,3 67 268,1-50-193,1 1 1,1-1-1,1 0 1,0-1-1,1 0 1,1 0-1,0 0 1,1-1-1,0-1 0,1 0 1,1 0-1,24 20 1,-33-30-77,0-1 0,0 0 0,0 0 0,0 0 0,0 0 0,0-1 0,1 1 0,-1-1 0,0 0 0,1 0 0,-1 0 0,1 0 0,-1-1 0,1 1 0,0-1 0,-1 0 0,1 0 0,-1 0 0,1-1 0,0 1 0,-1-1 0,1 0 0,-1 0 0,7-3 0,-5 1-17,0-1 1,-1 0-1,1 0 1,-1 0-1,0-1 1,0 0-1,0 1 1,0-1-1,-1-1 1,0 1-1,0 0 1,0-1-1,2-8 1,2-12 166,0 0 1,-2 0-1,-1-1 1,-1 0 0,-1 0-1,-3-38 1,2 74 113,1-1 0,-1 0 0,1 1 0,1-1 0,-1 0 1,8 14-1,-2-1 149,11 29-18,1 0 1,52 88 0,-61-122-962,1 0-1,0-1 1,1 0 0,23 20 0,-24-25-538,0-1 0,0-1 0,0 0 0,1-1 0,0 0 0,1-1 0,14 4 0,27 3-7813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07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55 461 9402,'0'0'11684,"10"-26"-11285,36-89-198,-37 91-158,0 0-1,-2-1 1,-1 1 0,-1-2 0,-1 1-1,-1 0 1,-1-1 0,-3-36-1,1 43 14,-9-13 289,3 25 217,3 18 165,3 31-595,1 1 1,2-1-1,3 0 1,1-1-1,14 50 1,15 11 132,11 43 32,-47-143-275,3 15-600,-14-12-194,-3-2 963,-6 4-113,-1-1 1,-1-1-1,1-1 1,-1-1-1,-24 0 1,44-3 1094,31 0-773,57 2-269,93-4 83,-154 0-270,0-1 0,-1-1 0,1-1 0,-1-1-1,25-10 1,-73 11-330,1 1 1,-48 0-1,-52 2 24,32-1 297,-115 12 0,197-7 573,9 0-194,22 2-90,39 1-92,131-2 458,-159-4-469,0-2 1,0-2 0,56-15 0,-88 20-233,0 0 1,1-1 0,-1 0 0,0 1-1,0-1 1,0 0 0,0 1-1,0-1 1,0 0 0,0 0 0,0 0-1,-1 0 1,1 0 0,0 0-1,0 0 1,-1 0 0,1 0-1,-1-1 1,1 1 0,-1 0 0,1 0-1,-1-2 1,2-15-6318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17 10042,'0'0'11399,"-20"-16"-4613,20 16-6723,-1 1-1,0 0 1,0 0-1,1 0 0,-1-1 1,1 1-1,-1 0 0,1 0 1,-1 0-1,1 0 1,-1 0-1,1 0 0,0 0 1,-1 0-1,1 0 1,0 0-1,0 0 0,0 0 1,0 0-1,0 0 0,0 0 1,0 0-1,0 2 1,0 39-299,1-28 357,-1 705 91,-9-514 82,6-139-34,-13 70 1,7-70-95,0 72-1,9 751 1117,3-815-1178,15 78 1,-1 1-38,20 199 153,5-37-194,-12-113-31,43 342 5,-36-106 0,-9 10 0,-1-11 0,7-127 0,16 222 0,-4 28 0,-19-246 0,-16-176 0,4 101 0,-4 53 0,4-119 0,5 123 0,-11 84 0,-9 2271 0,-14-2325 0,0 2 0,14 565 0,-18-711 0,9-135 0,0 16 0,19-60 0,-8-3 0,35-5 0,72-20 0,-68 15 0,73-10 0,132-10 0,55-3 0,640-65 0,-469 41 0,335-1 0,-271 38 0,8-1 0,-489 20 0,1634-5 0,-1456 13 0,101 2 0,316 5 0,-205 0 0,-183-7 0,86-1 0,230 13 0,-577-19 0,0 0 0,0 0 0,0 1 0,0-1 0,0 1 0,0-1 0,0 1 0,0-1 0,0 1 0,-1 0 0,1-1 0,0 1 0,0 0 0,0 0 0,-1 0 0,1-1 0,0 1 0,-1 0 0,1 0 0,-1 0 0,1 0 0,-1 0 0,1 0 0,-1 0 0,0 0 0,0 0 0,1 0 0,-1 1 0,0-1 0,0 0 0,0 0 0,0 0 0,0 0 0,0 0 0,-1 0 0,1 0 0,0 0 0,-1 2 0,1 3 0,0 534 0,-18-248 0,8 142 0,10-339 0,-3-22 0,4-1 0,20 135 0,-8-90 0,-6-42 0,0 52 0,-6-85 0,1-1 0,14 67 0,19 71 0,-26-71 0,-6-70 0,-2 51 0,-2-53 0,7 64 0,-3-74 0,-2 0 0,-2 39 0,-1-35 0,4 44 0,59 407 0,-42-82 0,-17-316 0,-3-58 0,2 0 0,0 1 0,6 24 0,21 117 0,-21-117 0,-2 0 0,-3 0 0,-5 71 0,1-18 0,-2 62 0,0-61 0,10 105 0,4-99 0,-8-43 1,-3-45-25,1-20-125,0-5-1778,-7-176-8078,5 91-248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18 7434,'0'0'11085,"-26"-4"-9305,-83-9-769,106 13-979,0 0 1,1 0-1,-1 0 1,0 0-1,0 0 1,0 1-1,0-1 0,0 1 1,0 0-1,1 0 1,-1 0-1,0 0 1,1 1-1,-1-1 1,1 1-1,-1-1 1,1 1-1,0 0 0,0 0 1,-1 0-1,1 0 1,1 0-1,-1 1 1,0-1-1,1 0 1,-1 1-1,1 0 0,-3 4 1,0 1 81,-4 10 140,1 1 0,1 0 0,1 0 0,0 1 1,1-1-1,1 1 0,1 0 0,1 0 0,1 0 0,1 0 1,4 32-1,-3-45-237,-1 0 1,1 0 0,1-1-1,-1 1 1,1-1-1,0 1 1,1-1 0,-1 0-1,1 0 1,0 0-1,1-1 1,-1 0-1,1 0 1,0 0 0,1 0-1,-1-1 1,1 1-1,0-1 1,0-1 0,0 1-1,1-1 1,10 4-1,-2-2-678,0-1-1,0 0 1,25 3-1,44-3-7376,-44-4-1648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3473,'0'0'17861,"6"-3"-17741,5 0-104,0 1-1,-1-1 1,1 2 0,0-1 0,0 1-1,0 1 1,1 0 0,-1 1 0,0 0-1,0 1 1,19 5 0,-13-3 147,-1 2-1,0 0 1,0 1 0,-1 0 0,0 2-1,0-1 1,18 16 0,-30-22-118,-1 0-1,1 1 1,0-1 0,-1 1 0,1 0 0,-1 0-1,0 0 1,0 0 0,0 0 0,0 0 0,-1 1-1,1-1 1,-1 0 0,0 1 0,0-1 0,0 1-1,0 0 1,-1-1 0,0 1 0,1 0-1,-1-1 1,-1 1 0,1 0 0,0-1 0,-1 1-1,0 0 1,0-1 0,0 1 0,0-1 0,0 1-1,-3 3 1,-1 2-20,0 0 0,-1 0 0,0 0 0,0-1 0,-1 0 0,0 0 0,-1-1 0,1 1 0,-12 7 0,-2-1-254,-1 0 1,0-1-1,0-1 1,-1-2-1,-42 15 0,52-22-591,1 0 0,-1-1 0,1 0 0,-17-1 0,26-14-9558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111 214 13987,'0'0'8122,"1"14"-7321,27 220 1000,24 263-133,-50-401-1478,-2-87-194,0-13-45,-1-51-237,-6-77-231,-49-255 0,46 332 434,-10-38 38,-3 0 0,-50-125-1,72 217 66,1 0-1,0 1 1,-1-1 0,1 1-1,0-1 1,-1 0-1,1 1 1,0-1-1,0 0 1,-1 1 0,1-1-1,0 0 1,0 1-1,0-1 1,0 0-1,0 1 1,0-1 0,0 0-1,0 0 1,1 1-1,-1-1 1,0 0-1,0 1 1,0-1 0,1 1-1,-1-1 1,0 0-1,1 1 1,-1-1-1,1 1 1,-1-1 0,1 1-1,-1-1 1,1 1-1,-1-1 1,1 1-1,-1-1 1,1 1-1,-1 0 1,1-1 0,0 1-1,-1 0 1,1-1-1,0 1 1,37 0 65,-20 1 68,69-3 199,105 5-1325,-191-3 768,0 0 1,0 1-1,-1-1 1,1 0-1,0 1 1,-1-1-1,1 1 0,0-1 1,-1 1-1,1-1 1,0 1-1,-1-1 1,1 1-1,-1 0 1,0-1-1,1 1 1,-1 0-1,1 0 1,-1-1-1,0 1 0,1 0 1,-1 0-1,0-1 1,0 1-1,0 0 1,0 0-1,0 0 1,0-1-1,0 1 1,0 0-1,0 0 1,0 0-1,0-1 0,0 1 1,-1 0-1,1 0 1,0 0-1,-1 0 1,-11 32-5102,-14-5 1502,-9 0-1983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120 1 4905</inkml:trace>
  <inkml:trace contextRef="#ctx0" brushRef="#br0" timeOffset="1">120 1 4905,'-120'99'5833,"120"-96"-4112,0 2-825,28 1 1152,9 2 585,8 3-609,10-3-711,-9 0-681,9-2-488,-18-3-144,9-1-1121,-10 1-1319,1-3-2937,-19 3-3033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36 211 10546,'0'0'8238,"-6"26"-7631,-1 0-340,2-9-68,0 0 0,1 1-1,1 0 1,0-1 0,2 1 0,0 0 0,1 0-1,3 27 1,4-10-18,2 0 1,1 0-1,2 0 0,1-2 0,2 1 0,1-2 0,1 0 0,2-1 0,1-1 1,38 43-1,-54-67-177,1 0 1,1-1 0,-1 1-1,1-1 1,0 0-1,0 0 1,0-1 0,1 0-1,0 0 1,0 0 0,0-1-1,0 0 1,0 0 0,1-1-1,-1 0 1,1-1-1,-1 1 1,14 0 0,-17-3-17,0 0 1,0 1 0,0-2 0,0 1 0,0 0-1,0-1 1,-1 1 0,1-1 0,-1 0 0,1-1-1,-1 1 1,0 0 0,1-1 0,-1 0 0,-1 0-1,1 0 1,0 0 0,-1 0 0,1 0 0,-1-1-1,0 1 1,0-1 0,-1 0 0,1 0 0,1-6-1,5-12 31,-1-1-1,-1 1 0,3-31 0,-2 5-4,-3-1 0,-1 0-1,-3 1 1,-2-1 0,-8-51 0,5 71 0,0 1 0,-2-1 1,-2 1-1,0 0 1,-2 1-1,-1 0 0,-1 1 1,-1 1-1,-30-41 1,37 56 20,-1 1-1,0 1 1,-1-1 0,0 2 0,-18-14 0,24 19-1,0 0 1,0 1-1,0-1 1,0 1-1,0-1 1,0 1-1,-1 0 0,1 0 1,0 0-1,0 1 1,-1-1-1,1 1 0,-1 0 1,1 0-1,0 0 1,-1 0-1,1 1 0,0-1 1,-1 1-1,1 0 1,0 0-1,0 0 0,-1 0 1,-4 3-1,3 1-16,0-1 0,1 0-1,-1 1 1,1 0 0,0 0 0,0 1-1,1-1 1,0 1 0,0-1 0,0 1-1,1 0 1,-3 7 0,-2 11-22,-9 45 0,11-43-328,1 1 0,2 0-1,0 0 1,2 0 0,1-1 0,2 1 0,0 0 0,2 0-1,0-1 1,2 0 0,17 42 0,22 20-4288,-1-16-1392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9658,'0'0'7434,"-9"187"-6050,18-99-352,0 11-216,1 0-256,-1-9-167,0-13-201,0-19-192,-9-22-88,0-22-841,0-20-1111,0-27-2873,-9-14-1424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8730,'0'0'8130,"29"2"-6866,0-1-998,-13-2-177,1 2 1,-1 0-1,0 0 1,0 2-1,-1 0 0,1 1 1,0 0-1,-1 1 1,21 11-1,-16-7-94,-1 2 0,0 0 0,-1 1 0,32 27 0,-46-35-5,0-1 0,-1 1 0,1 0 0,-1 0-1,0 0 1,0 1 0,0-1 0,-1 1 0,1-1 0,-1 1 0,0 0-1,-1 0 1,1 0 0,-1 0 0,0 0 0,0 0 0,0 0 0,-1 0 0,0 1-1,0-1 1,0 0 0,-1 0 0,1 1 0,-1-1 0,-1 0 0,-1 6-1,1-7 17,-1 1-1,0 0 1,0 0-1,0-1 1,-1 0-1,1 1 1,-1-1-1,0-1 1,0 1-1,0 0 1,-1-1-1,-7 4 0,-63 31-4,70-35-1,-18 5 70,1 0-1,-1-1 1,0-1-1,0-2 1,-1 0-1,1-1 1,-39-1 0,57-2 282,6-1-353,-1 0 1,1 0-1,0 1 1,0-1-1,0 0 1,0 0 0,0 1-1,0-1 1,0 0-1,0 1 1,0-1-1,0 1 1,1-1 0,-1 1-1,0 0 1,0-1-1,0 1 1,1 0-1,-1 0 1,1 0-1,33-4 292,-13 2 32,1 1 0,-1 0 1,1 2-1,37 7 0,-50-6-171,1 1 1,-1 1-1,0-1 0,0 2 1,-1-1-1,1 2 1,-1-1-1,0 1 0,0 0 1,-1 1-1,0 0 0,10 11 1,-4-1 86,-1 0 0,0 1 0,-1 0 0,-1 0 0,-1 2 0,12 32 0,34 131 494,-22-61-933,-30-107-264,9 20 109,-12-34 28,-1 0 1,1 0-1,0 0 0,0 0 0,0 0 1,0 0-1,0 0 0,0 0 0,0 0 1,0 0-1,0-1 0,0 1 0,0 0 1,0-1-1,0 1 0,1-1 0,-1 1 1,0-1-1,0 0 0,1 0 0,-1 1 1,0-1-1,2 0 0,6 0-6508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1005 9826,'0'0'11113,"0"-32"-10547,0-202 90,1 93-158,-9-275 664,6 356-1074,2 49-49,0 38-9,2-8 43,0-1 0,1 0 0,1 0 0,0 0 0,1-1-1,12 26 1,1 7 12,109 264 75,-124-308-163,-3-5-3,0 0-1,1 0 1,-1 1 0,0-1 0,1 0-1,-1 0 1,1 0 0,0 0-1,-1 1 1,1-1 0,0 0-1,0 0 1,0-1 0,0 1 0,0 0-1,0 0 1,0 0 0,0 0-1,0-1 1,0 1 0,0-1-1,0 1 1,1-1 0,-1 1 0,0-1-1,3 1 1,-1-7-131,5-42 128,-1 0 0,-1-92 0,-3 55 5,-1-166 90,-2 147 68,10 120 95,83 278 1291,-41-113-1258,-27-97-260,20 59 89,-38-124-230,2 1 1,0-1-1,1-1 0,23 33 1,-17-36-811,-15-14 733,-1-1 1,1 0 0,-1 1-1,1-1 1,-1 0-1,1 1 1,-1-1-1,1 0 1,-1 0-1,1 0 1,0 0 0,-1 1-1,1-1 1,-1 0-1,1 0 1,0 0-1,-1 0 1,1 0 0,-1-1-1,1 1 1,0 0-1,-1 0 1,1 0-1,-1 0 1,1-1-1,-1 1 1,1 0 0,-1 0-1,1-1 1,-1 1-1,1 0 1,-1-1-1,1 1 1,-1-1-1,1 1 1,0-2 0,8-16-7262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0 998 9914,'0'0'11080,"0"-25"-9901,0 10-1012,1-43 365,7-63 1,13-266 347,-6 70-526,-15 301-323,0 12-14,-1 0-1,1 0 1,0 1-1,0-1 1,1 0-1,-1 0 1,1 1-1,0-1 1,0 0-1,0 1 1,0-1-1,1 1 1,3-7-1,-5 10-10,1 0 0,0 0 0,0 0 0,-1 0 0,1 0 0,0 0 0,0 0 0,-1 0 0,1 0 0,0 1 0,-1-1 0,1 0 0,0 0 0,-1 1 0,1-1 0,0 1 0,-1-1 0,1 0 0,-1 1 0,1-1 0,-1 1 0,1-1 0,-1 1-1,1 0 1,-1-1 0,1 1 0,-1-1 0,0 1 0,1 0 0,-1-1 0,0 1 0,1 1 0,14 31 216,-13-26-157,180 431 1065,-165-398-1243,75 162-2069,-91-216-9619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11931,'0'0'10034,"220"27"-8866,-137-18-736,-1-7-432,28 4-1160,-18-3-1913,-19 2-5177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1158 5233,'0'0'11172,"-4"-29"-9418,-4-11-1091,-1-11 562,-5-70-1,12 91-888,-25-611 2286,26 616-2385,-8-45-1,8 62-97,6 27-94,4 13-91,134 375 701,-105-307-626,-30-76-26,3 7-15,2 0 0,0-1 0,32 51 0,-44-78 6,0-1 0,1 0 1,-1 0-1,1 0 0,0 0 1,0 0-1,0 0 0,0-1 1,0 1-1,0 0 0,0-1 1,0 0-1,4 2 0,-5-3 5,-1 0 0,1 0-1,0 0 1,0 0 0,-1 0-1,1 0 1,0 0 0,0 0-1,-1 0 1,1 0-1,0-1 1,-1 1 0,1 0-1,0 0 1,0-1 0,-1 1-1,1-1 1,-1 1 0,1-1-1,0 1 1,-1-1-1,1 1 1,-1-1 0,1 1-1,-1-1 1,1 1 0,-1-1-1,1-1 1,2-5 12,0 0 1,-1 0-1,0-1 0,0 1 1,-1-1-1,0 1 0,1-11 1,1-247 327,-5 146-333,-1 44-34,-4 0-1,-4 0 0,-21-80 0,28 128-6,4 22 3,0 1-1,-1 0 1,1-1 0,-1 1 0,0 0 0,0-1 0,0 1 0,-1 0-1,1 0 1,-5-8 0,4 33-2199,4 6 363,0 1 0,2 0 0,15 52 0,-9-39-1600,8 34-4860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12547,'0'0'4761,"1"26"-3738,4 28-90,1 1 0,4-2 0,24 83 0,-17-91-506,1-1-1,34 57 0,-44-86-353,1-1-1,1 0 1,0 0-1,1-1 1,0-1-1,1 0 1,0 0-1,1-1 1,0-1-1,19 11 1,-24-17-82,1 0 1,0 0-1,0-1 0,0 0 1,0-1-1,0 0 0,1 0 1,10-1-1,-17 0-7,1-1 0,0 0 0,-1 0 0,1-1 0,0 1 0,0-1 0,-1 0 0,1 0 0,-1 0 0,1 0 0,-1-1 0,1 1 0,-1-1 0,0 0 0,0 0 0,0 0 0,0 0 0,0-1 0,0 1 0,-1-1 0,1 0 0,3-4 0,0-6 17,0 1-1,0-1 0,-1-1 1,-1 1-1,0 0 0,-1-1 1,0 0-1,1-23 0,-3 8-7,-1-1-1,-1 0 1,-5-32 0,0 33-19,-1 0 0,-1 1 0,-1 0-1,-25-51 1,8 29-28,-52-74 0,67 108 71,0 1-1,-2 0 1,-19-18-1,27 29-14,1 0 0,-1 0 0,0 1 0,0 0 0,0 0 0,0 0 0,-1 1-1,1-1 1,-1 1 0,0 1 0,1-1 0,-1 1 0,0 0 0,-10-1 0,13 3-9,1-1 1,0 0-1,-1 0 0,1 1 1,0-1-1,0 1 1,0 0-1,-1-1 1,1 1-1,0 0 0,0 0 1,0 1-1,0-1 1,1 0-1,-1 1 1,0-1-1,0 1 0,-2 2 1,1 1-58,0 0 1,0 0-1,0 0 1,0 0 0,1 0-1,0 1 1,-2 7-1,-2 10-667,2 0-1,-2 43 0,6-65 666,-2 21-1417,2 0 0,1 1 0,1-1 0,6 29 0,9 1-4947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1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12323,'0'0'9106,"-10"165"-7746,38-104-536,-1-6-248,10-6-160,9 1-248,-9-15-80,-1-10-88,1-6-240,-10-13-960,19-6-1665,-9-17-2680,-10-7-2953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10562,'0'0'4705,"0"167"-4145,0-76 729,9 8 15,10 6-392,8-6-440,-9-9-304,10-15-168,-10-23-104,1-19-792,-10-33-1520,0-6-2073,-9-27-745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9794,'0'0'6735,"29"1"-5382,98 5-354,-115-4-938,-1 0 0,1 0-1,-1 2 1,0-1-1,0 2 1,0-1 0,0 1-1,-1 1 1,0 0-1,0 0 1,0 1 0,10 10-1,-14-12-90,0 1-1,0 1 1,0-1-1,0 1 1,-1 0-1,-1 1 1,1-1-1,-1 1 1,0 0-1,-1 0 1,0 0 0,0 0-1,0 1 1,1 15-1,-2-15 19,-1 0-1,0 0 1,-1 1-1,0-1 1,-1 0-1,1 0 1,-2 0-1,1 0 1,-1 0-1,-1 0 1,0 0-1,0 0 1,-1-1-1,0 0 1,0 0-1,-1 0 1,0 0-1,-7 9 1,-7 4-79,0-1 0,-2-1 0,0 0 1,-41 27-1,50-38 80,-1-1 1,1 0-1,-1-1 0,-1 0 1,1-1-1,-1-1 1,0 0-1,0-1 0,0 0 1,-26 1-1,39-4 40,-1 0-1,1 0 1,0 0 0,0 0-1,0 0 1,-1 0 0,1-1 0,0 1-1,0 0 1,0-1 0,-1 1-1,1 0 1,0-1 0,0 0 0,0 1-1,0-1 1,-2-1 0,3 2-13,0-1 0,-1 0 0,1 1 0,0-1 0,0 1 0,0-1 1,-1 1-1,1-1 0,0 0 0,0 1 0,0-1 0,0 0 0,0 1 1,0-1-1,0 1 0,0-1 0,0 0 0,1 1 0,-1-1 0,0 1 0,0-1 1,0 1-1,1-1 0,-1 0 0,2-2 30,0 1 0,-1-1 1,1 1-1,0 0 0,0 0 0,0-1 1,0 1-1,1 1 0,-1-1 0,0 0 1,5-2-1,5-1 128,1 0 0,0 0 1,0 1-1,0 1 0,0 0 0,1 1 1,-1 0-1,1 1 0,-1 1 0,1 0 1,-1 1-1,16 3 0,-19-2-23,0 1 0,0 1 0,-1 0 0,1 0 0,-1 0 0,0 2 0,0-1 0,-1 1 0,1 0 0,-1 1 0,-1 0 0,1 0 0,-1 0 0,0 1 0,-1 0 0,9 14 0,6 17 134,-2 0 0,-1 1 0,-2 1 0,15 59 1,27 68-1760,-57-165 1160,0 0 1,0-1-1,1 1 1,-1 0-1,1-1 1,-1 1-1,1-1 1,0 0-1,0 1 1,0-1-1,3 2 1,19 2-7268,-13-6-642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1046 8834,'0'0'13369,"5"-23"-12758,1-6-485,3-9 97,7-75-1,-13-275 403,-5 211-615,0 110-7,-13-74 0,14 131-9,0-1-45,1 15-19,1 27 15,2 49 222,4 0 1,3 0 0,25 94 0,-32-158-173,1 0 0,0 0 0,2-1 1,-1 1-1,2-1 0,0 0 0,1-1 1,12 17-1,-19-30-11,0 1 0,0-1 0,0 0 0,0 1 0,0-1 0,1 0 1,-1 0-1,0 0 0,1 0 0,-1 0 0,1 0 0,-1 0 0,1-1 0,2 2 0,-4-2 6,1 0-1,0 0 1,0 0-1,-1 0 0,1 0 1,0 0-1,-1-1 1,1 1-1,0 0 1,-1 0-1,1-1 0,0 1 1,-1 0-1,1-1 1,-1 1-1,1 0 1,-1-1-1,1 1 0,-1-1 1,1 1-1,-1-1 1,1 1-1,0-2 1,2-3-23,0-1 1,0 0 0,-1 0-1,0 0 1,2-12 0,-2 10 84,10-55-43,-3-1 0,-3 1-1,-3-1 1,-5-69 0,0 38-3,1 42-92,2-15 552,1 66-303,2 10-5,10 45 93,15 79 331,45 175 360,-57-249-901,3 0-1,3-1 0,33 61 1,-56-118-57,10 18 45,0-1 0,1-1 0,14 17 0,-22-30-256,0 0 0,0 0 0,1 0 0,-1 0 0,1 0 1,-1-1-1,1 1 0,0-1 0,4 2 0,-6-4-121,0 1-1,-1-1 0,1 0 1,0 1-1,-1-1 0,1 0 1,0 0-1,-1 0 0,1 0 1,0 0-1,-1-1 0,1 1 1,-1 0-1,1-1 0,0 1 1,-1-1-1,1 0 0,-1 1 1,1-1-1,-1 0 0,1 0 1,-1 0-1,0 0 0,2-1 1,7-13-7763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1 979 10746,'0'0'5473,"0"-33"-4206,0-216 1921,0-448-1186,2 722-1829,0 0 1,2 0 0,14 46-1,2 11 290,-7-12-372,4-1 0,3-1 0,2-1 0,4 0 0,48 90 0,-68-145-898,12 19 1036,-12-23-3536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11466,'0'0'10347,"202"102"-8939,-138-78-640,-9-2-576,0-2-192,-18-9-864,18-11-1425,-19 0-2592,-8-3-1712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2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10938,'0'0'7574,"0"27"-6052,8 401 2193,-4-308-3352,-2-8 134,21 133 1,-23-240-482,1 0 1,0 0 0,1 0-1,-1 1 1,1-1-1,0-1 1,0 1 0,0 0-1,1 0 1,5 7-1,-6-9-11,1-1 0,-1 0-1,1 0 1,0-1 0,0 1-1,0 0 1,0-1 0,0 0-1,0 0 1,0 0 0,0 0-1,0 0 1,1 0 0,-1-1-1,0 0 1,0 1 0,7-2-1,15 0 75,-1-1-1,1-1 0,-1-1 0,31-10 0,-49 12 72,1 0-1,0 1 1,0 0 0,0 0-1,0 0 1,0 1 0,0 0-1,0 0 1,13 3-1,-19 0-350,0 0-1,0 0 1,-1 1-1,0-1 1,1 0-1,-1 1 1,0-1-1,-1 0 1,0 5-1,1 1-2070,0 4-4354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3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1279 5449,'0'-1'12090,"2"-13"-11708,5-10 16,3 0-1,0 1 1,16-28-1,18-43 120,52-203 134,-83 245-500,-3 0 0,-1 0-1,2-100 1,-11-237 1612,0 388-1415,0 4-245,0 385 781,0-383-883,0 0-1,0 0 1,1 0-1,0 0 1,0 0 0,0 0-1,0 0 1,1 0 0,-1 0-1,1-1 1,1 1 0,2 5-1,-4-9-3,1 1-1,-1-1 0,1 1 1,0-1-1,-1 0 0,1 0 1,0 1-1,0-1 0,0 0 0,0-1 1,0 1-1,0 0 0,0-1 1,0 1-1,0-1 0,0 1 1,0-1-1,0 0 0,0 0 1,0 0-1,1 0 0,-1 0 1,0-1-1,0 1 0,0-1 1,0 1-1,0-1 0,0 0 1,0 1-1,0-1 0,3-2 1,1-1-1,0 0 0,0-1 0,0 1 1,-1-1-1,0 0 0,0-1 1,0 1-1,0-1 0,-1 0 1,0 0-1,4-8 0,35-75-69,-27 54 40,-2-1-1,-1-1 1,-2 0 0,-2-1-1,-1 0 1,-2 0 0,1-65-1,-7 103 320,0 10-182,-13 222 455,-1 6-42,12-149-266,-1-45-91,3-1-1,9 81 1,-7-115-154,0 1 1,1-1 0,-1 0 0,2-1 0,-1 1-1,1 0 1,1-1 0,0 0 0,8 12 0,-10-16-38,1 0 0,0 0 0,0-1 0,0 1 0,0-1 0,0 0 0,1 0 0,0 0 0,-1-1 0,1 1 0,0-1 0,0 0 0,0-1 0,0 1 0,1-1 0,-1 0 0,7 0 0,-9-1-94,1 0 0,0 0-1,0 0 1,-1-1 0,1 0-1,-1 0 1,1 0 0,0 0 0,-1 0-1,0-1 1,1 0 0,-1 1-1,0-1 1,0 0 0,0-1 0,0 1-1,0-1 1,-1 1 0,4-5 0,4-4-1561,-1-1 1,-1-1 0,10-18-1,-13 21-1,24-48-10987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3225,'0'0'16210,"4"0"-15273,65 2 1521,-29 0-2112,0-2 0,46-5 0,-85 5-465,0 0-1,0-1 1,1 1 0,-1 0 0,0 0-1,0-1 1,0 1 0,0-1-1,0 1 1,0-1 0,0 1 0,0-1-1,0 0 1,0 1 0,0-1 0,0 0-1,0 0 1,0 0 0,0 0 0,-1 0-1,1 0 1,0 0 0,-1 0 0,1-1-1,2-30-6961,-3 24 5004,0-14-4266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3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12643,'0'0'11538,"192"8"-11186,-146-5-160,-9-3-104,-10 3-80,-8-3-8,-10 0-744,-27 0-5721,-1 0-1305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23 6009,'0'0'8381,"-7"-3"-7868,-16-3-71,0 1 1,1 2-1,-1 0 0,-36 1 0,-176 2 2399,233 0-1901,2 30 420,0 20-894,1 0 0,3-1 0,19 87-1,-7-70-237,3 4 62,8 76-1,1 128 524,-25-179-593,-3-73-146,0 0-1,6 40 1,-3-39-53,-1 1 1,-1 42-1,2 30 55,2-41 39,-6 104-1,-1-62 34,2 323 626,9-304-699,0 128-6,0-188-48,0 5 14,0 1 6,-10 23-35,-1-40 10,2 1 0,11 88 0,-8-110-13,-1 1 1,-1-1 0,-3 37 0,0-1-2,11 47-17,0-38-10,-8-69 33,38 1 35,-1 3-1,54 11 1,-58-9-61,0 0 0,47 0 1,-78-6-135,1 1 0,-1-1 1,0 0-1,1 0 0,-1-1 1,0 1-1,1-1 1,-1 1-1,5-3 0,2-48-8292,-1 21-1122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1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10322,'0'0'10875,"8"-22"-10661,48-145 633,-53 157-522,-1 0 0,0 0-1,0-1 1,-1 1 0,-1-19 0,0 28 395,0 10-320,5 92 686,28 158 1,-9-91-341,-22-112-373,-2-56-395,0 0 0,0 0 0,1 0 0,-1 0 0,0 0 0,0 0 0,1 1-1,-1-1 1,0 0 0,0 0 0,1 0 0,-1 0 0,0 0 0,0 0 0,1 0-1,-1 0 1,0 0 0,0 0 0,1 0 0,-1 0 0,0 0 0,0-1 0,1 1-1,-1 0 1,0 0 0,0 0 0,0 0 0,1 0 0,-1 0 0,0-1 0,0 1-1,0 0 1,1 0 0,-1 0 0,0 0 0,0-1 0,0 1 0,0 0 0,0 0-1,1 0 1,-1-1 0,0 1 0,0-1 0,18-60-4379,-9 23-864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1 876 6833,'0'0'8474,"7"-2"-7852,4-2-500,-1 0 1,0-1 0,0 0 0,-1-1 0,0 0-1,0 0 1,0-1 0,0 0 0,-1 0-1,-1-1 1,1-1 0,-1 1 0,6-11-1,10-13 167,-2-1 0,26-56-1,-7 2 94,-3 0-1,42-162 1,-71 207 333,-2 1 0,0-72 0,-6 468 839,0-343-1534,1 1 1,0 0-1,0-1 1,2 1-1,-1-1 1,2 0-1,-1 0 1,7 14-1,-8-22-25,0-1 0,0 1-1,0 0 1,1-1 0,-1 1-1,1-1 1,0 0 0,0 1-1,0-2 1,0 1 0,0 0-1,1-1 1,-1 1 0,1-1-1,0 0 1,0 0 0,0 0-1,0-1 1,0 1-1,0-1 1,0 0 0,0 0-1,0-1 1,1 1 0,-1-1-1,0 0 1,8-1 0,-7 0-1,-1 0 0,0-1 0,0 1 0,0-1 0,0 0 0,0 0 0,0-1 0,0 1 0,-1-1 0,1 0 0,-1 0 0,0 0 0,0 0 0,0-1 0,0 1 0,-1-1 0,1 0 0,2-6 0,6-10 1,-1 0-1,9-27 1,-4-2 36,-3-1 1,-2-1-1,-1 0 0,-4 0 0,0-82 0,-5 152 77,0 63 486,16 136 0,-12-193-592,1 0 0,1-1-1,1 1 1,1-2 0,1 1 0,1-1 0,1 0 0,1-1 0,1 0-1,16 21 1,-25-39-154,0 1 0,0-1 0,0 1 0,1-1 0,0 0 0,0-1 0,0 1 0,0-1 0,0 0 0,0 0 0,7 2 0,-5-3-1408,-1 0 0,1-1 0,0 0 0,1 0 0,12 0 1,7-1-9727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9570,'0'0'7722,"1"-24"-7006,0-6-513,-1 16-133,0 0 0,1 1 0,1-1 0,0 0 0,1 0 1,1 1-1,8-23 0,6-38 1220,-14 127 1994,1-14-2876,-1 47 311,3 40-257,-4-76-488,2 14-359,7-29-4400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0 723 8194,'0'0'9255,"28"-29"-8814,88-98-212,-96 104-149,-1 0 0,-1-2 0,-2 0 0,0-1 0,-1-1 1,-2 0-1,18-50 0,-21 43 11,-1 0 0,-1-1-1,4-48 1,4-21 222,-15 81 283,-1 22-165,0 4-71,0 293 1064,0-284-1390,1 1 0,0-1 0,1 1 0,0-1 0,1 1 0,7 17-1,-9-27-40,0 0 0,0 0-1,0-1 1,0 1-1,0-1 1,1 1-1,0-1 1,-1 1-1,1-1 1,0 0-1,0 0 1,0 0-1,0 0 1,1 0 0,-1 0-1,0 0 1,1-1-1,0 0 1,-1 1-1,1-1 1,0 0-1,-1 0 1,1 0-1,0-1 1,0 1 0,0-1-1,0 1 1,0-1-1,0 0 1,-1 0-1,1 0 1,0-1-1,0 1 1,3-1-1,-2-1-7,0 1 0,-1-1 0,1 0 0,-1 0 0,1 0-1,-1-1 1,0 1 0,0-1 0,0 0 0,0 0 0,0 0-1,-1 0 1,1 0 0,-1 0 0,0-1 0,0 1 0,0-1 0,1-4-1,6-12-111,-2 0-1,6-26 0,-6 22-82,2-14 296,-2 0 1,-2 0-1,-1-1 1,-2-60-1,-2 153 179,1-1 0,3 1 1,3-1-1,2 0 0,2 0 0,2-1 1,2-1-1,35 77 0,-47-121-420,0-1 0,0-1 0,1 1 0,0 0 0,0-1 0,0 0-1,0 0 1,1 0 0,6 5 0,-7-8-475,-1 0-1,1 0 1,-1 0 0,1 0-1,0-1 1,0 1-1,0-1 1,0 0 0,7 1-1,9-1-5897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11210,'0'0'8609,"29"1"-8441,90 2-143,-117-3-21,0 0-1,0 0 0,0 0 0,0 0 0,0 0 1,0 1-1,0-1 0,0 1 0,0-1 1,0 1-1,0 0 0,0 0 0,0-1 1,0 1-1,-1 1 0,1-1 0,0 0 0,-1 0 1,1 1-1,-1-1 0,1 0 0,-1 1 1,0 0-1,0-1 0,2 4 0,-2-2 44,-1 1 1,1-1-1,-1 0 0,0 0 0,0 0 0,0 1 0,0-1 0,-1 0 0,1 0 0,-3 6 0,1 2 230,-1 2-118,-1-1 0,-1 0 1,0 0-1,0 0 0,-1-1 0,-1 0 0,0 0 0,0 0 0,-1-1 1,0 0-1,-12 11 0,3-3 162,2 1 0,-13 21 0,24-34-167,0 1 0,1 0 1,0 0-1,0 0 0,0 0 0,1 0 0,0 1 1,1-1-1,0 1 0,-1 12 0,2-19-141,0 0 0,1 0 0,-1 0-1,0-1 1,0 1 0,0 0 0,1 0 0,-1 0 0,0-1-1,1 1 1,-1 0 0,1 0 0,-1-1 0,1 1 0,-1 0-1,1-1 1,-1 1 0,1 0 0,0-1 0,-1 1 0,1-1-1,0 1 1,-1-1 0,1 0 0,1 1 0,28 6 78,37-10-244,-65 2 144,9 0-211,1-2 1,-1 1 0,0-1-1,0-1 1,18-9 0,11-12-2479,-37 22 1857,0-1 0,0 1 0,0 0 0,0-1 1,0 0-1,0 1 0,2-7 0,-2-7-6715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11899,'0'0'6513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2713,'0'0'11970</inkml:trace>
  <inkml:trace contextRef="#ctx0" brushRef="#br0" timeOffset="1">10 1 11466,'-9'162'4385,"9"-156"-5129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1 928 6209,'0'0'12024,"27"-16"-11374,89-54-260,-106 63-337,0-1 1,-1 1-1,0-2 0,0 1 0,-1-1 0,0-1 0,-1 1 0,9-16 0,2-1 44,19-30 82,-3-2 0,-3-1 0,-2-1 0,40-124 0,-28 19 147,-8 24 91,-41 242 2210,2-62-2527,-2 5 8,2 0 0,1 0-1,4 86 1,2-126-108,-1 0 0,1-1 0,0 1 1,0-1-1,1 1 0,-1-1 0,1 0 0,-1 0 0,1 1 0,0-1 1,0 0-1,1 0 0,-1-1 0,0 1 0,1 0 0,0-1 0,0 0 1,0 1-1,0-1 0,0 0 0,0-1 0,0 1 0,0-1 1,7 3-1,-6-3-18,1 0 1,-1 0-1,0 0 1,1 0-1,-1-1 1,1 0-1,-1 0 1,1 0 0,-1 0-1,0-1 1,1 0-1,-1 0 1,0 0-1,1 0 1,-1-1-1,0 1 1,0-1 0,0 0-1,0-1 1,6-4-1,-3 1-35,1-1-1,-2 0 0,1 0 1,-1-1-1,0 0 1,0 0-1,-1 0 1,0-1-1,-1 1 0,0-1 1,0 0-1,-1-1 1,3-12-1,-1-5 8,-1-1 0,-1 0 0,-2-41-1,-1 68 67,0 1 0,0 0 0,0-1 1,0 1-1,-1-1 0,1 1 0,0 0 0,0-1 0,0 1 0,0 0 0,-1-1 0,1 1 0,0 0 0,0 0 0,-1-1 0,1 1 0,0 0 0,-1 0 0,1-1 0,0 1 0,0 0 0,-1 0 0,1 0 1,-1 0-1,1-1 0,0 1 0,-1 0 0,1 0 0,0 0 0,-1 0 0,1 0 0,-1 0 0,1 0 0,0 0 0,-1 0 0,1 0 0,0 0 0,-1 0 0,1 0 0,-1 0 0,1 1 0,0-1 0,-1 0 1,1 0-1,0 0 0,-1 0 0,1 1 0,0-1 0,0 0 0,-1 0 0,1 1 0,0-1 0,-1 0 0,1 1 0,0-1 0,0 0 0,0 0 0,-1 1 0,-3 20 114,0 1-1,2-1 1,0 0-1,2 1 1,1 21-1,0-5 16,-1-23-161,1 0 1,0 0-1,2-1 0,0 1 1,0-1-1,1 1 0,1-1 1,0 0-1,1-1 1,1 1-1,0-1 0,1-1 1,10 15-1,-16-25-126,-1 1 0,1-1 0,0 0 1,0 0-1,0 0 0,0 0 0,0 0 0,0 0 0,1 0 0,-1-1 1,1 1-1,-1-1 0,1 0 0,-1 0 0,6 2 0,27-1-8805,-16-2-1631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10866,'0'0'7154,"6"-19"-7069,-1 6-43,3-9-67,-1-1 1,-1 0 0,-1 0 0,-1-1-1,1-26 1,-6 36 295,2-14 2866,37 28-2672,4 1-435,-28 1-206,-1-1 0,1-1 0,-1 0 0,1-1-1,-1 0 1,0-1 0,21-6 0,-31 5 1603,-3 19 149,-1 21-838,0-18-377,1 0-1,0 0 0,1 0 0,7 33 0,-7-47-367,0-1 0,0 0 1,1 0-1,0 0 0,-1 0 0,1-1 0,0 1 1,1 0-1,-1-1 0,1 0 0,0 1 0,0-1 1,0 0-1,0 0 0,0 0 0,0-1 0,1 1 1,0-1-1,-1 0 0,1 0 0,0 0 1,0-1-1,0 1 0,0-1 0,0 0 0,8 1 1,-9-1-152,1-1 1,-1 0 0,0 0-1,1 0 1,-1-1 0,1 1 0,-1-1-1,1 0 1,-1 1 0,0-2-1,0 1 1,1 0 0,-1-1 0,0 1-1,0-1 1,0 0 0,-1 0-1,4-3 1,2-2-1473,-1-1 1,0 1-1,0-2 0,8-13 0,14-27-11598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9114,'0'0'6519,"30"11"-5835,-5-2-579,202 67 374,-197-70-455,-21-4 87,0-1 1,-1 2 0,1-1-1,-1 1 1,11 5-1,-18-6 201,-1 1-1,1-1 0,-1 0 1,1 0-1,-1 1 0,0-1 1,0 0-1,0 1 0,0-1 1,-1 4-1,1 0-13,1 30 162,2-1 1,2 1 0,14 55-1,41 106 19,-38-131-317,-21-62-154,97 330 372,-83-272-293,-3 1 1,-3 0-1,2 92 0,-11-52 42,11 404 640,-4-453-623,2 0 0,24 76 0,-1-5 145,-16-48-151,-3 1-1,4 150 1,-15-180 13,14 78 0,-5-56-123,28 140 292,-14-88-200,-13-78-110,-9-35 2,0 0 0,-1 0-1,0 0 1,0 1 0,0 11 0,16 111 334,-9-69-308,-9-62 48,-255-1 799,254 0-587,-1-14-2991,-4-8-1286,5-3-3081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13451,'0'0'7738,"83"-3"-7538,-46 3-104,-1 0-88,1 0-8,-10 0-432,1 0-1113,-10-6-2448,-18-13-856,0-3-2120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73 8386,'0'0'9871,"-8"-10"-9399,5 7-448,0-2 65,0 1 0,-1 0-1,0-1 1,0 1-1,0 1 1,0-1-1,-1 1 1,1 0-1,-1 0 1,0 0-1,0 0 1,0 1-1,0 0 1,-1 0-1,1 0 1,0 1-1,-10-2 1,3 2-1,-1 0-1,1 0 1,0 1-1,0 0 1,0 1-1,-1 1 1,1 0-1,0 0 1,0 2-1,1-1 1,-1 1-1,-17 10 1,8-1 22,2 1 0,0 1 0,0 1 0,1 1 0,2 0 1,-1 1-1,2 1 0,0 0 0,2 1 0,0 1 0,1 0 1,1 1-1,1 0 0,1 0 0,1 1 0,1 0 1,-5 31-1,0 44 288,5 0 1,5 115 0,3-117-215,6 52 45,42 235-1,-4-54 111,-31-111-81,-10 1 0,-9 0-1,-62 396 1,51-463-253,3 249 1,13-396-8,10 319 60,-47-323-164,28-2 85,0 0 0,0 0 0,0-1-1,0-1 1,1 1 0,-1-1 0,1-1 0,-1 1-1,1-1 1,-14-10 0,22 14-5,0-1 0,-1 0 0,1 1 0,0-1-1,-1 1 1,1-1 0,0 0 0,0 1 0,-1-1 0,1 0 0,0 0 0,0 1 0,0-1 0,0 0-1,0 1 1,0-1 0,0 0 0,0 0 0,0 1 0,0-1 0,1 0 0,-1 1 0,0-1 0,0 0-1,1 1 1,-1-1 0,0 0 0,1 1 0,-1-1 0,1 1 0,-1-1 0,1 1 0,-1-1 0,1 1-1,-1-1 1,1 1 0,-1-1 0,1 1 0,0 0 0,-1-1 0,2 1 0,1 0 12,21-1-50,0 1 0,0 1 0,0 2 0,44 10 0,-61-11 75,-1 0 0,0 0 0,0 1 0,0 0 0,0 0 0,0 1 0,-1 0 0,0 0 0,1 0 0,-1 1 0,-1-1 0,1 1 0,-1 0 0,0 0 0,0 1 1,0-1-1,-1 1 0,0 0 0,0 0 0,0 0 0,-1 1 0,3 9 0,-1 0 33,-2-1 1,1 1 0,-2 0-1,0 0 1,-1 0 0,-1-1-1,0 1 1,-1 0 0,-1 0 0,-5 17-1,-8 15 151,-39 86 0,-6 12 108,43-87-244,2 1 0,2 1 0,3 0 0,3 1-1,0 75 1,8-84-49,17 403 701,-9-374-596,-4-26-72,13 55 0,-7-45 36,-8-47-43,1-1 1,1 1-1,0-1 1,10 26-1,-8-29-67,32 63 247,-36-74-276,0 0 0,0-1 0,1 1 1,0-1-1,-1 1 0,1-1 0,0 0 0,1 0 1,-1 0-1,1 0 0,-1-1 0,1 0 0,0 1 1,0-1-1,0-1 0,4 3 0,-7-4-63,0 0-1,0 0 0,0 1 1,0-1-1,-1 0 0,1 0 1,0 0-1,0 0 0,0 0 1,0 0-1,0 0 1,0-1-1,0 1 0,-1 0 1,1 0-1,0-1 0,0 1 1,0-1-1,-1 1 1,1 0-1,0-1 0,0 1 1,-1-1-1,1 0 0,0 1 1,-1-1-1,1 0 1,-1 1-1,2-2 0,-1-13-5230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7162,'0'0'11802,"156"0"-11802,-110 0-2048,-9 0-2905,-19 0-3825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5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80,'0'0'18775,"3"-2"-18006,10-8-650,-1-1-1,0 0 1,-1 0-1,0-2 1,-1 1-1,0-1 1,-1-1-1,-1 1 1,0-2-1,-1 1 1,0-1-1,-1 0 1,6-25-1,-3-1-77,-2 0 0,-2-1 0,-1 0 1,-3-46-1,-1 77 54,-1 1 0,1-1 1,-2 1-1,0-1 1,0 1-1,-1 0 0,0 0 1,-1 0-1,0 0 1,0 0-1,-1 1 0,0 0 1,-1 0-1,-7-8 1,50 14 845,189 10-1165,-224-7 415,-3 4-93,1 0 1,-1 0-1,0 0 1,0 0-1,0-1 1,-1 1-1,1 0 0,-1-1 1,0 1-1,0-1 1,-3 4-1,-11 24 101,9-11-92,1 1-1,1 0 1,0-1-1,2 2 1,1-1-1,0 24 1,2-37-90,0 0-1,1-1 1,0 1-1,1 0 1,-1-1-1,2 1 1,-1-1 0,1 1-1,0-1 1,0 0-1,1 0 1,0-1 0,1 1-1,-1-1 1,1 0-1,0 0 1,0 0-1,1-1 1,11 9 0,-8-8-167,0 0 0,0 0 0,1-1-1,-1 0 1,1 0 0,0-2 0,1 1 0,-1-1 0,1 0 0,-1-1 0,16 1 0,-23-3-2289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5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14387,'0'0'7010,"91"3"-7042,-72-1-689,8-2-1023,-18 0-1985,1-13-552,-10-4-1312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5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111 188 10298,'-110'-187'8802,"119"187"-7946,28 0 24,-1 0-559,1 0-321,9 0-449,9 0-1015,-19 0-3233,1 3-2504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5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62 5113,'0'0'13027,"-25"-10"-11804,-79-33-104,100 42-1007,0-1 0,-1 1 0,1 0 1,-1 0-1,1 0 0,-1 0 1,0 1-1,1 0 0,-1 0 0,0 0 1,1 0-1,-1 1 0,1 0 0,-1 0 1,1 0-1,-1 1 0,1-1 0,0 1 1,0 0-1,-1 0 0,1 0 0,1 1 1,-1 0-1,-6 4 0,2 3 70,-1 0 0,1 0 0,1 1 0,0 0 0,0 0 0,-6 17 0,5-12-7,0 1-37,1 2-1,1-1 0,0 1 0,2 0 1,0 0-1,-2 24 0,0 118 420,6-157-545,1 11 15,0 1 0,1 0-1,1-1 1,1 1 0,0-1 0,0 0-1,2 0 1,0 0 0,1-1 0,0 0-1,1 0 1,0-1 0,2 0 0,10 13 0,-13-18-52,0-1 0,0 0 1,0 0-1,1 0 0,0-1 1,0 0-1,1-1 0,-1 0 0,1 0 1,0-1-1,1 0 0,-1-1 1,1 0-1,0 0 0,-1-1 1,1 0-1,0-1 0,0 0 1,1 0-1,-1-1 0,0-1 1,0 0-1,11-2 0,-17 2-5,-1-1 0,1 1 1,0-1-1,-1 0 0,0 0 0,1 0 0,-1 0 0,0-1 0,0 1 0,0-1 0,0 0 0,0 0 1,-1 0-1,0 0 0,1 0 0,-1 0 0,0-1 0,0 1 0,-1-1 0,1 0 0,-1 1 0,0-1 1,0 0-1,0 0 0,0 0 0,0-5 0,1-9-83,-1-1-1,0 0 1,-4-36 0,1 47 84,1 1 0,-1 0 0,0 0 0,0-1 0,-1 2 1,0-1-1,-1 0 0,1 1 0,-1-1 0,0 1 0,-1 0 0,1 0 0,-1 1 0,0-1 0,-1 1 1,-6-5-1,5 5 52,0-1 0,0 2 0,-1-1 0,1 1 1,-1 0-1,0 0 0,0 1 0,-1 0 0,1 1 1,0 0-1,-1 0 0,0 1 0,-9-1 0,15 2 88,7 7-73,1-1 0,0 1 0,1-1 0,-1 0 0,1-1 0,0 1 0,1-1 0,-1-1 0,1 1 1,0-1-1,1 0 0,-1 0 0,0-1 0,1 0 0,0-1 0,0 0 0,0 0 0,11 1 0,3 1-500,1-1-1,24 0 1,34-7-5997,-54-3 71,-7-2-3869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19:5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81 8370,'0'0'7919,"0"-9"-8082,9-62 1403,-11 71-948,0 0-1,0 0 0,0 0 0,0 0 1,0 0-1,0 0 0,0 0 0,0 0 1,1 1-1,-1-1 0,0 1 0,-3 1 1,3 1-272,-1 1 1,1 0 0,0 0-1,0 1 1,1-1 0,-1 0 0,1 1-1,0-1 1,0 1 0,0-1-1,1 1 1,-1-1 0,1 1 0,1 8-1,0-12-245,0-1 0,-1 1 0,1 0 0,0-1 0,0 1 0,0-1 0,0 1 0,-1-1 0,1 1 0,0-1 0,0 0 0,0 0 0,0 1 0,0-1 0,0 0-1,0 0 1,0 0 0,0 0 0,0 0 0,0 0 0,0 0 0,0 0 0,0 0 0,0-1 0,0 1 0,0 0 0,2-1 0,15-6-5559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13299,'0'0'8386,"55"160"-8122,-28-89-176,-8 6 184,-1-2 16,0-9-88,-18-11-152,10-17-48,-10-10-216,0-15-536,-19-24-5450,10-16-567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1568,'0'0'17312,"32"-9"-16249,7-3-818,-14 3-133,-1 2 0,1 0 0,1 2 0,-1 1-1,45-2 1,-65 6-92,16-2-2,-1 2 0,1 0 0,-1 2 0,1 0 0,26 6 0,-43-7-13,0 0 1,0 1-1,-1-1 1,1 1-1,0 0 1,0 0 0,-1 0-1,1 0 1,-1 0-1,0 1 1,0 0 0,0 0-1,0 0 1,0 0-1,0 0 1,-1 0 0,0 1-1,1-1 1,-1 1-1,-1-1 1,1 1-1,0 0 1,-1 0 0,0 0-1,0 0 1,0 0-1,0 0 1,-1 0 0,0 0-1,1 1 1,-1-1-1,-1 0 1,0 6 0,-2 1 11,1-1 0,-2 1 1,1-1-1,-1 0 1,-1 0-1,0 0 0,-1-1 1,1 0-1,-2 0 1,1 0-1,-1-1 1,-1 0-1,1 0 0,-1-1 1,-13 9-1,-13 11-130,-2-3 0,-57 31 1,28-24 138,50-28 6,12-2-129,10-2 130,0 0 1,0-1 0,1 0-1,-2 0 1,1 0 0,10-6-1,14-3 263,-24 8-116,-1 2 1,1-1 0,0 1-1,0 0 1,-1 0 0,1 1-1,0 0 1,0 0-1,0 0 1,0 1 0,12 3-1,-15-2-96,-1 0 0,1 0-1,-1 1 1,1-1 0,-1 1-1,0 0 1,0-1 0,0 2-1,-1-1 1,1 0 0,-1 0-1,1 1 1,-1-1 0,0 1-1,0 0 1,-1 0 0,1-1-1,-1 1 1,0 0 0,1 5-1,23 101 648,-15-63-837,30 89 0,-36-126-242,0 0-1,1 0 1,1 0-1,7 10 0,19 10-5059,-14-22-1266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14251,'0'0'5347,"5"-9"-5934,21-46 4420,-26 55-3731,0 0 1,0 0-1,-13 12 443,11-7-453,-1 0 1,1 0-1,0 0 1,0 0 0,0 0-1,1 1 1,-1-1-1,1 1 1,0 6-1,1-11-681,9-11-5012,0-7-419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53 6161,'0'0'7909,"-18"-5"-7463,-156-34 973,143 34-180,1 2-1,-52 2 1,52 1-694,30 1-529,-1-1 0,0 0-1,1 0 1,-1 1-1,0-1 1,1 0 0,-1 1-1,1-1 1,-1 1 0,1-1-1,-1 1 1,1-1 0,-1 1-1,1-1 1,-1 1-1,1 0 1,0-1 0,-1 1-1,1 0 1,0-1 0,-1 1-1,1 0 1,0-1 0,0 1-1,0 0 1,0-1-1,0 1 1,0 0 0,0-1-1,0 1 1,0 1 0,0 29 23,1-22 28,3 73 436,5 0 0,3 0 0,24 85 0,5 30-40,-10 5 29,17 96 107,-15-125-162,11 210 0,-1 216 251,-40-368-539,3 32 42,-2-128-79,1 5-39,0-71-27,-6 108 0,-2-62-14,3-102-49,-1-11 28,1 0 1,0-1 0,-1 1-1,1 0 1,0 0 0,0 0-1,0-1 1,0 1 0,0 0-1,1 0 1,-1 0 0,0-1-1,1 1 1,-1 0 0,1 0-1,0-1 1,0 1 0,0-1-1,-1 1 1,1-1 0,1 1-1,-1-1 1,0 1 0,0-1-1,0 0 1,1 1 0,-1-1-1,1 0 1,-1 0 0,4 1-1,27 9 140,0-1 0,1-1 0,-1-2-1,63 4 1,141-6-154,-160-5-223,-74 0-232,-2-35-8050,0 6-101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2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16003,'0'0'8802,"9"0"-10978,19 0-7946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8650,'0'0'10253,"-6"29"-9193,-18 99-435,22-119-604,0 1 0,2 0 0,-1 1-1,1-1 1,1 0 0,0 0 0,0 0-1,1-1 1,0 1 0,0 0 0,2 0-1,-1-1 1,1 0 0,0 0 0,1 0 0,0 0-1,0 0 1,1-1 0,0 0 0,1-1-1,-1 1 1,2-1 0,-1 0 0,1-1-1,0 0 1,0 0 0,0-1 0,1 0-1,0 0 1,0-1 0,0 0 0,1-1-1,0 1 1,-1-2 0,1 0 0,0 0-1,0-1 1,19 1 0,-27-2-24,0 0 0,0 0 0,0-1 0,0 1 0,0 0 0,-1 0 0,1-1 0,0 0 0,0 1 0,0-1 0,-1 0 0,1 0 0,0 1 0,-1-1 0,1-1 0,-1 1 0,1 0 0,-1 0 0,1-1 0,-1 1 0,0 0 0,0-1 0,0 1 0,1-1 0,-2 0 0,1 1 0,0-1 0,0 0 0,0 0 0,-1 1 0,1-5 0,1-4 113,-1 0 0,0-1 0,-1 1 0,-1-20 0,0 3 431,1 27-383,3 17-243,42 91 125,15 41 114,-39-78-136,-2 0 1,-4 1 0,-3 1-1,-3 0 1,-1 107 0,-8-175-17,0 0 0,0 0 1,-1 0-1,1-1 0,-1 1 1,0 0-1,0-1 0,-1 1 1,0 0-1,1-1 0,-2 0 1,1 1-1,0-1 0,-1 0 1,0 0-1,0 0 0,0-1 1,-4 4-1,4-4-22,0-1 0,-1 0 1,0 0-1,0 0 0,1 0 0,-1-1 0,0 1 1,-1-1-1,1 0 0,0 0 0,0-1 1,0 1-1,0-1 0,-1 0 0,1 0 0,0 0 1,0-1-1,0 1 0,-1-1 0,1 0 1,-5-2-1,2 0-10,0-1 1,0 1 0,0-1-1,1 0 1,0 0 0,0-1-1,0 0 1,0 0 0,1 0-1,0-1 1,0 0 0,0 0-1,1 0 1,-1 0-1,2-1 1,-5-8 0,1 1 34,1-1 0,0 0 1,1-1-1,1 1 1,0-1-1,-2-26 0,5 33 25,0-1-1,1 0 1,0 1-1,0-1 1,1 0-1,1 1 0,-1-1 1,2 1-1,5-17 1,-5 21-20,0 0 0,0 0 1,0 0-1,1 1 0,-1 0 0,1-1 1,1 1-1,-1 0 0,0 1 0,1-1 1,0 1-1,0 0 0,0 0 0,0 0 1,0 1-1,1 0 0,-1 0 1,7-1-1,10-3-39,0 1 0,1 1-1,36-1 1,8 8-1931,-58-2 967,-1 1 0,0 0 0,1 0 0,-1 1 0,8 3 0,14 13-6780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8314,'0'0'10642,"0"29"-10018,4 98-26,-2-116-508,0 0 0,0 0 0,2-1 0,-1 1 0,1-1 0,0 1 0,1-1 0,1-1 0,-1 1 0,1-1 0,1 0 0,0 0 1,0-1-1,11 10 0,-4-2 23,-5-6-69,0-1 0,0 0 0,0-1 0,20 13 0,-24-18-63,0 0 0,0 0 0,1-1 0,-1 0 0,1 0 0,-1 0 0,1-1 0,0 0 0,0 0 0,0-1 0,-1 1 0,11-2 0,-14 1 3,0-1 1,1 0-1,-1 1 0,0-1 0,0-1 0,0 1 1,0 0-1,0 0 0,0-1 0,-1 1 0,1-1 1,0 1-1,-1-1 0,1 0 0,-1 0 0,0 0 1,1 1-1,-1-1 0,0-1 0,0 1 0,0 0 1,-1 0-1,1 0 0,0 0 0,-1-1 0,1 1 1,-1 0-1,0-3 0,3-11 35,-1 0 0,-1-28 0,-1 42-7,0-129 308,0 130-340,3 4-20,6 9 99,0 1 1,-1 0-1,0 0 0,-1 1 1,7 20-1,1-2 104,11 32 35,33 118 0,-44-131-177,-1 1-9,-1-1 1,-2 1-1,-3 1 0,-3 0 0,-1 0 0,-4 65 0,-1-114-20,1 0-1,0 0 0,-1 0 1,0-1-1,0 1 0,0 0 1,0-1-1,-1 1 0,1 0 1,-1-1-1,0 0 0,0 1 1,0-1-1,-1 0 0,1 0 1,-1 0-1,1 0 0,-1-1 1,0 1-1,0-1 0,0 0 1,-1 1-1,1-1 0,-1-1 0,1 1 1,-1 0-1,1-1 0,-1 0 1,0 0-1,1 0 0,-1 0 1,-7 0-1,4-1-46,0 0 0,1 0 1,-1-1-1,0 0 0,1 0 0,-1 0 0,1-1 0,-1 0 1,1 0-1,0-1 0,0 0 0,0 0 0,0 0 0,1-1 1,-1 1-1,1-2 0,0 1 0,-6-6 0,-1-4 29,2 1 1,0-1-1,0-1 0,1 0 0,1 0 0,0-1 1,1 0-1,1 0 0,1 0 0,0-1 0,1 0 0,1 0 1,0 0-1,2-1 0,0 1 0,2-30 0,2 36-40,1 1 1,0 0-1,1-1 0,0 2 0,1-1 0,0 1 0,0-1 0,1 2 0,0-1 0,10-8 0,21-31-2425,-13 8-2202,-13 2-1585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7890,'0'0'5430,"-3"25"-3829,-2 7-1098,1-9-16,1 0 1,0 45-1,3-67-482,-1 0 1,1 0-1,0 0 0,0 0 0,0-1 0,0 1 0,0 0 0,0 0 0,0 0 0,1 0 1,-1-1-1,0 1 0,0 0 0,1 0 0,-1 0 0,0-1 0,1 1 0,-1 0 0,1 0 1,-1-1-1,1 1 0,-1 0 0,1-1 0,-1 1 0,1-1 0,0 1 0,-1-1 0,1 1 1,0-1-1,0 1 0,-1-1 0,1 0 0,0 1 0,0-1 0,-1 0 0,1 0 1,0 0-1,0 1 0,0-1 0,0 0 0,0 0 0,-1 0 0,1 0 0,0 0 0,0-1 1,0 1-1,0 0 0,-1 0 0,1 0 0,0-1 0,0 1 0,-1 0 0,1-1 0,0 1 1,0-1-1,-1 1 0,1-1 0,0 1 0,-1-1 0,1 0 0,-1 1 0,1-1 1,-1 0-1,1 1 0,-1-1 0,1-1 0,4-14 80,0 0-1,-2 0 1,0 0 0,-1 0 0,0-1-1,-1 1 1,-3-29 0,2 17 135,-1 28-193,1 0 1,0-1-1,0 1 1,-1 0-1,1-1 1,0 1-1,-1 0 1,1 0-1,-1 0 1,1-1-1,0 1 1,-1 0-1,1 0 1,-1 0-1,1 0 1,0 0-1,-1 0 1,1-1-1,-1 1 1,1 0-1,0 0 1,-1 0-1,1 1 1,-1-1-1,1 0 1,-1 0-1,1 0 1,0 0-1,-1 0 1,1 0-1,0 1 1,-1-1-1,1 0 1,-1 0-1,1 1 1,0-1-1,-1 0 1,1 0-1,0 1 1,0-1-1,-1 0 1,1 1-1,0-1 1,0 0-1,-1 1 1,1-1-1,0 1 1,-2 8-248,0 1 0,1 0 0,0-1 0,1 1 0,0 0 0,2 15 0,0 14-2541,-2 6-3207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11466,'0'0'5922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11082,'0'0'3585,"64"-6"-17412</inkml:trace>
  <inkml:trace contextRef="#ctx0" brushRef="#br0" timeOffset="1">46 237 7330,'0'0'2504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6121,'0'0'12694,"1"27"-11779,0-6-738,-1-7-75,0 1 0,2-1 1,-1 1-1,2-1 0,0 0 1,0 0-1,2 0 0,-1 0 1,2-1-1,11 21 0,-3-10 57,1 0-1,1-1 0,1-1 1,2-1-1,26 25 0,-36-38-176,0 0-1,1-1 1,0 0-1,1-1 1,-1 0 0,1-1-1,0 0 1,1-1-1,-1 0 1,1 0 0,0-1-1,0-1 1,0 0-1,21 0 1,-30-1-20,-1-1 1,1 0-1,-1 0 1,1-1 0,-1 1-1,0 0 1,1-1-1,-1 0 1,1 1-1,-1-1 1,0 0-1,0 0 1,1 0-1,-1 0 1,0-1-1,0 1 1,0-1-1,0 1 1,0-1-1,-1 0 1,1 1-1,1-3 1,-1-1-18,0 1 1,0-1 0,0 1-1,-1-1 1,0 0-1,0 1 1,0-1 0,-1 0-1,1 0 1,-1-9 0,0-7 92,0 3 63,0 0 1,-5-33 0,4 47-36,0-1 0,0 0 0,0 0 0,-1 1 0,0-1 0,0 1 0,0-1 0,-1 1 0,1 0 1,-1 0-1,0 0 0,0 0 0,-1 0 0,1 1 0,-5-4 0,8 7-53,0-1 0,-1 1 0,1 0 1,0 0-1,0 0 0,0 0 0,0 0 0,0 0 0,0 0 1,-1 0-1,1-1 0,0 1 0,0 0 0,0 0 1,0 0-1,0 0 0,-1 0 0,1 0 0,0 0 0,0 0 1,0 0-1,0 0 0,0 0 0,-1 0 0,1 0 0,0 0 1,0 0-1,0 0 0,0 0 0,-1 0 0,1 0 0,0 0 1,0 0-1,0 1 0,0-1 0,0 0 0,0 0 0,-1 0 1,1 0-1,0 0 0,0 0 0,0 0 0,0 0 0,0 1 1,0-1-1,0 0 0,0 0 0,-1 0 0,1 0 1,0 0-1,0 1 0,0-1 0,0 0 0,0 0 0,0 0 1,0 0-1,0 0 0,0 1 0,1 16 125,8 21-157,49 128 401,27 88-120,-15 20-191,-59-214-65,-2 0 0,2 101 1,-10-131-5,0-20-9,-1 1-1,0-1 0,0 1 1,-1-1-1,-5 20 0,5-27-11,0-1 1,0 1-1,0-1 0,-1 1 0,1-1 0,-1 0 0,1 1 1,-1-1-1,0 0 0,0 0 0,0 0 0,0-1 0,0 1 0,-1 0 1,1-1-1,0 1 0,-1-1 0,1 0 0,-1 0 0,1 0 1,-1 0-1,0 0 0,1-1 0,-1 1 0,0-1 0,-4 1 1,0-1-23,0 0 1,0 0 0,0-1-1,0 0 1,0 0-1,0 0 1,1-1 0,-1 0-1,1-1 1,-1 1 0,1-1-1,0 0 1,0-1 0,0 1-1,0-1 1,1 0 0,-1-1-1,1 0 1,-7-8 0,-5-6 6,1-2 0,2 0 0,-25-45 0,30 50 63,1-2 0,1 1 0,0-1 0,1 0 0,1 0 0,1-1 0,1 1 0,0-1 0,2 0 0,0 0 0,2-22 0,0 35-1,0 0 0,1 0-1,0 0 1,0 0 0,1 0 0,0 1 0,0-1 0,0 1 0,1-1 0,-1 1 0,1 1-1,1-1 1,-1 0 0,0 1 0,1 0 0,0 0 0,0 0 0,0 1 0,1-1 0,-1 1-1,1 1 1,11-5 0,9-3-211,0 2-1,1 0 0,51-6 0,-36 8-1636,-5 1-3077,-15 2-2819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0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8546,'0'0'9376,"5"4"-8898,22 12-197,2-1 0,0-2-1,0 0 1,62 16 0,44 18-157,-125-16 2708,-7-21-2672,47 171 993,-26-82-970,16 72-13,-7 1 0,-8 2 0,-8 0 1,-5 194-1,-2-158 379,49 277 1,-36-326-412,-18-120-51,37 294 408,39 135 234,-72-425-694,16 148 224,-11-71-186,2-62-51,-12-50-17,0 0-1,-1 1 1,-1-1-1,1 1 1,0 14-1,15 35 42,-18-58-46,0 1 1,1-1-1,-1 0 1,0 1-1,1-1 0,0 0 1,0 1-1,-1-1 1,1 0-1,0 0 1,1 0-1,-1 0 1,0 0-1,1 0 1,-1 0-1,3 2 1,-3-4-9,-31-11-230,9 5 369,0 0-1,0 1 1,-1 1-1,0 1 1,0 1-1,-28 1 1,49 1-126,1-5-551,1 1 121,1-1 0,-1 1 0,1 0 0,0-1 1,0 1-1,0 0 0,0 0 0,1 1 0,0-1 0,0 0 0,5-5 1,5-7-2699,7-17-4889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1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10098,'0'0'10874,"-6"0"-9991,-20-2-429,24 2-436,1 1 0,-1-1 0,1 1 0,-1-1 0,1 1 0,-1-1 0,1 1 0,-1 0 0,1 0 0,0 0 0,0 0 0,-1 0 0,1 0 0,0 0 1,0 0-1,0 0 0,0 1 0,0-1 0,0 0 0,1 1 0,-1-1 0,0 0 0,1 1 0,-1-1 0,1 1 0,-1-1 0,1 1 0,0 0 0,0-1 0,-1 4 0,-2 7 92,-10 27 294,1 2 0,2-1 0,-7 67 0,6 129 423,11-235-883,0 1-1,0-1 0,1 0 0,-1 0 0,0 0 0,0 0 1,0 0-1,1 0 0,-1 0 0,0-1 0,1 1 0,-1 0 1,1 0-1,-1 0 0,1 0 0,0 0 0,-1-1 0,1 1 1,0 0-1,0 0 0,-1-1 0,1 1 0,0-1 0,0 1 1,0 0-1,0-1 0,0 0 0,0 1 0,0-1 0,1 1 1,0-1-488,1 1 0,-1-1 1,1 0-1,0 0 1,-1 0-1,1 0 0,-1 0 1,1-1-1,0 1 1,-1-1-1,1 0 0,4-1 1,19-14-5952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9738,'0'0'8027,"1"-7"-7944,6-36 198,-2 0 0,0-67 0,-5 104-106,3-13 1307,19 20-828,-10 1-885,4 0 240,6 2-240,0-2 0,26 0 0,-46-2 395,-2 45 2678,-1-40-2804,1 0 0,0 0 0,0 0 0,1 0 0,-1 0 0,1 0 0,0 0 0,1 0 0,-1 0 0,1 0 0,0 0 0,0-1 0,0 1 0,1-1 0,0 1 0,0-1 0,0 0 0,0 0 0,1 0 0,5 5 0,-3-5-686,0-1 1,-1 1 0,1-1 0,0-1 0,1 1-1,6 1 1,-2 1-3563,-2-2-1498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1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10746,'0'0'9546,"101"38"-9546,-83-29-72,0-4-536,-9-2-592,1-3-640,-1 0-1193,0-6-2480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3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9114,'0'0'10689,"-5"8"-9964,0 3-510,1 0 0,0 0-1,1 0 1,0 0-1,1 1 1,0-1 0,-1 21-1,4 100 961,1-60-843,-2-55-290,1 0 1,0 1 0,2-1 0,0 0-1,1 0 1,0 0 0,2 0 0,7 16-1,-11-28-49,0 0-1,1 0 0,0-1 0,0 1 0,0-1 0,0 1 0,1-1 0,-1 0 0,1 0 0,0-1 0,0 1 0,1-1 0,-1 0 0,1 0 0,0 0 1,-1-1-1,1 0 0,0 0 0,1 0 0,-1 0 0,0-1 0,0 0 0,1 0 0,-1 0 0,1-1 0,-1 0 0,0 0 0,1 0 0,10-2 0,-12 1 5,0-1-1,1 1 0,-1 0 0,0-1 1,0 0-1,0 0 0,0 0 0,-1-1 0,1 1 1,-1-1-1,1 0 0,-1 0 0,0 0 1,0 0-1,0-1 0,0 1 0,-1-1 1,1 0-1,-1 1 0,0-1 0,0 0 0,-1 0 1,1-1-1,-1 1 0,0 0 0,1-6 1,2-12-12,-1-1 0,-1 0 0,-1-43 0,-1 44-16,-6-22-23,5 42 54,1 1-1,-1 0 0,1-1 0,-1 1 0,1 0 1,-1-1-1,1 1 0,-1 0 0,0 0 0,0 0 1,0 0-1,0 0 0,0 0 0,0 0 1,0 0-1,0 0 0,0 0 0,0 1 0,0-1 1,0 0-1,-1 1 0,1-1 0,0 1 1,-1-1-1,1 1 0,0 0 0,-3-1 0,2 1-109,2 28-4,3 18 130,3-2-1,1 1 0,2-1 1,2 0-1,20 52 0,11 45 163,-22-63-55,36 156 49,-46-181-147,-3 0 0,2 78 0,-10-5 30,0-123-54,0 0 0,1 0-1,-1 0 1,0 0 0,0 0 0,-1 0-1,1 0 1,-1 0 0,1-1 0,-1 1-1,0 0 1,0-1 0,0 1-1,0-1 1,-1 0 0,1 0 0,-1 0-1,1 0 1,-1 0 0,0-1 0,1 1-1,-1-1 1,0 1 0,0-1 0,0 0-1,0 0 1,0-1 0,-1 1 0,1 0-1,0-1 1,-5 0 0,0 1-25,0-1 1,0 0 0,0 0 0,0-1-1,0 0 1,0-1 0,0 0-1,0 0 1,0 0 0,1-1-1,-12-6 1,6 1-8,1-2 0,0 0 0,0 0-1,1-1 1,0 0 0,1-1 0,0 0 0,1-1 0,1 0-1,-11-20 1,11 16 32,0 0 0,2 0 0,0 0 0,0-1 0,2 0 0,0 0 0,1 0-1,0-30 1,3 38 14,1 0 1,1-1-1,0 1 0,0 0 0,1 0 0,1 0 0,-1 1 0,2-1 0,-1 1 0,1 0 1,1 0-1,-1 0 0,1 1 0,1 0 0,0 0 0,0 1 0,0-1 0,1 2 0,0-1 0,1 1 1,9-6-1,22-12 87,2 2 1,0 1-1,62-20 1,-66 27-71,-31 11-115,0 1 0,0-1 0,0-1 0,-1 1 0,1-1 0,-1-1 0,0 1 0,0-1 0,0 0 0,-1 0 0,7-9 0,-8 8-541,0 0 0,0 0-1,-1-1 1,0 1 0,-1-1-1,1 0 1,2-13 0,4-26-4948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1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10114,'175'-40'2946,"-138"30"-749,-37 10-2181,0 0 0,0 0 0,1 0 0,-1 0 0,0 0 0,0 0 0,0 0 0,0 0 0,0 0 0,0 0 0,1 0 0,-1 0 0,0-1 0,0 1 0,0 0 0,0 0 0,0 0 0,0 0 0,0 0 0,0 0 0,1 0 0,-1 0 0,0 0 0,0-1 0,0 1 0,0 0 0,0 0 1,0 0-1,0 0 0,0 0 0,0 0 0,0-1 0,0 1 0,0 0 0,0 0 0,0 0 0,0 0 0,0 0 0,0 0 0,0-1 0,0 1 0,0 0 0,0 0 0,0 0 0,0 0 0,0 0 0,0 0 0,0 0 0,0-1 0,0 1 0,0 0 0,-1 0 0,1 0 0,0 0 0,0 0 0,0 0 0,0 0 0,0 0 0,0 0 0,0-1 0,-2-5 823,6-4-468,-1 0 1,0 0-1,-1 0 0,0-1 1,0 1-1,-1-1 1,0 0-1,-2-18 0,1 19 1220,3 49-1084,1-1 0,2 0 0,19 64 0,-10-40-456,-15-60-160,1-1 0,-1 0 1,0 1-1,1-1 0,-1 1 0,1-1 0,-1 0 0,1 0 0,0 1 1,-1-1-1,1 0 0,0 0 0,0 0 0,0 0 0,0 0 0,2 2 0,-3-3-115,1-1 0,0 1-1,-1-1 1,1 1 0,-1-1-1,1 1 1,-1-1 0,1 1-1,-1-1 1,1 0 0,-1 1-1,1-1 1,-1 0 0,0 1-1,1-1 1,-1 0 0,0 1-1,0-1 1,0 0 0,1 0-1,-1 1 1,0-1 0,0 0-1,0 0 1,0 1 0,0-1-1,0 0 1,0 0 0,-1 1-1,1-1 1,0 0 0,-1-1-1,1-24-5988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9338,'0'0'10773,"9"25"-9541,24 59-510,8 15 785,40 153 0,-75-209-1149,-2 0 0,-1 1 0,-5 52 1,1-27 117,2-61-448,-2 0 0,1-1 0,-1 1 0,0 0 0,-1 0 0,0-1 0,0 1 0,0-1 0,-1 1 0,0-1 1,-1 0-1,0 0 0,0 0 0,0-1 0,-8 9 0,11-13-315,1-20-3745,0-3-3131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3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14475,'0'0'7274,"74"14"-7010,-38-3-120,1-3-128,0-2-16,-10-3-416,1-3-1449,-1 0-2648,-9-17-1296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3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12755,'0'0'9762,"192"55"-9594,-155-44-80,0-6-88,-10 1-288,1-6-1145,-10 0-1447,-9-14-4266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12107,'0'0'7655,"-4"0"-6985,-9 1-307,40 2-281,26 4-25,44 12-232,-77-17-3881,0-1-4108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3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9962,'-36'-124'4545,"26"124"-1384,29 0-2073,-1 0-456,0 0-400,10 3-232,-10-1-104,10-2-856,-10 0-1529,0 0-2376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46 7866,'0'0'8615,"-3"-5"-8046,0 2-439,0-1 0,0 1 0,-1 0-1,1 0 1,-1 0 0,0 1 0,1-1-1,-1 1 1,0 0 0,-1 0-1,1 0 1,0 0 0,0 1 0,-1 0-1,1 0 1,-1 0 0,1 0 0,-1 1-1,0 0 1,-5 0 0,5 0-59,-7-1 26,0 1 0,0 0 0,1 0 0,-1 2 0,0-1 0,0 2 0,1-1 0,0 1 0,-1 1 0,1 0 0,-11 6 0,5 0 16,1 1 1,-1 1 0,2 0-1,-1 1 1,2 1 0,0 0-1,1 1 1,0 0 0,1 1-1,1 0 1,0 1 0,1 0-1,-12 32 1,9-21 15,2 1 0,2 1 0,0-1 0,2 2 0,1-1 0,2 1 0,-1 33 0,4 93 402,29 225 0,-13-293-361,3 0 1,32 87 0,24 84 358,-48-159-338,-6-26-152,-3 0 0,12 143 0,-26-175-31,0-3 10,-1 0 0,-2 0 0,-7 54 0,6-83-2,-1 0 0,-1-1 0,0 1 0,0 0 0,-1-1 0,-1 0 0,1 0 0,-2 0 0,1 0 0,-1-1 0,-1 0 0,0 0 0,0-1 0,0 0 0,-1 0 0,-17 13 0,17-17-18,1 0-1,-1-1 1,1 1-1,-1-1 1,0-1-1,-1 0 1,1 0-1,0 0 1,0-1-1,-1 0 1,1-1-1,-1 0 1,-13-2-1,2 2-148,32 23-28,29 13 210,-15-15-28,-1 3 1,31 35-1,-48-49 14,-1 0 1,0 1-1,-1-1 0,0 1 0,-1 1 1,0-1-1,0 1 0,-1 0 0,-1 0 0,3 17 1,2 56 171,-4 1-1,-10 128 1,-13 29 19,-7 231-48,17 107 263,9-556-387,19 433 379,-1-119-180,-10-113-159,-4 218 209,-7-233-113,3 219 246,-9-138-316,0 98 41,36 234 40,-23-588-149,2 0 1,1-1-1,2 0 0,19 51 1,-24-77-38,1 1 0,0 0 0,0-1 1,1 0-1,0 0 0,1 0 0,0-1 0,0 0 1,0-1-1,1 1 0,1-1 0,-1-1 0,1 0 1,0 0-1,0 0 0,1-1 0,0-1 0,0 0 1,15 5-1,4-1-87,-13-3-101,0-1 0,0 0-1,1-1 1,16 1 0,-31-13-3676,-2-14-2471,0-9-5362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3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1119 8650,'0'0'10102,"-14"-9"-9230,15 7-858,0 0 0,-1 0 0,1 0 0,0 0 0,0 0 0,0 0 0,1 0 0,-1 0 0,0 0 0,1 1 0,0-1 0,-1 0 0,1 1 0,0 0 0,3-3 0,3-4 60,38-43 62,-3-1 0,-3-3 0,-1-1 0,-4-2 0,-1-2 0,-4 0 0,-2-3 0,26-82 0,-32 81 49,-8 26 152,-1 0-1,-1-1 0,-3 0 0,-1 0 1,5-70-1,-13 109 47,0 14-222,-18 276 541,18-270-692,-1-4-23,1 0 1,0-1-1,1 1 0,1-1 1,1 1-1,6 21 0,-8-34 1,1 1 0,0-1 0,0 0 0,0 1-1,0-1 1,0 0 0,1 0 0,-1 0-1,1-1 1,0 1 0,0-1 0,0 1-1,0-1 1,0 0 0,1 0 0,-1 0 0,1-1-1,-1 1 1,1-1 0,0 0 0,-1 0-1,1 0 1,0 0 0,0-1 0,-1 0 0,1 1-1,0-1 1,0-1 0,0 1 0,0 0-1,7-3 1,-5 2 10,0-1-1,0 0 0,0-1 1,0 1-1,-1-1 1,1 0-1,-1 0 0,1-1 1,-1 0-1,0 0 0,-1 0 1,1 0-1,-1-1 1,1 0-1,3-5 0,10-15 1,27-49 0,-41 66 0,23-42-6,-3 0 0,-3-2 0,-1-1 0,-3-1 0,10-58 0,-17 80 3,-1-9 161,-9 39 13,-2 18 225,-15 97-102,-4 131 1,15 112 326,6-319-523,2-1 1,2 0-1,8 39 0,-8-60-108,0 1 0,0-1-1,2 0 1,0 0 0,1-1 0,0 0-1,1 0 1,0-1 0,12 13 0,-18-23-26,0-1 0,0 1 0,0-1 0,0 0 0,1 0 0,0 0 0,-1-1 0,1 1 0,0-1 0,-1 1 0,1-1 0,0 0 0,0 0 0,0 0 0,0 0 0,0-1 0,1 1 0,-1-1 0,0 0 0,0 1 0,0-2 0,0 1 0,0 0 0,1-1 0,-1 1 0,4-2 0,1-1-255,-1 0 0,0-1 0,-1 1 0,1-1 1,-1-1-1,1 1 0,-1-1 0,-1 0 0,10-10 0,32-47-5534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3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11979,'0'0'5675,"5"12"-5507,15 38-213,-19-48 39,0-1 0,0 0 1,0 1-1,0-1 0,0 0 0,1 0 0,-1 1 0,1-1 1,-1 0-1,1-1 0,-1 1 0,1 0 0,0 0 1,-1-1-1,1 1 0,0-1 0,-1 1 0,1-1 0,0 0 1,0 0-1,-1 1 0,1-1 0,0 0 0,0-1 0,0 1 1,-1 0-1,1 0 0,0-1 0,1 0 0,7 0 1,-10 1 9,1 0 1,-1 0-1,0-1 0,1 1 1,-1 0-1,1 0 0,-1 0 0,1 0 1,-1-1-1,0 1 0,1 0 1,-1-1-1,1 1 0,-1 0 1,0-1-1,1 1 0,-1 0 0,0-1 1,0 1-1,1 0 0,-1-1 1,0 1-1,0-1 0,1 1 1,-1-1-1,0 1 0,0-1 0,0 1 1,0-1-1,0 1 0,0 0 1,0-1-1,0 0 0,0-21 529,0 13-96,-4 8-167,1 0 0,0 0 0,-1 1 0,1-1 0,-1 1 0,1-1 0,-1 1 0,1 0 0,-1 1 0,-6 0 0,9-1-259,0 0-1,0 1 1,0-1 0,0 0-1,0 1 1,0-1-1,0 1 1,1-1-1,-1 1 1,0-1-1,0 1 1,0 0 0,0 0-1,1-1 1,-1 1-1,0 0 1,1 0-1,-1 0 1,0-1-1,1 1 1,-1 0 0,1 0-1,0 0 1,-1 0-1,1 0 1,0 0-1,-1 0 1,1 0-1,0 0 1,0 0 0,0 1-1,0-1 1,0 0-1,0 0 1,1 1-1,40 1-1175,-38-3 1045,19 1-215,20-2 87,-42 1 256,0 0 0,0 0 0,-1 0 1,1 0-1,0 0 0,0 0 0,0 0 0,-1 0 0,1 0 1,0 0-1,0 0 0,0 0 0,0-1 0,-1 1 0,1 0 0,0 0 1,0 0-1,0 0 0,0 0 0,-1 0 0,1 0 0,0 0 1,0 0-1,0-1 0,0 1 0,0 0 0,0 0 0,0 0 0,-1 0 1,1-1-1,0 1 0,0 0 0,0 0 0,0 0 0,0 0 1,0-1-1,0 1 0,0 0 0,0 0 0,0 0 0,0 0 0,0-1 1,0 1-1,0 0 0,0 0 0,0 0 0,0 0 0,0-1 1,0 1-1,0 0 0,0 0 0,0 0 0,1 0 0,-1-1 0,0 1 1,0 0-1,0 0 0,0 0 0,0 0 0,0 0 0,0-1 1,1 1-1,-1 0 0,0 0 0,0 0 0,-15-5 334,-85 4 489,100 1-867,-1 0 0,0 0 1,1 0-1,-1 0 0,0 0 0,0 1 1,1-1-1,-1 0 0,0 0 0,1 0 1,-1 1-1,0-1 0,1 0 0,-1 1 1,0-1-1,1 0 0,-1 1 0,1-1 0,-1 1 1,1-1-1,-1 1 0,1-1 0,-1 1 1,1-1-1,-1 1 0,1 0 0,0-1 1,-1 1-1,1 0 0,0-1 0,-1 2 1,0 26-2903,2-13 643,-1 17-4152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4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32 246 10322,'0'0'8309,"-8"1"-8232,-10 0-75,12-6 28,24-18 104,5-4 7,5-6 143,0 2 1,54-46-1,-81 76-243,0 0-1,0 0 0,0-1 1,1 1-1,-1 0 1,1 0-1,-1 0 0,0 1 1,1-1-1,0 0 0,-1 0 1,1 1-1,-1-1 1,1 1-1,0 0 0,0-1 1,-1 1-1,1 0 1,0 0-1,-1 0 0,1 0 1,0 0-1,-1 1 0,1-1 1,0 0-1,0 1 1,-1-1-1,1 1 0,-1 0 1,1-1-1,-1 1 1,1 0-1,-1 0 0,1 0 1,-1 0-1,0 0 1,1 0-1,-1 0 0,0 1 1,2 1-1,3 7 222,0 0-1,0 0 1,-1 1-1,-1-1 1,5 14-1,3 7 207,-7-21-344,3 8-33,0-1 0,1 0 0,1-1 0,23 29 0,-31-42-89,1 0-1,0 0 1,1 0 0,-1 0 0,0 0-1,1-1 1,0 1 0,-1-1-1,1 0 1,0 0 0,0-1-1,0 1 1,0-1 0,1 0 0,-1 0-1,0 0 1,0 0 0,1-1-1,-1 0 1,1 0 0,-1 0 0,0 0-1,1-1 1,-1 1 0,0-1-1,0-1 1,8-1 0,-7 0-2,0 0 0,0-1 0,0 1 0,-1-1 0,1 0 0,-1 0 0,1 0 0,-1 0 0,-1-1 0,1 0 0,-1 0 0,0 0 0,4-8 0,31-76-319,-36 83 276,2-8-232,0 0 0,-1 0 0,0 0 0,-1 0 0,0-21 0,-2-11-6813,0 45 6712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32 6689,'0'0'10559,"-1"26"-9331,-4 82-416,5-104-777,0 1-1,-1-1 1,1 0 0,1 0-1,-1 0 1,1 1 0,0-1-1,0 0 1,0 0 0,0 0 0,1 0-1,-1 0 1,1 0 0,0-1-1,0 1 1,1 0 0,-1-1-1,1 0 1,0 1 0,0-1-1,0 0 1,0-1 0,0 1-1,1 0 1,-1-1 0,1 0-1,0 0 1,-1 0 0,8 2-1,-8-2-23,-2-1-8,0-1 1,1 1-1,-1 0 0,0-1 1,0 1-1,1 0 0,-1-1 1,1 0-1,-1 1 0,0-1 1,1 0-1,-1 0 0,1 0 1,-1 0-1,0 0 0,1 0 1,-1 0-1,1 0 0,-1-1 1,0 1-1,1 0 0,-1-1 1,1 1-1,-1-1 0,0 0 0,0 1 1,1-1-1,-1 0 0,0 0 1,0 0-1,0 0 0,0 0 1,0 0-1,0 0 0,0 0 1,0 0-1,-1 0 0,1 0 1,0-1-1,-1 1 0,1 0 1,-1-1-1,1 1 0,-1 0 1,1-1-1,-1 1 0,0-1 1,0-1-1,3-10 66,-2-1 0,0 1 0,0-1-1,-2-14 1,1 13-23,-1 7-26,0-1 0,0 1 0,0-1 0,-1 1 0,-1 0 0,1 0 0,-1 0 0,0 0 0,-1 0 0,0 1 0,0 0 0,-6-8 0,7 12 26,1 0 1,0 0 0,-1 0 0,1 0 0,-1 1 0,0 0 0,0-1 0,0 1-1,0 0 1,0 0 0,0 1 0,0-1 0,-1 0 0,1 1 0,-1 0 0,1 0-1,-1 0 1,1 1 0,-1-1 0,0 1 0,1-1 0,-1 1 0,0 1 0,0-1-1,1 0 1,-1 1 0,1 0 0,-1 0 0,0 0 0,1 0 0,-4 2 0,3-1-35,0 1 0,0 0 0,0 0 0,1 0 0,-1 1 1,1-1-1,0 1 0,0 0 0,0 0 0,1 0 0,-1 0 1,1 0-1,0 0 0,0 1 0,0-1 0,1 1 0,-2 5 1,0 5-59,0 0 0,0 1 0,1-1 0,1 19 0,1-32 40,0 1 0,0 0 1,0-1-1,1 1 0,-1 0 1,1-1-1,-1 1 0,1-1 1,0 1-1,0-1 0,0 1 0,1-1 1,-1 0-1,1 0 0,-1 1 1,1-1-1,0 0 0,-1 0 1,1-1-1,0 1 0,0 0 0,0-1 1,1 1-1,-1-1 0,0 1 1,6 1-1,-3-1-10,2 0 1,-1-1-1,0 0 1,0 0-1,0 0 0,0-1 1,1 1-1,-1-2 1,0 1-1,10-2 0,-14 1 14,0 0-1,0 1 0,0-1 1,0 0-1,0 0 0,0-1 1,-1 1-1,1 0 0,0 0 0,-1-1 1,1 1-1,-1-1 0,0 1 1,1-1-1,-1 0 0,0 1 1,0-1-1,0 0 0,0 0 1,0 0-1,0 0 0,-1 0 0,1 0 1,-1 0-1,1 0 0,-1-3 1,4-61 93,-4 54-55,0 6-27,-1 0-1,1 0 1,-1 0-1,0 0 1,0 0 0,0 0-1,-4-9 1,4 13 10,0 1 0,0-1 0,0 1 0,0-1 0,0 0 0,0 1 0,0 0 0,0-1 0,-1 1-1,1 0 1,-1 0 0,1-1 0,-1 1 0,1 0 0,-1 0 0,0 1 0,1-1 0,-1 0 0,0 1 0,0-1 0,1 1 0,-1-1 0,0 1 0,0 0 0,0 0 0,0 0 0,1 0 0,-5 0 0,4 1-16,1-1 1,-1 1-1,1 0 1,-1 0-1,1 0 1,0-1-1,-1 1 1,1 0-1,0 1 1,0-1-1,0 0 0,-1 0 1,1 1-1,0-1 1,1 0-1,-1 1 1,0-1-1,0 1 1,1-1-1,-1 1 1,0-1-1,1 1 0,0 0 1,-1-1-1,1 1 1,0-1-1,0 1 1,0 3-1,-1 66-535,2-45 61,-1-11-142,0 0 0,2 1 0,-1-1 0,2 0 0,0 0 0,1 0 0,0-1 0,8 17 0,23 30-4754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12459,'0'0'5572,"0"28"-3775,0 0-1354,-1 16 222,3 0-1,8 61 1,6-10 34,6 31 600,12 245-1,-34-310-886,-12 81-1,8-117-322,-1 0-1,-1 0 1,-1 0-1,-1-1 1,-20 41-1,13-32-62,14-28-80,-1 1 0,0-1 0,0 0 0,-1 1 0,0-1-1,0 0 1,0-1 0,0 1 0,-1 0 0,0-1 0,-8 8 0,11-48-7618,1 7 326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0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6705,'0'0'7303,"5"0"-6827,0-1-326,0 0-1,1-1 0,-1 0 1,0 1-1,0-2 0,0 1 1,0-1-1,0 0 0,0 0 0,-1 0 1,0 0-1,1-1 0,-1 0 1,0 0-1,-1 0 0,1 0 1,-1-1-1,0 1 0,0-1 1,4-9-1,6-9-35,-2-1-1,0 0 1,8-31 0,18-83 23,-34 119 2113,-5 41-989,2 19-852,2 0 1,7 45-1,-7-74-355,1 0 1,-1 0 0,2-1-1,0 1 1,0-1 0,1 0-1,1 0 1,-1-1-1,2 0 1,-1 0 0,16 18-1,-21-27-53,0 0-1,0 1 1,1-1-1,-1 0 1,0 0-1,0 0 1,1 0-1,-1 0 1,0 0-1,1 0 1,-1-1-1,1 1 1,-1 0-1,1-1 1,0 1-1,-1-1 1,1 0-1,-1 1 1,1-1-1,0 0 1,-1 0-1,1 0 1,0 0-1,-1 0 1,1 0-1,0-1 1,-1 1-1,1-1 1,-1 1-1,1-1 1,-1 1-1,1-1 1,-1 0-1,1 0 1,-1 0-1,0 0 1,1 0-1,-1 0 1,0 0-1,0 0 1,0 0-1,0-1 1,0 1-1,0 0 1,0-1-1,0 1 1,0-1-1,1-2 1,4-9-34,0 0-1,0-1 1,-1 1 0,3-18-1,-6 24 36,3-14-61,-2 0-1,3-34 1,2-18-55,0 51 189,-8 22-72,1 0 0,-1 0 0,0 0 0,1 0-1,-1 0 1,0 0 0,1 0 0,-1 0 0,0 0 0,0 0-1,1 0 1,-1 1 0,0-1 0,1 0 0,-1 0-1,0 0 1,1 0 0,-1 1 0,0-1 0,0 0 0,1 0-1,-1 0 1,0 1 0,0-1 0,0 0 0,1 0 0,-1 1-1,0-1 1,0 0 0,0 1 0,0-1 0,0 0 0,1 1-1,-1-1 1,0 1 0,15 49 374,-9-31-52,11 27 499,27 50 0,-36-79-790,1-1-1,1-1 0,1 0 0,0 0 0,1-1 0,19 18 1,-28-29-142,0-1 0,1 1 1,-1-1-1,1 1 0,0-1 1,0 0-1,0-1 0,0 1 1,0-1-1,0 1 0,0-1 1,0 0-1,1-1 0,4 1 1,-5-1-440,-1 0 0,1-1 0,-1 1 0,1-1 1,-1 0-1,1 0 0,-1 0 0,0 0 1,1-1-1,-1 1 0,4-3 0,22-23-11297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0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6145,'0'0'5421,"30"10"-4986,2-1-346,188 66 320,-217-74-401,9 3 21,0 0 0,-1 1 0,0 1 0,0 0 1,0 0-1,-1 1 0,19 16 0,-18 26 3887,15 32-2666,20 112 0,-34-136-986,42 354 1691,-47-328-1467,-2 111 762,-1-18-603,-4-175-644,28 270 294,-24-221-205,-2 1 1,-4 57-1,-1-11-30,3 279 547,-9-137-385,9 127 228,9-201-232,0 101 355,1-138-251,-1 49 100,-9-176-439,-1-1-1,1 1 1,0 0-1,0 0 0,0 0 1,0-1-1,0 1 1,0 0-1,0 0 1,1-1-1,-1 1 1,0 0-1,0 0 1,0-1-1,1 1 0,-1 0 1,0-1-1,1 1 1,-1 0-1,1-1 1,-1 1-1,1 0 1,-1-1-1,1 1 1,-1-1-1,1 1 1,0-1-1,-1 1 0,1-1 1,0 0-1,-1 1 1,1-1-1,0 0 1,0 1-1,0-1-69,0-1-1,0 1 0,0 0 1,-1 0-1,1-1 0,0 1 1,0-1-1,0 1 0,-1-1 1,1 1-1,0-1 1,-1 1-1,1-1 0,0 1 1,-1-1-1,1 0 0,-1 0 1,1 1-1,-1-1 1,1 0-1,-1 0 0,0 1 1,1-1-1,-1 0 0,0 0 1,0 0-1,1 0 0,-1-1 1,7-19-4096,3 1-3315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0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9602,'0'0'8239,"-8"11"-7200,5 14-420,1 1 0,1-1 1,2 1-1,4 31 0,-5-52-541,4 53 543,7 59 360,-9-86-725,-2-30-167,0-2-93,0 0 0,-1 0 0,1 0 0,0 0 0,-1 0 1,1 0-1,-1 0 0,1 0 0,-1 0 0,1 1 0,-1-1 0,0 0 0,1 0 0,-1 1 0,0-1 0,1 0 0,-1 1 0,0-1 0,-1 0 0,-12-7 7,1 0-1,-1 2 0,0-1 0,-1 2 1,0 0-1,0 1 0,0 0 0,-26-3 1,-17 3 906,-62 2 1,82 2-46,37 0-1082,27 0-3440,-6 0-3545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4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9 4793,'0'0'7210,"-19"0"-618,10 0-6714,-203-8 3778,210 8-3622,0 1 0,0-1 1,0 1-1,0 0 0,0 0 1,0 0-1,0 0 0,0 0 1,1 0-1,-1 1 0,0-1 0,1 1 1,-3 2-1,2-2 46,1-1 0,0 0 0,-1 1 0,1-1 0,0 0 0,-1 0-1,0 0 1,1 0 0,-1 0 0,0 0 0,1 0 0,-1-1 0,-2 2 0,2-2 439,0 0-463,1-1-34,0 1 0,0 0 0,0 0 0,0 0 0,0 0 0,0 0 0,0 0 0,0 0 0,0 0-1,0 0 1,0 1 0,0-1 0,0 0 0,0 1 0,0-1 0,0 0 0,0 1 0,0 0 0,0-1 0,1 1 0,-1-1 0,0 1 0,0 0-1,0 0 1,0 0 0,0 35-55,3 0-1,0-1 0,15 69 1,2-31 63,26 113 104,-35-131-44,-2 0 1,0 69 0,1 62 142,-9 521 479,-9-418-578,9 1082 552,15-1176-550,-4-97-77,-3 1-26,11 110-51,-16-173 34,-2 63-1,-3-68-1,2-1-1,8 59 1,1-2 66,2 20 6,-4-28-28,-4-43-7,-1 42 1,2 28 140,-1-6-8,-4-57-120,37-43-60,348 16-38,-375-16 32,-7 0-77,-2-18-1755,0-12-1332,0-7-3060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4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4 787 7986,'0'0'8248,"0"0"-8237,0 0-1,0 0 0,0 0 1,-1 0-1,1 0 0,0 0 1,0 0-1,0 1 1,0-1-1,0 0 0,-1 0 1,1 0-1,0 0 0,0 0 1,0 0-1,0 0 1,0 0-1,0 0 0,-1 1 1,1-1-1,0 0 1,0 0-1,0 0 0,0 0 1,0 0-1,0 0 0,0 1 1,0-1-1,0 0 1,0 0-1,0 0 0,0 0 1,-1 1-1,1-1 0,0 0 1,0 0-1,0 0 1,0 0-1,0 1 0,1-1 1,-1 0-1,0 0 1,0 0-1,0 0 0,0 0 1,0 1-1,0-1 0,0 0 1,0 0-1,0 0 1,15-8 91,0-1 0,-1 0 0,-1-1 0,1 0 0,-2-1 0,16-17 0,4-7 78,30-44-1,-34 36-136,-2-1 0,-2-1 0,-1-1-1,-3 0 1,-2-2 0,-2-1 0,-2 0 0,-2-1-1,7-68 1,-17 66 341,-2 48-65,0 13 187,0-2-262,0 339 1217,-1-342-1461,1 0 0,0 0 0,1-1 0,-1 1 0,1 0-1,0 0 1,0 0 0,0-1 0,0 1 0,1 0 0,-1-1 0,1 1-1,0-1 1,0 0 0,0 0 0,0 1 0,1-1 0,-1-1 0,1 1 0,0 0-1,0-1 1,0 1 0,0-1 0,0 0 0,1 0 0,-1 0 0,1 0-1,-1-1 1,1 1 0,-1-1 0,1 0 0,0 0 0,0-1 0,0 1 0,-1-1-1,1 0 1,0 1 0,0-2 0,0 1 0,0 0 0,0-1 0,-1 0-1,1 0 1,0 0 0,-1 0 0,1-1 0,0 1 0,-1-1 0,6-3 0,0-2-8,1 1 1,-1-1 0,-1-1 0,1 0 0,-1 0 0,-1-1 0,1 0 0,-2 0 0,1 0 0,7-16 0,0-2-66,-1 0 0,17-56 0,-27 72 137,0 0 0,-1 0-1,0-1 1,-1 1-1,-1-16 1,0 26 119,0 27 607,-2 53-251,0-37-312,1 1 0,9 66-1,-7-104-273,0 1-1,0-1 1,0 0-1,1 0 0,0 0 1,0 1-1,0-2 1,1 1-1,0 0 0,0 0 1,0-1-1,0 0 0,1 1 1,-1-1-1,1-1 1,0 1-1,0 0 0,1-1 1,-1 0-1,1 0 1,9 4-1,-8-5-505,-1 0 0,1 0 0,1-1 0,-1 0-1,0 0 1,0-1 0,0 1 0,0-1 0,1-1 0,-1 1 0,0-1 0,8-2 0,24-13-7458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4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13835,'0'0'5700,"14"6"-5495,44 25-107,-55-29-82,0-1 0,-1 1 1,1 0-1,0 0 1,-1 0-1,0 0 0,1 0 1,-1 1-1,0-1 1,0 1-1,0-1 1,0 1-1,-1 0 0,1 0 1,-1 0-1,0 0 1,0 0-1,0 0 0,0 0 1,0 0-1,-1 0 1,1 0-1,-1 1 1,0-1-1,0 0 0,0 0 1,0 0-1,-1 1 1,1-1-1,-1 0 0,-1 4 1,-3 6 224,0-1 0,-1 0 0,0 0-1,-1 0 1,-14 17 0,16-21-91,-31 37 566,25-33-409,1 1-1,0 0 1,0 1-1,2 0 1,-1 1 0,2-1-1,-8 22 1,14-35-311,1 0 1,0 0-1,0 0 1,-1 0-1,1 0 1,0 0-1,0 0 1,0 0-1,0 0 1,1 0-1,-1 0 1,0 0-1,0 0 1,0 0 0,1 0-1,-1 0 1,1 0-1,-1 0 1,0 0-1,1 0 1,0-1-1,-1 1 1,1 0-1,-1 0 1,1-1-1,0 1 1,0 0-1,0 0 1,2 1-24,0-1 0,0 0 0,0 1 0,0-1 0,0 0 0,0-1 0,0 1 0,0 0-1,5-1 1,9 1-1125,0-1 0,28-4 0,-41 3 427,30-5-5414,-13-3-3839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0 891 9858,'0'0'7284,"16"0"-6922,-12 1-341,3-1 17,0 1 1,0-1-1,0-1 0,0 1 1,0-1-1,0 0 1,0-1-1,0 1 1,0-2-1,-1 1 1,1-1-1,-1 0 1,1 0-1,-1 0 0,10-8 1,12-15 112,-1-1 0,-1-2 0,-2 0 1,-1-2-1,-1 0 0,31-62 0,-16 18-125,-4-1 0,24-84 0,-45 123 39,-1 4 92,0 0 0,-2-1-1,-2 0 1,-1 0 0,2-42 0,-8 75 851,0 4-696,-1 15-122,-2-1-1,0 1 1,-8 27 0,-5 25-84,10-34 0,2 1-1,1-1 0,2 0 0,6 70 0,-4-100-101,1 0 1,0 0-1,0 0 0,0-1 1,1 1-1,-1-1 1,1 0-1,1 1 0,-1-1 1,1-1-1,0 1 1,0 0-1,0-1 0,0 0 1,7 5-1,-9-8-10,1 1 0,-1-1 1,0 0-1,1 0 0,-1 0 0,1 0 0,-1 0 0,1-1 0,0 1 0,-1-1 0,1 1 0,-1-1 1,1 0-1,0 0 0,-1 0 0,1-1 0,0 1 0,-1-1 0,1 1 0,-1-1 0,1 0 0,-1 0 0,1 0 1,-1 0-1,0 0 0,1-1 0,-1 1 0,0-1 0,0 1 0,0-1 0,0 0 0,0 0 0,0 0 1,-1 0-1,1 0 0,2-5 0,9-12-50,-1-1 0,-1-1 0,0 0 0,-2 0 0,0-1 0,-1-1 0,-2 1 0,8-46 0,-6 32 112,-8 34 84,0 14 369,-1 13-359,1-1 1,2 1-1,0 0 0,2 0 0,0-1 0,2 0 0,1 0 1,1 0-1,16 34 0,-21-54-301,0 1 1,0-1-1,0 0 0,1 0 1,0 0-1,0-1 0,0 1 1,0-1-1,0 0 0,0 0 1,1 0-1,0-1 1,8 4-1,42 7-4131,-9-11-1576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12707,'0'0'6185,"9"3"-5984,-4-2-171,47 22 34,-49-22-59,-1 0 1,0 0 0,0 1-1,1-1 1,-1 1 0,-1 0 0,1-1-1,0 1 1,0 0 0,0 0-1,-1 0 1,1 0 0,-1 0-1,0 1 1,0-1 0,0 0 0,0 1-1,0-1 1,0 1 0,0-1-1,0 5 1,-1-6 15,-1 0 0,1 0-1,0 0 1,-1 0 0,1 0-1,-1 0 1,1 0 0,-1 0-1,1 0 1,-1 0 0,0 0-1,1 0 1,-1 0 0,0 0-1,0-1 1,0 1 0,1 0 0,-1 0-1,0-1 1,0 1 0,0-1-1,-2 1 1,-28 12 78,16-8-46,-58 25 1568,71-29-550,5-1-913,6 1-109,-1 0 0,1 1 0,-1 0 0,1 1 0,-1 0-1,0 0 1,0 0 0,-1 1 0,1 1 0,-1-1 0,0 1 0,8 7-1,-10-8 61,-1 1-1,0 0 0,0 1 1,-1-1-1,0 1 0,0-1 1,0 1-1,0 0 0,-1 0 0,0 1 1,0-1-1,-1 0 0,0 1 1,0-1-1,0 1 0,-1-1 0,0 7 1,-1-1-100,0-1-1,0 0 1,-1 0 0,-1 0 0,0 0 0,-1-1 0,0 1 0,0-1-1,-1 0 1,0 0 0,-1 0 0,0-1 0,-1 0 0,0 0 0,0-1-1,-1 1 1,0-2 0,0 1 0,-1-1 0,0 0 0,0-1 0,-1 0-1,0-1 1,-16 7 0,3-4-839,1 0 0,-34 4 0,-22-1-4550,-20-6-5897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4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10866,'0'0'9594,"-19"-8"-9610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15155,'0'0'9894,"6"1"-9816,9 1 108,-1 1 0,0 1 0,1 1 0,23 10 0,-24-9-280,0 0-1,0-1 0,1-1 1,-1 0-1,1-1 0,26 3 1,-38-7-304,-1 1 0,1-1 0,-1 1 0,1-1 0,-1 0 0,0 0 0,1 0 0,-1 0 0,0 0 0,0-1 0,0 1 0,0-1 0,0 1 0,0-1 0,0 0 0,0 0 0,0 0 0,-1 0 0,1 0 0,-1 0 0,0 0 0,0-1 0,1 1 0,-1 0 0,-1-1 1,1 1-1,0-1 0,0-2 0,2-31-7495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9658,'0'0'6994,"-9"3"-11819,9 5-1705</inkml:trace>
  <inkml:trace contextRef="#ctx0" brushRef="#br0" timeOffset="1">1 261 7722,'0'0'5425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0 9794,'0'0'10990,"-7"10"-10371,-13 21-182,1 1-1,2 1 1,1 0-1,2 2 0,-14 49 1,7-24-46,-31 64 0,38-95-331,-2-1 0,-1 0 1,-1-1-1,-1-1 0,-24 24 0,39-46-57,-1 0 0,0 0 0,0-1 0,0 0 0,0 0-1,0 0 1,-1 0 0,0-1 0,1 0 0,-7 1 0,9-2-35,0 0 0,0-1 1,0 1-1,1-1 0,-1 0 1,0 0-1,0 0 1,0 0-1,0-1 0,0 1 1,0-1-1,1 0 0,-1 0 1,0 0-1,1 0 1,-1 0-1,0 0 0,1-1 1,-1 1-1,1-1 0,0 0 1,-3-2-1,-1-2-25,1-1 0,-1 0 0,1 0 0,0-1 0,1 1 0,0-1 0,0 0 0,1 0 0,0-1 0,0 1 1,1-1-1,0 1 0,0-1 0,1 0 0,0 0 0,1 1 0,1-18 0,0 24 53,-1 0 0,1 1 0,0-1 0,-1 0 0,1 1 0,0-1-1,0 0 1,0 1 0,1 0 0,-1-1 0,0 1 0,0 0 0,1-1 0,-1 1 0,1 0 0,-1 0 0,1 0 0,0 0 0,-1 0 0,1 1 0,0-1 0,-1 0 0,1 1 0,0-1 0,0 1 0,0 0 0,-1 0 0,1-1 0,0 1 0,3 1 0,66-3 144,-67 2-115,6 1 27,0 1 0,-1 0 0,1 0 0,0 1 0,-1 0 0,1 1 1,-1 0-1,0 1 0,-1 0 0,16 11 0,10 9 375,39 41-1,-6-7-171,-51-46-716,-8-6-656,0 0 0,0-1 0,1 0-1,14 8 1,-20-13 820,-1 0 0,1 0 0,-1 0 1,1-1-1,0 1 0,-1 0 0,1-1 0,0 0 0,-1 0 1,1 0-1,0 0 0,0 0 0,-1-1 0,1 1 0,0-1 1,-1 1-1,1-1 0,0 0 0,-1 0 0,1 0 0,-1-1 0,4-1 1,13-17-6474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7586,'0'0'11634,"-20"17"-10872,5-5-590,6-6-71,1 1 0,0 0 0,0 0 0,1 0 0,0 1 0,0 0 0,1 1 0,0-1 1,0 1-1,1 0 0,0 1 0,0-1 0,1 1 0,1 0 0,-4 15 0,-9 111 1857,3 251-1,13-370-1889,0 27 152,3-1 1,1 1-1,17 73 1,-14-93-186,0-1-1,1 0 1,1-1 0,1 0 0,1 0 0,1-1 0,1 0 0,18 21 0,-14-28-412,-16-14 320,-1 0-1,0 0 1,1 0 0,-1 0-1,0 0 1,1 0 0,-1 0-1,0 0 1,1 0 0,-1 0-1,0 0 1,1 0 0,-1-1-1,0 1 1,0 0 0,1 0-1,-1 0 1,0 0 0,1-1-1,-1 1 1,0 0 0,0 0-1,0-1 1,1 1 0,-1 0-1,0 0 1,0-1 0,0 1-1,0 0 1,1-1 0,-1 1-1,0 0 1,0-1 0,3-38-6869,-3 30 4883,0-10-3586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0 691 7314,'0'0'8563,"8"-3"-8234,4-4-260,-1 0-1,0 0 1,0-1-1,0-1 1,-1 0-1,0 0 1,-1-1 0,0 0-1,-1-1 1,0 0-1,13-22 1,9-22 69,28-72 1,-56 121-133,16-36 19,-3-1 0,-2 0 1,15-83-1,-23 92 1408,-1-46 0,-13 94-685,1 9-611,2 0 0,1 1 0,0 0 0,2 0 0,1 0 0,1 1 0,3 38 0,-2-21 83,0-37-205,0 0 0,0 0 0,1 0 0,-1 0 0,1 0 0,0 0 0,1-1 0,-1 1 0,1 0 0,0-1 0,0 1 0,0-1-1,5 7 1,-5-9-21,0 0 1,1 0-1,-1 0 0,0-1 0,0 1 0,1-1 0,-1 1 0,1-1 1,-1 0-1,1 0 0,-1 0 0,1-1 0,0 1 0,-1 0 0,1-1 1,0 0-1,0 0 0,0 0 0,-1 0 0,1 0 0,0 0 0,0-1 1,-1 1-1,1-1 0,0 0 0,2-1 0,0 0-17,0 0 0,-1-1 0,1 0 0,-1 0 0,0 0 0,0 0 0,0-1 0,-1 1 0,1-1 0,-1 0 0,0 0 0,0 0 0,0-1-1,0 1 1,1-5 0,32-74-344,-9-27-45,-16 59 343,-9 35 455,-3 33-44,3 37-34,3 0 0,1 0 1,18 66-1,-23-114-594,1 0-1,0 0 1,0 0-1,0-1 0,1 1 1,0-1-1,6 10 1,-6-11-554,0-1-1,0 0 1,0 0 0,1 0 0,-1 0 0,1-1 0,6 4-1,16 4-5377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12067,'0'0'5593,"0"140"-4529,-10-68 368,1 2-624,-9-3-808,9-5-592,-10 3-1000,1-17-3657,9-16-4433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9578,'0'0'8798,"2"12"-8115,7 34 221,2 0 0,24 59 0,18 72 763,-42-124-1402,-2 1-1,-3 1 1,-2-1-1,-3 1 1,-8 83-1,4-119-190,-1 0 0,-1 0 0,-1-1 0,-1 1 0,0-1 0,-2-1 0,0 1 0,-20 27 0,2-7 34,-3-2-1,-50 49 1,78-83-105,0 0 0,0-1 1,0 1-1,0 0 0,0-1 1,0 1-1,0-1 0,-1 0 1,1 1-1,-1-1 0,1 0 1,-1-1-1,-4 2 0,6-2-116,19-20-3365,2-7-715,6-5-3225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10418,'0'0'9840,"13"1"-9017,76 20 129,-58-13-799,1 0-1,1-2 1,51 2 0,-80-7-272,0-1 0,0 0 1,1-1-1,-1 1 0,0-1 1,0 1-1,0-1 1,4-2-1,-7 2-172,0 0 0,1 0 1,-1 0-1,0 0 0,0 0 0,0-1 0,1 1 0,-2 0 1,1-1-1,0 1 0,0-1 0,0 0 0,0 1 0,-1-1 1,1 1-1,-1-1 0,0 0 0,1 1 0,-1-4 0,8-19-5858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10186,'0'0'10354,"0"146"-9233,0-91-569,0 2-272,0-4-208,0-7-72,0-10-688,9-6-1209,0-8-2856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0 696,'0'0'4665,"0"44"-4945,0-33 16,9 0-272,1-2-1240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0 838 824,'37'147'4505,"-32"-119"539,-9-42-1577,3 12-4402,2-18 1191,1 1 0,1 0 0,6-21 0,3-20 11,6-167 146,-8 57-268,16-144 95,-24 276-20,-2 25 142,0 0 1,2 0-1,3-18 1,-4 27-148,5-11 1120,-5 15-1330,-1 0 0,1 0-1,-1 0 1,1 0-1,-1 0 1,1 0-1,-1 0 1,1 1 0,0-1-1,-1 0 1,1 0-1,-1 1 1,0-1-1,1 0 1,-1 1-1,1-1 1,-1 1 0,1-1-1,-1 0 1,0 1-1,1-1 1,-1 1-1,0-1 1,1 1 0,-1-1-1,0 1 1,0-1-1,0 1 1,1-1-1,-1 2 1,6 9-44,-1 0-1,0 0 1,-1 0-1,0 1 1,-1 0 0,0-1-1,0 1 1,-2 1-1,1-1 1,-1 16-1,-11-19-137,2-3 644,18 8 157,124 100 314,-130-111-885,-1 0 0,0 1 1,0-1-1,0 1 1,0 0-1,0-1 0,-1 1 1,0 0-1,0 0 0,0 1 1,0-1-1,-1 0 1,1 1-1,-1-1 0,0 1 1,-1-1-1,1 1 1,-1-1-1,0 1 0,0 0 1,0-1-1,0 1 1,-1-1-1,-1 7 0,-1-5 20,1-1-1,-1 1 0,0 0 1,0-1-1,-1 1 0,1-1 1,-1 0-1,0 0 0,-1-1 1,1 1-1,-1-1 0,0 0 1,0 0-1,0-1 0,-1 1 1,-11 4-1,-48 16 167,48-19-108,-1 1 0,1 0 0,-18 11 0,64-14-3820,12-6 63,-3-13-614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6385,'0'0'19068,"128"11"-18363,-73 6-257,0-6-120,0-3-264,-18-2-64,-10-6-56,1 0-752,-10 0-953,-9-9-1968,0-7-2824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12499,'0'0'3580,"-12"36"-2543,2-7-703,-12 33 672,2 2 0,-15 87 0,15 3 461,6 2-1,12 268 1,15-290-1235,-10-117-406,0 0 1,1-1 0,1 1-1,1-1 1,13 28 0,-18-42-35,0 0 0,1 0-1,-1 0 1,0 0 0,1-1 0,-1 1 0,1 0 0,0-1-1,-1 1 1,1-1 0,0 0 0,0 0 0,0 0 0,0 0 0,0 0-1,0 0 1,0 0 0,1 0 0,3 0 0,27-4-6697,-13-6-1110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0 652 1272,'0'0'16671,"8"-9"-16425,25-32-88,77-106 155,-99 129-299,-1 0-1,-1 0 0,0-1 0,-2 0 0,0-1 0,-1 1 0,4-26 0,2-30 309,4-128 425,-18 215 237,-7 34-430,2 0 1,1 1-1,2 66 1,4-110-555,1 0 0,-1 0 1,0 0-1,1 0 1,0-1-1,0 1 0,0 0 1,0-1-1,0 1 1,0-1-1,0 1 0,1-1 1,0 1-1,-1-1 1,1 0-1,0 0 0,3 3 1,-4-4-15,0 0-1,1 0 1,-1-1 0,0 1 0,1 0 0,-1-1 0,1 1 0,-1-1-1,1 1 1,-1-1 0,1 0 0,-1 1 0,1-1 0,-1 0-1,1 0 1,-1 0 0,1 0 0,-1 0 0,1-1 0,0 1 0,-1 0-1,1-1 1,-1 1 0,0-1 0,1 0 0,-1 1 0,1-1 0,-1 0-1,0 0 1,0 0 0,1 0 0,-1 0 0,0 0 0,2-2-1,4-7-78,1 0-1,-1 0 1,-1 0-1,0-1 1,-1 0-1,0-1 1,0 1-1,-1-1 1,4-23-1,6-10 28,-13 44 942,1 9-235,0 27 112,0 43-165,-2-60-548,1 0 1,0 0-1,1 0 1,7 24 0,-7-36-448,0 0 1,0 0 0,1 0-1,0 0 1,0 0 0,7 9 0,-8-12-325,1 0 0,0 0 0,0 0 0,0-1 0,0 1 0,0-1 1,1 0-1,-1 0 0,1 0 0,-1 0 0,1 0 0,4 0 0,18 3-8033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0:5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11058,'0'0'7098,"-37"149"-6170,28-81 456,0-4-399,-1-7-729,1-10-256,9-8-1001,0-20-1327,0-8-3505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5921,'0'0'8766,"-27"3"-4024,24 1-4602,0 1 0,0 0 0,1 0 0,0 0 0,0 1 0,0-1 0,1 0-1,-2 9 1,-2 8 160,0 1-62,1 0 0,1 0 0,1 0 0,1 1-1,1-1 1,5 40 0,-3-51-208,0 0 0,1-1 0,0 0 0,1 1 0,0-1-1,0-1 1,1 1 0,1-1 0,0 1 0,0-2 0,1 1 0,0-1 0,1 0 0,0 0 0,0-1 0,1 0 0,0 0 0,1-1 0,-1-1 0,1 1 0,0-2 0,1 1 0,0-1-1,0-1 1,0 0 0,0-1 0,0 0 0,1 0 0,-1-1 0,23 1 0,-21-3-97,0 0-1,0-1 1,0 0 0,-1-1-1,1-1 1,0 0 0,-1 0-1,0-1 1,13-6 0,-19 6-53,1 1-1,-1-1 1,0 0 0,0 0 0,0-1 0,-1 0-1,0 0 1,0 0 0,0-1 0,0 0 0,-1 1 0,0-2-1,0 1 1,-1 0 0,0-1 0,0 0 0,3-8-1,-5 12-34,0 0-1,0-1 1,0 1-1,0 0 1,-1-1-1,1 1 0,-1 0 1,0-1-1,0 1 1,0 0-1,-1-1 1,1 1-1,-1 0 1,1-1-1,-1 1 0,0 0 1,-3-5-1,2 4-355,-1 1-1,0 0 1,0 0 0,0 0-1,0 0 1,-1 1-1,1-1 1,-1 1-1,1 0 1,-1 0 0,0 0-1,-7-2 1,-17-7-4744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9898,'0'0'9706,"-37"187"-8642,28-99 65,9 6-89,-9-1-288,9-7-320,0-7-224,0-13-208,0-13 0,0-15-928,9-13-1144,-9-14-3306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6433,'0'0'8952,"-14"6"-8343,-43 26 29,53-29-519,1 1 0,-1 0 1,1 1-1,-1-1 0,1 1 1,0-1-1,1 1 0,-1 0 1,1 0-1,0 0 0,0 0 1,1 1-1,-1-1 1,1 0-1,0 1 0,1-1 1,0 1-1,-1-1 0,1 1 1,2 6-1,-2-9-36,0 11 114,0-1 0,1 1-1,1-1 1,0 1 0,5 13-1,-5-20-163,0-1 0,1 1 0,0-1 1,1 0-1,-1 1 0,1-2 0,0 1 0,1 0 0,-1-1 0,1 0 0,11 9 0,-4-5-47,0 0 0,1-1 0,0-1 0,1 0 0,-1-1 1,1 0-1,0-1 0,17 3 0,-24-6-143,0 0-1,0-1 1,1 0-1,-1-1 1,0 0-1,0 0 1,0 0-1,0-1 1,0 0-1,1-1 1,-2 1-1,1-1 1,0-1 0,0 1-1,-1-1 1,1 0-1,-1-1 1,0 1-1,8-7 1,-10 7-108,1-1-172,0 0 0,0 0 0,0-1 0,-1 0-1,0 1 1,0-1 0,7-11 0,-9 12-268,-1-1-1,0 1 1,1 0-1,-2-1 0,1 1 1,0-1-1,-1 1 1,0-6-1,0-7-5522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6009,'0'0'13059,"-37"146"-11595,37-78-247,0 7-273,0-1-304,0-5-328,18-6-224,1-11-88,-10-8-456,0 6-1048,0-12-2369,-9-10-4057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11723,'0'0'8392,"-21"27"-7242,-9 10-734,-26 45 1,52-74-326,0 0-1,1 0 1,0 0-1,0 0 1,1 0-1,0 1 1,0-1-1,1 1 1,0 0-1,0-1 1,1 1-1,1 0 1,-1-1-1,4 17 1,-1-7 102,-1 0-58,2 0 0,0 0 1,1 0-1,1-1 0,1 0 0,0 0 1,1 0-1,1-1 0,1 0 0,0-1 0,1 0 1,0-1-1,18 18 0,-20-23-140,1-1 0,-1 0 0,1 0-1,1-1 1,-1 0 0,1-1 0,0 0 0,1-1 0,-1 0-1,1-1 1,0 0 0,0-1 0,1-1 0,-1 0-1,0 0 1,1-1 0,0-1 0,-1 0 0,1 0 0,16-4-1,-21 2-178,-1 0-1,1-1 0,-1 0 0,0-1 0,0 0 0,0 0 1,-1 0-1,1-1 0,-1 1 0,0-2 0,0 1 0,-1-1 0,0 0 1,0 0-1,6-9 0,4-8-2333,0-2 1,20-47-1,-14 10-4995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11266,'0'0'8898,"-27"173"-7033,27-71-625,0 13-352,0 6-200,0 3-144,0-6-200,0-13-207,0-20-137,0-19 0,0-22-593,-10-16-639,1-23-1232,-9-5-2866,0 0-4496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 8906,'0'0'8878,"-3"8"-8590,-8 25-159,11-32-117,0 0-1,1-1 1,-1 1 0,0 0-1,1-1 1,-1 1 0,0 0-1,1-1 1,-1 1-1,1-1 1,-1 1 0,1-1-1,-1 1 1,1-1 0,-1 1-1,1-1 1,0 1-1,-1-1 1,1 0 0,-1 1-1,1-1 1,0 0-1,-1 0 1,1 0 0,0 1-1,0-1 1,-1 0 0,1 0-1,0 0 1,-1 0-1,1 0 1,0 0 0,0 0-1,-1 0 1,1-1 0,0 1-1,28-2 167,-27 1-176,0 1 0,0-1-1,0 0 1,-1 1-1,1-1 1,0 0-1,-1 0 1,1 0 0,-1 0-1,1-1 1,-1 1-1,1 0 1,-1-1 0,0 1-1,0 0 1,1-1-1,-1 0 1,0 1 0,0-1-1,-1 0 1,1 1-1,0-1 1,-1 0 0,2-3-1,1-49 173,-3 40 43,-2 14-150,1 0-1,-1 0 1,0 0-1,0 0 1,1 0-1,-1 0 1,0 1-1,0-1 1,1 0-1,-1 1 1,0 0-1,1-1 1,-1 1-1,1 0 1,-3 1-1,0 4-21,0-1-1,0 1 0,0-1 0,1 1 0,0 0 1,0 0-1,1 1 0,0-1 0,0 1 1,0-1-1,1 1 0,0-1 0,0 1 1,1 0-1,0 0 0,0-1 0,1 9 1,-1-15-47,0 1 1,0 0 0,1-1 0,-1 1 0,0 0 0,0-1 0,1 1-1,-1 0 1,0-1 0,1 1 0,-1-1 0,1 1 0,-1-1 0,0 1 0,1-1-1,0 1 1,-1-1 0,1 1 0,-1-1 0,1 0 0,-1 1 0,1-1 0,0 0-1,-1 0 1,1 1 0,0-1 0,-1 0 0,1 0 0,0 0 0,-1 0-1,1 0 1,0 0 0,-1 0 0,1 0 0,0 0 0,-1 0 0,2 0 0,-1 0-1,1 0 0,-1 0 0,0-1 0,0 1 0,0 0 0,1 0 0,-1-1 0,0 1 0,0-1 0,0 1 0,0-1 0,0 1 0,0-1 0,0 0 0,0 1 0,0-1 0,0 0 0,0 0 0,0 0 0,0 0 0,0-1 0,2-7 38,-1 0 1,0 0-1,0 0 0,-1 0 1,0 0-1,-1-15 1,0 24-68,0 0 0,0 0 0,0 0 0,0 0 1,0 1-1,0-1 0,-1 0 0,1 0 1,0 0-1,0 0 0,0 0 0,0 0 1,0 0-1,0 0 0,0 0 0,0 0 1,0 0-1,-1 1 0,1-1 0,0 0 1,0 0-1,0 0 0,0 0 0,0 0 0,0 0 1,0 0-1,-1 0 0,1 0 0,0 0 1,0 0-1,0 0 0,0 0 0,0 0 1,0 0-1,-1 0 0,1 0 0,0 0 1,0 0-1,0-1 0,0 1 0,0 0 1,0 0-1,0 0 0,0 0 0,-1 0 0,1 0 1,0 0-1,0 0 0,0 0 0,0 0 1,0 0-1,0-1 0,0 1 0,0 0 1,0 0-1,0 0 0,-1 1-154,1 0 0,-1 0 1,1 0-1,0 0 0,0 0 0,-1 0 0,1 0 1,0 0-1,0 0 0,0 0 0,0 0 1,0 0-1,0 0 0,1 0 0,-1 0 0,0 0 1,1 1-1,14 25-5730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6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12 8266,'0'0'13604,"13"-3"-13340,4 0-147,0 0 1,0 2-1,1 0 0,-1 0 1,1 2-1,-1 0 0,0 1 0,1 1 1,16 5-1,-25-5-99,-1-1 0,0 1-1,0 0 1,-1 0 0,1 1 0,-1 0-1,1 1 1,-1 0 0,0 0 0,-1 0-1,1 1 1,-1 0 0,-1 0 0,1 0 0,-1 1-1,0 0 1,0 0 0,-1 0 0,0 1-1,0-1 1,-1 1 0,4 11 0,-4-4 68,-1 1-1,0-1 1,-1 1 0,-1-1 0,0 1 0,-1-1 0,-1 1 0,0-1 0,-1 0-1,-1 0 1,0 0 0,-1 0 0,-1 0 0,0-1 0,-1 0 0,-1-1-1,0 1 1,-11 13 0,2-5-28,-1 0 0,0-2 0,-1 0 1,-1-2-1,-1 0 0,-1-1 0,0-1 0,-1-1 0,-42 20 0,47-28-103,0 0 0,-1-1-1,0-1 1,0-1-1,0-1 1,0-1 0,-1 0-1,1-1 1,-35-4 0,52 3-57,0 0 1,-1 0 0,1-1-1,0 1 1,0 0 0,0-1-1,0 0 1,0 1 0,0-1-1,0 0 1,0 0 0,0 0 0,1 0-1,-1-1 1,0 1 0,0 0-1,1-1 1,-1 1 0,1-1-1,0 0 1,-1 1 0,1-1-1,0 0 1,0 0 0,0 0-1,0 0 1,0 0 0,0 0-1,1 0 1,-1 0 0,1 0-1,-1 0 1,1 0 0,0 0-1,0 0 1,0 0 0,0-1-1,0 1 1,1 0 0,-1 0-1,0 0 1,1 0 0,0 0-1,-1 0 1,1 0 0,0 0-1,0 0 1,0 0 0,0 0-1,3-2 1,14-12-1665,1 1-1,1 1 1,24-13-1,-28 17 545,48-29-4300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10458,'0'0'10260,"-2"-3"-9643,12-3-337,7 4 39,0 1-1,1 1 0,-1 0 0,32 6 0,16 0-31,-57-6-310,2 1-91,0-1 0,0 0 0,0 0-1,0-1 1,0-1 0,13-2-1,-20 3-142,-1 0-1,1-1 0,-1 1 0,1 0 0,-1-1 0,0 1 0,0-1 0,1 0 0,-1 0 0,3-4 1,-2 3-365,-1-1 1,0 1 0,0-1 0,-1 0 0,1 1 0,-1-1 0,1 0 0,-1 0 0,0-5 0,1-15-5320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10058,'0'0'10714,"137"16"-10434,-91-5-167,-9-2-113,18-1-833,-10-3-1359,-8 1-3457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9882,'0'0'11134,"-12"1"-10592,5-1-478,5 0-41,0-1 1,0 1 0,-1 0-1,1 0 1,0 0 0,0 0 0,0 0-1,-1 0 1,1 1 0,0-1-1,0 1 1,0 0 0,0-1-1,0 1 1,0 0 0,0 0-1,0 0 1,0 1 0,0-1 0,0 0-1,1 1 1,-1-1 0,0 1-1,1 0 1,0-1 0,-1 1-1,1 0 1,0 0 0,0 0 0,0 0-1,0 0 1,0 0 0,0 0-1,1 0 1,-1 0 0,1 0-1,-1 4 1,-7 86 1200,7 153-1,1-235-1199,1 0 0,1-1-1,0 1 1,0 0-1,1-1 1,0 1 0,0-1-1,1 0 1,0 0-1,1 0 1,0-1 0,1 0-1,-1 0 1,1 0 0,11 10-1,-11-13-30,0 0-1,0-1 1,0 0 0,1 0-1,0 0 1,0-1-1,0 0 1,0 0 0,0-1-1,0 0 1,1 0 0,-1-1-1,1 0 1,0 0-1,-1 0 1,1-1 0,0-1-1,-1 1 1,1-1-1,8-2 1,-8 1-1,0-1 0,0 0-1,0-1 1,-1 1 0,1-1 0,-1-1-1,0 1 1,0-1 0,-1-1 0,1 1-1,-1-1 1,0 0 0,-1-1 0,1 1-1,-1-1 1,7-14 0,1-2-1,-1-1-1,-1-1 1,15-50 0,-22 57 64,-1-1 1,-1 1 0,0-1 0,-2-21-1,0 33 136,-1 69-160,-1-20 83,8 81 1,-4-111-109,0 0 1,0-1-1,1 1 0,1 0 1,0-1-1,0 0 0,1 0 1,1 0-1,0 0 0,0-1 1,11 13-1,-14-20-6,1 1 1,-1-1-1,1 0 0,0 1 0,0-2 1,0 1-1,0 0 0,0-1 1,1 0-1,-1 0 0,1 0 0,-1 0 1,1-1-1,0 0 0,0 0 0,0 0 1,-1 0-1,1-1 0,0 0 0,0 0 1,0 0-1,9-3 0,-6 2 5,-1-1-1,0-1 1,1 0-1,-1 0 1,0 0-1,-1 0 1,1-1-1,-1-1 1,1 1-1,-1-1 1,-1 0-1,1 0 1,8-10 0,-1-3 19,0 1 1,-1-2 0,-1 0 0,-1 0 0,-1-1-1,0 0 1,9-33 0,-11 20 19,0 0 1,-2-1-1,-2 0 0,-1-40 1,-2 15 648,0 58-350,-2 1-14,-4 0-93,5 0-218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1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8466,'0'0'11904,"-18"6"-10932,6-3-823,5-1-83,1-1 0,0 1 0,-1 0 0,1 1 0,0-1 0,0 1 0,0 0 0,1 1 0,-1-1 0,1 1 0,0 0 0,0 1 0,0-1 0,1 1 0,-1 0 0,1 0 0,0 0 0,-5 12 0,-6 17 337,2 2 0,1-1 0,2 2 0,1-1 0,-7 70 0,8 186 746,8-221-891,0-46-176,7 226 703,-3-204-604,2-1 1,2-1 0,21 66-1,-26-101-152,8 28 9,2 0 1,1-1-1,2-1 0,2-1 1,26 40-1,-31-61-306,-7-18-1159,-5-27-3826,-1 19 2662,0-10-4778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2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0 831 9794,'0'0'8470,"2"-2"-7873,4-7-354,2 1-1,-1 0 0,1 1 0,0 0 0,11-7 0,33-32 98,-28 17-217,-1-1 0,-2-1 0,-1-1 1,-2-1-1,-1-1 0,-1 0 0,16-55 1,-18 39 63,-3-1-1,-2 0 1,-2-1 0,1-97 0,-8 487 2884,-1-324-3046,1 0 0,1-1-1,0 1 1,1-1-1,0 1 1,1-1-1,1 0 1,0 0-1,1 0 1,0 0-1,1-1 1,0 0-1,1 0 1,14 19 0,-19-29-24,0 1 1,1-1 0,-1 0 0,1 0 0,0 0-1,-1 0 1,1 0 0,0 0 0,0-1 0,0 0-1,1 1 1,-1-1 0,0 0 0,0-1 0,1 1-1,-1 0 1,0-1 0,1 0 0,-1 0-1,0 0 1,1 0 0,-1 0 0,0-1 0,1 0-1,-1 1 1,4-3 0,-1 1 3,1-1 0,-1 0 1,1 0-1,-1-1 0,0 0 0,0 0 0,0 0 1,-1-1-1,0 0 0,0 0 0,6-7 0,11-18-28,-2-1 0,0-1 0,-3-1-1,0-1 1,20-61 0,-21 43-37,-2 0-1,-3-1 0,7-72 1,-14 79 157,-4 44 59,-2 10 31,-7 77 256,-4 58 345,9 237 0,5-349-753,2-1 1,9 41-1,-11-64-112,1-1 1,-1 0-1,1 0 1,0 0-1,0 0 1,1 0-1,0-1 1,0 1-1,0-1 1,1 0-1,0 0 0,0 0 1,0 0-1,0-1 1,1 1-1,0-1 1,0 0-1,6 3 1,-5-4-367,1-1 1,0 0-1,0 0 0,0-1 1,0 0-1,8 0 0,27 0-5181,3-1-4473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2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9978,'0'0'10290,"-64"204"-8561,36-127-657,1-3-584,8-11-272,1-8-216,9-14-8,0-10-856,9-18-1321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27 168 9250,'0'0'11784,"-5"18"-10907,-1 5-472,1 1 0,1-1 0,-2 42 0,5-57-325,1-1 0,0 1-1,1 0 1,0-1 0,0 1 0,1-1 0,0 1 0,0-1 0,0 0-1,1 0 1,0 0 0,1 0 0,-1 0 0,2-1 0,-1 0-1,0 1 1,1-2 0,9 10 0,-5-9-34,0 0 0,1 0 0,-1-1-1,1-1 1,0 0 0,1 0 0,-1 0 0,1-2 0,-1 1 0,1-1-1,0-1 1,0 0 0,0 0 0,18-2 0,-9-1-29,0 0-1,0-1 1,-1-1 0,1-1-1,-1-1 1,0 0 0,22-11 0,-12 2-30,0-2 1,-1 0 0,-1-2-1,-1-1 1,39-38 0,-56 50-23,0-1 0,-1-1 1,0 1-1,0-1 0,-1-1 0,-1 1 1,0-1-1,0 0 0,-1-1 1,-1 1-1,0-1 0,0 0 0,-1 0 1,0 0-1,-1-1 0,-1 1 0,0 0 1,-1-18-1,-1 25-24,0 1-1,0 0 0,-1 0 1,0 0-1,1 0 1,-1 0-1,-1 0 1,1 1-1,0-1 1,-1 1-1,0-1 1,0 1-1,0 0 1,0 0-1,0 1 1,-1-1-1,1 0 1,-1 1-1,0 0 1,1 0-1,-1 0 1,0 0-1,0 1 1,0 0-1,-6-2 0,-5-1-577,1 1 0,-1 1-1,0 0 1,1 0 0,-1 2-1,-18 1 1,-21 8-4156,7 8-1619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11626,'0'0'8922,"0"33"-6976,-1-13-1669,11 220 1543,19 220 601,-28-437-2427,2-1 0,0 1 0,8 23 0,-11-45-39,0-1-1,0 1 1,0 0-1,0-1 1,1 1-1,-1-1 0,0 1 1,0 0-1,0-1 1,1 1-1,-1-1 0,0 1 1,1-1-1,-1 1 1,0-1-1,1 1 1,-1-1-1,1 1 0,-1-1 1,0 0-1,1 1 1,-1-1-1,1 0 0,0 1 1,-1-1-1,1 0 1,-1 0-1,1 1 1,-1-1-1,1 0 0,0 0 1,-1 0-1,1 0 1,-1 0-1,1 0 0,0 0 1,-1 0-1,1 0 1,-1 0-1,1 0 1,0 0-1,-1 0 0,1 0 1,-1-1-1,1 1 1,0 0-1,-1-1 0,1 1 1,-1 0-1,1-1 1,-1 1-1,1-1 1,21-25-5469,-5-6-710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2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10970,'0'0'9626,"-1"30"-7893,-1-8-1418,0 6 23,1 0 0,1 0 0,2 0 0,0 0 0,11 46 0,68 193 1663,-49-175-1530,-4 0 0,-5 2 1,13 105-1,-31-148-138,-3 91 1,-4-118-223,-1 1 0,-2-1 0,0 0 0,-1-1 1,-16 42-1,10-37-58,-2-1 1,0-1-1,-2 0 1,0-1 0,-38 43-1,70-87-8676,2-2-796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28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18 694 9314,'0'0'9401,"-5"0"-8772,-8 1-380,18-2 110,3-1-224,-1-1-1,1 1 1,-1-1-1,0 0 1,7-5-1,12-10-47,-1-2 0,-1-1 0,-1-1 0,-1-1 0,0-1 0,-2-1 0,18-30 0,-16 25 7,-2-1 0,-2 0 0,0-2 0,-2 0 0,-2-1-1,-1-1 1,13-53 0,-20 55 262,0-1-1,0-46 1,-6 78 703,0 4-550,-2 32-215,-9 56 0,5-55-229,-2 58 0,7-74-64,1-10 0,-1-1 1,2 0 0,-1 0-1,1 0 1,0 0 0,1 0-1,3 11 1,-4-16-8,0-1-1,1 0 1,-1 0-1,1 1 1,0-1-1,-1 0 1,1-1-1,0 1 1,0 0-1,1-1 1,-1 1 0,0-1-1,0 1 1,1-1-1,-1 0 1,1 0-1,-1 0 1,1 0-1,-1-1 1,1 1-1,-1-1 1,1 0-1,0 1 1,-1-1-1,1 0 1,0 0 0,4-2-1,-1 1-3,0 0 0,-1 0 0,1-1-1,-1 0 1,1-1 0,-1 1 0,0-1 0,0 0 0,0 0 0,0 0-1,-1-1 1,1 0 0,-1 0 0,0 0 0,0 0 0,0 0-1,-1-1 1,4-6 0,8-12-19,-1 0-1,16-39 1,-22 41 41,-1-1 1,0 1-1,-2-2 1,-1 1-1,0 0 1,-2-1-1,-1-29 1,-1 51 211,-1 22 285,-5 31-342,2 1 0,3 0 0,1 0 0,4 0 0,1 0 0,3-1 0,26 93 0,-23-109-81,2 0-1,2-1 1,37 64-1,-51-98-179,-1 0-1,1 0 1,-1 0 0,1 0-1,0 0 1,-1 0 0,1 0 0,0 0-1,0 0 1,0 0 0,-1-1-1,1 1 1,0 0 0,0-1 0,0 1-1,0 0 1,0-1 0,0 1-1,1-1 1,-1 0 0,0 1 0,0-1-1,0 0 1,0 0 0,2 1-1,23-16-5507,-14 6 2840,6-2-6034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10 685 13051,'0'0'9997,"12"-29"-9703,6-11-186,0 0 50,-2 0 0,12-45 0,7-88 365,-17 72-398,-11 62-90,-1-1-1,1-56 1,-7 94-102,54 173 257,-18-62 142,25 112-386,-40-127-2472,-20-93 2394,-1-1-1,0 1 1,1-1-1,-1 1 0,0-1 1,0 1-1,0-1 1,0 1-1,1-1 0,-1 1 1,0-1-1,0 1 1,0-1-1,0 1 0,0 0 1,0-1-1,0 1 0,-1-1 1,1 1-1,0-1 1,0 1-1,0-1 0,0 1 1,-1-1-1,1 1 1,0-1-1,-1 1 0,1-1 1,0 1-1,-1-1 1,1 0-1,0 1 0,-1-1 1,1 1-1,-1-1 0,1 0 1,-1 1-1,1-1 1,-1 0-1,1 0 0,-1 0 1,1 1-1,-1-1 1,1 0-1,-1 0 0,1 0 1,-1 0-1,1 0 1,-1 0-1,0 0 0,1 0 1,-1 0-1,1 0 0,-1 0 1,1 0-1,-1 0 1,1-1-1,-1 1 0,1 0 1,-1 0-1,1-1 1,-1 1-1,0 0 0,-25-5-5825</inkml:trace>
  <inkml:trace contextRef="#ctx0" brushRef="#br0" timeOffset="1">1 374 6649,'0'0'13795,"156"63"-13259,-101-46-311,-10-1-225,10-5-72,-18-5-721,0-3-1023,-1-3-1177,1-3-1200,-19-19-95,1 0-73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11803,'0'0'11214,"-19"34"-10517,-54 112 154,69-137-759,1 0 0,1 0-1,-1 0 1,1 0 0,1 0 0,-1 0-1,2 1 1,-1-1 0,1 0 0,1 1-1,0-1 1,2 11 0,1-5 85,1 0-1,0-1 1,2 0 0,14 26 0,-17-32-146,1 0 1,0 0 0,0 0-1,1-1 1,0 1 0,1-2 0,-1 1-1,1-1 1,0 0 0,1 0-1,-1 0 1,1-1 0,1-1-1,-1 1 1,0-1 0,1-1-1,0 0 1,0 0 0,0 0-1,0-1 1,0-1 0,1 0-1,-1 0 1,12 0 0,-17-2-101,0 0 0,1 0 0,-1 0-1,0 0 1,0-1 0,-1 1 0,1-1 0,0 0 0,0 0 0,-1-1 0,1 1-1,-1-1 1,0 0 0,0 1 0,0-1 0,0-1 0,0 1 0,3-6 0,4-7-1565,-1 0 0,15-35 0,-11 20-2661,-2 7-2723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0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11442,'0'0'10435,"-64"189"-9915,46-131-448,-1-3-72,1-5-496,0-9-713,-1-3-1031,10-13-2433,0-11-808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0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20 5353,'0'0'14599,"-9"3"-13535,6-2-984,0 0 0,0 0 0,0 0-1,0 1 1,1-1 0,-1 1 0,0 0-1,1-1 1,-1 1 0,1 0 0,0 1-1,0-1 1,0 0 0,0 1 0,-3 4-1,2-1 55,1 0-1,0 0 0,1 0 0,-1 1 1,1-1-1,0 0 0,1 0 1,-1 1-1,2 6 0,-2 18 326,0-18-275,1-1 1,1 0-1,-1 1 1,2-1-1,4 21 0,-4-28-155,0-1-1,0 1 1,0-1 0,1 1-1,0-1 1,0 0-1,0 0 1,0 0-1,1 0 1,-1-1-1,1 0 1,0 1-1,0-1 1,0-1 0,1 1-1,-1 0 1,9 2-1,-1 0-21,1-2-1,0 0 1,0 0-1,0-1 1,0-1-1,0 0 1,0 0-1,0-2 0,1 0 1,-1 0-1,0-1 1,0-1-1,0 0 1,-1 0-1,1-2 1,-1 1-1,0-2 1,0 0-1,0 0 1,12-10-1,-6 2-245,-2-1 1,1 0-1,-2-2 0,0 0 1,12-18-1,-20 25-376,-1 1 0,0-1 0,-1 0 0,0 0 0,-1-1 0,0 0 0,0 1 0,-1-1 0,-1-1 0,0 1 0,1-16 0,-3 26 405,0 0 1,0 0 0,0 0-1,0 0 1,0 0 0,0 0-1,-1 0 1,1 0-1,0 1 1,0-1 0,-1 0-1,1 0 1,-1 0 0,1 0-1,-1 1 1,1-1 0,-1 0-1,1 1 1,-1-1 0,0 0-1,1 1 1,-1-1 0,0 1-1,0-1 1,1 1 0,-1-1-1,0 1 1,0-1-1,0 1 1,0 0 0,1-1-1,-1 1 1,0 0 0,0 0-1,0 0 1,0 0 0,0 0-1,0 0 1,0 0 0,-1 0-1,0 0-358,-26-4-6324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1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9234,'0'0'13092,"5"34"-11698,-1 3-1101,33 176 909,11 78 88,-30-163-1191,-17-116-131,0-7-86,-1 0 1,1 0 0,0-1-1,0 1 1,1 0 0,-1-1 0,4 7-1,-4-10-208,0 1-1,0-1 1,1 0-1,-1 1 1,0-1 0,1 0-1,-1 0 1,1 0-1,0 0 1,-1 0-1,1 0 1,0-1 0,-1 1-1,1 0 1,0-1-1,0 0 1,0 1-1,0-1 1,-1 0 0,1 0-1,0 0 1,3 0-1,13 0-5882,1 0-2874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1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14307,'0'0'9474,"74"16"-9474,-38-5-120,-8-5-704,-1-3-800,-8-3-937,-10 0-2800,0-14-1753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2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147 372 9674,'-146'-182'10154,"155"182"-9178,18 3-63,19 5-609,9 3-304,9-5-728,19-1-1001,-19 1-3608,-9-6-3025</inkml:trace>
  <inkml:trace contextRef="#ctx0" brushRef="#br0" timeOffset="1">652 1 14443,'0'0'8847,"-7"32"-8309,0 4-420,-1 0 52,2 1 0,1-1 0,1 59 1,4-77-45,-1 2 25,0-1 1,2 1-1,0 0 1,2-1-1,0 1 1,1-1-1,1 0 1,7 20-1,-4-22-51,1 1 0,0-1 0,1-1 0,1 1 0,0-2 0,17 18 0,-23-28-194,0-1 0,0 1 0,0-1 0,1 0 0,-1 0 0,1-1 0,0 0 1,0 0-1,0 0 0,1-1 0,-1 1 0,0-2 0,1 1 0,0-1 0,-1 0 0,1 0 0,0-1 0,0 0 0,-1 0 0,1 0 0,10-3 0,-15 3-62,-1-1 1,0 1-1,1-1 0,-1 0 0,1 1 0,-1-1 1,0 0-1,1 0 0,-1 0 0,0 0 0,0 0 0,0 0 1,0-1-1,0 1 0,0 0 0,0 0 0,0-1 1,0 1-1,-1-1 0,1 1 0,-1 0 0,1-1 0,-1 1 1,1-1-1,-1 0 0,0 1 0,0-3 0,-2-48-7306,-5 24 859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1 338 9858,'0'0'12091,"183"-5"-11355,-119-1-400,1 1-232,-1-6-104,-18 0-696,-1 0-1041,-17-11-1991,-19 0-1161,-9 5-2433</inkml:trace>
  <inkml:trace contextRef="#ctx0" brushRef="#br0" timeOffset="1">120 0 9842,'0'0'11627,"174"3"-11627,-100 5-529,17 0-911,-8-2-2641,-19-1-2008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2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 7346,'0'0'13613,"-23"12"-13219,-4 3-244,-38 26 1,63-39-123,-1 0 1,1 0-1,0 1 0,0-1 1,0 0-1,1 1 0,-1-1 1,0 1-1,1 0 1,0-1-1,-1 1 0,1 0 1,0 0-1,1 0 0,-1 0 1,0 0-1,1 0 0,0 0 1,0 0-1,-1 0 1,2 0-1,-1 0 0,0 0 1,2 5-1,-1 8 143,0-3-51,-1-1 0,2 0 0,0 1-1,0-1 1,1 0 0,1 0 0,0 0 0,1-1 0,0 0-1,11 19 1,0-7 37,0 0-1,1-2 1,38 36 0,80 72 212,-133-127-346,0 0-1,-1 0 1,1 0-1,0 0 1,-1 0 0,1 0-1,-1 1 1,0-1-1,1 0 1,-1 1 0,0-1-1,-1 1 1,1-1-1,0 1 1,-1 0 0,1-1-1,-1 1 1,0-1 0,0 1-1,0 0 1,0-1-1,-1 1 1,1 0 0,-1-1-1,1 1 1,-1-1-1,0 1 1,0-1 0,0 1-1,0-1 1,0 0-1,-1 1 1,1-1 0,-1 0-1,0 0 1,1 0-1,-1 0 1,0 0 0,0-1-1,0 1 1,0 0 0,-4 1-1,-11 5 18,-1-1-1,1-1 1,-1 0-1,-1-1 1,1-1-1,-34 3 1,-118-3-698,119-4-140,49 0-353,10-4-1197,85-35-6885,-38 16 2829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3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8570,'0'0'14395,"0"33"-13978,-1-6-321,1 13 75,1 0 0,1 0 0,14 63 0,59 177 456,-55-235-777,-12-31-1958,-13-33-4396,-11-10 231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3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9602,'0'0'12915,"220"30"-12187,-147-8-472,10-2-200,-19 2-56,9 0-696,-9 2-1169,1 20-1999,-10-2-1441,-19-1-4017</inkml:trace>
  <inkml:trace contextRef="#ctx0" brushRef="#br0" timeOffset="1">697 658 10906,'0'0'10479,"0"-24"-10123,-1-14-290,-1-9 13,6-46 0,28-113 36,-3 25-86,-28 166-29,-1 12 3,0 0 1,0 0-1,0 0 0,1 0 1,-1 0-1,1 0 0,0 0 1,-1 0-1,1 0 0,0 0 1,1 1-1,-1-1 1,1 0-1,-1 1 0,1-1 1,3-3-1,-5 6-2,0 0 0,1 0-1,-1-1 1,0 1 0,1 0 0,-1 0 0,0 0 0,1 0-1,-1 0 1,0 0 0,1 0 0,-1 0 0,0 0-1,1 0 1,-1 0 0,1 0 0,-1 0 0,0 0-1,1 0 1,-1 0 0,0 0 0,1 0 0,-1 0-1,0 1 1,1-1 0,-1 0 0,0 0 0,1 0-1,-1 1 1,0-1 0,0 0 0,1 0 0,-1 1-1,0-1 1,0 0 0,0 1 0,1-1 0,-1 0-1,7 10 162,0 0 0,0 1 0,-1 0 0,-1 0 0,0 0 0,0 1 0,3 13 0,4 9 93,9 15-15,0 3-63,20 70-1,-12-35-141,-18-60-765,12 53 1,-23-64-666,0-16 1076,-1 1 1,1-1-1,-1 1 1,1-1-1,-1 1 0,1-1 1,-1 1-1,0-1 1,1 0-1,-1 1 0,0-1 1,0 0-1,1 0 1,-1 1-1,0-1 1,0 0-1,1 0 0,-1 0 1,0 0-1,0 0 1,1 0-1,-1 0 1,0 0-1,0 0 0,-1-1 1,-24 1-6912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1376,'0'0'17188,"201"168"-17188,-109-138-688,-19-8-3417,-18-11-2320</inkml:trace>
  <inkml:trace contextRef="#ctx0" brushRef="#br0" timeOffset="1">505 1 13675,'0'0'6233,"0"143"-5169,18-64-615,1 7-273,8-1-96,-9-14-32,10-10-48,-10-17-584,-9-19-1217,1-17-2720,-1-8-816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7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96 380 14667,'0'0'7447,"-1"-31"-6916,-2-100-256,3 117-250,2 1 0,-1 0 0,2-1 0,-1 1 0,2 0 0,10-25 0,1-7 132,-10 24-400,5-12 1868,-8 37-719,-1 22-686,9 553 2210,-10-578-2191,-3-11-590,-5 5 236,0 1 1,-1 0-1,1 1 1,-1 0-1,1 0 0,-1 1 1,-16-3-1,-47-2 416,70 7-208,133 10 399,108 4 244,-186-14-625,-50 0-57,-13 0-4193,-7-3-1306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4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9218,'0'0'10438,"22"26"-8964,2 4-1104,12 14 255,66 62 0,-58-65-361,-12-13-201,-2 1 0,33 41 0,-56-61-32,-1 0 0,1 0 1,-1 1-1,-1 0 0,0 0 1,0 1-1,-1-1 0,-1 1 1,0 0-1,0 0 0,-1 0 0,0 0 1,0 13-1,-3-14 17,-1-1 1,0 1-1,0-1 0,-1 0 1,0 0-1,0 0 1,-1 0-1,0-1 0,-1 1 1,0-1-1,0 0 0,-1-1 1,0 1-1,0-1 0,-1 0 1,0-1-1,0 1 0,-11 6 1,4-2-41,0-1 1,-1-1-1,1 0 1,-2-2 0,1 1-1,-1-2 1,-1 0-1,1-1 1,-25 5-1,35-9-41,-6 1-211,-1 0 0,0-1-1,1 0 1,-1-1 0,0-1 0,-24-3-1,36 4 136,0-1 1,0 1-1,-1-1 0,1 0 1,0 1-1,0-1 0,0 0 0,0 0 1,0 0-1,0 0 0,0 0 0,0 0 1,1 0-1,-1 0 0,0 0 0,1 0 1,-1 0-1,0-1 0,1 1 1,-1 0-1,1 0 0,0-1 0,-1 1 1,1 0-1,0-2 0,2-36-5820,6 17 249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4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70 108 9826,'0'0'10706,"-6"24"-9275,-1 0-1075,1-9-183,2 0 0,0 0-1,1 1 1,1-1 0,0 1-1,1 0 1,0 0-1,3 23 1,2-22-15,0 1 1,0-1-1,2-1 1,0 1-1,1-1 0,1 0 1,12 19-1,-15-27-139,0 0 0,1 0 1,0 0-1,0-1 0,1 0 0,-1 0 0,2 0 0,-1-1 0,1 0 0,0-1 0,0 0 0,0 0 1,1 0-1,14 4 0,-21-8-29,1 0-1,-1 0 1,1 0 0,0-1 0,-1 1 0,1-1 0,-1 0 0,1 0-1,0 0 1,-1 0 0,1 0 0,0-1 0,-1 1 0,1-1 0,-1 1-1,1-1 1,-1 0 0,1 0 0,-1 0 0,0-1 0,1 1 0,-1 0-1,0-1 1,0 0 0,0 1 0,0-1 0,0 0 0,0 0-1,-1 0 1,1 0 0,-1 0 0,1-1 0,-1 1 0,0 0 0,0-1-1,0 1 1,1-4 0,2-9-21,-1 0 1,-1 0-1,0 0 0,-1 0 1,-2-21-1,1 21-22,-1-4 18,0 0 1,-2 1-1,0-1 1,-1 1-1,-1-1 1,0 1-1,-2 1 1,-10-22-1,4 13 19,-2 0-1,-1 2 0,0 0 0,-32-35 0,40 51 63,-1 0-1,0 1 1,0 0 0,-1 0-1,-11-6 1,18 11-21,0 1-1,0 0 1,0-1-1,0 1 1,0 1 0,0-1-1,0 0 1,-1 1-1,1-1 1,-5 1 0,7 0-22,0 0-1,-1 1 1,1-1 0,0 0 0,0 1 0,0-1 0,-1 1 0,1-1 0,0 1 0,0 0 0,0-1 0,0 1 0,0 0 0,0 0 0,0 0 0,1 0 0,-1 0 0,0 0 0,0 0 0,1 0 0,-1 0 0,0 0 0,1 0-1,-1 0 1,1 0 0,-1 3 0,-5 18-223,1 0 0,0 0 0,-2 42 0,7-54-113,-1-1 0,1 0 0,1 1 1,0-1-1,0 0 0,1 1 0,0-1 1,1 0-1,-1 0 0,2 0 0,-1-1 1,8 13-1,-4-12-755,1-1 1,0 1-1,1-1 1,-1-1-1,1 0 1,1 0-1,-1-1 1,19 9-1,26 4-7879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7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50 8450,'0'0'11233,"-23"-8"-10562,-74-25-195,53 25 29,43 7-463,0 1-1,-1 0 1,1 0 0,0 1-1,-1-1 1,1 0-1,0 0 1,-1 1-1,1-1 1,0 0-1,0 1 1,-1-1-1,1 1 1,0 0-1,-2 1 1,2 0 11,0 0 1,0 0 0,0 1-1,0-1 1,0 0 0,0 1 0,0-1-1,1 1 1,0-1 0,-1 0-1,1 1 1,0-1 0,0 1 0,0-1-1,1 1 1,0 2 0,-1 14-101,1-9 108,1 0-1,0 0 0,0 0 1,1-1-1,1 1 1,-1-1-1,2 1 0,-1-1 1,1-1-1,12 17 1,71 84 246,-77-96-297,59 59 54,-49-53 0,-1 1 1,-1 1-1,0 1 0,-2 1 0,15 25 0,-29-43-11,0-1-1,-1 1 1,0 0-1,0 0 0,-1 0 1,1 0-1,-1 0 1,0 0-1,0 0 1,-1 0-1,1 1 1,-1-1-1,0 0 1,-1 0-1,1 1 0,-3 6 1,2-8-9,-1 0 1,-1 0-1,1 0 0,-1-1 1,1 1-1,-1-1 1,0 1-1,0-1 0,0 0 1,-1 0-1,1 0 1,-1-1-1,0 1 0,0-1 1,0 0-1,0 0 0,0 0 1,-8 2-1,-11 2 7,-1 0 0,0-2 0,0-1 0,0-1 0,0 0 0,-40-4 0,8 1-93,39-3-387,17 1-794,16 1-826,95 0-4670,-48 2 1802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8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38 571 8058,'0'0'13413,"0"-8"-12455,2-101-157,0 32-755,-2-1-1,-4 1 0,-14-78 1,10 133-45,6 18-2,0 0 0,1 0 0,0 0 0,-1 0-1,1-1 1,1 1 0,-1 0 0,0-7-1,1 41 45,1 0 0,1 0-1,1 1 1,2-1 0,12 41-1,2-6 101,24 66-40,-37-116-77,1 1 0,0-1 0,2 0 0,-1-1 0,21 25 0,-28-38-18,0 1 0,0-1 1,0 0-1,0 0 0,1 1 0,-1-1 1,0 0-1,1 0 0,-1-1 0,0 1 1,1 0-1,-1 0 0,1-1 0,-1 1 1,1-1-1,-1 1 0,1-1 1,2 1-1,-3-1 6,0-1 0,0 1 0,0 0 0,0-1 1,0 1-1,0-1 0,0 1 0,0-1 0,0 1 0,-1-1 1,1 0-1,0 1 0,0-1 0,-1 0 0,1 0 0,0 1 1,-1-1-1,1 0 0,-1 0 0,1 0 0,0-1 0,3-8 63,-1 1 0,0-1-1,-1 0 1,3-17-1,-4 17-128,6-47 35,-2-1 0,-3 1-1,-3-1 1,-10-73 0,3 92-1010,17 70-3235,43 87-2654,-24-63 685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67 9402,'0'0'11374,"-1"33"-10327,-1 109-277,3-132-676,1 1 1,-1-1 0,2 0-1,-1 1 1,2-1-1,-1-1 1,1 1-1,1 0 1,0-1-1,0 0 1,1 0 0,0 0-1,0-1 1,1 0-1,15 14 1,-9-8 19,-5-6-68,0-1 0,0 1 1,1-1-1,0-1 0,1 0 0,0 0 1,10 5-1,-14-9-35,-1 0 1,0 0-1,0 0 0,1 0 1,0-1-1,-1 0 0,1 0 1,-1-1-1,1 1 0,0-1 1,-1 0-1,1-1 0,0 1 1,-1-1-1,1-1 0,6-1 1,-8 1-11,0-1 1,0 1 0,-1-1 0,1 0 0,-1 0-1,0 0 1,0-1 0,0 1 0,0-1 0,0 1 0,-1-1-1,0 0 1,0 0 0,0 0 0,0 0 0,0-1-1,-1 1 1,2-9 0,1-4 5,-1 0 0,-1 0 0,0-31 0,-2 33-6,-1-1-1,0 1 0,-1 0 0,-1 0 0,-1 0 1,0 0-1,-1 0 0,0 1 0,-1-1 0,-1 2 1,0-1-1,-1 1 0,0 0 0,-1 0 0,-1 1 1,0 0-1,0 1 0,-24-19 0,29 26 20,0 0 0,-1 1 0,1 0 0,-1 0 0,0 0 0,0 1 0,0 0 0,0 0 0,0 0 0,0 1 0,-1 0 0,1 0 0,0 0 0,-1 1 0,1 0 0,-11 2 0,14-2-21,0 1 0,0 1 1,0-1-1,1 0 0,-1 1 0,0-1 0,0 1 0,1 0 0,-1 0 0,1 0 0,0 0 0,-1 0 0,1 1 0,0-1 0,0 1 0,0-1 0,1 1 0,-1 0 0,1-1 0,-1 1 0,1 0 0,-2 6 0,-1 4-64,0-1 0,0 1 0,1-1 0,-2 22-1,4-21-261,0 0 0,1 0-1,0 0 1,2 0-1,-1 0 1,6 23 0,-4-28-366,0-1 0,0 1 0,1-1 0,0 0 0,0 0 0,1 0 0,-1-1 0,2 0 0,-1 1 0,1-2 0,-1 1 0,8 5 1,32 16-6217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8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9858,'0'0'9282,"-9"209"-8106,9-129-359,0 0-329,18-3-224,-9-14-96,10-13-120,-10-15-48,0-13-296,0-16-1049,0-12-1407,-9-24-2057,0-11-3985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9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4673,'0'0'15475,"32"16"-15159,13 7-266,133 75 62,-156-84-144,-1 0 1,24 22 0,-41-32-38,1 0 1,-1 0-1,0 0 0,0 0 1,-1 1-1,1-1 1,-1 1-1,0 0 0,0 0 1,-1 0-1,1 1 1,-1-1-1,0 0 0,-1 1 1,1 0-1,0 7 0,-2-11 60,-1 0 0,1 0 0,0 0 0,-1-1 0,1 1 0,-1 0 0,1-1 0,-1 1 0,0 0 0,0-1 0,0 1 0,0-1 0,0 1 0,0-1 0,0 0 0,-1 1 0,1-1 0,0 0 0,-2 1 0,-41 21-165,22-16 123,0-2 1,-28 4-1,-13-5 1246,62-4-869,6 0-180,0-1 0,-1 1 0,1 0 0,0 0 0,0 0-1,0 1 1,0 0 0,-1 0 0,1 0 0,0 1 0,-1-1-1,1 1 1,-1 0 0,1 0 0,-1 1 0,0-1 0,0 1 0,0 0-1,0 0 1,-1 1 0,1-1 0,-1 1 0,0-1 0,3 5-1,14 20 494,24 43-1,-31-48-818,1 0 0,1-1 0,35 40 0,-19-27-1945,2 2-5462,-15-20 2126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9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1 696 9394,'0'0'11193,"0"-27"-9617,0-208 383,9-181-1412,-2 422-735,16 74 42,31 94 204,-43-146-45,1 0 1,1-1-1,1-1 0,18 26 1,-30-50-7,-1 0-1,1-1 1,-1 1-1,1 0 1,0-1 0,0 1-1,0-1 1,0 0 0,0 0-1,3 2 1,-4-3-5,0 1 1,-1-1-1,1 0 0,-1 0 0,1 0 1,0 0-1,-1 0 0,1 0 1,0 0-1,-1 0 0,1 0 1,-1 0-1,1 0 0,0 0 0,-1 0 1,1-1-1,-1 1 0,1 0 1,0 0-1,-1-1 0,1 1 0,-1 0 1,1-1-1,-1 1 0,1-1 1,-1 1-1,0 0 0,1-1 1,-1 1-1,1-1 0,-1 1 0,0-1 1,1 0-1,-1 1 0,0-1 1,0 1-1,1-1 0,-1 1 1,0-1-1,0 0 0,0 1 0,0-1 1,0 0-1,0 1 0,0-2 1,10-70 8,0-77 1,7-49 3,-16 178-15,-1 20 2,1 0 0,-1 0 0,0 0 0,0 0 0,0 0 0,0 1 0,1-1 0,-1 0 0,0 0 0,0 0 0,0 0-1,1 0 1,-1 0 0,0 0 0,0 0 0,1 0 0,-1 0 0,0 1 0,0-1 0,0 0 0,1 0 0,-1 0 0,0-1 0,0 1 0,1 0-1,-1 0 1,0 0 0,0 0 0,0 0 0,1 0 0,-1 0 0,0 0 0,0 0 0,0 0 0,1-1 0,-1 1 0,0 0 0,0 0 0,0 0 0,0 0-1,1-1 1,-1 1 0,0 0 0,0 0 0,0 0 0,0-1 0,0 1 0,1 0 0,17 45 439,-2 2 1,13 65-1,-2-12-249,-16-62-289,26 78 281,-33-105-465,1 0 0,0-1 0,1 0 0,0 0 0,1-1 0,0 1 0,0-1 0,9 8 0,-14-16-253,0 1 0,-1-1 0,1 0 0,0 0 0,0 0 0,0 0 0,0-1 0,0 1 0,0 0 0,0-1 0,0 1 0,0-1 0,0 0 0,0 0 0,4 0 0,5 0-6390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39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1 699 4793,'0'0'17528,"4"-22"-16917,1-1-491,1-10 17,2 1 1,16-44 0,-8 35-126,-2 0-1,-1-1 1,-3 0-1,-1-1 1,3-46-1,3-17-379,-11 86 195,-1 0 1,0 0 0,-1-29 0,45 258 977,7 37 120,-45-200-937,3-1 0,29 75-1,-27-100-2456,-14-20 2227,1-1 0,-1 0-1,0 0 1,0 1 0,0-1 0,0 0 0,0 1 0,0-1-1,0 0 1,0 0 0,-1 1 0,1-1 0,0 0-1,0 1 1,-1-1 0,1 0 0,0 1 0,-1-1 0,1 0-1,0 1 1,-1-1 0,1 1 0,-1-1 0,1 1 0,-1-1-1,0 1 1,1-1 0,-1 0 0,-24-28-6930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0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0 226 10562,'0'0'10827,"202"163"-10827,-147-147-72,18-13-945,-9-3-1943,-18 0-3714</inkml:trace>
  <inkml:trace contextRef="#ctx0" brushRef="#br0" timeOffset="1">513 1 12043,'0'0'10010,"0"198"-8458,10-113-656,8 3-256,9-5-208,-27-12-231,10-10-129,-1-17-72,0-14-409,0-11-679,-9-13-1096,18-9-865,-8-22-2760,8-8-5378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47 13651,'0'0'7160,"-5"27"-6065,-13 84-420,17-107-631,0 0 1,1-1-1,-1 1 1,1 0-1,0 0 0,0-1 1,0 1-1,0 0 1,1 0-1,0-1 1,0 1-1,0 0 1,0-1-1,0 1 0,1-1 1,-1 1-1,1-1 1,0 0-1,0 0 1,0 0-1,0 0 1,1 0-1,3 4 1,-2-5-15,1 1 0,-1-1 1,1 0-1,-1 0 0,1 0 1,0-1-1,-1 1 1,1-1-1,0 0 0,0-1 1,0 1-1,9-1 0,-13 0-24,0-1-1,0 1 1,0-1-1,0 1 1,0-1-1,0 1 1,1-1-1,-2 0 1,1 1-1,0-1 1,0 0-1,0 0 1,0 0-1,0 0 1,-1 0-1,1 0 0,0 0 1,-1 0-1,1 0 1,-1 0-1,1 0 1,-1 0-1,0 0 1,1-1-1,-1-1 1,7-32 130,-4 10-32,-1-1 0,-1-40-1,-1 60-85,-1 0-1,1-1 0,-1 1 1,0 0-1,-1 0 0,1 0 1,-1 0-1,-1 0 0,1 0 0,-1 0 1,0 1-1,0-1 0,0 1 1,-1 0-1,-8-9 0,10 12 20,0 1 1,-1-1-1,1 1 0,0 0 0,-1 0 0,1 0 0,-1 0 0,1 0 0,-1 0 1,1 1-1,-1-1 0,0 1 0,1 0 0,-1 0 0,0 0 0,1 0 0,-1 0 1,0 1-1,1-1 0,-1 1 0,0-1 0,1 1 0,-1 0 0,1 0 0,-1 0 1,1 1-1,0-1 0,0 1 0,-1-1 0,1 1 0,0-1 0,0 1 0,0 0 1,1 0-1,-1 0 0,-2 4 0,-2 11-44,2 0 1,0 0-1,0 0 1,2 0-1,0 1 1,1 0-1,1-1 1,0 1-1,5 26 1,-4-41-6,0 1 1,0-1-1,1 1 1,-1-1-1,1 0 1,0 0 0,0 1-1,0-1 1,1 0-1,-1-1 1,1 1-1,-1 0 1,1-1 0,0 0-1,0 1 1,0-1-1,0 0 1,0-1-1,1 1 1,-1 0 0,1-1-1,-1 0 1,1 0-1,-1 0 1,1 0-1,0 0 1,-1-1 0,1 0-1,0 0 1,0 0-1,-1 0 1,1 0-1,0-1 1,6-1 0,-9 0 4,1 1 0,0-1 0,-1 0 0,1 1 0,-1-1 0,1 0 0,-1 0 0,0 0 0,0 0 0,1 0 0,-2-1 0,1 1 0,0 0 0,0 0 0,0-4 0,6-34 4,-5 27 4,-1 1 0,-1-1 1,0 1-1,0-1 0,-1 1 1,-6-24-1,7 33 20,-1 1 0,0-1 1,1 1-1,-1 0 0,0-1 0,-1 1 0,1 0 1,0 0-1,-1 0 0,1 0 0,-1 0 0,1 0 1,-1 0-1,0 0 0,0 1 0,0-1 1,0 1-1,0-1 0,0 1 0,-1 0 0,1 0 1,0 0-1,-1 0 0,1 0 0,-1 0 1,1 1-1,0-1 0,-1 1 0,0 0 0,1 0 1,-1 0-1,1 0 0,-1 0 0,1 0 0,-1 1 1,1-1-1,-1 1 0,1 0 0,0 0 1,-1 0-1,-2 1 0,1 0 15,1 0 0,-1 0-1,1 1 1,-1-1 0,1 1 0,0-1 0,0 1 0,0 0-1,1 1 1,-1-1 0,1 0 0,0 1 0,-1-1 0,1 1-1,1 0 1,-1-1 0,1 1 0,-1 0 0,0 5 0,-1 5-46,0-1 1,0 1-1,2 0 1,-1 20-1,2-31-11,0 0-1,0 1 1,0-1-1,1 0 0,-1 0 1,1 0-1,0 0 1,0 0-1,0 0 1,1 0-1,-1 0 0,1 0 1,-1 0-1,1 0 1,0-1-1,0 1 0,0-1 1,0 0-1,1 1 1,-1-1-1,1 0 0,-1 0 1,1-1-1,0 1 1,5 2-1,3 0-501,0 0 0,1 0 0,-1-1 0,1-1 0,22 2 0,31-2-7311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6305,'0'0'14287,"-10"5"-13473,2-2-665,6-2-104,-1-1 0,1 1 0,0 0 0,-1 0 0,1 1 0,0-1 0,-1 0 0,1 1 1,0-1-1,0 1 0,0 0 0,0-1 0,0 1 0,1 0 0,-1 0 0,1 0 0,-1 1 0,1-1 0,0 0 0,0 0 1,-1 1-1,2-1 0,-1 1 0,0-1 0,0 1 0,1-1 0,0 1 0,-1 3 0,1 23 418,-1-14-279,0-1 0,1 1 0,1-1 1,1 0-1,0 1 0,0-1 0,2 0 0,7 21 1,14 12 157,33 47 0,-34-58 30,-1 1 0,27 63 0,-47-93-282,-1 1 1,0 0-1,0 0 1,-1 0-1,0 0 0,-1 1 1,0 11-1,0-17-70,0-2-20,0 0-1,-1 0 1,1 0 0,0-1 0,0 1 0,-1 0-1,1 0 1,-1 0 0,1 0 0,-1-1 0,1 1-1,-1 0 1,1-1 0,-1 1 0,0 0 0,1-1-1,-1 1 1,0 0 0,0-1 0,1 1 0,-1-1-1,0 0 1,0 1 0,0-1 0,0 0 0,0 1-1,0-1 1,1 0 0,-1 0 0,0 0 0,0 0-1,0 0 1,0 0 0,-2 0 0,-42-4-620,29 0-2,1-1 0,0 0 1,0-1-1,0-1 0,1 0 0,0-1 0,-14-9 1,-36-33-5989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1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1 776,'0'0'23037,"0"16"-23877,0-5-1657,0-2-4256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4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0 13355,'0'0'6771,"-23"32"-5878,-68 105-79,87-130-718,0 1 0,0-1 0,1 1 0,0 0 1,1 0-1,0 0 0,0 0 0,1 0 0,0 0 0,0 1 1,1-1-1,0 0 0,0 0 0,1 1 0,0-1 0,4 13 1,-4-12-3,3 4-5,-1 0 0,2 0-1,0-1 1,0 0 0,1 0 0,1 0-1,0 0 1,0-1 0,1 0-1,1-1 1,-1 0 0,2 0-1,0-1 1,0 0 0,0-1-1,1 0 1,0 0 0,1-1 0,0-1-1,0 0 1,24 8 0,-22-9-87,1 0 1,0-1 0,0-1 0,0-1 0,0 0 0,1-1 0,-1 0-1,0-1 1,1-1 0,-1-1 0,0 0 0,0 0 0,0-2 0,0 0 0,0-1-1,-1 0 1,0-1 0,0-1 0,13-8 0,-11 4-249,-1 0 0,0-1 0,-1-1-1,0 0 1,-1-1 0,-1 0 0,13-19 0,-19 23-408,0 0 0,-1 0 0,0-1 0,-1 0 0,5-14 0,-7 16-379,0 0-1,-1-1 1,0 1-1,0 0 1,-1 0-1,0 0 1,-2-14-1,-6-3-5127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5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9938,'0'0'10393,"1"33"-8377,24 238 466,13 261-496,-38-444-1201,0-29-2792,0-36-7775,0-39 1357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3369,'0'0'20972,"92"6"-20972,-56-6-240,1 0-672,0 0-952,-10-17-1801,-18-2-2321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5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1 306 10666,'0'0'12067,"192"28"-12187,-100-17-1120,-19-3-1657,-9-3-4345</inkml:trace>
  <inkml:trace contextRef="#ctx0" brushRef="#br0" timeOffset="1">725 1 10562,'0'0'11347,"0"151"-10451,18-57-160,1 5-160,8-3-168,-9-11-184,1-19-184,-1-19-40,-9-20-504,0-19-1088,-9-13-1257,0-25-2824,0-9-3313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6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6793,'0'0'15141,"35"20"-13739,232 131-231,-208-118-968,-2 3 0,-1 2 0,90 80 0,-138-110-186,0 1-1,0 0 1,-1 0 0,-1 1 0,1 0-1,-1 0 1,-1 0 0,0 1 0,4 12 0,-8-19 5,1 1 0,-1 0 1,0 0-1,0 0 0,0 0 1,-1 0-1,0 0 0,0 0 1,0 0-1,-1 0 0,1 0 1,-1 0-1,0 0 0,-1 0 1,1-1-1,-1 1 0,0 0 1,0-1-1,-1 1 1,1-1-1,-1 0 0,0 0 1,-4 5-1,-6 3 41,-1 0 1,0-1-1,0-1 1,-1 0-1,0-1 0,-1-1 1,0 0-1,0-2 1,-1 1-1,0-2 0,-20 4 1,3-1-552,-49 3 0,-30-7-5109,130-5 312,9-6-1679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14523,'0'0'10114,"19"204"-9250,8-114-383,1 4-49,-1-12-16,-8-8-152,-1-16-168,0-14-40,-9-11-56,-9-14-408,0-10-560,10-9-1009,-10-9-3160,0-15-5169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7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0 616 10282,'0'0'11233,"0"-18"-10922,1-7-230,0 0 1,2 0-1,9-40 0,-5 24 121,-2-1 0,-2 0 0,-1 0 0,-6-52 0,2 0 33,2 73-199,1 14-29,-1-1-1,0 1 1,-1-1-1,1 0 0,-1 1 1,-1-1-1,-3-11 1,7 62-186,14 26 474,4 0 0,51 120 1,-58-157-209,1-1 0,2-1 1,2 0-1,0-1 0,28 33 1,-45-60-77,0-1 1,0 0 0,0 1 0,1-1-1,-1 0 1,0 0 0,1 0 0,-1 0 0,1 0-1,0 0 1,-1 0 0,1 0 0,2 0-1,-3-1-2,-1 0-1,1 0 1,-1 0-1,1 0 1,-1 0-1,1 0 0,0-1 1,-1 1-1,1 0 1,-1 0-1,1 0 0,-1-1 1,1 1-1,-1 0 1,1-1-1,-1 1 1,1 0-1,-1-1 0,0 1 1,1 0-1,-1-1 1,1 1-1,-1-1 1,0 1-1,1-1 0,-1 0 1,3-6 49,-1 1 1,0-1-1,-1 0 1,0 1 0,1-12-1,1 0-53,4-47 42,-3 0 0,-8-114 0,0 141-61,-2 1-1,-12-44 1,4 18-71,13 63 27,1-4-1037,0 6 260,22 69-1538,63 104-4439,-46-94 1031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7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10 666 13955,'0'0'10077,"-1"-25"-9770,-2-7-232,-2-119 240,23-75-92,1 0-187,-19 226-36,0 0 0,0 0 0,0 1 0,0-1 0,0 0 0,1 0 0,-1 0 0,0 0 0,0 0 0,0 0 0,0 0 0,1 0 0,-1 0-1,0 0 1,0 0 0,0 0 0,0 0 0,0 0 0,1 0 0,-1 0 0,0 0 0,0 0 0,0-1 0,0 1 0,0 0 0,0 0 0,1 0 0,-1 0 0,0 0 0,0 0 0,0 0 0,0 0 0,0-1 0,0 1 0,0 0 0,1 0 0,-1 0 0,0 0-1,0 0 1,0 0 0,0-1 0,0 1 0,0 0 0,0 0 0,0 0 0,0 0 0,0 0 0,0-1 0,0 1 0,0 0 0,0 0 0,0 0 0,0 0 0,0 0 0,0-1 0,0 1 0,0 0 0,0 0 0,0 0 0,0 0 0,-1 0 0,1-1 0,0 1 0,0 0-1,0 0 1,0 0 0,0 0 0,5 8-2,158 424 703,-147-394-803,42 113-2340,-58-151 2306,0 0 1,0 1 0,0-1 0,1 0-1,-1 0 1,0 1 0,0-1 0,0 0-1,0 1 1,0-1 0,0 0 0,0 0-1,0 1 1,1-1 0,-1 0 0,0 1-1,0-1 1,0 0 0,0 1 0,0-1-1,-1 0 1,1 0 0,0 1 0,0-1-1,0 0 1,0 1 0,0-1 0,0 0-1,0 0 1,-1 1 0,1-1 0,0 0-1,0 0 1,0 1 0,-1-1 0,1 0 0,0 0-1,0 0 1,0 1 0,-1-1 0,1 0-1,0 0 1,0 0 0,-1 0 0,1 0-1,0 0 1,-1 1 0,1-1 0,0 0-1,-1 0 1,1 0 0,0 0 0,0 0-1,-1 0 1,1 0 0,0 0 0,-1 0-1,1 0 1,0-1 0,-1 1 0,1 0-1,0 0 1,-2 0-438,-14 0-7152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0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26 8786,'0'0'14688,"-4"-3"-13541,-8-4-695,13 2-85,28 3 180,49 11 241,-11 8-483,-53-12-536,0-1-1,1 0 1,0-1-1,0-1 1,-1 0 0,1-1-1,1 0 1,18-3-1,-33 2-108,0-1-1,0 0 0,0 1 0,0-1 0,0 0 1,0 1-1,0-1 0,0 0 0,0 0 0,0 0 0,0 0 1,-1 0-1,1 0 0,0 0 0,-1 0 0,1 0 1,-1 0-1,1 0 0,-1 0 0,1-1 0,-1 1 1,0 0-1,0 0 0,1 0 0,-1-3 0,0 4 215,1-27-8370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7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9778,'0'0'10346,"165"104"-9786,-101-85-560,19 3-1320,-10-5-2609,-18 2-728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8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66 913 4441,'0'0'15170,"-7"-31"-13588,-24-104-526,26 107-834,2 0-1,0 0 1,2 0 0,3-32 0,0-1 41,-1-32 68,-18-138 0,13 211-31,4 26 27,2 27-317,-1-12 8,1-1-1,1 1 1,1-1-1,1 1 1,0-1-1,2 0 1,0-1-1,1 0 1,1 0-1,1-1 1,1 0-1,0 0 1,24 26-1,-8-22-11,-27-21-8,1 0 1,-1-1-1,1 1 1,0-1-1,-1 1 1,1-1-1,-1 1 1,1-1-1,0 0 1,-1 1-1,1-1 1,0 0-1,0 1 1,-1-1-1,1 0 1,0 0-1,0 0 1,-1 0-1,1 0 1,0 0-1,0 0 1,-1 0-1,1 0 1,0 0-1,0 0 1,0 0-1,-1 0 1,1-1-1,0 1 1,-1 0-1,1-1 1,0 1-1,-1 0 1,1-1-1,0 1 1,-1-1-1,1 1 1,0-1-1,0 0 1,3-16 27,0 1 0,0-1-1,-2-1 1,1-23 0,-2 29-30,2-193-6,-5 116 5,2 89 8,0 0-1,0 0 1,0-1-1,0 1 0,0 0 1,0 0-1,0-1 1,0 1-1,0 0 1,0 0-1,0 0 0,0-1 1,0 1-1,0 0 1,0 0-1,0-1 0,0 1 1,0 0-1,0 0 1,1-1-1,-1 1 0,0 0 1,0 0-1,0 0 1,0-1-1,0 1 0,1 0 1,-1 0-1,0 0 1,0 0-1,0-1 1,1 1-1,-1 0 0,0 0 1,0 0-1,0 0 1,1 0-1,-1 0 0,0 0 1,0 0-1,1 0 1,-1 0-1,0 0 0,0 0 1,0 0-1,1 0 1,-1 0-1,0 0 0,0 0 1,1 0-1,-1 0 1,0 0-1,1 0 1,11 13 355,8 29 411,24 73 0,-18-41-528,0-1-147,-12-32-259,27 57 1,-33-80 314,-6-12-1978,-1-25-13498</inkml:trace>
  <inkml:trace contextRef="#ctx0" brushRef="#br0" timeOffset="1">405 0 9674,'0'0'12659,"19"157"-10675,8-80-928,-9 6-591,19-6-273,-9-6-96,-1-13-96,-9-14-409,10-14-727,9-19-1664,-19-8-2561,9-3-3857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8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12499,'0'0'10393,"-27"0"-9781,-1 1-463,0 0 1,-31 6 0,55-5-109,1-1-1,-1 0 1,0 1-1,1 0 1,0 0-1,-1 0 1,1 0-1,0 0 1,0 1 0,0-1-1,0 1 1,1 0-1,-1 0 1,1 0-1,-1 0 1,1 1-1,0-1 1,1 0 0,-1 1-1,0 0 1,1-1-1,0 1 1,0 0-1,0 0 1,0-1-1,1 1 1,-1 6-1,-1 1 113,-4 14 125,1 1-1,1-1 1,2 1-1,0 0 1,2 0-1,4 39 1,-2-55-274,0-1-1,0 0 1,1 1 0,0-2 0,0 1 0,1 0-1,0 0 1,1-1 0,0 0 0,0 0-1,0-1 1,1 1 0,1-1 0,-1 0 0,1-1-1,0 1 1,1-1 0,-1-1 0,1 1 0,0-2-1,11 6 1,2-3-678,0 0-1,0-2 1,0 0-1,1-1 1,-1-2-1,1 0 1,33-2-1,-43 0-201,53 1-5756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0 766 11482,'0'0'12562,"8"-28"-12448,48-179-17,-47 162-83,-3-1 0,-1 0 1,-3 0-1,-4-65 1,1 26-17,-4 4 2,4 74-1,0 1 0,-1 0 1,0 0-1,0 0 0,0 0 0,-1 1 0,1-1 0,-2 0 1,1 1-1,-5-7 0,6 20-19,4 55 167,3 0 1,3 0-1,2 0 1,3-1-1,3-1 1,3 0-1,2-2 1,2 0-1,36 62 1,-54-111-662,1 0 1,0 0 0,0-1-1,14 14 1,-22-35-6409,-13-10 506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9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504 331 8482,'0'0'14291,"174"85"-12907,-109-68-704,-1-6-640,-18-6-40,-10-2-752,-8-3-1280,-28-11-6002,-9-6-2040</inkml:trace>
  <inkml:trace contextRef="#ctx0" brushRef="#br0" timeOffset="1">0 1 10850,'0'0'7978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14699,'0'0'5463,"26"-6"-4455,-9 3-880,15-4 20,-1 0-1,1-3 0,-1 0 1,56-28-1,-87 37-119,1 1 0,-1-1 0,1 1 0,-1 0 0,1-1 0,-1 1 0,1 0 0,0 0 0,-1-1 0,1 1 0,0 0-1,-1 0 1,1 0 0,0 0 0,-1 0 0,1 0 0,0 0 0,-1 0 0,1 0 0,0 0 0,-1 0 0,1 0 0,-1 1 0,1-1 0,0 0-1,-1 0 1,1 1 0,-1-1 0,1 0 0,0 1 0,-1-1 0,1 0 0,-1 1 0,1-1 0,-1 1 0,0-1 0,1 1 0,-1-1-1,1 1 1,-1 0 0,11 32 1148,-6-13-988,0-9-250,1 1-1,0-2 1,0 1 0,1-1-1,1 0 1,0 0-1,15 15 1,2-3-2754,45 31-1,-15-18-4641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49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7162,'0'0'16396,"0"13"-15661,4 49-364,3 0 0,2 0 0,3-1 0,2 0 0,33 85 0,-38-124-560,0-1 0,15 23-1,-1-11-4367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0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11763,'0'0'12114,"193"110"-11242,-120-90-440,10-7-224,-10-10-208,-18-3-472,0 0-480,-28-38-1608,-17 5-3402,-10-3-4536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0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14251,'0'0'8586,"156"0"-7402,-83-11-768,10-3-288,-1 0-128,-36-2-448,0 5-1024,-9 2-1225,-10 4-3016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9 568 10426,'0'0'10820,"0"-20"-10465,0-356 593,1 334-917,0 24-24,0-1-1,-2 0 0,0 0 0,-7-35 0,7 67-117,5 21 248,17 36 477,4-2 0,40 78 0,-53-119-536,3 7 111,0-2-1,3 0 0,0 0 0,43 53 1,-58-82-168,-1-1 1,1 1 0,0-1-1,-1 1 1,1-1-1,0 0 1,1 0 0,-1-1-1,0 1 1,4 1 0,-6-3-14,0 0 0,0 0 0,0 1 0,0-1 1,0 0-1,0 0 0,0 0 0,0-1 0,0 1 1,0 0-1,0 0 0,0 0 0,0-1 0,0 1 1,0-1-1,0 1 0,0 0 0,0-1 0,0 0 1,0 1-1,-1-1 0,1 0 0,0 1 0,0-1 1,-1 0-1,1 0 0,0 1 0,-1-1 0,1 0 1,-1 0-1,1 0 0,-1 0 0,1 0 0,-1 0 1,0 0-1,0 0 0,1-1 0,6-31-39,0-1-1,-3 1 1,-1-1-1,-1 1 1,-5-64-1,1 15-1072,2 65 584,-1 13 288,1 0-1,0 0 1,0 0 0,0 0 0,1 1 0,-1-1 0,1 0 0,1-4 0,-1 6-77,0 1 0,0 0 0,0 0 0,0 0 0,0 0 1,0 0-1,0 0 0,0 0 0,0 0 0,0 0 0,1 0 0,-1 1 0,0-1 0,1 1 0,-1-1 1,0 1-1,1-1 0,-1 1 0,1-1 0,-1 1 0,1 0 0,-1 0 0,1 0 0,-1 0 0,0 0 1,2 1-1,23-1-5295</inkml:trace>
  <inkml:trace contextRef="#ctx0" brushRef="#br0" timeOffset="1">541 9 7578,'0'0'15587,"-18"212"-14651,18-113-272,9-5-336,9-15-232,0-15-96,-8-23-104,-1-17-480,0-15-840,0-31-5009,-9-8 319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0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14123,'0'0'9978,"31"4"-9015,59 8-312,90 24 1,-62-3-341,-117-33-530,-1 0 0,1 0 0,0 1 0,-1-1 0,1 0 1,0 1-1,-1-1 0,1 1 0,-1-1 0,1 0 0,-1 1 1,1-1-1,-1 1 0,1 0 0,-1-1 0,1 1 0,-1-1 0,0 1 1,1 0-1,-1-1 0,0 1 0,1 1 0,-1 3-4507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1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10098,'0'0'9706,"165"33"-8209,-92-11-777,10 3-528,-1-3-192,1-3-40,-19-2-808,0-6-961,-18 3-1135,-10-3-1689,-17-6-849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1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97 7434,'0'0'12913,"-6"31"-11158,-2 5-1265,1-7-79,1 1 0,2 0 0,1 0 1,0 36-1,3-54-295,1-1 1,0 1-1,1-1 0,0 0 1,1 0-1,0 1 1,0-2-1,1 1 0,1 0 1,0-1-1,0 0 0,1 0 1,0 0-1,1-1 1,12 14-1,-13-17-211,1 0 1,-1-1-1,1 0 0,0 0 0,1 0 1,-1-1-1,1 0 0,0 0 1,0-1-1,0 0 0,1 0 1,-1-1-1,0 0 0,1 0 0,0-1 1,-1 0-1,1-1 0,0 0 1,0-1-1,-1 1 0,11-3 1,-16 2-83,0 0 0,0 0 0,0 0 0,0 0 1,0 0-1,0-1 0,0 1 0,0-1 1,-1 0-1,1 1 0,-1-1 0,1-1 1,-1 1-1,0 0 0,0 0 0,0-1 1,3-4-1,0-1-854,-1 0 1,-1 0-1,0-1 1,0 1-1,2-13 1,5-17-4046</inkml:trace>
  <inkml:trace contextRef="#ctx0" brushRef="#br0" timeOffset="1">10 276 9554,'0'0'13075,"202"41"-12539,-147-35-464,0-6-72,-10 0-976,1 0-1041,-37-14-1888,1-8-1040,-10-3-2624</inkml:trace>
  <inkml:trace contextRef="#ctx0" brushRef="#br0" timeOffset="2">1 1 12003,'0'0'10090,"165"36"-9578,-83-23-512,10 1-312,-10-3-1241,19 0-703,-18-5-2649,-19-1-1993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2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10866,'0'0'12131,"-18"215"-11339,18-127-360,0 2-200,18-7-168,-8-17-64,8-14-264,-9-16-608,0-20-1064,0-16-825,-9-11-1936,0-16-1688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2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8874,'0'0'11792,"32"20"-10788,106 68-580,-114-71-406,-1 0 1,0 2-1,-1 0 1,30 35-1,-28-28-105,-15-15-14,1-1 0,-2 2 0,1-1 0,10 21 0,-18-30 80,1 0 0,-1 0 0,0 1 0,0-1 0,0 0 1,0 1-1,0-1 0,-1 1 0,1-1 0,-1 1 0,1-1 0,-1 1 1,0-1-1,0 1 0,0 0 0,0-1 0,-1 1 0,1-1 0,-1 1 1,1-1-1,-1 1 0,0-1 0,0 1 0,0-1 0,0 0 0,0 0 0,-1 1 1,1-1-1,-1 0 0,0 0 0,1 0 0,-1-1 0,-2 3 0,-6 1-101,0 0 0,-1-1 0,1 0-1,-1-1 1,0 0 0,0-1-1,0 0 1,0-1 0,0 0-1,0 0 1,0-2 0,-14 0 0,0 0-197,22 2 268,-1-1 1,1 0-1,-1 0 0,1 0 1,-1-1-1,1 1 1,-1-1-1,1 0 0,-1 0 1,1 0-1,0 0 0,-1-1 1,1 1-1,0-1 0,-5-3 1,6 2 84,0 0 0,0 0 0,1 0 0,-1 0 0,1 0 0,-1-1 0,1 1 0,0 0 0,1-1 0,-1 1 0,0-1 0,1 1 0,0 0 1,0-1-1,0-6 0,0 9 25,1 0 1,-1 0 0,0-1-1,0 1 1,1 0 0,-1 0-1,1 0 1,-1 0 0,1 0-1,-1 0 1,1 0 0,-1 0-1,1 0 1,0 0-1,0 0 1,0 1 0,-1-1-1,1 0 1,0 0 0,0 1-1,0-1 1,2-1 0,34-9 1386,-28 10-1146,0 0-1,0 0 1,0 1-1,0 0 0,-1 1 1,15 2-1,-15 0-192,0 0 0,-1 1 0,1 0 0,-1 0 0,1 1 0,-1 0 0,-1 0 0,1 0 0,-1 1 0,0 0 0,10 13 0,3 7 134,27 52 0,-39-66-219,108 198-1307,-95-157-1079,-11-18-4111,-8-18-292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2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1 836 6329,'0'0'8749,"3"-23"-6471,0-9-1559,18-100 1673,-14 82-1543,-3 1 0,-4-97 0,-2 61-713,3 13-96,-4-1 0,-15-94 0,17 161-210,-1 8 45,0 21-7,1 35 194,7-12 219,1 0 0,3-1 1,1 0-1,2 0 0,3-1 0,1-1 0,30 55 1,-36-78-207,0 0 0,2-1-1,17 21 1,-27-35-72,1-1-1,0 0 0,1 0 0,-1 0 1,1 0-1,0-1 0,0 0 0,0 0 1,0 0-1,0 0 0,0-1 0,1 0 1,-1 0-1,1 0 0,0-1 0,0 0 1,10 1-1,-13-3-4,0 1 0,0-1 0,0 0-1,0 0 1,0 0 0,-1 0 0,1-1 0,0 1 0,-1-1 0,1 1 0,-1-1 0,1 0 0,-1 0 0,0 0 0,0-1 0,0 1 0,0 0 0,0-1-1,-1 1 1,1-1 0,-1 1 0,1-1 0,-1 0 0,0 0 0,1-3 0,3-9-29,0 0 0,-1 0 0,4-28 0,-4 8-99,-1-1-1,-2 0 0,-1 0 1,-2 0-1,-2 1 0,-1-1 1,-1 1-1,-3 0 0,0 0 0,-16-36 1,7 42-762,18 28 855,0 1 1,0 0-1,-1 0 0,1 0 1,0 0-1,0 0 0,0 0 1,-1-1-1,1 1 0,0 0 1,0 0-1,0 0 0,-1 0 1,1 0-1,0 0 0,0 0 1,0 0-1,-1 0 0,1 0 1,0 0-1,0 0 0,0 0 1,-1 0-1,1 0 0,0 0 1,0 0-1,0 1 0,-1-1 0,1 0 1,0 0-1,0 0 0,0 0 1,-1 0-1,1 0 0,0 1 1,0-1-1,0 0 0,0 0 1,0 0-1,-1 0 0,1 1 1,0-1-1,0 0 0,0 0 1,0 0-1,0 0 0,0 1 1,0-1-1,0 0 0,0 0 1,0 1-1,0-1 0,0 0 1,0 0-1,0 0 0,0 1 1,0-1-1,1 56-2408,16 14-402,9 2-2376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3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0 744 6937,'0'0'15137,"0"-27"-13927,0-303 577,19 98-1703,-19 77-564,3 199 621,1 0 1,3 0-1,2-1 1,1 0-1,3-1 1,22 53-1,-18-47-23,-1-4-185,2 1 1,30 54-1,-47-97-112,8 15-384,-7-5-2632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3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10058,'0'0'14131,"183"93"-12587,-110-68-775,-9-8-545,-9-6-224,-18-9-688,0-2-769,-28 0-2208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17 688 8786,'0'0'12109,"-4"-8"-11589,1-2-485,1 1 0,0-1 0,0 1 0,0-1 0,1 0 0,1 0 0,0 0 0,1-11 0,16-90 73,0 1 65,-9-192 331,-13 268-461,1 22 1165,5 29-1120,0-1-1,2 0 0,0 0 0,0 0 0,9 22 0,38 83 390,-22-56-252,-4-1-143,3-2 1,3-1 0,3-1-1,54 76 1,-82-130-78,-1 0 0,1 1 0,1-1 0,-1-1 0,1 1 0,0-1 0,0 0 0,0-1 0,1 1 0,0-1 0,0 0 0,0-1 0,0 0 0,1 0 0,9 2 0,-16-4 1,1-1 0,0 0 0,-1 0 0,1-1 0,0 1 0,-1 0 1,1 0-1,0-1 0,-1 1 0,1-1 0,-1 0 0,1 1 0,-1-1 0,1 0 0,-1 0 0,1 0 0,-1 0 0,0 0 0,0 0 0,1 0 0,-1 0 0,0-1 1,0 1-1,0 0 0,0-1 0,1-2 0,14-42 86,-11 13-68,-1 0-1,-1 0 1,-4-57 0,1 34-33,-2 9-127,-1 1 1,-2-1 0,-3 0 0,-1 1 0,-27-78 0,31 112-101,1-1 0,1 0 0,0 0 0,1-1 0,1 1 1,-1-16-1,4 29-2,0 0 0,0 0 0,0 1 0,0-1 0,0 0 0,0 1 0,0 0 0,0-1 0,0 1 0,-1 0 0,1 0 0,0 0 1,0 0-1,-1 0 0,1 0 0,2 2 0,36 36-3263,40 49 0,-23-19-2703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5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60 616 11883,'0'0'7109,"-10"-26"-5983,-26-84-380,32 97-676,1-1-1,1 1 0,0-1 0,0 1 0,2-1 0,0 0 0,1-16 0,2-13 80,-2 11-92,1 0 0,2 0-1,1 0 1,18-57 0,-18 58-49,1-9 0,-5 38-15,-1 1 0,0 0 0,0-1 0,1 1 0,-1 0 0,1 0 0,-1 0 0,1-1 0,0 1 0,-1 0 0,1 0 0,0 0 0,0 0 0,0 0 0,0 0 0,0 0 0,0 0 0,0 1 0,0-1 0,1-1 0,-1 3-6,1-1 0,-1 1 0,0-1 0,0 1 0,1 0 0,-1 0 0,0-1 0,0 1 0,0 0 0,0 0 0,0 0 0,0 0 1,-1 0-1,1 0 0,0 1 0,0-1 0,-1 0 0,2 3 0,20 41 381,-2 1 0,20 70 1,-14-38-178,-11-38-409,45 122 787,-15-58-4469,-62-99-4769,14-5 7255,-31 0-6347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1 251 12659,'0'0'8434,"165"52"-7458,-92-36-568,0-5-408,10-8-368,-10-3-969,0 0-671,-18-8-2489,-9-14-344,-27 0-2080</inkml:trace>
  <inkml:trace contextRef="#ctx0" brushRef="#br0" timeOffset="1">541 146 7602,'0'0'13148,"0"18"-12129,0-16-995,0 6 102,0 1 0,0-1 0,0 0 0,1 1 1,1-1-1,-1 0 0,1 1 0,1-1 0,-1 0 0,1-1 0,1 1 0,-1 0 1,1-1-1,1 0 0,-1 0 0,10 10 0,3 0 123,0-1 0,1-1-1,1 0 1,0-1 0,35 17 0,-41-24-233,0-1 1,0-1 0,0 0 0,1-1 0,0-1 0,0 0-1,0-1 1,0 0 0,0-1 0,24-1 0,-36 0-44,0-1 0,1 0 1,-1 1-1,0-1 0,0 0 0,1 0 0,-1 0 1,0 0-1,0 0 0,0-1 0,0 1 1,0-1-1,-1 1 0,1-1 0,0 0 1,-1 0-1,1 1 0,-1-1 0,1 0 0,-1 0 1,0-1-1,0 1 0,0 0 0,0 0 1,-1-1-1,1 1 0,0 0 0,-1-1 1,0 1-1,1-5 0,0-6-375,0 0-1,-1 0 1,-1 0-1,-3-22 1,1 24-5,0 0 0,-1 1 0,-1-1 0,0 1 0,0-1 0,0 2 0,-2-1 0,1 1 1,-1-1-1,0 2 0,-1-1 0,-17-14 0,10 8-358,-71-68-4085,-4 9-953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2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0 438 10458,'0'0'9709,"14"6"-9577,-5-1-105,-3-2-7,0 0 1,0 0-1,0-1 1,1 0-1,-1 0 1,1 0-1,-1 0 1,1-1 0,0-1-1,-1 1 1,1-1-1,0 0 1,-1 0-1,9-2 1,-4-1 10,-1-1 0,-1 0 0,1 0 0,0-1 0,-1-1 0,0 1 0,-1-1 1,1-1-1,11-11 0,-15 13 27,0 0-1,0 0 1,-1 0 0,0-1-1,0 0 1,-1 0 0,1 0 0,-1 0-1,-1 0 1,1 0 0,-1-1 0,0 0-1,0 1 1,-1-1 0,1-13 0,-1-30 344,1 31-351,-1 0-1,-1-1 1,-1 1 0,-1 0 0,-1 0-1,0 0 1,-9-25 0,49 78-541,-2 8 539,-2 1-1,-2 2 0,-2 1 0,-2 1 1,27 67-1,-50-106-43,-1 0 0,0 1 0,0 0 0,-1-1 0,0 1 0,-1 0 0,0 0 0,0 0 0,-1 0 0,0 0 0,-1 0 0,-1 9 0,1-16 6,0-1 0,0 1 1,0-1-1,0 0 0,0 1 0,0-1 0,-1 0 0,1 0 1,0 0-1,-1 0 0,1 0 0,-1 0 0,1 0 0,-1 0 1,1-1-1,-1 1 0,0 0 0,0-1 0,1 0 0,-1 1 0,0-1 1,1 0-1,-4 0 0,-50 1 115,39-2-105,5 1-16,0-1 0,0 0 0,1 0 1,-1-1-1,1-1 0,-1 0 0,-12-5 0,20 5 23,3 3-110,30 0-154,5 0 331,-4 1-24,-1-1 0,1-1 0,0-2 0,50-12 0,-72 13-67,-1-1-1,0 0 1,0 0-1,0-1 1,-1 0 0,1 0-1,-1-1 1,0 0-1,0 0 1,-1-1-1,1 0 1,-1 0 0,-1 0-1,1-1 1,-1 0-1,0 0 1,0 0 0,-1-1-1,0 1 1,-1-1-1,6-16 1,-1-11 27,-2 0-1,-1 0 1,-1 0 0,-3-1-1,0 0 1,-8-55 0,6 81-22,0-1 1,0 1-1,-1-1 1,-1 1-1,0 0 1,0 0-1,-1 0 1,-5-9-1,3 17 31,4 29-241,7 61 205,3-1 0,30 126 1,-34-190-5,-2-15 5,0-1 0,0 1 0,1-1 0,0 1 0,0-1 0,1 0 0,0 0 0,7 9 0,-10-15 0,0 0-1,0 1 1,0-1 0,0 0 0,0-1-1,0 1 1,0 0 0,0 0 0,0 0-1,1-1 1,-1 1 0,0 0-1,0-1 1,1 1 0,-1-1 0,0 0-1,1 1 1,-1-1 0,1 0 0,2 0-1,-3-1 3,1 1-1,0-1 0,0 0 0,0 0 1,0 0-1,-1 0 0,1 0 0,0-1 1,-1 1-1,1 0 0,-1-1 0,0 1 1,1-1-1,-1 0 0,0 1 0,0-1 1,0 0-1,0 0 0,1-2 0,20-45 114,29-87-1,-14 33-99,-20 51-15,-14 38-5,2 0 1,0 0 0,0 1-1,13-23 1,-16 33-14,8 60-133,-2-12 174,22 76 0,-5-25-13,-23-88-13,1 1 0,0-1 0,0 0 0,0 0 0,1-1 0,10 15 0,-14-21-3,1 0-1,0 1 1,0-1-1,-1 0 1,1 0-1,0 0 1,0 0-1,0 0 1,1 0-1,-1 0 1,0 0 0,0 0-1,0 0 1,1 0-1,-1-1 1,0 1-1,1-1 1,-1 1-1,1-1 1,-1 1-1,1-1 1,-1 0 0,0 0-1,1 0 1,-1 0-1,1 0 1,-1 0-1,1 0 1,-1 0-1,1-1 1,-1 1-1,1 0 1,-1-1-1,0 1 1,1-1 0,-1 0-1,0 1 1,1-1-1,-1 0 1,0 0-1,0 0 1,0 0-1,0 0 1,0 0-1,0 0 1,0 0 0,2-2-1,17-26 4,0 0-1,-2-2 0,20-43 1,20-36-55,-58 109 60,1-1-1,0 1 0,-1 0 0,1-1 0,0 1 0,0 0 1,0 0-1,-1 0 0,1-1 0,1 1 0,-1 0 1,0 0-1,0 0 0,0 1 0,0-1 0,2-1 0,10 29 212,-12-27-218,18 60 543,13 72-1,-24-88-557,3-1 0,1 0 0,2 0 0,27 54 0,-39-94-109,-1 1 1,1-1-1,0 0 0,0 0 1,1-1-1,-1 1 1,1 0-1,-1-1 0,1 1 1,0-1-1,0 0 1,0 0-1,0 0 0,0 0 1,6 2-1,35 2-6235,-16-6-953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6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8514,'0'0'11850,"201"8"-10513,-54-2-601,36 2-592,28 9-144,-9 10-1753,-56 1-3720,-54-1-3913</inkml:trace>
  <inkml:trace contextRef="#ctx0" brushRef="#br0" timeOffset="1">1394 127 9962,'0'0'9450,"27"178"-9210,1-101-48,8 0-120,-8-11-72,-1-11-560,-8-19-1776,-1-17-2257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11570,'0'0'7682,"37"21"-6548,18 9-852,154 96 348,-179-107-544,79 59 73,-99-71-102,-1 1 0,0 1-1,-1 0 1,0 0 0,0 0 0,-1 1 0,0 0 0,7 14 0,-12-19 16,0 0-1,0 0 0,0 0 1,-1 0-1,0 0 0,0 1 1,0-1-1,-1 0 0,1 1 1,-1-1-1,-1 0 0,1 1 1,-1-1-1,0 0 0,0 0 1,-2 7-1,0-5-19,0 0 0,-1-1 0,0 0 0,0 0 0,0 0 0,-1 0 0,0-1 0,0 1 0,0-1 0,-10 7 0,-6 2-28,-1 0 0,-1-2 0,0-1-1,-1 0 1,-40 11 0,3-5-1618,-81 10 0,136-26-1318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7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 1480,'0'0'21333,"-74"165"-20301,83-96-376,28-1-216,9-4-208,0-9-232,9-11 0,-9-17-360,-1-10-536,-8-12-1304,-9-5-617,-19-19-1464,-9-9-1200</inkml:trace>
  <inkml:trace contextRef="#ctx0" brushRef="#br0" timeOffset="1">1 15 10362,'0'0'10290,"220"74"-9721,-129-49-569,1-3-201,-10-11-679,-8-3-656,-19-8-1241,-19 0-1736,-17-3-1576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7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10178,'0'0'10650,"156"83"-10377,-83-59-273,10-4-737,18-9-1063,-19-6-3073,-18-5-592</inkml:trace>
  <inkml:trace contextRef="#ctx0" brushRef="#br0" timeOffset="1">532 58 10698,'0'0'9186,"0"179"-7825,18-91-209,10 13-288,-1-7-304,1-9-368,-10-13-192,9-20-120,1-19-456,-28-19-888,9-14-633,-9-39-343,0-19-1977,-9-2-2353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7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8906,'0'0'8379,"27"1"-7121,0-1-1002,-12-1-139,1 1 1,-1 1 0,1 0 0,0 1-1,-1 0 1,0 2 0,0 0 0,0 0-1,20 10 1,-17-6 64,-1 1 0,0 1 0,-1 0 0,0 1 0,0 1 0,18 18 0,-29-24-104,0 0 1,0 0 0,-1 0 0,1 1 0,-1-1 0,-1 1-1,1 0 1,-1 0 0,-1 1 0,1-1 0,-1 0 0,0 1-1,-1-1 1,0 1 0,0 0 0,0 0 0,-1-1 0,-1 11 0,-1-10-21,0 0 1,-1 0-1,0 0 1,0-1-1,-1 1 1,0-1 0,0 0-1,0 0 1,-1 0-1,0-1 1,0 0 0,-1 0-1,0 0 1,0 0-1,0-1 1,-10 5-1,-5 6-76,-1-2-1,-1-1 1,-46 19-1,57-27-437,-1 0-1,-1-1 1,1 0 0,0-2 0,-1 1-1,-23 0 1,37-3 303,-1 0 0,1 0-1,0 0 1,-1 1 0,1-1 0,0 0-1,-1 0 1,1 0 0,-1 0 0,1 0-1,0 0 1,-1 0 0,1 0 0,-1-1-1,1 1 1,0 0 0,-1 0-1,1 0 1,0 0 0,-1 0 0,1-1-1,0 1 1,-1 0 0,1 0 0,0 0-1,-1-1 1,1 1 0,0 0 0,-1-1-1,1 1 1,0 0 0,0 0 0,0-1-1,-1 1 1,1-1 0,0 1 0,0 0-1,0-1 1,0 1 0,0 0 0,0-1-1,-1 1 1,1-1 0,0 1 0,0 0-1,0-1 1,0 1 0,0-1 0,1 1-1,-1 0 1,0-1 0,0-2-1416,0-13-8056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8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12547,'0'0'10274,"-36"212"-8882,45-135-448,27-3-319,1-8-217,18-11-192,0-14-216,-9-13-96,0-15-456,-10-10-457,1-3-799,-9-8-353,-28-39-943,0 6-2009,0 0-697</inkml:trace>
  <inkml:trace contextRef="#ctx0" brushRef="#br0" timeOffset="1">0 160 9618,'0'0'11042,"193"69"-10145,-111-61-513,-8-5-384,-1-3-256,-9 0-633,-18-5-823,-28-15-976,-18-10-1225,0 0-512,-27 0-648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8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9274,'0'0'11314,"174"11"-10569,-101-8-545,1-3-200,-1 0-689,19 16-1207,-28 4-2537,-9 4-840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8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56 748 5873,'0'0'12478,"3"-31"-11229,2-13-911,0-3 270,0-77 0,-5 80-378,-1-1 0,-3 1 0,-2 0 0,-1 0 1,-3 1-1,-15-47 0,12 46-189,13 44-40,0 0 0,0-1 0,0 1 0,0 0 0,0 0 0,-1 0 0,1 0-1,0 0 1,0 0 0,0 0 0,0 0 0,-1 0 0,1 0 0,0 0 0,0 0 0,0 0 0,0 0-1,-1 0 1,1 0 0,0 0 0,0 0 0,0 0 0,0 0 0,0 0 0,-1 0 0,1 0 0,0 0 0,0 0-1,0 0 1,0 0 0,-1 0 0,1 0 0,0 1 0,0-1 0,0 0 0,0 0 0,0 0 0,0 0-1,0 0 1,-1 0 0,1 1 0,0-1 0,0 0 0,0 0 0,0 0 0,0 0 0,0 1 0,0-1 0,0 0-1,0 0 1,0 0 0,0 0 0,0 1 0,0-1 0,0 0 0,0 0 0,0 0 0,0 0 0,0 0-1,0 1 1,0-1 0,0 0 0,0 0 0,0 0 0,0 0 0,1 1 0,-1-1 0,-2 14-7,3 10 129,2 1 0,0-1-1,2 0 1,1 0 0,14 39-1,1-11 235,37 68 0,-46-98-289,1 0 0,0-1 1,33 37-1,-41-53-46,0 1 0,1-1 0,0 0 0,0 0 0,0-1 0,0 1 0,1-1 0,0-1-1,0 0 1,0 0 0,0 0 0,0-1 0,1 1 0,-1-2 0,1 1 0,-1-1 0,10 0 0,-15-1-19,0-1 1,0 1-1,0 0 0,0-1 1,0 0-1,0 1 0,0-1 0,-1 0 1,1 0-1,0 0 0,0 0 1,-1 0-1,1 0 0,0-1 1,-1 1-1,1-1 0,-1 1 1,0-1-1,1 1 0,-1-1 1,0 0-1,0 0 0,0 1 0,0-1 1,-1 0-1,1 0 0,0 0 1,-1 0-1,1 0 0,-1 0 1,0 0-1,1-3 0,1-10 24,-1-1-1,-1 1 0,-1-22 1,1 16-17,-1-22-543,-1 0-1,-14-74 1,13 101-562,0 1-1,1 0 1,1-22 0,1 30-203,1 0 0,0 0 0,0 0 1,0 1-1,6-14 0,10-12-8107</inkml:trace>
  <inkml:trace contextRef="#ctx0" brushRef="#br0" timeOffset="1">532 0 3633,'0'0'16819,"0"212"-15626,0-127-681,10-8-344,17-11-168,-9-14-56,1-16-560,-1-11-473,-9-25-1671,0 0-1881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9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9026,'0'0'9869,"31"16"-8456,4 1-1053,-11-6-141,-2 0-1,1 2 0,-2 1 1,0 0-1,0 2 0,21 21 1,-12-9 321,51 61 0,-74-80-496,0 0-1,-1 0 1,0 1-1,0-1 1,-1 1-1,0 1 1,-1-1-1,0 0 1,-1 1-1,0 0 0,-1 0 1,2 18-1,-4-19 18,0-1 1,0 1-1,-1 0 0,-1-1 0,-1 10 0,1-15-40,0 0 0,1 0 0,-1-1 1,-1 1-1,1-1 0,0 1 0,-1-1 0,0 0 0,0 0 1,1 0-1,-2 0 0,1-1 0,-7 5 0,-8 5-49,-1-1 0,0-1 0,-1-1-1,0-1 1,-1 0 0,0-2 0,-31 7 0,-17-6-2753,3-11-3797,54-1-557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1:59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11002,'0'0'9228,"-12"25"-7423,3-7-1464,2-4-126,-1 0 0,2 0 1,0 1-1,1 0 0,0 0 1,1 1-1,1-1 0,0 1 0,1 0 1,1 27-1,3-12-30,2 1 1,1-1-1,1 0 1,2 0-1,2-1 1,0 0-1,2 0 1,1-1-1,1-1 1,2-1-1,30 42 1,-39-61-214,0 0 1,1-1-1,0 0 1,0-1-1,1 1 0,-1-2 1,1 1-1,1-1 1,-1-1-1,1 1 1,17 4-1,-23-8-65,0 1 0,0-1 0,1 0 0,-1-1 0,0 1 0,1-1 0,-1 0 0,0 0 0,1 0 0,-1-1 0,0 1 0,1-1 1,-1 0-1,0 0 0,0-1 0,0 1 0,0-1 0,0 0 0,0 0 0,0 0 0,0-1 0,-1 1 0,1-1 0,-1 0 0,0 0 0,0 0 0,0 0 0,0 0 0,-1-1 0,5-7 0,1-7-1437,-1-1 0,0 0-1,-2 0 1,5-28 0,-7-6-5014</inkml:trace>
  <inkml:trace contextRef="#ctx0" brushRef="#br0" timeOffset="1">82 292 12803,'0'0'10562,"220"30"-9842,-156-30-528,-9 0-192,0 0-896,-19 0-1144,-17 0-985,-10-11-1800,-9 0-480</inkml:trace>
  <inkml:trace contextRef="#ctx0" brushRef="#br0" timeOffset="2">8 91 7642,'0'0'15315,"229"25"-14707,-155-20-608,8-2-208,-18 8-1400,-9 0-2913,-18 0-4289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2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15187,'0'0'7901,"28"4"-7608,89 16-156,-105-18-125,0 1 0,-1 0 0,1 1 0,-1 0 0,0 1 0,-1 0 0,1 0 0,-1 1 0,0 1 0,0 0 0,-1 0 0,0 1 0,10 11 0,-15-15 15,-1 1 1,0 0 0,0-1-1,0 1 1,0 1 0,-1-1-1,0 0 1,0 0 0,0 1-1,-1 0 1,0-1 0,0 1-1,0 0 1,-1-1 0,1 1-1,-1 0 1,-1-1 0,1 1-1,-1 0 1,0-1 0,-1 1-1,1 0 1,-1-1 0,0 0 0,-4 8-1,0-4 32,0 1 0,0-1 0,-1 0 0,0-1 0,-1 0 0,1 0 0,-2-1 0,1 0 0,-1 0 0,0-1 0,-13 7 0,8-5-329,-1-1 0,0 0 0,-1-1 0,1 0 0,-1-1 0,0-1 0,-17 2 0,31-6 77,0 1 0,0-1 0,0 0 0,0 0 0,0 0 0,0 0 0,0 0 0,1 0 0,-1 0 0,0-1 0,0 1 0,0-1 0,0 1 0,0-1 0,1 0 0,-1 0-1,-3-1 1,4 0-369,0 0 0,0 0 0,0 0 0,0 0 0,0 0 0,0 0 0,0 0 0,1 0 0,-1 0-1,1-1 1,0 1 0,-1 0 0,1 0 0,0 0 0,1-5 0,-1-28-8923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2:00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6185,'0'0'14643,"-9"173"-13698,36-113-385,10-10-320,-10-6-240,1-8-312,-10-17-1049,-9-19-1015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2:0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5777,'0'0'10056,"32"1"-8361,-4-1-1353,-10 0-166,1 0 1,-1 1 0,1 1 0,-1 1 0,0 1-1,0 0 1,0 1 0,-1 1 0,26 12 0,-22-7 151,0 0 0,-1 2 0,0 0 0,-1 1 0,25 24 0,-37-31-240,0 1-1,0 0 1,0 1 0,-1 0-1,-1 0 1,1 0 0,-2 0-1,1 1 1,-1 0 0,-1 0-1,1 0 1,-2 0 0,1 1-1,0 15 1,-2-17-46,0 0 1,0 0 0,-1 0-1,0 0 1,-1 0-1,0 0 1,0-1-1,-1 1 1,0 0-1,-1-1 1,0 1-1,0-1 1,-1 0-1,1 0 1,-2 0 0,1 0-1,-1-1 1,-1 0-1,-10 12 1,-6 2 19,-1-1 0,0-2 0,-1 0 0,-1-1 1,-1-1-1,0-2 0,-1-1 0,0-1 0,-1-1 0,-54 14 1,50-19-1280,0-1 1,0-1-1,-39 0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2:00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12939,'0'0'11130,"28"190"-10578,8-124-304,19-3-160,10-8-88,-10-14-96,0-13-336,-10-12-536,-8-10-1208,-9-6-1737,-10-28-848,-18 1-3089</inkml:trace>
  <inkml:trace contextRef="#ctx0" brushRef="#br0" timeOffset="1">1 12 10658,'0'0'10603,"238"38"-9563,-155-29-696,8-4-344,-17-5-784,-1 0-697,-27 0-1639,-19 0-3482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2:0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14051,'0'0'7594,"192"-3"-7042,-100 3-552,9 0-504,27 0-1425,-18 22-2320,-18 3-3336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2:01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1 345 2697,'0'0'14589,"24"-25"-14387,77-80-168,-96 100-5,0 0-1,0-1 1,-1 1-1,0-1 1,0 0-1,0 0 1,-1 0-1,1-1 1,-2 1-1,1-1 1,-1 0-1,0 0 1,0 0-1,-1 0 1,0 0-1,0 0 1,-1 0 0,1 0-1,-2 0 1,-1-11-1,1-13 960,1 30-871,0 0 0,1-1-1,-1 1 1,0 0-1,0-1 1,0 1-1,0 0 1,-1-1-1,1 1 1,0 0 0,0 0-1,-1-1 1,1 1-1,-1 0 1,1 0-1,-1-1 1,0 1 0,1 0-1,-1 0 1,0 0-1,0 0 1,0 0-1,0 0 1,0 0 0,0 0-1,0 0 1,0 1-1,0-1 1,0 0-1,0 1 1,-1-1-1,1 1 1,0-1 0,0 1-1,-1-1 1,-1 1-1,1 0 450,3 3-507,0 1 0,0-1 0,-1 1 0,1-1 0,-1 1 0,0-1-1,0 1 1,-1 6 0,0 15 11,3-10-15,1-1 1,0 1-1,1 0 1,1-1-1,0 0 1,1 0-1,0 0 1,1-1-1,1 0 1,0 0-1,18 21 1,-19-26-51,0 0-1,1-1 1,-1 0-1,2-1 1,-1 1 0,1-1-1,0-1 1,0 0 0,0 0-1,1-1 1,-1 0 0,1-1-1,0 0 1,0 0 0,1-1-1,-1 0 1,18 0-1,-25-2-15,1-1 0,0 1 0,-1-1-1,1 0 1,0 0 0,-1 0 0,1 0-1,-1-1 1,0 1 0,1-1 0,-1 0-1,0 0 1,0 0 0,0 0 0,0-1-1,-1 1 1,1-1 0,-1 0 0,1 0 0,-1 0-1,0 0 1,0 0 0,0 0 0,-1 0-1,1-1 1,-1 1 0,0-1 0,0 1-1,2-8 1,1-8-1,-1-1 1,0 1-1,-2-1 0,0-23 0,-1 39 21,-3-59-45,2 60 55,1 0 0,0 0 1,-1 0-1,0 0 0,1 0 0,-1 0 1,-1 0-1,1 0 0,0 1 0,-1-1 1,1 0-1,-1 1 0,0-1 1,0 1-1,0-1 0,-4-3 0,-1 6 1269,8 11-855,8 15-232,-1-13-87,0 0-1,0 0 1,2-1-1,-1 0 1,1 0-1,1-1 1,22 18-1,-24-21-195,1-1-1,0 0 1,1-1-1,-1 0 0,1-1 1,0 0-1,0-1 1,1 0-1,0-1 1,-1 0-1,16 1 0,-14-3-367,1-1 0,-1-1 0,1 0 0,-1-1 0,25-6-1,31-18-4508,-2-12-6195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2:0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11779,'0'0'5981,"3"-1"-5357,10-3-355,1 1 1,0 1-1,0 0 0,0 1 1,0 1-1,0 0 0,17 3 1,12-1 289,993-5 3986,-632-8-3832,-69 28-277,-185-7-229,13 3-60,124 5 106,121-11-55,144-1 180,-175-19-204,1209 4 1058,-882-9-543,-607 9-566,193-8 1403,-261-10-5459,-3 2-768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1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0 891 9938,'0'0'7256,"11"19"-2619,-10-18-4590,1 0-1,-1 0 1,0 0-1,1 0 1,-1 0-1,1 0 1,0-1 0,-1 1-1,1-1 1,-1 1-1,1-1 1,0 1-1,-1-1 1,1 0-1,0 0 1,-1 0-1,1 0 1,0 0-1,0 0 1,-1-1-1,1 1 1,-1-1-1,1 1 1,0-1-1,-1 1 1,1-1-1,-1 0 1,1 0-1,-1 0 1,1 0 0,-1 0-1,0 0 1,2-1-1,5-5-31,0-1 1,-1 0-1,0 0 1,6-9-1,-11 13 32,9-12-19,-1-1 1,0-1-1,-2 0 1,0 0-1,-1 0 1,-1-1-1,0 0 0,-2-1 1,5-35-1,-4-16 75,-5-100-1,-1 82-122,2 53 31,1 27 15,-2 0 0,1 0 0,-1 0 0,-1 0 0,1-1 0,-1 1 0,-1 0 0,0 0 0,-4-11 0,7 20 19,1-1 0,-1 0 0,0 1 0,1-1-1,-1 1 1,1-1 0,-1 1 0,1 0 0,-1-1 0,1 1 0,-1 0 0,1 0-1,-1 0 1,1 0 0,1 1 0,-2-1 8,26-3-58,-1-2-1,0 0 1,0-2 0,0 0-1,-1-2 1,40-20 0,-41 19 1,11-7-26,53-33 0,-53 28 19,-48 45 599,0 1 0,1 0 0,-12 37 0,18-46-515,2 0 0,0 0 0,0 1 0,2 0 0,0-1-1,0 1 1,2 0 0,0 0 0,1 0 0,0-1 0,7 30-1,-5-33-41,1-1-1,0 1 1,1 0-1,0-1 1,1 0-1,0 0 1,1-1-1,0 0 1,1 0-1,0-1 1,0 1-1,1-2 1,0 1-1,1-1 1,15 9-1,-7-6-36,1-1-1,0-1 1,0 0 0,1-2 0,0 0-1,0-2 1,0 0 0,1-1-1,0-1 1,0-1 0,0 0-1,0-2 1,0-1 0,34-5-1,-50 5-17,1-1-1,-1 0 0,0 0 0,0 0 1,0-1-1,0 0 0,0 0 0,0 0 1,-1 0-1,1-1 0,-1 0 0,0 0 1,0 0-1,4-6 0,-6 7-37,1-1 1,-1 1-1,0-1 0,0 0 1,-1 1-1,1-1 0,-1 0 0,0 0 1,0 0-1,0 0 0,0 0 1,-1 0-1,1-1 0,-1 1 1,0 0-1,-1 0 0,1 0 1,-1 0-1,1 0 0,-3-6 0,2 8-35,-1-1-1,0 1 0,1-1 0,-1 1 0,0 0 0,-1 0 1,1 0-1,0 0 0,0 0 0,-1 0 0,1 1 0,-1-1 1,1 1-1,-1-1 0,0 1 0,0 0 0,0 0 0,1 1 0,-1-1 1,0 0-1,0 1 0,0 0 0,0 0 0,0 0 0,-4 0 1,-4 0-524,1 0 1,0 1-1,0 1 1,0-1-1,0 1 1,-12 5 0,16-5-169,0 1-1,0 0 1,0 1 0,0-1 0,-8 9 0,-17 20-5756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13035,'0'0'11474,"73"8"-11194,-36 3 56,0-3-96,-1 0-136,-8-2-104,-10-6-80,-9 0-592,-9-11-2840,-18-14-345,-9-2-2873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1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13515,'0'0'9954,"110"11"-9082,-64-5-336,0-1-320,-10-5-128,-8 0-88,-1 0-552,-8 0-840,-1 0-1137,-9-8-2384,0-3-2088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7009,'0'0'10649,"12"-1"-9912,48-6 586,88 2-1,-142 5-1257,-1 1-1,1 0 1,0-1-1,-1 2 0,1-1 1,0 1-1,-1 0 0,0 0 1,1 0-1,-1 1 0,0 0 1,0 0-1,-1 0 0,1 0 1,7 9-1,-5-5 36,-2 0-1,1 1 1,-1-1 0,0 1-1,0 1 1,-1-1 0,0 1-1,5 17 1,-2 5 169,-1 1 0,-1 1 0,-2-1 0,-1 50 0,-2-50-118,-2 0 0,-1 0 0,-1 0 0,-2 0 0,-11 38 0,12-55-89,-1 0 0,0 0 1,-1-1-1,0 0 0,-1 0 0,-1-1 1,0 0-1,-1-1 0,0 0 0,-1 0 0,0-1 1,-25 18-1,30-25-40,0 0 0,0-1 0,-1 0 0,1 0 0,-1-1 0,0 1 0,0-1 0,0-1 0,0 0 0,-11 1 0,14-1-31,1-1 0,-1 0 0,0 0 0,0-1 1,0 1-1,0-1 0,0 0 0,1 0 0,-1 0 0,0 0 0,1-1 1,-1 1-1,1-1 0,-1 0 0,1 0 0,0 0 0,0-1 0,0 1 1,0-1-1,-4-4 0,2-1-6,0-1 0,0 1 0,0-1 0,1 0 0,1-1 0,-1 1 0,2-1 0,-1 1 0,1-1 0,1 0 1,-1-13-1,1 16 19,1 1 1,0-1 0,0 0 0,1 1 0,0-1 0,0 0 0,1 1-1,0-1 1,0 1 0,0 0 0,1 0 0,0 0 0,0 0-1,0 0 1,1 0 0,0 1 0,6-7 0,-6 7 12,1 1-1,0 0 1,0 0 0,0 1-1,1-1 1,-1 1 0,1 1-1,-1-1 1,1 1 0,0 0-1,0 0 1,0 0 0,1 1-1,-1 0 1,0 0 0,0 1-1,1 0 1,-1 0 0,0 0-1,8 2 1,-5 0 62,1 1-1,-1 0 1,0 0-1,0 1 1,0 0-1,-1 1 1,1 0-1,-1 0 1,0 1-1,-1 0 1,1 0-1,8 11 1,17 19 300,29 31 185,-56-61-547,0-1 0,0 1 0,1-2 0,-1 1 0,1-1 0,0 0 0,1 0 0,8 3 0,-14-7-66,0 1 0,0-1 0,0 1 0,0-1 0,0 1 0,0-1 0,0 0 0,0 0 0,0 0 0,0-1 0,0 1 0,0 0 0,0-1 0,0 1 0,0-1 0,0 0 0,0 1 0,0-1-1,0 0 1,0 0 0,0 0 0,-1-1 0,1 1 0,-1 0 0,1-1 0,1-1 0,2-3-218,-1 0-1,-1 0 1,1 0-1,-1 0 0,4-13 1,-5 15 101,19-69-4198,-2-5-3184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2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10202,'0'0'11051,"-64"159"-9283,64-93-528,0-2-592,28-9-280,-1-9-240,10-13-128,0-8-288,-10-14-360,19-8-1336,9-3-2641,-9-25-2113,-10-2-2440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1163 7154,'0'0'11162,"-4"6"-10250,-6 13-554,10-18-346,0-1 0,0 1 0,0-1 0,0 0 0,0 1 0,0-1-1,0 0 1,0 1 0,0-1 0,1 0 0,-1 1 0,0-1 0,0 0 0,0 0 0,1 1 0,-1-1 0,0 0-1,1 0 1,-1 1 0,0-1 0,0 0 0,1 0 0,-1 0 0,0 1 0,1-1 0,-1 0 0,0 0 0,1 0 0,-1 0-1,0 0 1,1 0 0,-1 0 0,1 0 0,3 0 52,1 0-1,-1-1 1,0 1-1,0-1 1,0 0-1,0 0 1,0-1 0,0 0-1,0 1 1,0-1-1,3-3 1,6-4 107,1 0 0,-2-1 0,0-1 0,0 0 0,-1-1 0,0 0 0,-1 0 1,0-2-1,12-21 0,8-21 63,26-63 1,-41 84-205,24-57-4,-4-2 1,-4-1 0,-4-2-1,-4-1 1,14-148 0,-35 156 358,-2 68 380,0 63-324,-1 52-310,-1-4 15,4 0-1,19 124 1,-18-195-120,1 0 0,1-1 1,1 1-1,0-1 1,11 20-1,-15-34-27,0 1 1,-1 0-1,1-1 1,1 1-1,-1-1 1,0 0-1,1 0 0,0 0 1,-1 0-1,1 0 1,1-1-1,-1 1 1,0-1-1,0 0 1,1 0-1,-1 0 0,1-1 1,0 1-1,0-1 1,-1 1-1,1-1 1,0-1-1,0 1 0,0 0 1,0-1-1,0 0 1,0 0-1,0 0 1,8-2-1,-9 1-4,0 0 0,1 0 0,-1-1 0,0 0 0,0 0 0,0 0-1,0 0 1,0 0 0,0 0 0,-1-1 0,1 0 0,-1 1 0,0-1 0,1 0 0,1-4 0,25-52-69,-23 44 50,10-28-52,-2 0-1,-2-1 1,-1-1-1,-3 1 1,-2-2-1,-1 1 1,-4-76-1,-1 120 253,0 16 262,0 14-406,-1 67 169,4 0 1,23 140-1,12-74 81,-31-141-308,0-1 0,1 0 0,1 0 0,1-1 1,21 30-1,-31-48-58,1 1 1,0-1 0,-1 0 0,1 0 0,0 0-1,-1 0 1,1 0 0,0 0 0,0 0 0,0 0-1,0 0 1,0-1 0,0 1 0,0 0 0,0 0 0,0-1-1,0 1 1,1-1 0,-1 1 0,0-1 0,0 0-1,1 1 1,-1-1 0,0 0 0,0 0 0,1 0-1,-1 0 1,0 0 0,1 0 0,-1 0 0,0 0-1,0-1 1,1 1 0,-1 0 0,0-1 0,0 1 0,0-1-1,3-1 1,-1-1-666,0 0 0,1-1 0,-1 1 0,0-1 0,-1 0 0,1 0 0,-1 0 0,4-9-1,13-28-5703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11522,'0'0'11051,"110"6"-10875,-83-4-160,1 4-16,-10-6-216,-9 0-728,-9-19-3497,-18-14-448,-10 0-2177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14283,'0'0'7938,"183"8"-7354,-128-8-408,-9 0-176,-10 0-216,-8 0-968,-1 0-625,-17-5-983,-1 2-3962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37 9194,'0'0'11329,"-20"-4"-10885,-26-6-170,-90-8 0,105 17-159,8-1 194,-1 1 0,0 1 1,1 1-1,-1 1 0,1 1 0,0 1 1,-28 9-1,50-12-275,0 0 1,-1 0-1,1 0 0,0 0 1,0 0-1,0 0 1,1 1-1,-1-1 1,0 0-1,0 1 0,1-1 1,-1 1-1,1-1 1,-1 1-1,1-1 1,0 1-1,-1-1 0,1 1 1,0-1-1,0 1 1,0-1-1,0 1 0,0 0 1,1-1-1,0 3 1,9 41 229,12 15 31,22 97 0,-10-29-45,-23-82-68,-2 0 0,4 58 0,-7-50-36,4 68 443,-10 157 1,-2-121-341,2 400 393,18-303-445,-8-134-85,-1 5 10,0 40-29,-9 156 62,7-321-100,0 0 1,0 0 0,0 0 0,12-2-1,45 8 13,61 15 0,-33-4-9,-50-9-41,-28-6-1,-1 0 0,1 0 1,-1-1-1,20 0 0,-32-2-165,-1-6-310,0 1 0,0 0-1,-1-1 1,0 1 0,0 0-1,-1 0 1,1 0 0,-4-8 0,-1-2-1271,-4-25-5595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4049,'0'0'16574,"-6"29"-15590,-1 0-750,0 2 85,1 0 0,1 0 0,-1 63 0,7-76-160,0-1 0,1 0 0,1 0 0,1 0 0,1 0 0,0 0 0,1-1 0,0 1 0,16 26 0,-18-35-135,1-1 0,-1 0-1,1 0 1,0 0 0,1-1-1,0 0 1,0 0 0,0 0-1,1-1 1,0 0 0,0 0 0,0 0-1,0-1 1,1 0 0,-1-1-1,1 0 1,0 0 0,0 0-1,1-1 1,-1-1 0,0 1-1,11 0 1,-16-3-37,0 1 0,0 0 0,0-1 0,0 1 0,0-1 0,0 0-1,-1 0 1,1 0 0,0 0 0,0-1 0,-1 1 0,1-1 0,-1 1 0,0-1 0,1 0 0,-1 0-1,0 0 1,0 0 0,0-1 0,0 1 0,0 0 0,-1-1 0,1 1 0,-1-1 0,0 0 0,0 1 0,1-1-1,-2 0 1,1 0 0,0 0 0,0-4 0,2-11-28,-1-1 0,0 1 0,-2-37 0,0 32-23,1-23-8,0 29 61,0 0-1,-1 0 1,-1 0-1,-1 0 0,-6-30 1,8 47 14,0 0 1,0-1 0,0 1-1,0-1 1,0 1-1,0-1 1,0 1-1,0 0 1,0-1-1,-1 1 1,1-1-1,0 1 1,0 0-1,0-1 1,0 1 0,-1-1-1,1 1 1,0 0-1,0-1 1,-1 1-1,1 0 1,0 0-1,-1-1 1,1 1-1,0 0 1,-1 0 0,1-1-1,-1 1 1,1 0-1,0 0 1,-1 0-1,1 0 1,-1-1-1,0 20 52,7 6-31,1 0 1,1 0 0,15 32-1,-2-5 43,113 318 325,-106-279-277,-4 1-1,13 110 1,-33-89-4,-4-111-112,-1-1 0,1 1 0,0 0 0,0 0 1,-1 0-1,1 0 0,-1 0 0,0 0 0,1 0 0,-1 0 0,0-1 1,0 1-1,0 0 0,0-1 0,0 1 0,-1-1 0,1 1 0,0-1 0,-1 1 1,1-1-1,-1 0 0,-2 2 0,-1-1-27,0 1 1,0-1-1,0-1 0,0 1 1,0-1-1,-1 1 0,1-2 1,-9 2-1,1-2-80,-1 0 1,1 0-1,0-2 1,-1 1-1,1-2 1,-22-6-1,25 4 87,0 1 0,0-2-1,0 1 1,1-2-1,-1 1 1,2-1 0,-1 0-1,1-1 1,0 0 0,0 0-1,1-1 1,1 0-1,-1 0 1,1-1 0,1 0-1,0 0 1,-4-11 0,6 15 30,1 0 1,0-1 0,1 1 0,-1-1 0,1 1-1,0-1 1,1 0 0,0 1 0,0-1 0,0 0-1,1 0 1,0 1 0,0-1 0,1 1 0,0-1-1,0 1 1,0 0 0,1-1 0,0 1 0,0 1-1,1-1 1,-1 0 0,1 1 0,0 0 0,1-1-1,-1 2 1,1-1 0,0 0 0,9-5 0,2 0-90,0 0 0,1 1 0,0 1 0,0 1 0,1 0 0,-1 1 0,2 1 0,-1 1 0,0 1 0,1 0 1,-1 1-1,24 1 0,-39 1-189,-1 0 1,0 0 0,1 0-1,-1 0 1,0 0-1,0 0 1,0 1 0,1-1-1,-1 1 1,0 0-1,0-1 1,0 1 0,0 0-1,0 0 1,0 0-1,0 1 1,0-1 0,0 0-1,0 1 1,-1-1-1,1 1 1,-1 0 0,1-1-1,-1 1 1,0 0 0,1 0-1,0 3 1,9 25-5923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5049,'0'0'15291,"3"26"-14192,0 11-767,1 4 50,0-1 0,13 45 0,-6-44-15,2 0 0,20 43 0,-24-65-251,0 0 0,1-1-1,2 0 1,0-1 0,0 0-1,20 19 1,-25-29-95,0-1-1,1 0 1,0-1 0,1 0-1,-1 0 1,1-1-1,10 4 1,-16-7-32,-1 1 0,1-1 1,0 0-1,0-1 0,-1 1 0,1 0 0,0-1 1,0 1-1,0-1 0,0 0 0,0 0 0,0 0 1,0-1-1,-1 1 0,1-1 0,0 1 0,0-1 1,0 0-1,-1 0 0,1 0 0,0-1 1,-1 1-1,1 0 0,-1-1 0,1 0 0,-1 0 1,0 1-1,2-4 0,2-4-26,0-1 0,-1 0 1,0 0-1,-1-1 0,0 0 0,-1 1 1,0-1-1,-1 0 0,2-18 0,0-110-441,-4 109 408,0-56 207,0 85 83,2 10-54,79 233 495,-55-155-489,-4 0 1,-3 1-1,-5 1 0,6 129 1,-21-215-193,1 1 1,-1 0 0,1 0 0,-1-1 0,0 1 0,0 0 0,-1-1 0,1 1 0,-1-1 0,0 1-1,0-1 1,0 0 0,0 0 0,0 0 0,-1 0 0,0 0 0,1-1 0,-1 1 0,0-1 0,0 1-1,0-1 1,-1 0 0,1 0 0,0-1 0,-1 1 0,1-1 0,-1 1 0,0-1 0,1 0 0,-1-1 0,-4 1-1,-13 3-217,-1-1 0,0-1 0,1-1 0,-24-2 0,40 1 223,1 0 0,-1 0 0,0-1 0,1 0 0,-1 0 0,1 0 0,0 0 0,-1-1 0,1 0 0,0 0 0,0 0 0,0 0 0,0-1 0,0 1 0,1-1 0,-1 0 0,1 0 0,-1 0 0,1-1 0,0 1 0,1-1 0,-1 0 0,0 1 0,1-1 0,0 0 0,0-1 0,0 1 0,-2-8 0,0-9 24,0 1 0,1-1 0,0 0-1,2 0 1,2-21 0,-1 39-6,1-10 24,1 0 0,1 0-1,0 0 1,0 1 0,2-1-1,-1 1 1,2 0 0,0 0-1,0 0 1,1 1 0,0 0 0,10-11-1,-8 10-375,0 0-1,0-1 1,-2-1-1,1 1 1,-2-1-1,0 0 0,0-1 1,-2 1-1,0-1 1,3-16-1,-6 15-1273,-1 0-1,-1 0 1,0 0-1,-1 0 0,-5-20 1,-9-15-6366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0 280,'0'0'18984,"5"26"-18385,15 76-338,-8-70-190,0-26-20,-6-1-201,-7-50-68,1 40 193,1 1 0,-1 0 0,0-1 0,0 1 0,0 0 0,-1 0 1,1-1-1,-1 1 0,0 0 0,0 0 0,-4-8 0,5 11 34,0 1 1,0-1-1,-1 0 0,1 0 0,0 0 1,-1 0-1,1 1 0,-1-1 1,1 0-1,-1 0 0,1 1 1,-1-1-1,1 0 0,-1 0 1,0 1-1,1-1 0,-1 1 1,0-1-1,0 1 0,1-1 1,-1 1-1,0-1 0,0 1 1,0 0-1,-1-1 0,-1 21 859,4-11-639,0 0 0,0-1 0,1 1 0,5 15 0,-6-21-223,1 0-1,0 0 1,0 0 0,0 0-1,1 0 1,-1-1-1,1 1 1,-1-1 0,1 0-1,0 0 1,0 0 0,0 0-1,0 0 1,1 0-1,-1-1 1,0 1 0,1-1-1,-1 0 1,0 0 0,1-1-1,0 1 1,5 0-1,-8-2-20,0 0 0,0 0-1,0 0 1,0 1-1,0-1 1,-1 0-1,1 0 1,0 0 0,-1 0-1,1-1 1,-1 1-1,1 0 1,-1 0-1,1 0 1,-1 0 0,0-1-1,0 1 1,1 0-1,-1 0 1,0 0 0,0-1-1,0 1 1,0 0-1,-1 0 1,1-2-1,-3-38-11,2 36 69,-1 0 0,1 0 0,-1 0 0,0 0 0,0 0 0,-1 1 0,1-1 0,-1 1 0,0 0-1,0-1 1,-1 2 0,1-1 0,-1 0 0,0 1 0,0-1 0,0 1 0,0 0 0,0 0 0,-1 1 0,0-1 0,1 1 0,-9-3-1,-5 5 184,18 5-414,1-4 133,-1-1 52,0 2-259,-1 1 0,1 0 1,1-1-1,-1 1 0,0-1 0,1 1 1,-1-1-1,1 0 0,0 1 0,0-1 0,0 0 1,0 1-1,0-1 0,0 0 0,3 4 1,20 9-5790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14403,'0'0'6060,"26"19"-5492,89 62-274,-96-70-260,1 0 1,1-1 0,-1-2 0,2 0 0,-1-1 0,27 5 0,4 2 29,14 5 330,-65 14 1693,9 151-1194,53 299-1,-27-255-504,58 730 663,-93-931-1033,53 686 1376,-46-677-1338,1 19 74,-4-44-103,-4-8 15,-11-4-35,7 0-22,-35-9 134,0 3 0,-53-5 0,79 11 18,0 1-1,0 0 0,0 1 0,0 1 1,1-1-1,-1 2 0,0 0 0,1 0 0,0 1 1,0 0-1,0 1 0,-15 9 0,-27 19 650,53-69-6054,6-8-1368,-5-5-6602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4761,'0'0'18977,"10"5"-18484,25 13-318,2-3 0,0-1 0,0-1 1,1-3-1,1 0 0,74 6 0,-113-15-272,1-1 0,-1 0 0,1 0 0,0 0 0,-1 0 0,1 0 0,0 1 0,-1-1 0,1 0 0,-1 0 0,1 0 0,0-1 0,-1 1 0,1 0 0,-1 0 0,1 0 0,0 0 0,-1 0 0,1-1 0,-1 1 0,1 0 0,-1-1 0,1 1 0,-1 0 0,1-1 0,-1 1 0,1-1 0,-1 1 0,1-1 0,-1 1 0,0-1 0,1 1 0,-1-1 0,0 1 0,1-1 0,-1 1 0,0-1 0,0 1 0,1-1 0,-1 0 0,0 1 0,0-1 0,0 1 0,0-1 0,0 0 0,0 1 0,0-1 0,0 0 0,0 1 0,0-1 0,0 1 0,-1-1 0,1 0 0,0 1 0,0-1 0,-1 1 0,1-1 0,0 1 0,-1-1 0,1 1 0,0-1 0,-1 1 0,1-1 0,-1 1-1,1-1 1,-1 1 1,-32-41-3012,29 36 2207,-36-42-4543,-4 5-836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11226,'0'0'11399,"26"0"-10267,225 5 562,-133-1-7447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3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2865,'0'0'20084,"19"8"-19719,-3-2-320,6 2-13,-1 1-1,1 2 0,-2 0 0,24 16 1,-42-25-36,1 0 1,-1 0-1,0 0 1,0 0 0,0 0-1,0 1 1,0-1-1,0 1 1,-1-1-1,1 1 1,-1 0 0,0 0-1,0 0 1,0 0-1,0-1 1,0 1 0,-1 0-1,1 0 1,-1 1-1,0-1 1,0 0-1,0 0 1,0 0 0,0 0-1,-1 0 1,0 0-1,1 0 1,-1 0-1,0 0 1,0-1 0,-3 6-1,-4 7 22,-1-1 1,0 0-1,-1 0 0,-19 19 1,11-12 43,-23 28 101,21-27 132,1 0 1,1 2-1,1 0 1,1 1 0,-15 31-1,31-55-275,-1-1 1,1 1-1,-1 0 0,1 0 1,-1 0-1,1 0 0,0 0 1,0 0-1,-1 0 0,1 0 1,0 0-1,0 0 0,0 0 1,0 0-1,0 0 0,0 0 1,0 0-1,0 0 0,1 0 1,-1 0-1,0-1 0,1 1 1,-1 0-1,0 0 0,1 0 1,-1 0-1,1 0 0,0 0 1,-1-1-1,1 1 0,-1 0 1,1-1-1,0 1 0,0 0 1,-1-1-1,1 1 0,0-1 1,0 1-1,0-1 0,0 1 1,0-1-1,0 0 0,0 1 1,-1-1-1,3 0 0,6 2 5,-1-1 0,1-1 0,-1 0-1,14-1 1,-4 0 120,-4 1-87,-1-1 0,1-1 0,-1 0 0,22-7 0,-35 9-105,0 0 0,0 0 0,1 0 0,-1 0 0,0 0 0,0 0 0,0 0 0,0-1 0,0 1 0,0 0 0,1 0 0,-1 0 0,0 0 0,0 0 0,0 0 0,0-1 0,0 1 0,0 0 0,0 0 0,0 0 0,0 0 0,0-1 0,0 1 0,0 0 0,0 0-1,0 0 1,0 0 0,0 0 0,0-1 0,0 1 0,0 0 0,0 0 0,0 0 0,0 0 0,0-1 0,0 1 0,0 0 0,0 0 0,0 0 0,0 0 0,0 0 0,0-1 0,0 1 0,-1 0 0,1 0 0,0 0 0,0 0 0,0 0 0,0 0 0,0 0 0,0-1 0,-1 1 0,1 0 0,0 0 0,0 0 0,0 0 0,-9-7-4459,-8 0-5304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2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8106,'0'0'9030,"-23"0"-8476,-183 1 869,187 0-1100,0 1-1,1 1 0,-1 1 0,1 1 0,0 1 0,0 0 0,0 1 1,-27 16-1,43-21-257,0 0 0,1 1 0,0-1 1,0 1-1,0-1 0,0 1 0,0 0 0,0-1 1,0 1-1,1 0 0,-1-1 0,1 1 0,0 0 1,0 0-1,0 0 0,1 2 0,4 51 278,43 107 580,31 137-165,-31 71-193,-15-83 223,-12-98-134,-5 303 0,-2-310-402,-1 2-75,-13 137 187,-1-294-335,-2 0 0,-6 31-1,3-31 46,2 0 0,0 32 1,4-60-126,495 0-133,-501-6-500,-33-38-2167,11 7-2040,-9-19-6850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11058,'0'0'11149,"5"0"-10030,43-3-503,1-2 0,66-15-1,-65 9-349,-1 3 0,74-3 0,-116 11-246,-2 0 12,0 0 1,1 0 0,-1 0-1,0 1 1,0-1-1,0 1 1,0 0 0,5 3-1,-8-3-5,0 0 0,0 1 0,0-1-1,-1 1 1,1-1 0,-1 1 0,1 0 0,-1 0-1,0 0 1,0 0 0,0-1 0,0 2 0,0-1-1,0 0 1,0 0 0,-1 0 0,1 0 0,-1 0-1,1 1 1,-1-1 0,0 3 0,1 6 51,-1 0 1,0 1 0,-1-1 0,0 0-1,-1 0 1,0 0 0,-1-1 0,0 1-1,-1-1 1,0 1 0,0-1 0,-1 0-1,0 0 1,-1-1 0,0 0 0,-1 0-1,0 0 1,-8 7 0,-4 4-35,-2-1 0,0-1 1,0 0-1,-2-2 0,0-1 0,-30 15 0,33-20-188,0-1-1,-1-1 1,0-1-1,0-1 1,-1-1-1,0-1 1,0 0-1,0-2 0,-24 0 1,46-3-23,0 1 1,0-1-1,-1 0 1,1 1-1,0-1 1,0 0-1,0 1 1,0-1 0,0 0-1,0 1 1,0-1-1,0 1 1,1-1-1,-1 0 1,0 1-1,0-1 1,0 0-1,1 1 1,-1-1-1,0 1 1,1-1-1,-1 1 1,1-2-1,6-8-1704,1 1-1,0 0 1,1 0-1,0 1 0,13-10 1,-18 14 944,35-31-9451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4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15659,'0'0'8818,"-55"187"-8050,55-121-352,18 0-7,19-6-73,-9-8-88,8-10-248,1-15 0,0-10-376,-10-12-609,1-5-839,-10-22-1921,0-14-2400,-9-2-3897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4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12187,'0'0'10942,"11"-28"-10741,-10 26-197,77-228 202,-79 277 1813,8 92 1,-4-82-1453,-1-28-372,24 234 1460,-25-256-1615,-1-6-38,0-1 1,0 1-1,0 0 0,0 0 1,1 0-1,-1 0 0,0-1 1,0 1-1,0 0 0,1 0 1,-1 0-1,1-1 1,-1 1-1,0 0 0,1-1 1,-1 1-1,1 0 0,0-1 1,-1 1-1,1 0 0,0 0 1,1 0-211,-2-18-1886,-3-15-1385,-5 10-2063,-9 2-5653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71 10122,'0'0'11149,"1"-4"-10125,2 0-951,0 0-1,1 0 0,-1 0 0,1 0 1,0 0-1,0 1 0,0 0 0,0 0 1,0 0-1,1 0 0,-1 1 0,1-1 1,0 1-1,0 0 0,0 1 0,0-1 0,0 1 1,10-1-1,11-3-29,-1 2 0,43 0 0,-65 3-35,1-1 0,-1 1 1,1 0-1,0 0 0,-1 0 0,1 1 0,0-1 0,-1 1 0,1 0 1,-1 0-1,1 0 0,-1 0 0,1 1 0,-1 0 0,0-1 1,0 1-1,0 0 0,0 0 0,0 1 0,0-1 0,-1 1 0,1-1 1,-1 1-1,1 0 0,-1 0 0,0 0 0,0 0 0,-1 0 0,1 1 1,0-1-1,-1 0 0,0 1 0,0-1 0,0 1 0,0 5 0,2 7 122,-1 0-1,0 1 0,-2-1 1,0 1-1,-1-1 0,0 1 0,-1-1 1,-1 0-1,-1 1 0,0-2 1,-1 1-1,-1 0 0,0-1 0,-12 21 1,6-18-79,0 1-1,0-2 1,-2 1 0,0-2 0,-1 0-1,-1-1 1,0 0 0,-1-1 0,0-1 0,-30 17-1,40-27-173,1 1-1,-1-1 0,0 0 0,0-1 0,-1 0 1,1 0-1,0-1 0,-1 1 0,1-1 1,-14-1-1,20-1-30,0 0 0,1 1 0,-1-1 0,0 0 0,0 0 0,0 0 0,1-1 0,-1 1 0,0 0 0,1 0 0,-1 0 1,1 0-1,-1-1 0,1 1 0,0 0 0,0 0 0,-1-1 0,1 1 0,0 0 0,0-1 0,0 1 0,0 0 0,1 0 0,-1-3 0,4-39-5281,12 7-1314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12339,'0'0'11418,"-92"165"-10394,92-102-312,18 1-295,19-9-41,9-6-128,0-13-208,0-11-40,-10-9-336,-8-10-665,-1-6-879,-8 0-2121,-10-14-2256,0-3-3449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12619,'0'0'9314,"9"-2"-9196,-2-1-97,-1 1-1,0 1 1,1-1-1,0 1 1,-1 1-1,1-1 1,0 1-1,-1 0 1,1 0-1,0 1 1,-1 0-1,1 0 1,-1 0-1,1 1 0,-1 0 1,0 1-1,0-1 1,0 1-1,7 4 1,-10-5-3,0-1 0,-1 1 0,1-1 0,-1 1 0,0 0 0,1 0 0,-1 0 0,0 0 0,0 1 0,0-1 0,-1 0 0,1 1 0,-1-1 0,1 1 0,-1 0 0,0 0 0,0-1 0,0 1 0,0 0 0,0 0 0,-1 0 0,1 0 0,-1 0 0,0 0 0,0 0 0,0 0 0,0 3 0,-1-4-23,0 0 0,1 0 1,-1 0-1,0-1 0,0 1 0,0 0 1,0-1-1,0 1 0,0-1 0,0 1 0,0-1 1,-1 1-1,1-1 0,-1 0 0,1 0 1,-1 1-1,1-1 0,-1 0 0,0-1 1,1 1-1,-1 0 0,0 0 0,0-1 0,0 1 1,0-1-1,1 0 0,-1 1 0,0-1 1,-3 0-1,-62 4 143,62-4-58,2 0 1259,6-1-1321,0 0 0,0 0 0,0 0-1,0 0 1,0 0 0,1 1 0,-1-1 0,0 1 0,0 0 0,0 0 0,0 0 0,1 1 0,2 0 0,2-1 47,5 0-21,0 0 0,-1 1 0,1 1 0,-1 0 0,0 0 0,1 2 0,-1-1 0,0 1 1,-1 1-1,1 0 0,-1 1 0,0 0 0,16 12 0,-25-16-12,0 0 0,0 0 0,0 0 0,-1 0 0,1 0 0,0 1 0,-1-1 0,1 0 0,-1 1 0,0-1 1,0 1-1,0 0 0,0-1 0,-1 1 0,1 0 0,0 0 0,-1-1 0,0 1 0,0 0 0,0 0 0,0 0 0,0-1 0,-1 1 0,1 0 0,-1 0 0,0-1 0,1 1 0,-1 0 0,-1-1 0,1 1 0,-2 3 0,-3 4 25,0 0-1,-1-1 0,0 0 0,0 0 1,0-1-1,-12 10 0,6-7-33,1-1 0,-2 0 0,0-1-1,0-1 1,0 0 0,-1-1 0,0 0 0,0-1 0,-1-1 0,0-1-1,0 0 1,0-1 0,0 0 0,-24-1 0,38-2-101,22 0-4020,5 0-1094,-5 0-3384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12443,'0'0'12186,"165"0"-11970,-119 8-104,0 1-112,-19-4 0,-8-2-160,-10-3-312,0 0-656,-9-8-3857,-18-14-952,-1 0-3401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10354,'0'0'13067,"100"184"-12347,-81-120-296,-1-7-264,-9-4-160,0-9-144,-9-9-680,10-13-1881,-1-5-2536,0-17-1192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10266,'0'0'8798,"14"12"-8352,16 15-81,-1 1 1,-1 1 0,-1 2 0,-2 1 0,42 68 0,-58-82-248,-1 1 1,0 0 0,-1 1 0,-1-1 0,-1 1 0,-1 0-1,-1 1 1,0-1 0,-1 31 0,-3-47-129,0-1 0,0 1 0,0 0 0,0-1 1,-1 1-1,1-1 0,-1 0 0,0 1 0,0-1 0,0 0 0,0 0 0,-1 0 1,1 0-1,-1-1 0,0 1 0,0-1 0,0 1 0,0-1 0,0 0 0,0 0 1,-1-1-1,1 1 0,-1-1 0,1 1 0,-5 0 0,1 1-49,-1-1 0,0 1 0,1-1 0,-1-1-1,0 0 1,0 0 0,0 0 0,0-1 0,0 0-1,0-1 1,-14-2 0,19 1 73,0 0 0,0 0 0,1 1 0,-1-2-1,1 1 1,-1 0 0,1 0 0,0-1 0,0 0 0,0 1 0,0-1 0,0 0 0,1 0-1,-1 0 1,1 0 0,0 0 0,0 0 0,0 0 0,0 0 0,0-1 0,1 1 0,-1 0-1,1 0 1,0-1 0,0 1 0,1-4 0,-1-4 31,0 0 0,1 0 0,0 0 0,1 1 0,0-1 0,1 0 0,5-12 0,8-7 51,2 2 0,1 0 0,1 0 0,1 2 0,34-32 0,19-25-1,-62 69-84,-1-1 0,-1 0 0,16-29 1,-23 37 12,0 0 1,-1 0 0,0-1-1,0 1 1,0-1 0,-1 1 0,0-1-1,-1 0 1,0 1 0,0-1-1,-2-13 1,1 16-19,-1 1 0,0-1-1,0 1 1,-1-1 0,1 1 0,-1 0-1,0 0 1,0 0 0,0 1 0,0-1-1,-1 1 1,1 0 0,-1-1 0,0 2-1,0-1 1,0 0 0,-1 1-1,1 0 1,0 0 0,-1 0 0,-8-2-1,-4-1 38,1 0-1,-1 1 0,1 1 0,-1 0 0,-17 0 0,24 3 9,1-1 0,-1 2 1,1-1-1,0 1 0,-1 1 1,1 0-1,0 0 0,0 1 1,-11 4-1,16-5-45,1 0 1,-1 1 0,1-1-1,-1 1 1,1 0-1,0 0 1,0 0-1,0 1 1,0-1 0,1 1-1,0-1 1,-1 1-1,1 0 1,0 0-1,1 0 1,-1 0 0,1 0-1,0 0 1,0 0-1,0 1 1,0-1-1,1 5 1,-2 6-181,1 0 0,1 0 0,1 0 0,0 0 0,1 0 0,0 0 0,7 20 0,-5-23-698,0 0 0,1-1 0,1 1 1,0-1-1,10 14 0,21 21-6627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5569,'0'0'20541,"192"-6"-20205,-118 6-240,-1 0-96,-18-3-144,-18-8-745,-10 0-911,-18 0-977,-9-13-1784,0-1-696,-18 3-1920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7138,'0'0'14179,"6"0"-13677,15 0-207,-1 1 1,1 0-1,0 2 0,29 6 0,-46-8-248,1 0-1,-1 0 1,0 1 0,0-1-1,-1 1 1,1 0 0,0 0-1,-1 0 1,1 0 0,-1 1 0,1-1-1,-1 1 1,0 0 0,0 0-1,0 0 1,-1 0 0,1 1 0,-1-1-1,0 1 1,0-1 0,0 1-1,0 0 1,0 0 0,-1 0-1,0 0 1,0 0 0,0 0 0,0 0-1,0 9 1,-2-6 31,1 0-1,-1 0 1,0 0 0,0 0 0,-1 0-1,0 0 1,0-1 0,-1 1 0,0 0-1,0-1 1,0 0 0,-1 0 0,-5 7-1,0-3-25,1 0 0,-1-1 0,-1-1 0,0 1 0,0-2 0,-20 13 0,-3-3-368,0-2 0,-1-1 0,0-2 0,-47 11 0,60-20 116,16-2-2979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13651,'0'0'10002,"9"184"-9034,28-129-368,-10-2-216,10-9-191,-10-11-193,1-11-137,-1-9-495,-8-7-672,-10-6-1721,0-14-2768,0-11-1848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3:5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10778,'0'0'10371,"28"4"-9474,86 17-380,-107-20-473,-1 0 0,0 1-1,1 0 1,-1 0-1,0 0 1,0 1-1,0 0 1,0 0 0,-1 0-1,1 1 1,-1 0-1,0 0 1,7 7-1,-10-8 0,0 0-1,0 0 1,0 0-1,-1 0 0,1 1 1,-1-1-1,0 0 0,0 1 1,0-1-1,0 1 0,0 0 1,-1-1-1,0 1 0,1-1 1,-1 1-1,-1 0 0,0 5 1,-2 3 12,0-1 1,-1 1-1,-1-1 1,0 0-1,0 0 1,-1-1-1,-1 1 1,0-1-1,0-1 1,-14 15 0,-8 4 5,16-15-47,-1 0-1,2 1 1,-13 17 0,23-28 53,-1 0-1,1 0 1,0 1-1,1-1 1,-1 1-1,1-1 1,-1 1-1,1 0 1,0 0-1,0-1 1,1 1-1,-1 0 1,1 0 0,0 0-1,0 0 1,0 0-1,0 0 1,1-1-1,0 1 1,1 5-1,1-6-21,0 0-1,0 0 1,0-1 0,0 1-1,0-1 1,1 0-1,-1 0 1,1 0 0,0 0-1,0-1 1,-1 1-1,1-1 1,0 0 0,0 0-1,0-1 1,5 1 0,-2 1-5,19 2-219,2 0 0,52 0 0,-79-4 35,0-1 0,0 1 0,0 0 0,1 0 1,-1-1-1,0 1 0,0-1 0,0 1 0,0-1 0,0 1 1,-1-1-1,1 0 0,0 1 0,0-1 0,0 0 0,0 0 1,-1 0-1,1 1 0,0-1 0,-1 0 0,1 0 1,-1 0-1,1 0 0,-1 0 0,1 0 0,-1 0 0,0 0 1,1 0-1,-1-1 0,0 1 0,0 0 0,0 0 0,0 0 1,0 0-1,0 0 0,0 0 0,0 0 0,0-1 0,-1 1 1,1-1-1,-1-3-962,1-24-5762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13139,'0'0'8051,"31"8"-6986,205 50 1,24-16-474,35 7 308,-294-48-813,0-1 0,0 1 1,0 0-1,0-1 0,-1 1 0,1 0 0,0 0 0,0 0 0,-1 0 0,1-1 0,0 1 0,-1 0 0,1 0 1,-1 0-1,1 0 0,-1 0 0,1 0 0,-1 1 0,0-1 0,0 0 0,1 1 0,4 31 659,-4-23-648,55 228 677,-10-55-474,-16-14-2,14 306 1,-41 178 431,-6-329-241,3 137-263,4-448-169,-2-6 293,-21-4-276,-216-17 62,217 14-67,-1 0 199,0 0 0,0 1-1,0 1 1,-31 6 0,47-5-242,3-3-162,0-1-54,1 0-1,-1 0 1,0 0 0,0 0 0,0 0 0,1 0-1,-1-1 1,0 1 0,1 0 0,-1 0-1,1 0 1,-1 1 0,1-1 0,0 0-1,-1 0 1,1 0 0,1-1 0,5-7-1725,-4-15-4601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8386,'0'0'15064,"18"10"-13585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6265,'0'0'13254,"0"5"-12137,13 168 1387,0-40-1948,26 324 357,6 203-507,-36-474 1467,-6-186-1854,276 11-90,-78-13-75,-198 2 54,-17 6-1551,-19-3-1258,5-7-3203,-7-10-4853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10362,'0'0'9508,"11"-12"-9235,43-46 82,98-84 1,-151 142-341,-1 0 0,0 0 0,1-1 0,-1 1 0,0 0 0,1 0 1,-1 0-1,0 0 0,1 0 0,-1 0 0,0 0 0,1 0 0,-1 0 0,1 0 0,-1 0 1,0 0-1,1 0 0,-1 1 0,0-1 0,1 0 0,-1 0 0,0 0 0,1 0 0,-1 1 1,0-1-1,0 0 0,1 0 0,-1 0 0,0 1 0,0-1 0,1 0 0,-1 1 1,0-1-1,0 0 0,0 1 0,1-1 0,-1 0 0,0 1 0,0-1 0,0 0 0,0 1 1,0-1-1,0 0 0,0 1 0,0-1 0,0 0 0,0 1 0,0-1 0,0 0 0,0 1 1,0-1-1,0 1 0,0 0 0,2 29 340,-2-21-221,6 29 397,19 69 0,-12-57-466,-8-33-278,1 1 0,0-1 0,1 0-1,0-1 1,2 0 0,0 0 0,1-1 0,16 20-1,-5-11-4039,46 41 0,-20-27-5503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12627,'0'0'8554,"-12"31"-7620,-2 1-703,6-16-124,1 0 1,0 1-1,1 0 1,1 0-1,1 1 1,0 0-1,2-1 1,0 1 0,0 24-1,2 5 440,8 58 0,-6-87-430,2 0 0,0 0 0,1-1 0,1 0 0,1 0 0,10 20-1,-16-36-117,10 20 133,1-1 1,20 27-1,-28-43-199,-1 0-1,1 0 1,-1 0 0,1 0-1,0-1 1,1 1 0,-1-1-1,1 0 1,-1 0 0,1-1-1,0 1 1,0-1-1,0 0 1,0-1 0,0 1-1,8 1 1,-11-3-56,-1-1 1,1 1-1,-1 0 1,0 0-1,1 0 1,-1-1-1,1 1 1,-1-1-1,0 1 0,0-1 1,1 1-1,-1-1 1,0 0-1,0 0 1,0 0-1,0 0 1,1 0-1,-1 0 0,-1 0 1,1 0-1,0 0 1,0 0-1,0 0 1,0 0-1,-1-1 1,1 1-1,0-2 0,12-41-4430,-12 36 3424,8-35-4611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8186,'0'0'11794,"193"27"-10850,-138-27-671,-10 0-273,1-5-889,-18-14-879,-10-23-1401,-9 7-1432,-9 2-1976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9946,'0'0'8474,"175"0"-7970,-102 6-504,19-1-448,-19 1-1512,-9-1-2946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358 669 104,'0'0'18833,"-2"8"-17948,2-2-716,-1 0 1,1 0-1,0 0 1,1 0-1,0 0 1,0 0-1,0 0 1,0 0-1,1-1 1,0 1-1,0 0 1,1-1-1,0 0 1,0 1-1,0-1 1,0 0-1,1-1 1,5 7-1,1 1 35,0-1 0,0-1 0,1 0 0,0 0 0,22 14 0,-28-21-195,0 0 1,0 0-1,0-1 0,0 1 0,1-1 0,-1 0 1,1-1-1,-1 1 0,1-1 0,-1 0 0,1-1 1,0 1-1,0-1 0,0 0 0,-1-1 0,1 1 1,7-3-1,-10 2-25,0 0 0,-1-1 0,1 1 0,-1-1 0,1 0 0,-1 0 0,0 0 0,0 0 0,0 0 0,0 0 0,0-1 0,0 1 0,-1-1 0,1 1 0,-1-1 0,1 0 0,0-3 0,14-48-139,-12 18-590,-2 1 0,-2 0 0,-6-67-1,2 84 124,0 0-1,-1 1 0,0-1 0,-2 2 0,0-1 1,-1 1-1,-1 0 0,-16-24 0,13 21-124,-47-77-4038,-4 14-1101</inkml:trace>
  <inkml:trace contextRef="#ctx0" brushRef="#br0" timeOffset="1">0 1 8090,'0'0'11538,"165"5"-9377,-91 6-1161,-1 0-560,0-3-256,1 1-88,-29 2-96,-8 5-952,-19 23-1281,-18-4-2416,0 4-1776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10 528 10114,'0'0'12387,"-9"173"-11219,9-101-616,9-4-288,9-4-120,1-9-144,-1-14 0,28-16-1160,-19-14-2761,10-11-3064</inkml:trace>
  <inkml:trace contextRef="#ctx0" brushRef="#br0" timeOffset="1">578 0 16452,'0'0'6089,"-36"228"-4353,27-112-528,-1 13-599,10 3-177,0-17-88,0 4-104,0-15-120,0-19-120,0-21-88,19-20-592,-1-20-689,19-24-2303,-1-24-2122,-8-15-3880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8586,'0'0'10867,"-6"1"-10628,4-1-232,0 0-1,1 0 1,-1 1 0,1-1-1,-1 1 1,1-1 0,-1 1-1,1 0 1,-1 0 0,1-1-1,-1 1 1,1 0 0,0 0-1,-1 0 1,1 0 0,0 1-1,-2 1 1,3-1 6,-1 0 1,0 0-1,1 0 1,-1-1 0,1 1-1,-1 0 1,1 0-1,0 1 1,0-1-1,0 0 1,0 0-1,0 0 1,0 0-1,1 0 1,-1 0 0,1 0-1,-1 0 1,1-1-1,0 1 1,1 2-1,12 25 146,2-1 0,1-1 1,1 0-1,1-1 0,35 37 0,-24-29-50,-2 1 1,28 44-1,-48-66-4,-1 1-1,0 0 1,-1 0-1,-1 1 0,0 0 1,5 27-1,-9-37-38,-1 0-1,1-1 1,-1 1-1,0 0 0,0 0 1,0-1-1,-1 1 0,1 0 1,-1-1-1,0 1 1,-1 0-1,1-1 0,-1 0 1,0 1-1,0-1 1,0 0-1,-1 0 0,1 0 1,-1 0-1,0 0 0,0-1 1,-1 1-1,1-1 1,-1 0-1,1 0 0,-7 4 1,0-3-62,-1 1 1,1-1-1,-1-1 1,0 0-1,0-1 1,0 0-1,-1 0 1,1-1-1,0-1 1,-20-1-1,18 1-96,10 0-18,0 0 0,0 0 0,0 0-1,0 0 1,0-1 0,0 1 0,0-1 0,0 0-1,1 0 1,-1 0 0,0 0 0,0-1 0,1 1-1,-1-1 1,1 0 0,-1 1 0,1-1 0,-1 0-1,1-1 1,0 1 0,0 0 0,0 0 0,1-1-1,-1 0 1,0 1 0,1-1 0,0 0 0,-2-2 0,2 1-450,0-1 1,1 1 0,-1 0 0,1 0-1,-1-1 1,1 1 0,0 0 0,1 0-1,-1-1 1,1 1 0,0 0 0,0 0-1,0 0 1,1 0 0,-1 0 0,1 0-1,0 0 1,0 0 0,4-5 0,20-22-6910</inkml:trace>
  <inkml:trace contextRef="#ctx0" brushRef="#br0" timeOffset="1">479 92 10818,'0'0'11691,"82"184"-11323,-45-113-184,-10-2-176,-8-8-8,-1-15-32,-9-10-952,0-14-969,-18-22-4832,-18-11 2560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9690,'0'0'8954,"156"8"-7530,-73 0-768,-1 3-416,10-5-240,0-1-880,-1 12-1040,-8-6-3465,-28 8-1689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28 680 8754,'0'0'10780,"3"-30"-10378,0-15-325,0 7-24,1 0-1,12-51 1,0 9 68,-4-1 1,4-145-1,-16 221-92,0 1 0,0-1 0,1 0 0,-1 0 0,1 1 0,0-1 0,1 0 0,1-4 0,-3 9-21,0-1 1,0 1-1,0 0 0,1-1 1,-1 1-1,0 0 0,0 0 1,1-1-1,-1 1 0,0 0 1,0 0-1,1-1 0,-1 1 1,0 0-1,1 0 1,-1 0-1,0-1 0,1 1 1,-1 0-1,0 0 0,1 0 1,-1 0-1,1 0 0,-1 0 1,0 0-1,1 0 0,-1 0 1,1 0-1,-1 0 0,0 0 1,1 0-1,-1 0 1,0 0-1,1 0 0,19 20 235,6 23 262,-2 0-1,30 76 0,25 102-267,-53-144-473,-21-63-44,10 34-643,-15-46 628,0 0-1,1 0 0,-1 0 0,0 0 0,0 0 1,0 0-1,-1 0 0,1 0 0,0-1 1,-1 1-1,1 0 0,-2 3 0,-11-4-3570,-19-13 447,-4-13-2140</inkml:trace>
  <inkml:trace contextRef="#ctx0" brushRef="#br0" timeOffset="1">1 276 1592,'0'0'17748,"220"93"-17748,-165-76-72,9-6-1264,9-11-1545,-18 0-2072,-18-8-2664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78 10898,'0'0'8474,"83"187"-7866,-46-116-408,-1-2-200,-8-8-144,-1-12-552,-8-13-560,-10-14-1825,-46-55-8313</inkml:trace>
  <inkml:trace contextRef="#ctx0" brushRef="#br0" timeOffset="1">1 1 7946,'0'0'9132,"37"1"-7873,121 7-489,-140-7-701,0 2 0,-1 0 0,1 1 0,-1 0 0,0 2 0,0 0 0,-1 1-1,0 1 1,0 0 0,0 1 0,-1 1 0,-1 0 0,14 13 0,-15-13 43,-1 0 1,-1 2-1,0-1 0,0 1 0,-1 1 0,-1 0 0,0 0 0,-1 1 1,0 0-1,7 18 0,-12-23-24,0 1 0,0-1 0,-1 1 0,0-1 0,0 1 0,-1 0 0,-1-1 0,1 1 0,-2 0 0,1 0 0,-1-1 0,-1 1 0,0 0 0,0-1 0,-1 0 0,0 1 0,-1-1 0,-5 10 0,-1-2-8,-1 0 0,-1-1-1,-1 0 1,0-1 0,-1 0-1,0-1 1,-1-1 0,-18 13 0,21-18-210,0 1 1,-1-2-1,0 0 1,0 0 0,0-2-1,-1 1 1,0-2 0,0 1-1,0-2 1,0 0 0,-29 2-1,20-9-1809,23 2 1576,-1 1 0,0 0 0,0 0 0,1 0-1,-1 0 1,1 0 0,-1 0 0,1-1 0,-1 1 0,1 0 0,0 0 0,0-1 0,-1 1-1,1 0 1,0-1 0,0 1 0,0 0 0,1-1 0,-1-1 0,0-6-842,0-23-5491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12051,'0'0'5542,"-4"33"-4428,-8 113 430,11-131-1408,0-1-1,1 1 1,1-1 0,0 1-1,1-1 1,0 0 0,1 0 0,1 0-1,0 0 1,1 0 0,1-1-1,0 0 1,0 0 0,2 0-1,-1-1 1,2 0 0,-1-1 0,2 1-1,-1-2 1,2 0 0,-1 0-1,1 0 1,13 7 0,-18-13-160,0 0 0,0-1 1,0 0-1,0 0 0,0-1 1,1 0-1,-1 0 0,1 0 1,-1-1-1,1 0 0,0 0 1,12 0-1,-15-1-7,-1-1-1,1 1 1,-1-1 0,1 1-1,-1-1 1,0 0-1,1-1 1,-1 1-1,0 0 1,0-1 0,0 0-1,0 0 1,0 0-1,0 0 1,0 0 0,0 0-1,-1-1 1,1 1-1,-1-1 1,0 0 0,0 0-1,0 0 1,0 0-1,-1 0 1,3-5-1,2-8 11,-2 0 0,1-1 0,-2 0 0,0 0 0,-1 0 0,-1 0 0,-1 0 0,0 0 0,-1-1 0,-1 1 0,0 0-1,-1 1 1,-8-24 0,7 26 55,-1 1-1,-1-1 1,0 1 0,-1 0-1,0 0 1,-1 1 0,0-1-1,-1 2 1,-1 0-1,0 0 1,0 0 0,-1 1-1,0 1 1,-1 0 0,-20-12-1,24 17 35,0 1 0,1 0 0,-1 1 0,-1-1 0,1 2 0,0-1-1,0 1 1,-1 0 0,1 1 0,-12 1 0,19-1-91,0 0 0,-1 0 0,1 0 0,0 0 0,0 0 0,0 1 0,0-1 0,0 0 0,0 1 0,0-1 1,-1 1-1,1 0 0,1-1 0,-1 1 0,0 0 0,0-1 0,0 1 0,0 0 0,0 0 0,1 0 0,-1 0 0,0 0 0,1 0 0,-1 0 0,0 2 0,-1 1-129,1 0-1,0 0 1,0 0-1,0 0 1,0 0 0,1 0-1,0 8 1,0-2-761,1 0 0,0 0 0,1-1 0,0 1 0,1 0 0,3 10 0,19 17-5331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9722,'0'0'10021,"-2"25"-9718,1 85-67,2-102-209,1 0 1,0 0-1,0 0 1,1-1-1,0 1 1,1-1-1,-1 0 1,1 0 0,1 0-1,-1 0 1,1-1-1,0 0 1,1 0-1,0 0 1,0 0-1,0-1 1,0 0-1,8 4 1,3 4 78,17 15 140,52 47 640,-78-68-682,-1 1 0,0 0 0,-1 0 0,0 0 0,0 1 0,-1 0 0,0 0-1,5 13 1,-8-15-35,0 1-1,-1-1 0,0 1 1,-1-1-1,1 1 0,-1-1 1,-1 1-1,1-1 0,-1 1 0,-1-1 1,1 1-1,-1-1 0,0 0 1,-1 0-1,0 0 0,0 0 0,-6 8 1,6-9-265,-1 0 0,1-1 0,-1 1 0,-1-1 0,1 0 0,-1-1 0,0 1 0,0-1 0,0 0 0,-1 0 0,0 0 0,1-1 0,-1 0 0,0 0 0,-1 0 0,1-1 0,0 0 0,-1 0 0,-13 1 0,-25-2-3523,11-2-3332,-3-3-6571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11883,'0'0'7552,"-26"23"-6524,-81 77-366,102-94-614,-1 0 1,1 0 0,1 1 0,-1-1-1,1 1 1,0 0 0,1 0 0,0 1-1,0-1 1,0 1 0,1-1 0,0 1 0,1 0-1,0 0 1,0-1 0,0 1 0,1 0-1,0 0 1,2 9 0,-1 8 129,-2-13-112,1 0 0,1 0 0,0 0 0,1-1 0,0 1 0,1 0 0,0-1 0,6 15 0,-6-21-87,-1-1 1,1 1 0,0-1-1,1 0 1,-1 0 0,1 0-1,0 0 1,-1-1 0,2 1 0,-1-1-1,0 0 1,1 0 0,-1-1-1,1 1 1,0-1 0,0 0-1,0-1 1,0 1 0,0-1-1,0 0 1,8 1 0,-9-1-29,0 0 0,0-1 0,-1 0 1,1 1-1,0-1 0,0-1 0,0 1 1,0-1-1,0 1 0,0-1 0,0 0 0,0 0 1,-1-1-1,1 1 0,-1-1 0,1 0 0,-1 0 1,1 0-1,-1 0 0,5-5 0,-5 3 48,0 0-1,0 0 1,-1 0-1,1-1 1,-1 1-1,0-1 1,0 0-1,0 1 1,-1-1-1,0 0 1,0 0 0,0 0-1,0 0 1,-1 0-1,0-9 1,0-33 1926,4 69-1906,6-9 59,0-1-1,1-1 1,0 0-1,23 18 1,-4-4 57,-11-8-99,1 0-1,0-2 1,38 21 0,-49-31-45,-1-1 1,2 0-1,-1 0 1,0-1-1,1 0 1,0-1-1,-1 0 0,1 0 1,0-1-1,0 0 1,0-1-1,15-2 1,-22 2 8,-1-1 0,0 0 0,0 0-1,0 0 1,0 0 0,0 0 0,0-1 0,0 1 0,0 0 0,-1-1 0,1 0 0,0 1 0,-1-1 0,0 0 0,1 0-1,-1 0 1,0 0 0,0 0 0,0 0 0,0 0 0,0 0 0,0 0 0,-1 0 0,1-1 0,-1 1 0,1 0 0,-1-1-1,0 1 1,0-4 0,0-9 58,0 1 0,0-1-1,-5-23 1,2 25-38,-1 0 0,0 1 1,-1-1-1,0 1 0,-1 0 0,0 0 1,-1 0-1,-1 1 0,1 0 0,-19-19 0,5 9 11,1 1 0,-2 1 0,-1 1-1,-27-16 1,44 30 1,0 0 1,0 0-1,0 1 1,-1 0-1,1 0 0,-1 0 1,0 1-1,0 0 1,0 0-1,0 1 1,0 0-1,0 0 0,0 1 1,-1 0-1,-10 1 1,17 0-39,0 0 1,0 0 0,0 0-1,0 0 1,0 0 0,1 1-1,-1-1 1,0 0 0,1 0-1,-1 1 1,1-1 0,-1 0-1,1 1 1,-1-1 0,1 0-1,0 1 1,0-1 0,0 1-1,0-1 1,0 1 0,0-1-1,0 2 1,3 39-142,-3-37 125,2 8-192,1 0 0,-1 0 0,2 0 0,0-1 0,1 1 0,0-1 0,0 0 0,10 14 0,5 4-2697,42 48-1,-16-29-2892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65 497 10562,'0'0'10973,"-2"-30"-10550,-13-222-224,-5 124-274,10 69 20,9 57 47,2 1 5,-1 0 0,0 0 0,0 0 0,0 0 1,-1 0-1,1 0 0,0 0 0,0 0 0,-1 0 0,1-1 1,0 1-1,-1 0 0,1 0 0,-1 0 0,1 1 0,-1-1 1,0 0-1,1 0 0,-1 0 0,0 0 0,0 1 0,0-1 1,1 0-1,-1 1 0,0-1 0,0 0 0,-2 0 0,2 8 63,2 14 85,1 1 1,1 0-1,2-1 0,0 1 0,1-1 0,0-1 0,2 1 0,12 22 0,-8-20-77,0-1-1,2 0 1,0-1 0,2-1-1,0 0 1,35 32-1,-48-48-59,1 0 1,0 0-1,1-1 0,-1 0 0,1 0 0,-1 0 0,1 0 0,0 0 0,0-1 0,0 0 0,0 0 0,0-1 0,0 1 0,1-1 0,-1 0 0,1-1 1,-1 1-1,1-1 0,-1 0 0,11-2 0,-15 1 1,1 0 0,-1 0 0,0 0 0,1-1 0,-1 1 0,0 0 0,0-1 0,0 1 0,0-1-1,0 1 1,0-1 0,0 1 0,0-1 0,-1 0 0,1 1 0,-1-1 0,1 0 0,-1 0 0,0 1 0,0-1 0,0 0 0,1 0 0,-2-2 0,1-58 238,-1 38-202,-2 6-69,0 1 0,0 0 0,-2 1 1,0-1-1,-1 1 0,-1 0 1,0 0-1,-1 1 0,-12-18 0,13 21-135,27 51-14706,6-9 9449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9978,'0'0'10610,"0"145"-9521,28-65-561,-1 0-296,1-6-232,-10-13-128,1-20-696,-1-16-449,-9-17-879,-9-41-7170,-18-3 712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11210,'0'0'8378,"192"33"-8066,-118-17-312,8-2-344,-9-6-632,10-8-1729,-19 0-1528,-18 0-1264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4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16131,'0'0'6982,"32"28"-6685,105 86-177,-85-73-98,-37-30-15,-1 0-1,0 2 1,0 0-1,-1 0 1,14 19 0,-24-28 19,-1 0 1,1 0 0,0 0-1,-1 1 1,0-1 0,0 0-1,0 1 1,-1 0 0,0-1-1,1 1 1,-2 0 0,1 0-1,0 0 1,-1 0-1,0 0 1,0 0 0,-1 0-1,1-1 1,-1 1 0,0 0-1,0 0 1,-1 0 0,-3 7-1,1-4 51,-1 0 0,0-1 0,0 1 0,0-1 0,-1 0 0,0-1 0,-1 1 0,0-1 0,1-1 0,-2 1 0,-14 8 0,4-4-160,0-1 0,0 0 1,-38 11-1,16-13-2277,0-7-3374,30-2-1490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 5233,'0'0'10842,"11"12"-9933,17 21-498,-2 1 1,-1 1 0,-2 2 0,-1 0 0,17 41 0,-23-40-421,-11-27-119,0 0-1,-1 0 1,0 0-1,0 1 1,-2-1-1,1 1 1,0 13 0,-3-24 37,-1 0 0,1 0 0,0 0 0,0 0 0,-1-1 0,1 1 0,-1 0 0,1 0 0,-1 0 0,1-1 0,-1 1 0,0 0 0,1 0 0,-1-1 0,0 1 0,1 0 0,-1-1 0,0 1 0,0-1 0,0 1 0,1-1 0,-1 0 0,0 1 0,0-1 0,0 0 0,0 1 0,0-1 0,0 0 0,0 0 0,0 0 0,0 0 0,0 0 0,0 0 0,0 0 0,0 0 0,1 0 0,-1-1 0,0 1 0,-2-1 0,-39-11-2637,31 5 2292,0 0 1,1-1-1,0 0 1,0-1-1,1 0 1,0 0-1,1-1 1,0 0-1,0-1 1,-11-21-1,10 16 421,2-1 0,-1 1 1,2-1-1,0-1 0,2 1 0,0-1 0,-3-23 1,6 31 267,0 0 1,1 0-1,0 0 1,0 0-1,1 0 1,1 0-1,0 0 1,5-18-1,-4 23-110,-1 1 0,1-1-1,0 0 1,0 1 0,0 0-1,1 0 1,-1 0 0,1 0 0,0 0-1,0 1 1,0 0 0,1 0-1,-1 0 1,1 0 0,0 1-1,0-1 1,0 1 0,8-2 0,1 0 87,1 1 0,0 0 0,0 1 0,0 0 0,0 1 0,22 2 0,-28-1-171,1 1 1,-1 0 0,1 1-1,-1 0 1,1 1 0,-1-1-1,0 2 1,0-1 0,-1 1-1,1 1 1,8 6-1,-15-10-10,0 1 0,0-1 0,0 1 0,-1 0 0,1 0 0,0 0 0,-1 0 0,0 1 0,1-1 0,-1 0 0,0 0 0,0 1 0,0-1 0,-1 1 0,1-1 0,0 1 0,-1-1 0,0 1 0,0-1 0,1 1 0,-2-1 0,1 1 0,0-1 0,0 1 0,-1-1 0,1 1 0,-1-1 0,0 1 0,0-1 0,0 0 0,0 1 0,0-1 0,0 0 0,-1 0 0,1 0 0,-3 3 0,-5 7 118,-1 0-1,-1-1 1,1 0 0,-20 16-1,-6 1-66,18-16-65,2 2 0,-1 0 0,-14 18 0,74-28 778,114-6 4289,-154 2-5041,0 1 0,0 0 0,0-1 0,0 1 0,0 1 0,0-1 0,0 0 0,0 1 0,0-1 0,-1 1 0,1 0 0,-1 0 0,1 0 0,-1 0 0,0 1 0,0-1 0,3 4-1,29 52 104,-17-26-206,1 2-495,-14-24 84,1 0 0,0 0 0,1-1 0,11 15 0,-15-22-24,0 1 0,0-1 0,0 0 1,1 0-1,-1 0 0,1-1 0,-1 1 0,1-1 0,0 1 1,0-1-1,0 0 0,0 0 0,0 0 0,0 0 0,0 0 1,0-1-1,0 0 0,0 1 0,0-1 0,0 0 1,5-1-1,-7 1 256,1-1-1,0 1 1,-1-1 0,1 1 0,0-1-1,-1 0 1,1 0 0,-1 0 0,1 0 0,-1 0-1,1 0 1,-1 0 0,0 0 0,0 0 0,1-1-1,-1 1 1,0 0 0,0-1 0,1-2-1,14-41-2502,-13 23 2752,0 0 0,-1-31 1,-2-26 4530,0 26 4767,9 57-7001,75 118 371,-75-112-2639,0-1 0,0 0 0,1-1 0,21 15 0,-26-20-59,0 0 0,1 0 0,-1 0 0,1-1 0,0 0 0,-1 0 1,1-1-1,0 1 0,0-1 0,0 0 0,1-1 0,11 0 0,-17 0-8,1-1 0,0 1-1,0-1 1,-1 1 0,1-1 0,0 0-1,-1 1 1,1-1 0,0 0 0,-1 0-1,0 0 1,1 0 0,-1-1-1,1 1 1,-1 0 0,0-1 0,0 1-1,0-1 1,0 1 0,0-1-1,1-2 1,1-2 3,-1 0 0,0 0 0,0 0-1,0 0 1,-1-1 0,1-8 0,-1 0 12,0-1 0,-1 1 0,-1-1 0,-5-28 1,1 28 60,-1 1 0,0 0 0,0 1 0,-2-1 0,0 1 0,-1 1 0,0 0 0,-1 0 0,0 0 0,-1 2 0,0-1 1,-1 1-1,0 1 0,-1 0 0,0 1 0,-1 0 0,0 1 0,0 1 0,-27-11 0,38 17-49,0 0-1,1 0 1,-1 1-1,0-1 1,0 1-1,1-1 1,-1 1-1,0 0 1,0 0-1,1 0 1,-1 0-1,0 1 1,0-1 0,0 1-1,1 0 1,-1-1-1,1 1 1,-1 0-1,0 1 1,1-1-1,0 0 1,-1 1-1,-2 2 1,3-1-59,0 0 0,0 1-1,0 0 1,0-1 0,0 1 0,1 0 0,0 0 0,0 0 0,0 0 0,0 0 0,1 0 0,-1 0 0,1 0 0,1 7-1,-2 8-981,2 1 0,0-1 0,6 30-1,-5-42 283,0 0 0,0-1 0,1 1 0,0-1 0,0 0 0,0 0-1,1 0 1,0 0 0,0-1 0,0 1 0,1-1 0,0 0 0,8 7-1,32 15-8152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4537,'0'0'15990,"-2"12"-15881,2 18-91,0 0 0,2-1-1,9 47 1,-4-30 60,2 60 0,-9-75-39,-1 1-27,2-1 0,7 48 0,-7-76-6,-1 0 0,1-1 0,0 1 0,1 0 0,-1-1 0,0 1 0,1-1 0,-1 1 0,1-1 0,0 0 0,0 1 0,0-1 0,0 0 0,0 0 0,1-1 0,-1 1 0,0 0 0,1-1 0,-1 1 0,1-1 0,0 0 0,-1 0 0,1 0 0,0 0 0,5 0 0,7 2-268,0-1 0,0-1 0,28-1 0,-22-1-1091,-20 1 113,10 6-7346,-3 2 4448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1 708 5313,'0'0'13363,"13"-21"-12718,44-71-299,-53 84-315,0 0-1,0-1 1,-1 0 0,0 1-1,0-1 1,-1 0 0,2-16 0,1-6 28,10-52 36,7-115-1,-7 43-259,-15 151 171,5-28-383,1 25 116,3 20 81,6 35 899,-2 1 0,10 74-1,-1-7-339,31 114-2002,-53-211-1477,0-19 2854,-1 1-1,1-1 1,-1 0-1,0 1 1,1-1-1,-1 0 1,1 0-1,-1 1 1,0-1-1,1 0 1,-1 0-1,1 0 1,-1 0-1,0 0 1,1 0-1,-1 0 1,0 0-1,1 0 1,-1 0-1,1 0 1,-1 0-1,0-1 1,1 1-1,-1 0 0,1 0 1,-1-1-1,0 1 1,0-1-1,-25-12-5551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5841,'0'0'10162,"174"80"-9297,-128-64-865,18-13-1033,-18-3-2015,0 0-2553</inkml:trace>
  <inkml:trace contextRef="#ctx0" brushRef="#br0" timeOffset="1">385 1 8978,'0'0'9058,"28"206"-7874,-10-132-736,0-8-448,1-8-56,-10-17-600,9-16-928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7986,'0'0'7472,"29"8"-6006,94 32-181,-112-36-1109,0 1 0,0 0 0,-1 1 0,0 0 0,0 1 0,-1 0 0,1 0 0,15 17 0,-11-10 29,1 1 40,-1 0 0,-1 0 0,0 1 0,-2 1 0,1 0 0,13 30 1,-20-36-92,0 0 0,-1 0 1,-1 1-1,0 0 0,0 0 0,-1 0 1,0 0-1,-1 0 0,-1 0 1,0 0-1,-1 0 0,-2 17 1,1-22-102,-1 0 0,1 1 0,-1-1 0,-1 0 0,0 0 0,0-1 0,0 1 0,0-1 0,-1 0 0,0 0 0,-1 0 0,1-1 0,-1 0 0,0 0 0,0 0 0,-1-1-1,1 0 1,-1 0 0,-11 4 0,2-1-95,0 0 0,-1-2 0,0 0-1,0-1 1,0-1 0,0 0-1,-31 0 1,31-3-350,9 1 97,-1-1 0,0 0 0,0-1 0,0 0 0,1 0 0,-10-3 0,16 3-16,0 0 0,-1 0 0,1 0 0,0-1 0,0 1 0,0 0 0,0-1 0,0 0 0,0 1 0,-2-4 0,2 2-361,0 0 0,0 1-1,1-1 1,-1 0 0,1 0-1,0 0 1,0 0 0,0 0-1,-1-7 1,1-18-8663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13 140 5873,'0'0'12096,"-3"33"-10378,-6 109-79,9-132-1540,0 0 0,0 1 0,1-1 0,1 0 0,-1-1 0,2 1 0,-1 0 0,1 0 0,1-1 0,0 0 0,0 0-1,1 0 1,0 0 0,0-1 0,1 1 0,0-1 0,1-1 0,-1 1 0,1-1 0,1 0 0,0-1 0,0 0 0,9 6 0,-12-10-119,-1 1 1,1-1-1,0 0 0,1 0 0,-1 0 1,0 0-1,0-1 0,1 0 0,-1 0 1,1-1-1,-1 1 0,1-1 0,-1-1 1,1 1-1,-1-1 0,1 0 0,-1 0 1,1 0-1,-1-1 0,0 1 0,0-1 1,0-1-1,6-3 0,-5 2-15,-1 0-1,1-1 0,-1 0 1,0 0-1,-1-1 1,1 1-1,-1-1 0,0 0 1,-1 0-1,1 0 0,-1 0 1,0-1-1,-1 1 1,1-1-1,-1 0 0,-1 0 1,2-10-1,0-6-59,-1 0 0,-1 0-1,-1 0 1,-2 0 0,0 0 0,-1 0-1,-11-39 1,11 50 94,-1 0 1,0 0-1,-1 0 1,-1 1-1,0 0 1,0 0-1,-1 1 1,0-1-1,-1 1 1,0 1-1,-1-1 1,0 2-1,0-1 0,-1 1 1,-19-12-1,26 18 6,0 0-1,1 1 0,-1-1 0,0 1 0,0 0 0,0 0 0,0 0 1,0 0-1,0 1 0,-1-1 0,1 1 0,0 0 0,0 0 1,0 0-1,-1 0 0,1 0 0,0 1 0,0 0 0,0-1 1,0 1-1,0 0 0,0 1 0,0-1 0,0 0 0,0 1 1,1-1-1,-1 1 0,0 0 0,1 0 0,0 0 0,-1 0 1,1 1-1,0-1 0,0 1 0,0-1 0,0 1 0,1 0 1,-3 4-1,-4 9-1099,1 0 1,0 0-1,1 1 0,1 0 1,-4 27-1,5-4-5609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1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9402,'0'0'9265,"-4"31"-8495,-1-2-590,2 0 0,0 41-1,4-65-140,0 1 0,0-1 0,0 1-1,1-1 1,0 0 0,0 0 0,1 0 0,-1 0 0,1 0-1,0-1 1,0 1 0,1-1 0,-1 0 0,1 0-1,0 0 1,0 0 0,1-1 0,-1 1 0,10 4-1,1 4 92,100 64 389,-84-58-111,-2 1-1,0 1 0,37 34 0,-62-51-294,-1 1-1,0-1 1,0 1-1,-1-1 1,1 1-1,-1 0 1,0 0-1,0 0 1,0 1 0,0-1-1,-1 0 1,0 1-1,1-1 1,-2 1-1,1-1 1,0 1-1,-1 5 1,-1-3 23,0-1 0,0 1 1,0 0-1,-1 0 0,0-1 0,0 1 1,-1-1-1,0 0 0,0 1 0,-6 7 1,0-1-38,-1-1 0,0 0 0,0 0 1,-1-1-1,-1-1 0,0 0 0,0 0 1,-1-1-1,-17 8 0,25-14-175,1-1-1,-1 0 1,0 0 0,0-1-1,1 1 1,-1-1-1,0 0 1,0-1-1,0 1 1,0-1 0,0 0-1,0 0 1,0 0-1,0-1 1,0 0 0,0 0-1,0 0 1,0-1-1,-5-1 1,4-1-655,0 1 1,0-1-1,0 0 1,0 0-1,0-1 1,1 1-1,-9-11 1,-23-28-9035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14147,'0'0'8290,"-9"7"-7285,0 0-853,1 1-1,0 0 0,0 1 1,1 0-1,0 0 0,1 0 0,0 1 1,0 0-1,1 0 0,-7 22 1,5-14 40,1 1 0,2-1 1,0 1-1,0 0 1,2 0-1,0 1 0,2-1 1,1 20-1,0-26-139,1 0-1,1 0 1,0-1-1,0 1 1,2-1-1,-1 0 1,1 0-1,1 0 1,0-1-1,1 0 1,0 0-1,16 18 1,-10-15-26,0 0 0,1-1 0,0 0 0,1-2 1,1 1-1,0-2 0,0 0 0,1-1 1,0-1-1,1 0 0,0-1 0,0-1 1,0-1-1,1 0 0,0-2 0,0 0 1,0-1-1,36-1 0,-49-1-70,0-1 1,-1 1 0,1-1-1,0 0 1,-1-1-1,1 1 1,-1-1-1,1 0 1,-1-1-1,0 1 1,0-1-1,0 0 1,0 0-1,-1-1 1,6-3-1,-4 0-204,0 0-1,-1 1 1,0-2 0,0 1-1,0-1 1,-1 1 0,0-1-1,6-16 1,-3-2-1582,-1 0 0,-1 0 0,-1-1 1,-1 1-1,-1-39 0,-5 12-3548,-13 10-1765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6329,'0'0'13250,"-2"27"-11606,-6 416 2645,27-36-2435,-14-362-1742,8 106-16,-13-149-414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 9706,'0'0'12019,"0"0"-11975,0 0 1,-1-1 0,1 1 0,0 0 0,0-1-1,0 1 1,0 0 0,0-1 0,0 1 0,-1 0-1,1-1 1,0 1 0,0 0 0,0 0-1,-1-1 1,1 1 0,0 0 0,0 0 0,-1-1-1,1 1 1,0 0 0,-1 0 0,1 0 0,0 0-1,-1-1 1,1 1 0,0 0 0,-1 0-1,1 0 1,0 0 0,-1 0 0,1 0 0,0 0-1,-1 0 1,0 0 0,-3 6 118,1 1 0,-1-1 0,1 1 0,0 0 0,0 0 0,1 0 0,-2 8 0,-4 32 140,1 0-1,2 0 1,2 0 0,5 73-1,0-33 43,-2-69-280,1 0 0,1 0-1,1 1 1,0-2 0,2 1 0,0 0 0,1-1-1,0 0 1,12 20 0,-15-30-119,1 0 0,0 0 1,1-1-1,0 1 0,0-1 0,0 0 0,1 0 1,-1-1-1,1 0 0,1 0 0,-1 0 1,1-1-1,0 0 0,0 0 0,0 0 0,1-1 1,-1 0-1,1-1 0,-1 0 0,1 0 1,0 0-1,0-1 0,10 0 0,-14-1-165,-1 0-1,1 0 1,-1-1-1,1 0 1,-1 1 0,1-1-1,-1 0 1,0-1-1,1 1 1,-1 0-1,0-1 1,0 0 0,0 0-1,0 0 1,0 0-1,-1 0 1,1-1-1,-1 1 1,3-4 0,1-2-1266,-1 0 0,0 0 0,0-1 0,-1 1 0,6-18 1,0-11-6922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4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13827,'0'0'10322,"-55"198"-9042,55-127-679,0-2-337,18-6-216,10-10-48,-10-15-617,19-13-679,0-25-1792,-1 0-2834,-8 0-1679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14243,'0'0'6529,"165"-6"-5896,-101 6-249,-9 0-264,-9 0-120,-10 0-64,-8 0-849,-19-5-1063,-9-12-1769,0 1 593,0-1-3746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10298,'0'0'8858,"156"-5"-8058,-101 2-552,0 0-248,-9 3-64,0-2-1144,-19-1-1929,-9 0-2744</inkml:trace>
  <inkml:trace contextRef="#ctx0" brushRef="#br0" timeOffset="1">110 42 9738,'0'0'9914,"174"-33"-9890,-119 25-24,9 8-1384,-18 0-3345,0 0-2521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10282,'0'0'11333,"-10"17"-10829,4-7-420,-2 1 35,1 0 0,1 1 0,0 0 0,0 0 1,1 0-1,1 1 0,0 0 0,1 0 0,-3 23 0,2 5 355,3 0-1,1 0 1,2 0-1,12 64 1,-11-91-435,0-1 0,1-1 0,0 1 0,1-1 0,1 1 0,0-1 0,0-1 0,2 1 0,-1-1 1,1-1-1,1 1 0,0-1 0,0-1 0,1 0 0,0 0 0,0-1 0,1 0 0,13 7 0,17 0-926,-39-15 687,-1 1 1,1-1-1,0 1 0,-1-1 0,1 0 0,0 1 1,-1-1-1,1 0 0,0 0 0,-1 0 1,1 0-1,0-1 0,-1 1 0,1 0 0,0-1 1,-1 1-1,1-1 0,-1 1 0,1-1 0,-1 0 1,4-2-1,5-52-10120,-8 22-166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19 325 10866,'0'0'10643,"183"41"-10203,-128-33-296,0-5-144,-9-3-648,-9-6-1041,-10-16-2800,-8-2-3168</inkml:trace>
  <inkml:trace contextRef="#ctx0" brushRef="#br0" timeOffset="1">1 0 336,'0'0'20220,"201"3"-19972,-127 0-248,8 2-360,19 14-1592,-28-2-2945,-18 5-1248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1 733 7346,'0'0'11371,"1"-28"-10377,0 2-758,15-158 839,2-264 1398,-18 402-2416,2 78 23,2 0 1,1-1 0,1 1 0,16 44 0,-6-16 97,2 4 22,34 85 0,-43-127-177,2 0 0,0-1-1,1 0 1,1-1 0,1 0-1,1-1 1,23 23 0,-34-38-7,0 0 0,1-1 0,-1 1 0,1-1 0,0 0 0,0-1 0,0 1 0,1-1-1,5 2 1,-9-3-1,0-1 0,0 1 0,0-1 0,0 0-1,0 0 1,0 0 0,0 0 0,0 0-1,1 0 1,-1 0 0,0-1 0,-1 1 0,1-1-1,0 0 1,0 1 0,0-1 0,0 0-1,0 0 1,-1 0 0,1 0 0,0 0 0,-1-1-1,1 1 1,-1 0 0,1-1 0,-1 1-1,0-1 1,2-2 0,4-8 77,-1-1-1,0 0 0,-1 0 1,0 0-1,-1-1 1,-1 1-1,4-24 1,4-106 84,-10 119-161,2-15-32,-2 1 1,-1 0-1,-3 0 1,-1 0-1,-1 0 0,-11-38 1,5 47-468,11 29 441,0 0 0,0 0 0,0 0 0,0 0 0,0 0 0,0 0 0,0 0 0,-1 0 0,1 0 1,0 0-1,0 0 0,0 0 0,0 0 0,0 0 0,0 0 0,0 0 0,0 0 0,-1 0 0,1 0 0,0 0 1,0 0-1,0 0 0,0 0 0,0 0 0,0 0 0,0 0 0,0 0 0,0 0 0,0 0 0,-1 0 0,1 0 1,0 0-1,0-1 0,0 1 0,0 0 0,0 0 0,0 0 0,0 0 0,0 0 0,0 0 0,0 0 0,8 46-3199,13 18-1579,-1 2-1010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13795,'0'0'7850,"-27"8"-6759,-3 1-867,-55 24 1,80-30-209,1 0-1,-1 0 1,1 1-1,0 0 1,0 0-1,0 0 1,0 0 0,0 0-1,1 1 1,0 0-1,0-1 1,0 1-1,1 0 1,0 1 0,0-1-1,0 0 1,0 1-1,1-1 1,0 1-1,-1 10 1,-2 5 49,-6 20 113,2 0 0,2 0 0,2 1 0,1 51 0,3-79-132,1 0 0,0 0 1,1 0-1,1 0 0,0 0 1,1-1-1,0 0 0,1 1 0,0-1 1,1-1-1,1 1 0,0-1 0,1 0 1,0-1-1,0 0 0,15 14 0,-18-20-68,1-1 0,0 0 0,0 0 0,1 0 0,-1-1 0,1 0 1,0 0-1,0-1 0,0 0 0,0 0 0,0 0 0,0-1 0,9 1 0,-11-2-40,-1 0 0,0 0 0,0 0 0,0 0 1,0-1-1,0 0 0,0 0 0,0 0 0,0 0 1,0 0-1,0-1 0,0 0 0,-1 0 0,1 0 1,0 0-1,-1 0 0,0-1 0,0 1 0,0-1 1,0 0-1,0 0 0,0 0 0,3-6 0,0-3-30,-1 1-1,-1-1 0,0 0 0,0 0 0,-2-1 1,1 1-1,-1-1 0,-1 1 0,0-1 1,-1 0-1,-1 1 0,0-1 0,-3-16 0,3 26 133,0 0-1,0-1 0,-1 1 1,1 0-1,-1 0 0,0 0 1,0 1-1,-4-6 0,3 6 281,18 17-264,11 9 62,0-1 0,2-1 1,0-2-1,39 21 0,-52-33-79,1 0-1,0-1 1,1-1-1,-1 0 1,1-1-1,1-1 1,-1-1-1,0 0 1,1-1-1,24-1 1,-41-1-33,1-1-1,0 1 1,-1 0 0,1-1-1,-1 1 1,1-1 0,0 1 0,-1-1-1,1 0 1,-1 0 0,1 0 0,-1 0-1,0 0 1,1 0 0,-1 0 0,0 0-1,0-1 1,0 1 0,0 0 0,0-1-1,0 1 1,1-3 0,1-2 14,-1 0-1,0 0 1,0 0 0,0 0 0,-1 0-1,1-10 1,-1-4 48,-1 0 0,0 0 0,-5-27 1,2 31-45,-2 0 0,1 0 1,-2 1-1,0 0 1,-1 0-1,-1 0 0,0 0 1,-1 1-1,-1 1 1,-12-15-1,15 20 41,0 0 0,0 0 1,0 1-1,-1 0 0,0 1 0,-1-1 1,1 2-1,-1-1 0,0 1 1,-1 0-1,1 1 0,-1 0 0,0 1 1,0 0-1,0 1 0,0 0 0,-13-1 1,22 3-66,0 0 0,0 0 1,-1 0-1,2 0 1,-1 1-1,0-1 1,0 0-1,0 1 1,0-1-1,0 1 1,0-1-1,0 1 1,0 0-1,0-1 1,1 1-1,-1 0 0,0-1 1,1 1-1,-1 0 1,0 0-1,1 0 1,-1 0-1,1-1 1,-1 1-1,1 0 1,-1 2-1,-7 29-81,7-23 60,-5 30-252,2 0 0,1 1 0,3-1 0,7 72 0,-5-100-68,0 0 0,0-1 0,1 0 0,1 0 0,0 0 0,0 0 0,1 0 0,0-1 0,1 0 0,12 16 0,-8-14-764,0 0 0,1-1 1,0 0-1,1 0 1,0-1-1,0-1 0,17 8 1,26 9-5938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6361,'0'0'12636,"2"-23"-11490,33-265 557,-29 225-1621,-3-96 0,-3 108-93,0 50-79,1 6-141,10 31 162,72 201 714,-73-213-531,2 0 0,1-1 1,0-1-1,2 0 1,0-1-1,2 0 1,30 28-1,-43-45-99,0 0 0,1 0 0,-1 0 0,1-1 0,0 1 0,0-1 0,0 0 0,1-1 0,-1 1 0,1-1 0,-1 0 0,1-1 0,0 1-1,-1-1 1,1 0 0,0-1 0,6 1 0,-9-2 4,-1 1 0,0-1-1,0 0 1,0 1 0,1-1 0,-1 0-1,0 0 1,0-1 0,-1 1 0,1 0-1,0-1 1,0 1 0,-1-1-1,1 1 1,0-1 0,-1 0 0,0 1-1,1-1 1,-1 0 0,0 0-1,0 0 1,0 0 0,0 0 0,0-1-1,-1 1 1,1 0 0,-1 0-1,1-4 1,3-11 86,-1 0 0,1-28-1,-4 35-86,3-25-176,-3 0 1,0-1-1,-3 1 0,-1-1 0,-1 1 1,-12-38-1,10 54 176,0 12-3532,7 8 3148,-1-1-1,1 1 1,-1 0 0,1 0 0,-1-1-1,1 1 1,-1 0 0,1 0 0,0 0-1,0 0 1,-1-1 0,1 1 0,0 0-1,0 0 1,0 0 0,0 0 0,0 0-1,0 0 1,0 0 0,0-1 0,0 1-1,0 0 1,1 0 0,-1 0 0,0 0 0,1 0-1,0 1 1,6 27-8900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10282,'0'0'7858,"0"209"-7362,19-124-312,-1 0-48,0-10-72,-8-15-64,8-16-368,-9-19-824,9-25-1977,-8-8-2160,-10-25-1961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4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1016,'0'0'13791,"33"0"-11388,-21 0-6892,-2 0-2799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10202,'0'0'11403,"17"-3"-10663,119-7 139,151 8 0,-150 3-5926,-128-1-2879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4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5449,'0'0'16364,"20"12"-16096,64 40-172,-75-46-88,-1-1 0,1 1 0,-1 1 0,0-1 0,9 11 1,-16-15-1,0-1 0,0 0 1,0 1-1,1-1 1,-1 1-1,-1-1 1,1 1-1,0 0 0,0-1 1,-1 1-1,1 0 1,-1 0-1,1-1 1,-1 1-1,0 0 0,0 0 1,1 0-1,-1-1 1,-1 1-1,1 0 1,0 0-1,0 0 1,-1-1-1,1 1 0,-1 0 1,1 0-1,-1-1 1,-1 4-1,-50 57 799,41-51-548,1 1 0,0 0 0,0 0 0,1 1 0,-12 23 0,18-29-102,0 0 0,1 0 0,-1 0 0,1 0 0,1 0 0,-1 1 0,1-1 0,0 0 0,1 9 0,0-14-154,1 0-1,-1 1 0,1-1 1,-1 0-1,1 0 1,0 0-1,0 0 1,0 0-1,0 0 1,1 0-1,-1 0 1,1 0-1,-1 0 0,1-1 1,-1 1-1,1-1 1,0 1-1,0-1 1,0 1-1,-1-1 1,1 0-1,1 0 0,-1 0 1,0 0-1,0 0 1,0-1-1,0 1 1,1-1-1,-1 1 1,0-1-1,1 0 0,-1 0 1,3 0-1,13 1-716,1 0-1,0-1 0,-1-2 0,27-4 0,34-15-6333,-24 2-1068</inkml:trace>
  <inkml:trace contextRef="#ctx0" brushRef="#br0" timeOffset="1">358 42 14843,'0'0'9066,"192"60"-9066,-155-46-32,-1-3-688,-8-3-960,-1-8-961,-8 0-2792,-10-19-3041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8266,'0'0'10430,"0"26"-9406,0 49-398,9 304 1936,17-237-2530,-20-126-2318,-3-30-849,-1-30-3215,-2-5-4379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6121,'0'0'10229,"28"4"-9266,150 27 345,-132-21-1143,0 2-1,66 27 1,-110-38-173,1 0 0,-1 0 0,1 0 0,-1 0 0,0 0 0,0 0 0,0 1 1,0 0-1,0-1 0,0 1 0,0 0 0,0 0 0,-1 0 0,1 0 0,0 0 0,-1 0 0,0 0 1,0 0-1,2 4 0,-3-4 1,0 0 0,0 0 0,0 0 1,0 0-1,0 0 0,-1-1 0,1 1 0,-1 0 1,1 0-1,-1 0 0,0 0 0,0 0 0,1-1 1,-1 1-1,0 0 0,-1-1 0,1 1 0,0-1 1,-2 2-1,-7 7 20,-1-1 1,0 0 0,0 0-1,-1-2 1,-13 8 0,20-13 22,-10 7 16,4-2-9,-1 1-1,0-2 1,0 0 0,-1 0 0,0-1 0,0 0-1,0-2 1,0 1 0,-16 1 0,48-19 70,-2 8-21,-1 1 1,2 1-1,-1 0 0,0 1 0,1 1 0,0 0 1,-1 2-1,23 1 0,-18-1 136,-14 1-97,1 0 1,-1 0 0,0 1-1,0 0 1,0 0-1,0 1 1,-1 0 0,1 0-1,0 1 1,-1 0-1,0 0 1,0 1 0,-1 0-1,1 0 1,-1 1-1,0 0 1,0 0 0,-1 0-1,0 0 1,6 11-1,9 13 290,-2 2 0,-1 0 0,16 45 0,-27-61-399,-2-6-10,-4-9-13,1 1 1,-1-1-1,0 1 0,1-1 1,0 0-1,-1 1 0,1-1 1,0 0-1,-1 0 1,1 0-1,0 1 0,0-1 1,0 0-1,0 0 0,0 0 1,1 1-1,0-2-116,-1 0-274,0 0 276,0-1 0,0 1 1,-1 0-1,1-1 0,0 1 0,0-1 1,0 1-1,0-1 0,-1 0 0,1 1 1,0-1-1,0 0 0,-1 1 0,1-1 1,-1 0-1,1 0 0,-1 0 0,1 1 1,-1-1-1,1 0 0,0-1 0,15-92 6,-4 1-1,-4-2 0,-6-135 1,-2 165 685,1 65-554,1-1-1,-1 1 1,1 0 0,-1-1 0,1 1 0,0 0 0,-1 0 0,1 0-1,-1 1 1,1-1 0,-1 0 0,1 0 0,-1 1 0,1-1 0,-1 1-1,1 0 1,1 0 0,11 12 107,1 0-1,-2 0 1,0 1 0,-1 1 0,17 26-1,-17-24-60,20 26-49,-3 2 0,-1 0-1,-2 2 1,-3 1 0,32 89-1,-52-126 48,3 19-2469,-6-29 2275,0-1-1,-1 1 1,1 0 0,0-1-1,0 1 1,-1 0 0,1-1-1,-1 1 1,1 0 0,-1-1-1,1 1 1,-1-1 0,1 1-1,-1-1 1,1 1 0,-1-1-1,1 1 1,-1-1 0,0 1-1,1-1 1,-1 0 0,0 1-1,0-1 1,1 0 0,-1 0-1,0 0 1,1 1 0,-1-1-1,0 0 1,0 0 0,1 0-1,-1 0 1,0 0 0,0-1-1,0 1 1,-33-2-4217,-3-10-1862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6161,'0'0'9554,"155"74"-8169,-81-44-777,-1-5-608,10-9-632,-10-5-2433,-18-11-3536</inkml:trace>
  <inkml:trace contextRef="#ctx0" brushRef="#br0" timeOffset="1">551 1 9882,'0'0'7106,"45"179"-6042,-17-102-688,-1 0-256,1 0-120,-10-9-152,1-13-616,-10-13-601,-9-26-1119,-19-13-10979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9514,'0'0'5428,"35"22"-4027,116 74-234,-111-70-690,70 60-1,-95-70-421,0-1 0,-1 2 0,-1 0 0,-1 0 0,12 22 0,-19-30 50,-1-1 0,0 1 0,0 0 0,-1 0 0,0 0 0,-1 0 0,0 1 0,-1-1-1,0 1 1,0-1 0,-1 1 0,0-1 0,0 1 0,-1-1 0,-1 1 0,0-1 0,0 1 0,-1-1-1,0 0 1,0 0 0,-1 0 0,0-1 0,-1 1 0,1-1 0,-2 0 0,1 0 0,-1-1 0,-1 0-1,1 0 1,-1 0 0,0-1 0,-1 0 0,1 0 0,-12 6 0,6-4-206,0 0-1,-1-1 1,0 0 0,0-1 0,0-1 0,-1 0-1,0-1 1,0 0 0,-1-2 0,1 1 0,0-2 0,-1 0-1,1-1 1,-1-1 0,-17-2 0,31 2-134,0 1 1,1-1-1,-1 0 0,0 0 1,1 0-1,-1 0 0,1 0 1,-1 0-1,1 0 1,0-1-1,0 1 0,-1 0 1,1-1-1,0 1 1,0-1-1,0 0 0,0 1 1,1-1-1,-1 1 0,0-1 1,1 0-1,-1 0 1,1 1-1,-1-1 0,1 0 1,0-2-1,-2-24-5874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37 203 12843,'0'0'4278,"-1"26"-2535,-1-7-1576,0 13 552,1 48-1,2-68-439,0 0-1,1 0 0,0 0 1,1 0-1,0 0 0,1-1 0,0 1 1,11 20-1,-9-24-199,-1 0-1,2 0 1,-1 0 0,1-1-1,0 0 1,0-1 0,1 1-1,0-1 1,0-1 0,0 0-1,1 0 1,0 0 0,0-1-1,0 0 1,18 4 0,-21-7-84,0 1 0,0-2 0,0 1 0,0-1 0,-1 0 1,1 0-1,0 0 0,0-1 0,0 0 0,0 0 0,-1-1 0,1 0 1,0 0-1,-1 0 0,0 0 0,1-1 0,-1 0 0,0 0 1,0 0-1,-1-1 0,1 0 0,-1 0 0,0 0 0,0 0 0,0 0 1,0-1-1,5-8 0,-1-1-22,-1-1 1,0 0-1,-1 0 1,-1 0-1,0-1 1,-1 1-1,0-1 1,-1 0-1,-1 0 1,-1-1-1,-1 1 1,0 0-1,0 0 0,-2-1 1,0 1-1,-1 0 1,-6-19-1,5 23 65,0 0 0,0 0-1,-1 0 1,-1 1 0,0-1 0,0 1-1,-1 1 1,-1-1 0,0 1-1,0 1 1,-1-1 0,0 1-1,-1 1 1,0 0 0,0 0-1,0 1 1,-1 0 0,0 1-1,-1 1 1,1-1 0,-1 2 0,-15-5-1,10 5 56,0 1 0,-31-3-1,44 6-123,1-1 0,-1 1 1,1 0-1,-1 0 0,1 1 0,-1-1 0,1 1 0,-1-1 0,1 1 0,0 0 1,-1 0-1,1 1 0,0-1 0,0 1 0,0 0 0,0 0 0,0-1 0,0 2 0,0-1 1,1 0-1,-3 4 0,1 2-556,0 1 1,1-1-1,1 1 1,-1 0-1,1 0 0,1 1 1,0-1-1,0 10 1,0-12-302,-6 40-6819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12579,'0'0'7673,"37"192"-6824,-10-112-489,-8-3-232,-1-5-120,0-17-8,1-14-136,-10-14-833,-9-16-887,0-16-2193,0-28-24,0-11-3368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3185,'0'0'12805,"36"12"-11417,7 3-1043,-8-4-128,0 2-1,0 2 1,-1 1 0,33 21 0,-38-19 35,-1 1 1,49 42 0,-70-55-151,0 0 0,-1 0 0,0 0 0,0 1 0,0 0 0,-1 1 1,-1-1-1,1 1 0,-1 0 0,0 0 0,-1 0 0,0 1 0,0-1 0,-1 1 0,0 0 0,1 11 1,-2-11 11,-1-1 0,-1 0 0,0 1 0,0-1 0,-1 0 0,0 1 1,0-1-1,0 0 0,-1 0 0,-1-1 0,1 1 0,-1 0 1,-1-1-1,1 0 0,-1 0 0,0-1 0,-1 1 0,0-1 1,0 0-1,0-1 0,-1 1 0,1-1 0,-1 0 0,-8 3 0,-8 7-167,0-1 0,-1-2 0,-1 0 0,0-2-1,0 0 1,-1-2 0,0-1 0,-1-1-1,1-1 1,-1-1 0,0-2 0,0-1-1,-41-2 1,68 1-7,-1 0 0,1 0 0,-1 0 0,1-1 0,-1 1 0,1 0 1,-1 0-1,1 0 0,-1 0 0,1 0 0,-1-1 0,1 1 0,-1 0 0,1 0 0,0-1 0,-1 1 0,1 0 0,-1-1 0,1 1 1,0-1-1,-1 1 0,1 0 0,0-1 0,-1 1 0,1-1 0,0 1 0,0-1 0,0 1 0,-1-1 0,1 1 0,0-1 0,0 1 1,0-1-1,0 1 0,0-1 0,0 1 0,0-1 0,0 1 0,0-1 0,0 1 0,0-1 0,0 1 0,0-1 0,1 1 0,-1-1 1,0 1-1,0-1 0,0 1 0,1 0 0,-1-1 0,0 1 0,1-1 0,-1 1 0,1-1 0,18-24-2667,25-5-2868,17-4-1579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12139,'0'0'6860,"-20"23"-5601,3-4-898,9-12-235,0 1 1,1 0-1,0 0 0,1 0 1,0 1-1,0 0 1,1 0-1,0 1 0,1-1 1,0 1-1,0 0 1,1 0-1,0 0 0,1 1 1,0-1-1,-1 20 1,3-5 104,1 0 1,1-1-1,2 1 1,0-1-1,14 43 1,-13-52-155,1-1-1,0 0 1,2-1 0,-1 1 0,2-2 0,0 1-1,0-1 1,1 0 0,0-1 0,21 17-1,-20-20-83,1 0 0,0 0 0,0-2 0,0 1-1,1-2 1,22 8 0,-31-12-108,0 1 0,-1-1 0,1 0 0,0 0 0,0 0 0,0-1 0,0 1 0,0-1 0,0 0 0,0 0 0,0-1 0,0 1 0,0-1 0,0 0 0,0 0 0,0 0 0,0 0 0,0-1 0,-1 0 0,1 1 0,-1-1 0,1-1 0,-1 1 0,0 0 0,0-1 0,0 0 0,5-5 0,-2-5-1245,1 0 0,-2-1-1,0 0 1,-1 0 0,5-29 0,-5-12-5016</inkml:trace>
  <inkml:trace contextRef="#ctx0" brushRef="#br0" timeOffset="1">0 212 5497,'0'0'12043,"184"9"-11267,-102-7-464,-9-2-312,1 0-296,-1-2-1873,-27-15-2296,-10-2-1664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11747,'0'0'5249,"192"8"-5049,-45 14-200,-28-3-1985,-9 1-3680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56 111 3001,'0'0'14800,"3"23"-13877,85 378 1999,-79-377-2719,-6-29-210,-6-45-411,2 34 212,-7-40-349,-2 0 1,-30-93-1,-9-47 528,49 195 46,-1 0 0,1 0 0,0 0 0,0 0-1,-1 0 1,1 0 0,0 0 0,0 0 0,0 0 0,0 0 0,0 0 0,1 0 0,-1 0 0,0 0 0,0 0 0,1 0 0,-1 0-1,0 0 1,1 0 0,-1 0 0,1 0 0,-1 1 0,1-1 0,0 0 0,-1 0 0,1 0 0,0 1 0,0-2 0,27-1 192,-17 4-212,26 2-291,0 1 0,-1 2 0,1 2 0,43 15 0,18 3-8373,-67-19 712</inkml:trace>
  <inkml:trace contextRef="#ctx0" brushRef="#br0" timeOffset="1">1 295 11626,'0'0'6282,"174"82"-5898,-110-65-384,28-3-856,-10-3-3489,-27-9-3385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5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14195,'0'0'7114,"0"151"-5346,0-93-888,18 0-568,0-6-312,1-3-104,-1-10-1032,28-14-1241,-10-9-2920,-8-10-1728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10786,'0'0'7494,"14"29"-6067,-12-25-1375,14 30 299,2-1 0,1 0 0,1-1 1,2-2-1,34 38 0,-52-63-304,64 55 370,-63-56-396,0 0 0,0-1-1,1 0 1,0 0 0,-1 0 0,1-1 0,0 1 0,0-1-1,0-1 1,0 1 0,1-1 0,6 0 0,-11-1-15,-1 0 0,1 0 0,-1-1 0,1 1 1,-1-1-1,0 0 0,1 1 0,-1-1 0,0 0 0,1 0 0,-1 1 1,0-1-1,0 0 0,0 0 0,0 0 0,0-1 0,0 1 1,0 0-1,0 0 0,0-1 0,0 1 0,-1 0 0,1-1 0,0 1 1,-1 0-1,0-1 0,1 1 0,-1-1 0,0 1 0,1-1 0,-1 1 1,0-1-1,0 1 0,0-1 0,-1-1 0,-4-62 93,5 65-99,-5-19-9,0 1 0,-1 0 1,-1 0-1,0 1 0,-2 0 1,0 0-1,-1 1 0,0 0 1,-14-15-1,4 5 0,-2 2-1,-1 1 1,-1 0 0,-37-26 0,58 46 33,0 0 1,0 1 0,-1-1 0,1 1 0,-1 0 0,1 0 0,-1 0 0,0 1 0,0-1-1,0 1 1,0 0 0,0 0 0,0 0 0,0 1 0,0-1 0,0 1 0,-8 1 0,12-1-33,-1 1 0,0-1 1,0 1-1,0 0 0,0 0 1,0 0-1,1-1 0,-1 1 1,0 0-1,1 0 0,-1 0 1,0 0-1,1 0 1,0 0-1,-1 0 0,1 0 1,-1 0-1,1 0 0,0 1 1,0-1-1,0 0 0,0 0 1,0 0-1,0 0 0,0 0 1,0 0-1,0 1 0,0-1 1,0 0-1,1 2 0,0 4-105,-1 11-477,0 0 0,1-1 0,1 1 1,1 0-1,9 30 0,-7-37-490,-1 0 0,1-1 0,1 0 0,0 1 0,14 17-1,17 11-5551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11466,'0'0'6994,"18"173"-5730,10-90-584,-1-1-464,-8-2-136,-1-14-32,0-14-48,-9-19-216,1-14-480,-1-13-656,-9-17-1065,0-25-439,0-8-4218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11771,'0'0'4730,"32"12"-3645,107 40-372,-109-41-583,10 2-53,-1 3-1,0 1 0,-2 1 0,36 24 1,-66-37-85,0 0 1,-1 0-1,0 0 0,0 1 1,10 11-1,-15-16 5,0 1-1,1 0 1,-1 0-1,0-1 1,0 1-1,0 0 1,0 0-1,-1 0 0,1 0 1,-1 0-1,1 0 1,-1 0-1,1 0 1,-1 0-1,0 1 1,0-1-1,0 0 1,0 0-1,-1 0 1,1 0-1,-1 0 0,1 0 1,-1 0-1,1 0 1,-1 0-1,0 0 1,0 0-1,-2 3 1,-3 1 20,0 0 1,0 0-1,-1 0 0,0-1 1,0 0-1,0 0 1,-1 0-1,0-1 1,-14 5-1,-79 26 67,101-35-84,-14 5 93,0-1-1,-1-1 0,0 0 0,1-1 1,-24 1-1,36-3 655,15 0-613,20 0 124,-10-1 244,0 1 0,36 6 1,-51-5-408,1 1 0,-1 1 0,0-1 0,0 2 0,0-1 0,0 1 0,0 0 0,-1 0 0,1 1 0,9 9 0,11 12-63,-1 1-1,-2 1 1,0 1-1,30 49 0,-13-6-3892,-7 1-5842,-35-121 16511,0-55-2246,-26-439-1256,26 540-3434,9 12-298,48 126 336,26 50 320,-71-163-210,2 0 0,0 0-1,2-2 1,0 1 0,29 27 0,-43-46-11,1-1 0,1 1 0,-1-1 0,0 0 0,0 0 0,1 0 0,-1 0 1,1 0-1,0-1 0,0 1 0,-1-1 0,6 0 0,-8 0 4,1-1 0,-1 0 0,1 0 1,0 0-1,-1 0 0,1-1 0,0 1 0,-1 0 1,1-1-1,-1 1 0,1-1 0,-1 1 0,1-1 0,-1 0 1,1 0-1,-1 0 0,0 0 0,1 0 0,-1 0 1,0 0-1,0 0 0,0 0 0,0 0 0,0-1 1,0 1-1,0-1 0,0 1 0,0 0 0,-1-1 0,2-2 1,5-21 44,-2-1 0,0 1 1,-2-1-1,0 0 1,-2 0-1,-4-51 1,2 12-50,1-110 9,0 173-69,1 7-92,87 243 202,-66-190-47,-2-4 205,42 77-1,-52-114-484,1 0-1,0 0 1,16 16-1,-20-26-395,0 0 0,0 0 0,1-1-1,0 1 1,0-2 0,1 1 0,12 5-1,0-4-4524,-3-6-1133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28 597 8810,'0'0'12461,"-5"-29"-11406,-13-92-311,15 101-579,2 0-1,1 0 0,0 0 1,1 0-1,2 0 1,0 0-1,1 1 0,6-22 1,3-10-87,2-9-51,-9 39-28,0-1 0,-2 1 0,3-40 0,-4 51-164,3 16-110,5 19-10,42 163 353,-38-125-126,2-2 0,42 99 0,-53-147-447,12 27-874,-13-13-4839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8954,'0'0'11026,"201"112"-10242,-127-73-784,45 10-48,-28-13-1912,-8-6-4041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101 754 8954,'0'0'13846,"6"-27"-13497,42-167-4,-39 134-261,-2 1-1,-3-1 1,-4-71-1,-1 73-66,1-104-8,0 159 6,11 36 100,42 188 1515,-14-47-941,-32-146-697,41 169-440,-48-196 295,1 0 1,-1 0-1,0-1 1,1 1-1,-1 0 0,0 0 1,0 0-1,0 0 1,1 0-1,-1 0 0,0 0 1,0 0-1,0 0 1,-1 0-1,1 0 1,0 0-1,0 0 0,0-1 1,-1 1-1,1 0 1,0 0-1,-1 0 0,1 0 1,-1 0-1,1-1 1,-1 1-1,1 0 1,-1 0-1,0-1 0,0 2 1,-2-3-501,0 1 1,1 0 0,-1-1-1,0 0 1,1 0-1,-1 0 1,1 0 0,-1 0-1,1 0 1,-1-1 0,-3-2-1,-29-19-7178</inkml:trace>
  <inkml:trace contextRef="#ctx0" brushRef="#br0" timeOffset="1">0 341 11546,'0'0'12659,"174"83"-11939,-119-61-472,-9-6-248,0-2-288,-18-3-992,-10-3-2705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9482,'0'0'6980,"-33"3"-6048,-111 11 79,124-12-639,0 1 0,0 2-1,0 0 1,1 0 0,-24 12-1,6-2 17,32-14-332,0 1-1,0 0 0,0 1 1,1-1-1,-1 1 0,-5 4 1,9-6-57,0 0 0,0 0 0,0 0 0,0 0 1,1 0-1,-1 0 0,0 0 0,1 0 0,-1 0 1,0 0-1,1 0 0,0 0 0,-1 1 0,1-1 1,0 0-1,-1 0 0,1 0 0,0 1 0,0-1 1,0 0-1,0 1 0,0-1 0,0 0 0,1 0 1,-1 1-1,0-1 0,1 0 0,-1 0 0,1 0 1,-1 0-1,1 1 0,-1-1 0,1 0 0,0 0 1,0 1-1,8 7 44,0 0 1,1 0-1,-1-1 1,1 0-1,1-1 1,0 0-1,0-1 1,17 8-1,-9-4-5,112 54 72,71 42-42,-198-104-40,0 0 1,0 0 0,0 1-1,0 0 1,-1 0 0,1 0-1,-1 0 1,0 0 0,0 1-1,0-1 1,-1 1 0,1 0-1,-1 0 1,0 0 0,0 0-1,0 0 1,0 0 0,-1 1-1,0-1 1,0 1 0,0-1 0,0 1-1,-1-1 1,1 1 0,-1-1-1,-1 1 1,0 5 0,1-7 20,0 0 1,-1 1-1,1-1 1,-1 0 0,0 0-1,0 0 1,0 0-1,0 0 1,-1 0 0,1 0-1,-1-1 1,0 1-1,0 0 1,0-1 0,-4 5-1,0-1 12,-1 0-1,0-1 0,0 1 1,-1-1-1,-12 6 1,-1-1 19,-1-1 1,-1-1-1,-36 8 0,24-9-57,-1-2 0,0-2 0,1-1 0,-67-5 0,98 3-88,1-1 0,0 1 0,0-1 0,-1 0 0,1 0 0,0 0 0,0 0 0,0 0 0,0-1 1,0 1-1,0-1 0,1 0 0,-1 0 0,-2-3 0,4 5-8,0-1 0,1 0 0,-1 1 0,1-1 0,0 0 0,-1 0 0,1 0 0,-1 1-1,1-1 1,0 0 0,0 0 0,0 0 0,-1 0 0,1 0 0,0 0 0,0 1 0,0-1 0,0 0 0,0 0 0,1 0 0,-1-1 0,1 0-125,0 0-1,0 0 1,0 0-1,0 0 1,0 1-1,1-1 1,-1 0-1,1 1 1,-1-1-1,1 1 1,0-1-1,3-1 1,44-22-4314,6 0-437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64 608 9434,'0'0'11382,"-11"-30"-10984,-32-99-335,40 117-62,1 1 0,0-1 0,1 0 0,0 0 0,1 1 0,0-1 1,1 0-1,0 0 0,1 0 0,0 1 0,1-1 0,0 1 0,8-17 0,1-11 0,42-178-25,-54 217 22,0-1 1,0 1-1,0-1 1,0 1 0,0-1-1,0 1 1,0-1-1,0 1 1,0-1 0,0 1-1,0 0 1,1-1-1,-1 1 1,0-1 0,0 1-1,1-1 1,-1 1-1,0 0 1,0-1 0,1 1-1,-1 0 1,1-1-1,-1 1 1,0 0-1,1-1 1,-1 1 0,1 0-1,-1 0 1,0-1-1,1 1 1,-1 0 0,1 0-1,-1 0 1,1 0-1,-1 0 1,1 0 0,-1 0-1,1 0 1,-1 0-1,1 0 1,-1 0 0,1 0-1,18 20-31,26 57 710,-3 2-1,59 158 1,-95-216-962,0 0 0,0 0 0,-2 1 0,-1-1 0,-1 1 0,0 24 0,-2-46 185,0 1 1,0 0 0,0 0-1,0 0 1,-1 0-1,1-1 1,0 1-1,0 0 1,0 0 0,-1 0-1,1-1 1,0 1-1,-1 0 1,1 0-1,-1-1 1,1 1 0,-1 0-1,1-1 1,-1 1-1,1-1 1,-1 1-1,0 0 1,1-1 0,-1 1-1,0-1 1,1 0-1,-1 1 1,0-1-1,0 0 1,1 1 0,-1-1-1,-1 0 1,-31 1-3619,17-2 1546,-20 1-3986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4177,'0'0'12827,"183"2"-12019,-100 12-520,-10 3-288,37-6-1616,-28-6-2665,-17-2-1905</inkml:trace>
  <inkml:trace contextRef="#ctx0" brushRef="#br0" timeOffset="1">670 1 8850,'0'0'11562,"46"176"-10849,-19-110-289,1 0-120,-10-8-152,0-12-152,-8-13-48,-10-11-736,0-8-1385,-19-14-536,-17 0-1279,-1-3-2130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7946,'0'0'8954,"202"-8"-7514,-120 8-792,10 3-440,-9 5-208,-1-3-672,1-5-1304,-19 0-2025,-28 0-1753</inkml:trace>
  <inkml:trace contextRef="#ctx0" brushRef="#br0" timeOffset="1">743 1 2481,'0'0'17875,"36"184"-17315,-17-121-175,-1 0-209,10-13-136,-10-9-40,0-8-745,-9-14-1023,19-19-2185,-10 0-760,1-5-3385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15 342 9674,'0'0'11575,"-3"-27"-10325,-8-88-679,11 105-546,0 1-1,0-1 0,1 1 1,0 0-1,0-1 0,1 1 1,0 0-1,1 0 0,0 0 1,0 0-1,6-8 0,0-4 18,-6 14 11,0 0 1,0 0 0,0 0 0,1 0-1,1 1 1,8-12 0,-12 18 128,-1 2-102,0 91-209,4 0 0,4-1 0,26 118 0,-24-177-2551,-3-15-2063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11282,'0'0'8030,"-18"3"-7931,-55 13-37,72-16-58,0 0-1,0 1 0,0-1 1,0 1-1,0-1 0,0 1 1,0-1-1,0 1 0,0-1 0,1 1 1,-1 0-1,0-1 0,0 1 1,1 0-1,-1 0 0,1 0 0,-1 0 1,1 0-1,-1-1 0,1 1 1,-1 0-1,1 0 0,0 0 0,-1 0 1,1 0-1,0 0 0,0 0 1,0 0-1,0 0 0,0 0 0,0 0 1,0 1-1,0-1 0,0 0 1,0 0-1,1 0 0,-1 0 0,0 0 1,1-1-1,-1 1 0,1 0 1,-1 0-1,2 1 0,23 33 129,-4-16 23,1 0 1,1-1 0,27 15-1,-29-20-90,-1 1 0,0 1 0,-1 0 0,0 1 0,19 24 0,-35-37 23,-1-1 1,0 1 0,0 0-1,0 0 1,0 0 0,-1 0-1,1 0 1,-1 0 0,0 0-1,0 0 1,0 1 0,0-1-1,-1 0 1,1 1 0,-1-1-1,0 0 1,0 1 0,0-1-1,0 1 1,-1-1-1,0 5 1,-1-4-31,0 0-1,0 0 1,-1 0-1,1 0 1,-1 0-1,0 0 1,0-1 0,0 0-1,0 1 1,-1-1-1,1 0 1,-1-1-1,-7 5 1,-3 1-73,1-1 1,-1-1-1,0-1 0,-1 0 1,1-1-1,-1 0 1,0-1-1,-26 2 0,26-5-122,7 1-119,1-1-1,0 0 0,0 0 1,0 0-1,0-1 1,0 0-1,-10-3 0,15 3-45,0 0-1,0-1 1,1 1-1,-1 0 1,0-1-1,0 1 1,1-1-1,-1 0 1,1 1-1,-1-1 0,1 0 1,0 0-1,0 0 1,0 0-1,0 0 1,0 0-1,0 0 1,0 0-1,1 0 1,-1-1-1,1 1 1,0 0-1,-1 0 1,1-1-1,0 1 0,0 0 1,1-4-1,-1-21-5669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0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12347,'0'0'6178,"3"25"-5060,0 1-905,0 4-27,1-1 0,1 0 0,14 41 0,46 134 331,-64-204-521,-1 0 1,0 0 0,0 0 0,0 0 0,0 0 0,0 0 0,0 0 0,0 0 0,1-1 0,-1 1 0,0 0 0,0 0 0,0 0 0,0 0 0,0 0 0,0 0-1,1 0 1,-1 0 0,0 0 0,0 0 0,0 0 0,0 0 0,0 0 0,0 0 0,0 0 0,1 1 0,-1-1 0,0 0 0,0 0 0,0 0 0,0 0 0,0 0-1,0 0 1,0 0 0,1 0 0,-1 0 0,0 0 0,0 0 0,0 1 0,0-1 0,0 0 0,0 0 0,0 0 0,0 0 0,0 0 0,0 0 0,0 0 0,0 1-1,0-1 1,0 0 0,0 0 0,0 0 0,0 0 0,0 0 0,0 0 0,0 1 0,0-1 0,0 0 0,0 0 0,0 0 0,0 0 0,0 0 0,0 0 0,0 1-1,0-1 1,0 0 0,0 0 0,2-14-496,-2-23-614,-4 16 857,0 1-1,-1 0 1,-13-31-1,-5-22 184,18 54 86,-23-107-85,26 109 129,0-1 1,0 1 0,2 0 0,0-1-1,4-23 1,-4 39-34,1 0 0,0 0 0,-1 0 0,1 1 0,0-1 0,0 0 0,0 0 0,0 1 0,0-1 0,0 1 0,1-1 0,-1 1 0,0 0 0,1-1 0,-1 1 0,1 0 0,-1 0 0,1 0 0,0 0 0,-1 0 0,1 0 0,0 1 0,0-1 0,0 1 0,0-1 0,3 0 0,58-2 419,-46 4-384,5-1 1,-1 1 0,0 1 0,41 10 0,-54-10-210,0 0 0,0 1 0,0 0 0,0 1 0,0-1 1,-1 1-1,1 1 0,-1-1 0,0 2 0,-1-1 0,1 0 0,9 12 0,-13-13-396,-1 0-1,-1 0 0,1 1 1,0-1-1,-1 0 1,0 1-1,0-1 1,0 1-1,-1-1 0,0 1 1,1-1-1,-2 8 1,1 13-5041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56,'0'0'16315,"156"11"-14994,-83-8-873,1 2-448,36 9-864,-19 0-1793,-27 2-3344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102 582 10786,'0'0'7866,"0"-23"-7610,-1-5-197,0 0 30,2 1-1,1 0 1,6-35-1,4-23 139,3-158-1,-10 202-292,4 24-24,-9 17 85,1 0 1,-1 0 0,1 0 0,-1-1-1,1 1 1,-1 0 0,1 0 0,-1 0-1,1 0 1,-1 0 0,1 0 0,0 0 0,-1 1-1,1-1 1,-1 0 0,1 0 0,-1 0-1,1 0 1,-1 1 0,0-1 0,1 0-1,-1 1 1,1-1 0,-1 0 0,1 1-1,-1-1 1,0 0 0,1 1 0,-1-1-1,0 1 1,1-1 0,-1 0 0,0 2-1,8 10 128,0 0 0,-1 0 0,-1 1 0,8 21 0,8 16 347,64 167 851,-38-87-1745,-48-130 330,11 35-964,-10-34 729,-1 0 0,0 0 0,0 0 1,1 0-1,-1 0 0,0 0 0,0 0 0,0 0 0,0 0 0,0 0 0,-1 0 0,1 0 0,0-1 0,0 1 0,-1 0 0,1 0 1,0 0-1,-2 2 0,-5-2-4203</inkml:trace>
  <inkml:trace contextRef="#ctx0" brushRef="#br0" timeOffset="1">1 272 5945,'0'0'10891,"202"68"-10595,-138-54-296,18-6-496,-8-5-2209,-19-3-2864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10610,'0'0'7931,"26"0"-7703,3-2-180,-4 0-3,0 0 0,0 2 0,0 1 1,46 7-1,-68-7-33,-1-1 0,0 1 0,0-1 0,0 1 0,0 0 0,0-1 0,-1 1 1,1 0-1,0 0 0,0 0 0,0 1 0,-1-1 0,1 0 0,-1 1 0,1-1 0,-1 1 1,1-1-1,-1 1 0,2 2 0,-2 0 121,0 0 0,0 0 0,-1 0 0,1 0 0,-1-1 0,0 1 0,0 0 0,0 5 0,-1 8 510,0-1-326,-1 0 1,-1 0-1,0 0 1,-1-1-1,-10 26 1,8-26-109,1 1 0,0 0 0,1 0 1,1 0-1,-2 28 0,5-25-53,-1-5 35,1 0 0,1 0 0,0 0 0,1 0 1,6 24-1,-7-35-212,0 0 0,1 1 0,-1-1 0,1 0 0,0 0 0,0 0 0,1 0 0,-1 0 0,0 0 0,1 0 0,0-1 0,-1 0 0,1 1 0,0-1 0,0 0 0,1 0 0,-1-1 0,0 1 0,1-1 0,-1 1 0,1-1 0,-1 0 0,1 0 0,-1-1 0,1 1 0,7-1 0,-10 1-135,1-1-1,-1 0 0,0 0 0,1 0 0,-1 0 1,0 0-1,1 0 0,-1 0 0,0 0 1,1-1-1,-1 1 0,0-1 0,1 1 1,-1-1-1,0 1 0,0-1 0,1 1 0,-1-1 1,0 0-1,0 0 0,0 0 0,0 0 1,0 0-1,0 0 0,0 0 0,0 0 0,-1 0 1,1 0-1,0 0 0,-1 0 0,1-1 1,-1 1-1,2-2 0,-2-2-626,1 0 0,-1 0 0,0 0 1,0 0-1,0 0 0,-1 0 0,0 1 0,0-1 0,-2-6 1,-12-24-5880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11522,'0'0'8322,"211"41"-7818,-147-38-328,10-3-176,-1 0-464,19-6-1592,-28-16-3329,-9-3-4145</inkml:trace>
  <inkml:trace contextRef="#ctx0" brushRef="#br0" timeOffset="1">633 1 4673,'0'0'14015,"-2"27"-12789,-4 92-165,6-103-865,0-1 0,1 1 0,1-1 1,0 1-1,1-1 0,1 0 0,0 0 0,1 0 0,1-1 0,0 0 0,1 0 0,0 0 1,1-1-1,1 0 0,0 0 0,1-1 0,0 0 0,24 20 0,-30-28-352,1-1-1,0 1 0,0-1 0,0 0 1,1 0-1,-1 0 0,1-1 0,-1 0 1,1 0-1,0 0 0,0-1 0,-1 0 1,1 0-1,11 0 0,-16-1 9,0 0-1,0-1 1,0 1-1,0 0 1,0 0-1,0 0 0,0-1 1,0 1-1,0-1 1,0 1-1,0-1 1,0 1-1,0-1 1,0 0-1,0 1 1,0-1-1,-1 0 1,1 1-1,0-1 1,-1 0-1,1 0 1,0 0-1,-1 0 1,2-2-1,8-29-3710,-7 17 1281,6-16-3437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65 193 9522,'0'0'10018,"201"33"-9546,-155-33-328,0 0-144,-9 0-616,-10-3-1328,-8-24-1953,-19 2-560,0 3-4657</inkml:trace>
  <inkml:trace contextRef="#ctx0" brushRef="#br0" timeOffset="1">1 1 3577,'0'0'14659,"183"27"-14307,-110-18-352,10-4-80,18-5-1520,-28 0-1457,0 0-2848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3137,'0'0'16387,"-9"176"-15507,18-113-240,9-5-303,0-6-193,-8-11-88,-1-13-56,0-12-785,-9-8-711,9-8-952,-9-11-713,0-22-2656,-18-5-49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2865,'0'0'12520,"29"5"-11033,96 21-554,-102-20-760,-1 1 1,0 1-1,0 0 1,40 24-1,-39-20-85,-14-7-62,-1 0 1,0 0-1,0 1 1,11 10-1,-17-15-28,-1 0 0,0 0 0,0 0 0,0 0-1,0 0 1,0 0 0,0 0 0,-1 0 0,1 0-1,0 0 1,0 1 0,-1-1 0,1 0 0,-1 0 0,1 1-1,-1-1 1,1 0 0,-1 1 0,0-1 0,0 0-1,0 1 1,0-1 0,0 1 0,0-1 0,0 0-1,0 1 1,0-1 0,-1 0 0,1 1 0,0-1 0,-1 0-1,0 1 1,1-1 0,-1 0 0,0 0 0,1 0-1,-1 1 1,0-1 0,0 0 0,0 0 0,0 0-1,0 0 1,-2 1 0,-84 41-117,86-42 571,2 1-293,0 0 0,0 0-1,0 1 1,1-1-1,-1 0 1,1 0 0,-1-1-1,1 1 1,0 0-1,0 0 1,0-1 0,2 2-1,11 11 861,27 40 1282,172 200 1750,-208-248-4915,27 24 1955,-20-24-4666,-1-3-4887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65 310 13883,'0'0'8603,"9"-19"-8327,21-37-164,1-2 245,33-85 1,-59 110 590,-6 56 507,2 0-1375,1 1-1,2-1 0,12 42 0,-3-10 26,23 84 50,-21-93-141,-3 1-1,-2 0 1,-2 1-1,3 66 0,-11-113-18,-1 1 0,1-1 0,-1 0 0,1 1-1,-1-1 1,1 0 0,-1 0 0,0 0 0,1 0-1,-1 0 1,0 0 0,0 0 0,0 0 0,0 0-1,0 0 1,0 0 0,0 0 0,0 0-1,0-1 1,0 1 0,-1-1 0,1 1 0,0-1-1,0 1 1,-1-1 0,1 1 0,0-1 0,-1 0-1,1 0 1,0 0 0,-3 0 0,-56 1-219,43-1 90,-202 0-140,218 0 591,22 0-8,16 2-100,0 2-1,-1 2 0,39 11 0,23 3 273,-7-5-430,163 3 1,-252-18-787,-2-49-8002,0 24 666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6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12563,'0'0'7933,"14"27"-6427,91 189 656,-57-109-1196,37 123 0,-74-195-797,-1 1 0,-3 1-1,-1-1 1,-1 1 0,-2 0-1,-2 0 1,-6 64 0,3-89-114,0 0 0,-1 0 0,-1 0 0,0-1 0,0 1 0,-1-1 0,-1 0 0,0 0 0,-14 19 0,-2-4-1173,-1-1-1,-36 31 0,50-43-2061,7-3-2791</inkml:trace>
  <inkml:trace contextRef="#ctx0" brushRef="#br0" timeOffset="1">458 578 14891,'0'0'7291,"31"13"-7116,97 43-45,-121-53-98,0 0 0,0 1 0,-1 0 0,1 0 0,-1 0 0,0 1 0,0 0-1,-1 0 1,1 0 0,-1 1 0,0 0 0,-1 0 0,1 0 0,-1 0-1,-1 1 1,1-1 0,2 9 0,-1-4 75,-2-3 12,1 0 0,-2 0 0,0 1 0,0-1 0,0 1 0,-1 0 0,0 0 0,-1-1 0,0 1 0,0 0 0,-1 0 0,0-1 0,-1 1 0,1 0 0,-2-1 0,1 1 0,-1-1 0,-8 15 0,0-3 33,0-1 0,-2 1 0,0-2 0,-1 0 1,-1-1-1,-17 16 0,-18 10-301,47-41-133,-1 1-1,1-1 1,-1 0 0,0 0-1,1 0 1,-1-1 0,0 1 0,0-1-1,0 0 1,0 0 0,0 0-1,0-1 1,-5 1 0,-1-7-4230,9-12-3255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12171,'0'0'8268,"26"26"-6645,-2-4-1241,3 3 30,-2 1 1,0 1-1,-2 1 1,38 60 0,-36-43-72,-1 1 1,-3 0 0,-2 2 0,-2 0 0,-2 2 0,-2-1 0,-2 2 0,-3-1 0,-2 1-1,0 56 1,-6-77-195,2 8 18,-2 0-1,-2 0 1,-1 0 0,-2-1 0,-2 0 0,-15 51 0,10-55-45,-2 0 0,-2 0 0,-26 40 0,36-63-120,-1 0 1,0-1-1,-1 0 1,0 0-1,0-1 1,-1 0-1,0 0 1,0-1-1,-1 0 1,0-1-1,0 0 1,-1-1-1,-19 8 0,28-12-121,0 0-1,0-1 0,0 1 0,0 0 1,0-1-1,0 0 0,0 1 0,0-1 0,0 0 1,0 0-1,0 0 0,0 0 0,-1-1 1,1 1-1,0-1 0,0 1 0,0-1 0,0 0 1,-3-1-1,5 2 21,0-1-1,-1 1 1,1 0 0,0-1-1,0 1 1,-1-1 0,1 1-1,0-1 1,0 1 0,0-1-1,0 1 1,0-1 0,-1 1-1,1-1 1,0 1 0,0-1-1,0 1 1,1-1 0,-1 1-1,0-1 1,0 1 0,0 0-1,0-1 1,0 1 0,0-1 0,1 1-1,-1-1 1,18-19-3336,15-2-3449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11963,'0'0'11578,"23"4"-10771,178 40 707,-87-16-1039,2-6 0,122 9 0,-200-31-475,-37-1-130,0-1 0,-1 0 0,1 0 0,-1 1 0,1-1 0,-1 0 0,0 0 0,0 0 0,0 1 0,0-1 0,0 0 0,-1-3 0,1 2-239,0-3-468,0 0 0,0 0-1,-1 1 1,1-1 0,-1 0 0,-1 1 0,1-1-1,-4-8 1,-12-9-6038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10522,'0'0'11593,"1"9"-10711,7 19-360,1-1 0,2 0 0,0 0 0,23 36 0,2 7 86,31 58 296,104 149 0,-169-274-1040,0 0-1,0 0 1,0 0-1,1-1 0,-1 1 1,1-1-1,-1 1 1,1-1-1,0 0 0,0 0 1,0 0-1,0 0 1,1-1-1,-1 1 0,0-1 1,1 0-1,-1 0 1,1 0-1,-1 0 0,1-1 1,3 1-1,0-1-596,-1-1-1,0 0 1,0 0-1,0 0 1,0-1-1,0 0 1,0 0 0,0-1-1,0 1 1,-1-1-1,8-5 1,23-16-5506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11330,'0'0'13235,"-14"33"-12453,2-4-600,-18 41 466,-24 91-1,14-25 1056,-102 236 0,138-360-1928,-5 10 614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6145,'0'0'13196,"-8"0"-11841,7 0-1290,-1 0 0,0-1 0,0 1 0,0 1 0,1-1 0,-1 0 0,0 0 0,0 1 0,1-1 0,-1 1 0,0-1 0,1 1 0,-1 0 0,0 0 0,1 0 0,-1 0 0,1 0 0,0 0 0,-1 0 0,1 0 0,-2 2 0,1 1 63,1 0 0,-1 0 0,1 0-1,0 0 1,0 0 0,0 0 0,0 0 0,1 0-1,0 1 1,0-1 0,0 5 0,0 27 541,-1-4-127,2-1 0,5 35 0,-5-56-455,2 1-1,-1-1 0,1 0 0,1 0 1,0 0-1,0 0 0,1 0 1,1-1-1,-1 0 0,9 9 0,-5-6-47,2-1 0,-1-1-1,1 0 1,1-1 0,0 0-1,0-1 1,1 0 0,0-1-1,0 0 1,1-1-1,-1 0 1,1-2 0,25 7-1,-26-9-113,-1 0 0,0-1 0,0 0-1,1-1 1,-1 0 0,0-1-1,1 0 1,-1-1 0,0-1 0,0 0-1,0 0 1,0-1 0,-1-1-1,0 0 1,0 0 0,19-13 0,-16 7-382,0 0 0,-1-1 0,0 0 0,-1-1 0,-1-1 0,0 1 0,17-30 0,-21 31-610,-1-1 0,0 0 0,-1-1 0,0 1 0,4-28-1,-5-11-4485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13419,'0'0'5922,"8"36"-4329,65 245 1047,-49-203-2389,-4 0-1,-3 2 1,-4 0-1,-3 1 1,-1 89-1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12635,'0'0'7149,"-1"-6"-7035,-2-2-126,-2-24 80,-13 31 3320,10 1-3625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1664,'0'0'14950,"-14"2"-13694,5-1-1021,5-1-167,0 0 0,0 0 1,1 1-1,-1-1 0,0 1 1,1 0-1,-1 0 0,1 0 1,-1 1-1,1-1 0,0 1 1,-1 0-1,1 0 0,0 0 1,0 0-1,0 0 0,0 1 1,1-1-1,-1 1 0,1 0 1,-1 0-1,-3 6 0,-3 14 387,1 1-1,0-1 1,2 2-1,1-1 1,0 1-1,2 0 0,1-1 1,3 49-1,-2-68-426,2 0 0,-1-1 0,0 1 0,1 0 0,0-1 0,0 1 0,1-1 0,-1 1 0,1-1 0,0 0 0,0 1-1,0-1 1,1 0 0,-1 0 0,1-1 0,0 1 0,0-1 0,0 1 0,1-1 0,-1 0 0,1 0 0,5 3 0,-2-2-28,1 0 1,0-1 0,0 0 0,0 0 0,0 0 0,1-1-1,-1-1 1,1 1 0,-1-2 0,1 1 0,13-1 0,-17-1-19,-1 0 1,1 0-1,-1 0 1,1-1-1,-1 1 1,0-1 0,1 0-1,-1 0 1,0-1-1,0 1 1,0-1-1,-1 0 1,1 0-1,-1 0 1,1 0 0,-1-1-1,0 1 1,0-1-1,-1 0 1,1 0-1,-1 0 1,0 0 0,3-7-1,1-3-42,-1-1 0,0 0-1,-1 0 1,0-1 0,2-24-1,-3-92-227,-4 78 192,-4 33 147,13 47-174,66 116 166,-15-32 134,3 21-13,-5 3 0,60 219-1,-107-309-143,-2-1 0,-2 1 0,1 81 0,-7-118-12,0 0-1,0 0 1,-1-1-1,0 1 1,0 0-1,-1-1 1,0 1-1,-4 9 0,5-13-4,-1 0-1,0 0 1,0 0-1,-1 0 1,1 0-1,-1-1 0,1 1 1,-1-1-1,0 1 1,0-1-1,0 0 0,0 0 1,0 0-1,0-1 1,-1 1-1,1-1 0,-6 2 1,0-1-29,1 0 0,-1 0-1,1-1 1,-1 0 0,0 0 0,1-1 0,-1 0 0,0-1 0,1 0-1,-1 0 1,1-1 0,-1 0 0,1 0 0,-11-5 0,7 1-20,1 0 0,0 0 0,0-1 0,1-1 0,0 0 0,0 0 0,1-1 0,0 0 0,-8-11 1,3 1 9,0-1 0,2-1 0,0 0 0,1 0 0,1-1 0,1-1 1,1 1-1,1-1 0,1-1 0,-3-25 0,6 27 39,2 0-1,0 1 1,2-29-1,-1 45 18,1-1 0,0 1 0,0-1 0,0 1 0,1 0 0,0 0 0,0-1 1,0 1-1,0 0 0,1 0 0,0 1 0,0-1 0,0 1 0,1-1 0,-1 1 0,1 0 0,8-6 0,0 2 73,1 1 0,-1 0 1,2 1-1,-1 0 0,1 1 0,0 1 0,0 0 0,28-3 1,7 2-347,66 3 0,2 0-7638,-81-2 466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12643,'0'0'12458,"183"0"-12362,-146 0-96,-9 2-312,-1-2-608,-18 0-1160,-18-30-17837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9074,'0'0'15683,"211"5"-15331,-147 1-352,10-1-16,-19-2-864,18 5-1824,-27 1-2906,-9-1-2455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6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1360,'0'0'19028,"-46"146"-16507,46-86-577,0 3-887,0-5-505,9-6-312,19-8-240,-10-8-80,10-14-640,8-8-593,10-14-1335,-9 0-3410,-1-14-1527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1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10 134 3329,'0'0'18076,"0"29"-16696,-1-1-1074,-1-12-190,2 0 0,0 0 1,0 0-1,2 0 0,0-1 0,0 1 0,2 0 0,0-1 0,1 0 0,8 18 0,-5-16-5,1 0 0,1-1 1,1 0-1,0-1 0,1 0 0,0 0 1,1-2-1,1 1 0,27 19 0,-31-26-97,0-1-1,0 0 1,0-1 0,1 0-1,0 0 1,0-2-1,0 1 1,0-1-1,0-1 1,1 0-1,0 0 1,-1-1-1,1-1 1,-1 0 0,1 0-1,0-1 1,13-4-1,-19 4-19,1-1-1,-1-1 0,0 1 1,-1-1-1,1 0 1,0 0-1,-1-1 1,0 0-1,1 0 0,-1 0 1,-1 0-1,1-1 1,-1 0-1,0 0 0,0 0 1,0 0-1,-1-1 1,1 1-1,-2-1 1,1 0-1,3-10 0,0-2-16,-1 0-1,-1 0 1,-1-1-1,0 0 1,-1 0-1,-1-21 1,-2 27 28,0-1 1,-1 0-1,0 1 1,-1-1-1,-1 1 0,0 0 1,-1 0-1,0 0 1,-1 0-1,-1 1 1,0 0-1,0 1 1,-1-1-1,-1 1 1,0 1-1,0 0 0,-1 0 1,0 1-1,-12-9 1,6 7 116,0-1 1,-1 2 0,0 0 0,-1 2-1,1 0 1,-2 0 0,1 2 0,-1 0-1,0 1 1,-1 1 0,1 1-1,-37-1 1,34 3-138,13 0 55,1 1-1,0 0 1,0 1 0,0-1-1,0 2 1,-11 1 0,17-2-170,1 0 0,-1 0 1,0 0-1,0 0 1,0 0-1,1 1 1,-1-1-1,0 0 1,1 1-1,-1-1 1,1 1-1,0 0 1,0-1-1,-1 1 1,1 0-1,0 0 0,0 0 1,1 0-1,-1 0 1,0 0-1,1 0 1,-1 0-1,1 0 1,-1 0-1,1 0 1,0 0-1,0 0 1,0 4-1,0 17-5766,0-1-5096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6105,'0'0'9825,"0"-17"-7691,0 7-1905,1 1-1,1 0 1,0 0 0,0 0 0,1 0-1,0 1 1,0-1 0,8-12 0,9-26 64,-10 20-103,-2-1 0,0 0 0,-2 0 0,-1 0-1,2-44 1,13 82-9401,-3-1 1372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8210,'0'0'14643,"27"-5"-14635,19 5 64,0 0-24,0 0 0,-9 0-48,-1-6-184,-8-5-736,-10 3-489,-18-11-799,0 5-2617,0 3-2449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8850,'0'0'12403,"128"-3"-11851,-73 3-376,-9 0-176,9 0-200,-18 0-921,9-3-1303,-10-13-2737,-17-3-1233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9938,'0'0'9696,"35"3"-8828,116 15-228,-123-14-376,0 1 0,-1 1 1,0 1-1,-1 2 0,42 19 0,-56-23-130,-5-3-15,-1 1 0,1 1 1,-1-1-1,0 1 0,0 0 0,0 0 1,0 1-1,-1-1 0,0 1 0,0 1 0,0-1 1,8 13-1,-12-15-18,1 1 1,0 1 0,-1-1-1,0 0 1,0 0-1,0 0 1,-1 1-1,1-1 1,-1 0 0,0 0-1,0 1 1,-1-1-1,1 0 1,-1 1-1,0-1 1,0 0 0,0 0-1,-1 0 1,0 0-1,1 0 1,-1 0-1,-4 5 1,1-1-104,0 0-1,-1 0 1,0 0 0,0-1 0,0 0-1,-1 0 1,0-1 0,0 0 0,-14 9-1,-13-1-2786,-3-8-4152,19-6-2427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3 11026,'0'0'6783,"-29"0"-5964,-197 0-27,-14-3 2418,251 32-2860,9 7-44,-1 1 0,24 70 0,-36-89-219,85 283 854,-45-136-672,-33-108-113,-3 0 0,-2 0 0,-2 1 0,-2 106 0,4 177 396,-8-245-443,1-33-95,-2 0 0,-12 84 0,3-74-7,7-49 15,0-1 0,-11 43 0,12-66-23,-3 21 388,18-17 159,6-2-682,144 15 584,244-5 0,-406-12-640,-10-33-4318,7 30 3715,-8-21-6364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176 297 5569,'0'0'11265,"-25"2"-10326,-74 12-195,97-13-709,1-1-1,-1 0 1,0 1-1,0-1 1,1 1-1,-1 0 0,0 0 1,1 0-1,-1 0 1,1 0-1,-1 0 1,1 0-1,0 0 1,-1 0-1,1 1 0,0-1 1,0 0-1,0 1 1,0-1-1,0 1 1,0 0-1,0-1 1,1 1-1,-1 0 0,1-1 1,-1 1-1,1 0 1,-1 0-1,1-1 1,0 1-1,0 0 1,0 0-1,0-1 0,0 1 1,0 0-1,1 0 1,-1 0-1,1 1 1,0 9 240,-2 30 585,0-25-637,0 0 0,1 1-1,1-1 1,0 0 0,1 0 0,1 0 0,1-1 0,0 1 0,2-1 0,7 18 0,-2-14-134,1 0 1,2 0-1,0-1 1,1-1 0,0-1-1,33 28 1,-38-36-79,0-2 0,1 1 0,-1-1 0,2-1-1,-1 0 1,1-1 0,0 0 0,0-1 0,0 0 0,1-1 0,-1 0 0,1-1 0,22 1 0,-33-3-11,0 0 0,0 0 0,-1 0-1,1 0 1,0-1 0,0 1 0,-1-1 0,1 1 0,0-1 0,-1 0 0,1 1 0,0-1 0,-1 0-1,1 0 1,-1 0 0,1-1 0,-1 1 0,0 0 0,0 0 0,1-1 0,0-1 0,1-1 5,-1 0 0,-1 0 0,1 0 0,-1 0 0,1 0 1,-1 0-1,0-1 0,0-7 0,0-5 6,0 0 1,-2 1-1,-4-29 0,1 26-54,0 1 1,-2 0-1,0 0 0,-1 1 0,-13-25 1,-55-82-348,52 87 268,-211-273-741,231 306 851,-21-31 89,23 35-74,1-1 1,-1 1-1,1-1 1,0 0-1,-1 0 0,1 1 1,0-1-1,0 0 1,-1 1-1,1-1 0,0 0 1,0 0-1,0 0 1,0 1-1,0-1 0,0 0 1,0 0-1,0 1 0,0-1 1,1 0-1,-1 0 1,0 1-1,0-1 0,1 0 1,-1 1-1,0-1 1,1 0-1,-1 1 0,1-1 1,-1 0-1,1 1 1,-1-1-1,1 1 0,-1-1 1,1 1-1,-1-1 0,1 1 1,0-1-1,-1 1 1,1 0-1,0-1 0,0 1 1,-1 0-1,2-1 1,29-7 80,1 2 0,-1 1 0,51-2 0,105 7 1,-78 2-189,-108-2-15,0 0-1,0-1 1,0 1-1,0 0 1,0 0-1,0 0 1,0 0 0,0 0-1,0 1 1,0-1-1,0 0 1,0 0 0,0 1-1,0-1 1,0 0-1,-1 1 1,1-1-1,0 1 1,0-1 0,0 1-1,-1-1 1,1 1-1,0 0 1,0-1-1,-1 1 1,1 0 0,-1 0-1,1-1 1,-1 1-1,1 0 1,-1 0 0,1 0-1,-1 0 1,0 0-1,1 0 1,-1 0-1,0 0 1,0-1 0,0 1-1,0 0 1,0 0-1,0 0 1,0 2 0,0 13-5309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8146,'0'0'12186,"-2"10"-11263,2-3-765,0 0 0,0 0 0,0 0 0,0 0 0,1 0 0,1 0 0,-1 0 0,1 0 0,0-1 0,1 1 0,5 11 1,-2-6-28,2 1 1,-1-2-1,2 1 1,-1-1 0,1 0-1,13 11 1,-14-14-117,0-1 1,0 0-1,1 0 0,0 0 1,0-1-1,1 0 1,0-1-1,0 0 0,0-1 1,1 0-1,0 0 1,-1-1-1,1-1 0,0 0 1,0 0-1,0-1 0,1-1 1,15 0-1,-23-1-139,-1-1-1,1 0 1,0 1-1,-1-1 1,1 0 0,-1-1-1,0 1 1,0-1-1,0 1 1,0-1-1,0 0 1,0 0-1,-1 0 1,1 0-1,-1-1 1,0 1 0,0-1-1,0 1 1,-1-1-1,3-7 1,2-6-1110,-1 0 0,0 0 0,2-22 0,0-18-3166,-5 8-1031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3897,'0'0'15907,"0"151"-14306,18-77-481,0 6-312,1 5-256,8 0-192,-9-8-160,1-8-136,-1-11-64,0-11-448,-8-9-952,-1 3-1113,0-8-2648,-9-5-2264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11642,'0'0'10795,"46"7"-9692,73 9-533,156 2 1,509-80 1475,-782 62-2056,0 0 0,0-1 0,0 1 0,0 0 0,0-1 0,0 1 0,0-1 0,0 1 0,0-1 0,-1 0 0,1 0 0,0 0-1,0 0 1,0 0 0,-1 0 0,1-1 0,-1 1 0,1 0 0,1-4 0,-3 4-158,0 1 0,0-1 0,0 0 0,0 0 0,-1 0-1,1 0 1,0 0 0,-1 0 0,1 0 0,0 1 0,-1-1 0,1 0 0,-1 0-1,0 1 1,1-1 0,-1 0 0,0 1 0,1-1 0,-1 0 0,0 1 0,1-1-1,-1 1 1,0 0 0,0-1 0,0 1 0,0-1 0,0 1 0,1 0 0,-1 0 0,0-1-1,0 1 1,0 0 0,0 0 0,0 0 0,0 0 0,-2 1 0,-24-5-6872,-1 4-3769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6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4065,'0'0'19401,"15"1"-19315,51 5-40,-61-5-39,1 0 0,-1 1-1,0-1 1,1 1-1,-1 1 1,0-1 0,-1 1-1,1-1 1,0 2-1,7 6 1,-10-9-40,0 0-1,-1 1 1,1-1-1,-1 1 1,1-1-1,-1 1 1,0 0 0,1 0-1,-1 0 1,0 0-1,0 0 1,-1 0 0,1 0-1,0 0 1,-1 0-1,1 0 1,-1 0 0,1 0-1,-1 0 1,0 0-1,0 1 1,0-1-1,0 0 1,-1 0 0,0 3-1,-1-2-29,-1 0 0,0-1-1,0 1 1,0-1 0,-1 1-1,1-1 1,-1 0 0,1 0-1,-1-1 1,1 1 0,-1-1-1,0 1 1,0-1 0,0-1 0,0 1-1,-5 0 1,0 1-72,-19 3 333,1-2 0,-1 0-1,-34-3 2460,82 2-2371,-4 2-47,1 0 1,-1 2-1,0 0 1,-1 1-1,1 0 1,-1 1 0,21 15-1,-25-15-105,0 0 1,-1 0-1,0 1 0,-1 1 1,1 0-1,-2 0 0,1 0 1,-2 1-1,1 0 0,5 14 1,-11-21-95,0 0 0,-1 0 0,1 1 0,-1-1 0,0 0 1,0 1-1,-1-1 0,0 0 0,1 1 0,-1-1 0,-1 1 0,1-1 0,-1 1 1,1-1-1,-1 0 0,-1 1 0,1-1 0,-1 0 0,1 0 0,-1 0 0,0 0 1,-1 0-1,1 0 0,-1-1 0,1 1 0,-1-1 0,0 0 0,0 1 0,-1-1 1,1-1-1,-1 1 0,1 0 0,-1-1 0,-6 3 0,-7 4-35,0-1 0,0-1-1,0 0 1,-1-1 0,0-1 0,-36 5-1,21-7-370,-48-2 0,48-1-1385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8378,'0'0'10910,"-5"-9"-9975,2 4-884,5 7 387,46 69 420,-7-14-146,63 121 0,-95-159-672,-1 0 0,-1 1 0,0 0 0,-1 0 1,-1 1-1,-1 0 0,-1-1 0,-1 1 0,-1 1 0,-3 41 1,1-60-53,0 1-1,0-1 1,0 1 0,0-1 0,-1 0 0,1 1 0,-1-1 0,0 0 0,0 0 0,0 0-1,0 0 1,-1-1 0,1 1 0,-1 0 0,0-1 0,1 0 0,-1 0 0,0 0 0,0 0 0,-1 0-1,1 0 1,0-1 0,-1 1 0,1-1 0,0 0 0,-1 0 0,0-1 0,-4 1 0,2 0-27,1 0 0,-1-1 0,1 1 0,-1-1 1,1-1-1,-1 1 0,1-1 0,-1 0 0,1 0 1,0-1-1,0 1 0,-1-1 0,1 0 0,0-1 1,1 1-1,-1-1 0,0 0 0,-6-6 0,5 3 35,1-1 0,0 0 0,0 0 0,1-1 0,0 1 0,0-1 0,1 0 0,0 0 0,0 0 0,1-1 0,0 1-1,1-1 1,-2-14 0,2 12 2,1 0-1,0 0 1,1 0 0,0 0-1,1 0 1,0 0-1,0 1 1,1-1-1,1 1 1,8-18-1,19-27 107,4 1 0,1 3-1,49-54 1,-72 81-1228,-7 10-7850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1008,'0'0'21013,"3"-2"-20811,4 0-182,0 0 1,1 0-1,-1 1 0,1 0 0,-1 0 0,1 1 0,-1-1 0,13 3 0,61 11 107,-67-10-103,-1 1 0,0 0 0,0 1 0,0 1 0,20 11 0,-29-14-2,0-1 1,-1 1-1,0-1 0,1 1 0,-1 0 1,0 0-1,0 1 0,-1-1 1,1 0-1,-1 1 0,0 0 0,0 0 1,0-1-1,0 1 0,0 0 0,-1 1 1,0-1-1,0 0 0,0 0 0,0 0 1,-1 8-1,1-5 11,0 1 1,-1 0-1,0-1 1,-1 1-1,0-1 0,0 1 1,-1-1-1,0 1 1,0-1-1,0 0 0,-1 0 1,0 0-1,-1 0 1,1-1-1,-1 1 0,-1-1 1,1 0-1,-1 0 1,0 0-1,0-1 0,-1 0 1,-11 9-1,4-3-260,0-1 0,-1 0 0,0-1-1,0 0 1,-1-2 0,0 1 0,-1-2 0,1 0 0,-1-1 0,-1 0-1,-19 2 1,35-6 82,0-1 0,1 0 0,-1 0-1,0 0 1,1 0 0,-1 0 0,0 1 0,1-1-1,-1 0 1,0 0 0,1-1 0,-1 1 0,0 0-1,1 0 1,-1 0 0,1 0 0,-1-1-1,0 1 1,1 0 0,-1 0 0,1-1 0,-1 1-1,0 0 1,1-1 0,-1 1 0,1-1 0,0 1-1,-1-1 1,1 1 0,-1-1 0,1 1 0,0-1-1,-1 0 1,-1-19-5035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14627,'0'0'6361,"-36"173"-4960,45-121-521,28-5-496,8-11-384,1-9-56,9-10-736,0-17-1377,-9 0-2616,0-11-1912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7866,'0'0'10274,"4"-24"-9893,1-7-219,-1 13 340,-2-1 1,0 0 0,0-29 1264,-1 52-708,6 23-437,-2 0 0,-1 0 0,0 34 0,2 10-65,-1-31-406,-3-10-196,2-1 0,1 0 0,1-1 0,17 47 0,-23-73-36,1 0-1,0-1 0,-1 1 0,1-1 1,0 1-1,0-1 0,0 1 0,1-1 1,-1 1-1,0-1 0,0 0 1,1 0-1,-1 0 0,1 1 0,-1-1 1,1-1-1,-1 1 0,1 0 1,0 0-1,1 0 0,38-1-4356,-35-1 3323,22-3-5177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9858,'0'0'9158,"7"26"-8745,-4-17-385,2 11 19,1 0 0,1-1 0,1 0 0,1 0 0,0-1-1,1 0 1,25 31 0,-14-24 56,7 8-5,28 43-1,-50-67-85,-1 0 1,0 0 0,0 0 0,-1 0-1,0 1 1,-1 0 0,0-1 0,0 1-1,-1 0 1,1 18 0,-3-20-9,1-1 1,-2 0 0,1 1-1,-1-1 1,0 0 0,-1 1-1,0-1 1,-4 12 0,3-15-27,0 0 0,0 0 1,0 0-1,-1 0 0,1 0 0,-1-1 1,0 0-1,0 0 0,0 0 0,0 0 1,0-1-1,-1 1 0,1-1 0,-7 2 1,3-1-29,0 0 1,0 0 0,0-1 0,-1 0 0,1-1 0,-1 0 0,1 0 0,-1-1 0,-9 0-1,15-1 44,0 1-1,0 0 0,0-1 0,0 1 0,0-1 0,0 0 0,0 0 0,0 0 0,1 0 0,-1-1 0,0 1 0,1-1 0,-1 0 0,1 1 0,-1-1 1,1 0-1,0-1 0,0 1 0,0 0 0,0-1 0,0 1 0,0-1 0,1 1 0,-1-1 0,1 0 0,0 1 0,0-1 0,-1-4 0,0-4 32,0 1-1,1-1 0,1 1 0,0-1 0,0 1 0,1 0 0,0-1 0,1 1 0,0 0 0,1-1 0,0 1 0,0 0 1,1 1-1,1-1 0,-1 1 0,2 0 0,-1 0 0,1 0 0,0 1 0,11-11 0,-9 10-131,2 0 0,-1 1 0,1 0 0,0 0 0,0 1 0,1 0 0,0 1-1,0 1 1,1-1 0,-1 2 0,1 0 0,0 0 0,1 1 0,-1 0 0,1 1 0,21-1 0,-17 5-3701,-7 5-1673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10490,'0'0'8130,"-18"143"-6930,54-85-344,1-1-295,18-4-137,0-9-192,0-11-104,-9-17-128,0-10-72,-10-6-728,-17-6-553,-1-46-1055,-9 5-1753,-9-2-1016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9274,'0'0'8498,"9"143"-6922,10-63-72,8 10-255,1 7-505,-1-4-504,1-8-240,-1-10-768,-9-1-1305,-8-19-3040,-1-17-3233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2465,'0'0'0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5945,'0'0'13007,"5"10"-12674,98 185 1231,-1-8-519,-88-157-932,-2 0 1,-1 1-1,-1 1 0,8 47 1,-14-48-89,1 57 0,-5-87-34,0 0 0,0 0 0,0 0 0,-1 0 0,1 0 0,0-1 0,-1 1 0,1 0 0,0 0-1,-1 0 1,1 0 0,-1-1 0,0 1 0,1 0 0,-1 0 0,1-1 0,-1 1 0,0 0-1,0-1 1,1 1 0,-1-1 0,0 1 0,0-1 0,0 1 0,0-1 0,0 0 0,1 1 0,-1-1-1,0 0 1,0 0 0,0 0 0,0 0 0,0 0 0,0 0 0,0 0 0,0 0 0,0 0-1,0 0 1,0 0 0,0 0 0,-1-1 0,-1 0-21,-1 1 0,1-1 0,-1 0 0,1 0 0,-1 0 0,1-1 0,0 1 0,-1-1 0,1 0 0,0 0 0,-3-3 0,-2-3 9,1 0 1,1-1 0,0 0 0,0 0 0,0-1-1,1 0 1,1 0 0,-1 0 0,2 0 0,-1-1-1,2 0 1,-3-16 0,1-1 27,1 0 1,2-1-1,4-50 0,-1 69-2,0-1 0,1 0-1,0 1 1,0 0-1,1-1 1,1 2 0,-1-1-1,2 0 1,-1 1-1,14-16 1,-15 20-18,0-1 0,0 1-1,1 0 1,0 0 0,0 1 0,1-1 0,-1 1-1,1 1 1,0-1 0,0 1 0,0 0 0,0 0-1,1 0 1,-1 1 0,1 0 0,0 1 0,-1-1-1,8 0 1,-11 3-199,0 0 0,-1 0-1,1 0 1,0 1 0,-1-1 0,0 0-1,1 1 1,-1 0 0,0-1 0,1 1-1,-1 0 1,0 0 0,-1 0-1,1 1 1,0-1 0,0 0 0,-1 1-1,0-1 1,1 1 0,0 4 0,-1-6 10,10 24-5144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14723,'0'0'6181,"26"7"-5879,82 28-34,-103-33-200,0-1 0,-1 1 0,0 0 1,1 1-1,-1-1 0,0 1 0,0 0 0,0 0 0,-1 0 0,1 0 1,-1 1-1,1-1 0,-1 1 0,0 0 0,0 0 0,-1 0 0,1 0 1,-1 0-1,0 1 0,0-1 0,-1 1 0,1 0 0,-1-1 0,0 1 1,1 7-1,-2-5 23,0-1 1,0 1 0,-1-1 0,0 1-1,0-1 1,0 1 0,-1-1-1,0 0 1,0 0 0,-1 0-1,1 0 1,-1 0 0,-1 0 0,-6 9-1,-4 1 44,-1 0 0,0-1 0,-26 19 1,-10-4-1136,45-28 416,0 0-1,1 0 1,-1-1-1,0 1 0,0-1 1,0 0-1,-7-1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3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6265,'0'0'16449,"-11"1"-15257,9-1-1168,0 0-1,0 0 0,0 0 0,0 0 0,-1 0 0,1 1 0,0-1 0,0 1 0,0-1 0,0 1 0,0 0 0,0 0 1,0 0-1,0 0 0,1 0 0,-1 0 0,0 1 0,0-1 0,1 0 0,-1 1 0,1 0 0,0-1 0,-1 1 0,1 0 1,0-1-1,0 1 0,0 0 0,0 0 0,0 0 0,0 0 0,1 0 0,-1 0 0,1 0 0,-1 0 0,1 0 1,0 1-1,0-1 0,0 0 0,0 0 0,0 0 0,1 3 0,-1 10 37,-1 3 17,0 0 0,2 0 1,0 0-1,1 0 1,1 0-1,1 0 0,0-1 1,13 33-1,-5-26-23,2-1-1,0-1 0,1-1 1,1 0-1,1 0 1,36 32-1,-45-46-53,0 1 0,1-2 0,0 1 0,0-1 0,0 0 0,1-1-1,0 0 1,0-1 0,1 0 0,-1 0 0,1-1 0,-1-1 0,1 0 0,0 0 0,0-1 0,0 0 0,0-1-1,0-1 1,13-1 0,-21 1 6,0 0 0,0-1 0,0 0 0,-1 1 0,1-1-1,0 0 1,-1-1 0,1 1 0,-1 0 0,0-1 0,0 1 0,1-1 0,-2 1 0,1-1-1,0 0 1,-1 0 0,1 0 0,-1 0 0,0 0 0,0 0 0,0-1 0,0 1-1,-1 0 1,1-7 0,2-13 18,0 1 1,-2-33-1,-1 45-40,0 6 5,0 1 0,0-1 0,0 0 0,0 0-1,-1 0 1,1 0 0,-1 0 0,0 0 0,0 0 0,-1 0-1,1 1 1,-1-1 0,0 1 0,0-1 0,0 1 0,0-1 0,-1 1-1,-3-4 1,4 37-498,4-4 489,1-2 1,1 1-1,1 0 0,13 39 1,-1-6 37,8 34-1,56 246 43,-70-277-95,-2 0-1,-4 1 1,-3 99 0,-2-153 23,-1-1-1,0 0 1,-1 1 0,1-1 0,-2 0 0,1 0 0,-1 0 0,1 0 0,-2 0-1,1-1 1,-1 1 0,0-1 0,-1 0 0,1 0 0,-1-1 0,0 1 0,-1-1-1,1 0 1,-1 0 0,0-1 0,-8 5 0,7-5-26,-1-1 1,0 1-1,0-1 0,-1-1 1,1 1-1,-1-1 1,1-1-1,-1 0 0,0 0 1,1-1-1,-1 0 0,0 0 1,1-1-1,-1 0 1,1 0-1,-1-1 0,1-1 1,-10-3-1,9 3 15,1-1 0,0 0 0,0-1 0,0 0 0,1 0 0,0 0 0,0-1 0,0 0 0,0-1-1,1 0 1,0 0 0,1 0 0,-1 0 0,1-1 0,1 0 0,0 0 0,0 0 0,-4-12 0,2 2 55,1-1 0,1 0 0,1-1 0,0 1 0,2 0 1,0-1-1,3-31 0,0 40-9,0 0 0,1 1-1,0 0 1,0-1 0,2 1 0,-1 0 0,1 1 0,0-1-1,1 1 1,0 0 0,1 1 0,0-1 0,0 1 0,1 1 0,0-1-1,15-10 1,16-10 22,0 2 0,64-31-1,-80 44-117,1 1-367,32-20-1536,-27 4-3384,-17 3-3091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11931,'0'0'11674,"-9"146"-10914,18-108-552,10-8-208,8-8-216,-8-8-512,8-8-1008,10-6-1001,-10-3-2816,-8-14-1457</inkml:trace>
  <inkml:trace contextRef="#ctx0" brushRef="#br0" timeOffset="1">184 116 704,'0'0'17960,"6"-1"-17227,0 1-641,1-1-1,0 1 0,0 1 0,0-1 0,0 1 0,-1 0 0,1 0 0,0 1 0,-1 0 0,9 4 0,-12-5-33,0 0 0,0 1 0,0-1 0,-1 1 0,1 0 0,0 0 0,-1 0 0,1 0 0,-1 0 0,0 1 0,1-1 0,-1 1 0,0-1 0,-1 1 0,1 0-1,0 0 1,-1 0 0,0 0 0,1 0 0,-1 0 0,0 0 0,-1 0 0,1 0 0,-1 1 0,1 4 0,-2 17 861,-9 44 1,6-54-664,2 1-1,-1 0 1,2-1 0,0 1 0,1 0-1,1-1 1,3 24 0,-2-36-250,-1-1 0,1 0 0,-1 0 0,1 0 0,0 0 0,0 0 0,0 0 0,0-1 0,0 1 0,0-1 0,1 1 0,-1-1 0,0 0 0,1 0 0,-1 0 0,1 0 0,-1 0 1,1-1-1,0 1 0,-1-1 0,1 0 0,0 1 0,3-2 0,0 2-147,0 0 1,0-1-1,0 0 0,0-1 1,0 1-1,0-1 1,0 0-1,0-1 0,0 1 1,6-3-1,4-9-1554,1 0-1,-1-2 1,17-19-1,-27 28 602,32-38-8177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8386,'0'0'11234,"28"9"-9888,-16-5-1160,31 11 465,0-3 1,1-1 0,55 6-1,328-7 1701,-356-11-2247,-21 0-344,0-2 0,0-3 0,77-17 0,-67 14-2575,-16 11-3174,-9 2-475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6121,'0'0'12096,"-5"5"-11381,3-3-652,0 1 0,0 0 0,0-1-1,0 1 1,0 0 0,0 0 0,1 1 0,0-1-1,-1 0 1,1 0 0,1 1 0,-1-1 0,0 0 0,1 1-1,-1-1 1,1 1 0,0-1 0,0 1 0,1-1-1,-1 1 1,2 5 0,3 11 194,1 0 0,13 33 0,-7-21-39,54 131 668,21 64-229,-83-210-644,-1 0-1,0 1 1,-1 0-1,-1-1 1,-2 21-1,1-17 1,0-18-23,-1 1-1,0-1 1,0 1-1,-1 0 1,1-1-1,-1 0 0,1 1 1,-1-1-1,0 0 1,0 0-1,-1 0 1,1 0-1,0 0 1,-1-1-1,0 1 1,0-1-1,0 1 1,0-1-1,0 0 0,0 0 1,0 0-1,-1-1 1,1 1-1,-1-1 1,1 0-1,-1 0 1,1 0-1,-1-1 1,-5 1-1,4 1-28,0-1 1,1 0-1,-1-1 0,0 1 0,0-1 1,0 0-1,-1 0 0,1-1 0,1 1 1,-1-1-1,0 0 0,0-1 1,0 1-1,0-1 0,1 0 0,-1 0 1,1 0-1,-1-1 0,1 1 0,0-1 1,-7-6-1,6 1 10,0 1 1,1-1-1,-1 0 0,2 0 1,-1-1-1,1 1 0,0-1 1,1 0-1,0 0 0,0 0 1,1 0-1,0 0 0,1-17 1,1 19 22,-1 1 1,1-1 0,0 1-1,1-1 1,0 1-1,0 0 1,0 0 0,0 0-1,1 0 1,0 0-1,0 0 1,1 1-1,0 0 1,0-1 0,0 1-1,0 1 1,1-1-1,0 1 1,9-7 0,1 1 42,-1 2 1,1 0 0,1 1 0,0 0 0,0 1 0,0 1 0,31-5-1,27 4-9315,-65 6 2638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8002,'0'0'8197,"-3"-9"-6615,3 10-1557,0-1 0,0 0 0,0 0 0,0 0 1,0 0-1,0 0 0,0 0 0,0 0 0,0 0 0,0 0 0,0 0 0,-1 1 1,1-1-1,0 0 0,0 0 0,0 0 0,0 0 0,0 0 0,0 0 0,0 0 1,-1 0-1,1 0 0,0 0 0,0 0 0,0 0 0,0 0 0,0 0 0,0 0 1,0 0-1,-1 0 0,1 0 0,0 0 0,0 0 0,0 0 0,0 0 0,0-1 1,0 1-1,0 0 0,-1 0 0,1 0 0,0 0 0,0 0 0,0 0 1,0 0-1,0 0 0,0 0 0,0 0 0,0 0 0,0-1 0,0 1 0,0 0 1,0 0-1,0 0 0,0 0 0,0 0 0,-1 0 0,1 0 0,0-1 0,0 1 1,0 0-1,0 0 0,-2 14 350,0 1 1,1 0-1,0 0 1,1 0-1,3 20 1,-1 12 306,-2-40-607,0 0 0,1-1 0,0 1 0,0 0 0,1 0 0,-1-1 0,2 1 0,-1 0 0,1-1 0,0 0 0,0 0 0,0 0 0,1 0 0,0 0 0,0-1 0,1 0 0,6 7 1,-4-6-45,0 0 0,1-1 0,0 0 0,0-1 0,0 1 0,0-1 0,0-1 0,1 0 0,0 0 0,0 0 0,0-1 0,16 1 0,-14-2-121,0 0 0,0 0 0,0-1 0,0-1 0,0 0 0,0 0 0,0-1 0,-1-1 0,1 0 0,-1 0 0,1-1 0,-1 0 0,0-1 0,-1 0 0,1 0 0,-1-1 0,0-1 0,0 0 0,-1 0 0,0 0 0,0-1 0,-1 0 0,0-1 0,0 1 0,-1-1 0,0-1 1,0 1-1,-1-1 0,5-14 0,-6 15-553,-1-1 1,0 0-1,0 0 1,0 0-1,-1 0 1,0-16-1,-4-33-5876,-6 24-864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3265,'0'0'16355,"18"181"-14586,10-101-481,-1 3-648,1-4-384,-1-2-256,10-11-184,-9-11-1112,-1 0-1081,-18-16-2840,0-12-2112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10354,'0'0'8923,"40"-2"-7612,341-31 925,540-124-1102,-893 149-1201,-38 5-588,-49 2-2464,48 1 1797,-50 0-6095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4961,'0'0'11140,"10"31"-10389,36 106-198,-36-110-352,-1 0 0,-2 1 1,-1 0-1,-1 1 0,-1-1 0,-1 51 0,-2-73-182,-2 0 0,1 0 0,-1 0 0,0 0-1,0 0 1,-1 0 0,0 0 0,0 0 0,0-1-1,0 1 1,-1-1 0,0 0 0,0 0-1,-1 0 1,0 0 0,1 0 0,-2-1 0,1 1-1,0-1 1,-1 0 0,0-1 0,0 1 0,0-1-1,0 0 1,0 0 0,-1 0 0,1-1 0,-1 0-1,0 0 1,0 0 0,1-1 0,-1 0 0,0 0-1,0-1 1,-1 1 0,1-1 0,0-1 0,0 1-1,0-1 1,0 0 0,0 0 0,-6-3 0,8 3-16,-1-1 1,1 1-1,-1-1 1,1 0 0,0-1-1,0 1 1,0-1-1,0 0 1,0 0 0,1 0-1,-1 0 1,1-1-1,0 1 1,0-1 0,0 0-1,0 0 1,1 0-1,0 0 1,0-1 0,-3-5-1,1-3 88,1 1 0,0-1 1,0 1-1,2-1 0,-1 0 0,1-18 0,2 28-76,-1 1 0,0-1 0,0 1 0,1 0-1,0-1 1,-1 1 0,1-1 0,0 1 0,0 0 0,0-1 0,0 1 0,1 0-1,-1 0 1,1 0 0,-1 0 0,1 0 0,0 0 0,-1 1 0,1-1 0,0 0-1,0 1 1,0 0 0,0-1 0,1 1 0,-1 0 0,0 0 0,1 0 0,-1 0-1,0 1 1,1-1 0,4 0 0,9-2-211,0 1 0,1 1 1,31 2-1,-22 0-649,-9-1-1723,1 1 0,27 5 1,-16 0-4416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8914,'0'0'11980,"32"9"-11601,102 28-121,-128-35-188,0-1 0,-1 1 0,1 0 0,-1 1 0,1 0-1,-1-1 1,0 2 0,0-1 0,0 0 0,0 1 0,-1 0 0,0 0 0,0 1-1,0-1 1,0 1 0,6 9 0,-8-7 100,1 1-1,-1 0 1,-1-1-1,1 1 1,-1 0-1,-1 0 1,1 0-1,-2 14 1,0-2 30,1-15-180,0 0 1,-1 0-1,0 0 0,0 0 0,-1 0 0,1-1 1,-1 1-1,0 0 0,0-1 0,-1 1 0,1-1 1,-1 0-1,0 0 0,0 0 0,0 0 0,-1 0 1,1-1-1,-1 0 0,0 1 0,0-1 0,0-1 1,0 1-1,-6 2 0,0 0-584,0 0 0,-1-1-1,0 0 1,0 0 0,0-1 0,0-1 0,-1 0-1,1-1 1,-16 1 0,9-4-4276,7-10-1518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13171,'0'0'9642,"0"176"-8754,19-140-520,8-6-368,1-5-168,-1-11-904,-9-6-1201,19-8-2144,-9 0-1344,-10-14-4505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10698,'0'0'8057,"17"7"-8025,54 23-23,-69-30-8,1 1 1,-1 0-1,0 0 0,1 0 1,-1 1-1,0-1 0,1 0 1,-1 1-1,0-1 0,0 1 1,0 0-1,0 0 0,-1 0 1,1 0-1,0 0 0,-1 0 1,1 0-1,-1 1 0,2 2 1,-4-3-12,1-1 1,0 0 0,0 1-1,-1-1 1,1 1 0,-1-1 0,1 0-1,-1 1 1,0-1 0,1 0-1,-1 0 1,0 0 0,0 1 0,0-1-1,0 0 1,0 0 0,0 0-1,0 0 1,0-1 0,0 1-1,0 0 1,-1 0 0,-1 0 0,-11 6-93,0-1 1,0-1-1,0 0 0,-17 3 1,30-8 97,-46 7 2290,50-4-1341,65 32 502,-48-25-1057,0 0 0,0 1 1,-1 1-1,22 17 0,-36-24-289,0-1 1,0 1 0,-1 1 0,1-1-1,-1 1 1,0-1 0,-1 1 0,1 0-1,-1 1 1,-1-1 0,1 0 0,-1 1-1,0-1 1,0 1 0,-1 0-1,0 0 1,0 0 0,-1 9 0,1-10-121,-1 0 1,0-1 0,-1 1-1,1 0 1,-1-1-1,0 1 1,-1-1 0,1 1-1,-1-1 1,0 1-1,0-1 1,-1 0 0,0 0-1,0 0 1,0 0-1,0-1 1,-1 1 0,0-1-1,0 0 1,0 0 0,0 0-1,0-1 1,-1 1-1,0-1 1,0 0 0,0-1-1,0 1 1,0-1-1,0 0 1,-1 0 0,1 0-1,-1-1 1,1 0-1,-1 0 1,0 0 0,1-1-1,-10 0 1,6 1-222,6-1 112,0 1-1,0-1 1,0 0 0,0 0-1,0 0 1,0 0 0,0 0 0,0-1-1,0 1 1,0-1 0,0 0-1,0 0 1,0 0 0,0 0 0,1 0-1,-1-1 1,0 1 0,1-1-1,-1 0 1,-3-3 0,-2-5-904,1-1 0,0 1 0,-10-22 0,-5-21-5209,2-14-5471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14619,'0'0'5801,"-37"145"-4384,19-54 295,9 3 240,0-17-647,9-14-729,0-16-472,0-14-104,0-14-776,0-16-1169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4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48 10162,'0'0'8783,"-7"20"-8508,-14 63-120,21-81-145,0 0-1,-1 0 1,1 0 0,0-1 0,0 1 0,1 0 0,-1 0 0,0-1-1,1 1 1,-1 0 0,1-1 0,-1 1 0,1 0 0,0-1-1,0 1 1,0-1 0,0 1 0,0-1 0,0 1 0,0-1-1,0 0 1,0 1 0,1-1 0,-1 0 0,0 0 0,1 0-1,-1 0 1,1 0 0,0 0 0,-1-1 0,1 1 0,0 0-1,-1-1 1,1 1 0,2-1 0,2 2 26,1-1 1,0-1-1,-1 1 1,1-1-1,0 0 1,10-2-1,-16 2-22,-1-1-1,1 0 0,0 1 0,0-1 1,-1 0-1,1 0 0,0 1 0,-1-1 1,1 0-1,-1 0 0,1 0 0,-1 0 1,1 0-1,-1 0 0,0 0 0,1 0 1,-1 0-1,0 0 0,0 0 0,0 0 1,0 0-1,0 0 0,0 0 0,0-2 0,-1-37 240,1 28-214,0 7-36,0-1 0,0 1 0,-1 0 0,0-1 0,0 1 0,0 0 0,0 0 0,-1 0 0,0 0 0,0 0 0,0 0 0,-1 1 0,-4-8 0,5 10 1,0 0-1,-1 0 1,1 0 0,-1 0 0,1 0 0,-1 1 0,1-1 0,-1 1 0,0-1-1,0 1 1,0 0 0,0 0 0,0 1 0,0-1 0,0 0 0,0 1 0,0 0 0,0 0-1,0 0 1,0 0 0,0 0 0,-1 1 0,1-1 0,-5 3 0,4-2 10,1 1-1,0-1 1,0 1 0,0 0 0,1 0 0,-1 0-1,0 0 1,1 1 0,-1-1 0,1 1 0,0 0-1,0-1 1,0 1 0,0 0 0,0 0 0,1 0-1,-2 5 1,-1 1 11,0 0 0,1 0 0,0 0 0,-3 18 0,5-20-14,0 0 0,0 0 1,1-1-1,0 1 0,0 0 0,0 0 0,1 0 0,0 0 1,1 0-1,1 6 0,-1-11-9,0 1 0,-1-1 0,1 0 0,0 0 0,0 1 0,0-2 0,0 1-1,0 0 1,1 0 0,-1-1 0,1 1 0,-1-1 0,1 0 0,-1 1 0,1-1 0,0-1 0,0 1 0,-1 0 0,1-1 0,0 1 0,0-1 0,0 0 0,0 0 0,-1 0 0,6-1 0,-3 1-2,-1 0 1,1-1-1,-1 0 1,1 0 0,-1 0-1,0-1 1,0 1 0,1-1-1,-1 0 1,0 0 0,-1-1-1,1 1 1,0-1 0,-1 0-1,1 0 1,-1 0 0,0 0-1,0-1 1,0 1 0,0-1-1,-1 1 1,1-1-1,-1 0 1,0 0 0,0-1-1,1-3 1,1-2 2,-1 0 0,0 0 0,-1 0 0,0 0 0,-1 0-1,1 0 1,-2-1 0,0 1 0,0-1 0,-3-18 0,2 27 1,0-1 0,0 0 0,-1 1 1,1-1-1,0 1 0,-1-1 0,0 1 0,1 0 0,-1 0 1,0 0-1,0 0 0,0 0 0,-1 0 0,1 0 0,0 1 1,-1-1-1,1 1 0,-1 0 0,1-1 0,-1 1 0,1 0 1,-1 1-1,0-1 0,0 0 0,-4 0 0,4 1 18,1-1 0,-1 1 0,0 0 0,0 0 0,0 0 0,1 0 0,-1 0 1,0 0-1,0 1 0,1-1 0,-1 1 0,0 0 0,1 0 0,-1 0 0,0 0 0,1 0 0,-1 1 0,1-1 0,0 1 0,-1-1 0,1 1 0,0 0 0,0 0 0,0 0 0,-2 3 0,2 1 7,-1 0-1,1 0 0,0 0 1,1 0-1,-1 0 0,1 1 1,0-1-1,1 0 1,0 1-1,1 12 0,-1-15-38,0 0-1,1 1 0,-1-1 1,1 0-1,1 0 0,-1 0 1,0 0-1,1 0 0,0 0 1,0 0-1,0 0 0,0-1 1,1 1-1,-1-1 0,1 0 1,0 0-1,3 3 0,4 1-511,0-2 0,0 1 0,1-1 0,0-1-1,-1 0 1,17 3 0,19 3-5803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9938,'0'0'11503,"26"6"-10486,-2-1-828,146 36 570,-105-22-534,-7-3-65,75 32-1,-130-46-142,0 0-1,0 0 0,0 0 1,0 1-1,0-1 0,-1 1 1,1 0-1,-1-1 0,0 1 1,0 0-1,0 1 0,0-1 1,0 0-1,-1 0 0,1 1 1,-1-1-1,0 1 0,1 6 1,2 10 98,-1 0 0,0 27 0,-1-20-45,36 525 824,-20-270-628,45 568 104,-62-838-368,1 5 7,-1 0 0,-1 0 0,0 0 1,-4 22-1,3-37-5,0 0 1,1-1 0,-1 1-1,0 0 1,0-1 0,0 1-1,-1-1 1,1 1 0,0-1-1,0 1 1,-1-1 0,1 0-1,-1 1 1,1-1 0,-1 0-1,0 0 1,0 0 0,1-1-1,-1 1 1,0 0 0,0-1-1,0 1 1,0-1 0,1 1-1,-5-1 1,-56 2 13,47-2-15,-287-3 317,323-13-3702,11 1-1571,-3-6-2850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12763,'0'0'9026,"0"-16"-5906,0 22-3067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3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94 4505,'0'0'10608,"-12"-5"-9978,-32-13-146,12 3 248,-2 2 0,0 1 1,-59-13-1,91 25-700,-13-3 457,0 2 0,0 0-1,0 0 1,-30 4-1,43 0-437,0 0-1,0 1 1,0-1-1,1 0 1,-1 1-1,1-1 1,0 0-1,-1 1 1,2 0-1,-1-1 1,0 1 0,1-1-1,0 6 1,-1-3 48,-3 31 140,3-1-1,2 47 1,1-15-123,3 8 45,2 0 0,25 105 0,-2-19 86,-26-135-199,19 125 270,5 210 0,-18-174 194,19 30-260,6 61 107,-18 286-95,-17-541-237,9 276 185,-9-297-212,1 103 176,-18 139 0,-2-66-128,10-61 16,0-24-48,4-58 17,1 0 1,2 40-1,2-39 5,-2-1 0,-6 39 0,5-59-17,0 0 0,2 0-1,0 22 1,-1-38-14,-4 0 1,5 0 20,13 0-87,184 18 165,-140-11-95,-19-2-4,-36-5-102,-1-13-2258,0-10-2840,0-7-5567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 11707,'0'0'8213,"14"-3"-7052,136-2-119,-147 5-1022,1 1-1,0-1 1,0 0-1,-1 1 1,1 0-1,-1 0 1,1 0-1,-1 1 1,1-1-1,-1 1 1,0-1-1,1 1 1,-1 0-1,0 1 1,0-1-1,-1 0 1,1 1-1,0 0 1,3 4-1,-3-1 44,1-1-1,-1 1 0,0 0 0,-1 0 0,0 1 0,0-1 0,0 1 0,0-1 1,-1 1-1,0 9 0,0-3 47,-1 1-1,0-1 1,-1 1-1,0-1 1,-2 1 0,1-1-1,-2 0 1,1 0 0,-2 0-1,-9 19 1,0-10 0,0 0 0,-2-1-1,-1-1 1,-1 0 0,0-1 0,-1-1 0,-1-1 0,-27 18 0,30-24-192,0 0 1,0-2 0,-1 0 0,0-1 0,-1-1-1,0 0 1,0-2 0,0 0 0,0-1 0,-1-1-1,-29 1 1,49-4-35,-1 0 1,0-1-1,0 1 0,0-1 0,0 1 1,1-1-1,-1 1 0,0-1 0,1 0 1,-1 1-1,0-1 0,1 0 0,-1 0 1,1 1-1,-1-1 0,1 0 0,-1 0 1,1 0-1,-1 0 0,1 1 0,0-1 0,0 0 1,-1 0-1,1 0 0,0 0 0,0 0 1,0 0-1,0 0 0,0 0 0,0 0 1,0 0-1,1-1 0,3-35-5556,12 1-1360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11002,'0'0'10459,"-83"184"-9291,83-121-344,37 1-80,9-7-232,9-7-264,9-12-152,-9-16-96,0-8-424,-18-14-1328,-10 0-1169,-8-22-2888,-10 0-3361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73 253 7098,'0'0'13242,"2"-22"-9654,38-51-2599,-27 52-941,0-1 0,-2-1 0,0 0 0,8-28 0,-12 33 133,-4 36 87,-1-2-182,33 121 773,-28-99-755,1 1 24,-2 0 0,1 50 0,-7-87-131,-1 0-1,1-1 1,0 1-1,-1-1 1,1 1-1,-1-1 1,0 1 0,1-1-1,-1 1 1,0-1-1,0 1 1,0-1-1,0 0 1,0 0 0,0 1-1,0-1 1,-1 0-1,1 0 1,0 0-1,-1 0 1,1-1 0,0 1-1,-1 0 1,1 0-1,-1-1 1,1 1-1,-1-1 1,-2 1-1,-52 8-270,43-8 200,-50 1-185,50-3 297,-1 1 1,0 0-1,1 1 0,-24 6 0,35-7 347,7 0-203,42 3 223,-1 2 0,60 13 0,-7 0-213,-70-14-144,59 12 124,-86-14-231,-2-2-306,-3 0-733,1 0 806,0 0-1,0 0 1,-1 0 0,1-1-1,0 1 1,0-1 0,0 1 0,-1-1-1,1 0 1,0 0 0,-2-1-1,-2-1-817,-29-12-6034,6-1-2736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13795,'0'0'6191,"12"8"-5913,-7-4-269,3 2 4,0-1 0,1 1 0,0-1-1,12 4 1,-19-8-11,0 0 1,0 0-1,0 0 0,0 0 0,0-1 0,0 1 1,0-1-1,1 0 0,-1 1 0,0-1 0,0 0 1,1 0-1,-1-1 0,0 1 0,0 0 1,0-1-1,0 1 0,1-1 0,-1 0 0,0 0 1,0 0-1,0 0 0,0 0 0,-1 0 0,1 0 1,0-1-1,0 1 0,-1-1 0,1 1 0,1-3 1,0 0 33,0 0 0,-1-1-1,0 1 1,1-1 0,-2 1 0,1-1 0,0 0 0,-1 0 0,0 0 0,0 0 0,0 0 0,-1 0 0,0 0 0,0 0 0,0 0-1,-1 0 1,1 0 0,-1 0 0,-3-9 0,3 11 15,0 0 1,-1 1-1,1-1 0,-1 0 1,1 1-1,-1 0 0,0-1 1,0 1-1,0 0 0,0 0 1,-1 0-1,1 0 0,0 0 1,-1 0-1,1 1 0,-1-1 1,0 1-1,0 0 0,1 0 0,-1 0 1,0 0-1,0 0 0,0 0 1,0 1-1,0 0 0,0-1 1,0 1-1,0 0 0,0 1 1,0-1-1,0 0 0,0 1 1,-5 1-1,6-1-47,0-1-1,1 1 1,-1 0 0,0 0-1,0 0 1,0 0 0,1 0 0,-1 0-1,0 0 1,1 0 0,-1 1-1,1-1 1,0 1 0,-1-1 0,1 1-1,0-1 1,0 1 0,0 0 0,0 0-1,0-1 1,0 1 0,1 0-1,-1 0 1,1 0 0,-1 3 0,-2 54-576,4-41 139,2 29-2372,12-2-3404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9522,'0'0'12247,"15"-3"-11555,243-5 1162,-253 8-1817,0 0 0,0 0 0,0 1 0,0-1 1,0 1-1,0 0 0,0 0 0,0 1 1,0 0-1,-1 0 0,1 0 0,-1 0 0,1 1 1,-1-1-1,0 1 0,0 0 0,0 1 1,0-1-1,0 0 0,-1 1 0,0 0 0,0 0 1,0 0-1,0 1 0,0-1 0,-1 0 1,0 1-1,0 0 0,0-1 0,-1 1 0,1 0 1,-1 0-1,0 0 0,-1 0 0,1 0 1,-1 0-1,0 0 0,0 0 0,-1 0 0,1 0 1,-1 0-1,0 0 0,-1 0 0,-1 5 1,-2 2 3,0 1 1,-1-1 0,-1-1 0,0 1 0,-1-1 0,0 0-1,0-1 1,-1 0 0,-1 0 0,-16 13 0,-3 1-19,-1-2 1,-53 30-1,64-42-132,0 0 0,0-2-1,-1 0 1,0-1-1,-35 6 1,-15-7-7063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15899,'0'0'7506,"-46"140"-6362,46-90-616,9-1-248,19-7-256,8-7-24,-8-7-424,-1-9-864,1-11-1272,-1-8-3810,-8 0-2968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9762,'0'0'10872,"22"11"-10562,66 37-135,-84-46-140,0 0-1,-1 0 0,1 0 1,-1 1-1,1 0 0,-1 0 0,0 0 1,0 0-1,0 0 0,3 5 1,-5-6-4,0 0 0,0-1 0,-1 1 1,1 1-1,0-1 0,-1 0 0,1 0 0,-1 0 0,0 0 1,0 0-1,1 0 0,-1 0 0,-1 1 0,1-1 0,0 2 1,-3 3 63,1 0 1,-1 0-1,-1 0 1,1-1 0,-1 1-1,0-1 1,-1 0-1,-6 8 1,-6 8 20,10-13 26,1 0-1,0 1 1,1 0 0,0-1 0,0 2 0,1-1 0,0 0 0,1 1 0,0 0 0,1 0 0,0 0 0,1 0 0,0 12 0,1-22-147,1 1 1,-1 0 0,0-1 0,1 1-1,-1 0 1,1-1 0,0 1-1,0-1 1,-1 1 0,1-1 0,0 0-1,0 1 1,0-1 0,1 0-1,-1 1 1,0-1 0,0 0 0,1 0-1,-1 0 1,1 0 0,-1 0-1,1-1 1,-1 1 0,1 0 0,-1-1-1,1 1 1,-1-1 0,1 1 0,0-1-1,-1 0 1,1 0 0,2 0-1,0 1-232,0-1 0,-1 0 0,1 0 0,0 0 0,0 0 0,0 0 0,0-1 0,0 0 0,-1 0 0,1 0 0,0 0 0,-1-1 0,1 1 0,4-4 0,16-22-4508,-11-6-1978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5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0 200 10522,'0'0'5759,"13"18"-5438,39 53 87,-52-69-376,1-1-1,0 1 0,0-1 0,0 0 1,1 1-1,-1-1 0,0 0 1,0 0-1,1 0 0,-1 0 1,1 0-1,-1 0 0,1 0 0,-1 0 1,1 0-1,0-1 0,-1 1 1,1-1-1,0 1 0,-1-1 0,1 0 1,0 0-1,0 0 0,-1 0 1,1 0-1,0 0 0,0 0 1,-1 0-1,1-1 0,0 1 0,0-1 1,-1 1-1,1-1 0,2-1 1,-2 1 19,0-1 1,0 0 0,0 0-1,0 0 1,0 0 0,0 0 0,0-1-1,-1 1 1,1 0 0,-1-1 0,0 1-1,0-1 1,0 1 0,2-5-1,-1-8 53,-1 1-1,0-1 1,0 0-1,-2 1 1,0-1 0,0 1-1,-2-1 1,-3-16-1,5 27-52,0-1-1,-1 1 0,1 0 1,-1-1-1,0 1 1,0 0-1,0 0 1,0 0-1,-1 0 0,0 0 1,0 0-1,0 1 1,0 0-1,0-1 1,-1 1-1,1 0 0,-1 1 1,0-1-1,0 1 1,0-1-1,0 1 0,0 0 1,-1 1-1,1-1 1,-1 1-1,1 0 1,-1 0-1,1 0 0,-7 0 1,10 1-46,0 1 1,0-1-1,0 0 0,0 1 0,0-1 1,0 0-1,1 1 0,-1-1 1,0 1-1,0 0 0,0-1 1,1 1-1,-1 0 0,0-1 1,0 1-1,1 0 0,-1 0 1,1-1-1,-1 1 0,1 0 0,-1 0 1,1 0-1,0 0 0,-1 0 1,1 0-1,0 0 0,0 0 1,-1 0-1,1 0 0,0 0 1,0 0-1,0 1 0,0 43 19,1-32 33,-1-6-45,0 1 0,1-1-1,0 1 1,0-1 0,1 0 0,0 0-1,0 0 1,1 0 0,-1 0 0,2 0 0,-1-1-1,7 10 1,-7-13-13,-1 1 1,1-2-1,0 1 0,0 0 0,0 0 1,0-1-1,0 0 0,0 0 0,1 0 1,-1 0-1,1 0 0,0-1 1,-1 1-1,1-1 0,0 0 0,0 0 1,0 0-1,0-1 0,0 1 0,0-1 1,0 0-1,0 0 0,0-1 0,8-1 1,-11 1 4,1 1 0,0-1 0,0 0 0,0 0 0,0 0 0,-1-1 0,1 1 0,0 0 0,-1-1 0,1 1 0,-1-1 0,1 1 0,-1-1 0,0 0 0,0 1 0,0-1 0,0 0 0,0 0 0,0 0 0,0 0 0,-1 0 0,1 0 0,0-3 0,5-49 74,-6 33-46,1 10-24,-1 0 0,-1 0 0,1-1 0,-2 1 0,-4-19 0,5 27-2,0 0 1,0 0-1,-1 1 1,1-1-1,-1 0 1,1 1-1,-1-1 1,0 1-1,0 0 1,0 0-1,-1 0 1,1 0-1,0 0 1,-1 0-1,0 0 1,1 1-1,-1-1 1,0 1-1,1 0 1,-1 0-1,0 0 0,0 0 1,0 0-1,0 1 1,-6-1-1,7 0 0,0 1-1,0-1 0,1 1 0,-1 0 1,0 0-1,0 0 0,0 0 1,0 0-1,0 0 0,1 0 0,-1 1 1,0-1-1,0 1 0,0-1 0,1 1 1,-1 0-1,0-1 0,0 1 1,1 0-1,-1 0 0,1 0 0,-1 0 1,1 1-1,-1-1 0,1 0 0,0 1 1,0-1-1,0 1 0,0-1 1,-2 3-1,1 3-13,1-1 0,0 0 0,0 0 0,0 1 0,1-1 0,0 1 0,1 8 0,-1 6-22,1-15-38,-1 1 1,1-1-1,0 1 1,0-1 0,1 1-1,0-1 1,0 0-1,0 1 1,1-1-1,0-1 1,0 1-1,1 0 1,7 9-1,4 1-1122,0 0-1,33 25 0,-42-36 763,58 45-6066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10642,'0'0'9216,"9"6"-9733,29 20-360,-37-26 851,-1 1 1,1-1-1,0 1 0,-1-1 1,1 1-1,-1-1 0,1 1 1,0-1-1,-1 0 1,1 1-1,0-1 0,-1 0 1,1 0-1,0 1 0,-1-1 1,1 0-1,0 0 0,0 0 1,-1 0-1,1 0 1,0 0-1,0 0 0,-1 0 1,1 0-1,0-1 0,0 1 1,-1 0-1,1 0 0,0-1 1,-1 1-1,1 0 1,0-1-1,0 0 0,0 1 54,-1-1 0,0 0 1,0 1-1,1-1 0,-1 0 0,0 1 0,0-1 0,0 0 0,0 1 0,0-1 0,0 0 0,0 1 1,0-1-1,0 0 0,0 1 0,0-1 0,-1 1 0,1-1 0,0 0 0,0 1 0,-1-1 0,0 0 1,-2-3 121,-1 1 0,1 0 0,-1 0 0,0 1 0,0-1 0,0 1 0,0 0 0,-1 0 0,1 0 0,-1 0-1,1 1 1,-1 0 0,1 0 0,-1 0 0,0 0 0,-7 1 0,11 1-190,0 0-1,0 0 0,0-1 0,0 1 0,0 0 0,1 1 1,-1-1-1,0 0 0,1 0 0,-1 0 0,0 0 0,1 0 1,0 1-1,-1-1 0,1 0 0,0 1 0,-1-1 0,1 0 0,0 0 1,0 1-1,0-1 0,0 0 0,0 1 0,1-1 0,-1 0 1,1 3-1,4 39-1848,17 14-3555,-2-1-3796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9978,'0'0'10738,"22"-5"-10113,-2 0-493,1-1-12,1 2 0,0 0 0,0 1 1,33 0-1,-45 3-61,7-1 47,0 2 1,-1 0-1,1 0 0,0 2 0,17 4 1,-30-6-62,0 0 0,0 1 0,0 0-1,0 0 1,0 0 0,-1 0 0,1 0 0,-1 1 0,0-1 0,1 1 0,-1 0 0,0 0 0,-1 0 0,1 0 0,0 1 0,-1-1-1,0 1 1,0 0 0,0-1 0,0 1 0,-1 0 0,1 0 0,-1 0 0,0 0 0,0 0 0,0 5 0,-1-1 2,1 0 1,-1 0-1,0-1 1,-1 1-1,0 0 1,0-1 0,-1 1-1,0 0 1,0-1-1,-1 0 1,0 1-1,0-1 1,0 0-1,-1-1 1,0 1-1,-1-1 1,0 0-1,1 0 1,-2 0-1,1 0 1,-1-1-1,0 0 1,0 0 0,0-1-1,-11 7 1,1-3-262,0 0 1,0 0 0,-1-2-1,1 0 1,-1 0 0,-1-2-1,1 0 1,-1-1 0,0-1-1,-20 0 1,36-2 60,0 0-1,0 0 1,0 0 0,1 0-1,-1 0 1,0-1 0,0 1-1,0-1 1,1 1 0,-1-1-1,0 1 1,0-1 0,1 0-1,-1 0 1,1 0 0,-1 0-1,1 0 1,-1 0 0,1-1-1,0 1 1,-1 0 0,1-1-1,-1-1 1,-1-2-944,1-1-1,0 1 1,0-1 0,1 1-1,-1-1 1,0-11 0,1-13-6710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14835,'0'0'9562,"-9"171"-8938,28-122-360,8-5-176,1-5-88,-1-6-96,1-8-552,-10-12-848,9-13-1569,1 0-3240,-10-2-1633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7962,'0'0'12989,"19"11"-12739,64 35-169,-80-45-80,1 0-1,-1 1 1,0 0-1,0 0 1,1 0 0,-1 0-1,-1 0 1,1 1 0,0-1-1,-1 1 1,1 0 0,-1 0-1,0 0 1,1 0 0,-2 0-1,1 0 1,1 4 0,-3-6-9,0 1 0,0-1 0,0 1 0,-1-1 1,1 0-1,-1 1 0,1-1 0,-1 0 0,1 1 1,-1-1-1,0 0 0,0 0 0,1 1 0,-1-1 0,0 0 1,0 0-1,0 0 0,0 0 0,0 0 0,-1 0 1,1-1-1,0 1 0,0 0 0,-1 0 0,1-1 1,0 1-1,-2 0 0,-10 3 67,0 1 1,0-2-1,0 0 0,0 0 0,-1-2 1,-16 2-1,42-1 230,1 0 0,-1 2 0,0 0 0,0 0 0,0 1 0,0 0 0,-1 1 0,14 9-1,-21-12-201,-1 0 0,1-1 0,0 1 0,-1 1 0,0-1-1,0 1 1,0-1 0,0 1 0,0 0 0,-1 0-1,1 0 1,-1 0 0,0 0 0,0 1 0,-1-1 0,0 1-1,1-1 1,-1 1 0,-1 0 0,1-1 0,-1 1-1,0 0 1,0-1 0,0 1 0,0 0 0,-1-1-1,0 1 1,0 0 0,-3 7 0,2-7-126,1 0 0,-2 1 0,1-1 0,0 0 0,-1 0 0,0 0 0,0-1 0,-1 1 0,1-1 0,-1 0 0,0 0 0,0 0 0,-1 0-1,1-1 1,-1 0 0,1 0 0,-1 0 0,0 0 0,0-1 0,0 1 0,-1-1 0,1-1 0,0 1 0,-1-1 0,-5 1 0,3-2-469,1 0 1,-1 0-1,0-1 0,1 0 1,-1 0-1,1-1 1,-1 0-1,1 0 0,0-1 1,0 1-1,0-2 0,0 1 1,0-1-1,1 0 0,0-1 1,0 1-1,-11-11 0,-28-27-5784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11811,'0'0'5805,"14"17"-6253,44 51-381,-57-66 773,0-1-1,1 0 0,-1 1 1,0-1-1,1 0 0,-1 0 0,1 0 1,0 1-1,-1-2 0,1 1 0,0 0 1,3 1-1,-5-2 55,1 0 0,-1 0 0,0 0-1,1-1 1,-1 1 0,0 0 0,1 0 0,-1 0 0,0 0 0,0-1-1,1 1 1,-1 0 0,0 0 0,0-1 0,1 1 0,-1 0 0,0 0-1,0-1 1,0 1 0,1 0 0,-1-1 0,0 1 0,0 0 0,0-1-1,0 1 1,0 0 0,0-1 0,0 1 0,0 0 0,0-1 0,0 1-1,0 0 1,0-1 0,0 1 0,0 0 0,0-1 0,0-2 42,-1 0 1,1 0 0,-1 0-1,1 1 1,-1-1-1,0 0 1,0 1 0,0-1-1,-1 0 1,1 1-1,-2-3 1,-3 1 212,-1 0 0,1 0-1,0 1 1,-1 0 0,0 0-1,0 1 1,0 0 0,0 0 0,0 1-1,0-1 1,0 2 0,0-1-1,-11 1 1,17 0-1174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4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 7738,'0'0'5295,"-26"0"-4262,-10-3-553,12 1-42,1 1 0,0 1 0,-29 4 0,42-3-249,0 1-1,1 0 1,-1 0-1,0 1 1,1 0 0,0 0-1,-1 1 1,-8 5-1,14-6-109,0-1-1,1 1 1,-1 0-1,0 0 1,1 0-1,0 0 1,0 1-1,0-1 1,0 1-1,0 0 1,1 0-1,0 0 1,-1 0-1,1 0 1,1 0-1,-1 1 1,1-1-1,-2 9 1,-1 23 280,2 0 0,1 0 1,1 0-1,3 0 0,1 0 0,1 0 1,18 60-1,116 494 1321,-55 246-626,-73-718-666,36 159 1,-26-176-214,-5 0 0,6 154-1,-22 807 1197,9-751-1315,-9-56 120,1-254-173,-1 0-1,1 1 0,-1-1 0,1 0 1,-1 0-1,1 1 0,0-1 1,0 0-1,-1 0 0,1 0 0,0 0 1,0 0-1,0 0 0,0 0 1,0 0-1,0 0 0,1 0 0,-1-1 1,0 1-1,0 0 0,1-1 1,-1 1-1,0-1 0,3 1 0,41 11 54,-32-9-53,44 12-355,94 21 344,-129-33-2786,-1-1-1,39-1 1,-33-3-4775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10802,'0'0'7574,"12"3"-7010,17 4-167,-1 1 0,0 2 1,40 20-1,-53-23-324,-1 1 0,0 1 0,0 0 0,-1 0 0,0 2 0,-1-1 0,0 2 0,19 23 0,-26-26 7,-1 0 0,0 0 0,0 0 0,-1 0 0,0 1 0,-1 0 0,0-1 0,1 13 0,3 83 455,5 70-198,-2-61-110,13 162 259,2 27 104,-14 788 1052,-12-655-605,11 237-314,0-376-240,-7-246-390,10 52-1,-5-52-44,0 54 0,2-6 16,-5-84-53,-3-13-8,0-1 0,-1 1 1,1 0-1,-1-1 0,1 1 1,-1 0-1,1 0 1,-1-1-1,0 1 0,0 0 1,0 0-1,0 0 0,0 2 1,-31-5 1,-52-12-112,52 7 125,-1 1 1,-37 0-1,3 5-581,69-22-3618,11 2-1671,-3-4-3096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13275,'0'0'8162,"147"0"-8410,-120 0-705,-8 0-959,-10-11-1241,-9-3-896,0 3-1672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92 201 6633,'-91'-165'10371,"118"162"-8779,10 1-528,9-1-608,-10 0-456,10 3 0,9-8-1224,-18 0-2505,-10-1-2672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17 9026,'0'0'7220,"-28"-1"-6956,3 1-132,-161-12 1665,133 9-16,51 3-1582,2 0-144,-1 1 0,0 0-1,1 0 1,-1-1 0,0 1 0,1 0-1,-1 0 1,1 0 0,-1-1 0,1 1-1,-1 0 1,1 0 0,-1 0 0,1 0-1,0 0 1,0 0 0,0 0-1,-1 1 1,3 30 368,2-1 0,0 0 0,14 46-1,-9-37-132,8 57-1,22 158 87,-22-173-72,-5 1-1,4 109 1,-2 185 341,-1 0-110,6 189-79,-10-181-193,0-171-62,0 97 74,0-132 9,0-20-49,10 22 21,-10 104 177,9-85-215,-9-79-78,-9-121-115,20-2 71,17-3-46,-1 2 0,1 2 0,45 4 0,-3 0-42,-78-3-104,0 0 0,0 0 0,-1 0 0,1 0 0,0 0 0,0 0 0,0 0 0,0 0-1,0-1 1,0 1 0,0 0 0,0-1 0,0 1 0,-1 0 0,1-1 0,0 1 0,0-1 0,0 1 0,-1-1 0,1 0-1,0 1 1,-1-1 0,1 0 0,-1 1 0,1-1 0,0 0 0,-1 0 0,0 0 0,1 0 0,-1 1 0,1-1 0,-1 0-1,0 0 1,0 0 0,1 0 0,-1 0 0,0 0 0,0 0 0,0 0 0,0 0 0,0 0 0,0 1 0,-1-1 0,1 0-1,0 0 1,0 0 0,-1 0 0,1 0 0,-1-1 0,0-13-3199,1-10-5849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5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9026,'0'0'14155,"73"33"-13611,-36-24-176,-1-7-160,1-2-208,0 0-16,-1-2-904,-8-31-1304,-1 5-2682,-8 1-2223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6041,'0'0'13340,"0"-3"-12062,13-4-1325,21 1 366,1 2 0,0 1 0,68 4 0,-86 0-290,-10-1-8,-1 0 0,1 1 1,-1 0-1,1 0 0,-1 1 1,1-1-1,-1 1 0,0 1 1,0-1-1,0 1 0,0 0 1,0 1-1,-1-1 0,1 1 1,-1 0-1,0 1 0,0-1 1,0 1-1,-1 0 0,0 0 1,0 0-1,0 1 0,-1-1 1,1 1-1,-1 0 0,-1 0 1,1 0-1,-1 0 0,0 1 1,-1-1-1,1 1 0,-1-1 1,0 1-1,-1-1 0,0 1 1,0 0-1,0-1 0,-1 1 1,0-1-1,0 1 1,0-1-1,-1 1 0,0-1 1,-1 0-1,1 0 0,-1 0 1,0 0-1,-6 7 0,-9 14-109,-1-1 0,-1-1-1,-2 0 1,0-2 0,-1-1 0,-2-1-1,0-1 1,-1-1 0,-43 24-1,67-42-78,-23 9-754,25-10 745,-1 1 0,1-1 0,-1 0 0,0 0 0,1 0 0,-1 0 0,1 0 0,-1 0 0,0 0 0,1 0 0,-1 0 0,1 0 0,-1 0 0,0 0 0,1-1 0,-1 1 0,1 0 0,-1 0 0,1-1 0,-1 1 0,1 0 0,-1-1 0,1 1 0,-1 0 0,1-1 0,-1 1 0,1-1 0,-1 1 0,1-1 0,0 1 0,-1-1 0,1 1 0,0-1 0,0 1 0,-1-1 0,1 1 0,0-2 0,-2-22-6797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10578,'0'0'10410,"-110"185"-8761,110-125-705,0 1-504,0-9-160,0-8-280,27-11-64,1-11-560,8-14-1168,1-8-1865,0-11-2168,-1-14-2441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12187,'0'0'9108,"25"2"-8822,77 10-254,-96-12-51,-1 1 1,1 1 0,-1-1 0,1 1 0,-1 0 0,0 0 0,0 0 0,0 1-1,0 0 1,0 0 0,0 0 0,-1 0 0,1 1 0,6 7 0,-9-8 21,-1-1 1,1 0-1,-1 1 1,1-1-1,-1 1 1,0 0-1,0-1 1,0 1-1,-1 0 1,1 0-1,-1 0 1,1-1-1,-1 1 1,0 0-1,0 0 1,0 0-1,-1 0 1,1 0-1,0-1 1,-1 1-1,0 0 1,0 0-1,-2 4 1,1-3 11,-1-1 0,0 1-1,0 0 1,-1-1 0,1 0 0,-1 0 0,0 0 0,1 0 0,-1 0 0,0-1 0,-1 1 0,1-1 0,-9 3 0,0 0 23,-1-1 1,0 0-1,-17 3 0,32-7 579,80-1 490,-74 1-1055,0 0 1,-1 0-1,1 1 0,0 0 0,0 1 0,-1 0 0,1 0 0,-1 0 0,1 0 1,-1 1-1,0 0 0,0 1 0,7 4 0,-9-3 20,-1-1 0,0 1 0,0 0 0,0-1 0,-1 1-1,1 0 1,-1 1 0,-1-1 0,1 0 0,-1 1 0,1-1 0,-1 0 0,-1 1-1,1 0 1,-1-1 0,0 1 0,-1-1 0,1 1 0,-1-1 0,0 1 0,0-1-1,-1 0 1,1 1 0,-1-1 0,-1 0 0,-3 7 0,4-6-104,-2 0 0,1 0 0,-1-1 1,0 1-1,0-1 0,0 0 0,-1 0 1,1 0-1,-1-1 0,-1 1 0,1-1 1,-1 0-1,1-1 0,-1 1 0,0-1 0,0 0 1,0-1-1,-1 0 0,1 0 0,-1 0 1,-11 1-1,17-3 27,-35-1-1880,35 1 1647,-1-1 1,1 1 0,0-1-1,-1 1 1,1-1 0,0 1-1,0-1 1,-1 0-1,1 0 1,0 1 0,0-1-1,0 0 1,0 0 0,0 0-1,0 0 1,0-1-1,1 1 1,-1 0 0,0 0-1,0 0 1,0-3 0,-2-20-5875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4049,'0'0'18828,"174"25"-19484,-128-25-873,-9 0-1271,-1-9-2649,-27-7-1457</inkml:trace>
  <inkml:trace contextRef="#ctx0" brushRef="#br0" timeOffset="1">157 1 8690,'0'0'10666,"9"162"-9130,0-110-679,9 1-545,10-9-312,-10-9-872,10-4-873,-1-12-2848,-8-11-1776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 9098,'0'0'5803,"20"26"-5435,10 9-281,-8-9-15,-2 1-1,0 1 1,23 42-1,-33-53 11,-1 0 1,-1 1-1,0 0 1,-2 0-1,0 1 1,-1 0-1,0 0 1,-2 0-1,0 0 1,-1 1-1,-1-1 1,-3 35-1,1-49-95,1-1 0,-1 0 0,0 0 0,0 0-1,-1 0 1,1 0 0,-1 0 0,0-1 0,0 1 0,0-1 0,0 1-1,-1-1 1,0 1 0,1-1 0,-1 0 0,0 0 0,0-1-1,-1 1 1,1-1 0,-1 1 0,1-1 0,-1 0 0,0 0-1,-4 1 1,-2 1-48,-2-1-1,1 0 0,0-1 0,-1 0 1,1-1-1,-1 0 0,-16-1 0,24-1 63,1 1 0,0 0 0,-1-1 0,1 0 0,0 0 0,-1 0 0,1 0 0,0 0 0,0-1-1,0 1 1,0-1 0,0 0 0,0 0 0,0 0 0,1 0 0,-1-1 0,1 1 0,0-1 0,-1 1-1,1-1 1,0 0 0,1 0 0,-1 0 0,0 0 0,1 0 0,0 0 0,-1 0 0,0-4 0,1 1 46,0 0 1,0 0 0,0 0-1,0 0 1,1 0 0,0 0 0,1 0-1,-1 0 1,1 0 0,0 0 0,1 0-1,-1 0 1,1 1 0,0-1-1,0 0 1,5-6 0,7-8 254,1 1 0,1 0 0,0 1-1,38-31 1,-33 30-106,0 0 0,-1-2 0,18-24 0,-32 37-144,0-1 1,-1 1 0,-1-1 0,1 0 0,-1-1-1,-1 1 1,0-1 0,0 1 0,-1-1 0,0 0 0,-1 0-1,1-18 1,-2 24 29,0-1 0,0 0-1,0 1 1,-1-1 0,1 0 0,-1 1 0,0-1-1,-1 1 1,1-1 0,-1 1 0,0 0-1,0-1 1,-3-4 0,3 7-16,-1 0-1,1-1 1,-1 1 0,0 1-1,0-1 1,1 0 0,-1 0 0,0 1-1,-1 0 1,1 0 0,0 0 0,0 0-1,0 0 1,-1 0 0,1 1-1,0 0 1,-1 0 0,1 0 0,-4 0-1,4 0-98,0 1-1,0-1 1,0 1 0,0-1-1,0 1 1,1 0-1,-1 0 1,0 0-1,0 1 1,1-1-1,-1 1 1,1-1-1,-1 1 1,1 0 0,0 0-1,0 0 1,0 0-1,0 0 1,0 0-1,0 1 1,0-1-1,1 1 1,-1-1-1,1 1 1,0 0 0,0 0-1,0-1 1,0 1-1,0 0 1,1 0-1,-1 0 1,1 0-1,0 0 1,0 3-1,-1 0-532,1 1-1,0-1 0,0 0 1,0 1-1,1-1 0,0 0 1,0 0-1,1 0 0,-1 0 0,1 0 1,1 0-1,-1 0 0,1 0 1,0-1-1,6 8 0,18 16-6129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8674,'0'0'12537,"14"3"-12297,1 2-211,-1 0 1,1 0-1,-1 1 0,0 1 0,24 15 0,-32-18 6,0 1 1,-1-1-1,1 1 0,-1 0 0,0 1 1,0-1-1,0 1 0,-1 0 0,1 0 1,-2 0-1,1 1 0,-1-1 0,0 1 1,0 0-1,-1 0 0,0 0 1,2 9-1,-4-8 46,0 0 1,0 1 0,-1-1 0,0 0-1,-1 0 1,1 0 0,-2 0-1,1 0 1,-1 0 0,0-1-1,-1 1 1,0-1 0,0 0-1,0 0 1,-1 0 0,0-1 0,-1 1-1,1-1 1,-10 7 0,5-4-324,0 0-1,0-1 1,-1-1 0,1 1 0,-2-2 0,1 0 0,-1 0 0,0-1 0,0 0 0,-1-1 0,-22 4 0,34-8 171,-28 2-2911,13-8-2411,5-13-3046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13363,'0'0'9170,"0"176"-7858,9-132-592,9-5-496,1-6-224,-1-11-200,10-11-768,-1-11-1168,-9 0-2465,10-11-1873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11210,'0'0'8966,"29"8"-8774,90 29-164,-114-36-28,0 1 0,0-1-1,0 1 1,-1 0 0,1 1 0,-1-1-1,5 4 1,-8-5 3,-1 0-1,1-1 1,-1 1 0,1-1 0,-1 1-1,0 0 1,1 0 0,-1-1-1,0 1 1,0 0 0,1-1 0,-1 1-1,0 0 1,0 0 0,0 0-1,0-1 1,0 1 0,0 0 0,0 0-1,0-1 1,0 1 0,-1 0-1,1 0 1,-1 11 129,0-6-6,-1 0 0,1 0 1,-1-1-1,0 1 0,-1-1 0,1 0 0,-1 0 0,0 1 0,0-2 1,-1 1-1,0 0 0,1-1 0,-1 1 0,-1-1 0,-8 6 0,7-4 58,-1 0 0,1 0 0,1 0 0,-1 1 0,1-1-1,1 1 1,-1 1 0,-5 11 0,10-19-169,0 1 0,-1 0 0,1 0-1,0 0 1,0-1 0,0 1 0,0 0 0,0 0 0,0 0 0,0 0 0,0-1 0,0 1-1,0 0 1,1 0 0,-1 0 0,0 0 0,0-1 0,1 1 0,-1 0 0,0 0 0,1-1-1,-1 1 1,1 0 0,-1-1 0,1 1 0,0-1 0,-1 1 0,1 0 0,-1-1 0,1 1-1,0-1 1,0 0 0,-1 1 0,1-1 0,0 1 0,0-1 0,-1 0 0,1 0 0,0 1-1,0-1 1,0 0 0,1 0 0,43 2-125,-36-2 128,10 0-202,-3 1 47,1-2 0,27-3-1,-39 3-318,1-1-1,-1 1 1,0-1-1,0 0 1,0-1-1,0 1 1,0-1 0,0 0-1,0 0 1,-1 0-1,7-7 1,1-9-6088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5537,'0'0'12197,"3"6"-10160,14 2-1468,1 0 0,0-1 0,0-1 0,20 4 0,-20-6-487,-1 1-1,0 1 1,0 0 0,0 1 0,21 13-1,-33-17-71,-1 1-1,1-1 0,-1 1 1,0 0-1,0 0 0,-1 1 1,1-1-1,-1 1 0,0-1 1,0 1-1,-1 0 0,1 0 1,-1 0-1,0 1 0,-1-1 1,1 0-1,-1 1 0,0-1 1,0 1-1,-1-1 0,0 12 1,0-9 14,-1 1 1,-1-1-1,0 0 1,0 0-1,0 0 1,-1 0-1,0-1 1,-1 1-1,0-1 1,0 0-1,0 0 0,-1 0 1,0 0-1,-1-1 1,1 0-1,-1 0 1,0 0-1,-1-1 1,1 0-1,-15 8 1,10-5-226,-2-1 0,1-1 1,-1 0-1,0-1 0,0 0 0,-1-1 0,1 0 1,-1-2-1,0 1 0,0-1 0,-26-1 1,39-1 27,0 0 0,0 0 1,-1 0-1,1 0 1,0 0-1,0 0 1,0 0-1,0-1 1,0 1-1,0 0 1,0-1-1,0 1 0,0-1 1,0 1-1,0-1 1,0 0-1,0 1 1,1-1-1,-1 0 1,0 1-1,0-1 1,1 0-1,-1 0 0,0 0 1,1 0-1,-1 0 1,1 0-1,-1 0 1,1 0-1,-1 0 1,1 0-1,0 0 1,-1-2-1,0-18-5335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5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8242,'0'0'11618,"-45"162"-10273,45-96-481,27-3-200,10-5-136,9-9-208,-1-10-136,1-14-184,-18-9-208,-1-13-1200,-8-11-1273,-19-25-2384,0-6-2353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5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11362,'0'0'13083,"183"-6"-12875,-128 12-128,-18-4-80,-1-2-192,-8 0-824,-1 0-1344,-8 0-2762,-1 0-2359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10546,'0'0'6842,"156"110"-8475,-110-110-1287,0 0-2809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1768,'0'0'17144,"3"0"-16641,3 1-382,0 0 1,0 1 0,0 0-1,0 0 1,-1 0 0,1 1-1,-1 0 1,1 0 0,-1 0-1,0 1 1,0 0 0,-1 0-1,1 0 1,-1 1 0,0-1-1,0 1 1,0 0 0,-1 0-1,1 0 1,-1 0 0,-1 1-1,1 0 1,-1-1 0,0 1-1,0 0 1,1 9 0,-2 2 76,-1 0 1,0 0 0,-2 0-1,0 0 1,0 0 0,-2-1-1,0 1 1,-9 20 0,-20 24 182,23-46-144,1 1-1,-12 31 1,21-47-230,0 1 1,0 0-1,0 0 0,0-1 1,0 1-1,0 0 1,0-1-1,0 1 0,0 0 1,0-1-1,0 1 0,1 0 1,-1-1-1,0 1 1,0-1-1,1 1 0,-1 0 1,0-1-1,1 1 1,-1-1-1,1 1 0,-1-1 1,1 1-1,-1-1 1,1 1-1,-1-1 0,1 0 1,-1 1-1,1-1 0,0 0 1,-1 1-1,1-1 1,0 0-1,-1 0 0,1 0 1,0 1-1,-1-1 1,1 0-1,0 0 0,-1 0 1,1 0-1,0 0 1,0-1-1,42 2-107,-32-2 44,5 1-162,-8 1-212,0-1 0,0 0-1,0-1 1,0 0 0,12-3-1,-17 3-364,0 0-1,0 0 0,0 0 0,-1-1 0,1 0 1,0 1-1,-1-1 0,1 0 0,-1 0 0,0 0 1,3-3-1,4-6-5642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8130,'0'0'14451,"119"36"-14451,-92-28-440,1-2-544,-1-6-737,1 0-1143,-19-9-1393,0-7-1481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8530,'0'0'11226,"18"184"-9793,1-123-649,8-6-448,-9-6-336,10-10-264,-1-12-688,10-18-1713,-9-7-3312,-10-2-385</inkml:trace>
  <inkml:trace contextRef="#ctx0" brushRef="#br0" timeOffset="1">340 0 3993,'0'0'17140,"26"24"-16712,84 75-207,-101-91-165,0 1 1,-1 0-1,0 0 0,-1 0 1,0 1-1,0 0 1,-1 0-1,6 14 0,-10-17 30,1-1-1,-1 1 1,-1-1-1,1 1 0,-1 0 1,-1 0-1,1 0 1,-1-1-1,0 1 0,0 0 1,-3 10-1,0-6-14,-1 0-1,0 0 1,-1-1 0,0 0-1,-1 0 1,0 0-1,0 0 1,-1-1 0,0 0-1,-1-1 1,0 0-1,0 0 1,-1 0 0,-13 8-1,11-7-209,-1-1 0,0 0 0,0-1-1,-1-1 1,1 0 0,-1 0 0,-27 7 0,39-13-2,0 0 1,0 1-1,0-1 1,0 0 0,0 0-1,0 0 1,0 0-1,0 0 1,0 0 0,0 0-1,0 0 1,1-1-1,-1 1 1,0 0 0,0 0-1,0-1 1,0 1-1,0-1 1,0 1 0,1-1-1,-1 1 1,0-1-1,0 1 1,1-1-1,-1 0 1,0 1 0,1-1-1,-1 0 1,0 1-1,1-1 1,-1 0 0,1 0-1,0 0 1,-1 0-1,1 0 1,-1 0 0,1 1-1,0-1 1,0 0-1,0 0 1,0 0 0,0 0-1,0 0 1,0 0-1,0-1 1,-2-27-6731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10722,'0'0'9922,"-55"143"-7857,55-80-537,0 1-656,0-7-544,9-7-224,18-9-104,1-13-616,9-12-688,18-16-1705,0-3-3616,-10-21-3105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13835,'0'0'8442,"20"12"-8300,61 37-151,-78-47-57,0 0 0,0 0 1,0 0-1,0 1 0,0-1 0,0 1 0,-1-1 1,0 1-1,4 5 0,-5-7 52,-1 0 0,0-1 0,0 1 0,1 0 0,-1-1-1,0 1 1,0 0 0,0-1 0,0 1 0,0 0 0,0 0 0,0-1 0,0 1 0,0 0 0,0 0-1,0-1 1,0 1 0,0 0 0,-1-1 0,1 1 0,0 0 0,-1-1 0,1 1 0,0 0 0,-1-1 0,1 1-1,-1 0 1,-3 2-9,-1 0 0,1 0-1,0-1 1,-1 1-1,1-1 1,-1 0 0,0-1-1,-8 3 1,-2 0 77,-58 27 450,72-31-485,1 0 0,-1 1 0,1-1 0,0 1 0,-1-1 0,1 1 0,0-1 0,-1 1 0,1-1 0,0 1 1,0-1-1,0 1 0,-1-1 0,1 1 0,0-1 0,0 1 0,0-1 0,0 1 0,0-1 0,0 1 0,0-1 1,0 1-1,0 0 0,0-1 0,0 1 0,1-1 0,-1 1 0,0-1 0,0 1 0,0-1 0,1 1 0,-1-1 0,0 1 1,1-1-1,-1 0 0,0 1 0,1-1 0,-1 1 0,1-1 0,0 1 0,16 15 422,-8-10-303,-1 1 1,0 0-1,0 0 1,0 1-1,-1 0 1,0 0 0,0 1-1,-1 0 1,0 0-1,-1 0 1,0 1 0,-1 0-1,0 0 1,0 0-1,-1 0 1,0 1 0,-1-1-1,0 1 1,-1-1-1,0 1 1,0 0-1,-1 0 1,-2 12 0,1-19-300,0 0 1,0 0 0,0-1-1,-1 1 1,1-1 0,-1 1-1,0-1 1,0 0 0,0 0-1,-1 0 1,1 0 0,-1 0-1,1 0 1,-1-1 0,-5 4 0,-50 29-5846,53-32 4993,-41 18-8359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11466,'0'0'12131,"193"14"-11883,-138-9-152,0-5-96,-28 0-360,1 0-1008,-10 0-1361,-9-8-2928,-9-6-2089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12915,'0'0'7585,"29"10"-6526,95 37-511,-115-44-505,1 0-1,-1 1 1,0 1-1,0-1 0,-1 2 1,0-1-1,1 1 1,-2 0-1,1 1 0,-1 0 1,0 0-1,9 11 1,-13-12 22,0 0 0,-1 1 0,1-1 0,-1 0 0,-1 1 0,1-1 0,-1 1 0,0-1 0,-1 1 0,1 0 0,-1-1 0,-1 1 0,1 0 0,-1-1 0,0 1 0,-3 7 0,1-5-6,-1 1 1,0-1-1,0 0 0,-1 0 1,0-1-1,0 1 1,-1-1-1,0-1 1,-1 1-1,0-1 0,0 0 1,0 0-1,-1-1 1,0 0-1,-14 8 1,4-3-106,-1-1 0,0 0 0,0-2 0,-1 0 0,0-1 0,-26 5 0,44-11-163,0 0-1,-1-1 1,1 1-1,0-1 0,0 0 1,-1 0-1,1 0 1,0 0-1,-1 0 1,1 0-1,0-1 0,-1 1 1,-2-2-1,5 2-54,-1-1 0,0 0 0,1 0 1,-1 0-1,1 0 0,-1 0 0,1 0 0,0 0 0,-1 0 0,1 0 0,0 0 0,-1 0 0,1 0 0,0 0 0,0 0 0,0 0 0,0 0 0,0-1 0,0 1 0,1 0 0,-1 0 0,0 0 0,0 0 0,1 0 0,-1 0 0,1 0 0,-1 0 0,2-1 0,13-27-5666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12547,'0'0'8449,"-27"143"-6640,27-96-689,0-3-656,18-5-328,-9-9-136,10-5-352,-1-12-928,0-13-1233,10 0-2408,-10 0-1848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9378,'0'0'10981,"10"4"-10445,-2 0-436,6 1 106,-1 1-1,0 0 1,0 1 0,-1 1-1,13 9 1,-21-8 3764,-4-8-3948,0-1 0,0 0-1,0 1 1,0-1 0,0 1-1,0-1 1,0 1 0,0-1-1,0 0 1,0 1 0,1-1-1,-1 1 1,0-1 0,0 0-1,0 1 1,1-1 0,-1 0-1,0 1 1,0-1 0,1 0-1,-1 0 1,0 1 0,1-1-1,-1 0 1,0 0 0,1 1-1,-1-1 1,1 0 0,-1 0-1,0 0 1,1 0 0,-1 1-1,1-1 1,-1 0 0,88 42 281,-79-38-284,-1 2-1,0-1 0,0 1 0,0 0 1,-1 1-1,0 0 0,12 15 0,-16-19 1,-1 1 1,-1 0-1,1 0 0,0 0 0,-1 0 1,0 0-1,0 0 0,0 0 0,0 0 0,-1 0 1,0 1-1,0-1 0,0 0 0,0 0 1,0 0-1,-1 0 0,0 1 0,0-1 1,0 0-1,-1 0 0,1 0 0,-1 0 0,0-1 1,0 1-1,0 0 0,0-1 0,-4 4 1,-1 3 8,-2 0 0,1-1 0,-2 0 0,1 0 1,-1-1-1,0 0 0,-19 11 0,15-11-153,-1-2 0,1 1 0,-1-1 0,0-1 0,-1-1 0,1 0 0,-1-1 0,0-1 0,-30 1-1,49-14-3129,32-64-6618,-9 35 2290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6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28 5977,'0'0'15366,"3"-4"-14984,0 1-300,0 1 1,0 0 0,0-1 0,0 1-1,1 1 1,-1-1 0,0 0-1,1 1 1,-1 0 0,1 0 0,0 0-1,-1 0 1,1 1 0,0-1 0,0 1-1,5 0 1,73 2 785,-67-1-805,3 1 28,0 0 0,-1 1 0,1 1-1,-1 0 1,1 2 0,-1 0-1,-1 1 1,26 14 0,-39-20-80,-1 1 1,0 0 0,0 0 0,0 0 0,0 0 0,-1 0-1,1 0 1,0 1 0,-1-1 0,0 0 0,1 1-1,-1 0 1,0-1 0,0 1 0,0-1 0,-1 1 0,1 0-1,-1 0 1,0-1 0,1 1 0,-1 0 0,0 0-1,-1 0 1,1-1 0,0 1 0,-1 0 0,0 0 0,1-1-1,-1 1 1,0 0 0,0-1 0,-2 3 0,-2 5 34,1 0 1,-2-1 0,1 0 0,-1 0 0,-1 0-1,-12 13 1,-4-1-68,-1-1 1,-1-1-1,0-1 0,-2-1 0,0-2 1,0 0-1,-1-2 0,-1-1 0,-44 12 0,49-18-720,-1-1-1,1-1 1,-1-1-1,-24 0 1,65-19-8211,10-4 1184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5961,'0'0'12694,"-12"7"-11009,77-3 541,-6-2-1395,67-4-3061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6425,'0'0'13338,"0"20"-12226,-1 22-574,-1-3 61,2 1 1,1 0-1,12 69 0,-6-82-563,-2-2-344,2-1 0,18 43 0,-24-66 172,-1 0-1,0 0 0,1 0 1,0-1-1,-1 1 0,1 0 1,-1 0-1,1 0 0,0-1 0,-1 1 1,1 0-1,0-1 0,0 1 1,0 0-1,0-1 0,-1 1 1,1-1-1,0 0 0,0 1 1,1-1-1,13 1-5672,-9-1 2207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13867,'0'0'8047,"24"20"-7878,6 3-141,23 17 82,51 53 0,-100-89-41,0 1-1,0 0 1,-1 0-1,1 0 0,-1 0 1,0 0-1,-1 1 0,1-1 1,2 12-1,-4-14-2,0 1-1,0-1 1,-1 1 0,1-1-1,-1 1 1,0 0 0,0-1-1,-1 1 1,1 0-1,-1-1 1,0 1 0,1-1-1,-2 1 1,1-1 0,0 0-1,-1 1 1,1-1 0,-1 0-1,-3 4 1,-5 4-6,-1 1 0,0-1 1,-1-1-1,0 0 0,-1-1 0,0 0 0,-18 8 1,7-4-489,0-2-1,-1-1 1,-39 11 0,20-14-4905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0 368,'0'0'21253,"-18"140"-20109,18-87-656,0 2-368,9-9-120,0-2-224,10-11-968,-1-8-897,9-22-2160,-8-3-1768,-1 0-2105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8002,'0'0'12258,"0"167"-10577,9-112-801,0-5-520,1-9-264,8-8-96,-18-8-336,9-14-848,-9-25-5682,0-22 1929,0-5-1856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9634,'0'0'10582,"13"28"-9428,4 7-861,79 153 1066,-94-185-1378,4 7 75,0 0 1,1-1 0,14 16-1,-18-22-160,-1-1 1,0 0-1,0-1 0,1 1 0,0 0 1,-1-1-1,1 1 0,0-1 0,-1 0 1,1 0-1,0 0 0,0 0 0,0 0 0,0-1 1,0 0-1,0 1 0,0-1 0,0 0 1,6-1-1,-8 0 47,0 1 0,-1-1 0,1 0 0,0 0 0,0 0 0,-1 0 0,1 0-1,0 0 1,-1 0 0,1 0 0,-1 0 0,1 0 0,-1 0 0,0 0 0,1 0 0,-1 0 0,0-1 0,0 1 0,0 0 0,0 0 0,0 0 0,0 0 0,0-2 0,-1-40-660,1 31 442,0-77 1658,0 119-118,1-14-887,0 1 1,2-1 0,7 27 0,2 18-21,-6-19-520,15 76 13,-2-62-2285,10-5-3361,-12-36-545</inkml:trace>
  <inkml:trace contextRef="#ctx0" brushRef="#br0" timeOffset="1">477 551 9458,'0'0'10778,"174"44"-10930,-155-44-584,-1 0-896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0 904,'0'0'18724,"16"8"-18328,55 25-202,-67-31-148,0 0-1,0 1 1,0 0 0,-1 0 0,1 0 0,-1 0 0,1 0 0,-1 1 0,0 0 0,-1-1 0,1 1 0,0 0-1,-1 1 1,0-1 0,0 0 0,0 1 0,1 5 0,-1 1 171,0 1 0,-1 0 0,0-1 1,-2 24-1,0-11 70,0-12-231,0-1 1,-1 1-1,-1-1 0,1 0 1,-2 1-1,0-2 1,0 1-1,-1 0 1,0-1-1,-1 0 0,0 0 1,-1 0-1,0-1 1,0 0-1,-1-1 1,0 1-1,-15 10 0,15-12-522,0-1 0,-1 0 0,1 0 0,-2-1-1,1 0 1,0-1 0,-1 0 0,0-1 0,0 0-1,0 0 1,0-1 0,-13 1 0,4-2-4887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12043,'0'0'8785,"0"165"-6808,0-107-769,9 0-680,10-9-376,-1-5-152,0-11-376,1-8-1024,-1-22-1217,0-3-2968,1 0-2064</inkml:trace>
  <inkml:trace contextRef="#ctx0" brushRef="#br0" timeOffset="1">229 160 10538,'0'0'11715,"0"151"-10339,0-93-656,0 0-384,0-3-184,0-11-152,0-11-72,0-14-488,0-11-1056,0-30-6170,0-8 1873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10546,'0'0'10717,"17"11"-10535,113 69-460,-129-79 263,0 0-1,0 0 0,0 0 1,0 1-1,0-1 0,-1 0 1,1 1-1,0-1 0,-1 1 1,1-1-1,-1 1 0,1-1 1,-1 1-1,1-1 0,-1 1 1,0 0-1,0-1 1,0 1-1,0-1 0,0 1 1,-1 1-1,-5 46 939,2-19-64,4-28-831,-1 13 355,1 0 1,1 0-1,1 0 1,7 29-1,-9-41-444,1-1-1,0 1 1,-1-1-1,1 0 1,0 1-1,1-1 1,-1 0-1,0 0 1,1 0-1,-1 0 1,1 0-1,-1 0 1,1 0-1,0-1 1,0 1 0,0 0-1,0-1 1,0 0-1,0 1 1,0-1-1,1 0 1,-1 0-1,0 0 1,1 0-1,-1-1 1,0 1-1,1-1 1,-1 1 0,1-1-1,-1 0 1,1 0-1,-1 0 1,1 0-1,-1-1 1,1 1-1,-1-1 1,1 1-1,-1-1 1,3-1-1,24-15-3725,-2-9-2042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8586,'0'0'9519,"33"12"-8933,111 38-276,-112-40-261,0 3-1,-1 0 1,0 2-1,-1 2 1,29 21-1,-52-34-17,0 1 0,-1 1 0,1-1-1,-1 1 1,-1 0 0,1 0 0,-1 0 0,0 1-1,-1 0 1,0 0 0,6 12 0,-4-3 194,-2 0 0,0 0 0,0 0 0,1 31 0,18 71 95,35 274 186,8 258 140,-39-137 191,-8-257-545,8-16 569,-22-206-662,15 59 0,0-10 9,-14-49-151,5 22 4,-2-1 1,1 77-1,-4-7 348,23 132 1,-10-111-366,-8 205 106,-12-254-108,1-96 167,-36 15 498,21-9-590,1 0-1,-1-2 1,-1 0 0,1 0-1,-1-2 1,-29 4-1,36-5-25,7-2-163,-6-28-3458,7-5-2002,1-5-4202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2833,'0'0'17747,"-14"24"-16244,-41 80-330,53-98-1098,0 0 0,0 1 0,0-1 0,1 1-1,0-1 1,0 1 0,1-1 0,-1 1 0,2 0 0,-1-1 0,1 1 0,0-1 0,0 1 0,0-1 0,4 8 0,1 1 109,1-1 1,0 1-1,1-1 0,12 15 0,-14-20-73,6 7 33,0 0 0,0-1 0,2 0 0,0-1 1,0-1-1,2 0 0,19 13 0,-23-19-182,0 0 0,0-1 0,1 0 1,0-1-1,0 0 0,0-1 0,0-1 0,1 0 0,-1-1 0,1 0 0,15 0 1,-23-3-329,1 0 0,-1-1 1,0 1-1,0-1 0,0-1 1,0 1-1,0-1 0,0 0 1,0 0-1,-1 0 0,0-1 1,0 0-1,0 0 0,0 0 1,0-1-1,-1 0 0,0 0 1,0 0-1,0 0 1,0 0-1,2-8 0,16-28-6405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10042,'0'0'10378,"147"60"-10274,-129-49-104,0-5-72,1-4-536,-10-2-768,-9-13-1481,0-15-1632,0-5-1744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9402,'0'0'9506,"0"184"-7442,0-126-375,10-6-649,-1-8-624,0-8-312,0-9-104,-9-10-672,0-12-1416,9-5-2649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81 6345,'0'0'8214,"-27"-14"-7507,-85-39 17,77 40 565,34 13-1265,1 0 0,0 0 0,0 0 1,0 1-1,-1-1 0,1 0 0,0 0 0,0 0 0,0 0 1,0 1-1,0-1 0,-1 0 0,1 0 0,0 0 0,0 1 1,0-1-1,0 0 0,0 0 0,0 0 0,0 1 0,0-1 1,0 0-1,0 0 0,0 1 0,0-1 0,0 0 0,0 0 0,0 0 1,0 1-1,0-1 0,0 0 0,0 0 0,0 1 0,0-1 1,0 0-1,0 0 0,0 0 0,0 1 0,1-1 0,-1 0 1,0 0-1,0 0 0,0 1 0,2 5-163,-2 22 504,-1 22 106,2 1 0,3 0 0,14 72 0,64 288 374,-39-184-783,-6 7 512,7 263-1,-17-172 119,-14 404 387,-15-457-856,-7 39 110,9-107 1116,2-199-1419,0 0 1,0 0 0,1-1-1,0 1 1,0-1 0,0 1 0,0-1-1,1 0 1,0 0 0,6 5-1,-3-2 130,-2-2-133,0-1 0,1 1 0,-1-1 0,1 0 0,0-1 0,0 1 0,1-1 0,-1 0 0,1-1 0,0 1 0,-1-1 0,12 1 0,6 0-52,1 0 0,31-2 1,-50-1-8,-3 0-38,0 0-1,-1 0 0,1 0 1,0 0-1,-1 0 0,1-1 1,0 1-1,-1-1 1,1 0-1,0 1 0,-1-1 1,1 0-1,-1-1 0,0 1 1,1 0-1,-1-1 0,0 1 1,0-1-1,0 0 0,0 0 1,0 1-1,0-2 0,0 1 1,-1 0-1,1 0 0,-1 0 1,3-5-1,-2-2-668,0 0 0,0 0 0,-1 0 0,0 0-1,0 0 1,-2-17 0,1 7-1336,0-32-5472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9090,'0'0'6969,"0"26"-5464,-1 13-954,-1 2 41,2 0 1,6 44-1,-1-55-193,1 1 0,2-1 0,17 47 0,-19-61-281,1 1 0,1-1 1,1-1-1,0 1 0,1-1 0,0-1 0,20 21 0,-27-32-117,-1-1 1,1 1-1,-1-1 1,1 0-1,0 0 1,0 0 0,0 0-1,0 0 1,1-1-1,-1 0 1,0 1-1,1-1 1,-1-1-1,1 1 1,-1 0-1,1-1 1,-1 1-1,1-1 1,-1 0 0,1 0-1,3-1 1,-4 0-20,1-1 1,-1 1 0,0-1 0,0 1 0,0-1 0,0 0-1,0 0 1,-1 0 0,1 0 0,-1-1 0,1 1 0,-1-1-1,0 1 1,0-1 0,0 0 0,0 0 0,0 0 0,-1 0-1,1 0 1,1-6 0,6-24-77,-1 0-1,-1 0 1,-2-1-1,-1 0 1,-2 0 0,-2 0-1,0 0 1,-8-42 0,6 60 98,-2 0 0,0 0 1,-1 0-1,-1 1 0,0 0 1,-15-26-1,17 34 36,0 1 0,-1 0 0,1 0 1,-1 1-1,0 0 0,-1-1 0,-10-7 0,13 11 5,0 1 1,0-1-1,0 1 0,0-1 1,0 1-1,0 0 0,-1 0 1,1 0-1,0 0 0,-1 1 0,1 0 1,0-1-1,-1 1 0,1 0 1,-1 1-1,1-1 0,-5 1 0,6 0-36,-1 0 0,1 0 0,-1 0 0,1 0 0,0 1 0,0-1 0,-1 1 0,1-1 0,0 1 0,1 0 0,-1-1 0,0 1-1,0 0 1,1 0 0,-1 0 0,1 1 0,0-1 0,-1 0 0,0 5 0,-14 50-93,13-42 60,-7 36-720,3 0 0,-2 71 0,9 26-4365,0-81 938,0 23-4442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101 132 5961,'0'0'7511,"-1"27"-6137,-2 87-121,3-108-1163,0-1 0,1 0 0,0 0 0,0 0 0,0 1 0,0-1 0,1 0 0,0 0 0,0-1 0,0 1 0,1 0 0,-1-1 0,1 1 0,0-1 0,0 0 0,1 0 0,-1 0 0,1 0 0,0-1 0,0 0 0,0 1 0,1-1 0,-1-1 0,7 4 0,-4-3-72,0 0 0,0-1-1,1 0 1,-1-1-1,0 1 1,1-1 0,-1-1-1,0 1 1,1-1 0,-1 0-1,1-1 1,-1 0-1,14-4 1,-17 4-13,0 0 1,0-1-1,0 1 0,-1-1 0,1 0 1,-1 0-1,1-1 0,-1 1 1,0-1-1,0 1 0,0-1 0,0 0 1,0 0-1,-1 0 0,1-1 1,-1 1-1,0-1 0,0 1 0,0-1 1,0 0-1,-1 0 0,2-5 1,0-6 21,0 0 1,-2 0 0,0 0-1,-1-26 1,0 22-27,0 10 23,-1 0 0,0 1-1,-1-1 1,1 1-1,-2 0 1,1 0 0,-1-1-1,0 2 1,-1-1 0,0 0-1,0 1 1,-1-1-1,0 1 1,0 0 0,-1 1-1,1 0 1,-2-1-1,-10-8 1,9 9 125,0 1-1,0-1 1,-1 1 0,0 1 0,0 0-1,0 0 1,0 0 0,0 1-1,-1 1 1,1 0 0,-1 0-1,0 1 1,0 0 0,0 0 0,1 1-1,-13 2 1,17-1-131,0 0 0,0 1 0,0 0 1,0 0-1,1 0 0,-1 0 0,1 1 0,-1 0 0,1 0 0,0 0 0,0 1 1,0-1-1,0 1 0,1 0 0,0 0 0,-1 0 0,1 0 0,1 1 1,-1 0-1,1-1 0,0 1 0,0 0 0,0 0 0,0 0 0,0 6 1,-4 11-281,2 1 0,0-1 1,2 1-1,0 37 1,2-30-1253,9 52 0,9-5-3261,10 3-3979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8978,'0'0'5382,"6"-24"-5023,18-78-152,-18 53 233,-6 48-324,0-1-1,0 0 1,1 0-1,-1 0 1,0 1-1,0-1 0,1 0 1,-1 1-1,1-1 1,0 0-1,-1 1 1,1-1-1,0 0 1,1-1-1,-3 13 3703,2 17-2985,1-2-444,-2 236 2334,0-81-3959,0-82-5937,0-125 187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7114,'0'0'8475,"18"10"-7774,12 6-365,2-2-1,-1-1 0,52 14 1,-53-22-98,-21-4-122,0 0 0,0 0 0,0 1 0,-1 1 0,1-1 0,-1 1 0,0 1-1,10 5 1,-14-4 31,-1-1-1,0 1 0,-1 0 1,1 1-1,-1-1 0,0 0 0,0 1 1,-1-1-1,2 10 0,0-4 68,93 447 1550,-47-202-1697,-16-50 200,10 302 1,-26-373-167,-9-91-83,2 78 0,0 348 286,-20 82 575,10-211-127,-18-209-549,15-76 49,-17 97 0,11-98-26,-5 96 0,5-65-199,9-84-18,0-1 0,-1 1 0,1 0 0,-1 0 0,1 0 1,-1-1-1,0 1 0,0 0 0,1-1 0,-1 1 0,0-1 1,0 1-1,-1-1 0,1 1 0,0-1 0,0 0 0,-1 0 1,1 1-1,-1-1 0,1 0 0,-1 0 0,0 0 0,1-1 0,-3 2 1,-1 0 22,1 0-1,-1-1 1,0 1 0,1-1 0,-1 0 0,0 0 0,-6 0 0,-64-1 26,75-7-1565,0-46-5721,0 19-239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3201,'0'0'14081,"8"4"-13726,-3-2-323,-3-1-16,0 1-1,0-1 1,0 1-1,0-1 1,1 0-1,-1 0 1,1 0-1,-1 0 1,0-1-1,1 1 1,0-1-1,-1 1 1,1-1-1,-1 0 1,1 0-1,-1 0 1,1 0-1,-1-1 1,1 1-1,0-1 1,-1 1-1,0-1 1,1 0-1,-1 0 1,1 0-1,-1 0 1,0 0-1,0-1 1,0 1-1,1-1 1,2-3-1,2-5 18,0 0 0,-1 0 0,-1-1 0,0 0-1,0 0 1,-1 0 0,5-21 0,10-86 92,-14 77-83,-5 4-56,1 12 1865,1 35 481,27 116-631,-25-105-1642,2-1 0,0 0 0,1 0 0,1-1 0,1 0-1,14 23 1,-23-40-65,1-1-1,0 1 0,0-1 0,0 1 1,0-1-1,0 1 0,1-1 0,-1 0 1,0 0-1,1 1 0,-1-1 0,1 0 0,-1 0 1,1 0-1,-1-1 0,1 1 0,0 0 1,-1-1-1,1 1 0,0-1 0,0 1 1,1-1-1,-1 0-12,0 0 1,-1-1-1,1 0 1,0 1-1,-1-1 1,1 0-1,-1 0 1,1 0-1,-1 0 0,0 0 1,1 0-1,-1 0 1,0 0-1,0 0 1,1-1-1,-1 1 1,0 0-1,1-3 1,2-4-59,0 0 0,0 0 0,-1 0 1,0-1-1,0 1 0,-1-1 0,2-14 1,-1-186 1151,1 227-851,0 0 1,2-1-1,0 1 1,0-1-1,2 0 1,0-1-1,1 0 1,1 0-1,0-1 1,20 23-1,-27-35-338,1 0-1,0-1 0,-1 1 0,1-1 1,0 0-1,0 0 0,0 0 0,0 0 1,1-1-1,-1 1 0,0-1 0,1 0 0,-1-1 1,7 1-1,-6-1-633,0 0 0,0 0 0,0-1 0,0 0 1,-1 0-1,1 0 0,0 0 0,7-4 0,24-19-10018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19 391 9234,'0'0'10628,"-18"-11"-6981,18 8-3535,0 0-1,1 1 0,-1-1 1,1 1-1,-1 0 1,1-1-1,0 1 1,0 0-1,0-1 1,1 1-1,-1 0 1,0 0-1,1 0 1,-1 0-1,1 0 1,2-2-1,35-27 0,-21 19 105,40-31-89,2 4 0,2 2 0,123-54 0,-141 73-151,1 3-1,1 1 1,0 3 0,0 1-1,1 3 1,87-3-1,-126 9 17,-1 1-1,1 1 1,-1-1 0,1 1-1,-1 1 1,1 0 0,-1 0-1,0 0 1,0 1 0,0 0-1,0 0 1,0 0-1,-1 1 1,1 0 0,-1 1-1,0-1 1,0 1 0,-1 0-1,0 1 1,0-1-1,0 1 1,0 0 0,-1 1-1,0-1 1,0 1 0,-1-1-1,0 1 1,4 11 0,-2-3 34,0 1 0,-1 0 0,-1 0 0,0 0 0,0 33 0,-8 81 110,4-114-123,0 0 1,-1 0 0,-1 0 0,-1 0 0,0-1 0,-1 1-1,-8 16 1,13-32-18,0 0 1,-1 0-1,1 1 0,0-1 0,0 0 0,0 0 1,0 0-1,0 0 0,0 1 0,1-1 0,-1 0 0,0 0 1,0 0-1,0 0 0,0 1 0,0-1 0,0 0 1,0 0-1,0 0 0,0 0 0,0 0 0,0 1 0,0-1 1,1 0-1,-1 0 0,0 0 0,0 0 0,0 0 0,0 0 1,0 0-1,1 0 0,-1 1 0,0-1 0,0 0 1,0 0-1,0 0 0,0 0 0,1 0 0,-1 0 0,0 0 1,0 0-1,0 0 0,0 0 0,1 0 0,-1 0 1,0 0-1,0 0 0,0 0 0,0 0 0,1 0 0,-1 0 1,0 0-1,0-1 0,0 1 0,0 0 0,1 0 1,-1 0-1,13-3-140,20-13 59,-1-1 1,48-35 0,-9 6 71,-11 9 30,-3 1-39,96-44 0,-136 72 39,0 1 0,0 1 0,1 1 0,0 1 0,0 0 0,0 1-1,0 1 1,1 1 0,-1 0 0,30 4 0,-35 1 101,-1 0 0,0 0-1,0 1 1,-1 1 0,1 0 0,-1 1 0,-1 0-1,13 10 1,37 23 285,-37-30-374,0 0-1,1-2 1,0 0-1,0-2 1,1 0-1,-1-2 1,1 0 0,43-1-1,-45-3-109,0-1 0,0 0 0,0-2-1,-1-1 1,1-1 0,-1-1 0,0 0 0,-1-2 0,33-16-1,-45 19-139,0 0-1,-1-1 1,0 0-1,0 0 1,-1-1-1,0 0 1,0 0-1,0 0 1,-1-1-1,7-12 1,-9 13-712,0-1 0,-1 0 0,0 0 0,0 0 0,-1 0 1,0 0-1,2-14 0,-3-16-7302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1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 11178,'0'0'11498,"-8"8"-10952,3-1-464,0 0 1,0 0-1,1 0 0,-1 0 0,1 1 0,1 0 1,0-1-1,0 1 0,0 1 0,1-1 0,0 0 1,1 0-1,0 1 0,0-1 0,1 12 0,0-13-24,-1 15 139,2 1 1,0-1-1,1 1 0,1-1 1,11 40-1,15 21 171,76 261 561,-100-321-877,-1-1 0,-2 1 0,0 0 0,-1 0 0,-2 0-1,-2 24 1,2-43-54,0 0 0,0-1 1,-1 1-1,1-1 0,-1 0 0,0 1 0,0-1 0,0 0 0,0 0 0,0 0 0,-1 0 0,1-1 1,-1 1-1,0 0 0,1-1 0,-1 0 0,0 0 0,-1 0 0,1 0 0,0 0 0,-1-1 1,1 1-1,-1-1 0,1 0 0,-5 1 0,-9 1-137,1 0-1,-1 0 1,1-2 0,-24 0 0,27 0-101,-1-2 0,1 0 0,-1 0 0,1-1 0,-1-1 0,1 0 0,-17-7 0,24 7-43,1 1 1,-1-2-1,1 1 0,-1-1 0,1 0 0,0 0 0,0 0 0,1 0 1,-1-1-1,1 0 0,0 0 0,0 0 0,1-1 0,-1 1 0,1-1 1,1 0-1,-4-8 0,-5-33-4485,10 3-1505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15283,'0'0'7223,"12"0"-7159,5 2-3,-1 1 0,1 1-1,-1 0 1,0 1 0,-1 0 0,1 1-1,-1 1 1,0 1 0,-1 0 0,19 14-1,-31-20-43,-1-1-1,1 1 1,0 0-1,-1 1 1,1-1-1,-1 0 1,1 0-1,-1 1 1,0-1-1,0 0 1,0 1-1,-1-1 1,1 1-1,0-1 1,-1 1-1,0 0 1,1-1-1,-1 1 1,0-1-1,-1 1 1,1 0-1,0-1 1,-1 1-1,1-1 1,-1 1-1,0-1 1,0 1-1,0-1 1,0 1-1,0-1 1,0 0-1,-1 0 1,1 0-1,-1 1 1,-2 1-1,-7 10 68,-1-1 0,-1 0-1,-28 23 1,26-23-95,-167 131 235,179-141-175,-1-1 1,1 1-1,0 0 0,1 0 0,-1 0 1,1 1-1,-1-1 0,-2 6 1,5-8-39,-1 0 0,1 0 0,0 0 0,0 0 0,0 0 0,0 0 0,0 0 0,0-1 0,0 1 0,0 0 0,0 0 0,0 0 0,1 0 0,-1 0 0,0 0 0,1 0 0,-1 0 0,1 0 0,-1 0 0,1-1 0,-1 1 0,1 0 0,-1 0 0,1-1 0,0 1 0,-1 0 0,1-1 0,0 1 0,0-1 0,0 1 0,-1-1 0,1 1 0,0-1 0,0 1 0,0-1 0,0 0 0,0 1 0,0-1 0,1 0 0,26 9 133,1-1-1,0-2 0,0-1 1,0-1-1,1-1 1,40-2-1,-69-2-417,1 0 0,-1 0 0,0 1 1,0-1-1,0 0 0,0 0 0,0 0 0,0-1 0,0 1 0,0 0 0,0 0 0,-1 0 0,1-1 0,0 1 0,-1 0 0,1-1 0,-1 1 0,1 0 0,-1-1 1,0-1-1,1 0-789,9-26-6387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2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12171,'0'0'11410,"184"-22"-10474,-129 17-432,0-1-144,-9-2-256,-1-3-104,-8 0-512,-9 3-608,-10 2-1640,-9 4-2994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20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1 216 12619,'0'0'7499,"13"-27"-7301,46-82-60,-55 101-72,0 0 0,1 0 0,1 1 0,-1 0 0,1 0-1,0 0 1,14-11 0,-19 17 11,0 0 0,0 0 0,1 0-1,-1 0 1,0 0 0,1 1 0,-1-1-1,0 1 1,1-1 0,-1 1 0,0-1-1,1 1 1,-1 0 0,1-1 0,-1 1-1,1 0 1,-1 0 0,1 0-1,-1 0 1,1 1 0,-1-1 0,1 0-1,-1 1 1,0-1 0,1 0 0,-1 1-1,1 0 1,-1-1 0,0 1 0,0 0-1,1 0 1,-1 0 0,0 0 0,0 0-1,0 0 1,0 0 0,0 0 0,0 0-1,0 0 1,1 2 0,6 10 334,7 11 42,2 0 0,0-1-1,2-1 1,31 31 0,-44-48-476,0 0-1,1 0 1,-1-1 0,1 0-1,0 0 1,0-1-1,0 1 1,1-1-1,-1-1 1,1 0-1,-1 0 1,1 0 0,0-1-1,0 0 1,0 0-1,0-1 1,0 0-1,0-1 1,-1 0 0,1 0-1,0 0 1,8-4-1,-8 2-161,0-2 0,0 1-1,0-1 1,0-1 0,0 1 0,-1-1-1,0-1 1,-1 1 0,1-1 0,-1 0-1,6-10 1,-6 10-70,40-54-3360,-8 3-3769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21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10 177 6833,'0'0'12367,"-9"-22"-9916,9 20-2413,1 0-1,-1-1 0,1 1 1,0 0-1,0 0 0,0 1 1,0-1-1,0 0 0,0 0 1,1 0-1,-1 1 0,1-1 1,-1 1-1,1-1 0,-1 1 1,4-3-1,38-24 380,-26 17-168,-1 0-161,0 1 1,0 1-1,35-15 1,-44 21-90,1 1 0,-1 0 0,1 0 0,0 1 0,-1-1 0,1 2 0,0-1 1,0 1-1,0 0 0,-1 1 0,1 0 0,13 3 0,-17-2 7,-1-1-1,0 1 0,0-1 0,0 1 0,0 0 1,-1 0-1,1 1 0,0-1 0,-1 1 1,0-1-1,1 1 0,-1 0 0,2 4 0,25 46 422,-18-31-203,-7-13-142,-1-1 0,0 1 0,0 0 0,-1 0 0,0 0 0,-1 0 0,0 0 0,0 13 0,-1-21-47,-17-37-920,16 32 884,-1-1 0,1 1 0,0-1 0,1 1 0,-1-1 0,1 1 0,0-1 0,0 0 0,0 1 0,1-1 0,0 1 0,0-1 0,0 1 0,0-1-1,1 1 1,-1 0 0,1 0 0,0-1 0,0 1 0,1 1 0,-1-1 0,1 0 0,0 1 0,0-1 0,0 1 0,1 0 0,-1 0 0,1 0 0,6-4-1,1 0 1,1 0 0,0 1-1,0 0 1,0 1-1,1 0 1,0 1-1,0 1 1,0 0 0,0 1-1,0 0 1,1 1-1,18 0 1,-26 2 49,-1 1-1,1 0 1,-1 0 0,0 0 0,1 0 0,-1 1 0,0 0 0,0 0-1,-1 0 1,1 0 0,-1 1 0,1 0 0,-1 0 0,6 8-1,-6-7-23,0 0 0,1 0-1,-1-1 1,1 0-1,0 0 1,0 0-1,0-1 1,1 0-1,-1 0 1,1 0-1,-1 0 1,1-1 0,0 0-1,7 1 1,-7-2-76,0-1 0,0 1 1,0-1-1,0-1 0,0 1 1,0-1-1,0-1 1,0 1-1,0-1 0,0 0 1,0 0-1,-1 0 0,8-5 1,-5 2-682,0-1 1,-1 0-1,0-1 1,0 0-1,0 0 1,-1 0-1,8-13 1,6-11-5553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22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42 3369,'0'0'15374,"-29"-6"-14374,-92-18-207,116 23-687,0 0 0,0 1 0,0-1-1,0 1 1,0 0 0,0 0 0,0 1-1,0 0 1,0-1 0,-9 4 0,12-3-42,-1 0 1,1 1 0,0-1 0,0 0 0,0 1-1,-1 0 1,1-1 0,1 1 0,-1 0-1,0 0 1,0 0 0,1 0 0,-1 0 0,1 1-1,-2 1 1,0 4 90,1 0 0,0 1 0,0-1 0,1 0 0,0 1 0,0-1 0,1 1 0,1 13 0,-1-7-23,0-12-123,0 0 1,1 0 0,-1 0 0,1 0 0,0-1 0,0 1 0,0 0-1,0 0 1,0-1 0,0 1 0,1-1 0,-1 1 0,1-1 0,0 1-1,0-1 1,0 0 0,0 0 0,0 0 0,0 0 0,0 0 0,1-1 0,-1 1-1,1-1 1,-1 1 0,1-1 0,0 0 0,-1 0 0,1 0 0,0 0-1,3 0 1,10 2-63,0 0 1,0-1-1,0-1 0,19-1 0,-31 0 33,0 0 1,0 0-1,0 0 1,0-1-1,1 0 1,-1 0-1,0 0 1,-1-1-1,1 1 1,0-1-1,0 0 1,-1 0-1,1 0 1,-1 0-1,1-1 1,-1 1-1,0-1 1,0 0-1,0 0 1,0 0-1,-1-1 1,1 1 0,-1 0-1,0-1 1,0 0-1,0 1 1,-1-1-1,1 0 1,-1 0-1,1-4 1,3-12 153,-1-1 1,-2 1-1,0-1 1,-1-35-1,-1 47 23,-1 9-145,1 0 0,0 0 0,0 0 0,-1 0 0,1 0 0,0 0 0,-1 0 0,1 0 0,0 0-1,-1 0 1,1 0 0,0 0 0,-1 0 0,1 0 0,0 0 0,-1 1 0,1-1 0,0 0 0,0 0 0,-1 0 0,1 0-1,0 1 1,0-1 0,-1 0 0,1 0 0,0 1 0,0-1 0,0 0 0,-1 0 0,1 1 0,0-1 0,0 0 0,0 1-1,0-1 1,0 0 0,0 0 0,-1 1 0,1-1 0,0 0 0,0 1 0,0-1 0,0 0 0,0 1 0,0-1 0,0 0-1,1 1 1,4 101 21,5 0 0,5-1-1,30 110 1,-39-185-22,1 9 66,-2 0 0,-1 0 1,-1 45-1,-3-79-70,0 1-1,0-1 1,0 0 0,-1 0-1,1 0 1,0 0 0,-1 0-1,1 0 1,-1 1 0,0-1-1,1 0 1,-1 0 0,0-1-1,1 1 1,-1 0 0,0 0-1,0 0 1,0 0 0,0-1-1,0 1 1,0 0 0,0-1-1,-2 2 1,-37 9 35,31-10-66,-1 0 0,1 0 1,0-1-1,-1-1 0,1 0 1,-15-3-1,18 2-1,1-1 0,-1 0 0,1-1 0,-1 1 0,1-1-1,0 0 1,1 0 0,-1-1 0,1 1 0,0-1 0,0 0 0,0 0 0,0-1 0,1 1-1,0-1 1,0 1 0,1-1 0,0 0 0,0 0 0,0 0 0,-1-10 0,-2-11-46,1-1 1,1 0 0,1-40 0,2 62 69,0 0 0,1 0 0,0 1 0,0-1 1,0 0-1,1 1 0,0-1 0,0 1 0,0-1 0,0 1 1,1 0-1,0 0 0,0 0 0,1 1 0,7-10 1,-4 7 55,1 0 1,1 1 0,-1 0 0,1 0-1,0 1 1,0 0 0,1 0-1,12-4 1,6 0-254,0 2 0,0 1 0,0 1 0,1 1 0,48 1-1,-76 3 30,0-1-1,0 1 1,0 0-1,0 1 1,0-1-1,0 0 1,0 0-1,0 0 1,0 1-1,0-1 1,0 0-1,0 1 1,0-1-1,0 1 1,0-1-1,0 1 1,0-1-1,0 1 1,-1 0-1,1 0 1,0-1-1,0 1 1,-1 0-1,1 0 1,-1 0-1,1 0 1,0-1-1,0 3 1,2 30-6517,-3-28 5654,0 30-5768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23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8554,'0'0'10754,"2"-23"-8829,4 11-1794,1 0 1,1 0-1,0 0 1,0 1-1,1 0 1,0 0-1,1 1 1,1 1-1,20-16 0,-24 19-296,-6 6 203,-1-1-1,1 0 1,-1 1 0,1-1-1,-1 1 1,1-1-1,0 1 1,-1-1 0,1 1-1,0-1 1,-1 1 0,1 0-1,0-1 1,0 1-1,-1 0 1,1 0 0,0 0-1,0 0 1,0-1 0,-1 1-1,1 0 1,0 0-1,0 0 1,0 1 0,-1-1-1,1 0 1,0 0-1,0 0 1,0 0 0,-1 1-1,1-1 1,0 0 0,0 1-1,-1-1 1,1 1-1,0-1 1,-1 1 0,1-1-1,-1 1 1,1-1 0,-1 1-1,1 0 1,-1-1-1,1 1 1,-1 0 0,1-1-1,0 2 1,32 41 835,-17-22-522,0-1 0,36 33 0,-44-46-316,-1-2-1,1 1 1,0-1 0,0-1 0,1 1 0,-1-1 0,1-1 0,0 1 0,0-2 0,0 1-1,18 2 1,-20-4-25,0 0 0,0-1 0,0 0 1,-1 0-1,1 0 0,0-1 0,0 0 0,-1 0 0,1-1 0,0 0 0,-1 0 0,0 0 0,8-4 0,-9 2-8,-1 0 1,1 1-1,-1-1 0,0-1 1,0 1-1,0-1 1,-1 1-1,1-1 0,-1 0 1,0 0-1,-1 0 1,1-1-1,-1 1 0,0-1 1,1-6-1,5-9-4,0-3-11,-5 5-3267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25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1 440,'0'0'3233,"28"24"-2353,-10-18-96,9-1-304,10-2-312,-9 0-168,8-3-344,-8 0-272,8 3-456,-8-3-737,-10 0-335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29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8706,'0'0'10555,"0"-5"-5858,-1 140-3246,21 414 184,1-270-901,3 25-65,13 29-265,18 113 130,-30-233-318,13 85-20,-12-78-53,-5-36 26,4 46-54,-4-22-43,6 39 40,-6-69 11,-5 290-1,-13-398-72,22 127 0,66 309 166,-72-332-171,-1-4-27,18 155 75,-23-161-2,-9-79-26,5 210 35,10 2-26,-11-110-39,13 115 72,15 55-35,1 17 34,-1 55 35,-24-231-106,32 228-27,-15-120-1,-23-209-5,-3 8 8,-3-57-4,8 57 1,19 132 1,-15-82 17,-7-69-10,4 136 16,2 37-6,7-75-42,0 102-7,1 9 17,-1-78 23,0 44-16,1-50 9,-8-124-1,16 146 22,19 124 8,-19-159-30,1-3-5,44 234 12,-16-193 218,-56-234-231,1 0-1,-1 0 1,1-1 0,-1 1-1,1 0 1,0 0-1,0 0 1,-1-1 0,1 1-1,1-1 1,-1 1 0,0-1-1,0 1 1,0-1 0,1 1-1,-1-1 1,1 0 0,-1 0-1,1 0 1,3 2 0,-4-3-45,46 0-148,59-5 44,124-21 0,20-3-10,72 0 60,145-6-20,1665 21 102,-1572 15 12,120 15-18,126 14 27,-301-7 11,822 44-49,-1179-56 82,128 12 100,-89-14-39,1 1 2,315 23 31,-98-33 560,-305 4-704,-63-1 0,1-1 0,71-8 0,-49-1 0,1 2 0,76 5 0,-10 1 0,-126-1-15,0-1-1,-1 0 1,1 1-1,0-1 1,0 1-1,-1-1 1,1 0-1,0 1 1,-1-1-1,1 0 1,-1 0-1,1 0 1,-1 1-1,0-1 1,1 0-1,-1 0 1,0 0-1,1 0 1,-1 0-1,0 0 1,0 0-1,0 0 1,0 0 0,0 0-1,0 0 1,0 1-1,0-1 1,0 0-1,0 0 1,-1 0-1,0-1 1,1 0-310,0-36-2650,0-5-3280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3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102 104 12723,'0'0'8311,"-10"32"-7650,-26 105-339,34-128-277,0 1 1,0-1-1,1 1 1,1 0 0,0 0-1,0-1 1,1 1-1,0 0 1,1-1 0,0 1-1,0-1 1,1 0-1,0 0 1,1 1 0,0-2-1,0 1 1,1-1-1,10 14 1,-7-8 45,0-2-21,0 0-1,0-1 0,1 1 1,1-2-1,0 0 0,1 0 1,21 16-1,-29-23-68,1-1-1,0 1 1,0-1 0,0 0-1,1 0 1,-1 0 0,0-1-1,1 1 1,-1-1 0,1 0-1,-1 0 1,1-1 0,-1 1-1,1-1 1,0 0-1,-1 0 1,1-1 0,0 1-1,-1-1 1,1 0 0,-1 0-1,1-1 1,-1 1 0,0-1-1,1 0 1,-1 0-1,0-1 1,6-4 0,-3 0-1,1-1 0,-1 0 0,0 0 0,-1 0 0,0-1 0,0 0 0,-1-1 0,0 1 1,-1-1-1,0 0 0,-1 0 0,0 0 0,4-20 0,-1-7 5,-2 0 1,-1-62-1,-3 84 8,-1 1-1,-1-1 1,0 0 0,-1 0 0,-1 1-1,0 0 1,-1 0 0,-1 0 0,0 0-1,0 1 1,-18-25 0,21 33-8,-1 0 0,0 0 0,0 0-1,-1 1 1,1-1 0,-1 1 0,0 0 0,0 1 0,-1-1 0,1 1 0,-1 0 0,1 0 0,-1 1 0,0 0 0,0 0 0,0 0-1,0 0 1,-1 1 0,1 0 0,0 1 0,-1-1 0,1 1 0,0 1 0,-1-1 0,1 1 0,0 0 0,0 0 0,-1 1 0,1 0 0,-10 4-1,8-2-86,0 1-1,1-1 0,-1 1 0,1 1 0,0 0 0,0 0 1,0 0-1,1 1 0,0 0 0,0 0 0,1 0 1,0 1-1,0 0 0,1 0 0,0 0 0,-3 9 0,-3 11-1111,1 1-1,1 0 0,-6 40 1,-3 32-4653,7-9-2053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3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9 162 11378,'0'0'7698,"-1"23"-6579,-2-1-802,1-11-189,1-1-1,0 1 1,0 0 0,1 0 0,1-1 0,-1 1 0,2 0 0,0-1 0,0 1-1,0-1 1,2 1 0,5 12 0,0-5 63,0 0 0,2-1 0,0-1-1,1 1 1,1-2 0,0 1 0,1-2 0,23 19 0,-26-25-154,0 0-1,0-1 1,0-1 0,1 0 0,0 0-1,0-1 1,1-1 0,-1 0 0,1 0-1,0-2 1,0 1 0,0-2 0,26 1 0,-34-2-37,-1-1 0,1 1 0,0-1 0,-1 0 0,1 0 0,-1 0 0,1-1 0,-1 1 0,1-1 1,-1-1-1,0 1 0,0 0 0,0-1 0,0 0 0,-1 0 0,6-5 0,-4 2 6,0-1 0,0 1 0,0-1 0,-1 0 0,0-1 0,-1 1 0,0-1 1,4-14-1,0-6 24,-2-1 0,-1 0 0,-1 0 0,-2-38 0,-1 53-9,-2 0 0,1 0 0,-2-1 0,1 2 0,-2-1-1,0 0 1,-1 1 0,0-1 0,-1 1 0,0 1 0,-1-1 0,-1 1 0,-15-19-1,17 23 11,-1 1-1,0 0 0,-1 0 0,1 0 1,-1 1-1,0 0 0,-1 1 0,0 0 0,0 0 1,0 1-1,0 0 0,0 0 0,-1 1 1,0 1-1,0-1 0,0 2 0,0-1 0,0 1 1,0 1-1,-12 0 0,15 1-62,1 0 1,0 1-1,-1 0 0,1 0 1,0 0-1,0 1 0,0 0 1,1 0-1,-1 0 0,1 1 1,0-1-1,0 1 0,0 1 1,0-1-1,1 1 0,-1 0 0,1 0 1,0 0-1,1 0 0,-1 1 1,1-1-1,0 1 0,1 0 1,-3 9-1,-4 9-743,2 0 0,1 1 0,1-1 0,-3 43-1,1 30-4610,5-10-2138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3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5129,'0'0'14614,"3"-15"-14178,58-202 663,-54 185 117,-6 30 63,-1 6-92,3 19-312,33 384 756,-21-204-1187,-13-119-591,-2-84 101,0 0 0,0 0 0,0 0 0,0 0 0,0-1 0,0 1 0,0 0 0,0 0 0,1 0 0,-1 0 0,0 0 0,0 0 0,0 0 0,0 0 0,0 0 0,0 0 0,0 0 0,0 0 0,0-1 0,1 1 0,-1 0 0,0 0 0,0 0 0,0 0 0,0 0 1,0 0-1,0 0 0,0 0 0,1 0 0,-1 0 0,0 0 0,0 0 0,0 0 0,0 0 0,0 0 0,0 0 0,0 0 0,1 1 0,-1-1 0,0 0 0,0 0 0,0 0 0,0 0 0,0 0 0,0 0 0,0 0 0,0 0 0,0 0 0,1 0 0,3-16-2324,-4-15-3154,0-5-2076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2 880,'0'0'14663,"0"18"-13745,0 59-254,0-74-604,-1-1-1,1 1 1,0-1-1,0 1 1,0 0-1,1-1 1,-1 1-1,1 0 1,-1-1-1,1 1 1,0-1-1,0 1 1,0-1-1,0 1 1,0-1-1,1 0 1,-1 0-1,1 0 1,-1 1-1,5 2 1,-4-4-34,1 0 1,0 0 0,0 0-1,0 0 1,0-1 0,-1 1-1,1-1 1,0 0 0,0 0-1,0 0 1,0 0 0,0-1-1,5 0 1,-6 0-14,-1 1 0,1-1 0,-1 0 0,1 0 0,-1 1-1,0-1 1,1 0 0,-1 0 0,0 0 0,0 0 0,0-1 0,0 1 0,0 0 0,0 0 0,0-1 0,0 1 0,0 0-1,-1-1 1,1 1 0,0-1 0,-1 1 0,1-1 0,-1 0 0,0 1 0,1-1 0,-1 1 0,0-3 0,2-50 233,-2 42-222,0 10-23,0 0-1,0 0 0,0 0 1,-1-1-1,1 1 1,0 0-1,-1 0 1,0 0-1,1 0 1,-1 0-1,0 0 1,0 0-1,0 0 0,0 0 1,0 1-1,-1-1 1,1 0-1,-1 0 1,1 1-1,-1-1 1,-3-1-1,3 1 29,-1 1 1,0 0-1,0-1 1,0 1-1,0 1 1,0-1-1,0 0 1,-1 1-1,1 0 1,0 0-1,0 0 1,0 0-1,0 0 1,-1 0-1,-3 2 1,5-1-21,0 0 1,0 0-1,0 0 1,0 0 0,0 1-1,0-1 1,0 1 0,1-1-1,-1 1 1,1 0 0,-1-1-1,1 1 1,-1 0 0,1 0-1,0 0 1,0 0-1,0 0 1,0 0 0,0 0-1,1 1 1,-1-1 0,1 0-1,-1 0 1,1 1 0,0 3-1,-3 72 205,4-59-105,-1-17-95,0 0 0,0 0 0,0 0 0,0 0 0,1 1 0,-1-1-1,1 0 1,-1 0 0,1 0 0,0 0 0,0 0 0,0 0 0,0 0 0,0-1 0,0 1 0,0 0 0,1 0 0,-1-1 0,1 1-1,-1-1 1,1 1 0,-1-1 0,1 0 0,0 0 0,0 0 0,0 0 0,0 0 0,2 1 0,1-1 8,1 1 1,-1-1 0,0 0 0,0-1-1,1 0 1,-1 0 0,1 0-1,-1 0 1,0-1 0,10-2-1,-12 2-14,1 0 0,-1 0 0,0-1 0,0 0 0,1 0 0,-1 0 0,0 0 0,-1 0 0,1-1-1,0 1 1,-1-1 0,1 0 0,-1 1 0,0-1 0,0 0 0,0 0 0,0-1 0,0 1-1,-1 0 1,1-1 0,-1 1 0,0-1 0,0 1 0,-1-1 0,1 0 0,-1 1 0,1-1-1,-1 1 1,0-1 0,0 0 0,-1 1 0,1-1 0,-1 0 0,0 1 0,-2-6 0,1 6-14,0 0 1,0 0-1,0 0 1,0 1-1,-1-1 1,1 1-1,-1-1 1,0 1 0,1 0-1,-1 0 1,0 1-1,0-1 1,-1 0-1,1 1 1,0 0-1,0 0 1,-1 0 0,1 0-1,-1 0 1,1 1-1,-1-1 1,1 1-1,-4 0 1,3 0 8,1 0 0,-1 0 0,0 0 0,1 1 1,-1-1-1,0 1 0,1 0 0,-1 0 0,1 0 0,-5 2 0,7-2 0,0 0 0,0-1-1,-1 1 1,1 0-1,0 0 1,0 0 0,0 0-1,0 0 1,0 0 0,0 1-1,0-1 1,0 0-1,0 0 1,1 1 0,-1-1-1,1 0 1,-1 1 0,1-1-1,-1 1 1,1-1-1,0 1 1,-1-1 0,1 0-1,0 3 1,0 0-2,0 1 1,0-1-1,0 1 0,0-1 0,1 1 1,0-1-1,0 1 0,0-1 1,1 1-1,-1-1 0,3 5 1,-2-7-214,0 0-1,1 0 1,-1 0 0,0 0 0,1 0 0,-1 0 0,1 0 0,0-1 0,-1 1 0,1-1 0,0 0 0,0 0 0,0 0 0,0 0 0,0 0 0,0-1 0,5 1 0,17 2-6245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10802,'0'0'10303,"26"22"-9871,85 66-216,-104-83-204,1 0 1,-1 0 0,1-1 0,0 0-1,1 0 1,-1 0 0,1-1 0,-1-1-1,1 1 1,0-2 0,10 2-1,19 4 37,-31-5-37,0 0 1,0 0-1,-1 0 0,1 1 1,-1 0-1,1 1 0,-1-1 1,0 1-1,0 0 0,9 9 1,-12-9 47,0 0-1,0 0 1,0 1 0,0-1 0,-1 1 0,0-1 0,0 1 0,0 0 0,0 0-1,-1 0 1,0 0 0,0 0 0,0 0 0,0 0 0,-1 10 0,9 127 945,54 712 151,-51-747-1078,38 295 384,19 201-143,-62-530-315,3 88 70,10 383 744,0-426-799,-4-29 66,-4-41 46,-8-37-99,-1 1 0,-1 0-1,1-1 1,-1 15 0,7 31 129,1 21 255,-1-31-332,0 5-41,-8-47-45,0-1 0,0 1 0,1 0-1,-1-1 1,1 1 0,0-1 0,3 5 0,9 22-5,-2-3-28,-11-27 49,0 0 0,-1 0 0,1 0 0,-1 0 0,1 0 1,-1 0-1,1 0 0,-1 0 0,0 0 0,1 0 0,-1 0 0,0 0 0,0 0 0,0 0 1,0 0-1,0 1 0,0 0 0,-1-1-4,-1 0 1,1 0-1,-1 0 1,1-1-1,-1 1 1,1 0-1,-1-1 1,0 1-1,1-1 1,-1 0 0,1 0-1,-1 0 1,0 1-1,1-1 1,-1-1-1,0 1 1,-1 0-1,-45-1 31,24-1 171,-1 2 0,1 1 0,0 1-1,-48 9 1,70-9-148,2-2-185,1-6-1028,0 0 459,0 0 1,1 0 0,0 0-1,0 0 1,0 0 0,1 1-1,3-7 1,2-3-2232,10-26-7293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4177,'0'0'15521,"6"5"-15040,27 21 45,0 1 0,-2 2-1,-1 1 1,-2 2 0,46 65 0,-60-76-480,-1 1 0,0 0 0,-2 1 0,-1 1 1,-1 0-1,-1 0 0,-1 1 0,-1 0 0,-1 0 0,-1 0 1,0 33-1,-4-40-27,0 0 5,0 0 0,-1-1 0,-5 26 0,4-36-28,0 0 0,0-1 1,-1 1-1,1-1 0,-2 1 0,1-1 1,-1 0-1,0-1 0,0 1 1,0-1-1,-1 1 0,-7 6 0,4-6-40,1-1 0,-1 1-1,0-1 1,-1-1 0,1 1-1,-1-2 1,0 1 0,0-1-1,0 0 1,0-1-1,0 0 1,-1 0 0,1-1-1,-1-1 1,1 1 0,-1-1-1,1-1 1,-10-1 0,12 1 10,-1-1 0,1 1 0,0-1 0,0 0 1,1-1-1,-1 0 0,0 0 0,1 0 1,0-1-1,0 0 0,0 0 0,0-1 0,0 1 1,1-1-1,0 0 0,0-1 0,0 1 0,1-1 1,0 0-1,0 0 0,0-1 0,1 1 1,-4-12-1,4 10 37,1 0 1,0 0 0,0 0-1,1 0 1,0 0-1,0 0 1,1 0 0,0 0-1,0 0 1,1 0-1,2-10 1,-1 12 6,0 1 0,1-1 0,-1 0 0,1 1 0,0 0 0,0-1 0,1 1 0,0 1 0,0-1 0,0 0 0,0 1 0,1 0 0,-1 0 0,1 0 0,6-3-1,8-5 184,1 0-1,1 1 1,0 1-1,0 1 1,38-11-1,-46 17-2120,0 1 0,1 0 0,20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45 6969,'0'0'14958,"14"-8"-14067,0-1-672,-9 6-164,-1-1 0,1 2 0,0-1 0,0 0 0,0 1 0,0 0 0,0 0 0,1 0 0,-1 1 0,0 0 0,1 0 0,0 0 0,-1 1 0,7 0 0,-4-1 180,1 1-1,0 1 0,0-1 0,0 2 0,-1-1 0,16 5 0,-21-4-144,0-1-1,0 1 0,0 0 1,0 0-1,0 0 1,0 1-1,-1-1 0,1 0 1,-1 1-1,1 0 0,-1 0 1,0 0-1,0 0 0,-1 0 1,1 0-1,0 0 0,-1 0 1,0 1-1,0-1 0,1 6 1,1 4 1,-1 1 1,-1-1 0,0 1-1,-1-1 1,-1 0 0,0 1-1,0-1 1,-2 1-1,1-1 1,-2 0 0,0 0-1,0-1 1,-1 1-1,-1-1 1,0 0 0,-13 19-1,7-13-395,-1 0 0,-1-1 0,0-1 0,-1-1 0,-1 0 0,0 0 0,-1-2 0,0 0 0,-33 18 0,44-29-320,0 1 0,0-1 1,0-1-1,0 1 0,0-1 0,-10 1 1,11-23-7800,5 19 7361,0-27-5221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10442,'0'0'14259,"37"141"-13499,-10-84-279,10 9-113,0-16-184,9-3-184,-10-17-48,-8-11-536,8-13-713,-8-12-1735,-10-24-3330,-9 0-2832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1528,'0'0'18848,"16"2"-18668,123 16-108,-136-18-63,0 1-1,0 0 0,0 0 0,0 0 0,1 0 0,-2 1 0,1-1 1,0 1-1,0-1 0,0 1 0,-1 0 0,5 5 0,-6-7-5,-1 1 0,1 0-1,-1 0 1,1 0-1,-1 0 1,1 0-1,-1 0 1,0 0 0,0-1-1,0 1 1,1 0-1,-1 0 1,0 0-1,0 0 1,0 0-1,0 0 1,-1 0 0,1 0-1,0 0 1,0 0-1,0 0 1,-1 0-1,1 0 1,-1 0 0,1 0-1,-1 0 1,1-1-1,-1 1 1,1 0-1,-1 0 1,1-1 0,-1 1-1,0 0 1,0-1-1,1 1 1,-1 0-1,0-1 1,0 1 0,0-1-1,0 1 1,0-1-1,0 0 1,1 1-1,-1-1 1,-2 0-1,-9 7 119,-1 0 0,0-1-1,0-1 1,-1 0-1,1-1 1,-1 0-1,-19 2 1,31-6 1162,30 0-1018,14-1 154,-13 0 18,50 5 1,-71-3-334,1 0 1,-1 1-1,0 1 0,0-1 1,0 1-1,0 0 0,0 1 1,0 0-1,-1 0 1,9 7-1,-12-7-14,0 0 1,0 1-1,-1-1 1,0 1-1,0 0 0,0 0 1,0 0-1,-1 1 1,0-1-1,0 1 1,0-1-1,-1 1 0,1 0 1,-2-1-1,1 1 1,0 8-1,-1-7-56,1 0-1,-1 1 1,-1-1 0,1 0-1,-1 0 1,-1 0 0,1 1 0,-1-1-1,0-1 1,-1 1 0,0 0-1,-5 9 1,4-11-53,-1 1 0,0-1 1,-1 0-1,1 0 0,-1-1 0,0 0 0,0 0 1,0 0-1,-1-1 0,1 1 0,-1-2 0,0 1 1,0-1-1,-13 3 0,1-2-310,0 0-1,0-2 1,0 0 0,-29-3 0,44 2 164,1-1 1,0 1 0,0-1-1,0 0 1,0 0 0,0 0-1,0 0 1,0 0 0,1-1-1,-1 1 1,0-1 0,1 0-1,-1 0 1,1 0 0,-1 0 0,1 0-1,0-1 1,0 1 0,0-1-1,0 1 1,-2-5 0,0-1-961,1 0 1,0 1 0,0-2-1,1 1 1,0 0 0,0-1-1,0-11 1,0-28-7687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4825,'0'0'15677,"0"3"-14980,2 14-334,0-1-1,2 0 1,0 1-1,1-1 1,0-1-1,16 31 1,-8-16-115,8 19 35,101 262 549,-108-266-816,-2 1 0,-2 0 0,-1 0-1,-3 1 1,0 49 0,-5-92-34,-1 0 0,-1 0 0,1 0-1,0 0 1,-1 0 0,0 0 0,0 0 0,0 0 0,0 0 0,-1-1 0,0 1 0,1 0 0,-1-1 0,-1 1 0,1-1 0,0 0 0,-1 0 0,0 0 0,1 0-1,-1 0 1,0-1 0,-1 1 0,1-1 0,0 0 0,-1 0 0,1 0 0,-1 0 0,0 0 0,1-1 0,-1 0 0,0 0 0,0 0 0,0 0 0,0 0 0,0-1-1,0 0 1,0 0 0,0 0 0,0 0 0,0-1 0,0 1 0,0-1 0,0 0 0,0-1 0,-5-1 0,2-1-9,-1-1 1,0 0 0,1 0-1,0 0 1,0-1-1,1 0 1,-1 0 0,1-1-1,1 0 1,-1 0-1,1 0 1,0-1 0,1 0-1,0 0 1,-5-12-1,2 3-10,1 0-1,1 0 0,0 0 0,1-1 1,1 0-1,-1-34 0,4 42-23,1 0 0,0 1 0,1-1 0,1 0 0,-1 1 0,1 0 0,1-1 0,0 1 0,0 0 0,1 1 0,0-1 0,0 1 0,11-12 0,-12 14-67,0 2 1,1-1-1,0 0 0,0 1 0,0 0 0,0 0 0,1 0 1,-1 1-1,1 0 0,0 0 0,0 0 0,0 1 0,1 0 1,-1 0-1,0 0 0,1 1 0,0 0 0,-1 0 0,1 1 1,-1 0-1,11 1 0,-8 2-4956,0 7-961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3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1840,'0'0'19915,"2"22"-18920,-2-7-841,0-7-104,0-1 0,0 0 0,0 1 0,1-1 0,0 0 1,1 1-1,0-1 0,0 0 0,0 0 0,1 0 0,0 0 0,0-1 0,1 1 0,0-1 0,0 0 0,0 0 1,1 0-1,8 8 0,-1-5-34,1 0 0,0-1 0,1 0 0,0-1 1,0-1-1,0 0 0,1-1 0,-1 0 0,1-1 0,1-1 1,-1-1-1,0 0 0,1 0 0,-1-2 0,17-1 0,-27 1-155,-1 0-1,1-1 0,-1 0 0,1 0 0,-1 0 0,0 0 0,0-1 0,1 0 1,-1 0-1,0 0 0,-1 0 0,1 0 0,0-1 0,-1 0 0,1 0 0,-1 0 0,0 0 1,0 0-1,0-1 0,0 1 0,-1-1 0,1 0 0,-1 0 0,0 0 0,0 0 0,0 0 1,1-7-1,-1 5-339,0 0 1,-1 0 0,1-1 0,-2 1 0,1-1-1,0 1 1,-1 0 0,-1-1 0,1 1-1,-1-1 1,0 1 0,0-1 0,-1 1-1,0 0 1,0 0 0,0 0 0,-1 0-1,0 0 1,-4-5 0,-19-18-5098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9658,'0'0'11619,"110"206"-10579,-91-126-560,8 0-264,-9 0-176,1-6-40,-1-8-360,-9-11-664,0 0-1425,-9-22-4008,0-8-1809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10322,'0'0'10278,"26"2"-9201,187 5 288,0-9 0,354-49 0,-483 42-1339,-45 6 1,-2-2 0,1-1 0,0-2 0,43-16 1,-71 17-23,-19 2-587,-19 1-1029,-51 4-6596,40 0 622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15851,'0'0'8066,"183"0"-7922,-146 0-144,-10 0-288,1 0-608,-19 6-312,-9-3-273,-27-3-2864,-10-3-1008,0-8-624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6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56 101 2817,'-4'-6'17316,"-2"8"-16529,0 9-621,1 0 0,0 0-1,0 0 1,1 0 0,0 1-1,1-1 1,-3 22-1,2 1 43,1 52 0,3-82-203,0-1 0,0 1 0,1-1 0,-1 1 0,1-1 0,0 0 1,0 0-1,0 1 0,0-1 0,1 0 0,0 0 0,-1 0 0,1 0 0,0 0 0,0-1 0,0 1 0,1 0 1,2 2-1,0-2-4,0 1 0,0 0-1,1-1 1,-1 0 0,1 0 0,0-1 0,0 0 0,0 0 0,10 2 0,-6-2-3,-1 0 0,1-1 0,0-1 0,0 1 0,0-1 0,0-1 0,-1 0 0,1-1 0,0 1 0,0-2 0,-1 1 0,0-2 0,10-3 1,-10 2-16,0 0 0,0-1 0,-1 0 0,0-1 1,0 0-1,-1 0 0,1-1 0,-2 1 1,1-1-1,-1-1 0,0 0 0,-1 1 1,0-2-1,0 1 0,-1 0 0,0-1 1,-1 0-1,0 0 0,0 0 0,-1 0 1,-1-1-1,1-18 0,-2 28 27,1 0-6,-1 0 0,1 0 0,-1 0 0,0 0 1,0 0-1,0-1 0,1 1 0,-1 0 0,0 0 0,0 0 0,-1 0 0,1 0 0,0 0 1,0 0-1,0 0 0,-1 0 0,1-1 0,-1 1 0,1 0 0,-1 0 0,1 0 0,-1 1 1,1-1-1,-1 0 0,0 0 0,0 0 0,1 0 0,-1 1 0,0-1 0,-1-1 0,2 2-3,0 0-1,-1 0 0,1 0 0,0 0 1,0 0-1,-1-1 0,1 1 0,0 0 1,0 0-1,-1 0 0,1 0 0,0 0 0,-1 0 1,1 0-1,0 0 0,0 0 0,-1 0 1,1 0-1,0 0 0,0 0 0,-1 0 0,1 0 1,0 0-1,-1 0 0,1 0 0,0 1 1,0-1-1,-1 0 0,1 0 0,0 0 0,0 0 1,-1 0-1,1 1 0,0-1 0,0 0 1,0 0-1,0 1 0,-1-1 0,1 0 0,0 0 1,0 1-1,0-1 0,0 0 0,0 0 1,0 1-1,-1-1 0,1 0 0,0 0 0,0 1 1,0-1-1,0 0 0,0 1 0,0-1 1,0 0-1,0 0 0,0 1 0,0 1 6,-4 13 14,1 1 0,1 0 0,0 0 0,1 0 0,1 0 0,0 0 0,4 26 0,-3-34-7,1 0-1,-1 0 1,1 0-1,1 0 1,0 0-1,0 0 1,0-1-1,1 0 1,0 0-1,1 0 0,0 0 1,0 0-1,0-1 1,1 0-1,-1 0 1,12 8-1,-9-9-4,0-1-1,0 0 0,0 0 1,1-1-1,-1 0 0,1 0 1,0-1-1,0 0 0,0-1 1,0 0-1,0 0 0,0-1 1,0 0-1,1-1 1,-1 0-1,0 0 0,0-1 1,0 0-1,-1-1 0,1 1 1,-1-2-1,1 1 0,-1-1 1,0-1-1,0 0 0,-1 0 1,1 0-1,-1-1 1,0 0-1,-1 0 0,1-1 1,-1 1-1,-1-2 0,10-14 1,-8 10-37,-1-1-1,-1-1 1,0 1 0,-1-1 0,-1 1 0,0-1 0,0 0 0,-2 0 0,0-1 0,0 1 0,-3-23 0,2 36 24,0-7-19,-1 0 0,0 1 0,-1-1 0,1 0 0,-2 1 0,1-1 0,-1 1-1,0 0 1,0 0 0,-1 0 0,0 0 0,0 0 0,-1 1 0,1 0 0,-2 0 0,1 0 0,-1 1-1,1-1 1,-1 1 0,-1 1 0,1-1 0,-13-6 0,8 5 21,-1 1 1,0-1-1,0 2 1,-1 0-1,1 0 0,-1 1 1,0 1-1,0 0 0,0 1 1,0 0-1,0 1 1,0 0-1,-16 3 0,26-2 13,-1 1 0,1-1-1,0 1 1,-1 0 0,1 0-1,0 0 1,0 0 0,1 0-1,-1 1 1,0-1-1,-3 5 1,5-6-8,0-1 0,1 1 0,-1 0-1,0 0 1,0 0 0,0 0 0,1 0 0,-1 1 0,0-1-1,1 0 1,-1 0 0,1 0 0,0 1 0,-1-1 0,1 0-1,0 0 1,0 1 0,-1-1 0,1 0 0,0 0 0,0 1-1,0-1 1,1 0 0,-1 1 0,0-1 0,0 0 0,1 0-1,-1 1 1,1-1 0,-1 0 0,1 0 0,0 0 0,-1 0-1,1 0 1,0 0 0,0 0 0,1 2 0,5 2 10,1 0 0,0-1 0,0 0 0,0 0 0,0-1-1,1 0 1,-1 0 0,10 1 0,83 13 189,-44-9-109,-49-7-77,136 31 433,-126-27-329,0 1 1,0 1-1,0 0 1,-1 1 0,24 17-1,-37-23-89,-2 0 1,1 1-1,0 0 1,0 0-1,-1-1 0,0 2 1,0-1-1,1 0 1,-2 0-1,1 1 0,0-1 1,-1 1-1,1-1 0,-1 1 1,0 0-1,-1-1 1,1 1-1,0 0 0,-1 0 1,0 0-1,0-1 0,0 1 1,0 0-1,-1 0 1,0 0-1,-1 4 0,1-2-21,-1 0-1,0 0 1,0 0-1,-1 0 1,0 0-1,0-1 1,0 1 0,0-1-1,-1 0 1,0 0-1,0 0 1,-1-1-1,1 1 1,-9 5-1,1-2-319,0-1-1,0-1 0,-22 8 0,5-9-7804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138 195 10354,'-138'-195'7330,"157"195"-6266,17 0 944,19 0-231,0 0-913,0 0-544,10 0-320,-10 0-8,0 0-1080,18 0-1225,-18 6-1960,-18-4-1896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12883,'0'0'9515,"7"26"-8379,0 1-878,-3-9-135,0 1-1,2-2 1,0 1 0,1-1-1,1 0 1,0 0 0,19 26-1,-16-28-42,1 0 0,0-1 0,1 0 0,1-1 0,0 0 0,0-1 0,21 12 0,-23-18-61,0 0 1,0 0 0,1-1-1,-1 0 1,1-1 0,1-1 0,-1 0-1,0-1 1,1 0 0,21-1-1,-32-1-20,0 0-1,0-1 0,0 1 1,0-1-1,0 1 0,0-1 0,0 0 1,0 0-1,0-1 0,-1 1 1,1-1-1,0 1 0,-1-1 0,1 0 1,-1 0-1,0 0 0,0 0 1,0 0-1,0 0 0,0-1 0,0 1 1,0-1-1,-1 1 0,1-1 1,-1 0-1,0 0 0,0 1 0,0-1 1,0 0-1,0 0 0,-1 0 1,1 0-1,-1 0 0,0-6 0,1 0 20,-1 0 0,0 1-1,-1-1 1,0 0 0,0 1-1,0-1 1,-2 0 0,1 1-1,-1 0 1,0 0 0,-6-11 0,1 7-22,-1 0 1,0 1 0,-1 1 0,0-1-1,-1 2 1,0-1 0,0 1 0,-1 1-1,0 0 1,0 1 0,-1 0 0,0 1 0,-1 1-1,-16-6 1,0 3-655,-1 0 1,1 2-1,-1 2 1,-1 0-1,-47 2 0,-2 6-4668,6 11-3213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6:4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7466,'0'0'10474,"3"5"-9546,8 14-145,0 1 0,-1 1 0,9 26 0,0 0-237,187 521 1196,-137-361-1533,-31-85 213,-5 2-1,32 250 1,-25-43 99,4-2-478,-6-152-35,-29-141 25,-1 9-33,-7-25 1,2-1 1,0 1-1,0 0 1,10 26-1,-7-28 2,-1 1 0,-1 0 0,-1 0-1,2 26 1,-4-34-6,0 1 0,1-1 0,0 0-1,5 13 1,-3-13 5,-1 1-1,-1 0 1,1-1 0,-1 17-1,8 44 9,-7-66-11,-2-6 1,-1 0 0,0 0 0,1 1 1,-1-1-1,0 0 0,1 0 0,-1 1 0,0-1 0,1 1 0,-1-1 0,0 0 0,1 1 0,-1-1 0,0 1 0,0-1 0,0 0 0,1 1 0,-1-1 0,0 1 0,0-1 0,0 1 1,0-1-1,0 1 0,0-1 0,0 1 0,0-1 0,0 1 0,0-1 0,0 1 0,0 0 121,0 0-61,0 3-36,1-3-6,17 9 81,0-2 1,1 0-1,0-1 1,0-1-1,0 0 1,35 4-1,127 5 63,-126-12-163,513 5 91,-358-10-13,33-10-40,3-1-19,365-24-14,-98 1-80,-27 11 76,-138 24 118,-346 1-80,7-5 48,-8-122 26,-30-235 0,-6 202-97,28 130-13,2-1-1,-2-32 1,-3-20 1,-15-182-20,15 113 10,-2-75 23,-33-409 40,62 286-49,-13 41-62,-6 169 15,2 139 58,0 0-1,0 0 1,0 0 0,0 0-1,0 0 1,0 0 0,0 0-1,0 0 1,0 0 0,-1 0-1,1 0 1,0 0 0,-1 0-1,1 1 1,-1-1 0,1 0-1,-1 0 1,1 0 0,-1 0-1,1 1 1,-1-1 0,0 0-1,1 1 1,-1-1-1,0 0 1,0 1 0,1-1-1,-1 1 1,0-1 0,0 1-1,0 0 1,0-1 0,0 1-1,0 0 1,0 0 0,1-1-1,-1 1 1,0 0 0,0 0-1,0 0 1,0 0 0,0 0-1,0 0 1,0 1 0,0-1-1,0 0 1,0 0 0,0 1-1,-1 0 1,-12-1-148,-554 36 114,219-8 77,-45 4-44,54-8-16,121-12-14,-293 6 35,173-9 8,-104-14 9,144-3-13,196 4-30,-117-21 0,54 4-84,129 16 97,-35-1 14,59 6-712,20 0-1290,18-2-3696,-7-1-4178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81 6937,'0'0'7065,"20"-24"-2074,-14 18-4866,-1 1 0,1 0 0,1 0 0,-1 0 0,1 1 0,0 0 0,-1 0 0,2 1 0,-1 0 0,9-3 0,-12 4-88,0 1-1,0 0 0,0 0 1,1 0-1,-1 1 0,0-1 1,0 1-1,0 0 0,1 0 0,-1 1 1,0-1-1,0 1 0,6 1 1,-7 0-13,0-1 0,-1 1 0,1 0 0,-1 0 0,1 0 0,-1 0 1,0 0-1,1 1 0,-1-1 0,-1 1 0,1-1 0,0 1 0,-1 0 1,1 0-1,-1-1 0,0 1 0,0 0 0,2 5 0,8 41 187,-2 1 0,-1-1 0,-3 2-1,-2-1 1,-4 52 0,1-86-209,-1 9 17,-1 0-1,-1 0 0,-1 0 1,-1-1-1,-17 48 0,17-57 9,-1-1-1,-1 1 0,0-1 0,-1 0 0,-1-1 0,0 0 0,-1 0 0,0-1 0,-1 0 0,-15 13 1,23-23-48,1 0 1,0-1-1,0 1 0,-1-1 1,1 1-1,-1-1 1,1 0-1,-1 0 1,0 0-1,1-1 1,-1 1-1,0 0 1,0-1-1,1 0 0,-1 0 1,0 0-1,0 0 1,1 0-1,-1 0 1,0-1-1,0 1 1,1-1-1,-1 0 1,0 0-1,1 0 1,-1 0-1,1 0 0,-1-1 1,1 1-1,0-1 1,0 0-1,-1 1 1,1-1-1,-3-4 1,-7-7-125,2 0 1,-1-1-1,2 0 0,-14-25 1,5 8 479,73 66 917,-45-30-1156,26 19 39,1-3 0,1-1 0,1-2 0,0-1 0,45 11-1,-80-26-284,1-2-1,-1 1 0,1 0 0,-1-1 0,1 0 0,-1 0 0,1-1 0,-1 1 1,1-1-1,6-2 0,-7 2-209,-1 0 0,0-1 1,0 0-1,0 1 0,0-1 1,0 0-1,0-1 0,-1 1 1,1 0-1,-1-1 0,1 0 1,-1 1-1,0-1 0,2-4 1,16-34-5851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0 536,'0'0'17576,"24"16"-16361,1-1-892,-8-6-96,0 1 0,-1 1 0,-1 0 0,0 2 0,0-1 0,-1 2 0,22 27 0,-5 1 139,-2 2 0,-2 1 0,-2 1-1,-2 2 1,-2 0 0,-2 1 0,-2 1 0,-3 0 0,-2 1 0,-2 1 0,-2 0 0,-2 0-1,-2 80 1,-4-106-269,0 0 0,-1-1-1,-2 1 1,-1 0-1,-1-1 1,0 1 0,-2-1-1,-2-1 1,0 1 0,-13 22-1,20-42-96,-38 60 225,38-62-237,0-1-1,0 1 0,-1 0 1,1-1-1,0 1 1,-1-1-1,0 0 0,1 0 1,-1 0-1,0 0 1,0 0-1,0-1 0,-1 1 1,1-1-1,0 0 0,0 0 1,-1 0-1,-3 0 1,6-1-294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11867,'0'0'8341,"11"2"-7933,29 5 70,17 1 416,0 3 1,88 30-1,-143-40-872,-1 0 0,1 0 0,-1-1 1,1 2-1,-1-1 0,0 0 0,1 0 0,-1 0 0,0 1 0,0-1 1,0 0-1,0 1 0,0-1 0,0 1 0,0 0 0,-1-1 0,1 1 0,-1-1 1,1 1-1,-1 0 0,1 0 0,-1-1 0,0 1 0,0 0 0,0 0 1,0-1-1,0 1 0,0 0 0,0 0 0,-1-1 0,0 3 0,-1 7 68,-1-1 0,0 0 0,-1 0 0,-5 10 0,-182 370 755,180-371-785,6-11-4,1-1 0,-1 1 0,1 0-1,1 1 1,0-1 0,0 1-1,0-1 1,-2 17 0,6-23-40,0 0 0,0-1 1,0 1-1,0-1 0,0 0 1,0 1-1,0-1 0,0 0 1,0 0-1,0 0 1,1 1-1,-1-1 0,1-1 1,-1 1-1,0 0 0,1 0 1,0 0-1,-1-1 0,1 1 1,-1-1-1,1 1 0,0-1 1,3 1-1,-1 0 21,197 42 674,-112-26-1586,-73-17-1861,-16 0 2574,0 0-1,1 0 0,-1 0 0,0 0 0,0-1 0,1 1 0,-1 0 0,0 0 0,0 0 1,0-1-1,1 1 0,-1 0 0,0 0 0,0-1 0,0 1 0,0 0 0,0-1 0,1 1 1,-1 0-1,0 0 0,0-1 0,0 1 0,0 0 0,0-1 0,0 1 0,0 0 0,0-1 0,0 1 1,0 0-1,0 0 0,0-1 0,0 1 0,-1 0 0,1-1 0,0 1 0,0 0 0,0 0 1,0-1-1,0 1 0,-1 0 0,1 0 0,0-1 0,0 1 0,0 0 0,-1 0 0,1-1 0,-16-17-5834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5065,'0'0'18732,"31"1"-17844,221 14-172,-151-6-3141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12227,'0'0'11997,"11"-9"-10925,-2 7-908,1 0 0,-1 1 0,1 0 0,0 1 0,-1 0 0,1 1 0,-1 0 0,12 2 0,9 1 71,-3-2-238,12 1 78,-13-2-3649,-36-31-18843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92 185 15931,'-91'-184'5770,"118"184"-5346,10 0 480,9 0-448,9 0-456,-9 0-776,18 0-1193,-18 0-1927,-10 0-2306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9674,'0'0'8778,"-9"0"-8522,-13 0-209,-5-1 381,1 1-1,-1 1 0,1 2 1,0 0-1,0 2 1,-31 9-1,55-13-373,0 1 0,1-1-1,-1 0 1,0 1-1,1 0 1,-1-1 0,1 1-1,0 0 1,0 0 0,0-1-1,0 1 1,0 0 0,0 0-1,0 0 1,0 0-1,1 0 1,-1 1 0,1-1-1,0 0 1,-1 0 0,1 0-1,0 3 1,2 61 249,-1-41-133,-1 26 59,-1 22-37,3 0 0,17 108 0,3-69-148,-2-23-20,-4 1 1,7 152-1,-14 99 189,26 71 149,-17-210-173,-11-141 63,-3 90-1,-4-148-249,9 142 173,-9 4 43,-4-136-263,2-5 755,20-4-370,183 33 261,-122-21-450,-15-4-67,-62-11-32,-2 3-48,0-3-254,-13-1-2090,-9 0-1722,2 0-2586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7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0 12827,'0'0'6851,"15"2"-6797,0 0 75,0 1 0,-1 0 0,1 1-1,-1 0 1,0 2 0,0-1 0,0 2 0,-1 0-1,0 0 1,0 1 0,19 17 0,-27-21 12,0 0 1,0 1 0,-1 0-1,0 0 1,0 0 0,0 0-1,-1 1 1,0-1-1,0 1 1,0 0 0,-1 0-1,0 0 1,0 0-1,0 1 1,1 10 0,-3-11-71,0-1 1,-1 1-1,1-1 1,-1 0 0,0 1-1,-1-1 1,1 0 0,-1 1-1,0-1 1,0 0-1,-1 0 1,0-1 0,0 1-1,0-1 1,0 1 0,0-1-1,-1 0 1,0 0-1,-6 5 1,-2 1-146,-2 0 0,0 0-1,0-1 1,-1-1 0,0 0 0,0-1-1,0-1 1,-1 0 0,0-1 0,-1-1-1,1-1 1,-1 0 0,1-1 0,-33 0-1,48-2-45,-1 0 0,1 0-1,0 0 1,-1 0-1,1 0 1,-1 0-1,1 0 1,0 0 0,-1-1-1,1 1 1,0-1-1,-1 1 1,1-1-1,0 1 1,0-1 0,0 0-1,-1 0 1,1 1-1,0-1 1,0 0-1,0 0 1,0 0 0,0 0-1,0 0 1,1-1-1,-2 0 1,1-3-747,-1 1 1,2 0-1,-1-1 1,0 1-1,1-1 1,0 1-1,0-6 1,0-18-5820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10762,'0'0'9276,"6"4"-8759,-2-1-472,1-1-1,-1 0 1,1 0 0,0 0-1,-1 0 1,1-1 0,0 0-1,0 0 1,0 0 0,0 0-1,0-1 1,0 0 0,0 0 0,1 0-1,-1-1 1,0 0 0,0 0-1,0 0 1,-1 0 0,1-1-1,0 0 1,0 0 0,7-4-1,-1-4-21,0-1 0,0 0 0,-1 0-1,-1-1 1,0 0 0,0 0 0,12-26-1,-10 14-108,-1 1 1,-1-2-1,12-46 0,-18 43-42,-1 0 0,-2-34 0,-2-4 2340,3 75-2157,0 0 0,1-1 0,0 1 0,0-1 0,1 0 0,0 1 0,1-1 0,7 13-1,-1-5 5,0 1-1,2-2 0,12 16 0,-19-26-66,0 0 0,0-1 0,1 1 0,-1-1 0,1 0 0,0-1 0,0 1 0,1-1-1,-1-1 1,1 1 0,-1-1 0,1 0 0,0 0 0,-1-1 0,1 0 0,0 0 0,0-1 0,9 0 0,-14 0-10,0 0 0,0 0 0,0-1 0,0 1 0,0-1 0,0 1 0,0-1 0,0 0 0,0 0 0,0 1 0,-1-1 0,1-1 0,0 1 1,0 0-1,-1 0 0,1-1 0,-1 1 0,0-1 0,1 1 0,1-3 0,0-1-20,0-1 0,0 0 0,0 1 0,-1-1 0,1 0 0,1-11 0,0-4-63,0 0-1,-2 0 1,0-26 0,-3 14 403,1 49 675,4 55-344,3-40-611,2-1 0,1 0-1,1-1 1,2-1 0,18 33 0,22 20-8614,-44-70 2491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12291,'0'0'6941,"9"-24"-6866,45-111 82,-48 154 4454,2 30-4570,-2-16 468,38 170 129,-42-191-909,-2-11 22,0-1 0,0 0 0,0 1 0,0-1 0,0 1 0,-1-1 0,1 0 0,0 1 0,0-1 0,0 0 0,0 1 0,-1-1 0,1 0 0,0 1 0,0-1 0,-2 1-1245,2 0 1245,-1-1 0,1 0 0,0 0 0,-1 0 0,1 0 0,0 0 0,-1 1 0,1-1 0,-1 0 0,1 0 0,0 0 1,-1 0-1,1 0 0,0 0 0,-1 0 0,1 0 0,-1-1 0,-16 1-6638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6969,'0'0'10860,"11"-4"-10396,9-6-256,-1 0-1,1-1 0,-2-1 1,1 0-1,-2-2 1,0 0-1,27-29 0,-20 17-96,-1-1-1,-2-1 1,25-43 0,-38 57-98,-1-1 0,-1 0 1,0 0-1,-1 0 1,0-1-1,-1 0 0,-1 0 1,-1 0-1,1-28 0,-3-41 186,0 84 599,0 28 34,0-5-675,1 1 0,1-1 0,1 1 0,0-1 0,2 0 0,1 0 0,13 32 0,-17-50-141,0 0-1,1 0 1,0 0 0,0 0 0,0-1-1,0 1 1,1-1 0,-1 0-1,1 0 1,0 0 0,0-1-1,0 1 1,8 3 0,-10-5-34,0 0 0,-1 0 0,1-1 0,0 1-1,0 0 1,0-1 0,0 1 0,1-1 0,-1 0 0,0 0 0,0 1 0,0-1 0,0-1 0,0 1 0,0 0 0,0 0 0,0-1 0,0 1 0,0-1 0,0 0 0,0 0 0,0 1 0,0-1-1,0-1 1,0 1 0,-1 0 0,1 0 0,0 0 0,-1-1 0,1 1 0,-1-1 0,3-3 0,0-4-106,0 0 0,-1-1-1,0 0 1,0 0 0,-1 1 0,0-2 0,0-12-1,2-58-16,-4 73 1761,9 40-1409,1 0 0,1-1 0,25 49 0,-21-49-232,-12-24-77,1 0 0,-1 0 1,2 0-1,-1-1 0,9 11 0,1-4-2415,3-2-3433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12875,'0'0'6486,"21"2"-6426,68 9-38,-87-11-5,1 0 0,-1 0 0,0 1 0,0-1 0,0 1 0,1-1 0,-1 1 0,0 0 1,0 0-1,0 0 0,0 0 0,0 0 0,0 1 0,-1-1 0,3 3 0,-3-4 34,-1 1-1,1 0 1,0 1 0,-1-1-1,1 0 1,-1 0 0,0 0-1,1 0 1,-1 0 0,0 0-1,0 0 1,0 1 0,0-1-1,0 0 1,0 0 0,0 0-1,0 0 1,0 1 0,0-1-1,-1 1 1,-1 4 127,-1-1 1,0 1-1,1-1 1,-2 0 0,1 0-1,-1 0 1,-4 5-1,7-9-217,-14 17 316,-4 4 317,-26 40 0,41-55-419,0 0 1,0 0-1,1 1 0,-1-1 1,2 1-1,-1 0 0,1 0 1,0 0-1,1 0 0,-1 13 1,3-19-159,-1 0 1,1-1 0,0 1-1,0 0 1,0-1-1,0 1 1,0-1 0,0 1-1,0-1 1,1 1 0,-1-1-1,1 0 1,-1 1-1,1-1 1,-1 0 0,1 0-1,-1 0 1,1-1 0,0 1-1,0 0 1,-1 0-1,1-1 1,0 1 0,3-1-1,55 14 161,-54-14-160,27 4-209,54-2-1,-73-2-200,-13 0-616,-20 0-5495,-7 0-872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1632,'0'0'4201,"45"-44"-4665,-35 39-1120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1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8370,'0'0'12086,"-8"15"-10592,6-7-1400,1-1 0,-1 1-1,1-1 1,1 1 0,0 0 0,0 0 0,0-1-1,1 1 1,0 0 0,0-1 0,1 1 0,0-1-1,1 0 1,-1 1 0,1-1 0,1 0 0,-1-1-1,1 1 1,0 0 0,1-1 0,0 0-1,0 0 1,0-1 0,1 1 0,-1-1 0,1 0-1,0-1 1,10 6 0,0 0-74,1-2 1,0 0-1,1-1 0,0-1 1,0 0-1,0-1 0,0-1 0,1-1 1,0-1-1,29 0 0,-37-1-116,0-1 0,0-1 0,0 0 0,0 0 0,0-1 0,17-5 0,-25 5-63,0 1 0,0-1 0,-1 1 0,1-1 0,0 0 0,-1 0 0,1 0 0,-1 0 0,0-1 0,0 1 0,0-1 0,0 1 0,0-1 0,0 0 0,-1 0 0,0 0 0,1 1 0,-1-1 0,0-1 0,0 1 0,0 0 0,-1 0 0,1 0 1,-1 0-1,0-1 0,0 1 0,0-5 0,0 2-331,0 1 0,-1-1 0,0 0 0,0 1 0,0-1-1,0 0 1,-1 1 0,0 0 0,0-1 0,0 1 0,-1 0 0,0 0 0,-6-8 0,-18-24-4361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11202,'0'0'12195,"27"165"-11675,-17-80-304,-1-5-88,-9 8-32,0-16-40,0-4-56,0-18 0,0-9-352,0-11-848,0-16-1409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1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12547,'0'0'7229,"19"1"-6835,-3-1-315,5 0 27,1 1 0,-1 1 1,36 8-1,97 21 414,-152-31-477,-1 1-1,1-1 1,-1 1 0,0-1 0,1 1-1,-1 0 1,0 0 0,1-1 0,-1 1 0,0 0-1,0 0 1,0 0 0,0 0 0,0 0-1,0 1 1,0-1 0,0 0 0,0 0-1,-1 1 1,1-1 0,0 0 0,-1 1 0,1-1-1,-1 1 1,1 1 0,2 45 580,-2-22-306,135 1029 1166,-15-351-1215,-102-593-272,-2-21 90,-5 1 0,2 101 0,-14 118 382,19-198-420,-16-92-27,-2-5-59,-2-15 35,0 1 0,0-1 0,0 0 0,0 1 0,0-1-1,-1 0 1,1 0 0,0 0 0,0 0 0,0 0-1,0 0 1,0 0 0,0 0 0,0 0 0,0 0 0,-1-1-1,1 1 1,0-1 0,-1 1 0,-89-33-164,26 8 256,45 18 69,0 2 0,-1 0 0,0 2 0,0 0 0,0 1 0,-29 2 0,53-20-2817,13 1-1578,2-3-2155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15835,'0'0'8602,"36"11"-8490,1-6 80,9 4-64,-10-4-32,10-2-48,-18-3-48,-10 0-200,-9 0-368,0 0-568,-9-19-728,0-6-2265,0 0-2593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12123,'0'0'11306,"192"50"-11018,-146-39-224,0-6-64,-10-2-688,-8 0-568,9-3-697,-10 0-2352,-18 0-3048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12395,'0'0'9382,"-10"24"-8932,-1 2-287,5-13-54,1 1-1,0-1 1,0 1-1,1 0 0,1 0 1,1 1-1,0-1 1,0 29-1,2-25 65,1 0 0,0-1-1,1 1 1,2-1 0,-1 0 0,2 1-1,0-2 1,2 1 0,-1-1-1,12 20 1,-13-28-203,1 0 0,-1 0 0,1 0 0,1-1 0,0 0 0,0 0 0,0-1 1,1 1-1,-1-2 0,2 1 0,-1-1 0,1 0 0,-1-1 0,1 0 0,0 0 0,1-1 0,-1 0 0,1-1 0,-1 0 0,11 1 0,-15-3-305,0 1 0,0-1 0,-1 0 0,1 0 0,0 0 0,0 0 0,-1-1 0,1 0 0,0 0 0,0 0 0,-1-1 0,7-2 0,-8 2-191,0-1 1,0 1 0,-1-1 0,1 1 0,-1-1-1,0 0 1,1 0 0,-1 0 0,0 0-1,-1 0 1,1-1 0,-1 1 0,1 0 0,-1-1-1,0 1 1,1-6 0,7-27-5795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9402,'0'0'12723,"-37"170"-11763,37-112-448,18-3-216,1-11-32,-1-8-168,10-9-96,-1-7-56,-9-12-1016,10-8-824,9-3-1201,-1-22-2224,-17-5-2369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2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64 4841,'0'0'16538,"-3"25"-16004,-3 6-380,3-13-50,0 0 1,0 1 0,2-1 0,0 0-1,2 1 1,3 27 0,-2-34-14,1 0 1,0 0 0,1 0 0,1 0-1,0 0 1,0-1 0,1 0 0,0 0-1,1-1 1,0 1 0,1-1 0,12 11-1,-15-15-53,1-1-1,0 0 0,0 0 1,0-1-1,1 1 0,-1-1 0,1-1 1,0 1-1,0-1 0,1 0 1,-1-1-1,1 0 0,-1 0 1,1 0-1,0-1 0,-1 0 1,1-1-1,0 0 0,0 0 1,14-3-1,-17 2-28,1-1-1,-1-1 1,0 1 0,0-1 0,0 0-1,0 0 1,0 0 0,-1-1-1,1 0 1,-1 0 0,0 0 0,0 0-1,0 0 1,-1-1 0,0 0-1,0 0 1,0 0 0,0 0 0,-1 0-1,0-1 1,0 1 0,3-12-1,0-4 7,0-1-1,-1 1 0,-2-1 0,1-37 0,-3 52-15,0-13 13,0 0-1,-6-32 1,5 45-5,-1 1 1,0 0 0,0 0 0,0-1 0,-1 2 0,0-1 0,0 0 0,0 1 0,-1-1 0,0 1 0,0 0 0,-6-6 0,4 5-30,0 1-1,0-1 1,-1 1 0,0 0-1,0 1 1,0-1-1,-1 1 1,1 1 0,-1 0-1,0 0 1,0 0 0,0 1-1,0 0 1,0 1 0,-1 0-1,1 0 1,-1 0-1,1 1 1,0 1 0,-1-1-1,1 1 1,0 1 0,-1 0-1,1 0 1,0 0-1,0 1 1,1 0 0,-1 1-1,0 0 1,1 0 0,0 0-1,0 1 1,0 0 0,1 1-1,0-1 1,0 1-1,0 0 1,1 1 0,0-1-1,0 1 1,0 0 0,1 1-1,-4 8 1,-5 17-1510,-17 63 0,10 0-3511,8 15-4433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2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14307,'0'0'10168,"26"4"-9455,160 25 263,-60-25-503,-80-5-659,47 7-1,-95-31-3437,-7 8-592,-8 1-2021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2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13411,'0'0'11074,"192"52"-10554,-119-38-208,1-3-120,-10-3-136,-9-2-56,-18-6 0,-10 0-432,-9 0-296,-8 0-864,-1-11-1081,0-8-3120,0-1-2409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11498,'0'0'13182,"23"17"-12793,7 8-288,-7-5-2,2-2 0,0 0 1,32 16-1,-33-21-28,0 1 0,-2 1 0,31 26 0,-48-35 5,1-1 0,-1 1 0,0-1 1,0 1-1,-1 1 0,0-1 0,0 0 1,0 1-1,-1 0 0,0 0 0,0 0 1,-1 1-1,0-1 0,0 0 0,-1 1 1,1-1-1,-1 11 0,-2-6 61,0 0 0,-1 1 0,0-1-1,-1 0 1,0 0 0,-1 0 0,0 0 0,-1-1-1,0 0 1,-1 0 0,-13 19 0,-8 5 277,-62 64 0,32-38-15,-62 60 114,121-145-5035,13-2-1466,3-3-5825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11522,'0'0'10471,"11"1"-9897,45 7 394,97 28 0,-64-10-2846,-87-51-10869,-10-2 3469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12379,'0'0'9538,"174"-5"-9538,-109 5-1233,-20-9-1575,-8 1-3225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12 4993,'0'0'10982,"-29"-1"-10532,-9 2-333,-1-1 64,-57-6 1,-68 1 4509,154 5-4264,9 0-394,1 1-1,-1-1 1,0 1-1,1-1 0,-1 1 1,0 0-1,1-1 0,-1 1 1,1 0-1,-1 0 1,1 0-1,-1-1 0,1 1 1,-1 0-1,1 0 0,0 0 1,0 0-1,-1 0 1,1-1-1,0 1 0,0 0 1,0 0-1,0 0 0,0 0 1,0 0-1,0 2 1,1 38 195,-1-26-40,1 0-41,1 0 0,0-1 0,9 29 0,1 7 88,7 38 95,-10-55-233,7 61-1,1 48 39,-7-72 4,1 85 0,7 121 80,-8-111-202,-1 141 109,9 107 58,-18 50 245,-9-371-257,6-76-127,3-8 914,24-2-554,302 34 25,-315-39 286,3-1-3557,-21-17-4088,-10-9-4314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 9962,'0'0'10548,"15"-3"-9833,-11 2-692,13-3 149,1 0 0,0 1 0,0 1 0,22 0 0,-35 2-122,0 0-1,0 0 1,0 1 0,0-1-1,0 1 1,0 1-1,-1-1 1,1 0-1,0 1 1,-1 0 0,1 0-1,-1 1 1,1-1-1,-1 1 1,0 0 0,0 0-1,-1 0 1,1 1-1,0-1 1,-1 1 0,0 0-1,0 0 1,3 6-1,0 5 115,-1 1 0,-1 0 0,0 0 0,-2 0 0,0 0 0,0 1 0,-2-1 0,0 0 0,0 1-1,-6 29 1,2-31-113,1 0 0,-2 0-1,0-1 1,-1 1 0,0-1-1,-2-1 1,1 1 0,-1-1-1,-1 0 1,-1-1 0,1 0-1,-18 16 1,13-15-102,0 0 0,-1 0 0,-1-2 0,0 0 0,-1 0 0,0-2 0,0 0-1,-1-1 1,-29 9 0,36-15-494,1 0 0,-1 0-1,-20-1 1,31-1 436,-1 0 0,0 0 1,1 0-1,-1 0 1,0 0-1,1-1 0,-1 1 1,1 0-1,-1-1 1,1 1-1,-1 0 0,0-1 1,1 1-1,0-1 1,-1 1-1,1 0 0,-1-1 1,1 1-1,-1-1 1,1 1-1,0-1 0,-1 0 1,1 1-1,0-1 1,0 1-1,-1-1 0,1 0 1,0 1-1,0-1 1,0 1-1,0-1 0,0 0 1,0 1-1,0-1 1,0 0-1,0 1 0,0-1 1,0 0-1,1 0 0,5-26-2676,25-18-3412,5-4-1976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12339,'0'0'11738,"-46"176"-11482,74-115-56,-1-6-96,10-6-40,-1-10-64,1-12-56,-9-7-576,-1-12-1072,10-8-1129,-19-14-3312,0-11-2569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15051,'0'0'7360,"1"-22"-7325,-1-3-28,0 13 1,0 1 0,1 0 0,0 0 0,1 0 1,0 0-1,0 1 0,6-14 0,11 195 3450,36 175-2348,-45-322-760,-3-6-1378,-5-8-4214,-2-21-1289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13035,'0'0'9460,"20"2"-9083,-7-1-302,57 6 100,-64-6-124,0 1 0,-1-1 0,1 1 0,0 0 0,-1 0-1,0 0 1,1 1 0,-1 0 0,0 0 0,0 0 0,6 6 0,-10-7-37,1 0 0,-1 0 0,0 0 0,1 0 0,-1 0 0,-1 0 0,1 1 0,0-1 0,0 0 0,-1 0 0,1 1 0,-1-1-1,0 0 1,1 1 0,-1-1 0,-1 0 0,1 1 0,0-1 0,0 0 0,-1 1 0,1-1 0,-1 0 0,-1 3 0,-24 49 219,-68 77-105,15-23 291,77-105-355,-1 1-1,1-1 1,0 1-1,0 0 1,0 0-1,1 0 1,-1 0 0,1 0-1,0 0 1,0 0-1,1 0 1,-1 1-1,1-1 1,0 5 0,1-8-42,0 1 1,0-1-1,0 0 1,0 1 0,0-1-1,0 0 1,0 0 0,0 0-1,0 0 1,0 0 0,1 0-1,-1 0 1,1 0 0,-1 0-1,0-1 1,1 1 0,-1-1-1,1 1 1,0-1 0,-1 1-1,1-1 1,-1 0 0,1 0-1,-1 0 1,1 0 0,2 0-1,53 2 355,-53-2-331,132 0 286,-132 0-432,-4-13-11237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36 12139,'0'0'8039,"17"-6"-7233,1 0-602,1 0 0,0 1-1,1 1 1,-1 1-1,1 0 1,-1 1 0,1 2-1,27 1 1,-44 0-166,0 0 0,0-1 1,-1 1-1,1 0 0,-1 0 1,1 0-1,-1 0 0,1 1 0,-1-1 1,0 1-1,1 0 0,-1-1 0,0 1 1,0 0-1,0 0 0,-1 0 1,1 1-1,0-1 0,1 4 0,0-1 50,-1 0-1,0 1 1,0-1-1,-1 1 0,0-1 1,0 1-1,0 0 0,0-1 1,-1 9-1,0-4-7,-1 1-1,0-1 1,-1 1 0,0-1-1,-1 0 1,0 1 0,0-1-1,-1 0 1,0-1-1,-6 11 1,-1-6-76,0 0 1,-1 0-1,0-1 0,-1-1 1,-1 0-1,0-1 0,0 0 1,-1-1-1,0 0 1,-1-2-1,-25 11 0,24-13-683,-1 0 0,0-1 0,0-1-1,0 0 1,-1-2 0,-30 1 0,49-25-7388,7 0 2521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13515,'0'0'10407,"3"32"-9850,13 100-121,-13-121-403,-1 0 1,1-1 0,1 1-1,0-1 1,0 0 0,1 0-1,1-1 1,-1 1-1,1-1 1,1 0 0,0 0-1,0-1 1,1 0 0,0-1-1,10 8 1,-15-12-34,0 0-119,1 0-1,0-1 1,-1 0-1,1 1 0,0-1 1,1 0-1,-1-1 0,0 1 1,5 0-1,11-13-11736,-11-2 6416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3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3137,'0'0'17457,"1"-1"-17451,0 1 0,0-1 0,0 1 0,0-1 0,0 1 0,0-1 1,0 1-1,0 0 0,0 0 0,0 0 0,0 0 0,0-1 0,0 1 0,0 1 1,0-1-1,1 0 0,0 1-13,0 0 0,-1 1 1,1-1-1,-1 0 0,1 1 1,-1-1-1,1 1 0,-1 0 1,0-1-1,0 1 0,0 0 1,0 0-1,0 0 0,0 0 1,-1 0-1,1 0 0,0 0 1,-1 0-1,0 0 0,1 0 1,-1 0-1,0 0 0,0 0 1,0 0-1,0 0 0,-1 1 1,1-1-1,-1 0 1,1 0-1,-1 0 0,0 0 1,-1 2-1,0 1 10,0 0 0,-1 0 0,1 0 0,-1 0 0,-1 0 0,1-1 1,-1 1-1,0-1 0,0 0 0,0 0 0,-5 3 0,-1 1 12,8-7 17,0 1 0,0-1 0,0 1 0,0-1 1,0 0-1,0 0 0,-1 0 0,1 0 0,0 0 0,-1 0 0,1-1 0,0 1 0,-5 0 0,6-1 1022,22 0-475,-4 1-338,0 0 1,-1 1 0,1 1 0,15 6 0,-24-7-152,0 0 1,0 1-1,-1 0 1,1 0-1,-1 1 1,0 0-1,0 0 0,0 0 1,-1 1-1,10 9 1,-13-10-27,-1 1-1,0 0 1,0-1-1,-1 1 1,1 0-1,-1 0 1,0 0 0,-1 0-1,1 0 1,-1 0-1,0 0 1,-1 8-1,1-5-24,-1 1 0,0-1 0,0 0 0,-1 0 0,0 0 0,0-1 0,-4 10 0,2-11-14,-1 1 0,1-1 1,-1 0-1,0 0 1,0-1-1,-1 0 1,0 0-1,1 0 1,-2 0-1,1-1 1,-1 0-1,1-1 1,-1 1-1,0-1 1,0-1-1,-12 4 1,-4-1-288,1-1 1,-1-1 0,0-1-1,-29-1 1,58-8-3301,61-22-5815,-30 16 1325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4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16075,'0'0'6322,"193"-5"-6322,-138 5-80,-19 5-352,-8 1-417,-10-1-719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12347,'0'0'9418,"73"159"-8938,-45-112-344,-10 3-136,0-15-608,1-2-1065,-1-8-2176,-18-14-1960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4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89 10410,'0'0'2715,"31"31"-2125,94 104 357,-119-129-814,0 1 0,0-1 0,-1 1 0,0 1 0,0-1 0,-1 1 0,0 0 0,0 0 0,-1 0 0,0 0 0,4 17 0,-2-6 135,-2-9-119,-1 1-1,0 1 1,0-1 0,-1 0-1,0 0 1,-1 19 0,-1-27-142,1 0 1,-1 0-1,1 0 1,-1 0-1,0 0 0,0 0 1,0 0-1,0 0 1,-1-1-1,1 1 1,-1 0-1,0-1 1,0 1-1,0-1 1,0 0-1,0 1 1,0-1-1,-1 0 1,1 0-1,-1-1 1,1 1-1,-1 0 0,0-1 1,1 1-1,-1-1 1,0 0-1,-5 1 1,0 0-89,0 0 1,-1-1 0,1 1-1,0-2 1,-1 1-1,1-1 1,-1-1 0,1 1-1,-1-1 1,1-1-1,-15-4 1,20 5 93,0 0 0,1-1 0,-1 1 0,1-1 0,-1 1 0,1-1 0,0 0 0,0 0 0,-1 0 0,1 0 0,1 0 0,-1 0 0,0-1-1,0 1 1,-1-5 0,1 3 11,1 0 0,0 1-1,0-1 1,1 0-1,-1 0 1,1 0-1,0 0 1,0 0-1,0 0 1,1 0-1,-1 0 1,1 0 0,0 0-1,1-5 1,2 0 3,-1 0 1,1 0 0,1 0-1,0 0 1,0 1 0,1 0 0,8-11-1,56-52 195,1-3 4,-68 69-212,0-1 0,0 1-1,0-1 1,-1 1 0,1-1 0,-2 0 0,1 0-1,-1 0 1,2-7 0,-3 9 9,1 1 0,-1 0 0,0-1 0,0 1 0,0-1 0,0 1 0,0 0 0,-1-1 1,0 1-1,1 0 0,-1 0 0,-1-1 0,1 1 0,0 0 0,-1 0 0,1 0 0,-1 0 0,-4-4 0,-4-2 35,0 2 1,-1-1-1,0 1 0,-1 1 0,1 0 0,-1 0 1,-1 1-1,1 1 0,-24-6 0,6 4 128,0 1-1,0 2 1,-39 0 0,67 3-188,1 0 0,0 0 0,0 1 0,0-1 0,0 1 0,0-1 0,0 1 0,0-1 0,0 1 0,1-1 0,-1 1 0,0 0 0,0 0 0,0-1 0,1 1 0,-1 0 0,0 0 0,1 0 0,-1 0 0,1 0 0,-1 0 0,1 0 0,-1 0 1,1 0-1,0 0 0,-1 0 0,1 0 0,0 0 0,0 0 0,0 0 0,0 0 0,0 2 0,0 2-96,-1-1 1,2 0-1,-1 0 1,0 0-1,1 0 1,0 0-1,0 0 1,0 0-1,0 0 1,2 4-1,5 2-638,-1 1-1,1-2 1,1 0 0,0 0-1,0 0 1,16 11 0,13 11-6041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4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14051,'0'0'3874,"27"14"-3802,86 47 99,-109-59-128,-1 0 1,1 0-1,-1 0 1,0 1-1,0-1 1,0 1-1,0 0 1,0 0-1,0 0 0,-1 0 1,0 0-1,1 1 1,2 5-1,-5-6 43,1 0 0,0 1-1,-1-1 1,1 0 0,-1 1-1,0-1 1,0 0-1,0 1 1,-1-1 0,0 4-1,-1 14 439,1-15-457,0 0-1,0 1 1,-1-1 0,0 0 0,0 0 0,0 0 0,-1 0 0,0 0 0,0 0 0,0-1-1,-1 1 1,0-1 0,0 0 0,0 0 0,-1-1 0,1 1 0,-1-1 0,0 0-1,0 0 1,-1 0 0,-7 3 0,-5 3-60,-1 0-1,0-1 1,0-1-1,-1-1 1,-31 6 0,41-10-343,0 0 1,-1-1 0,1-1 0,-1 0 0,1 0 0,-1-1-1,1-1 1,-15-1 0,24 1 139,0 1-1,0-1 1,0 0-1,0 0 1,0 1 0,0-1-1,1 0 1,-1 0-1,0 0 1,0 0-1,1 0 1,-1 0 0,1 0-1,-1 0 1,1 0-1,-1 0 1,1 0 0,0-1-1,0 1 1,-1 0-1,1 0 1,0 0 0,0 0-1,0-1 1,0 1-1,0 0 1,0 0 0,1 0-1,-1-2 1,1-2-948,-1-22-5043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12979,'0'0'10498,"82"165"-10434,-45-138-64,-10-5-632,10-5-976,-9-17-1129,-1 0-3072</inkml:trace>
  <inkml:trace contextRef="#ctx0" brushRef="#br0" timeOffset="1">257 1 12227,'0'0'10352,"29"7"-10066,91 23-195,-116-30-90,0 1 1,-1 0 0,1 1 0,0-1 0,0 1-1,0-1 1,-1 1 0,1 0 0,-1 0-1,0 1 1,1-1 0,-1 1 0,0 0 0,5 5-1,-7-5 4,0 0 0,0-1-1,0 1 1,-1-1-1,1 1 1,-1 0 0,1 0-1,-1-1 1,0 1-1,0 0 1,0 0 0,-1 5-1,0 7 55,1-9-37,-1 0 1,1-1-1,-1 1 0,-1 0 1,1 0-1,-1-1 0,0 1 1,0-1-1,-1 0 0,-5 10 1,-41 47 56,41-53 102,-1 0-1,1 1 1,1 0-1,0 0 0,0 1 1,1 0-1,-7 17 0,13-27-151,-1 1-1,1-1 0,0 1 0,-1-1 1,1 1-1,0-1 0,0 1 0,0-1 0,0 1 1,0-1-1,0 1 0,1-1 0,-1 0 1,0 1-1,1-1 0,-1 1 0,1-1 1,0 1-1,-1-1 0,1 0 0,0 0 1,0 1-1,0-1 0,0 0 0,0 0 1,0 0-1,0 0 0,0 0 0,0 0 1,0 0-1,1 0 0,-1-1 0,0 1 1,1 0-1,-1-1 0,0 1 0,1-1 0,-1 1 1,1-1-1,-1 0 0,1 0 0,-1 0 1,2 1-1,12 0 3,0 1 0,0-2 0,26-2 0,-15 1-29,-13 2-646,32-3 1135,-27-5-2719,-18 6 1901,1 1 0,0-1 0,-1 1 0,1-1 0,-1 1 0,1-1 0,-1 0 0,0 0-1,1 1 1,-1-1 0,1 0 0,-1 0 0,0 1 0,0-1 0,0 0 0,1 0 0,-1 1 0,0-1 0,0-1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4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5737,'0'0'16838,"-7"23"-15973,-21 74-248,28-94-588,-1 1 0,1-1 0,0 0 1,0 0-1,0 0 0,0 0 0,1 1 0,-1-1 0,1 0 0,0 0 0,0 0 1,0 0-1,0 0 0,0 0 0,1-1 0,-1 1 0,1 0 0,0-1 0,0 1 0,0-1 1,0 1-1,0-1 0,0 0 0,1 0 0,-1 0 0,1 0 0,-1 0 0,5 1 0,-1 1 33,10 6-48,1 0 0,0-2 0,0 0 0,1-1 0,-1-1 0,2 0 1,-1-1-1,1-2 0,-1 1 0,1-2 0,0-1 0,0 0 0,0-1 1,27-4-1,-42 3-188,-1 0-1,1 0 1,0 0 0,-1 0 0,1 0 0,-1-1 0,1 0 0,-1 0 0,0 0 0,0 0 0,0 0-1,0 0 1,0-1 0,0 0 0,-1 1 0,1-1 0,-1 0 0,0 0 0,0-1 0,0 1-1,2-6 1,-1 4-605,-2 0 0,1 0 0,0-1 0,-1 1 0,0-1 0,-1 1 0,1-1 0,-1 1-1,0-1 1,0 1 0,-1-1 0,1 1 0,-4-10 0,-11-16-7946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10562,'0'0'10893,"3"27"-9647,-1-13-1082,11 185 1071,-13 283-851,9-482-6928,1-7 278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13651,'0'0'10608,"13"-2"-10416,39-1 27,0 2 1,1 3 0,86 13-1,-132-14-363,28 3-1382,-20-7-2018,-6-6-3547,-8-8-164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4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3449,'0'0'13680,"16"-1"-12597,10-2-681,0 2-1,-1 1 1,1 1 0,0 1 0,-1 1 0,34 9-1,4 12-126,65 35 0,-126-55-181,0-1 0,0 1-1,0 0 1,0 0 0,-1-1 0,1 2-1,-1-1 1,0 0 0,0 0 0,-1 0 0,1 0-1,-1 0 1,0 6 0,1 5 27,52 623 683,-5-32-467,20-194-315,-63-385-20,7 74 31,-4 0 0,-7 135 0,-2-117 27,2-7 1,18 145 1,-15-230-2,2 1 1,12 34 0,-12-52-62,-5-9 372,-38-14 534,-92-17-550,-79-21 546,170 46-77,29 5-423,8-2-795,2 0 0,-1 0 1,0-1-1,0 1 0,1 0 0,-1 0 1,1-1-1,0 1 0,0 0 0,0 0 1,0 0-1,2-3 0,6-10-5980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13099,'0'0'8846,"17"0"-7977,70 1-442,0 4-1,170 31 0,-255-36-430,-1 0 0,1 1 0,-1-1 0,1 1 0,-1-1-1,1 1 1,-1-1 0,1 1 0,-1 0 0,1 0 0,-1 0 0,0 0 0,1 0-1,-1 0 1,0 0 0,0 1 0,0-1 0,2 2 0,-3 0 4,1-1 1,-1 0-1,1 0 1,-1 1-1,0-1 1,0 0-1,0 0 1,0 1-1,0-1 1,-1 0-1,1 0 1,-1 0-1,1 1 1,-2 2-1,-6 11 75,0-1 0,-1 0 0,-1 0-1,0-1 1,-1 0 0,-1 0-1,0-1 1,-19 15 0,-9 13 10,9-9 22,10-10 57,1 0-1,0 1 0,2 1 1,-30 50-1,45-68-97,1 0 0,-1 0 0,1 0 0,0 0 0,0 1 0,1-1 0,-1 11 0,2-15-47,0 0 1,0 1-1,0-1 0,1 0 0,-1 0 0,1 1 0,-1-1 0,1 0 0,0 0 0,0 0 0,0 1 0,0-1 0,0 0 0,0 0 0,1-1 0,-1 1 0,1 0 0,-1 0 0,1-1 1,0 1-1,0-1 0,0 1 0,3 1 0,6 3 17,0-1 0,0-1 1,0 0-1,1 0 0,-1-1 0,1 0 1,19 1-1,85 1-283,-99-5 116,-16 0 22,1 0-1,0 0 1,-1 0 0,1 0 0,-1 0 0,1 0 0,-1 0-1,1-1 1,-1 1 0,1 0 0,-1-1 0,1 1 0,-1-1-1,1 0 1,-1 1 0,0-1 0,1 0 0,-1 0 0,0 0 0,0 0-1,1 0 1,-1 0 0,0 0 0,0-1 0,0 1 0,0 0-1,-1 0 1,1-1 0,0 1 0,0-2 0,0-2-819,0 0 1,-1 0 0,0 0-1,0 0 1,0 1-1,-1-1 1,1 0 0,-3-7-1,-5-11-5277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10546,'0'0'12635,"28"0"-11263,184 1 378,35 19-1432,-210-16-5372,-57-4 248,2 2-1985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8770,'0'0'11136,"7"1"-10144,48 9 639,-14-2-1759,75 4 1,-118-48-13875,-13 17 7418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10178,'0'0'11139,"165"11"-10835,-138-8-304,1-3-280,-19 0-745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7330,'0'0'12310,"2"10"-11091,25 117 1283,9 48-1031,-29-116-1184,-1-2-118,16 63 0,-21-103-1355,-10-18-3155,-16-24-4606,21 21 8346,-22-22-6596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10594,'0'0'11733,"34"-3"-10596,208-19 31,-145 4-915,-64 10-1285,0 2 1,58-3-1,-91 15-1699,-26 57-7221,8-30 2005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8954,'0'0'13795,"0"14"-12834,0 323 1605,0-326-2578,1 0 0,0 0-1,0 0 1,1 0 0,1-1 0,-1 1-1,2-1 1,-1 1 0,2-1 0,-1 0-1,1-1 1,1 1 0,0-1-1,0 0 1,1 0 0,0-1 0,0 0-1,1 0 1,0-1 0,0 0-1,1 0 1,0-1 0,0 0 0,1 0-1,-1-1 1,1-1 0,0 0 0,1 0-1,-1-1 1,1 0 0,-1 0-1,1-1 1,15 0 0,-25-2-160,1 1 0,0-1 0,-1 0 0,1 0 0,0 0 0,0 0 0,-1 0 0,1 0 0,0-1 0,-1 1 0,1-1 0,0 1 0,-1-1 0,1 1 0,-1-1 0,1 0 0,-1 0 1,1 0-1,-1 0 0,0 0 0,1 0 0,-1 0 0,1-2 0,0 0-398,-1-1 1,0 1-1,0-1 0,0 1 1,0-1-1,-1 1 0,1-1 1,-1 0-1,0 1 1,0-5-1,-5-26-4735,-18 1-1223</inkml:trace>
  <inkml:trace contextRef="#ctx0" brushRef="#br0" timeOffset="1">1 243 10338,'0'0'12691,"183"0"-12155,-119 0-344,0 0-192,-18 0-264,-9 0-1136,-10-8-897,-18-6-2264,-9-3-952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8370,'0'0'11962,"192"0"-11962,-128 0-8,1 0-992,-1 14-1600,-18 13-2530,-10 4-1527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10842,'0'0'6871,"6"-25"-6177,-2 11-616,9-40 213,-1 1 0,-3-1 0,2-59 1,-8-103 1243,24 300-644,49 102 1,-64-160-839,7 19 65,-9-16-59,2-2 0,1 1 0,1-2 0,1 0 0,1 0 0,1-2 1,24 27-1,-35-46-37,-1 0 0,2-1 0,-1 0 0,0 1 0,12 4 0,-16-8-17,-1 0 0,1-1 0,-1 1 0,1 0 0,-1-1 0,1 1 0,0-1 0,-1 1 0,1-1 0,0 0 0,0 0-1,-1 1 1,1-1 0,0 0 0,-1-1 0,1 1 0,0 0 0,0 0 0,-1-1 0,1 1 0,0-1 0,-1 0 0,1 1 0,-1-1 0,1 0-1,-1 0 1,1 0 0,-1 0 0,0 0 0,2-2 0,1-3 21,0-1 0,-1 0 0,0 0 0,0 0 0,0-1 0,-1 1 0,0-1 0,-1 1 0,1-12 0,1-76 59,-4 64-92,0-1-223,-2-1 1,-1 1 0,-1 1 0,-2-1 0,-1 1-1,-19-45 1,18 59-1188,5 22-3185,3-2 4057,1-1 0,1 1 0,-1 0 0,0-1 0,1 1 0,-1-1 0,1 1 0,0-1 0,2 5 0,13 19-4223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9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11306,'0'0'11163,"28"162"-10011,-1-104-496,-8-6-216,-10-5-80,9-8-200,-18-9-160,9-8 0,-9-6-544,10-5-1112,-10-2-1089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13435,'0'0'5824,"0"28"-5552,0 1-182,-1 8 163,1 1 1,12 71 0,37 82 249,-6-31-733,-43-155-1113,-2-11 542,-4-29 457,4 29 470,1 0 0,1 1 1,-1-1-1,1 0 0,0 0 1,0 0-1,1 0 0,-1 1 0,1-1 1,1 0-1,-1 0 0,1 1 1,3-7-1,5 2-18,2 0-1,0 1 1,0 1 0,0 0-1,1 0 1,0 1 0,25-9-1,-17 6-59,-10 5-47,1 0 16,-1-1 0,0 0 0,0 0 0,14-11 0,-23 14-38,1 1 1,0-1-1,-1 0 0,1 0 1,-1 0-1,0 0 0,0 0 1,0 0-1,0-1 0,-1 1 1,0-1-1,1 1 1,-1-1-1,0 0 0,-1 1 1,1-1-1,-1 0 0,1-6 1,-1-217-211,-2 209 682,-1 15 513,-1 29-156,3 23-341,3 1 1,13 85-1,33 75-1449,-40-151-3257,-7-22-4315,-1-27 1734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1 640 9250,'0'0'11329,"13"-30"-10473,-8 19-784,96-235 1035,-84 188-860,-3 0 0,11-90-1,-22 131-235,0 2 1,10-32-1,-13 46-11,0 1 1,0-1 0,0 1 0,0-1 0,1 1 0,-1 0-1,0-1 1,0 1 0,1-1 0,-1 1 0,0 0-1,0-1 1,1 1 0,-1 0 0,0-1 0,1 1-1,-1 0 1,1-1 0,-1 1 0,0 0 0,1 0-1,-1 0 1,1-1 0,-1 1 0,1 0 0,-1 0-1,1 0 1,-1 0 0,1 0 0,-1 0 0,0 0 0,1 0-1,0 0 1,5 3 30,-1 0 23,-1 1-1,1 0 1,-1 0-1,0 0 1,0 1-1,-1 0 1,1-1-1,-1 1 1,0 0-1,-1 1 1,1-1 0,3 11-1,8 13 216,40 70 184,-13-23-1375,61 86 0,-107-152-7326,-14-11 6535,17 1 721,-33-4-5338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10322,'0'0'10122,"165"57"-9057,-82-46-577,-1-8-488,10-3-696,-10 0-1969,-27-3-4369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7818,'0'0'13177,"11"24"-11970,35 82-459,-40-91-661,-1 1-1,0 0 0,-1 0 0,-1 0 1,-1 0-1,0 1 0,-1-1 1,-1 0-1,-1 20 0,0 6-18,1-37-83,0 0 1,-1 0-1,1 0 0,-1 0 0,0 0 1,0 0-1,-1 0 0,1-1 0,-1 1 1,0 0-1,0-1 0,-1 1 0,1-1 1,-1 0-1,0 0 0,0 0 1,-1 0-1,1-1 0,-1 1 0,0-1 1,0 0-1,0 0 0,0 0 0,0-1 1,-1 1-1,1-1 0,-1 0 0,-7 2 1,-4 1-402,-1-1 0,1-1 0,-1-1 0,0 0 0,0-1 0,0-1 0,-19-1 0,30 0 156,0 0 1,1 0 0,-1-1 0,1 0-1,-1 0 1,1 0 0,-1 0 0,1-1 0,0 0-1,0 0 1,1 0 0,-1-1 0,-6-5-1,-2-5-1295,0 0 0,-17-24 0,-1-11-3034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5761,'0'0'12187,"201"-14"-10443,-127 3-351,8 3-593,1 3-464,-10-6-336,-9 5-184,-18 3-768,0 3-657,-19 0-1439,-18 20-2578,1 4-1423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101 558 9634,'0'0'8749,"3"-31"-8239,31-237 143,-14 54-455,-20 212-190,0-1 0,0 1 0,1 0 0,-1-1 0,1 1-1,0 0 1,0 0 0,0 0 0,0 0 0,0-1 0,0 1 0,0 1-1,1-1 1,-1 0 0,1 0 0,-1 0 0,1 1 0,3-3 0,-4 3 14,1 1 1,0-1-1,-1 1 1,1-1 0,0 1-1,0 0 1,-1-1-1,1 1 1,0 0 0,0 0-1,0 0 1,-1 1-1,1-1 1,0 0 0,0 1-1,-1-1 1,1 1-1,2 1 1,4 1 121,-1 2 0,0-1 0,0 1 0,0 0-1,0 0 1,-1 1 0,0 0 0,8 11 0,10 13-132,-1 2-1,-2 1 1,-2 1 0,-1 0-1,-1 1 1,-2 1 0,-2 1 0,10 41-1,-23-77-136,1 0-1,-1 0 0,0 0 0,0-1 0,1 1 0,-1 0 1,0 0-1,0 0 0,0 0 0,0 0 0,0 0 1,0 0-1,-1-1 0,1 1 0,0 0 0,0 0 1,-1 0-1,1 0 0,0 0 0,-1-1 0,1 1 1,-1 0-1,1 0 0,-1-1 0,1 1 0,-1 0 1,0-1-1,1 1 0,-1-1 0,0 1 0,1 0 0,-1-1 1,0 0-1,0 1 0,0-1 0,1 1 0,-2-1 1,-38 1-3643,20-3 572,-25 2-3662</inkml:trace>
  <inkml:trace contextRef="#ctx0" brushRef="#br0" timeOffset="1">0 217 8674,'0'0'9978,"211"17"-9642,-138-17-336,-8 0-608,8 0-1441,-18-6-2535,-18-5-2226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7:5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8434,'0'0'12417,"-10"20"-11969,0-3-329,4-8-30,0 1 1,1 1-1,0-1 0,1 1 1,0-1-1,1 1 0,0 1 1,0-1-1,1 0 0,1 1 1,-1 12-1,2-1 177,0 6 100,0 0-1,9 51 1,-8-72-350,2 1 0,-1-1 1,1 0-1,0 1 0,0-1 1,1-1-1,0 1 0,1 0 1,0-1-1,0 0 0,0 0 0,1-1 1,11 11-1,-13-14-87,0 0-1,0-1 1,0 0-1,0 0 1,0 0-1,1 0 1,-1 0-1,1-1 1,-1 0-1,1 0 1,0 0-1,-1-1 1,1 0-1,0 1 1,-1-1-1,1-1 1,0 1-1,-1-1 1,1 0-1,0 0 1,-1 0-1,1-1 1,-1 0-1,0 1 1,7-5-1,-6 3-49,0 1 0,-1-1-1,1 0 1,-1-1 0,0 1 0,0-1-1,0 1 1,-1-1 0,1 0 0,-1-1-1,0 1 1,0-1 0,0 1 0,-1-1-1,1 0 1,-1 0 0,0 0 0,-1 0-1,1 0 1,-1 0 0,0-1 0,0-6-1,-1-54 3066,3 79-2707,2-5-133,0-1 1,1-1-1,-1 1 0,1-1 1,1 0-1,13 11 0,51 32 474,-61-42-578,1 0 10,0 0 0,1-1 0,0 0 0,0 0 0,0-1 0,1-1 0,0 0 0,0-1 0,0 0 0,0-1-1,0-1 1,0 0 0,17-1 0,-29 0-21,1-1-1,-1 1 1,1-1-1,-1 1 1,1-1-1,-1 0 1,1 0-1,-1 1 1,0-1-1,1 0 1,-1 0-1,0 0 1,0-1-1,0 1 1,1 0-1,-1 0 1,-1-1-1,1 1 1,0 0-1,0-1 1,0 1-1,-1-1 1,1 1-1,-1-1 1,1 1 0,-1-1-1,0 0 1,1 1-1,-1-1 1,0 1-1,0-1 1,0-2-1,0-5 4,0-1-1,0 0 1,-1 1-1,-3-15 1,1 11 1,-1 1 0,-1-1 0,-1 1 0,1 0 0,-2 0 1,0 0-1,0 1 0,-1 0 0,0 1 0,-16-15 0,3 3-58,-1 2 1,-1 1-1,-42-26 0,54 37 111,-1 1 0,0 1 0,0 0-1,-1 0 1,1 1 0,-1 1 0,0 0 0,-1 1 0,1 0 0,0 1-1,-1 0 1,-19 1 0,32 1-42,-1 0 1,0 1-1,1-1 1,-1 0-1,1 1 0,-1-1 1,1 1-1,-1-1 0,1 1 1,-1 0-1,1 0 0,0 0 1,-1 0-1,1 0 1,0 0-1,0 0 0,-1 0 1,1 0-1,0 0 0,0 1 1,0-1-1,1 0 0,-1 1 1,0-1-1,0 1 1,1-1-1,-1 1 0,1-1 1,-1 1-1,1 2 0,-2 6-18,1 0-1,1 0 1,0 0-1,1 12 1,0 1-100,-1-16-109,0 1-1,1-1 0,0 1 0,0 0 0,1-1 1,0 0-1,0 1 0,0-1 0,1 0 0,1 0 1,6 11-1,-1-6-1558,0 0 0,1-1 0,1 0 1,22 18-1,4-2-5881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10066,'0'0'9322,"55"140"-8498,-18-77-360,0 3-408,-10-2-56,1-9-640,-10-14-632,-9-17-1088,0-18-1729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5433,'0'0'5976,"6"0"-3147,16 7-2237,-1 0 0,0 1 0,-1 1 0,32 18 0,-10-5-249,-15-8-285,-11-8-207,0 1 1,-1 1 0,0 1 0,-1 0 0,0 0-1,0 2 1,-1 0 0,14 14 0,-27-25 133,1 1 1,-1 0-1,0-1 1,1 1-1,-1-1 1,0 1-1,1 0 1,-1-1-1,0 1 1,0 0-1,0 0 1,1-1-1,-1 1 1,0 0-1,0-1 1,0 1-1,0 0 1,0 0-1,0-1 1,-1 1-1,1 0 1,0 0-1,0-1 1,0 1-1,-1 0 1,1-1-1,0 1 1,-1 0 0,1-1-1,0 1 1,-1-1-1,1 1 1,-1-1-1,1 1 1,-1-1-1,1 1 1,-1-1-1,0 1 1,1-1-1,-1 0 1,0 1-1,1-1 1,-1 0-1,0 1 1,1-1-1,-1 0 1,0 0-1,1 0 1,-2 1-1,-36 6 20,36-6-33,-15 0 44,-14 3 588,0 0 1,-37 11-1,116-6 1578,52 17-1,-74-19-1505,-12-3-439,0 0 0,0 1 0,0 0 1,-1 1-1,0 0 0,21 14 0,-31-17-179,1 0 0,-1 0 0,0 0-1,0 0 1,0 0 0,0 0 0,-1 1 0,1-1 0,-1 1-1,0 0 1,0 0 0,0 0 0,-1 0 0,0 0-1,1 0 1,-1 0 0,0 0 0,-1 1 0,1-1 0,-1 0-1,0 1 1,0-1 0,0 0 0,-1 1 0,1-1 0,-1 0-1,-2 6 1,1-4-44,-1 0-1,1 0 1,-1 0-1,-1-1 1,1 1-1,-1-1 1,0 0-1,0 0 1,-1 0 0,1 0-1,-1-1 1,0 0-1,0 0 1,0 0-1,-1-1 1,0 1-1,1-1 1,-1-1-1,0 1 1,0-1-1,-1 0 1,1 0 0,-8 1-1,-16 2-94,-1 0 0,1-2-1,-49-1 1,16-2-354,62 0-165,20-6-8298,7 1 3145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13259,'0'0'6113,"0"8"-5817,0 20 808,18 16 425,1 11-649,-1 11-504,0 3-152,1-3 16,-10-3-128,0-19-112,0-9-64,-9-10-728,0-8-1809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9 10058,'0'0'11984,"-14"-9"-11855,66 10 191,-46 1-266,1 1 0,-1 0-1,0 0 1,0 0 0,0 1-1,-1-1 1,1 1 0,-1 1-1,0-1 1,0 1 0,0 0-1,-1 0 1,0 0-1,0 1 1,0 0 0,0-1-1,-1 1 1,0 1 0,-1-1-1,1 0 1,-1 1 0,0-1-1,-1 1 1,2 13 0,-1-10-8,-1 1 1,0 0 0,-1-1 0,0 1 0,0 0 0,-2-1 0,1 1 0,-1 0-1,-1-1 1,0 0 0,0 0 0,-1 0 0,0 0 0,-1 0 0,-9 14 0,7-14-119,-1 0 1,0 0-1,-1-1 1,0 0-1,-1 0 1,0-1-1,0 0 1,0-1 0,-1 0-1,0-1 1,-1 0-1,1-1 1,-1 0-1,0-1 1,-1 0-1,1-1 1,0-1-1,-18 2 1,29-4-86,1 1-1,-1-1 1,0 0-1,0 0 1,0 0 0,1-1-1,-1 1 1,0 0 0,0 0-1,0 0 1,1 0-1,-1-1 1,0 1 0,0 0-1,1-1 1,-1 1 0,0-1-1,1 1 1,-1-1-1,0 1 1,1-1 0,-1 1-1,1-1 1,-1 0 0,1 1-1,-1-1 1,1 0-1,-1 1 1,1-1 0,0 0-1,-1 0 1,1 0 0,0 1-1,0-1 1,-1 0-1,1 0 1,0 0 0,0 1-1,0-1 1,0 0 0,0 0-1,0 0 1,0 1-1,1-1 1,-1 0 0,0 0-1,0 0 1,1-1 0,-1-6-1157,0-22-4548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1 659 10018,'0'0'11187,"6"-29"-10541,3-23-478,23-98 134,-15 72-222,-2 0 1,-5-1 0,2-108 0,-12 187-83,0 0 0,0-1 0,1 1 1,-1-1-1,0 1 0,1 0 0,-1-1 1,0 1-1,1 0 0,-1 0 1,1-1-1,-1 1 0,1 0 0,-1 0 1,1 0-1,-1-1 0,0 1 0,1 0 1,-1 0-1,1 0 0,-1 0 1,1 0-1,-1 0 0,1 0 0,-1 0 1,1 0-1,-1 0 0,1 0 1,-1 0-1,1 0 0,-1 1 0,1-1 1,-1 0-1,1 0 0,-1 0 0,0 1 1,1-1-1,-1 0 0,1 1 1,-1-1-1,0 0 0,1 1 0,-1-1 1,0 0-1,1 1 0,-1-1 1,0 1-1,10 13 197,-1 1 1,-1 0 0,12 28-1,5 9 262,69 153 63,-44-90-592,-39-82 526,-13-12-3807,1-19 2915,0-1 1,-1 0-1,1 1 0,-1-1 1,1 0-1,-1 0 0,0 0 1,1 0-1,-1 0 0,0 0 0,0 0 1,0-1-1,0 1 0,1-1 1,-1 0-1,0 1 0,0-1 1,0 0-1,0 0 0,0 0 1,0 0-1,-3-1 0,-31 1-7683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10338,'0'0'9954,"193"33"-9658,-138-27-296,0 5-1472,0-3-2969,-28 3-3008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8 522 8194,'0'0'9839,"-1"-24"-8980,-1 1-636,-2-29 776,4-88 1,7-115-82,-7 227-853,9 33 355,13 80 77,56 138 795,-77-220-1283,6 15 42,1 0 1,0 0-1,1-1 1,18 26-1,-24-39-49,0 0 0,0 0 0,0-1 0,0 1 0,1-1 0,0 1 1,-1-1-1,1 0 0,0 0 0,1-1 0,-1 1 0,0-1 0,1 0 0,-1 0 0,1-1 0,0 1 0,-1-1 0,1 0 0,0 0 0,0-1 0,0 1 0,0-1 0,6-1 0,-9 1 0,1-1 0,-1 0 0,0 0 0,0 0-1,0 0 1,0 0 0,0-1 0,0 1 0,0-1 0,0 1-1,0-1 1,-1 0 0,1 1 0,-1-1 0,1 0 0,-1 0-1,0 0 1,0 0 0,0 0 0,0-1 0,0 1 0,0 0-1,0 0 1,-1-1 0,1 1 0,-1-3 0,3-9 7,-2 0 1,1-1 0,-2-14-1,0 28-9,0-34-57,1 4-192,-1 0-1,-6-32 1,5 55 180,0 1 0,0-1 0,-1 1 0,-1 0 1,1 0-1,-1 0 0,0 0 0,-1 0 0,0 0 0,0 1 0,0 0 0,-1 0 0,-8-9 1,13 14-25,0 1 1,-1 0 0,1 0 0,0 0 0,0-1-1,-1 1 1,1 0 0,0 0 0,-1 0-1,1 0 1,0 0 0,0 0 0,-1 0 0,1 0-1,0 0 1,-1 0 0,1 0 0,0 0 0,-1 0-1,1 0 1,0 0 0,-1 0 0,1 0 0,0 0-1,0 0 1,-1 0 0,1 0 0,0 1-1,0-1 1,-1 0 0,1 0 0,0 0 0,0 1-1,-1-1 1,1 0 0,0 0 0,0 0 0,0 1-1,-1-1 1,1 0 0,0 0 0,0 1 0,0-1-1,0 0 1,0 1 0,0-1 0,0 0-1,-1 1 1,-5 18-1913,6-16 1031,-8 34-4341,6 4-2347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10922,'0'0'10431,"2"29"-9381,-1-7-854,0 5 23,0-1 0,2 1 0,2-1 0,0 1 0,14 40 0,-9-40 28,1-1 1,1 0-1,1 0 0,1-1 1,30 40-1,-37-57-222,0 0-1,0 0 1,0-1 0,1 0 0,0 0 0,0 0 0,1-1-1,-1-1 1,2 0 0,-1 0 0,0 0 0,1-1-1,0-1 1,0 0 0,0 0 0,0-1 0,0 0-1,19 1 1,-25-3-35,-1 0 0,0-1 0,0 1-1,0-1 1,1 0 0,-1 0 0,0 0 0,0 0 0,0-1-1,0 1 1,-1-1 0,1 0 0,0 0 0,-1 0-1,1 0 1,-1 0 0,0 0 0,1-1 0,-1 1-1,0-1 1,0 1 0,-1-1 0,1 0 0,-1 0 0,1 0-1,-1 0 1,0 0 0,0 0 0,0 0 0,0 0-1,-1 0 1,1-5 0,1-11-41,0-1 0,-1 1 0,-1-1 0,-3-19 0,3 36 43,-2-12-6,-1 0 0,-1 1-1,0-1 1,-1 1-1,0-1 1,-1 2 0,-1-1-1,-1 1 1,1 0-1,-2 0 1,0 1 0,0 0-1,-15-14 1,5 7 11,-1 0 0,-1 1 0,-1 2 1,0 0-1,-1 1 0,-38-19 0,49 29 9,1 0 1,-1 1-1,0 0 0,-1 1 0,1 1 1,-1 0-1,-13-1 0,23 3-42,0-1 0,0 1 0,0 0 0,-1 1 0,1-1 0,0 0 0,0 1 0,0 0 0,0 0 0,0 0 0,0 0 0,1 0 0,-1 0 0,0 1 0,1-1 0,-1 1 0,0 0 0,1 0 0,0 0 0,-1 0 0,1 0 0,0 1 0,0-1 0,0 1 0,1-1 0,-1 1 0,1-1 0,-1 1 0,1 0 0,0 0 0,0 0 0,0 0 0,0 0 0,0 4 0,-2 94-4713,3-67 1715,0 29-4115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1 581 12307,'0'0'8947,"11"-32"-8287,31-104-140,-37 121-397,-2-1-1,0 0 1,-1 0-1,-1-1 1,0 1-1,-3-30 1,0 1 67,2 39-175,1-10 42,-1 1-1,0-1 1,-1 0-1,-1 0 0,-1 1 1,0-1-1,-1 1 1,-10-26-1,16 117 184,8-32-52,2 0 1,2-1-1,2 0 0,1-1 0,30 49 1,-40-76-163,2-1 0,0 0 0,0-1 0,1 0 0,19 19 0,-24-27-25,0 0 0,1-1 0,0 0 1,-1 0-1,1 0 0,0-1 0,1 1 0,-1-2 0,1 1 1,-1-1-1,1 0 0,0 0 0,-1-1 0,1 1 0,11-1 0,-15-1 0,-1 0-1,1 0 1,-1-1-1,1 1 0,-1-1 1,1 0-1,-1 1 1,0-1-1,1 0 0,-1 0 1,0-1-1,0 1 1,0 0-1,1-1 0,-2 1 1,1-1-1,0 0 1,0 1-1,0-1 0,1-2 1,1-2-8,-1 0 1,0 0 0,0 1-1,0-2 1,-1 1 0,0 0-1,2-11 1,1-9-67,-2-1 0,0-49 0,-3 73 64,0-31-27,0 1 1,-3 0-1,0-1 0,-2 1 1,-2 1-1,-1-1 0,-1 1 1,-2 1-1,-15-32 1,15 50-1916,8 28 522,6 44-1798,-1-47 1988,5 43-4732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1 576 15227,'0'0'5972,"6"-25"-5017,35-151 289,-24 113-1016,11-50 36,10-75-277,-38 188 22,0-1-1,0 1 0,0 0 1,0-1-1,-1 1 1,1 0-1,1-1 1,-1 1-1,0-1 1,0 1-1,0 0 1,0-1-1,0 1 1,0 0-1,0-1 1,0 1-1,1 0 0,-1-1 1,0 1-1,0 0 1,0-1-1,1 1 1,-1 0-1,0 0 1,0-1-1,1 1 1,-1 0-1,0 0 1,1-1-1,-1 1 1,0 0-1,1 0 0,-1 0 1,0 0-1,1 0 1,-1 0-1,0-1 1,2 1-1,8 15 207,11 44 110,-14-39-119,90 251 605,-80-220-863,-14-40-546,1 0-1,0 0 1,0 0-1,10 17 1,-32-25-7116,-8-3 1910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9314,'0'0'12803,"165"17"-12803,-128-9-104,-1 3-480,-8-6-929,-10-5-1567,-9 0-873,1 0-2153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257 421 5433,'0'0'13618,"12"25"-11612,43 81-415,-49-94-1488,1 0 0,0-1 1,1 0-1,0 0 0,0 0 1,2-1-1,-1-1 0,1 0 1,0 0-1,1-1 0,0 0 1,0-1-1,1 0 0,0-1 1,0 0-1,0-1 1,1 0-1,0-1 0,0 0 1,0-1-1,0-1 0,0 0 1,26 0-1,-34-2-111,0 0 1,-1 0-1,1-1 1,-1 1-1,1-1 1,-1 0-1,1 0 1,-1-1-1,1 1 0,-1-1 1,0 0-1,0 0 1,0-1-1,0 1 1,0-1-1,0 0 1,-1 0-1,1 0 0,2-4 1,-2 1-30,0 1 1,-1-1 0,1 0-1,-2 0 1,1-1-1,-1 1 1,1-1-1,-2 1 1,1-1-1,-1 1 1,0-1 0,0-7-1,-1-2-243,0 0 0,-1 0 1,-1 1-1,0-1 0,-1 0 0,-1 1 0,-1-1 0,0 1 0,0 0 0,-15-26 1,3 17-598,-1 0 0,0 1 1,-2 1-1,-1 0 1,0 2-1,-30-22 0,3 7-1536,-1 3-1,-58-28 0,-6 2-2736</inkml:trace>
  <inkml:trace contextRef="#ctx0" brushRef="#br0" timeOffset="1">0 6 4425,'0'0'17468,"119"35"-15852,-27-29-712,0-6-384,-10 0-296,-8-11-128,-19-3-96,-19 0-464,-17 6-664,-38 8-6065,-27 0-409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39 9274,'0'0'13752,"-15"-7"-12978,-48-20-366,62 26-403,1 1 1,-1-1 0,0 1-1,0-1 1,1 1 0,-1 0-1,0 0 1,0-1 0,0 1-1,0 0 1,0 0 0,0 0-1,1 0 1,-1 0 0,0 0-1,0 0 1,0 0 0,0 0-1,0 0 1,0 0 0,0 1-1,1-1 1,-1 0 0,0 0-1,0 1 1,0-1 0,1 1-1,-1-1 1,0 1 0,0-1-1,1 1 1,-1 0 0,0-1-1,1 1 1,-1 0 0,1-1-1,-1 1 1,1 0 0,-1 0-1,1-1 1,0 1-1,-1 0 1,1 0 0,0 0-1,0 0 1,-1 0 0,1-1-1,0 3 1,2 40 72,-1-39-54,0 2-15,1 0 0,0 1 0,1-1 0,-1 0 0,1 0 0,0 0 1,1 0-1,0-1 0,0 1 0,0-1 0,0 0 0,1 0 0,6 5 1,12 9 35,41 27 1,-57-41-39,42 24 64,65 29 0,30 19 67,-139-74-136,0 1-1,0-1 1,0 1-1,-1 0 1,0 0-1,0 0 1,0 1-1,6 8 1,-9-12 13,-1 0 0,1 1 0,0-1 0,-1 1 0,0-1 0,1 1 0,-1-1 0,0 0 0,1 1 0,-1-1 0,0 1 0,0-1 0,0 1 0,0-1 0,-1 1 0,1-1 0,0 1 0,-1-1 0,1 1 0,-1-1 0,1 1 0,-1-1 0,0 0 1,1 1-1,-1-1 0,0 0 0,0 0 0,0 0 0,0 1 0,0-1 0,0 0 0,0 0 0,-1-1 0,1 1 0,0 0 0,0 0 0,-1 0 0,1-1 0,-3 1 0,-13 8 25,0-1-1,-1-2 1,0 1-1,0-2 1,-1-1-1,0 0 1,-26 2-1,-142-3-205,111-5-69,68 3 54,-40-4 160,47 3-50,0 0 0,0 0-1,0 0 1,0 0 0,-1 0 0,1-1-1,0 1 1,0 0 0,0-1 0,0 1-1,0-1 1,0 1 0,0-1 0,0 0-1,0 1 1,0-1 0,0 0 0,0 0-1,0 0 1,0 0 0,1 0 0,-1 0-1,0 0 1,1 0 0,-1 0-1,1 0 1,-1 0 0,1 0 0,-1 0-1,1 0 1,-1-2 0,2 1-107,0 0-1,-1 0 1,1 0 0,0 0-1,0 0 1,0 0 0,1 0-1,-1 0 1,0 0-1,1 0 1,-1 1 0,1-1-1,-1 1 1,1-1 0,0 1-1,0 0 1,-1-1 0,1 1-1,0 0 1,0 0 0,4-1-1,5-4-858,35-23-3613,0 8-862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14947,'0'0'8202,"19"168"-7602,-1-113-344,0-5-256,-9-9 0,1-11-352,-1-5-600,0-11-432,0-3-441,0 2-2120,0-2-376,1-5-328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1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0 440,'0'0'22205,"-45"212"-21397,45-132-184,0-6-112,27-8-128,1-11-128,-1-11-192,10-16-64,-1-9-336,10-16-864,9-9-928,-9-24-2521,-9-3-3329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8754,'0'0'10881,"8"-31"-10312,48-213-131,-52 217-397,-1 0 0,-1-51 0,-2 71 2,0 6 95,9 15 62,27 80 273,9 22 303,-33-93-613,0 0 0,1-1-1,2-1 1,22 27-1,-34-43-153,1-1-1,0 1 0,0-1 0,1 0 1,-1 0-1,1-1 0,0 1 0,0-1 1,0 0-1,0-1 0,1 1 0,-1-1 0,1 0 1,-1 0-1,1 0 0,0-1 0,0 0 1,0 0-1,0-1 0,0 0 0,0 0 1,-1 0-1,1-1 0,11-1 0,-15 1-7,-1 0 0,1-1 0,0 1-1,0 0 1,0-1 0,-1 1 0,1-1 0,-1 1-1,1-1 1,-1 0 0,1 0 0,-1 1 0,0-1-1,0 0 1,0 0 0,0 0 0,0-1-1,-1 1 1,1 0 0,-1 0 0,1 0 0,-1 0-1,0-1 1,1-1 0,-1-66 16,0 49 0,-2 0-35,0 1 0,-1 0 0,-1 0-1,-1 1 1,0-1 0,-2 1 0,0 0 0,-2 0 0,0 1 0,0 0 0,-2 1 0,-16-21 0,15 26-884,9 17-2309,11 24-1283,18 8-77,9 1-1403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15371,'0'0'8706,"-15"31"-8546,-45 102-36,58-125-87,0 0 0,0 1 0,0-1 0,1 1 0,1-1 0,0 1 0,0 0 0,0-1 0,1 1 0,0-1 0,1 1 0,0-1 0,0 1 0,1-1 0,0 0 0,0 0 0,1 0 0,0-1-1,8 12 1,-2-1 111,-2-3-59,0-1 0,1 0 0,0-1 0,1 0 0,15 15 0,-21-23-114,1-1 1,0 0-1,0 0 0,0 0 0,1-1 1,-1 0-1,1 0 0,0 0 0,0-1 1,0 0-1,0 0 0,0 0 0,0-1 1,0 0-1,1 0 0,6-1 0,-13 0 14,0 0 0,0 0 1,0 0-1,0 0 0,1 0 0,-1 0 0,0 0 0,0 0 0,0 0 0,0 0 0,1 0 0,-1 0 0,0-1 0,0 1 0,0 0 0,0 0 0,0 0 0,0 0 0,1 0 0,-1 0 0,0-1 0,0 1 0,0 0 0,0 0 0,0 0 0,0 0 0,0-1 0,0 1 0,0 0 0,0 0 0,0 0 0,0-1 0,0 1 0,0 0 0,0 0 0,0 0 0,0 0 0,0-1 1,0 1-1,0 0 0,0 0 0,0 0 0,0 0 0,0-1 0,0-1-64,-1-4 57,1 1 0,-1 0 0,0 0-1,-1-1 1,1 1 0,-1 0 0,0 0-1,0 1 1,-1-1 0,1 0 0,-1 1-1,0-1 1,0 1 0,-1 0 0,1 0 0,-1 0-1,0 0 1,-6-4 0,-10-7-1,0 2 0,-40-21 1,20 11 420,38 22 261,33 3-479,45 12-377,80 10-114,-80-25-2843,-63 0 1370,-1-1 0,0 0 0,23-8 0,3-8-5616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12307,'0'0'9830,"0"28"-9182,-1 1-470,0-9-47,1-1 0,1 1 0,0-1 0,2 1 1,0-1-1,10 33 0,-13-52-124,6 24 222,2-1 0,0 0 0,2 0 0,18 32 0,-24-50-214,-1 0 0,1 1-1,0-1 1,1-1 0,-1 1 0,1-1 0,0 1 0,0-1 0,0-1 0,1 1-1,-1-1 1,1 0 0,0 0 0,0-1 0,0 1 0,0-1 0,1-1-1,-1 1 1,0-1 0,1 0 0,-1-1 0,8 1 0,-11-2-21,0 1 0,0-1 0,0 0 0,0 0 0,0 0 0,0 0 0,0-1 0,-1 1 0,1-1 0,0 1 0,-1-1 0,1 0 0,-1 0 0,0 0 0,1 0 0,-1-1 0,0 1 1,-1-1-1,1 1 0,0-1 0,-1 0 0,1 1 0,-1-1 0,0 0 0,0 0 0,0 0 0,0 0 0,1-6 0,1-7-22,0-1 0,0 1 0,-2-1 1,1-18-1,-2 25 22,-1 0 1,0 0-1,0 0 0,0 0 1,-2 0-1,1 0 1,-1 0-1,0 1 1,-7-13-1,8 18-95,-1 0 1,1 0-1,-1 1 1,1-1-1,-1 1 0,0 0 1,-1 0-1,1 0 1,0 0-1,-1 1 1,0-1-1,1 1 0,-1 0 1,0 0-1,0 0 1,0 1-1,-1-1 0,1 1 1,0 0-1,0 0 1,-1 0-1,1 1 0,-8 0 1,10 7-6227,4 21 1030,6-8-119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9114,'0'0'10201,"2"27"-9694,-1-5-427,14 158 301,-10-142-284,27 151 134,-32-187-233,1 0-1,-1 1 0,1-1 1,0 0-1,0 0 1,0 0-1,0 0 1,0 0-1,0 0 0,0 0 1,0-1-1,1 1 1,-1 0-1,1-1 1,-1 1-1,1-1 0,0 1 1,2 1-1,-2-3 0,-1 1-1,1-1 1,0 0-1,-1 1 1,1-1-1,0 0 1,0 0 0,-1 0-1,1 0 1,0 0-1,-1-1 1,1 1-1,0 0 1,-1-1-1,1 1 1,-1-1-1,1 0 1,2-1-1,4-3-6,0 0-1,-1-1 0,1 0 1,-1 0-1,0-1 0,9-12 1,-10 13 34,-1 0 1,1 0 0,0 1-1,1 0 1,-1 0-1,12-6 1,-17 10-33,0 0-1,1 0 1,-1 0-1,1 1 1,-1-1-1,1 0 1,-1 1-1,1-1 1,-1 1-1,1 0 1,-1 0-1,1-1 1,0 1-1,-1 0 1,1 0-1,-1 0 1,1 1-1,-1-1 1,1 0-1,0 0 1,-1 1-1,1-1 1,-1 1-1,1 0 1,-1-1-1,0 1 1,1 0-1,-1 0 1,0 0-1,1 0 1,-1 0-1,0 0 1,0 0-1,0 0 1,0 1-1,0-1 1,0 0-1,0 1 1,0-1-1,0 2 1,38 90-1871,-24-53-806,23 42 0,-38-81 2669,0 0 0,0 0 0,1 0 0,-1 0 0,0-1-1,1 1 1,-1 0 0,0 0 0,1-1 0,-1 1-1,1 0 1,-1-1 0,1 1 0,0-1 0,-1 1 0,1 0-1,0-1 1,-1 1 0,1-1 0,0 0 0,0 1-1,-1-1 1,1 1 0,0-1 0,0 0 0,0 0 0,-1 0-1,1 1 1,0-1 0,0 0 0,0 0 0,0 0-1,-1 0 1,1 0 0,0 0 0,0-1 0,0 1 0,0 0-1,-1 0 1,1-1 0,0 1 0,0 0 0,0-1-1,-1 1 1,1 0 0,0-1 0,-1 1 0,1-1 0,0 0-1,0 0 1,2-2 165,-1-1 0,1 1 0,-1-1 0,0 1 0,0-1 0,0 1-1,-1-1 1,3-7 0,60-276 6039,7 20-3006,-58 224-2746,-13 42-422,0 1-1,0 0 1,0-1-1,0 1 0,0-1 1,0 1-1,0-1 1,0 1-1,1-1 0,-1 1 1,0 0-1,0-1 1,0 1-1,1-1 0,-1 1 1,0 0-1,0-1 1,1 1-1,-1 0 0,0-1 1,1 1-1,-1 0 1,0-1-1,1 1 1,-1 0-1,1 0 0,-1-1 1,0 1-1,1 0 1,-1 0-1,1 0 0,-1 0 1,1 0-1,-1 0 1,0 0-1,1-1 0,-1 1 1,1 0-1,-1 1 1,1-1-1,15 17 202,8 36-18,-22-51-150,46 105 400,-25-58-480,25 73 0,-46-115-485,0 0 1,-1 0-1,1 0 0,-1 0 1,0 14-1,-1-20 403,-1-1 0,1 1 0,0-1 0,0 1-1,-1-1 1,1 1 0,0-1 0,-1 0 0,1 1 0,-1-1 0,1 1 0,0-1 0,-1 0-1,1 1 1,-1-1 0,1 0 0,-1 1 0,1-1 0,-1 0 0,1 0 0,-1 0 0,0 1-1,1-1 1,-1 0 0,1 0 0,-1 0 0,1 0 0,-1 0 0,0 0 0,0 0 0,-24 0-1120,19 0 361,-41 0-3918,-7 0-1300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1792,'0'0'16964,"156"25"-15764,-92-6-680,0-3-376,0-5-144,-9-8-1064,18-3-1648,-27-3-2674,-9-13-1391</inkml:trace>
  <inkml:trace contextRef="#ctx0" brushRef="#br0" timeOffset="1">468 0 9826,'0'0'10426,"64"149"-9521,-36-89-513,-1 1-256,1-6-40,-10-11-96,1-14-360,-10-11-497,-9-13-751,-9-31-6194,-10-5 81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6545,'0'0'11361,"34"-3"-10415,-21 2-862,245-14 1118,-255 15-1188,9 0-2,1 0 0,-1 1-1,1 0 1,-1 1-1,16 4 1,-26-5-2,0-1 0,1 1 0,-1 0 0,0 0-1,0 0 1,1 0 0,-1 1 0,0-1 0,0 1 0,0-1 0,-1 1 0,1 0-1,0-1 1,-1 1 0,1 0 0,-1 0 0,1 0 0,-1 0 0,0 0 0,0 1 0,0-1-1,0 0 1,0 0 0,-1 1 0,1-1 0,-1 1 0,1-1 0,-1 0 0,0 1-1,0-1 1,0 1 0,0-1 0,-1 1 0,1-1 0,-1 3 0,-1 0 24,1-1 0,-1 1 0,0-1 1,0 1-1,-1-1 0,0 0 0,1 0 0,-1 0 1,-1 0-1,1 0 0,0-1 0,-1 1 0,-7 5 1,-61 37-132,53-35 76,-80 44 45,97-54 148,8 3 80,0 1 1,0-1-1,1-1 0,-1 1 1,1-1-1,-1 0 0,1-1 0,8 3 1,31 12 1053,-10 5-449,-1 2-1,-2 1 1,0 1-1,-1 2 1,52 61 0,-74-78-906,-7-7-101,-1-1 0,0 0 0,1 0 0,0 0 0,0 0 0,0 0 0,0-1 0,0 1 0,1-1 0,3 2 0,-8-12-5191,-15-9-1593,-2-2-3647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10722,'0'0'10427,"0"190"-9915,18-111-320,-9 1-144,1-11-40,-1-14-8,0-11-80,-9-14-456,0-13-609,0-12-983,-9-10-265,-10-26-2112,-8-4-864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7458,'0'0'9388,"35"-7"-8206,116-24-335,-134 27-630,0 2 0,1 1 1,-1 0-1,0 1 0,32 3 1,-44-2-145,1 0 0,0 1 0,-1 0 0,1-1 1,-1 2-1,1-1 0,-1 1 0,0-1 0,0 1 1,0 1-1,0-1 0,-1 1 0,1 0 0,-1 0 1,6 7-1,-8-7 37,1 1 0,-1 0 0,0 0 1,0 0-1,0 0 0,-1 0 0,0 0 0,0 0 0,0 0 0,0 1 1,-1-1-1,0 0 0,0 0 0,0 1 0,-1-1 0,-1 7 0,1-6-36,-1 1 0,0 0 0,0-1 0,0 1 0,-1-1 0,1 1 0,-2-1 0,1 0-1,-1-1 1,0 1 0,-7 8 0,4-8-47,-1 0 0,0 0 0,0-1 0,-1 0 0,0 0 0,0-1 0,0 0 0,0-1 0,0 0 0,-1 0 0,-14 1 0,-9 1-1197,-65-2 1,95-3 1026,37 1-6614,14 1 2692,-4-2-1031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8410,'0'0'13825,"-7"27"-12902,-123 401 1182,40-129-1410,89-284-1083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14835,'0'0'6053,"8"27"-5176,-3-9-715,47 188 1216,19 96-112,-67-283-1297,-3-17-93,-1 1-1,0-1 1,0 1-1,1-1 1,-1 1-1,1-1 1,0 1-1,0-1 1,0 0-1,0 1 1,0-1-1,0 0 1,1 0-1,2 3 1,-4-11-2250,-6-14-1061,-1 2-1,-15-34 1,-6-3-5158</inkml:trace>
  <inkml:trace contextRef="#ctx0" brushRef="#br0" timeOffset="1">0 1 9570,'0'0'11178,"184"27"-9953,-93-10-721,-8-4-504,8 4-112,-8-12-1201,-1 4-1655,-27-4-3265,-18-5-3177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11258,'0'0'10172,"24"6"-9881,79 21-130,-99-26-151,1 1 1,0-1-1,0 1 1,-1 0-1,1 0 0,-1 1 1,0-1-1,1 1 1,-1 0-1,0 0 0,-1 1 1,1-1-1,3 5 1,-5-5 4,0 0 0,-1 0 0,1 0 0,-1 0 1,0 0-1,0 0 0,0 0 0,0 0 1,-1 0-1,1 0 0,-1 0 0,0 1 0,0-1 1,0 0-1,-1 5 0,-1 3 29,-1 0 1,-1 1-1,0-1 0,-1-1 0,0 1 0,-1-1 1,-11 18-1,-26 36 139,-60 100 1305,85-113-833,16-24-413,2-27-242,0 1 0,0-1 1,0 1-1,0-1 1,0 1-1,0-1 0,1 1 1,-1-1-1,0 1 1,0-1-1,1 1 1,-1-1-1,0 1 0,1-1 1,-1 1-1,0-1 1,1 0-1,-1 1 0,1-1 1,-1 0-1,1 1 1,-1-1-1,1 0 1,-1 0-1,1 1 0,-1-1 1,1 0-1,-1 0 1,1 0-1,-1 0 0,1 0 1,-1 1-1,2-1 1,3 0-133,0-1 0,0 1 0,0 0 0,0-1 0,0 0 0,0-1 0,0 1 0,-1-1 0,1 0 1,0 0-1,-1 0 0,1 0 0,5-5 0,-3 1-578,-1 0 0,0 0-1,-1 0 1,0-1 0,0 0 0,0 0 0,7-13-1,7-22-6069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0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 12363,'0'0'7701,"4"28"-6008,0 1-1210,-1-8-197,0 0 0,1 0 0,1-1 0,1 0-1,0 0 1,15 29 0,-10-28-174,1 0 0,0 0-1,2-2 1,0 0 0,1 0 0,1-1-1,1-1 1,25 20 0,-38-34-152,0 0 0,0-1 0,0 1 0,0-1 0,0 0 0,0 0 0,1 0 0,-1-1 0,1 0 0,-1 0 0,1 0 0,0 0 0,0-1 0,-1 1 0,1-1 0,6-1 0,-10 0 16,1 1-1,-1-1 1,0 0 0,0 0 0,0 1 0,1-1 0,-1 0 0,0 0 0,0 0 0,0 0 0,-1-1 0,1 1 0,0 0 0,0 0 0,-1 0 0,1-1 0,0 1 0,-1 0 0,1-1 0,-1 1 0,0-1-1,1 1 1,-1 0 0,0-1 0,0 1 0,0-1 0,0 1 0,-1-3 0,2-1-51,0-11 38,0 1-1,-1-1 0,-1 0 1,-1 1-1,0 0 0,-1-1 0,0 1 1,-1 0-1,-1 0 0,0 1 0,-2-1 1,1 1-1,-2 0 0,1 1 1,-12-15-1,2 7 33,0 0 0,-2 1 1,0 1-1,-1 1 0,-1 1 0,0 0 1,-46-25-1,65 40-4,0 1 0,-1-1 0,1 1 0,-1-1 0,1 1 1,-1 0-1,0 0 0,1 0 0,-1 1 0,0-1 0,0 0 0,0 1 0,1 0 0,-1 0 0,0 0 1,-3 0-1,5 0-24,1 1 1,-1-1 0,1 1 0,-1-1 0,1 1-1,-1-1 1,0 1 0,1-1 0,0 1-1,-1-1 1,1 1 0,-1 0 0,1-1 0,0 1-1,-1 0 1,1-1 0,0 1 0,0 0-1,-1-1 1,1 1 0,0 0 0,0 0 0,2 31-1066,1-22 317,1 0-1,-1 0 0,1 0 1,1 0-1,0-1 0,0 0 1,1 0-1,11 14 0,20 17-5048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1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9338,'0'0'8090,"55"140"-6546,-18-63-520,-1-3-536,1 1-336,0-9-152,-10-17-256,-8-19-624,-10-10-1176,-46-45-12651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1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8058,'0'0'8398,"32"13"-6862,107 42-439,-111-44-840,-2 1-1,1 2 1,-2 0-1,36 28 1,-48-32-73,-2 1 0,0 0 0,0 1 0,-1 0 0,0 1 0,-1 0 0,-1 0 1,10 19-1,-15-27-125,-1 0 0,0 0 0,1 1 0,-1-1 0,-1 1 0,1-1 0,-1 1 0,0 0 0,-1-1 0,1 1 0,-1 0 0,0 0 0,0-1 0,-1 1 0,0 0 0,0 0 0,0-1 0,-1 1 1,0-1-1,0 1 0,0-1 0,0 0 0,-1 0 0,0 0 0,0 0 0,0 0 0,-1-1 0,0 0 0,0 1 0,0-1 0,0 0 0,-1-1 0,1 1 0,-10 4 0,-7 5-131,-1-2 0,0 0 0,-1-2 0,0 0 0,-1-2 0,-45 9-1,43-11-445,1-1 134,-49 15 0,67-16-552,0 0 0,0 0-1,1 0 1,-1 1 0,1 0-1,-10 8 1,13-6-4492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1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 6937,'0'0'13677,"3"35"-12426,15 114 98,-15-135-1249,1-1-1,0 1 1,1-1-1,0 0 1,1 0-1,1 0 1,0-1-1,1 0 1,0 0 0,0-1-1,1 0 1,1-1-1,0 0 1,1 0-1,11 8 1,-12-10-106,1 0 1,-1-1 0,1 0 0,1 0-1,-1-2 1,1 1 0,0-1 0,1-1-1,-1 0 1,1-1 0,-1-1 0,1 0 0,23 1-1,-34-3-4,0 0 1,0 0-1,1 0 0,-1-1 0,0 1 0,0-1 0,0 1 0,0-1 0,0 0 0,0 0 1,0 0-1,0 0 0,-1 0 0,1 0 0,0 0 0,-1-1 0,1 1 0,0-1 1,2-2-1,-2 0 1,0 0 0,0 0 0,0 0 0,0 0 0,0 0 0,-1 0 0,1 0 0,-1 0 0,0-7 0,1-1 13,-1-1-1,-1 1 0,0-1 0,-1 0 1,-1 1-1,-3-15 0,1 12-1,-1 1 0,-1 0 0,-1 0 0,0 1 0,0 0-1,-2 0 1,-17-22 0,4 10-2,-1 1 0,-39-33 0,34 35 1,-55-34 1,73 50-14,0 1 0,0 0 0,-1 0 0,0 1 0,0 1 0,0-1 1,0 2-1,0 0 0,-19-1 0,29 3-35,0 0 0,0 0 0,-1 0 1,1 0-1,0 1 0,0-1 0,0 0 0,0 1 1,0-1-1,0 1 0,0-1 0,0 1 0,0 0 1,0-1-1,1 1 0,-1 0 0,0-1 0,0 1 1,1 0-1,-1 0 0,0 0 0,1 0 0,-1 0 1,1 0-1,-2 2 0,-5 36-1508,12 36-1966,-5-74 3455,1 6-833,1 1 0,-1-1 1,2 0-1,-1 0 0,7 14 0,25 29-5324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1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14 11827,'0'0'11146,"29"10"-10415,93 35-379,-114-41-285,0 0 1,0 0 0,0 0-1,-1 1 1,0 0-1,0 1 1,0-1 0,0 1-1,-1 1 1,0-1-1,0 1 1,-1 0-1,0 0 1,0 1 0,-1-1-1,0 1 1,0 0-1,3 11 1,-5-12 16,0-1-1,-1 1 1,0 0 0,0 0-1,-1 0 1,0-1-1,0 1 1,0 0 0,-1 0-1,0 0 1,0 0 0,-1-1-1,0 1 1,0-1 0,0 1-1,-1-1 1,0 0 0,0 0-1,-1 0 1,-5 7-1,-4 1-68,0 0 0,-2 0 0,1-1-1,-2-1 1,0 0 0,0-2 0,-1 0 0,0 0-1,0-2 1,-25 9 0,23-11-485,0 0 1,-1-1 0,0-1-1,0-1 1,-39 1 0,58-3 311,0-1 0,0 0 0,0 0 0,0 0 0,0 0 0,0 0 0,0 0 0,0-1 0,-1 1 0,1 0 0,0 0 0,0-1 0,0 1 0,0-1 0,0 1 0,0-1 0,0 1 0,0-1 0,1 0 0,-1 1 0,0-1 0,0 0 0,0 0 0,1 0 0,-1 1 0,0-1 0,1 0 0,-1 0 0,0-2 0,1-34-6422,1 32 6004,7-31-6362</inkml:trace>
  <inkml:trace contextRef="#ctx0" brushRef="#br0" timeOffset="1">413 0 10626,'0'0'14539,"0"165"-12586,0-102-601,36 3-424,10-5-328,18-17-240,10-14-263,-1-13-97,0-17-425,1-17-559,-1-57-1032,-18 0-2945,-27 2-6242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11867,'0'0'8341,"11"2"-7933,29 5 70,17 1 416,0 3 1,88 30-1,-143-40-872,-1 0 0,1 0 0,-1-1 1,1 2-1,-1-1 0,0 0 0,1 0 0,-1 0 0,0 1 0,0-1 1,0 0-1,0 1 0,0-1 0,0 1 0,0 0 0,-1-1 0,1 1 0,-1-1 1,1 1-1,-1 0 0,1 0 0,-1-1 0,0 1 0,0 0 0,0 0 1,0-1-1,0 1 0,0 0 0,0 0 0,-1-1 0,0 3 0,-1 7 68,-1-1 0,0 0 0,-1 0 0,-5 10 0,-182 370 755,180-371-785,6-11-4,1-1 0,-1 1 0,1 0-1,1 1 1,0-1 0,0 1-1,0-1 1,-2 17 0,6-23-40,0 0 0,0-1 1,0 1-1,0-1 0,0 0 1,0 1-1,0-1 0,0 0 1,0 0-1,0 0 1,1 1-1,-1-1 0,1-1 1,-1 1-1,0 0 0,1 0 1,0 0-1,-1-1 0,1 1 1,-1-1-1,1 1 0,0-1 1,3 1-1,-1 0 21,197 42 674,-112-26-1586,-73-17-1861,-16 0 2574,0 0-1,1 0 0,-1 0 0,0 0 0,0-1 0,1 1 0,-1 0 0,0 0 0,0 0 1,0-1-1,1 1 0,-1 0 0,0 0 0,0-1 0,0 1 0,0 0 0,0-1 0,1 1 1,-1 0-1,0 0 0,0-1 0,0 1 0,0 0 0,0-1 0,0 1 0,0 0 0,0-1 0,0 1 1,0 0-1,0 0 0,0-1 0,0 1 0,-1 0 0,1-1 0,0 1 0,0 0 0,0 0 1,0-1-1,0 1 0,-1 0 0,1 0 0,0-1 0,0 1 0,0 0 0,-1 0 0,1-1 0,-16-17-5834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5065,'0'0'18732,"31"1"-17844,221 14-172,-151-6-3141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12227,'0'0'11997,"11"-9"-10925,-2 7-908,1 0 0,-1 1 0,1 0 0,0 1 0,-1 0 0,1 1 0,-1 0 0,12 2 0,9 1 71,-3-2-238,12 1 78,-13-2-3649,-36-31-18843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92 185 15931,'-91'-184'5770,"118"184"-5346,10 0 480,9 0-448,9 0-456,-9 0-776,18 0-1193,-18 0-1927,-10 0-2306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9674,'0'0'8778,"-9"0"-8522,-13 0-209,-5-1 381,1 1-1,-1 1 0,1 2 1,0 0-1,0 2 1,-31 9-1,55-13-373,0 1 0,1-1-1,-1 0 1,0 1-1,1 0 1,-1-1 0,1 1-1,0 0 1,0 0 0,0-1-1,0 1 1,0 0 0,0 0-1,0 0 1,0 0-1,1 0 1,-1 1 0,1-1-1,0 0 1,-1 0 0,1 0-1,0 3 1,2 61 249,-1-41-133,-1 26 59,-1 22-37,3 0 0,17 108 0,3-69-148,-2-23-20,-4 1 1,7 152-1,-14 99 189,26 71 149,-17-210-173,-11-141 63,-3 90-1,-4-148-249,9 142 173,-9 4 43,-4-136-263,2-5 755,20-4-370,183 33 261,-122-21-450,-15-4-67,-62-11-32,-2 3-48,0-3-254,-13-1-2090,-9 0-1722,2 0-2586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2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0 184,'0'0'17552,"-8"23"-16629,-22 73-374,28-92-528,1 0 0,-1 0 0,1 0 0,1 0 0,-1 1 0,0-1 0,1 0 0,0 0-1,0 5 1,1-8-29,-1-1 1,1 1-1,-1 0 0,1-1 0,-1 1 0,1-1 0,0 1 0,-1-1 0,1 1 0,0-1 0,-1 1 0,1-1 0,0 0 0,0 1 0,-1-1 1,1 0-1,0 0 0,0 0 0,0 1 0,-1-1 0,1 0 0,0 0 0,0 0 0,0 0 0,-1 0 0,1-1 0,0 1 0,0 0 0,0 0 1,-1 0-1,1-1 0,0 1 0,0 0 0,-1-1 0,1 1 0,0-1 0,0 0 24,0 0-1,0 1 1,0-1 0,-1 0-1,1 1 1,0-1-1,-1 0 1,1 0 0,-1 0-1,1 0 1,-1 0-1,1 0 1,-1 0 0,1 0-1,-1 0 1,0 0-1,0 0 1,1 0 0,-1 0-1,0 0 1,0 0-1,0 0 1,0-1 0,-1-33 463,1 22-334,1-3-51,-1-28 395,-1 43-453,1 0-1,0 0 1,0 0 0,-1 1-1,1-1 1,0 0 0,-1 0-1,1 1 1,0-1 0,-1 0-1,1 1 1,-1-1-1,0 1 1,1-1 0,-1 0-1,1 1 1,-1-1 0,0 1-1,1-1 1,-1 1 0,0 0-1,0-1 1,1 1 0,-1 0-1,0 0 1,0-1 0,1 1-1,-1 0 1,0 0 0,0 0-1,0 0 1,0 0 0,1 0-1,-1 0 1,0 0 0,0 0-1,0 0 1,1 1 0,-1-1-1,0 0 1,0 0-1,1 1 1,-1-1 0,0 1-1,0 0 1,-1 0-28,0 0-1,0 0 1,0 0 0,1 1-1,-1-1 1,1 1-1,-1-1 1,1 1 0,-1 0-1,1-1 1,0 1-1,0 0 1,0 0 0,0 0-1,0 0 1,0 0-1,1 0 1,-1 0 0,0 0-1,1 0 1,0 1-1,-1 2 1,1 57-74,1-38-43,0-21-269,2-8 2,2-12 237,-4-2 159,-1 13-3,1-1 1,-1 0 0,0 0 0,-1 1 0,-1-11 0,1 16-11,1-1 0,0 1 0,-1 0 0,1 0 0,-1 0 0,1 0 0,-1 0 0,0 0 1,1 0-1,-1 0 0,0 0 0,0 0 0,0 0 0,0 0 0,0 1 0,0-1 0,0 0 0,0 1 0,0-1 0,0 1 0,0-1 0,0 1 0,0-1 0,-1 1 0,1 0 0,0-1 1,0 1-1,0 0 0,-1 0 0,1 0 0,0 0 0,0 0 0,0 0 0,-1 1 0,-1-1 0,2 1-20,0-1 1,0 1-1,0-1 1,0 1-1,0-1 1,0 1-1,1 0 1,-1-1-1,0 1 1,0 0-1,1 0 1,-1-1-1,0 1 1,1 0-1,-1 0 1,1 0-1,-1 0 1,1 0-1,-1 0 1,1 0-1,0 0 1,-1 0-1,1 0 1,0 0-1,0 0 1,0 2-1,-2 35-811,2-30 548,0-1-295,0 0-1,0 1 0,1-1 1,0 0-1,1 0 0,-1 0 0,1 1 1,1-1-1,-1-1 0,1 1 1,1 0-1,6 10 0,25 25-7807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10762,'0'0'9276,"6"4"-8759,-2-1-472,1-1-1,-1 0 1,1 0 0,0 0-1,-1 0 1,1-1 0,0 0-1,0 0 1,0 0 0,0 0-1,0-1 1,0 0 0,0 0 0,1 0-1,-1-1 1,0 0 0,0 0-1,0 0 1,-1 0 0,1-1-1,0 0 1,0 0 0,7-4-1,-1-4-21,0-1 0,0 0 0,-1 0-1,-1-1 1,0 0 0,0 0 0,12-26-1,-10 14-108,-1 1 1,-1-2-1,12-46 0,-18 43-42,-1 0 0,-2-34 0,-2-4 2340,3 75-2157,0 0 0,1-1 0,0 1 0,0-1 0,1 0 0,0 1 0,1-1 0,7 13-1,-1-5 5,0 1-1,2-2 0,12 16 0,-19-26-66,0 0 0,0-1 0,1 1 0,-1-1 0,1 0 0,0-1 0,0 1 0,1-1-1,-1-1 1,1 1 0,-1-1 0,1 0 0,0 0 0,-1-1 0,1 0 0,0 0 0,0-1 0,9 0 0,-14 0-10,0 0 0,0 0 0,0-1 0,0 1 0,0-1 0,0 1 0,0-1 0,0 0 0,0 0 0,0 1 0,-1-1 0,1-1 0,0 1 1,0 0-1,-1 0 0,1-1 0,-1 1 0,0-1 0,1 1 0,1-3 0,0-1-20,0-1 0,0 0 0,0 1 0,-1-1 0,1 0 0,1-11 0,0-4-63,0 0-1,-2 0 1,0-26 0,-3 14 403,1 49 675,4 55-344,3-40-611,2-1 0,1 0-1,1-1 1,2-1 0,18 33 0,22 20-8614,-44-70 2491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12291,'0'0'6941,"9"-24"-6866,45-111 82,-48 154 4454,2 30-4570,-2-16 468,38 170 129,-42-191-909,-2-11 22,0-1 0,0 0 0,0 1 0,0-1 0,0 1 0,-1-1 0,1 0 0,0 1 0,0-1 0,0 0 0,0 1 0,-1-1 0,1 0 0,0 1 0,0-1 0,-2 1-1245,2 0 1245,-1-1 0,1 0 0,0 0 0,-1 0 0,1 0 0,0 0 0,-1 1 0,1-1 0,-1 0 0,1 0 0,0 0 1,-1 0-1,1 0 0,0 0 0,-1 0 0,1 0 0,-1-1 0,-16 1-6638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6969,'0'0'10860,"11"-4"-10396,9-6-256,-1 0-1,1-1 0,-2-1 1,1 0-1,-2-2 1,0 0-1,27-29 0,-20 17-96,-1-1-1,-2-1 1,25-43 0,-38 57-98,-1-1 0,-1 0 1,0 0-1,-1 0 1,0-1-1,-1 0 0,-1 0 1,-1 0-1,1-28 0,-3-41 186,0 84 599,0 28 34,0-5-675,1 1 0,1-1 0,1 1 0,0-1 0,2 0 0,1 0 0,13 32 0,-17-50-141,0 0-1,1 0 1,0 0 0,0 0 0,0-1-1,0 1 1,1-1 0,-1 0-1,1 0 1,0 0 0,0-1-1,0 1 1,8 3 0,-10-5-34,0 0 0,-1 0 0,1-1 0,0 1-1,0 0 1,0-1 0,0 1 0,1-1 0,-1 0 0,0 0 0,0 1 0,0-1 0,0-1 0,0 1 0,0 0 0,0 0 0,0-1 0,0 1 0,0-1 0,0 0 0,0 0 0,0 1 0,0-1-1,0-1 1,0 1 0,-1 0 0,1 0 0,0 0 0,-1-1 0,1 1 0,-1-1 0,3-3 0,0-4-106,0 0 0,-1-1-1,0 0 1,0 0 0,-1 1 0,0-2 0,0-12-1,2-58-16,-4 73 1761,9 40-1409,1 0 0,1-1 0,25 49 0,-21-49-232,-12-24-77,1 0 0,-1 0 1,2 0-1,-1-1 0,9 11 0,1-4-2415,3-2-3433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12875,'0'0'6486,"21"2"-6426,68 9-38,-87-11-5,1 0 0,-1 0 0,0 1 0,0-1 0,0 1 0,1-1 0,-1 1 0,0 0 1,0 0-1,0 0 0,0 0 0,0 0 0,0 1 0,-1-1 0,3 3 0,-3-4 34,-1 1-1,1 0 1,0 1 0,-1-1-1,1 0 1,-1 0 0,0 0-1,1 0 1,-1 0 0,0 0-1,0 0 1,0 1 0,0-1-1,0 0 1,0 0 0,0 0-1,0 0 1,0 1 0,0-1-1,-1 1 1,-1 4 127,-1-1 1,0 1-1,1-1 1,-2 0 0,1 0-1,-1 0 1,-4 5-1,7-9-217,-14 17 316,-4 4 317,-26 40 0,41-55-419,0 0 1,0 0-1,1 1 0,-1-1 1,2 1-1,-1 0 0,1 0 1,0 0-1,1 0 0,-1 13 1,3-19-159,-1 0 1,1-1 0,0 1-1,0 0 1,0-1-1,0 1 1,0-1 0,0 1-1,0-1 1,1 1 0,-1-1-1,1 0 1,-1 1-1,1-1 1,-1 0 0,1 0-1,-1 0 1,1-1 0,0 1-1,0 0 1,-1 0-1,1-1 1,0 1 0,3-1-1,55 14 161,-54-14-160,27 4-209,54-2-1,-73-2-200,-13 0-616,-20 0-5495,-7 0-872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1632,'0'0'4201,"45"-44"-4665,-35 39-1120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8370,'0'0'12086,"-8"15"-10592,6-7-1400,1-1 0,-1 1-1,1-1 1,1 1 0,0 0 0,0 0 0,0-1-1,1 1 1,0 0 0,0-1 0,1 1 0,0-1-1,1 0 1,-1 1 0,1-1 0,1 0 0,-1-1-1,1 1 1,0 0 0,1-1 0,0 0-1,0 0 1,0-1 0,1 1 0,-1-1 0,1 0-1,0-1 1,10 6 0,0 0-74,1-2 1,0 0-1,1-1 0,0-1 1,0 0-1,0-1 0,0-1 0,1-1 1,0-1-1,29 0 0,-37-1-116,0-1 0,0-1 0,0 0 0,0 0 0,0-1 0,17-5 0,-25 5-63,0 1 0,0-1 0,-1 1 0,1-1 0,0 0 0,-1 0 0,1 0 0,-1 0 0,0-1 0,0 1 0,0-1 0,0 1 0,0-1 0,0 0 0,-1 0 0,0 0 0,1 1 0,-1-1 0,0-1 0,0 1 0,0 0 0,-1 0 0,1 0 1,-1 0-1,0-1 0,0 1 0,0-5 0,0 2-331,0 1 0,-1-1 0,0 0 0,0 1 0,0-1-1,0 0 1,-1 1 0,0 0 0,0-1 0,0 1 0,-1 0 0,0 0 0,-6-8 0,-18-24-4361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11202,'0'0'12195,"27"165"-11675,-17-80-304,-1-5-88,-9 8-32,0-16-40,0-4-56,0-18 0,0-9-352,0-11-848,0-16-1409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12547,'0'0'7229,"19"1"-6835,-3-1-315,5 0 27,1 1 0,-1 1 1,36 8-1,97 21 414,-152-31-477,-1 1-1,1-1 1,-1 1 0,0-1 0,1 1-1,-1 0 1,0 0 0,1-1 0,-1 1 0,0 0-1,0 0 1,0 0 0,0 0 0,0 0-1,0 1 1,0-1 0,0 0 0,0 0-1,-1 1 1,1-1 0,0 0 0,-1 1 0,1-1-1,-1 1 1,1 1 0,2 45 580,-2-22-306,135 1029 1166,-15-351-1215,-102-593-272,-2-21 90,-5 1 0,2 101 0,-14 118 382,19-198-420,-16-92-27,-2-5-59,-2-15 35,0 1 0,0-1 0,0 0 0,0 1 0,0-1-1,-1 0 1,1 0 0,0 0 0,0 0 0,0 0-1,0 0 1,0 0 0,0 0 0,0 0 0,0 0 0,-1-1-1,1 1 1,0-1 0,-1 1 0,-89-33-164,26 8 256,45 18 69,0 2 0,-1 0 0,0 2 0,0 0 0,0 1 0,-29 2 0,53-20-2817,13 1-1578,2-3-2155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11522,'0'0'10471,"11"1"-9897,45 7 394,97 28 0,-64-10-2846,-87-51-10869,-10-2 3469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12379,'0'0'9538,"174"-5"-9538,-109 5-1233,-20-9-1575,-8 1-3225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12515,'0'0'8045,"20"14"-7436,1 0-469,140 103 1113,-153-110-1143,0 0 0,0 0-1,0 1 1,-1 0 0,0 0-1,10 16 1,-16-21-70,1-1 0,-1 1-1,0 0 1,0 0 0,0 1 0,0-1-1,-1 0 1,1 0 0,-1 0-1,0 0 1,1 1 0,-2-1 0,1 0-1,0 0 1,-1 0 0,1 1 0,-1-1-1,0 0 1,0 0 0,0 0-1,0 0 1,-1 0 0,1 0 0,-1-1-1,0 1 1,0 0 0,-2 2 0,-5 4-94,-1 1 0,0-1 0,-1 0 1,0-1-1,0 0 0,-1-1 1,0 0-1,0-1 0,-1 0 0,1-1 1,-1-1-1,-1 0 0,1-1 1,0 0-1,-1-1 0,1 0 0,-19 0 1,30-2-146,0 0 0,1 0 0,-1 0 1,0 0-1,1 0 0,-1 0 0,0 0 1,1 0-1,-1-1 0,0 1 0,1-1 1,-1 1-1,1-1 0,-1 0 0,0 1 1,1-1-1,0 0 0,-1 0 0,1 0 1,0 0-1,-1 0 0,1-1 0,0 1 1,0 0-1,0 0 0,0-1 0,0 1 1,0-1-1,0 1 0,-1-4 0,-1-22-5585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12 4993,'0'0'10982,"-29"-1"-10532,-9 2-333,-1-1 64,-57-6 1,-68 1 4509,154 5-4264,9 0-394,1 1-1,-1-1 1,0 1-1,1-1 0,-1 1 1,0 0-1,1-1 0,-1 1 1,1 0-1,-1 0 1,1 0-1,-1-1 0,1 1 1,-1 0-1,1 0 0,0 0 1,0 0-1,-1 0 1,1-1-1,0 1 0,0 0 1,0 0-1,0 0 0,0 0 1,0 0-1,0 2 1,1 38 195,-1-26-40,1 0-41,1 0 0,0-1 0,9 29 0,1 7 88,7 38 95,-10-55-233,7 61-1,1 48 39,-7-72 4,1 85 0,7 121 80,-8-111-202,-1 141 109,9 107 58,-18 50 245,-9-371-257,6-76-127,3-8 914,24-2-554,302 34 25,-315-39 286,3-1-3557,-21-17-4088,-10-9-4314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 9962,'0'0'10548,"15"-3"-9833,-11 2-692,13-3 149,1 0 0,0 1 0,0 1 0,22 0 0,-35 2-122,0 0-1,0 0 1,0 1 0,0-1-1,0 1 1,0 1-1,-1-1 1,1 0-1,0 1 1,-1 0 0,1 0-1,-1 1 1,1-1-1,-1 1 1,0 0 0,0 0-1,-1 0 1,1 1-1,0-1 1,-1 1 0,0 0-1,0 0 1,3 6-1,0 5 115,-1 1 0,-1 0 0,0 0 0,-2 0 0,0 0 0,0 1 0,-2-1 0,0 0 0,0 1-1,-6 29 1,2-31-113,1 0 0,-2 0-1,0-1 1,-1 1 0,0-1-1,-2-1 1,1 1 0,-1-1-1,-1 0 1,-1-1 0,1 0-1,-18 16 1,13-15-102,0 0 0,-1 0 0,-1-2 0,0 0 0,-1 0 0,0-2 0,0 0-1,-1-1 1,-29 9 0,36-15-494,1 0 0,-1 0-1,-20-1 1,31-1 436,-1 0 0,0 0 1,1 0-1,-1 0 1,0 0-1,1-1 0,-1 1 1,1 0-1,-1-1 1,1 1-1,-1 0 0,0-1 1,1 1-1,0-1 1,-1 1-1,1 0 0,-1-1 1,1 1-1,-1-1 1,1 1-1,0-1 0,-1 0 1,1 1-1,0-1 1,0 1-1,-1-1 0,1 0 1,0 1-1,0-1 1,0 1-1,0-1 0,0 0 1,0 1-1,0-1 1,0 0-1,0 1 0,0-1 1,0 0-1,1 0 0,5-26-2676,25-18-3412,5-4-1976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12339,'0'0'11738,"-46"176"-11482,74-115-56,-1-6-96,10-6-40,-1-10-64,1-12-56,-9-7-576,-1-12-1072,10-8-1129,-19-14-3312,0-11-2569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15051,'0'0'7360,"1"-22"-7325,-1-3-28,0 13 1,0 1 0,1 0 0,0 0 0,1 0 1,0 0-1,0 1 0,6-14 0,11 195 3450,36 175-2348,-45-322-760,-3-6-1378,-5-8-4214,-2-21-1289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36 12139,'0'0'8039,"17"-6"-7233,1 0-602,1 0 0,0 1-1,1 1 1,-1 1-1,1 0 1,-1 1 0,1 2-1,27 1 1,-44 0-166,0 0 0,0-1 1,-1 1-1,1 0 0,-1 0 1,1 0-1,-1 0 0,1 1 0,-1-1 1,0 1-1,1 0 0,-1-1 0,0 1 1,0 0-1,0 0 0,-1 0 1,1 1-1,0-1 0,1 4 0,0-1 50,-1 0-1,0 1 1,0-1-1,-1 1 0,0-1 1,0 1-1,0 0 0,0-1 1,-1 9-1,0-4-7,-1 1-1,0-1 1,-1 1 0,0-1-1,-1 0 1,0 1 0,0-1-1,-1 0 1,0-1-1,-6 11 1,-1-6-76,0 0 1,-1 0-1,0-1 0,-1-1 1,-1 0-1,0-1 0,0 0 1,-1-1-1,0 0 1,-1-2-1,-25 11 0,24-13-683,-1 0 0,0-1 0,0-1-1,0 0 1,-1-2 0,-30 1 0,49-25-7388,7 0 2521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13515,'0'0'10407,"3"32"-9850,13 100-121,-13-121-403,-1 0 1,1-1 0,1 1-1,0-1 1,0 0 0,1 0-1,1-1 1,-1 1-1,1-1 1,1 0 0,0 0-1,0-1 1,1 0 0,0-1-1,10 8 1,-15-12-34,0 0-119,1 0-1,0-1 1,-1 0-1,1 1 0,0-1 1,1 0-1,-1-1 0,0 1 1,5 0-1,11-13-11736,-11-2 6416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3137,'0'0'17457,"1"-1"-17451,0 1 0,0-1 0,0 1 0,0-1 0,0 1 0,0-1 1,0 1-1,0 0 0,0 0 0,0 0 0,0 0 0,0-1 0,0 1 0,0 1 1,0-1-1,1 0 0,0 1-13,0 0 0,-1 1 1,1-1-1,-1 0 0,1 1 1,-1-1-1,1 1 0,-1 0 1,0-1-1,0 1 0,0 0 1,0 0-1,0 0 0,0 0 1,-1 0-1,1 0 0,0 0 1,-1 0-1,0 0 0,1 0 1,-1 0-1,0 0 0,0 0 1,0 0-1,0 0 0,-1 1 1,1-1-1,-1 0 1,1 0-1,-1 0 0,0 0 1,-1 2-1,0 1 10,0 0 0,-1 0 0,1 0 0,-1 0 0,-1 0 0,1-1 1,-1 1-1,0-1 0,0 0 0,0 0 0,-5 3 0,-1 1 12,8-7 17,0 1 0,0-1 0,0 1 0,0-1 1,0 0-1,0 0 0,-1 0 0,1 0 0,0 0 0,-1 0 0,1-1 0,0 1 0,-5 0 0,6-1 1022,22 0-475,-4 1-338,0 0 1,-1 1 0,1 1 0,15 6 0,-24-7-152,0 0 1,0 1-1,-1 0 1,1 0-1,-1 1 1,0 0-1,0 0 0,0 0 1,-1 1-1,10 9 1,-13-10-27,-1 1-1,0 0 1,0-1-1,-1 1 1,1 0-1,-1 0 1,0 0 0,-1 0-1,1 0 1,-1 0-1,0 0 1,-1 8-1,1-5-24,-1 1 0,0-1 0,0 0 0,-1 0 0,0 0 0,0-1 0,-4 10 0,2-11-14,-1 1 0,1-1 1,-1 0-1,0 0 1,0-1-1,-1 0 1,0 0-1,1 0 1,-2 0-1,1-1 1,-1 0-1,1-1 1,-1 1-1,0-1 1,0-1-1,-12 4 1,-4-1-288,1-1 1,-1-1 0,0-1-1,-29-1 1,58-8-3301,61-22-5815,-30 16 1325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16075,'0'0'6322,"193"-5"-6322,-138 5-80,-19 5-352,-8 1-417,-10-1-719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12347,'0'0'9418,"73"159"-8938,-45-112-344,-10 3-136,0-15-608,1-2-1065,-1-8-2176,-18-14-1960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89 10410,'0'0'2715,"31"31"-2125,94 104 357,-119-129-814,0 1 0,0-1 0,-1 1 0,0 1 0,0-1 0,-1 1 0,0 0 0,0 0 0,-1 0 0,0 0 0,4 17 0,-2-6 135,-2-9-119,-1 1-1,0 1 1,0-1 0,-1 0-1,0 0 1,-1 19 0,-1-27-142,1 0 1,-1 0-1,1 0 1,-1 0-1,0 0 0,0 0 1,0 0-1,0 0 1,-1-1-1,1 1 1,-1 0-1,0-1 1,0 1-1,0-1 1,0 0-1,0 1 1,0-1-1,-1 0 1,1 0-1,-1-1 1,1 1-1,-1 0 0,0-1 1,1 1-1,-1-1 1,0 0-1,-5 1 1,0 0-89,0 0 1,-1-1 0,1 1-1,0-2 1,-1 1-1,1-1 1,-1-1 0,1 1-1,-1-1 1,1-1-1,-15-4 1,20 5 93,0 0 0,1-1 0,-1 1 0,1-1 0,-1 1 0,1-1 0,0 0 0,0 0 0,-1 0 0,1 0 0,1 0 0,-1 0 0,0-1-1,0 1 1,-1-5 0,1 3 11,1 0 0,0 1-1,0-1 1,1 0-1,-1 0 1,1 0-1,0 0 1,0 0-1,0 0 1,1 0-1,-1 0 1,1 0 0,0 0-1,1-5 1,2 0 3,-1 0 1,1 0 0,1 0-1,0 0 1,0 1 0,1 0 0,8-11-1,56-52 195,1-3 4,-68 69-212,0-1 0,0 1-1,0-1 1,-1 1 0,1-1 0,-2 0 0,1 0-1,-1 0 1,2-7 0,-3 9 9,1 1 0,-1 0 0,0-1 0,0 1 0,0-1 0,0 1 0,0 0 0,-1-1 1,0 1-1,1 0 0,-1 0 0,-1-1 0,1 1 0,0 0 0,-1 0 0,1 0 0,-1 0 0,-4-4 0,-4-2 35,0 2 1,-1-1-1,0 1 0,-1 1 0,1 0 0,-1 0 1,-1 1-1,1 1 0,-24-6 0,6 4 128,0 1-1,0 2 1,-39 0 0,67 3-188,1 0 0,0 0 0,0 1 0,0-1 0,0 1 0,0-1 0,0 1 0,0-1 0,0 1 0,1-1 0,-1 1 0,0 0 0,0 0 0,0-1 0,1 1 0,-1 0 0,0 0 0,1 0 0,-1 0 0,1 0 0,-1 0 0,1 0 0,-1 0 1,1 0-1,0 0 0,-1 0 0,1 0 0,0 0 0,0 0 0,0 0 0,0 0 0,0 2 0,0 2-96,-1-1 1,2 0-1,-1 0 1,0 0-1,1 0 1,0 0-1,0 0 1,0 0-1,0 0 1,2 4-1,5 2-638,-1 1-1,1-2 1,1 0 0,0 0-1,0 0 1,16 11 0,13 11-6041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3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6185,'0'0'14964,"-46"146"-13348,46-86-384,0 1-640,18-1-264,10-8-160,-10-8-64,10-11-104,-1-8-216,1-11-1240,27-14-1289,-19-3-3032,1-19-2008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14051,'0'0'3874,"27"14"-3802,86 47 99,-109-59-128,-1 0 1,1 0-1,-1 0 1,0 1-1,0-1 1,0 1-1,0 0 1,0 0-1,0 0 0,-1 0 1,0 0-1,1 1 1,2 5-1,-5-6 43,1 0 0,0 1-1,-1-1 1,1 0 0,-1 1-1,0-1 1,0 0-1,0 1 1,-1-1 0,0 4-1,-1 14 439,1-15-457,0 0-1,0 1 1,-1-1 0,0 0 0,0 0 0,0 0 0,-1 0 0,0 0 0,0 0 0,0-1-1,-1 1 1,0-1 0,0 0 0,0 0 0,-1-1 0,1 1 0,-1-1 0,0 0-1,0 0 1,-1 0 0,-7 3 0,-5 3-60,-1 0-1,0-1 1,0-1-1,-1-1 1,-31 6 0,41-10-343,0 0 1,-1-1 0,1-1 0,-1 0 0,1 0 0,-1-1-1,1-1 1,-15-1 0,24 1 139,0 1-1,0-1 1,0 0-1,0 0 1,0 1 0,0-1-1,1 0 1,-1 0-1,0 0 1,0 0-1,1 0 1,-1 0 0,1 0-1,-1 0 1,1 0-1,-1 0 1,1 0 0,0-1-1,0 1 1,-1 0-1,1 0 1,0 0 0,0 0-1,0-1 1,0 1-1,0 0 1,0 0 0,1 0-1,-1-2 1,1-2-948,-1-22-5043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12979,'0'0'10498,"82"165"-10434,-45-138-64,-10-5-632,10-5-976,-9-17-1129,-1 0-3072</inkml:trace>
  <inkml:trace contextRef="#ctx0" brushRef="#br0" timeOffset="1">257 1 12227,'0'0'10352,"29"7"-10066,91 23-195,-116-30-90,0 1 1,-1 0 0,1 1 0,0-1 0,0 1-1,0-1 1,-1 1 0,1 0 0,-1 0-1,0 1 1,1-1 0,-1 1 0,0 0 0,5 5-1,-7-5 4,0 0 0,0-1-1,0 1 1,-1-1-1,1 1 1,-1 0 0,1 0-1,-1-1 1,0 1-1,0 0 1,0 0 0,-1 5-1,0 7 55,1-9-37,-1 0 1,1-1-1,-1 1 0,-1 0 1,1 0-1,-1-1 0,0 1 1,0-1-1,-1 0 0,-5 10 1,-41 47 56,41-53 102,-1 0-1,1 1 1,1 0-1,0 0 0,0 1 1,1 0-1,-7 17 0,13-27-151,-1 1-1,1-1 0,0 1 0,-1-1 1,1 1-1,0-1 0,0 1 0,0-1 0,0 1 1,0-1-1,0 1 0,1-1 0,-1 0 1,0 1-1,1-1 0,-1 1 0,1-1 1,0 1-1,-1-1 0,1 0 0,0 0 1,0 1-1,0-1 0,0 0 0,0 0 1,0 0-1,0 0 0,0 0 0,0 0 1,0 0-1,1 0 0,-1-1 0,0 1 1,1 0-1,-1-1 0,0 1 0,1-1 0,-1 1 1,1-1-1,-1 0 0,1 0 0,-1 0 1,2 1-1,12 0 3,0 1 0,0-2 0,26-2 0,-15 1-29,-13 2-646,32-3 1135,-27-5-2719,-18 6 1901,1 1 0,0-1 0,-1 1 0,1-1 0,-1 1 0,1-1 0,-1 0 0,0 0-1,1 1 1,-1-1 0,1 0 0,-1 0 0,0 1 0,0-1 0,0 0 0,1 0 0,-1 1 0,0-1 0,0-1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5737,'0'0'16838,"-7"23"-15973,-21 74-248,28-94-588,-1 1 0,1-1 0,0 0 1,0 0-1,0 0 0,0 0 0,1 1 0,-1-1 0,1 0 0,0 0 0,0 0 1,0 0-1,0 0 0,0 0 0,1-1 0,-1 1 0,1 0 0,0-1 0,0 1 0,0-1 1,0 1-1,0-1 0,0 0 0,1 0 0,-1 0 0,1 0 0,-1 0 0,5 1 0,-1 1 33,10 6-48,1 0 0,0-2 0,0 0 0,1-1 0,-1-1 0,2 0 1,-1-1-1,1-2 0,-1 1 0,1-2 0,0-1 0,0 0 0,0-1 1,27-4-1,-42 3-188,-1 0-1,1 0 1,0 0 0,-1 0 0,1 0 0,-1-1 0,1 0 0,-1 0 0,0 0 0,0 0 0,0 0-1,0 0 1,0-1 0,0 0 0,-1 1 0,1-1 0,-1 0 0,0 0 0,0-1 0,0 1-1,2-6 1,-1 4-605,-2 0 0,1 0 0,0-1 0,-1 1 0,0-1 0,-1 1 0,1-1 0,-1 1-1,0-1 1,0 1 0,-1-1 0,1 1 0,-4-10 0,-11-16-7946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10562,'0'0'10893,"3"27"-9647,-1-13-1082,11 185 1071,-13 283-851,9-482-6928,1-7 278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3449,'0'0'13680,"16"-1"-12597,10-2-681,0 2-1,-1 1 1,1 1 0,0 1 0,-1 1 0,34 9-1,4 12-126,65 35 0,-126-55-181,0-1 0,0 1-1,0 0 1,0 0 0,-1-1 0,1 2-1,-1-1 1,0 0 0,0 0 0,-1 0 0,1 0-1,-1 0 1,0 6 0,1 5 27,52 623 683,-5-32-467,20-194-315,-63-385-20,7 74 31,-4 0 0,-7 135 0,-2-117 27,2-7 1,18 145 1,-15-230-2,2 1 1,12 34 0,-12-52-62,-5-9 372,-38-14 534,-92-17-550,-79-21 546,170 46-77,29 5-423,8-2-795,2 0 0,-1 0 1,0-1-1,0 1 0,1 0 0,-1 0 1,1-1-1,0 1 0,0 0 0,0 0 1,0 0-1,2-3 0,6-10-5980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14 136 10762,'0'0'10867,"-13"-10"-9372,48 2-1013,-1 3-276,40-6-462,90-24 1,-161 34-58,1-1 0,0 1 0,-1-1 0,1 0 0,-1 0 0,0 0-1,0-1 1,0 1 0,3-4 0,10-16-4700,-13 1-2078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14699,'0'0'7339,"7"-1"-7087,49-3 495,66 4 0,41-1-749,-162 1-98,0 0 1,0 0-1,0 0 0,1 0 0,-1 0 0,0-1 0,0 1 0,0 0 0,0 0 0,0-1 0,0 1 0,0-1 0,0 1 0,0-1 0,0 0 0,0 1 0,0-1 0,0 0 0,0 0 0,0 1 0,0-1 0,0-2 0,2-23-6302,-3 18 4644,0-12-4740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11763,'0'0'10251,"29"8"-9635,95 28-404,-114-33-189,1 0 0,-1 1 0,0 1-1,0 0 1,-1 0 0,0 1 0,1 0-1,-2 1 1,1 0 0,11 13 0,-15-15 78,-1 1 1,0-1-1,0 1 1,-1 0-1,0 1 1,0-1-1,0 1 1,-1-1-1,0 1 1,0 0-1,-1-1 1,1 1-1,-1 8 1,-2 1 107,0-1 1,-1 1-1,0-1 1,-2 0-1,0 0 1,0 0 0,-1-1-1,-1 1 1,-1-1-1,0 0 1,0-1-1,-16 20 1,-121 142 986,19-27-814,125-148-414,1 0 1,-1 0 0,0 0 0,0 0 0,0 0 0,1-1 0,-1 1 0,0 0 0,0 0 0,1 0 0,-1 0 0,0 0 0,0 0 0,0 0 0,1 0-1,-1 0 1,0 0 0,0 0 0,1 0 0,-1 0 0,0 0 0,0 0 0,0 1 0,1-1 0,-1 0 0,0 0 0,0 0 0,0 0 0,1 0 0,-1 0-1,0 1 1,0-1 0,0 0 0,0 0 0,1 0 0,-1 0 0,0 1 0,0-1 0,0 0 0,0 0 0,0 0 0,0 1 0,0-1 0,0 0 0,1 0-1,-1 0 1,0 1 0,0-1 0,0 0 0,0 0 0,0 1 0,0-1 0,0 0 0,0 0 0,0 0 0,-1 1 0,1-1 0,0 0 0,0 0 0,0 1 0,0-1-1,0 0 1,0 0 0,0 0 0,0 1 0,-1-1 0,1 0 0,0 0 0,19-4-1800,16-17-4450,2-10-4685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6121,'0'0'9985,"0"-12"-5584,2 33-4007,0-1 1,2 0-1,1 0 1,0-1-1,2 1 1,0-1-1,13 24 1,10 31-20,-25-62-326,98 306 539,-89-264-540,-2 1 1,-3 0 0,4 110-1,-13-158-36,0 0-1,0 0 1,0 1-1,-1-1 1,-1 0-1,1 0 1,-4 11-1,3-15-3,1-1-1,0 0 1,-1 0 0,1 0-1,-1 0 1,0 0-1,0 0 1,0-1 0,0 1-1,0-1 1,0 1-1,0-1 1,0 0 0,-1 1-1,1-1 1,0 0-1,-1-1 1,1 1 0,-1 0-1,1-1 1,-1 1-1,0-1 1,1 0 0,-1 0-1,-2 0 1,-4-1-9,0 1 1,1-2 0,-1 1 0,0-1-1,1-1 1,0 1 0,-1-1 0,1-1-1,0 0 1,1 0 0,-1 0-1,1-1 1,0 0 0,0-1 0,0 1-1,-5-8 1,-9-8-64,1-2 0,1 0 1,-23-36-1,16 18-25,1-2 1,-25-57-1,48 92 84,-1 0 0,1 0 0,0 0 0,1-1 0,0 1 0,0 0 0,1-17 0,0 23 4,1 1 1,-1 0 0,0-1 0,1 1 1,-1 0-1,1 0 0,-1 0 0,1 1 0,0-1 1,-1 0-1,1 0 0,0 0 0,0 0 0,-1 1 1,1-1-1,0 0 0,0 1 0,0-1 0,0 0 0,0 1 1,0 0-1,0-1 0,0 1 0,0-1 0,0 1 1,0 0-1,1 0 0,-1 0 0,0 0 0,2 0 1,44-3 65,-37 3-30,27-1 81,-1 2-1,1 2 1,-1 1-1,0 1 1,0 3 0,40 13-1,-17 3-4253,-2 6-4551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11210,'0'0'10047,"29"7"-9615,93 26-258,-113-31-143,-1 1-1,0-1 1,0 2-1,-1-1 1,1 1-1,-1 0 1,1 1 0,-1 0-1,-1 0 1,1 0-1,10 12 1,-3-4 33,-11-9-47,1 1-1,-1-1 1,0 0-1,0 1 1,0-1-1,-1 1 1,1 0-1,-1 0 1,-1 0-1,1 0 0,0 1 1,-1-1-1,0 0 1,-1 1-1,1-1 1,-1 0-1,0 1 1,0-1-1,-1 1 1,1-1-1,-1 0 1,-3 9-1,0 1 50,-1 1 0,-1 0 0,-1-1 1,0 0-1,-1-1 0,-9 14 0,-13 14 42,-30 50 380,55-84-389,1 1 1,0 0-1,1 0 0,-1 0 1,2 0-1,-1 0 0,2 0 1,-1 1-1,0 10 0,3-18-83,-1 0 0,0 0 0,1 0 0,-1-1 0,1 1 1,0 0-1,0 0 0,0-1 0,-1 1 0,1-1 0,1 1 0,-1-1 0,0 1 0,0-1 0,0 0 0,1 1 0,-1-1 0,1 0 0,-1 0 0,1 0 0,-1 0 0,1 0 0,0-1 0,0 1 0,3 1 0,53 12 116,-54-13-123,43 5-484,84-3 1,-119-3 61,-12 0 302,1 0 0,0 0 0,0 0 0,0 0 0,0 0 0,0-1 0,0 1 0,0 0 0,-1 0 0,1-1 0,0 1 0,0-1 0,0 1 0,-1-1 0,1 1 0,0-1 0,-1 0 0,1 1 0,0-1 0,-1 0 1,1 1-1,-1-1 0,1 0 0,-1 0 0,1 0 0,-1 1 0,0-1 0,1 0 0,-1 0 0,0 0 0,0 0 0,0 0 0,1 0 0,-1 0 0,0 1 0,0-1 0,0 0 0,0 0 0,-1 0 0,1 0 0,0 0 0,0 0 0,-1 0 0,0-1 0,0-3-828,0-1-1,-1 1 1,0 0 0,0-1 0,-1 1 0,1 0-1,-5-5 1,-19-23-7697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1776,'0'0'18740,"174"47"-18011,-110-33-321,0-9-368,-9-2-40,-18-3-849,-10-5-1103,-8-20-1977,-19 3-1488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13499,'0'0'8030,"16"3"-7792,-8-1-210,55 12 54,-58-13-82,-1 1 0,1-1 0,-1 1 0,1 0 0,-1 0 0,0 1 0,1-1 0,-1 1 0,0 0 0,-1 0 0,1 0 0,4 5 0,-8-7-16,0-1 1,0 1-1,1 0 0,-1-1 1,0 1-1,0 0 1,0-1-1,0 1 1,0 0-1,0 0 1,0-1-1,0 1 1,0 0-1,0-1 0,0 1 1,0 0-1,0-1 1,0 1-1,-1 0 1,1-1-1,0 1 1,-1 0-1,1-1 0,0 1 1,-1-1-1,1 1 1,-1 0-1,1-1 1,-1 1-1,1-1 1,-1 0-1,1 1 1,-1-1-1,1 1 0,-1-1 1,0 0-1,1 1 1,-1-1-1,0 0 1,1 0-1,-1 0 1,0 1-1,1-1 0,-2 0 1,-40 10-160,33-8 43,-88 14 645,95-15 197,4 1-619,1 1 1,-1-1-1,1 0 1,0 0 0,0 0-1,0 0 1,0 0-1,0-1 1,0 1-1,0-1 1,0 0 0,1 0-1,-1 0 1,6 1-1,5 3 185,34 13 248,-25-10-338,-1 0-1,0 2 1,-1 0 0,0 2 0,0 0 0,20 17 0,-39-27-143,1 1 0,-1 0 0,0 0 1,0 0-1,0 0 0,0 0 0,-1 1 0,1-1 0,-1 0 1,0 1-1,0-1 0,0 1 0,0 0 0,0-1 0,-1 1 1,0-1-1,0 1 0,0 0 0,0-1 0,0 1 1,-1 0-1,0-1 0,-2 7 0,1-2 6,0-1 0,-1 0 0,0 0-1,0 0 1,-1 0 0,0 0 0,0-1 0,-1 0 0,0 0 0,-5 6-1,-1-2-160,-1 0 0,1-1 0,-2 0 0,1-1 0,-1 0 0,0-1 0,-1 0 0,0-1 0,0-1 0,0 0 0,-1-1 0,1-1 0,-1 0 0,0-1 0,-22 1 0,48-15-4448,13-4-441,4-3-1608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14563,'0'0'6898,"174"11"-5882,-100-5-552,-10-3-304,0 2-160,-9-2-64,-9 0-560,-19 2-688,-27 1-1201,0 2-2664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9738,'0'0'8582,"30"0"-7427,431-16 2377,10-1-2276,50 22-418,-519-5-644,-31 0-72,5 1-1009,1 0-1,0 1 0,-28 7 0,-27 14-5393,31-4-2110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5 704,'0'0'17393,"-5"-1"-16826,5 0-560,0 1 0,-1 0-1,1-1 1,-1 1 0,1 0 0,-1-1 0,1 1-1,-1 0 1,1 0 0,-1 0 0,1 0 0,-1-1-1,1 1 1,-1 0 0,1 0 0,-1 0 0,1 0 0,-1 0-1,1 0 1,-1 0 0,1 0 0,-1 1 0,1-1-1,-1 0 1,1 0 0,-1 0 0,1 0 0,-1 1-1,1-1 1,-1 0 0,1 1 0,-1-1 0,6 18 393,34 38 546,-25-38-637,10 20-42,0 1-1,-3 1 0,-1 0 1,-2 2-1,-2 0 0,-2 1 0,-1 1 1,-3 0-1,-2 0 0,-1 1 0,1 71 1,-8-110-253,0-1 0,0 1 0,0 0 0,-1-1 0,0 1 0,0-1 0,-1 1 0,1-1 0,-1 0 0,-1 1 0,1-1 0,0 0 1,-1 0-1,0-1 0,0 1 0,-1 0 0,1-1 0,-1 0 0,-5 4 0,3-4-1,0 0 1,-1 0-1,0 0 1,0-1-1,0 0 1,-1-1-1,1 1 1,0-1-1,-1-1 0,0 1 1,1-2-1,-1 1 1,-12-1-1,7-1-44,1-1-1,0 0 0,0-1 1,0 0-1,0-1 0,0 0 1,1-1-1,0 0 0,0-1 1,0 0-1,1-1 1,0 0-1,0-1 0,-15-15 1,17 16 27,1 0 0,0 0 0,1-1 0,0 0 0,0 0 0,0-1 0,1 1 1,1-1-1,-1 0 0,1 0 0,1-1 0,0 1 0,0-1 0,1 0 0,0 0 1,1 1-1,0-1 0,0 0 0,2-12 0,0 17 10,1 1 1,0 0-1,0-1 0,0 1 1,1 0-1,-1 0 0,1 0 1,0 0-1,0 1 0,1-1 1,-1 1-1,1 0 0,-1-1 1,1 2-1,0-1 0,0 0 1,1 1-1,-1 0 0,0 0 1,7-2-1,16-7 6,1 1 0,30-6 0,-38 11-10,18-5-158,41-5 0,-40 11-2210,1 2-3342,-22 2-748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12227,'0'0'5366,"29"1"-5071,93 5-212,-115-5-66,-1-1 0,1 1 0,-1 1 0,0-1 0,1 1 1,-1 0-1,0 0 0,0 1 0,0-1 0,-1 2 0,1-1 1,-1 0-1,1 1 0,5 6 0,-8-7 90,0 1 0,0-1 1,-1 1-1,1 0 0,-1 0 0,0 0 0,0 1 0,-1-1 0,1 0 1,-1 1-1,0-1 0,0 1 0,0-1 0,-1 1 0,0 6 0,0 2 112,-2-1 0,0 0 0,0 0 0,-1 0 0,-1 0 0,0 0-1,0-1 1,-1 0 0,-1 0 0,0 0 0,-11 16 0,-3-1-75,-2 0 1,0-2-1,-1 0 0,-2-1 1,0-2-1,-2 0 0,-45 26 1,30-31-1086,41-16 815,0 0 0,1 1 0,-1-1 1,0 0-1,1 0 0,-1 0 0,0 0 0,0 0 1,1 0-1,-1 0 0,0 0 0,0 0 1,1 0-1,-1 0 0,0-1 0,1 1 0,-1 0 1,0-1-1,1 1 0,-1 0 0,0-1 1,1 1-1,-1 0 0,1-1 0,-1 1 0,1-1 1,-1 1-1,1-1 0,-1 0 0,1 1 1,-1-1-1,1 1 0,0-1 0,-1 0 0,1 1 1,0-1-1,0 0 0,-1 0 0,1 1 1,0-1-1,0 0 0,0 1 0,0-1 0,0 0 1,0 0-1,0 1 0,0-1 0,0 0 1,0 0-1,1 1 0,-1-2 0,9-30-4947,8-5-1159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16235,'0'0'5874,"-9"176"-4250,36-110-368,1 0-479,18-8-401,-10-14-248,1-11-128,-9-14-200,-1-16-953,1-11-1407,-10-25-3281,0-6-3505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3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9418,'0'0'9322,"-28"0"-9037,-147 0 61,166-1-315,0 2 1,0-1-1,0 1 1,0 0-1,1 1 1,-1 0-1,0 0 1,1 1-1,0 0 1,-1 0 0,1 1-1,0 0 1,1 1-1,-1 0 1,1 0-1,0 0 1,0 1-1,1 0 1,0 0-1,0 1 1,0 0-1,1 0 1,0 0-1,0 1 1,0 0-1,1 0 1,1 0-1,-1 0 1,-3 13-1,1 13 16,1 0-1,2 0 0,1 0 0,1 0 0,2 0 1,2 0-1,1 0 0,15 58 0,146 595 561,-129-489-57,18 307 0,-44-199 183,-37 406-1,9-402 51,18-307-765,0-1 0,0 1 1,1-1-1,0 1 1,-1-1-1,1 0 1,0 1-1,0-1 0,0 0 1,0 0-1,1 0 1,-1 0-1,0 0 1,1 0-1,0 0 0,-1 0 1,1-1-1,0 1 1,0 0-1,0-1 0,0 0 1,0 1-1,0-1 1,1 0-1,-1 0 1,0 0-1,0 0 0,1-1 1,-1 1-1,1-1 1,-1 1-1,5-1 0,12 2 54,0 0 0,0-2 0,27-2-1,-14 0-23,116-3 40,-147 5-83,1 1-1,-1-1 0,0 1 1,1-1-1,-1 1 0,0 0 1,1-1-1,-1 1 0,0 0 1,0 0-1,0 0 0,0 0 0,0 0 1,0 0-1,0 0 0,0 1 1,0-1-1,0 0 0,-1 0 1,1 1-1,0-1 0,-1 0 1,1 1-1,-1 1 0,1-1-72,0 0 1,0 1-1,0-1 0,1 0 0,-1 0 0,0 0 0,1 0 1,-1 0-1,1 0 0,0-1 0,-1 1 0,1 0 1,0-1-1,3 2 0,4 0-1151,0-1 1,0 0-1,-1-1 0,18 1 1,9-2-5999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4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3977,'0'0'15144,"14"4"-14557,46 12-160,202 58 240,-258-74-661,-1 1 1,0 1-1,0-1 0,0 0 1,0 1-1,0-1 1,0 1-1,0 0 0,-1 0 1,1 0-1,-1 1 1,1-1-1,-1 0 1,0 1-1,0 0 0,0-1 1,0 1-1,0 0 1,-1 0-1,2 4 0,-1 1 133,0 0 0,-1 1 0,0-1 0,-1 1 0,0-1 0,-1 12 0,0 10 218,1 46 139,-2 7-261,5-1 1,15 104-1,52 194-85,78 489 12,-101-502 80,-1 471 1,-76-838 696,-75-5 181,-111-19 1,202 22-1011,2 1-32,-67-3 367,78 3-529,1 1 1,0 0-1,0-1 1,0 1-1,-1 0 0,1-1 1,0 1-1,0 0 0,0-1 1,0 1-1,0 0 1,0-1-1,0 1 0,0-1 1,0 1-1,0 0 1,0-1-1,0 1 0,0-1 1,0 1-1,0 0 0,1-1 1,-1 1-1,0 0 1,0-1-1,0 1 0,0 0 1,1-1-1,-1 1 1,0 0-1,0 0 0,1-1 1,42-50-9195,-16 18 222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4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15483,'0'0'8602,"138"30"-8602,-101-24-336,-19-6-368,-9 0-464,0 0-561,-9-20-439,-9-24-2265,-28 0-576,1 3-2057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4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12819,'0'0'11466,"165"-3"-11346,-119 3-120,9-2-800,-19-1-1985,-8-3-3688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58 1296,'0'0'14757,"-26"-7"-13790,-130-32-366,139 35-368,0 1 1,0 1-1,0 0 0,-1 2 0,1 0 1,0 1-1,-24 4 0,32-4-84,1 1 0,0 0 0,-1 0 0,1 1 0,0 0 0,0 1 0,0 0 0,1 0 0,0 0 0,-1 1 0,1 0 0,1 1 0,-1 0 0,1 0-1,0 0 1,-6 9 0,9-10 8,2 0 0,-1-1 0,1 1 1,-1 0-1,1 0 0,1 0 0,-1 7 0,1-12-155,-1 84 906,20 156-1,0-60-482,-1-4-96,28 177 380,-22-165-523,69 399 857,-88-559-970,2 45 0,1 4 129,10 138 160,-10-82-239,-4 202 174,-6-178-139,2 526 23,9-417-173,-9 374 95,18-390-91,-9-33 27,0 76 111,1-80-116,-8-154-8,14 74 0,-7-75-25,0 75 0,10 39 78,-10-58-62,0-24-10,0-29 522,19-56-418,12 6-114,2-2-1,-1-2 1,53 2 0,125-6-61,-134-3 54,-62 4-465,-22-4 435,-1 0 0,0 1 0,1-1 1,-1 0-1,0 0 0,1 1 0,-1-1 0,0 0 0,1 0 0,-1 0 0,1 0 0,-1 0 0,0 0 0,1 0 0,-1 1 0,0-1 0,1 0 0,-1 0 0,1-1 1,-1 1-1,0 0 0,1 0 0,-1 0 0,1 0 0,-1 0 0,0 0 0,1 0 0,-1-1 0,0 1 0,1 0 0,-1 0 0,0 0 0,1-1 0,-1 1 0,0 0 0,1-1 1,-1 1-1,0 0 0,0 0 0,1-1 0,-1 1 0,0 0 0,0-1 0,0 1 0,0-1 0,1 1 0,-1 0 0,0-1 0,0 1 0,0-1 0,0 1 0,0 0 0,0-1 1,0 1-1,0-1 0,0 1 0,0 0 0,0-1 0,0 1 0,0 0 0,-1-1 0,1 1 0,0-1 0,0-23-4170,0-6-3744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3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6313,'0'0'16484,"192"17"-16228,-137-15-256,0-2-184,-9 0-672,-9-11-1129,-10-8-2112,1-3-1288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166 576 11442,'0'0'9593,"-2"-28"-8779,1 9-675,-1 1-41,1 0-1,1-1 1,1 1 0,0 0 0,2-1-1,0 1 1,0 0 0,9-20 0,3-14 724,-3 0 0,-1 0 0,-3-1 0,2-82 0,-5 207-576,2 0 1,4-1-1,31 111 1,12 70 136,-47-212-364,-2-10 28,2 54 1,-8-83-50,1 0 1,-1 0-1,1 0 0,0 0 1,-1 0-1,0 0 1,1 0-1,-1-1 0,0 1 1,1 0-1,-1 0 1,0 0-1,0-1 1,1 1-1,-1 0 0,0-1 1,0 1-1,0-1 1,0 1-1,0-1 0,0 0 1,0 1-1,0-1 1,0 0-1,0 0 0,0 1 1,-2-1-1,-37 6-121,29-5 64,-289 21 83,299-22 181,5 1-61,86 17 451,245 39 1014,-271-50-667,-44 8 72,-13-12-1358,0 0 1,0-1-1,0 0 0,0 0 1,0-1-1,0 0 0,13 1 0,-17-2 44,0 0-1,0 0 0,0-1 0,0 1 0,0-1 1,0 0-1,0 1 0,0-1 0,0-1 0,0 1 0,0 0 1,0-1-1,0 1 0,-1-1 0,1 0 0,-1 0 1,1 0-1,-1 0 0,3-4 0,14-21-8097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4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250 131 10346,'0'0'11580,"-4"-1"-10690,-15-3-113,15 3 835,2 14-830,-6 46-179,2 0 1,3 96-1,3-119-490,1-5-9,1-1 0,1 1 0,1-1 0,2 0 0,12 36 0,-12-48-85,1 0 0,0 0 1,2-1-1,0 1 0,1-2 0,1 0 0,0 0 0,1-1 0,21 20 0,-27-29-30,0-1 0,1 0 0,0 0 0,0 0 0,1-1 0,-1 0 1,1-1-1,0 0 0,0 0 0,0 0 0,0-1 0,1 0 0,-1-1 0,1 0 0,-1 0 0,1-1 1,-1 0-1,1-1 0,-1 1 0,0-2 0,1 1 0,-1-1 0,0 0 0,0-1 0,0 0 0,0 0 1,0-1-1,-1 0 0,1 0 0,-1-1 0,0 0 0,-1 0 0,1-1 0,11-12 0,1-3 7,-2-2-1,0 0 0,-1-2 1,-1 1-1,-1-2 1,-2 0-1,0 0 0,-2-1 1,9-36-1,-10 24 4,-2 0 0,-2 0 0,-1 0 0,-2-1 0,-2 0 0,-6-45 0,5 74 8,0 0-1,-1 0 0,-1 1 1,0-1-1,0 1 1,-1 0-1,0 0 1,-1 0-1,0 1 1,0-1-1,-1 1 1,0 0-1,-1 1 1,0 0-1,0 0 1,-1 0-1,0 1 1,0 0-1,-1 0 1,0 1-1,0 1 1,-1-1-1,1 1 1,-1 1-1,0 0 0,0 0 1,-21-4-1,12 5 27,0 2 1,1 0-1,-1 1 0,0 0 0,0 2 0,0 0 0,0 1 0,1 1 0,-1 1 0,1 1 0,1 0 0,-1 1 0,1 1 0,-22 13 0,7 0-9,2 0 0,0 2 0,1 2 0,1 0 0,1 2-1,-27 36 1,42-48 5,0 1 0,2 1 0,0 0-1,-11 24 1,18-34-322,1-1 0,0 1 1,0-1-1,1 1 0,-1 0 0,2 0 0,-1 8 0,1-13-160,0 1 0,0 0-1,0-1 1,1 1 0,-1 0-1,1-1 1,0 1-1,0 0 1,0-1 0,0 1-1,0-1 1,1 0 0,-1 1-1,1-1 1,0 0-1,-1 0 1,1 0 0,3 2-1,21 12-13242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4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96 8754,'0'0'11862,"-7"3"-10633,3 1-1107,0-1 0,0 1 1,1-1-1,-1 1 0,1 0 0,-1 0 1,1 1-1,1-1 0,-1 1 1,0-1-1,1 1 0,0 0 0,0 0 1,1 0-1,-1 0 0,0 7 1,-5 21 409,-3 47 1,8-61-307,1-8-136,-4 28 273,2 1 1,1-1-1,2 1 0,8 57 1,-7-87-317,0-1 1,1 0 0,1 0 0,0 0-1,0 0 1,1 0 0,-1-1-1,2 0 1,0 1 0,0-1-1,0-1 1,1 1 0,0-1-1,0 0 1,1 0 0,0-1 0,0 0-1,0 0 1,1-1 0,0 0-1,0 0 1,1-1 0,-1 0-1,18 6 1,-13-7-37,-1 0 0,1-1-1,0 0 1,1-1 0,-1-1-1,0 0 1,0 0 0,0-1 0,0-1-1,0-1 1,0 1 0,0-2 0,-1 0-1,0 0 1,1-1 0,-1-1 0,-1 0-1,1-1 1,-1 0 0,-1 0 0,1-2-1,-1 1 1,-1-1 0,16-18-1,-10 9 13,0 0-1,-1-1 1,-1-1-1,-1-1 0,-1 1 1,-1-2-1,-1 1 0,-1-2 1,0 1-1,-2-1 0,-1 0 1,0 0-1,1-28 1,-5 34-7,-1 0 1,0-1 0,-2 1 0,0 0 0,0 0 0,-2 0 0,0 0 0,-1 0 0,-14-30-1,14 37-15,0 1-1,-1 1 1,0-1-1,0 1 0,-1 0 1,0 0-1,-1 1 1,0 0-1,0 0 0,0 1 1,-1 0-1,0 0 1,0 1-1,0 0 0,-1 1 1,1 0-1,-16-4 1,9 5 14,0 0 0,0 0 1,-1 2-1,1 0 1,0 1-1,0 0 0,-1 1 1,1 1-1,0 1 1,0 0-1,0 1 0,1 1 1,-1 0-1,1 1 1,0 1-1,-16 10 1,10-4-87,0 0 0,1 2 0,0 1 0,1 0 0,1 1-1,0 2 1,2-1 0,0 2 0,-23 36 0,34-47-299,-1 1 0,2 0 0,-1 0-1,1 0 1,-5 21 0,4 26-9050,5-30-4937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5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33 10394,'0'0'12239,"-7"0"-11250,5 0-925,0 0-1,-1 0 0,1 0 0,-1 0 0,1 0 0,-1 1 1,1-1-1,-1 1 0,1-1 0,0 1 0,-1 0 0,1 0 1,0 0-1,0 0 0,0 1 0,0-1 0,0 1 0,0-1 1,0 1-1,0 0 0,0-1 0,1 1 0,-1 0 0,1 0 1,-1 0-1,1 0 0,0 1 0,0-1 0,-2 4 0,-9 20 143,1 0 0,1 0 0,2 2 0,0-1 0,2 1 0,1 0 0,-2 32 0,6 204 863,2-240-1006,1 1 0,1-1 0,1 0 0,1 0 1,2 0-1,0-1 0,2 0 0,0 0 0,19 32 0,-23-46-60,1-1 0,0 1 0,0-1 0,1 0-1,0-1 1,0 0 0,1 0 0,0-1 0,0 1 0,1-2 0,-1 1-1,1-1 1,0-1 0,1 1 0,-1-2 0,1 1 0,0-1 0,0-1 0,0 0-1,0 0 1,0-1 0,0 0 0,0-1 0,1 0 0,11-2 0,-10 0-15,0-1 0,-1-1 0,1 0 0,-1-1 0,0 0 1,0 0-1,0-1 0,-1-1 0,0 0 0,0 0 1,-1-1-1,0 0 0,0-1 0,-1 0 0,0 0 1,12-18-1,-1-1-23,-1-2 0,-1 0 0,-1 0 0,20-59-1,-24 53 0,-1-2-1,-2 0 0,-2 0 0,-2 0 1,2-69-1,-7 89 41,0 1 1,-1 0-1,-1-1 1,-1 1 0,-1 0-1,0 0 1,-1 0-1,-1 1 1,0 0-1,-2 0 1,1 0 0,-2 1-1,0 0 1,-22-27-1,23 35 9,1 0 0,-1 1 0,0 0-1,-1 0 1,1 1 0,-1 0 0,0 0-1,0 1 1,-1 0 0,0 1 0,1 0 0,-1 1-1,0 0 1,0 0 0,0 1 0,0 0-1,0 1 1,-1 0 0,1 0 0,0 1-1,-12 3 1,2 0 13,0 2 1,0-1-1,0 2 0,1 1 0,0 1 0,0 0 1,1 1-1,1 1 0,-22 17 0,9-4 24,0 2 1,-29 34-1,52-53-137,1 1 1,-1 0-1,2 0 0,-1 0 1,1 1-1,0-1 1,0 1-1,1 1 1,1-1-1,0 1 0,0-1 1,0 1-1,-1 17 1,9 8-2628,10-19-2070,11-7-5993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5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30 8090,'0'0'11813,"0"0"-11763,-1-1-1,1 1 1,-1 0 0,1 0-1,-1 0 1,0-1 0,1 1-1,-1 0 1,1 0 0,-1 0 0,0 0-1,1 0 1,-1 0 0,1 0-1,-1 0 1,1 0 0,-1 1-1,0-1 1,1 0 0,-1 0-1,1 0 1,-1 1 0,1-1-1,-1 0 1,1 0 0,-1 1 0,0 2 31,1 1 1,-1-1 0,1 0 0,0 1 0,0-1 0,0 0 0,1 0 0,-1 1 0,1-1 0,0 0 0,-1 0 0,1 0 0,1 1 0,-1-1 0,3 4-1,97 189 1243,-5-12-783,-79-148-504,-2 1-1,-1 1 1,-2 1 0,-2 0-1,-1 0 1,-2 1 0,2 59-1,-9-95-24,0 0 0,0 0 0,-1 0 0,1 0-1,-1 0 1,0 0 0,0 0 0,-1-1 0,1 1 0,-1 0-1,0-1 1,0 1 0,0-1 0,0 1 0,-1-1 0,0 0-1,-5 5 1,3-4 4,0 0-1,0 0 0,-1-1 0,1 0 1,-1 0-1,0-1 0,0 1 1,0-1-1,0 0 0,-12 1 1,10-1-34,-1-1 1,0-1 0,1 1 0,-1-2 0,0 1 0,1-1 0,-1 0 0,0-1 0,1 0 0,0 0 0,-1-1 0,1 0 0,0 0 0,0-1 0,1 0 0,-1 0 0,-9-8 0,10 5-6,0 0 1,0-1-1,1 0 1,0 0-1,0 0 1,1 0-1,0-1 1,1 0-1,0 0 1,0 0-1,1-1 1,0 0-1,0 1 1,1-1-1,1 0 0,0 0 1,0 0-1,1-14 1,1 15 26,0 0 0,1 1 0,0-1 0,0 1 0,1-1 0,0 1 1,1 0-1,-1 0 0,2 0 0,-1 1 0,1-1 0,0 1 0,7-8 0,14-14 22,47-42-1,-59 58-24,60-53-3,-31 30 3,-2-1 1,-2-2-1,-1-1 0,46-67 0,-80 101 13,0 1-1,-1-1 1,0 0 0,0 0-1,0 0 1,-1 0-1,0 0 1,0-1-1,-1 1 1,0 0 0,0-1-1,0 0 1,-1 1-1,0-1 1,0 1-1,-2-11 1,1 15-6,1 0 0,-1 0 0,0 0 0,0 1 0,0-1 0,0 0 0,0 0 0,0 1 0,-1-1 0,1 1 0,-1-1 0,1 1 0,-1-1 0,1 1 0,-1 0 0,0 0 0,1 0 0,-1 0 0,0 0 0,0 0 0,0 0 0,0 1 0,0-1 0,-4 0 0,-55-6 105,52 7-82,-9-1 24,1 2 0,-1 1 0,1 0 0,0 1 0,0 1 0,0 0 0,0 1 0,1 1 0,-21 10 0,25-9-41,-1-1 1,1 2 0,1-1-1,-1 2 1,1-1 0,0 2-1,1-1 1,0 1 0,1 1-1,0 0 1,1 0 0,-8 13-1,15-21-22,0-1 0,-1 0 0,1 1 0,0-1 0,0 1 0,1 0-1,-1-1 1,0 1 0,1 0 0,0-1 0,-1 5 0,2-6-16,-1 0 1,0 0-1,0 0 1,1 0 0,-1 0-1,0 0 1,1 0-1,-1-1 1,1 1-1,-1 0 1,1 0-1,-1 0 1,1-1-1,0 1 1,-1 0-1,1-1 1,0 1-1,0 0 1,-1-1-1,1 1 1,0-1 0,1 1-1,4 1-388,1 0 0,0-1 0,-1 0 0,1 0 0,0-1-1,0 0 1,8-1 0,0 1-840,48 0-6259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8:5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83 529 14803,'0'0'10309,"5"-23"-10010,82-342 765,-81 337-820,-1-1 0,2-53 0,-7 81 19,10 26-176,35 159 709,32 89-130,65 216-93,-140-482-563,0 0 1,0 1-1,0-1 0,-1 0 1,1 12-1,-3-18-11,1 0 0,0-1 0,0 1 0,0-1 0,0 1-1,0-1 1,-1 1 0,1-1 0,0 1 0,0-1 0,-1 1 0,1-1-1,0 1 1,-1-1 0,1 1 0,-1-1 0,1 0 0,-1 1-1,1-1 1,0 0 0,-1 1 0,1-1 0,-1 0 0,0 0 0,1 1-1,-1-1 1,1 0 0,-1 0 0,1 0 0,-1 0 0,1 0 0,-1 0-1,0 0 1,1 0 0,-1 0 0,1 0 0,-1 0 0,1 0-1,-1 0 1,1 0 0,-1 0 0,0-1 0,0 1 0,-2 0-17,-29-3-124,1 0 0,-58-14 1,50 8 163,-59-6 1,-63 12 753,157 3-438,19 0 79,572 5 1042,-514-10-929,-65 5-1482,-10 1-159,-10 1-3644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28 3329,'0'0'11315,"-2"-5"-9601,-4-13-358,4 13 1312,2 19-1871,2 4-511,1-1-1,0 1 1,1-1-1,1 0 1,7 17-1,13 52 336,-19-47-550,-1-1 1,-2 1-1,-2 1 0,-1-1 1,-7 50-1,5-80-67,-1-1 1,1 1-1,-2-1 0,1 0 1,-1 0-1,0 0 0,0 0 1,-1-1-1,0 1 1,-1-1-1,1-1 0,-14 13 1,16-16-1,-1 0 0,1 0 0,-1 0 1,0-1-1,0 1 0,0-1 0,0 0 1,0 0-1,0 0 0,0-1 1,-1 1-1,1-1 0,-1 0 0,1 0 1,-1-1-1,1 0 0,-1 1 0,1-1 1,-1-1-1,0 1 0,1-1 1,-1 0-1,1 0 0,0 0 0,-1 0 1,1-1-1,-6-2 0,5 0-19,-1-1-1,1 1 1,0-1-1,1 0 0,-1 0 1,1 0-1,0 0 1,0-1-1,1 0 1,-1 0-1,1 0 1,0 0-1,1 0 1,0-1-1,-2-7 0,2 10 17,1-1-1,0 0 0,0 0 0,0 1 0,1-1 0,-1 0 0,1 0 0,0 0 0,1 0 0,-1 0 0,1 0 0,0 1 1,0-1-1,1 0 0,-1 0 0,1 1 0,0-1 0,0 1 0,1 0 0,-1 0 0,1 0 0,3-5 0,6 0-103,1 0 0,0 0 0,0 1 0,0 0 0,1 2-1,0-1 1,0 2 0,1 0 0,0 0 0,0 2 0,0 0-1,0 0 1,20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10114,'0'0'9436,"1"22"-8632,0-7-644,-1-5-49,0 0 1,1 1-1,0-1 1,1 0-1,0 0 1,0 0-1,1 0 1,1-1-1,0 1 1,0-1-1,1 0 1,10 17-1,-5-15-80,-1 0-1,1 0 0,1-1 0,0 0 0,0-1 1,1 0-1,0-1 0,0 0 0,1-1 0,0-1 1,0 0-1,1 0 0,0-2 0,0 1 0,0-2 1,0 0-1,1 0 0,-1-2 0,24 1 0,-36-2-192,0 0 0,0 0 0,0-1 1,0 1-1,0 0 0,0-1 0,0 1 0,0-1 0,0 1 0,0-1 0,0 0 0,0 0 0,-1 0 0,1 0 0,0 0 0,-1-1 0,1 1 0,0 0 0,-1-1 0,2-1 0,-1 0-442,0-1 0,0 1 0,-1-1 0,1 1 0,-1-1 0,1 0 0,-1 0 1,-1 1-1,2-8 0,-1-25-4561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10578,'0'0'9114,"0"141"-7281,18-64-593,1 5-616,-1 3-352,0-5-160,1-11-112,-10-11-296,0-12-1064,0-10-1033,-9-6-3096,0-8-144,-18-11-2969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12019,'0'0'8340,"33"3"-6753,410 16 775,-87-31-1424,-12 2-2330,-365 10-23,-1 1 0,-34 8-1,-15 8-4849,0 2-2589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4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11586,'0'0'9811,"0"162"-7531,0-101-752,0-4-719,18-4-449,-9-9-248,0-9-112,10-10-648,-1-11-969,-9-9-3248,10-5-5113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12459,'0'0'7167,"20"22"-6670,64 73 31,-73-81-321,-1 0 0,-1 1 1,0 0-1,0 0 0,-2 1 0,0 1 0,-1-1 0,0 1 0,4 26 1,-6-15 22,-1 0 1,-2 0-1,-1 0 1,-5 40 0,4-62-213,0-1 1,0 0 0,0 0-1,0 0 1,-1 0-1,0 0 1,0-1 0,0 1-1,-1 0 1,0-1-1,0 0 1,0 0 0,0 0-1,0 0 1,-1 0-1,0 0 1,0-1-1,0 0 1,0 0 0,0 0-1,-1 0 1,1-1-1,-1 1 1,0-1 0,0-1-1,0 1 1,-9 2-1,7-3-52,-1 0 0,1 0 0,0 0 0,0-1 0,0 0 0,0-1 0,-1 1 0,1-1 0,0-1-1,0 1 1,0-1 0,0 0 0,1-1 0,-1 0 0,1 0 0,-1 0 0,1-1 0,0 0-1,-10-8 1,9 5-22,0-1 1,0 0-1,0 0 0,1 0 0,0-1 0,1 0 0,0-1 0,0 1 0,1-1 0,0 1 0,1-1 0,0-1 0,-2-14 1,5 25 48,0-1 0,1 0 0,-1 0 0,0 0 0,1 1 0,-1-1 1,1 0-1,0 1 0,-1-1 0,1 0 0,-1 1 0,1-1 0,0 1 1,0-1-1,-1 1 0,1-1 0,0 1 0,0 0 0,-1-1 0,1 1 0,0 0 1,0-1-1,0 1 0,0 0 0,0 0 0,-1 0 0,1 0 0,0 0 1,0 0-1,1 0 0,38 1-169,-28-1 36,123 0-5846,-97 0 363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 10842,'0'0'9664,"27"11"-9334,88 38-194,-110-47-81,0 1 0,-1 0 0,1 0 0,-1 0 0,1 1 0,-1-1 0,0 1 0,0 0 0,-1 0 0,1 0 0,-1 1 0,0-1 0,0 1 0,0 0 0,-1 0 0,0 0-1,0 0 1,0 0 0,0 0 0,-1 0 0,0 1 0,0-1 0,0 1 0,-1 10 0,0-8 66,-1 1 0,0 0 0,-1-1-1,0 0 1,0 1 0,-1-1 0,0 0 0,0 0 0,-1-1 0,0 1-1,0-1 1,-10 13 0,8-12-198,-1 0-1,0 0 1,-1-1 0,0 0-1,0-1 1,-1 1 0,1-1-1,-1-1 1,-1 0 0,1 0-1,-1-1 1,0 0 0,0 0-1,0-1 1,0-1 0,0 0-1,-12 1 1,22-3-49,-1 0 0,0 0-1,0 0 1,0 0 0,1 0 0,-1 0 0,0 0 0,0 0 0,1 0 0,-1-1-1,0 1 1,0 0 0,1 0 0,-1-1 0,0 1 0,1-1 0,-1 1 0,1-1 0,-1 1-1,0-1 1,1 1 0,-1-1 0,1 1 0,-1-1 0,1 1 0,-1-1 0,1 0-1,0 1 1,-1-2 0,0-24-5022,1 13 2911,0-19-4390</inkml:trace>
  <inkml:trace contextRef="#ctx0" brushRef="#br0" timeOffset="1">295 1 10778,'0'0'12099,"-28"184"-11083,56-129-648,-1-3-216,10-5-152,0-8-152,-1-15-624,10-18-1544,0-6-3226,-9 0-3712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13539,'0'0'9586,"19"184"-8682,-10-129-504,9-6-280,-9-5-120,1-5-96,-1-9-632,-9-11-1136,9-5-2113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8754,'0'0'9603,"20"21"-9011,-3-4-460,1 0 44,-1 1 1,-1 1-1,-1 0 0,0 1 1,23 43-1,-5 4 480,28 84 1,-51-121-457,-1 1 0,-1-1 0,-2 2 0,-2-1 0,2 48 0,-6-76-184,-1 0 0,1 0 1,-1 0-1,0 0 1,0 0-1,0 0 1,0 0-1,-1 0 1,1 0-1,-1 0 1,1-1-1,-1 1 1,0-1-1,0 1 1,-1-1-1,1 0 1,0 0-1,-1 0 1,1 0-1,-1 0 0,0 0 1,1-1-1,-1 1 1,0-1-1,0 0 1,0 0-1,0 0 1,0 0-1,0-1 1,0 1-1,-5 0 1,-6 1-103,0 0 0,0-1 0,0-1 0,-1 0 0,-26-4 1,37 3 69,0 0 0,0 0 0,0 0 0,0-1 0,0 1 0,0-1 1,0 0-1,0 0 0,0 0 0,1 0 0,-1-1 0,1 0 0,0 1 1,0-1-1,0 0 0,0-1 0,0 1 0,1 0 0,-1-1 0,-1-4 1,0 1 46,1-1 1,1 0 0,-1 0-1,1-1 1,0 1 0,1 0-1,0-1 1,0-16-1,2 22-20,-1 0 0,1 1 0,0-1 0,0 0-1,0 1 1,0-1 0,1 1 0,-1-1-1,1 1 1,-1-1 0,1 1 0,0 0 0,0 0-1,0 0 1,0 0 0,0 0 0,1 1-1,-1-1 1,0 0 0,1 1 0,0 0 0,2-2-1,69-26 106,-61 25-121,1-1-195,-3 2 61,1-1 0,-1 0 0,18-11 0,-25 13-681,-1-1-1,1 1 1,-1-1 0,0 0-1,0 0 1,0 0 0,0 0-1,4-7 1,2-6-4389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11931,'0'0'9530,"91"189"-8658,-45-136-344,9-12-224,0-8-144,0-8-160,0-17-336,-18-8-568,-10 0-945,-9-33-2272,-8-6-191,-10-2-1554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12219,'0'0'5345,"28"182"-3977,9-86 40,-10 3-495,0 3-697,10-6-216,0 14-1369,-1-25-2816,-17-22-3176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12443,'0'0'7117,"34"-2"-6022,435-40 1447,225 12-1809,-724 30-3001,-46 7 0,3 9-4425,-1 5-3415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11586,'0'0'7225,"13"20"-6849,-6-11-312,84 131 837,-70-103-400,-1 0 1,23 64-1,-37-83-375,-1 0 0,0 0 0,-2 1 1,0-1-1,-1 1 0,-1-1 0,0 1 0,-4 28 1,2-43-129,0 0 0,0 0 0,0 0 0,-1-1 1,1 1-1,-1 0 0,0-1 0,0 1 1,0-1-1,-1 0 0,1 0 0,-1 0 1,0 0-1,0 0 0,0-1 0,0 1 1,0-1-1,0 0 0,-1 0 0,1 0 0,-1 0 1,0 0-1,1-1 0,-1 0 0,0 0 1,0 0-1,0 0 0,0 0 0,0-1 1,-4 0-1,2 1-42,0-1 0,0 1 0,0-1 1,-1-1-1,1 1 0,0-1 0,0-1 0,0 1 1,0-1-1,0 0 0,1 0 0,-1 0 0,0-1 1,1 0-1,0 0 0,-1 0 0,1-1 0,-8-8 1,6 4 57,1-1 1,0 0-1,1 0 1,0 0 0,0-1-1,1 0 1,0 1-1,1-2 1,0 1 0,1 0-1,0-1 1,0 1-1,1-1 1,0 1-1,2-12 1,-1 20-21,1 1-1,-1 0 1,1-1 0,0 1-1,0 0 1,0-1-1,-1 1 1,1 0 0,0 0-1,1 0 1,-1 0-1,0 0 1,0 0 0,0 0-1,1 0 1,-1 0 0,0 1-1,1-1 1,-1 0-1,0 1 1,1-1 0,-1 1-1,1-1 1,-1 1-1,1 0 1,-1 0 0,1 0-1,0 0 1,-1 0 0,1 0-1,-1 0 1,3 1-1,53 4-355,-46-2-299,1 0 1,-1 1-1,0 1 0,-1 0 1,13 7-1,9 5-4975,-3-3-2336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11226,'0'0'9879,"29"17"-9663,93 59-180,-115-72-23,0 1 0,0-1 1,-1 1-1,0 1 1,0-1-1,0 1 0,-1 0 1,0 1-1,0-1 1,0 1-1,6 13 0,-8-11 162,0 1-1,-1-1 0,-1 0 0,1 1 1,-2-1-1,1 1 0,-2 10 0,1-18-123,0 5 17,-1 0 0,-1-1 0,1 1 0,-1 0 0,0 0-1,-1-1 1,1 1 0,-1-1 0,0 0 0,-1 0 0,0 0 0,0 0-1,0-1 1,-1 0 0,1 0 0,-1 0 0,0 0 0,-1-1-1,-10 8 1,10-8-211,0-1 0,0 0 0,0 0 0,0 0 0,0-1 0,0 1-1,-1-2 1,1 1 0,-1-1 0,0 0 0,1 0 0,-1-1 0,-7 0-1,11 0-168,1 0-1,0-1 0,-1 1 0,1-1 0,0 1 1,0-1-1,-1 0 0,1 0 0,0 0 0,0 0 0,0-1 1,0 1-1,0 0 0,1-1 0,-1 1 0,0-1 1,1 0-1,-1 0 0,1 0 0,-1 1 0,1-1 1,0 0-1,0-1 0,-2-2 0,-15-27-5708</inkml:trace>
  <inkml:trace contextRef="#ctx0" brushRef="#br0" timeOffset="1">348 0 680,'0'0'21341,"-27"168"-19789,27-118-640,27-4-528,1-7-384,-1-6-64,1-11-344,-1-8-728,10-14-1657,0 0-3096,-10-17-1985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13419,'0'0'9481,"25"14"-9323,77 46-98,-97-57-49,-1-1-1,0 1 1,0 0-1,0 1 0,0-1 1,-1 1-1,1-1 1,-1 1-1,0 0 1,0 0-1,0 0 0,0 1 1,-1-1-1,0 1 1,0 0-1,0-1 1,-1 1-1,1 0 0,-1 0 1,0 0-1,0 0 1,-1 0-1,0 0 1,0 0-1,0 8 0,-3 1 157,0 1 0,-1 0-1,0-1 1,-1 0 0,-1 0-1,-7 14 1,10-23-80,-8 17 185,-2 4 424,1 1-1,1 1 0,-14 51 1,25-78-684,0 0 0,0 0 0,-1 0 0,1 1 0,0-1 0,0 0 0,0 0 0,0 0 0,1 0 0,-1 0 0,0 0-1,0 0 1,1 0 0,-1 0 0,0 0 0,1 0 0,-1 0 0,1 0 0,0 0 0,-1 0 0,1 0 0,0-1 0,-1 1 0,1 0 0,0 0 0,0-1 0,0 1 0,0 0 0,-1-1 0,1 1 0,0-1 0,0 1 0,0-1 0,0 0 0,0 1 0,0-1 0,0 0 0,1 0 0,-1 1 0,0-1 0,0 0 0,1 0 0,51-4-366,-49 3 315,12-3-412,0-1 0,0 0 0,0-2 0,-1 0 0,0 0 0,0-1 1,-1-1-1,0-1 0,25-22 0,3 0-2581,31-20-4955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4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0 384,'0'0'18316,"-3"9"-17080,-14 53-10,2 0-1,3 2 0,-5 90 0,8 205 924,9-329-2027,2 0 0,1 0 0,2-1 0,14 50 0,-16-67-237,1 1 0,1-1 0,0-1-1,0 1 1,1 0 0,1-1 0,0-1-1,0 1 1,1-1 0,0 0 0,1-1-1,0 0 1,15 11 0,-22-18-228,0-1 0,0 0-1,0 0 1,1 0 0,-1 0 0,0 0 0,1 0-1,-1-1 1,1 1 0,-1-1 0,1 1 0,-1-1-1,1 0 1,-1 0 0,1 0 0,-1-1 0,1 1 0,-1-1-1,1 1 1,-1-1 0,1 0 0,-1 0 0,0 0-1,1 0 1,-1 0 0,0 0 0,0-1 0,0 1 0,3-3-1,15-21-5781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11947,'0'0'7801,"14"29"-7557,84 187 160,-85-185-262,-1 0-1,-1 0 1,-2 1-1,-1 1 1,-1-1 0,-2 1-1,1 64 1,-6-93-116,0 0 0,-1 0 0,0 0 0,1 1 0,-2-1 0,1 0 0,0 0 0,-1-1 0,0 1 0,0 0 0,0 0 0,0-1 1,-1 1-1,1-1 0,-1 0 0,0 0 0,0 0 0,0 0 0,0 0 0,0-1 0,-1 1 0,1-1 0,-1 0 0,0 0 0,0 0 0,-6 1 1,3 0-45,0-1 1,0 0 0,-1 0 0,1-1-1,0 0 1,-1 0 0,1-1 0,-1 0-1,1 0 1,0-1 0,-1 0 0,1 0 0,0-1-1,-12-4 1,15 4-17,0-1 0,0 0 0,0 0 0,0 0-1,0 0 1,1-1 0,-1 1 0,1-1 0,0 0 0,0 0 0,1 0 0,-1 0 0,1-1-1,0 1 1,0-1 0,1 0 0,-1 1 0,1-1 0,0 0 0,0 0 0,0-9 0,0 8 34,0 1 0,1-1 0,0 0 0,0 0 1,0 0-1,1 0 0,0 1 0,0-1 0,0 0 1,1 1-1,0-1 0,0 1 0,0-1 0,1 1 1,0 0-1,0 0 0,5-7 0,-1 6-4,1 0 1,-1 0-1,1 1 0,0 0 0,0 1 1,1 0-1,-1 0 0,1 1 0,0 0 1,18-4-1,4 2 97,61-1 1,-64 6-2418,-1-2 1,43-8-1,-50 5-2628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7698,'0'0'11629,"6"30"-10442,25 98-119,-27-117-934,0-1 0,1 1 1,0-1-1,1 1 0,0-1 0,1-1 1,0 0-1,0 1 0,1-2 0,0 1 0,0-1 1,1-1-1,0 0 0,17 10 0,-17-10-65,0-1-134,-1 0 1,1-1 0,0 0 0,0-1 0,1 0-1,-1 0 1,1-1 0,0-1 0,0 1-1,0-1 1,0-1 0,0 0 0,0 0-1,0-1 1,0-1 0,1 1 0,9-3-1,-17 1-124,1 1-1,0-1 1,-1 0-1,1 0 1,-1-1-1,1 1 1,-1 0-1,0-1 0,0 0 1,0 0-1,-1 0 1,1 0-1,-1 0 1,1-1-1,-1 1 1,0-1-1,0 1 0,2-8 1,1-3-1558,0 0 1,-1-1-1,4-25 1,-5-16-5981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4913,'0'0'11835,"19"146"-10243,8-69-264,1 3-128,-1-3-615,10-3-585,-10-8-433,10 0-1167,-19-17-2849,1-16-1744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12779,'0'0'6733,"31"3"-6194,441 12 2355,-111-34-2358,33 1-1410,-480 19-5667,33 6-1987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10098,'0'0'7518,"13"27"-7130,75 170-24,-77-172-202,-2 0 1,0 1 0,-2 0-1,-1 0 1,-1 1-1,-1-1 1,-2 1-1,0 0 1,-3 38 0,0-60-125,0-1 1,0 1 0,0-1-1,0 1 1,0-1 0,-1 0 0,0 1-1,0-1 1,0 0 0,-1 0-1,1 0 1,-1-1 0,0 1-1,0-1 1,0 1 0,-1-1 0,-6 5-1,3-4-55,1 0-1,0 0 0,-1-1 1,0 0-1,0-1 1,0 1-1,0-1 1,0-1-1,0 1 0,-14 0 1,12-2-35,1 0-1,-1 0 1,1-1 0,0 0 0,-1-1 0,1 0 0,0 0 0,0 0 0,-12-6-1,15 5 35,1 1 0,-1-1 1,1 1-1,0-1 0,0-1 0,0 1 0,0-1 0,0 1 0,1-1 0,0 0 0,-1 0 0,1-1 0,1 1 0,-1-1 0,-3-7 0,4 6 33,0 1-1,0-1 0,1 0 0,-1 0 1,1 0-1,0 0 0,1 0 1,0-1-1,0 1 0,0 0 0,0 0 1,1 0-1,2-8 0,-1 10-16,-1 0 0,1 0 0,1 0-1,-1 0 1,0 0 0,1 0 0,0 1 0,0 0-1,0-1 1,0 1 0,1 0 0,-1 0-1,1 1 1,0-1 0,-1 1 0,1 0-1,8-4 1,2 1-131,-1 0-1,2 1 1,-1 1-1,0 0 1,1 1 0,22-1-1,47 2-3509,-44 2-414,-2-1-3124</inkml:trace>
  <inkml:trace contextRef="#ctx0" brushRef="#br0" timeOffset="1">423 237 7586,'0'0'13571,"29"9"-13385,92 30-158,-117-37 1,0-1-1,-1 1 0,1 0 0,0 0 1,-1 0-1,1 0 0,-1 1 1,0 0-1,0-1 0,0 1 0,0 0 1,-1 0-1,1 1 0,-1-1 1,1 0-1,-1 1 0,0 0 0,-1-1 1,4 8-1,-4-2 179,1 0-1,-1 0 1,-1 0 0,0 0-1,0-1 1,-2 15 0,0 6 287,2-19-393,-1 0-1,-1 1 0,0-1 0,0 0 1,-1 0-1,-1 0 0,1-1 0,-1 1 1,-1-1-1,-8 14 0,5-10-124,-1-1 1,-1 0-1,0-1 1,0 0-1,-1 0 1,-19 14-1,27-22-117,-1-1 0,-1 1 1,1-1-1,0 0 0,-1 0 0,1 0 0,-1-1 1,1 0-1,-7 2 0,8-3-394,0 0 0,1 0 1,-1 0-1,0 0 0,0 0 0,0 0 0,0-1 1,0 0-1,-4-1 0,-4-7-6155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9314,'0'0'11370,"-9"148"-9609,27-101-481,10 0-632,-1-9-408,1-7-240,-10-7-304,10-10-576,-10-14-1448,-9 0-2297,9 0-3313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14819,'0'0'4070,"22"12"-4484,65 37-118,-85-48 502,1 1 0,-1-1 0,0 1 0,1-1 0,-1 1 1,0 0-1,0 0 0,0 0 0,0 0 0,-1 0 1,3 4-1,-4-6 31,0 1 0,1-1 0,-1 1 0,0-1 0,0 1 0,0 0 0,0-1 0,0 1-1,0-1 1,0 1 0,0-1 0,0 1 0,0 0 0,0-1 0,0 1 0,-1-1 0,1 1 0,0-1 0,0 1 0,-1-1 0,1 1 0,0-1 0,0 1 0,-1-1 0,1 1 0,-1-1 0,1 0 0,0 1 0,-1-1 0,0 1 0,-3 1 34,0 0 0,-1 0 1,1 0-1,0 0 0,-1-1 0,1 0 1,-8 2-1,7-2-87,0 0-501,-20 7 3322,23-4-572,15-3-1541,1-1-413,3-1-47,0 1-1,0 1 1,0 1-1,31 7 1,-44-8-129,0 0 0,0 0-1,-1 1 1,1-1 0,0 1 0,-1 0-1,0 0 1,1 1 0,-1-1 0,0 0-1,0 1 1,0 0 0,-1 0 0,1 0-1,-1 0 1,0 0 0,1 1 0,-1-1-1,-1 1 1,1-1 0,0 1 0,-1 0 0,0-1-1,0 1 1,0 0 0,1 6 0,-1 2 16,0 0 1,0 0 0,-1 0-1,0 0 1,-1 0 0,-1 0 0,0 0-1,0-1 1,-1 1 0,-1-1 0,0 1-1,0-1 1,-1-1 0,-1 1-1,0-1 1,0 1 0,-1-2 0,0 1-1,-1-1 1,0 0 0,0 0 0,-13 9-1,16-15-221,0 0 1,1 0-1,-1-1 0,0 1 0,-1-1 0,1 0 1,0-1-1,-1 1 0,1-1 0,-1 0 0,1-1 1,-6 1-1,3-1-722,1 0 1,-1-1-1,1 0 1,-1 0 0,-10-3-1,-26-17-6612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11042,'0'0'6991,"37"10"-6704,122 37-76,-115-34-96,0 1 1,-1 2 0,-1 3 0,70 40-1,-102-53 1,-1 0-1,0 0 0,-1 1 0,1 0 0,10 12 1,-16-15 9,-1 0 1,1 0 0,-1 0-1,0 0 1,0 1 0,0-1-1,0 1 1,-1-1 0,0 1 0,0-1-1,0 1 1,0 0 0,-1 0-1,0 5 1,0 112 1087,9 284 269,3-183-1188,-4-27-210,8 19-40,58 669-11,-52-165 1673,-18-233-573,16 267-17,-15-658-840,30 174-1,-29-234-220,60 507 353,-20-138-93,-40-360-280,14 54 0,-12-65 238,-1 1 1,-2-1-1,2 44 1,-9-76-238,-1 1 0,1-1 0,-1 1 0,1-1 0,-1 0 0,1 0 0,-1 0 0,0 0 0,0 0 0,0-1 0,1 1 0,-1-1 0,-3 1 0,-1 0 11,-222 40 376,-52 13 86,244-48-566,22-20-1646,-56-64-4929,27 30-627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13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2160 6025,'0'0'6922,"38"-36"-5947,73-67-358,275-263 1175,150-252-783,-62-55-913,-366 481 25,-48 82 425,-43 88-204,-15 19-273,0 1 1,1-1-1,-1 1 1,0-1-1,-1 0 1,1 0-1,0 0 1,-1 0-1,1 0 1,0-4-1,-1 6-174,0 1 0,0-1 0,1 1 0,-1-1 0,0 1 0,1-1 0,-1 1 0,0 0 0,1-1 0,-1 1 0,1 0 0,-1 0 0,0 0 0,1 0 0,-1 0 0,1 0 0,-1 1 0,2 0 0,16 1-5085,-10-2 704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13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8386,'0'0'7665,"12"-1"-7419,3-1-145,5-1-38,-1 1 1,1 1-1,0 1 0,38 4 0,-54-3-43,0-1 0,0 1 0,0 0 1,-1 0-1,1 0 0,0 0 0,-1 1 0,1 0 0,-1 0 1,1 0-1,-1 0 0,0 0 0,0 0 0,0 1 0,0 0 1,0 0-1,0 0 0,-1 0 0,1 0 0,-1 0 1,0 0-1,0 1 0,0-1 0,-1 1 0,1 0 0,-1-1 1,0 1-1,0 0 0,0 0 0,0 0 0,-1 0 0,0-1 1,0 7-1,1 7 131,-2 1 1,0-1 0,-1 1 0,-1-1-1,0 0 1,-2 0 0,1 0 0,-14 29-1,-8 16-4278,24-46-1909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5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12643,'0'0'7343,"32"0"-6746,107 7-292,-118-6-272,0 2-1,0 0 0,0 2 1,-1 0-1,0 1 0,0 1 0,0 0 1,27 16-1,-45-22-30,5 3-6,0 0 0,0 0 0,0 0 0,-1 1 0,1 0 0,-1 0 1,0 0-1,-1 1 0,9 10 0,-12-13 27,0 1 0,0-1 1,0 0-1,-1 1 0,1 0 0,-1-1 0,0 1 0,0 0 0,-1-1 0,1 1 1,-1 0-1,1 0 0,-1 0 0,0 0 0,-1-1 0,1 1 0,-1 0 0,1 0 0,-1 0 1,-1-1-1,1 1 0,-3 6 0,-1-2 32,1-1 0,-1 0 0,0 0-1,-1-1 1,0 0 0,0 0 0,0 0 0,-12 8 0,-63 38 82,55-38-268,0-1 0,-48 16 0,62-25-524,0 0 0,0-1 0,-1-1 0,1 0 0,0 0 1,-1-1-1,1-1 0,-1 0 0,-12-3 0,24 3 311,0 0 0,-1 0 0,1-1 0,0 1-1,-1-1 1,1 1 0,0-1 0,-1 0 0,1 0 0,0 1-1,0-1 1,0 0 0,0 0 0,-2-2 0,-7-17-7577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13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95 8674,'0'0'5784,"-3"30"-4572,-9 103-156,11-121-947,0-1-1,1 0 1,0 1 0,1-1-1,1 0 1,0 0-1,0 0 1,1 0 0,0 0-1,1 0 1,0-1-1,7 13 1,-8-19-48,0 1-1,0-1 1,1 1 0,0-1-1,0 0 1,0 0-1,0 0 1,1-1 0,-1 0-1,1 0 1,0 0-1,0 0 1,0-1 0,0 1-1,0-1 1,1-1-1,-1 1 1,0-1 0,1 0-1,0 0 1,-1 0 0,9-1-1,-9-1-35,0 0-1,0 0 1,1 0-1,-1-1 1,0 0-1,-1 0 1,1 0-1,0-1 1,0 1-1,-1-1 1,0 0-1,1-1 1,-1 1-1,-1-1 0,1 1 1,0-1-1,-1 0 1,0-1-1,0 1 1,0-1-1,0 1 1,2-8-1,5-7 34,-2 1 1,-1-2-1,0 1 0,6-33 0,-8 34-24,-2-1 1,-1 1-1,0 0 1,-1-1 0,-1 0-1,-1 1 1,-6-35-1,6 48-36,0 0-1,-1 0 0,1 1 1,-1-1-1,0 1 0,-1-1 1,1 1-1,-1 0 0,0 0 1,0 0-1,0 0 0,0 0 0,-1 1 1,0-1-1,1 1 0,-1 0 1,0 0-1,-1 1 0,1-1 1,0 1-1,-1 0 0,0 0 1,1 0-1,-1 1 0,0 0 1,0-1-1,0 2 0,0-1 1,1 1-1,-1-1 0,0 1 0,0 1 1,-7 0-1,7 0-70,0-1-1,0 1 1,0 0 0,0 1-1,0-1 1,0 1 0,1 0-1,-1 0 1,1 1 0,-1-1-1,1 1 1,0 0 0,0 0-1,0 0 1,1 1 0,-6 4-1,-2 6-876,1 1 0,0-1 0,-10 22 0,16-28 264,-25 47-6550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4417,'0'0'1480,"46"143"-784,-9-96-71,9-6-73,-1-2-272,1-9-136,9-2-144,-9-9 0,27-3-552,-27-5-825,0-2-1135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1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6705,'0'0'2188,"20"29"-1460,1 4-452,10 14 166,2-1 0,50 54-1,326 291 311,29-29-961,-327-277-2779,181 104 0,-208-143 112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2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4081,'0'0'947,"28"28"-773,166 170 668,67 121 2085,8 7-1056,1-88-1470,-53-52-40,112 112 893,27-33-693,-109-111-1881,-238-148 255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2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7642,'0'0'1408,"137"201"-920,19-31-336,36 28-80,19-11-64,-9-25 72,-46-46-16,-37-28-64,-37-25 0,28 6-8,-18-11-592,-19-9-2177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3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7762,'0'0'3856,"55"149"-3263,27-64 655,37 30 224,56 23-496,45 8-536,9-14-287,-37-39-153,-54-35-409,-10-20-991,-45-13-1024,-1-3-3818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4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8794,'0'0'1184,"73"196"-1184,-18-78-488,37 22-728,-10-16-113,-9-9-1327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6913,'0'0'2809,"303"264"-2089,-83-74-384,27 24 24,-8 4-56,-19-15-128,-37-27-71,-9-14-97,-36-30-8,-37-27 0,-37-28-41,-9-8-87,9 5-96,-9 3-176,37 5-544,-19-21-1368,-18-28-2769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6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1776,'0'0'2785,"-165"127"-2785,110-75-1120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3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15419,'0'0'4433,"156"0"-3897,-92 0-192,0 0-240,0-2-56,-9-1-48,-9 3-128,-18 0-824,-10-14-1208,0 3-3113,-18-5-3729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5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2561,'0'0'17435,"-64"168"-15794,64-110-577,0 0-592,9-3-280,9-9-192,1-10-32,8-8-792,19-23-1457,-18-5-3600,-1 0-2225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4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10490,'0'0'11099,"137"17"-10755,-72-9-256,-10 0-88,0-5-360,0-3-1009,-10 0-1551,-8-17-2633,-9-5-1529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4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80,'0'0'18971,"16"7"-18508,-15-7-459,33 13 199,0 1 0,59 36 0,-83-44-78,-1 0 0,1 1 0,-1 0-1,0 1 1,-1-1 0,0 2 0,0-1 0,-1 1 0,0 0 0,-1 1-1,0 0 1,0 0 0,-1 0 0,0 0 0,5 18 0,-7-12 110,0 0 0,-2 1 0,1-1 1,-2 0-1,0 0 0,-1 1 0,-1-1 1,0 0-1,-1 0 0,-1 0 0,0 0 1,-11 25-1,-1-9-240,0-1 0,-2-1 0,-1-1 1,-42 48-1,59-74-130,0 0 0,0 0 0,0-1-1,0 1 1,0 0 0,1 1 0,-1-1 0,1 0 0,-2 7 0,1 17-6509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5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432 735 5473,'0'0'11839,"-32"-1"-10851,-104-5 447,127 6-1283,0 0 0,1 0 0,-1 1 0,0 0 0,1 0 0,-1 1 0,1 0 0,-1 0 0,1 1 0,0 0 0,0 1 0,0 0 0,1 0 0,-15 11 0,11-5-7,0 1 1,0 1-1,1 0 1,1 1-1,-16 25 1,17-21-68,0 1 1,2 0 0,0 0 0,0 0 0,2 0 0,0 1 0,2 0 0,0 0 0,0 0 0,2 0 0,2 24-1,0-35-77,-1 1 0,1-1-1,0 0 1,1 0 0,0 0-1,0 0 1,1 0 0,0-1-1,0 0 1,1 1 0,-1-2-1,2 1 1,-1 0 0,1-1-1,0 0 1,0-1 0,1 1-1,0-1 1,-1 0 0,2-1-1,-1 0 1,1 0 0,-1 0-1,1-1 1,0 0 0,0-1-1,0 1 1,1-2 0,-1 1-1,0-1 1,1-1 0,-1 1-1,1-1 1,-1-1 0,13-1-1,-14 0-17,-1 0 0,0-1-1,0 1 1,0-1-1,0-1 1,0 1-1,0-1 1,-1 0-1,0 0 1,0 0-1,0-1 1,0 0 0,-1 0-1,1 0 1,-1 0-1,-1-1 1,1 0-1,5-11 1,3-11-80,0 0 1,14-53-1,-14 24-1,-2-1-1,-3-1 1,-3 1 0,-2-1 0,-10-101 0,-5 64-54,-5 0 1,-4 2 0,-36-96-1,47 153 161,7 24 7,2 4 20,-1 0-1,0 0 1,-1 0-1,-7-14 1,8 58 568,5 122 43,24 165 0,-13-236-470,3 0 0,4-2 1,48 127-1,-55-178-148,1-1-1,2 0 1,20 29 0,-29-50-36,1-1 0,0 0 0,0 0 0,1-1 0,0 0 0,1-1 0,-1 0 0,2 0 0,-1-1 1,23 11-1,-29-16-12,-1 0 0,1-1 0,0 1 0,0-1 0,-1 0 1,1-1-1,0 1 0,0 0 0,0-1 0,0 0 0,0 0 1,0 0-1,0-1 0,-1 1 0,1-1 0,0 0 0,0 0 1,0 0-1,6-3 0,-5 0-12,-1 1 1,1-1-1,-1 1 1,0-1-1,0 0 1,0 0-1,-1-1 1,1 1-1,-1-1 0,0 0 1,-1 0-1,4-7 1,2-11-98,0-1 0,-1 0 0,-1 0 0,4-48 0,-7 48 121,-1 0 0,0 0 0,-2-1 0,-1 1 0,-1 0 0,-1 0 0,-1 0-1,-2 1 1,-9-31 0,-10 15 231,24 37-156,-1 1 1,1-1 0,0 1-1,-1 0 1,1-1 0,-1 1-1,0 0 1,1 0-1,-1 0 1,0 0 0,0 0-1,1 1 1,-1-1-1,0 0 1,0 1 0,0 0-1,0-1 1,0 1-1,0 0 1,-4 0 0,5 1-40,0-1 0,0 1 1,0 0-1,0 0 0,0 0 1,0 0-1,0 0 1,0 0-1,0 0 0,0 0 1,0 0-1,0 0 0,1 0 1,-1 1-1,1-1 0,-1 0 1,1 0-1,-1 1 0,1-1 1,0 0-1,-1 1 0,1-1 1,0 1-1,0-1 1,0 2-1,-1 47 69,1-40-35,1 18-15,2 0 0,0 0 0,2-1 1,1 1-1,2-1 0,0 0 0,2-1 0,0 0 0,2-1 0,1 0 1,1-1-1,1 0 0,1-1 0,1-1 0,1 0 0,1-2 1,25 22-1,-33-33-69,1 0 1,0-1 0,1-1-1,0 1 1,0-2-1,15 6 1,-23-10-51,0 0 1,0-1 0,1 1-1,-1-1 1,0 0-1,0 0 1,1-1 0,-1 1-1,1-1 1,-1 0-1,0-1 1,1 0-1,-1 1 1,0-1 0,1-1-1,-1 1 1,0-1-1,0 0 1,0 0-1,5-4 1,-3-2-237,1-1 1,-1 0-1,0 0 1,-1-1-1,0 1 0,0-2 1,-1 1-1,-1-1 0,1 1 1,-2-1-1,4-18 1,2-16-1279,-3 0 1,-1 0 0,-3-1-1,-4-63 1,-3 14-866,-5 0-1,-4 1 1,-4 0-1,-49-149 1,35 144 3602,-30-81 10181,65 200-5567,5 43-4648,146 525 4016,-147-560-4994,51 189 666,-43-167-783,3-1 0,28 56-1,-42-98-212,-1 0-1,1 0 0,1-1 0,10 13 0,-15-19 99,1 1-1,0 0 1,0 0-1,-1 0 1,1-1-1,0 1 1,0 0-1,0-1 1,0 1-1,0-1 1,0 1 0,0-1-1,0 1 1,0-1-1,0 0 1,1 1-1,-1-1 1,0 0-1,0 0 1,0 0-1,0 0 1,0 0 0,0 0-1,1 0 1,-1-1-1,0 1 1,0 0-1,0 0 1,0-1-1,0 1 1,0-1-1,0 1 1,0-1 0,0 1-1,0-1 1,0 0-1,0 0 1,-1 1-1,1-1 1,1-1-1,12-25-3686,2-6-1910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5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16772,'0'0'6313,"165"47"-5729,-92-28-392,0-5-192,-8-1-32,-1-2-912,-9 11-1161,-19-5-2015,-8-3-3122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6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15315,'0'0'8674,"165"8"-8602,-101-2-64,-18-4-8,0-2-360,-18 0-944,-1 0-953,-27-13-1552,0-12-519,0 0-3210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6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0 531 11386,'0'0'9763,"183"16"-9235,-118-5-416,-1-3-112,-9 3-704,-9-11-1209,-1 0-2552,-26 0-2040</inkml:trace>
  <inkml:trace contextRef="#ctx0" brushRef="#br0" timeOffset="1">220 0 11002,'0'0'8107,"3"39"-6173,59 433 1513,-54-414-3189,35 508 2237,-40-325-5073,-3-303-6977,0 21 590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6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91 2905,'0'0'16685,"3"30"-15620,-1-13-863,0 11 178,2 1 0,0-1 0,2 0 0,2 0 0,18 48 0,-3-26 160,42 70-1,-57-107-488,1 1 0,0-2 0,1 1 0,1-1 0,0-1 0,0 0 0,1 0 0,1-2 1,25 17-1,-34-24-55,0 1 0,0-1 0,0 0 0,0-1 1,0 1-1,0-1 0,1 1 0,-1-1 0,0 0 1,1-1-1,-1 1 0,1-1 0,-1 0 0,0 0 0,1-1 1,-1 1-1,1-1 0,-1 0 0,0 0 0,1 0 1,-1-1-1,0 1 0,0-1 0,0 0 0,0 0 1,0-1-1,0 1 0,-1-1 0,1 0 0,-1 0 0,0 0 1,0 0-1,0 0 0,3-5 0,1-3-17,-1-1 0,0 1-1,-1-1 1,0-1 0,0 1-1,-2-1 1,1 0 0,-2 0-1,0 0 1,1-19 0,-1 5 2,-2 1 1,-1-1 0,-1 1 0,-1 0 0,-1-1 0,-10-29 0,9 39 56,-1 0 1,-2 1 0,1 0 0,-2 0 0,0 1 0,-1 0 0,0 0 0,-1 1 0,-1 1 0,-16-16 0,18 21 82,0 0 0,0 0 0,-1 1-1,0 0 1,0 1 0,-1 0 0,1 1 0,-1 0 0,0 1 0,-24-6 0,30 9-88,0 0 0,0 1 1,0-1-1,-1 1 0,1 0 1,0 1-1,0 0 0,0-1 1,0 2-1,0-1 0,1 1 1,-1 0-1,0 0 0,1 1 1,-1-1-1,1 1 0,0 0 1,0 1-1,0-1 0,0 1 1,0 0-1,1 1 0,0-1 1,-8 10-1,5-2-190,0 0-1,1 1 1,0-1 0,1 1-1,1 0 1,0 1 0,0-1-1,1 1 1,1 0-1,1 0 1,0-1 0,1 17-1,0-19-828,1 0 0,0-1-1,1 1 1,0 0 0,0-1-1,1 1 1,1-1 0,0 0-1,9 17 1,22 19-11920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7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14523,'0'0'8170,"165"33"-8082,-119-33-88,0 0-48,-9 0-624,-10 0-625,-18-6-527,-9-24-953,0 3-1864,-9-1-2320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13115,'0'0'8946,"211"25"-8562,-138-17-240,0-3-144,-18-5-768,10 0-1193,-20-11-3112,-17-8-2256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27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1880,'0'0'18900,"27"8"-17730,9 2-883,2 0 19,-1 2-1,53 23 1,-73-27-111,0 1 0,0 1-1,27 20 1,-39-26-83,0 0 1,0 1 0,0 0-1,0 0 1,-1 0-1,0 0 1,0 1-1,0 0 1,-1 0 0,0 0-1,0 0 1,0 0-1,-1 1 1,2 7-1,-1 6 312,-1 0-1,-1 1 0,-1-1 0,-1 1 0,-1-1 0,0 0 1,-2 1-1,0-1 0,-1-1 0,-8 20 0,-12 24 408,-56 98-1,52-106-696,15-34-875,14-31-2204,14-35-4247,2 11-982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5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11947,'0'0'8685,"23"13"-8435,73 41-133,-89-50-108,-1 0 1,1 0-1,-1 1 0,0-1 1,10 12-1,-14-14 2,-1 0 1,1 0 0,-1 0-1,0 0 1,0 0-1,0 0 1,0 0 0,0 0-1,0 0 1,0 1-1,-1-1 1,1 0 0,0 5-1,-2-2 21,0-1 0,0 1 0,0-1 0,-1 0 0,1 1 0,-1-1 0,0 0 0,0 0 0,-1 0 0,1 0 0,-1-1 0,0 1 0,0-1 0,-6 6 0,3-2 87,-1 0 1,1 0 0,1 1-1,-1 0 1,1 0-1,1 0 1,0 1 0,0-1-1,0 1 1,1 0 0,0 0-1,1 0 1,0 1-1,1-1 1,-1 1 0,2-1-1,0 1 1,0-1 0,2 14-1,-1-20-154,1 0 0,-1 0-1,1-1 1,0 1 0,-1 0 0,2-1-1,-1 0 1,0 1 0,0-1-1,1 0 1,-1 0 0,1 0 0,-1-1-1,1 1 1,0 0 0,0-1 0,0 0-1,0 0 1,0 0 0,0 0 0,0 0-1,0-1 1,0 1 0,0-1-1,0 0 1,5 0 0,-1 1-674,0-1-1,-1 0 1,1 0 0,0 0 0,0-1-1,0 0 1,0-1 0,0 1 0,-1-1-1,1-1 1,6-2 0,9-16-6491</inkml:trace>
  <inkml:trace contextRef="#ctx0" brushRef="#br0" timeOffset="1">303 0 10698,'0'0'9610,"193"41"-9610,-147-32-800,9-7-896,-19-2-2177,-17 0-1168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14539,'0'0'8731,"14"-3"-8129,18 0-164,0 0 0,0 2 0,52 6 0,114 21 119,-97-12-532,-80-12-259,26 5-227,-21 6-5287,-17-5-196,0-5-1514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8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13363,'0'0'4082,"13"24"-3242,-6-13-773,50 89 1697,82 203 1,-121-249-1480,-4 2 1,-1 0-1,-3 0 1,-3 1-1,-2 0 1,-3 0 0,-6 85-1,2-129-259,1-1 0,-2 1 0,0-1-1,0 0 1,-1 0 0,-1 0 0,0-1 0,0 1-1,-1-1 1,-1 0 0,0-1 0,0 1 0,-13 12-1,14-17-17,0 0 0,-1-1-1,0 0 1,-1 0-1,1-1 1,-1 0-1,1 0 1,-1 0 0,0-1-1,-1-1 1,1 1-1,0-1 1,-1-1-1,0 1 1,1-1-1,-1-1 1,0 0 0,1 0-1,-1-1 1,-9-1-1,11 0-29,1 1 0,-1-2 0,0 1 0,1-1 0,0 0 0,-1 0 0,1 0 0,0-1 0,1 0 0,-1 0 0,1-1 0,0 0 0,0 0 0,0 0 0,1 0 0,-1-1 0,1 1 0,1-1 0,-1 0 0,1 0 0,0-1 0,0 1 0,1-1 0,0 1 0,0-1 0,1 0 0,0 0 0,0 0 0,0-10 0,0 12 15,1 0 1,-1 0-1,1-1 0,1 1 0,-1 0 0,1 0 0,0 0 1,0 0-1,0 0 0,1 0 0,0 0 0,0 0 1,0 0-1,0 1 0,1-1 0,0 1 0,-1 0 0,2 0 1,-1 0-1,1 0 0,-1 0 0,1 1 0,0-1 1,0 1-1,0 0 0,9-4 0,12-9-270,1 1 0,50-19 0,12 1-4778,-40 15-1506,-18 5-3825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8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9434,'0'0'11554,"46"195"-11009,9-131-129,9-7-88,9-10-120,1-14-176,-10-11-32,0-11-656,-18-11-1009,9-33-1047,-19-16-2177,-17-6-3025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9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13179,'0'0'5473,"0"171"-5009,0-53 472,28 42 169,-1-12-361,-9-10-376,1-23-264,-1-30-104,0 6-784,-8 14-1737,8-28-3848,-18-25-4794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39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0 182 4521,'0'0'14350,"35"0"-13013,335-18 1393,648-90-613,-731 69-2064,-286 39-95,0 0-10,1 0 0,-1 0 0,0 0 0,1 0 0,-1 0 0,0-1 0,1 1 0,-1 0 0,0-1 0,1 1 0,-1-1 0,0 1 0,0-1 0,0 1 0,1-1 0,-1 0 0,0 0 0,0 0 0,0 1 0,0-1 0,0 0 0,0 0 0,0-1 0,-1 1 0,2-1 0,-20 1-9082,-10 1-4782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40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11346,'0'0'8844,"12"-4"-8422,27-4 38,0 2 0,0 2 0,1 1 0,72 4 0,-102 0-415,1 0 1,-1 0 0,1 1 0,-1 0 0,0 1 0,0 0 0,0 1 0,11 5-1,-16-6-20,-1-1 0,0 1-1,0 0 1,0 0-1,0 0 1,0 0 0,-1 1-1,1 0 1,-1-1-1,0 1 1,0 1 0,0-1-1,-1 0 1,0 1-1,1-1 1,-1 1 0,-1-1-1,3 9 1,-2 0 34,1-1 1,-2 1-1,0 0 1,0-1-1,-1 1 1,-1 0-1,0-1 1,-1 1 0,0-1-1,-1 1 1,0-1-1,-1 0 1,-1 0-1,0-1 1,0 1-1,-1-1 1,0 0-1,-1 0 1,-1-1-1,1 0 1,-16 14-1,13-13-215,0 0 0,-1-1-1,-1-1 1,0 0 0,0 0-1,-1-1 1,0-1 0,0 0-1,-1-1 1,1-1 0,-1 0-1,-1 0 1,1-2 0,-1 1-1,1-2 1,-28 2-1,41-4 141,0 0-187,-1 0 1,1 1-1,-1-1 0,1 0 0,-1 0 0,1 0 0,-1 0 0,0 0 1,1 0-1,-1-1 0,1 1 0,-1 0 0,1-1 0,-1 1 0,1-1 1,-1 0-1,1 1 0,0-1 0,-1 0 0,1 0 0,0 0 0,-1 0 1,1 0-1,0 0 0,0 0 0,0 0 0,0-1 0,0 1 0,0 0 1,0-1-1,1 1 0,-1 0 0,0-1 0,0-2 0,-8-25-5466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4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 14715,'0'0'8466,"-129"200"-7162,129-131-696,0 3-352,28-4-136,18-4-64,-1-12-56,10-14-120,-9-7-424,9-15-952,-9-13-1089,9-6-2104,-18-27-120,-10-3-4465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40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11586,'0'0'10840,"22"2"-10105,-11-2-667,14 1 88,0 1-1,-1 1 1,1 2-1,0 0 1,36 13 0,-58-16-131,0-1 0,0 1 0,-1 0 0,1-1 0,-1 2 0,1-1 0,-1 0 0,0 0 0,1 1 1,-1-1-1,-1 1 0,1 0 0,0-1 0,0 1 0,-1 0 0,0 0 0,0 0 0,0 0 0,0 0 1,0 0-1,0 1 0,-1-1 0,1 0 0,-1 0 0,0 1 0,0-1 0,0 0 0,-2 6 0,1 2 57,-1 1-1,-1-1 0,0 0 0,-1 0 0,0-1 0,0 1 0,-7 10 0,-35 56 238,26-47-3,2 0 0,1 2 0,-24 62 0,40-92-301,0 1 0,0-1 0,1 1 0,-1-1 1,0 1-1,1-1 0,0 1 0,0-1 0,0 1 1,0 0-1,0-1 0,0 1 0,1 0 0,-1-1 0,1 1 1,-1-1-1,1 1 0,0-1 0,0 0 0,0 1 0,1-1 1,-1 0-1,1 1 0,-1-1 0,1 0 0,-1 0 1,1 0-1,0-1 0,0 1 0,0 0 0,0-1 0,1 1 1,-1-1-1,4 2 0,7 2-28,0-1 0,0 0 0,1-1 0,-1-1 0,22 2 0,-5 0-270,-17-4-1397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4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12603,'0'0'11303,"4"1"-10992,31 9-43,0-2 0,1-1 0,-1-2 0,1-1 0,52-2 0,-38-1-266,133 2-2351,-182-5 1958,-1-1 0,0 1 0,1 0 0,-1 0 0,0-1 0,-1 1 0,1 0 0,0-1 0,-1 1 0,0-3 0,-16-22-4515,-9 2-1547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4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12707,'0'0'10762,"229"19"-10186,-147-5-288,-8-3-200,-19-3-88,0-2-576,-28-4-1344,1-2-2097,-19 0-1160,-9-13-2393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9658,'0'0'9802,"0"168"-9306,10-135-320,-1-6-176,0-5-40,0-8-552,0-6-800,0-8-4001,10 0 1344,-10-16 1048,0-1-968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43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11899,'0'0'6881,"0"26"-5961,0 14-460,3 173 1242,21 561 903,-26-714-2529,-4-1 0,-2 0 0,-2 0 0,-20 59 0,26-109-964,2-28-6694,9-10 839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43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83 208 13475,'0'0'5540,"-4"36"-4759,-1-3-499,0-8-64,2-1-1,0 1 1,2 0-1,1 0 1,1 0-1,1 0 1,9 43-1,-3-38-50,1-1 0,1 0 0,2 0 0,1-1 0,19 30 0,-22-42-94,0-1-1,1 1 1,1-2 0,1 0-1,0 0 1,1-1-1,0-1 1,1 0 0,26 15-1,-35-23-50,1 0-1,0-1 0,0 0 1,0 0-1,0-1 1,1 0-1,-1 0 0,0-1 1,1 0-1,0 0 0,-1-1 1,1 1-1,-1-2 0,1 1 1,0-1-1,-1-1 1,12-2-1,-11 1-13,-1-1-1,0 0 1,1 0 0,-1 0 0,-1-1 0,1 0 0,-1 0-1,0-1 1,0 0 0,0 0 0,-1 0 0,0-1-1,0 1 1,0-1 0,5-13 0,2-6 13,-1-1 0,-1 1 0,-2-2 1,0 1-1,-2-1 0,-1 0 0,-1 0 0,-2-1 0,-1 1 1,-3-40-1,0 43 7,-1 0-1,-1 0 1,-1 0 0,-2 1 0,0-1 0,-1 1-1,-2 1 1,0 0 0,-2 0 0,0 1 0,-29-38 0,30 48 16,0 1 0,-1 0 0,0 0 1,0 1-1,-1 1 0,0 0 0,-1 1 1,0 1-1,0 0 0,-1 0 0,1 2 0,-1-1 1,-32-5-1,38 10-82,0-1 0,0 1 0,0 1-1,0 0 1,0 0 0,0 0 0,-1 2 0,1-1 0,0 1 0,0 0 0,1 1-1,-1 0 1,0 0 0,1 1 0,0 0 0,0 0 0,0 1 0,0 0-1,1 1 1,0-1 0,0 1 0,0 1 0,1-1 0,0 1 0,-7 11 0,-23 50-2637,17-21-2080,7-4-4080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46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4545,'0'0'12573,"0"3"-11813,3 81 1391,23 143 0,36 86-1641,-25-140-170,126 803 110,-123-572-179,14 121-34,-38-323 142,-12 263-1,-6-242-310,3-184-62,0-24 1,-1 1 0,0 0 1,-1 0-1,-1 0 0,-5 21 1,2-17 79,0 0 1,1 1-1,2-1 1,-2 31-1,4-38-91,1-3-57,13-6 0,-1-3 52,133 14 30,264-9-1,-233-8-10,343-14 131,-193 0 54,100-7-44,25-9 94,114-12 77,460-70 14,-593 80-360,-161 14-102,-1 15 62,-130 7 152,-139-2 147,-3-13-282,-1 0 1,0 1-1,0-1 1,-9-22-1,6 20-20,1 0 0,-4-31-1,-67-558-1611,12 124 973,34-4 627,-26-381 141,9 453 33,33 280-94,-47-290 51,55 400 23,-7-21 311,6 27 18,6 15-374,0 1 1,-1-1-1,1 1 1,0 0-1,0-1 0,0 1 1,-1 0-1,1-1 0,0 1 1,0-1-1,-1 1 0,1 0 1,0 0-1,-1-1 0,1 1 1,0 0-1,-1 0 1,1-1-1,0 1 0,-1 0 1,1 0-1,-1 0 0,1 0 1,0-1-1,-1 1 0,1 0 1,-1 0-1,1 0 1,-1 0-1,1 0 0,0 0 1,-1 0-1,1 0 0,-1 0 1,1 0-1,0 0 0,-1 1 1,1-1-1,-1 0 1,-9-1-63,-808-19 22,554 22 62,-318-4-177,-1097 15 354,605 94-261,910-82 151,-376 44 80,536-69-416,-15 2 692,13-4-3147,6-7-2440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11642,'0'0'5598,"-29"10"-4483,-92 29-450,117-38-626,-1 1 0,1-1 0,-1 1 0,1 0 0,0 0 0,-1 0 0,1 0 0,0 1 0,1-1 0,-1 1 0,0 0 0,1 0 0,-1 1 0,1-1 0,0 1 0,0-1 0,1 1 0,-1 0 0,1 0 0,-3 7 0,-7 12 202,4-8-107,0 2-1,1-1 1,1 1 0,0 0-1,1 0 1,2 1-1,-1-1 1,0 25 0,1 14 356,5 77 0,2-90-250,2-1 0,2 0 0,22 70-1,57 121 169,-68-184-353,5 10-3,89 240 133,-84-212-109,25 133 0,-46-177-39,-2 0-1,-2 0 0,-2 1 0,-6 77 0,2-104-28,-1-1-1,0 1 1,-2-1 0,0 0 0,-1 0-1,-12 25 1,12-32-14,1 0-1,-2 0 1,1-1 0,-1 0-1,0 0 1,-1 0 0,0-1-1,0 0 1,0 0 0,-1-1-1,-14 7 1,12-8 3,-1-1 0,1 0 0,-1-1 0,0 0 1,0-1-1,0 0 0,0-1 0,0 0 0,-20-2 0,32 1-2,0 0 1,-1 0-1,1 0 1,0 0-1,-1 0 1,1 0-1,0 0 0,-1 0 1,1 0-1,0 0 1,-1 0-1,1 0 1,-1-1-1,1 1 1,0 0-1,0 0 1,-1 0-1,1-1 0,0 1 1,-1 0-1,1 0 1,0-1-1,0 1 1,-1 0-1,1 0 1,0-1-1,0 1 1,0 0-1,0-1 0,-1 1 1,1 0-1,0-1 1,0 0-7,0 1 0,0-1 0,1 1-1,-1-1 1,0 1 0,0 0 0,1-1 0,-1 1 0,0 0 0,0-1 0,1 1 0,-1 0 0,1-1 0,-1 1-1,0 0 1,1-1 0,-1 1 0,0 0 0,1 0 0,-1 0 0,1-1 0,-1 1 0,1 0 0,-1 0-1,1 0 1,-1 0 0,0 0 0,1 0 0,-1 0 0,1 0 0,-1 0 0,2 0 0,25-3 22,0 2 0,1 1 0,49 5 0,-69-3 8,-1-1 0,1 1-1,0 1 1,-1-1 0,1 1-1,-1 1 1,0-1-1,0 1 1,0 1 0,0-1-1,-1 1 1,1 0 0,-1 0-1,-1 1 1,1 0 0,-1 0-1,8 12 1,-5-4 69,-1 0 0,0 1 1,-1-1-1,-1 1 0,0 0 1,-1 1-1,4 30 0,-3 8 319,-3 55 1,-2-96-376,-8 135 368,-53 283-1,29-247-75,-23 274 586,50-375-662,4 0 1,4 0-1,20 125 0,-15-170-194,2-1 0,1 0-1,2 0 1,1-2-1,2 0 1,27 43-1,-13-31-113,3-1-1,1-1 0,64 62 0,-84-93-293,1 0 0,0-1 0,1-1-1,1-1 1,28 16 0,-35-22-679,1-1 1,-1 0 0,1-1 0,-1 0 0,1-1-1,21 3 1,8-4-7258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 7282,'0'0'9780,"10"-6"-8711,-8 7-1020,0-1 1,0 1 0,0 0 0,0 0 0,0 0 0,-1 0 0,1 0 0,0 0 0,-1 1 0,1-1 0,-1 1 0,0-1 0,1 1 0,-1-1 0,0 1 0,0-1 0,0 1 0,0 0 0,0 0-1,0 2 1,7 7 216,20 32 24,-2 1-1,-2 1 0,-1 1 0,-3 1 0,-2 1 0,-1 1 0,-3 0 0,-3 1 0,-1 0 0,-2 0 0,0 68 0,-8-113-284,1 15 15,-1-1 0,-1 0-1,-1 1 1,-1-1-1,-6 27 1,7-41-17,0 0-1,0 0 1,0-1 0,-1 1-1,0-1 1,0 1 0,0-1 0,0 0-1,0 0 1,-1 0 0,0-1 0,0 1-1,0-1 1,0 0 0,0 0-1,-1 0 1,1-1 0,-1 0 0,0 1-1,0-2 1,0 1 0,0 0-1,0-1 1,0 0 0,-6 0 0,3 0-34,-1 0 0,0-1-1,0 0 1,0 0 0,1-1 0,-1 0 0,0 0 0,1-1 0,-1-1 0,1 1 0,0-1 0,0-1 0,0 1 0,0-1 0,0-1 0,1 0 0,0 0 0,0 0 0,0-1 0,0 0 0,1 0 0,0 0 0,1-1-1,-1 0 1,1 0 0,1-1 0,-1 1 0,1-1 0,0 0 0,1 0 0,-5-17 0,7 18 29,0 1 0,0-1 0,0 0 0,1 0 1,1-8-1,-1-2 32,1 15-17,-1 1 0,1 0 1,0 0-1,-1 0 1,1 0-1,0 0 0,0 0 1,0 0-1,0 0 1,0 0-1,0 1 0,0-1 1,0 0-1,0 0 0,0 1 1,0-1-1,0 1 1,1-1-1,-1 1 0,0 0 1,0-1-1,1 1 0,-1 0 1,0 0-1,1 0 1,-1 0-1,0 0 0,3 0 1,51 0 226,-42 1-180,71-1 24,24 0-1137,-36-1-3681,-34-1-1286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7098,'0'0'11034,"9"143"-10018,28-94-600,0-2-216,8-6-104,1-8-88,0-13-8,0-9-88,-9-11-576,-10 0-1072,1-55-945,-10 2-1336,-9-4-1632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10626,'0'0'6594,"0"184"-5306,18-93-168,10 13-464,-1 3-312,10 1-224,-10-1-120,1-8-752,-10 8-992,0-24-2489,-18-23-4217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11923,'0'0'4947,"35"4"-3456,572 36 2697,-4-31-3709,-601-9-657,-11 0-821,-92 0-7002,46 0 1193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3545,'0'0'13739,"17"9"-12823,-4-3-743,-1-1-36,-1 0 0,0 1 0,0 1 0,0 0 0,-1 0 0,0 1 0,0 0 0,11 14 0,-12-12 24,0 0 1,-1 1 0,-1 0 0,0 0 0,0 1-1,-1 0 1,0 0 0,-1 1 0,-1 0 0,0 0-1,-1 0 1,0 0 0,-1 0 0,1 27 0,-3-17 106,-1 0 1,-6 41 0,5-55-202,0-1 0,-1 1 1,0-1-1,0 1 0,-1-1 1,0 0-1,-1 0 0,0-1 0,-11 14 1,7-10-71,-1-1 1,-1 0-1,1-1 1,-1 0-1,-1-1 1,1 0-1,-2-1 1,1 0-1,-1-1 1,0 0-1,-25 7 1,18-8-654,-1-1 0,1-1 0,-1-1 1,-24 0-1,44-2 550,0 0 0,0 0 0,0 0 0,0 0 0,1 0 0,-1 0 0,0 0 0,0 0 0,0-1 0,0 1 0,1 0 0,-1 0 0,0-1 0,0 1 0,1 0 0,-1-1 0,0 1 0,0-1 0,1 1 0,-1-1 0,1 1 0,-1-1 0,0 0 0,1 1 0,-1-1 0,1 0 0,-1 0 0,0-23-4164,1 11 1542,0-15-4220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113 105 4121,'0'0'8424,"-16"0"-7366,-69 0 1360,84 0-2305,0-1 1,0 1-1,1-1 1,-1 0-1,0 1 1,0-1-1,1 0 0,-1 0 1,0 0-1,1 0 1,-1 0-1,1 0 1,-1 1-1,1-1 1,-1 0-1,1 0 1,0 0-1,0 0 1,-1-1-1,1 1 1,0 0-1,0 0 1,0 0-1,0 0 0,0 0 1,0 0-1,1 0 1,-1-2-1,0 1-96,0 0 0,1-1 0,-1 1 0,0 0-1,1-1 1,-1 1 0,1 0 0,0 0 0,0-1-1,0 1 1,0 0 0,0 0 0,0 0 0,0 0-1,3-3 1,4 0 31,0 1-1,1-1 1,-1 1 0,1 0-1,0 1 1,0 0-1,1 1 1,-1 0 0,19-2-1,12 1 200,43 3 1,-41 1-68,-39-1-159,1 0 0,-1 0 0,0 0 0,1 1 1,-1-1-1,0 1 0,1 0 0,-1 0 0,0 0 0,0 0 0,0 0 0,5 4 0,5 11-1455,-9 11-3865,-4-16-643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1 298 1464,'0'0'12620,"1"-22"-11178,0 9-1246,0-13 454,1 0 0,2 0 0,0 0 0,10-30 0,-10 45-355,1 0 199,-1-1 1,0 0-1,0 0 1,-2-1-1,3-17 1,-4 29 16,0 1-503,-1 0-1,1 0 1,-1 0-1,1 0 1,-1 0 0,0 1-1,1-1 1,-1 0 0,1 0-1,-1 0 1,0 1 0,1-1-1,-1 0 1,0 0-1,1 1 1,-1-1 0,0 0-1,0 1 1,1-1 0,-1 0-1,0 1 1,0-1 0,0 1-1,1-1 1,-1 0-1,0 1 1,0-1 0,0 1-1,0-1 1,0 0 0,0 1-1,0-1 1,0 1 0,0-1-1,0 1 1,0-1-1,0 0 1,0 1 0,0-1-1,0 1 1,0-1 0,-1 1-1,1 1 18,20 248 1304,-5-114-980,-4-17-274,-8-115-1218,3-13-730,3-11-1043,0-18-3055,1-8-2800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7114,'0'0'11149,"17"1"-10953,-14-1-185,10 1 35,0 1 1,0 0-1,-1 1 0,17 5 0,-24-7 8,-1 1 0,0 0 0,0-1 0,0 2 0,0-1 0,0 0 0,0 1 0,0 0 0,-1 0 0,1 0 0,-1 0 0,0 1 0,0-1 0,0 1 0,-1 0 0,1 0 0,-1 0 0,0 0 0,0 0 0,2 6 0,-2 0 120,0 1 0,0 0 0,-1 0 0,-1-1 0,0 1 0,0 0 0,-1 0 0,0-1 1,-1 1-1,0 0 0,-1-1 0,0 0 0,-1 1 0,0-1 0,-1-1 0,0 1 0,0 0 0,-10 12 0,0-4-38,-1-1 1,-34 29-1,43-40-282,-1 0-1,0-1 1,-1 0 0,1 0 0,-1-1 0,0 0-1,0-1 1,0 0 0,-17 4 0,25-7 35,0 0 0,0 1 0,0-1 0,0 0 0,0 0 0,0 0 0,0 0 1,0 0-1,0 0 0,0 0 0,0 0 0,0 0 0,0 0 0,0-1 0,0 1 0,0 0 0,0-1 1,0 1-1,0-1 0,0 1 0,0-1 0,0 1 0,0-2 0,-3-22-5582,4 18 4840,0-24-5923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13531,'0'0'9442,"-19"184"-8690,56-135-464,0-2-192,8-6-88,1-10-8,0-9-344,0-11-1096,18-11-1657,-9-28-2896,-9-8-3385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99 10306,'0'0'12723,"110"39"-12643,-83-31-80,1 0-400,-10-5-808,1-3-721,-10-3-2232,-9-13-1680</inkml:trace>
  <inkml:trace contextRef="#ctx0" brushRef="#br0" timeOffset="1">101 99 11923,'-101'-99'6041,"110"99"-5777,28 0 728,9 3-128,0 3-536,9-1-328,-10-2-784,29-3-1568,-28 0-2929,-1 0-5010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101 180 12723,'0'0'5920,"5"29"-4683,-2 5-821,-2-16-241,1-1 1,1 1-1,1-1 0,0 0 1,1 0-1,1 0 0,0-1 1,12 21-1,-8-19-1,1 0 1,1-1-1,1 0 0,0 0 1,1-1-1,31 25 0,-39-35-142,0-1 1,1 0-1,0 0 0,0-1 0,0 0 0,0 0 0,1-1 0,-1 1 0,1-2 0,0 1 0,0-1 0,0 0 0,0-1 0,0 0 0,1 0 0,-1-1 0,0 0 1,0 0-1,1-1 0,11-2 0,-17 1-22,1 1 0,-1-1-1,1 0 1,-1 0 0,0-1 0,0 1 0,0 0 0,0-1 0,0 0 0,-1 0 0,1 0 0,-1 0 0,1 0-1,-1 0 1,0 0 0,-1-1 0,4-6 0,0-4 37,0-1 0,-1 0-1,3-15 1,-2 6-7,-1 0-1,-2-1 1,0 1-1,-2 0 1,0-1-1,-5-27 1,2 37-19,0-1 0,-1 1 0,-1 1 0,0-1 0,-1 1 0,-1 0 0,0 0 0,0 0 0,-2 1 0,-16-21 0,16 24 36,-1 1-1,0-1 0,0 1 0,-1 1 1,0 0-1,-1 1 0,0 0 1,0 1-1,-23-10 0,26 13-21,-1 0-1,0 1 0,1-1 1,-1 2-1,0 0 0,0 0 1,0 0-1,0 1 1,0 1-1,0 0 0,0 0 1,0 1-1,-19 6 0,24-6-55,1 0-1,-1 1 1,1-1-1,0 1 0,0 0 1,0 0-1,0 1 0,0-1 1,1 1-1,-1 0 0,-4 7 1,-25 49-695,26-45 430,-30 66-2587,8-1-3083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 5353,'0'0'13584,"11"-3"-13476,14-3-83,1 2 0,-1 0 0,1 2 0,42 2-1,-68 0-14,1 0-1,0-1 1,0 1-1,0 0 1,-1 0-1,1 0 1,0 0-1,0 0 1,0 0-1,-1 0 1,1 1-1,0-1 1,0 0 0,0 0-1,-1 1 1,1-1-1,0 0 1,-1 1-1,1-1 1,0 0-1,0 1 1,-1-1-1,1 1 1,-1 0-1,1-1 1,-1 1-1,1-1 1,-1 1-1,1 0 1,-1-1-1,1 1 1,-1 0-1,0 0 1,1-1-1,-1 1 1,0 0-1,0 0 1,0-1-1,1 1 1,-1 0-1,0 0 1,0 0-1,0-1 1,0 1-1,0 0 1,-1 0-1,1 0 1,0-1-1,0 1 1,0 0-1,-1 0 1,1-1-1,0 1 1,-1 0-1,1 0 1,-1-1-1,1 1 1,-1 0-1,1-1 1,-1 1-1,-3 4 100,1-1 1,-1 1-1,1-1 0,-1 0 0,0 0 1,-8 4-1,-54 25 74,31-17 446,26-11 413,9-3 732,9 0-1731,0 0 0,0 1 0,0-1-1,-1 2 1,1-1 0,-1 1-1,0 1 1,0-1 0,-1 1-1,1 1 1,-1-1 0,0 1-1,0 0 1,6 8 0,-12-11-10,0-1 1,0 1 0,-1-1-1,1 0 1,0 1 0,-1-1-1,1 1 1,-1 0 0,0-1 0,0 1-1,0-1 1,0 1 0,-1-1-1,1 1 1,-1-1 0,1 1-1,-1-1 1,0 1 0,0-1 0,0 0-1,0 1 1,0-1 0,-1 0-1,1 0 1,-1 0 0,1 0-1,-1 0 1,0 0 0,0 0-1,0-1 1,0 1 0,0 0 0,-4 1-1,-8 1-235,0 0-1,-1-1 0,1-1 1,-1 0-1,1-1 1,-1-1-1,-17-1 0,3 0-3261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9010,'0'0'6813,"3"30"-6080,29 198 301,-20-123 547,-4 177 0,-8-241-1255,0-25-179,-1 0-1,-1-1 1,0 1 0,-1 0 0,-7 22-1,7-30-101,0 1 0,-1-1 0,0 0 0,0 0 0,-1 0 0,0-1-1,0 0 1,-1 0 0,0 0 0,0 0 0,-9 6 0,13-11-78,-1 0 0,0 0-1,0 0 1,0-1 0,0 1 0,0-1 0,-1 0 0,1 0 0,0 0 0,-1 0-1,1-1 1,0 1 0,-1-1 0,1 0 0,-1 0 0,1 0 0,-7-1 0,8 0-5,0 1 0,1-1 0,-1 1 0,0-1 0,0 0 0,0 0 0,1 0 0,-1 0 0,1 0 0,-1 0 0,1 0 0,-1-1 0,1 1 0,0-1 0,-1 1 1,1-1-1,0 1 0,0-1 0,0 1 0,0-1 0,0 0 0,1 0 0,-1 0 0,0 1 0,1-1 0,0 0 0,-1 0 0,1 0 0,0 0 0,0-4 0,0-8-24,-1 2 34,2 0 1,-1 0-1,1 0 0,3-13 1,-2 21 46,-1-1 1,1 1-1,0-1 0,0 1 1,0 0-1,1 0 0,0 0 1,-1 0-1,1 0 1,1 0-1,-1 1 0,0-1 1,7-4-1,3-1-18,0 1-1,0 0 1,1 1 0,20-8-1,5 2-2895,-20 7-2165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29:5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7 728,'0'0'17480,"-5"-6"-16615,29 28-209,-1 1 0,-1 2 0,-2 0 0,0 1 0,29 52-1,-38-57-568,-1 0 0,-1 0 0,-1 1 0,-1 0 0,-1 0 0,-1 1 0,-1-1 0,-1 1 0,1 29 0,-4-35-40,-1-1-1,0 0 0,-1 1 0,0-1 1,-2 0-1,0 0 0,-7 19 0,7-27-26,0 1-1,-1-1 0,0-1 1,0 1-1,-1 0 0,0-1 1,0 0-1,0-1 1,-1 1-1,0-1 0,0-1 1,-1 1-1,0-1 0,-13 6 1,16-8-37,-1 0 0,1-1 1,-1 1-1,0-2 0,0 1 1,1-1-1,-1 1 0,0-2 1,0 1-1,0-1 0,0 0 1,0 0-1,-1 0 0,1-1 1,1 0-1,-1 0 0,0-1 1,0 1-1,-7-4 0,8 2-14,1 0-1,0 1 1,0-1-1,1 0 0,-1-1 1,1 1-1,-1-1 1,1 0-1,0 0 0,0 0 1,1 0-1,-1 0 1,1 0-1,0-1 0,0 1 1,1-1-1,-1 0 1,1 1-1,0-1 1,0 0-1,0 0 0,1 0 1,0 1-1,0-7 1,0 3 10,0 0 1,0-1-1,1 1 0,0 0 1,0 0-1,1 0 1,0 0-1,1 0 1,4-11-1,-4 14 27,1 0 0,-1 1 0,1-1 0,0 1-1,0 0 1,1 0 0,-1 0 0,1 1 0,0 0 0,-1 0-1,1 0 1,1 0 0,-1 1 0,0 0 0,7-2 0,19-5 103,0 2 1,0 1-1,57-4 1,-48 7-221,76-17 0,-19-15-2220,-32 6-2438,1-4-4153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7882,'0'0'11745,"6"26"-10573,-2-2-909,-2-12-169,0 1-1,1-1 1,0 0 0,1 0-1,1 0 1,-1 0 0,2 0-1,0-1 1,0 0 0,1-1-1,10 13 1,-5-9 49,1-1 0,0 0 0,1-1 0,1-1 0,27 17-1,-34-23-155,1-1-1,1 1 0,-1-2 1,1 1-1,-1-1 0,1-1 0,0 0 1,0 0-1,0-1 0,0 0 0,0-1 1,12-1-1,-20 0-105,1 0 0,0 0 1,-1 0-1,1 0 0,-1 0 0,1-1 1,-1 1-1,1-1 0,-1 0 0,0 0 0,0 0 1,0 0-1,0 0 0,0 0 0,0 0 1,-1 0-1,1-1 0,-1 1 0,1-1 1,-1 0-1,0 1 0,0-1 0,0 0 0,-1 1 1,1-1-1,0-3 0,3-15-1828,-1 1 0,2-33 0,-4 35-593,1-38-7017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11106,'0'0'8650,"0"154"-7225,0-83-649,9 9-440,0 0-216,-9-1-64,10-4-56,-10-9-376,9-11-528,-9 2-777,0-10-2232,0-22-2288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11386,'0'0'9258,"16"0"-8604,502 9 3694,-260-20-3581,277-48 0,-287 16-740,-241 41 699,-40-2-20913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7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13099,'0'0'8270,"13"28"-6975,5 11-933,3 7 277,27 79 0,-29-50-147,-3 0 0,-3 2 0,-4 0 0,-3 0 0,-4 81 0,-3-122-363,-3 0 0,-1-1 0,-2 1 0,-1-1 0,-1-1 0,-2 0-1,-2 0 1,-1-1 0,-1 0 0,-2-2 0,-2 0 0,-39 52 0,58-82-210,-1-1 1,1 0-1,0 1 1,0-1-1,0 0 1,0 1-1,0-1 1,-1 0 0,1 1-1,0-1 1,0 0-1,0 0 1,-1 1-1,1-1 1,0 0-1,-1 0 1,1 1 0,0-1-1,0 0 1,-1 0-1,1 0 1,0 0-1,-1 0 1,1 1-1,0-1 1,-1 0 0,1 0-1,0 0 1,-1 0-1,1 0 1,-1 0-1,1 0 1,0 0-1,-1 0 1,1 0 0,0 0-1,-1-1 1,0-14-2119,11-29-5319,-1 11-2295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13099,'0'0'5246,"26"16"-4972,82 55 155,-98-64-258,0 0 1,-1 1-1,0 0 0,0 0 1,-1 1-1,-1 0 0,1 0 1,-1 1-1,-1 0 0,0 0 1,0 1-1,-1-1 0,5 16 1,-5-10 56,-2 0 0,0 1 0,-1-1 0,-1 1 0,0-1 0,-2 1 1,-2 23-1,2-34-189,0 1 0,0-1 0,-1 0 0,1 0 0,-2 1 0,1-1-1,-1-1 1,0 1 0,0 0 0,0-1 0,-1 1 0,0-1 0,0 0 0,0 0 0,0-1 0,-1 1 0,-6 4 0,3-4-30,0 0 0,0 0 0,0-1-1,0 0 1,-1-1 0,0 0 0,0 0-1,1 0 1,-2-1 0,1-1 0,-13 1-1,13-1-28,0-1 0,0 0 1,0-1-1,0 0 0,0-1 0,0 0 0,0 0 0,0-1 0,1 0 0,-1 0 0,-12-7 1,16 6 0,0 1 1,0-1 0,0 0-1,0 0 1,0-1 0,1 1 0,0-1-1,0 0 1,0 0 0,0-1-1,1 1 1,0-1 0,0 1 0,1-1-1,-1 0 1,1 0 0,-2-9-1,4 12 14,-1 1 0,1-1-1,0 0 1,0 1-1,0-1 1,0 1-1,0-1 1,1 0 0,-1 1-1,1-1 1,-1 1-1,1-1 1,0 1 0,0-1-1,0 1 1,0 0-1,1-1 1,-1 1 0,1 0-1,-1 0 1,1 0-1,0 0 1,-1 0 0,1 0-1,0 1 1,1-1-1,-1 1 1,0-1-1,0 1 1,0 0 0,1 0-1,-1 0 1,1 0-1,-1 0 1,1 0 0,3 0-1,11-3 65,0 1 0,1 1 0,-1 0 0,23 1 0,-27 1-34,174 3-1104,-148 2-3041,-1 3-3603,-18-2-2001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7634,'0'0'13804,"-1"10"-12639,-6 18-1017,-2-1-1,0 0 0,-2-1 0,-1 0 0,0 0 0,-2-1 0,-2-1 1,-21 27-1,-1 13-3287,23-20-2989,13-26 112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15283,'0'0'7074,"19"173"-6178,8-112-424,10-1-256,0-10-152,-1-9-64,10-11-288,9-30-976,0 0-1433,-9-30-4048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3633,'0'0'11834,"-9"-30"-10143,9 29-1576,1 0-1,-1 0 1,0 0-1,1 0 1,-1 0-1,1 0 1,-1 1-1,1-1 1,-1 0-1,1 0 0,0 0 1,-1 1-1,1-1 1,0 0-1,0 1 1,-1-1-1,1 0 1,0 1-1,0-1 1,0 1-1,0 0 1,0-1-1,0 1 1,0 0-1,0-1 0,1 1 1,3-1 44,0-1-1,1 2 1,-1-1 0,0 1 0,0-1-1,8 2 1,-8-1-147,-1 1 0,1 0 1,-1 0-1,1 0 0,-1 0 0,0 1 0,0 0 0,6 2 0,-9-3-8,0 0-1,1 0 1,-1 0 0,0 0-1,1 0 1,-1 0 0,0 0-1,0 0 1,0 1-1,0-1 1,0 0 0,0 1-1,-1-1 1,1 1 0,0-1-1,-1 1 1,1-1-1,-1 1 1,1-1 0,-1 1-1,0-1 1,1 3 0,-1 13-487,1-12-91,-1 0 1,0 0-1,1 0 0,-2 0 1,1 0-1,0 0 1,-1 0-1,0-1 0,0 1 1,-1 0-1,1 0 0,-1-1 1,0 1-1,-1-1 1,-4 8-1,-11 4-4549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6545,'0'0'9026,"-46"154"-8017,46-107-449,0-1-312,9 1-184,19-6-64,9 12-720,-10-12-1753,10-16-3968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10058,'0'0'11067,"7"-1"-10866,4 1-132,1 1 0,0 1 0,0 0 1,-1 0-1,1 1 0,-1 0 0,1 1 0,-1 0 1,0 1-1,-1 1 0,1-1 0,-1 2 0,0-1 1,-1 1-1,0 1 0,11 10 0,-17-13-3,0 1-1,0 0 1,0-1-1,0 1 1,-1 1 0,0-1-1,0 0 1,-1 0-1,0 1 1,0-1 0,0 1-1,-1-1 1,-1 13-1,1-3 50,-2 0 0,0 0 0,0 0 0,-9 26-1,3-22-36,-1-1-1,-20 30 0,-10 23 593,38-70-640,0 0-1,0 0 1,1-1-1,-1 1 1,1 0-1,-1 0 1,1 0-1,0 0 1,0 0 0,0 0-1,0 0 1,0-1-1,0 1 1,0 0-1,0 0 1,1 0-1,-1 0 1,1 0 0,0-1-1,-1 1 1,1 0-1,1 1 1,0 0 8,1-1 0,-1 1 0,0-1 1,1 0-1,-1 0 0,1 0 0,0 0 1,0-1-1,0 1 0,0-1 0,6 3 1,7 0 67,0 0 0,1-1 0,32 2 1,-43-4-93,6 0-130,46 1-61,-55-2-193,0 0 0,0 0 0,0-1 0,-1 1 0,1 0 0,0-1 0,0 0 0,-1 0 0,1 0 0,0 0 0,-1 0 0,1 0 0,-1-1 0,0 1 0,1-1 0,2-3 0,6-15-5766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13619,'0'0'10634,"183"17"-10530,-128-9-48,0-2-56,-9-4 0,-19-2-160,-8 6-360,-10-6-832,-9-11-5114,-18-8 1009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12275,'0'0'10890,"202"11"-10122,-129-3-504,-9-2-192,-9-6-72,-9 2-688,-18 1-624,-1-3-1273,-9 0-3008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8858,'0'0'12058,"-9"176"-11505,9-52 455,0 41-40,0-5-424,0-15-280,-18-26-16,9-34-32,-10 0-72,1 0-88,0-30-56,8-22-72,1-11-736,0-22-1080,9-22-3025,0-11-1769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87 4081,'0'0'11445,"0"27"-7176,0 1-3799,-2 2-199,2 0 0,1 0 0,2-1-1,9 47 1,-6-53-56,1 0 0,1-1 1,2 0-1,0 0 0,1-1 0,0 0 0,2-1 0,27 34 0,-31-45-208,0 0 0,0 0 0,0-1 0,1 0 0,1-1 0,-1 0 0,1 0 0,0-1 0,1-1 0,-1 0 0,1 0 0,0-1 0,0-1 0,0 0 0,1-1 0,-1 0 0,1 0 0,17-2 0,-24 0-20,0 0 0,-1-1 1,1 0-1,0 0 1,0 0-1,-1-1 0,1 0 1,0 0-1,-1 0 0,0-1 1,0 0-1,0 0 0,0 0 1,0-1-1,6-6 0,-4 3-4,-1 0-1,0-1 1,0 0-1,-1 0 1,0 0-1,-1-1 1,0 1-1,6-18 1,-2-3-1,-2 0 0,0-1 0,-2 0 0,-1 0 0,-2-34 0,-2 49 54,0 1 1,-1-1 0,0 1 0,-1 0 0,-1 0-1,0 0 1,-1 0 0,-1 1 0,0 0-1,-1 0 1,0 0 0,-1 1 0,0 0 0,-1 1-1,0 0 1,-1 0 0,-20-17 0,20 20 36,-1 0-1,1 0 1,-2 1 0,1 0 0,-1 1 0,0 1 0,0 0 0,-1 0 0,1 1 0,-1 1 0,0 0 0,0 0 0,0 2 0,-1 0-1,1 0 1,0 1 0,0 1 0,-1 0 0,-23 5 0,28-3-165,-1 1 0,1 0 1,0 0-1,0 1 0,0 0 0,1 1 0,0 0 1,0 0-1,0 0 0,1 1 0,-1 1 0,2-1 0,-1 1 1,1 0-1,1 0 0,-9 16 0,-27 65-2806,12-2-3753,29-86 6541,-20 69-11081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11346,'0'0'8626,"183"-11"-7297,-110 11-625,10-3-408,-10 3-296,-9 0-224,-9 0-1145,0 22-983,-18 9-1681,-10 2-3617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7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 10546,'0'0'10849,"15"-2"-10638,-1 1-91,-1-1 0,1 1 0,0 1 0,0 1 0,0 0 0,0 0 0,-1 2 0,1-1 0,-1 2 0,0 0 0,1 0 0,16 10 0,-23-10-65,0 1 0,0-1 0,-1 2-1,0-1 1,0 1 0,0 0 0,-1 0 0,0 0-1,0 1 1,0 0 0,-1 0 0,7 14 0,-10-16-37,1-1 0,-1 1 1,0 0-1,0 0 0,0 0 0,0 0 1,-1 0-1,0 0 0,0 0 1,-1 0-1,1 0 0,-1 0 1,0 0-1,-1 0 0,1 0 1,-1-1-1,0 1 0,0-1 1,0 1-1,0-1 0,-1 0 1,-5 7-1,-5 4-52,0-1-1,-1 0 1,-1 0 0,0-2 0,0 0-1,-2-1 1,-23 13 0,27-17-433,1-2 1,-1 1-1,0-2 1,0 1-1,-1-2 1,-26 4-1,39-6 158,-1-1 0,0 0-1,0 0 1,0 0-1,0 0 1,0 0-1,0 0 1,1 0-1,-1 0 1,0-1-1,0 1 1,0-1 0,0 1-1,1-1 1,-1 0-1,0 0 1,1 0-1,-1 0 1,0 0-1,1 0 1,0 0 0,-1 0-1,1-1 1,0 1-1,-2-3 1,-8-19-6501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11026,'0'0'9292,"8"33"-8453,120 455 706,-126-481-1531,17 57 167,3-1 1,36 74-1,-43-117-198,-15-20 14,0 0 1,1 0-1,-1 1 1,0-1-1,0 0 0,1 0 1,-1 0-1,0 0 1,0 0-1,1 0 0,-1 0 1,0 0-1,0 0 1,1 0-1,-1 0 0,0 0 1,0 0-1,1 0 1,-1 0-1,0 0 0,0-1 1,1 1-1,-1 0 1,0 0-1,0 0 0,0 0 1,1 0-1,-1 0 1,0-1-1,0 1 0,0 0 1,1 0-1,-1 0 1,0-1-1,0 1 0,0 0 1,0 0-1,0-1 1,0 1-1,1 0 0,-1 0 1,0-1-1,6-39-139,-6 31 189,9-140-105,-6 0 0,-34-290 0,22 358 3,8 49-3857,9 96-6424,-6-23 2561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0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14195,'0'0'7586,"211"6"-6298,-101-1-520,-9-2-528,0-3-176,-19 3-64,-8-3-216,-29 0-664,-8 0-904,-19 0-3009,-8 0-2785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6177,'0'0'13594,"23"-1"-12733,73 4-254,-93-3-555,1 1 0,-1 0-1,1 0 1,-1 0 0,1 0 0,-1 1-1,0-1 1,0 1 0,0 0-1,0 0 1,0 0 0,0 0 0,0 1-1,-1-1 1,1 1 0,-1-1 0,0 1-1,1 0 1,-1 0 0,-1 0-1,1 0 1,0 0 0,2 7 0,0-1 111,2 3-16,-1 1 0,0 0 0,-1 0 0,0 1 1,-1-1-1,-1 1 0,0 0 0,-1-1 0,0 1 1,-1 0-1,0 0 0,-1 0 0,-1-1 0,0 1 1,-1-1-1,-1 1 0,0-1 0,-1 0 0,-10 20 1,7-16-188,-2-1 1,0-1 0,-1 0 0,0 0-1,-1-1 1,-1 0 0,0-1 0,-1-1-1,0 0 1,-1-1 0,0-1-1,0 0 1,-2-1 0,-21 9 0,28-13-319,-22 7-644,12-8-2603,18-18-5851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8994,'0'0'13563,"-27"165"-12515,63-105-448,1-5-376,0-5-152,9-6-72,-1-9-144,1-15-576,9-15-1480,-18-5-2665,0 0-2817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11082,'0'0'7946,"3"-15"-7711,11-45 14,-14 60-199,0 0-1,0 0 1,0-1 0,0 1-1,0 0 1,0 0 0,0 0-1,0-1 1,0 1-1,0 0 1,0 0 0,0 0-1,0-1 1,0 1 0,0 0-1,0 0 1,0 0 0,0-1-1,1 1 1,-1 0-1,0 0 1,0 0 0,0-1-1,0 1 1,0 0 0,0 0-1,1 0 1,-1 0-1,0 0 1,0 0 0,0-1-1,1 1 1,-1 0 0,0 0-1,0 0 1,0 0-1,1 0 1,-1 0 0,0 0-1,0 0 1,0 0 0,1 0-1,-1 0 1,0 0-1,0 0 1,0 0 0,1 0-1,-1 0 1,0 0 0,0 0-1,1 0 1,-1 0 0,0 0-1,0 0 1,0 1-1,0-1 1,1 0 0,-1 0-1,0 0 1,0 0 0,0 0-1,0 1 1,1-1-1,-1 0 1,11 22 757,6 33-470,1 23 181,-4-20-855,27 77 0,-35-116-478,0 0-2121,0-11-3101</inkml:trace>
  <inkml:trace contextRef="#ctx0" brushRef="#br0" timeOffset="1">275 172 6305,'0'0'14355,"0"146"-13554,9-85-217,1-4-536,-1-4-48,0-15-1385,0-13-2287,0-9-1938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13515,'0'0'5596,"27"13"-5528,86 41-36,-108-51-7,0-1-1,-1 1 1,0 0 0,1 0 0,-1 0 0,-1 1-1,1-1 1,0 1 0,-1 0 0,0 0-1,0 0 1,0 1 0,0-1 0,-1 1 0,1-1-1,-1 1 1,0 0 0,-1 0 0,1 0 0,-1 0-1,0 0 1,0 0 0,-1 1 0,0 5 0,1-3 86,0 4 61,0 0 1,-1 0 0,0 0 0,-1 0 0,0 0-1,-1 0 1,-1 0 0,0-1 0,0 1-1,-1-1 1,-1 1 0,1-1 0,-10 14 0,7-14-247,-1-1 1,0-1-1,-1 1 1,1-1-1,-2-1 1,1 1 0,-1-2-1,0 1 1,-1-1-1,0-1 1,0 0-1,-21 8 1,26-12-286,-1 1 0,0-1 0,-1-1 0,1 1 0,-9 0 0,13-2 29,1 0 0,0 0 1,0 0-1,-1 0 1,1 0-1,0-1 0,-1 1 1,1-1-1,0 1 0,0-1 1,0 0-1,0 0 0,0 0 1,0 0-1,0 0 1,0-1-1,0 1 0,0-1 1,0 1-1,-1-3 0,-10-24-5886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16828,'0'0'6025,"-19"154"-5193,19-94-32,9-5-272,19-8-312,-1-8-216,1-15-416,-1-4-592,19-20-1488,-18 0-2097,-1-9-1929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12323,'0'0'8195,"17"12"-8013,53 40-86,-65-47-40,1 0 0,-1 0 0,0 1 0,0-1 0,0 1 0,-1 0 0,0 1 0,0-1-1,-1 1 1,0-1 0,0 1 0,0 0 0,-1 0 0,0 1 0,-1-1 0,1 0 0,-1 11-1,0 1 387,-2 0 0,0 0-1,-1 0 1,-8 32-1,-1-8 164,7-29-434,0 1-1,1 0 0,1 0 0,-1 17 1,3-31-191,0 0 1,1 0-1,-1-1 1,0 1-1,1 0 1,-1-1 0,1 1-1,-1 0 1,1-1-1,-1 1 1,1 0-1,0-1 1,-1 1-1,1-1 1,-1 1-1,1-1 1,0 0 0,0 1-1,-1-1 1,1 0-1,0 1 1,0-1-1,-1 0 1,1 0-1,0 0 1,0 0-1,0 0 1,0 0 0,-1 0-1,1 0 1,1 0-1,36-3-2422,-26 1 1011,0-2 0,0 0 0,-1 0 0,1-1 0,13-9 0,6-6-5103</inkml:trace>
  <inkml:trace contextRef="#ctx0" brushRef="#br0" timeOffset="1">367 182 13675,'0'0'8282,"0"162"-7530,0-101-752,10-4-192,-1 9-1561,0-16-2287,-9-20-2162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10066,'0'0'11072,"24"5"-10879,80 21-109,-98-24-59,0 0 0,-1 0 0,1 1 0,0 0 0,-1 0-1,0 1 1,0-1 0,0 1 0,0 0 0,-1 1 0,1-1 0,-1 1 0,0 0-1,0 0 1,-1 0 0,0 0 0,0 1 0,0-1 0,4 12 0,-3-2 189,0 0 0,-1 0 0,-1 1 0,0-1 0,-1 29 0,-2-34-150,1-1 0,-2 1 1,1 0-1,-2-1 0,1 0 0,-1 1 0,0-1 1,-1-1-1,0 1 0,-1 0 0,1-1 0,-2 0 1,1 0-1,-1 0 0,0-1 0,-1 0 0,-12 11 1,8-9-224,-1 0 0,0-1 0,0 0 0,-1 0 0,0-2 0,0 0 0,-1 0 0,0-1 0,0-1 0,0 0 0,-18 2 0,27-5-201,1-1 0,0 0-1,0 0 1,-1 0 0,1 0 0,0-1 0,-1 0 0,1 0 0,-6-2 0,7 2-40,1 0 0,0 0 1,0 0-1,0 0 0,0 0 0,0-1 1,1 1-1,-1-1 0,0 1 1,1-1-1,-1 0 0,1 0 0,-1 0 1,1 1-1,0-1 0,0-1 1,0 1-1,-1-2 0,-1-23-6896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12843,'0'0'10314,"-27"143"-9282,27-88-160,9-5-392,9-1-336,10-5-144,-1-11-40,-8-8-544,8-11-544,10-14-1568,-1-8-2666,-17-17-3215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12763,'0'0'7473,"-19"171"-5280,10-97-537,9 0-688,0-5-456,9-14-207,10-8-153,8-17-152,-8-13-240,8-9-1017,10-11-1255,-1-24-2705,-17-9-1905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12123,'0'0'10448,"14"10"-10294,99 70-83,-111-79-71,-1 0 0,1 0 0,-1 0 0,0 0 0,1 0 0,-1 0 0,0 1 0,1-1 0,-1 0 0,0 1 1,0-1-1,0 1 0,0-1 0,0 1 0,-1-1 0,1 1 0,0 0 0,-1-1 0,1 1 0,-1 0 1,0 0-1,1-1 0,-1 1 0,0 0 0,0 0 0,0-1 0,0 1 0,-1 0 0,1 0 0,0-1 1,-1 1-1,1 0 0,-1 0 0,1-1 0,-1 1 0,0-1 0,0 1 0,0-1 0,0 1 0,0-1 0,0 1 1,0-1-1,-3 2 0,-5 5 2,-1 0 1,0-1-1,-1 0 1,1 0-1,-15 5 1,3 0 44,21-11-28,45-1 592,-36-1-393,-1 1 0,1 0 0,-1 1 0,1 0 0,-1 0 1,0 1-1,1 0 0,11 4 0,-16-4-129,0 0 0,0 1 0,0-1-1,0 1 1,0-1 0,-1 1 0,1 0 0,-1 0 0,0 0 0,0 0-1,0 0 1,0 1 0,0-1 0,-1 0 0,1 1 0,-1 0-1,0-1 1,1 6 0,2 11 233,0 1-1,-1-1 0,-1 1 1,-2-1-1,-2 41 1,2-54-344,-1 0 1,0 0 0,0 0-1,-1 0 1,0 0-1,0 0 1,-1 0 0,1-1-1,-1 1 1,-1-1-1,1 0 1,-1 0-1,0 0 1,-1 0 0,0-1-1,1 0 1,-2 0-1,1 0 1,0 0 0,-10 5-1,11-8-167,-1 0-1,0-1 0,0 1 1,1-1-1,-1 0 1,0 0-1,0-1 1,0 1-1,0-1 1,0 0-1,0-1 0,0 1 1,0-1-1,0 0 1,-7-2-1,2 0-882,1-1-1,0 0 1,0 0 0,0-1-1,0 0 1,-14-12 0,-23-23-8225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13171,'0'0'10598,"36"-1"-9928,423-4 962,-190-5-1427,25-1-1578,-273 6 265,-21 5 1018,0-1 0,1 1 0,-1 0 1,0 0-1,0-1 0,0 1 0,0 0 0,1-1 0,-1 1 0,0-1 0,0 1 0,0 0 1,0-1-1,0 1 0,0 0 0,0-1 0,0 1 0,0 0 0,0-1 0,0 1 0,0-1 0,0 1 1,-1 0-1,1-1 0,0 1 0,0 0 0,0-1 0,0 1 0,-1 0 0,1-1 0,-25-22-6674,-3 7-1463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7314,'0'0'15108,"39"8"-13802,-7-2-1090,528 94 1496,-177-80-3740,-382-20 1883,0 0 0,0 0 0,0 0 0,0 0 0,0 0 0,-1 0 0,1 0 0,0 0 0,0 0 0,0-1 0,0 1 0,0 0 0,-1-1 0,1 1 1,0-1-1,0 1 0,-1-1 0,1 1 0,0-1 0,0 1 0,-1-1 0,1 0 0,-1 1 0,1-1 0,-1 0 0,1 0 0,-1 1 0,1-1 0,-1 0 0,0 0 0,1 0 0,-1 0 0,0 1 1,0-1-1,1 0 0,-1 0 0,0 0 0,0 0 0,0 0 0,0-1 0,-1-1-633,1-1 0,-1 0-1,0 1 1,0-1 0,0 1 0,0 0 0,-1-1 0,1 1 0,-5-6-1,-18-18-6812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4353,'0'0'14282,"38"3"-12819,4 0-1052,-4-1-34,0 1 0,0 2 1,-1 2-1,53 16 0,-51-11-9,-1 2-1,-1 1 1,0 2-1,36 23 1,-62-34-237,-1 1 0,0 0 1,0 0-1,-1 1 0,0 1 0,0-1 1,-1 1-1,0 1 0,-1-1 1,0 1-1,0 1 0,-1-1 1,-1 1-1,0 0 0,0 1 1,-1-1-1,5 23 0,-7-21 5,0 0 0,-1 0 0,-1 0 0,0 0 0,-1 0 0,0 0-1,-1 0 1,-1-1 0,0 1 0,0 0 0,-1-1 0,-1 0 0,0 0-1,-1 0 1,-8 13 0,-10 12 106,-39 46-1,52-70-324,-1-1-1,0 0 0,-1-1 1,0 0-1,-1-1 0,-23 13 0,17-17-2568,11-13-2217,7-10-2250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10066,'0'0'13164,"0"-4"-11332,0 9-1514,0 14 18,0 27 343,1-1 1,11 68 0,-9-98-623,1 1-1,0-1 0,2 0 1,-1 0-1,2 0 0,0-1 1,0 0-1,2 0 0,-1-1 1,2 0-1,13 14 0,-7-12-57,1 0-1,0-1 0,2 0 1,-1-2-1,1 0 0,1-1 0,0-1 1,1-1-1,0-1 0,0-1 1,1-1-1,0 0 0,0-2 0,0 0 1,0-2-1,1 0 0,-1-2 1,1 0-1,-1-2 0,29-5 0,-38 4-86,1-1-1,-1-1 0,1 0 0,-1 0 0,-1-2 0,1 1 1,-1-2-1,0 0 0,-1 0 0,0-1 0,0 0 0,-1-1 0,0 0 1,0-1-1,11-18 0,-12 17-350,-1 0 1,-1-1-1,0 0 0,-1 0 1,0-1-1,-1 0 0,0 0 0,-1 0 1,-1 0-1,0-1 0,-1 0 1,-1 1-1,0-1 0,-3-27 1,1 34-206,0 0 0,-1 0 0,-1 0-1,1 1 1,-1-1 0,0 0 0,-1 1 0,0 0 0,0 0 0,0 0 0,-1 1 0,0-1 0,-1 1 0,-8-8 0,-32-24-6144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10666,'0'0'10985,"0"29"-9683,49 502 1978,-17-267-2477,11 353 733,-39-353-4108,5-292-4715,1 1 192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14699,'0'0'11923,"174"17"-11579,-110-12-184,0-2-152,-18-3-8,-19 0-160,1 0-440,-19 0-489,-9-3-863,0-30-1009,-27 6-3568,-1-6-2593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13731,'0'0'11106,"192"30"-9985,-128-22-561,0-2-240,-9-1-128,-9-2-192,-9-3-32,-10 0-552,1 0-585,-10 0-1327,1 0-2465,-1 0-2417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10066,'0'0'10277,"0"3"-9685,2 4-471,1 0 0,0 0 0,0-1 0,0 1 0,1-1-1,0 0 1,0 0 0,1 0 0,-1 0 0,1-1 0,6 6 0,14 18 270,328 496 1705,-335-494-2005,-2 0-1,-1 2 0,-1 0 1,10 41-1,-21-62-45,0 2 1,-1-1-1,-1 0 1,0 0-1,-1 0 0,-1 18 1,0-24-26,0 0 0,-1 0 0,0 0 0,0-1 0,0 1 0,-1 0 1,0-1-1,0 1 0,-1-1 0,0 0 0,0 0 0,-7 8 0,-2-2-37,1-1-1,-2 0 0,0-1 0,0-1 1,0 0-1,-1-1 0,-1 0 1,1-1-1,-1-1 0,-1-1 1,1 0-1,-1-1 0,1-1 1,-1 0-1,0-1 0,0-1 1,0-1-1,-22-2 0,33 2 8,0-1 0,0 1 0,0-1 0,0-1 0,0 1 0,1-1 1,-1 0-1,1 0 0,-1-1 0,1 0 0,0 1 0,0-2 0,0 1 0,0-1 0,0 1 0,1-1 0,0-1 0,0 1 0,0-1 0,0 1 0,1-1 0,0 0 0,0 0 1,0-1-1,0 1 0,1-1 0,0 1 0,0-1 0,-2-10 0,2 0 5,0 0-1,1 0 1,0-1-1,1 1 1,1 0 0,1 0-1,0 0 1,1 0-1,1 0 1,6-17 0,10-13 0,1 2 1,3 1-1,1 0 1,39-49-1,-28 40 16,66-89 42,-53 77-29,-3-2 0,-3-2 0,44-92 0,-82 147-4,1 0-1,-2 0 1,0-1-1,-1 0 1,0 1-1,-1-1 1,1-23-1,-3 33-5,0-1-1,-1 0 0,1 1 0,-1-1 0,0 1 0,0-1 0,0 1 0,-1 0 0,1-1 0,-1 1 0,0 0 0,0 0 0,-1 0 0,1 0 0,-1 1 0,0-1 0,0 1 0,0-1 0,-1 1 0,1 0 0,-1 0 0,1 0 0,-1 1 0,0 0 0,0-1 0,-7-2 0,-7 0 18,1 0 0,-1 1 0,0 1 0,0 0-1,0 1 1,0 1 0,0 1 0,0 1 0,0 0 0,0 1-1,0 1 1,0 1 0,0 1 0,1 0 0,-21 9 0,27-9-83,0 0 0,-1 0 1,2 1-1,-1 0 0,1 1 1,0 0-1,0 1 1,1 0-1,0 0 0,0 1 1,1 0-1,1 1 0,-1 0 1,1 0-1,1 0 1,0 1-1,0 0 0,1 0 1,1 1-1,0-1 1,0 1-1,1 0 0,-2 17 1,5-22-281,-1 1 1,2-1-1,-1 1 1,1-1-1,0 1 1,0-1-1,1 1 1,0-1-1,0 0 1,1 0-1,4 8 0,-1-5-894,0 0 0,1 0-1,0-1 1,1 0 0,0 0-1,11 8 1,28 24-8345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13947,'0'0'9522,"16"8"-9017,75 30-128,-51-24-259,-1 2-1,-1 1 1,0 2-1,56 39 1,-89-53-49,0 0 1,0 0 0,0 0 0,-1 0-1,1 1 1,-1-1 0,0 1 0,-1 0 0,0 1-1,0-1 1,0 0 0,0 1 0,-1 0-1,0-1 1,-1 1 0,0 0 0,0 0-1,0 0 1,-1 0 0,0 0 0,0 0 0,-1 0-1,1 0 1,-2 0 0,1 0 0,-1 0-1,0-1 1,-4 11 0,-2 1 34,-1-1 0,0 0 0,-1 0 0,-1-1 1,-1-1-1,0 0 0,-1 0 0,0-1 0,-19 15 0,5-7-56,-1-1 0,0-2 0,-58 30 0,68-41-199,0 0 0,0-1 0,-1-1 0,-1-1 0,1-1 0,0 0 0,-1-2 0,-23 1 0,41-2 46,1-1-1,0 0 0,-1 0 0,1 0 0,0 0 0,-1 0 0,1 0 0,0 0 1,-1 0-1,1 0 0,0-1 0,0 1 0,-1 0 0,1-1 0,0 1 0,0-1 1,-1 0-1,1 1 0,0-1 0,0 0 0,0 0 0,0 0 0,0 1 1,0-1-1,0 0 0,1 0 0,-1-1 0,0 1 0,0 0 0,1 0 0,-1 0 1,0 0-1,1-1 0,0 1 0,-1 0 0,1 0 0,0-1 0,-1 1 0,1 0 1,0-1-1,0 1 0,0 0 0,0-1 0,1 0 0,0-4-659,0 0 0,1 1 0,0-1 0,0 1-1,1 0 1,-1 0 0,1 0 0,0 0 0,6-7-1,27-29-6452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0 11018,'0'0'11131,"12"7"-10963,-10-6-165,21 13 41,-1 1 0,29 25 0,-45-36-47,-1 1-1,0 0 1,0 0-1,0 0 1,0 1-1,-1 0 1,0 0-1,0 0 1,-1 0-1,0 0 1,0 1-1,0-1 1,-1 1-1,0 0 1,0 0-1,1 12 1,-4-16-8,1 0 0,-1 0 0,-1 0 0,1 0 0,0 0 0,-1 0 0,1 0 0,-1 0 0,0 0 0,0-1 0,0 1 0,-1-1 1,1 0-1,0 1 0,-1-1 0,1 0 0,-1 0 0,0-1 0,0 1 0,0-1 0,0 1 0,0-1 0,0 0 0,-5 1 0,-13 6-223,0-2 0,-28 5 0,44-10 176,-18 3 64,-1-1-1,-39-1 0,61-2 625,33 2-168,-11 1-97,0 2 0,35 13-1,-47-15-255,0 0 0,0 0 0,-1 1 0,0 0 0,0 1-1,0-1 1,0 1 0,-1 1 0,0-1 0,7 8 0,-11-9-40,0-1-1,0 1 1,-1 0 0,1 0 0,-1 0 0,0 1 0,0-1 0,0 0 0,0 0 0,-1 1 0,0-1 0,0 0 0,0 0-1,0 1 1,-1-1 0,0 5 0,-1-2-13,1-1 0,-1 1 0,0-1-1,-1 1 1,0-1 0,0 1 0,0-1 0,-7 9-1,2-6-67,1-1 0,-2 1 0,1-2 0,-1 1-1,0-2 1,-1 1 0,1-1 0,-1 0 0,0-1-1,-1 0 1,0-1 0,-12 4 0,16-6-227,0-1 1,1 1-1,-1-1 1,0 0 0,-1-1-1,1 0 1,0 0-1,0 0 1,0-1-1,0 0 1,0-1-1,0 1 1,1-1-1,-1-1 1,0 1-1,1-1 1,-1 0-1,1-1 1,0 1-1,-8-8 1,-29-32-4722,12-5-800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6369,'0'0'18204,"-64"214"-16707,64-126-481,36 3-424,1-9-208,9-7-208,9-20-176,-9-17 0,0-13-416,-1-17-688,-8-8-729,0-11-2056,-10-16-1744,-8-4-2737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1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14699,'0'0'8077,"27"18"-7235,-18-12-786,192 118 621,-197-123-665,0 2 0,-1-1 0,1 0 1,0 1-1,-1-1 0,1 1 0,-1 0 1,0 1-1,0-1 0,0 0 0,-1 1 1,1-1-1,-1 1 0,0 0 1,0 0-1,2 5 0,-3-5 10,-1 0 0,1 0 0,-1 0 0,0 0 0,0 0 0,-1 0 0,1 0 0,-1 0 0,0 0 0,0 0 0,0 0 0,0 0 0,-1 0 0,0 0 0,0-1 0,0 1 0,-4 5 0,-13 17 91,-1-1 1,-24 23 0,27-30 180,0 0 1,1 1 0,2 0 0,-26 43 0,37-55-129,1 0 0,-1 0 0,1 1 0,1-1 0,-2 16 0,2-20-128,1 0-1,0-1 0,0 1 0,0 0 1,0 0-1,0-1 0,1 1 0,-1 0 1,1 0-1,0-1 0,-1 1 0,1 0 1,1-1-1,-1 1 0,0-1 0,1 0 1,-1 1-1,1-1 0,0 0 1,1 3-1,5-1 13,0 1 0,0-1 0,0 0 0,1-1 0,-1 0 0,1 0 0,0-1 0,0 0 0,16 1 0,91 0 131,-84-3-195,-29 0-14,51-4-34,-51 4-32,-1 0 0,1-1 1,-1 1-1,1-1 0,-1 1 0,0-1 1,1 0-1,-1 0 0,0 0 0,0-1 1,0 1-1,0 0 0,0-1 0,0 1 1,0-1-1,0 0 0,0 0 0,2-3 1,-4 4-76,1 1 0,-1-1 1,0 0-1,0 1 0,0-1 1,0 1-1,0-1 1,0 0-1,0 1 0,0-1 1,0 1-1,0-1 0,0 0 1,0 1-1,-1-1 1,1 1-1,0-1 0,0 1 1,0-1-1,-1 0 1,1 1-1,0-1 0,-1 1 1,1 0-1,-1-1 0,1 1 1,0-1-1,-1 1 1,1-1-1,-1 1 0,1 0 1,-1-1-1,0 1 1,1 0-1,-1 0 0,1 0 1,-1-1-1,0 1 0,-24-8-8604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10578,'0'0'7474,"0"-12"-578,27 323-5581,-8-147-1210,10 247 121,32 259 398,-39-461-526,3 23 5,-13-121 135,-4 224 1,-10-209 170,3-124-405,0-1 1,0 1 0,0-1 0,0 1-1,0-1 1,0 1 0,0-1-1,0 0 1,0 1 0,1-1 0,-1 0-1,0 0 1,1 0 0,-1 0-1,1 0 1,0 0 0,-1-1 0,1 1-1,-1 0 1,1-1 0,0 1-1,2-1 1,52 16-38,-42-13 50,38 11-10,-11-2-5,1-2 1,0-2 0,74 5-1,558-11-58,-350-3 71,-19-12-13,5 1 70,-56 9-8,299-41 0,15-6 2,-170 29 240,-55 2 67,-327 18-322,69-2 239,115 9-1,-150-2-88,-32-3-133,0 1-1,34 7 0,-48-6 11,4-2-72,16-2 45,-22-29-44,-20-459-482,14 373 407,-5 1 0,-5 0 1,-50-196-1,25 125-142,-7-22 199,-56-322 38,95 489-33,-7-85-91,1-197 502,-702 350-464,-28 10-13,1-41 0,502 0 91,-767 1 162,902 11-136,-154 32 0,165-22-3,-1-4-1,-111 2 1,40-16 111,166 0-161,0 2-1,1 1-338,0 0 1,0 0-1,1 0 0,-1 0 0,1 0 1,0 0-1,0 0 0,0-1 0,0 1 1,1-1-1,-1 1 0,1-1 0,-1 0 1,1 0-1,0 0 0,0 0 1,0-1-1,6 3 0,26 13-9211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4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5937,'0'0'10885,"21"3"-7972,293-3 748,323 0-5095,-657-9-3230,11 2 3011,-27-5-3567,0-1-1340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4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9450,'0'0'10792,"28"5"-9361,337 48 960,212-34-3668,-549-19 761,-26 0-448,-39 0-7619,9 0 2660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9794,'0'0'10036,"31"3"-9078,-20-2-875,23 2 60,0 1 1,-1 2 0,1 1 0,-1 2 0,60 25 0,-77-26-7,0 1 0,26 18 0,-37-23-69,-1 0 0,1 0 0,-1 0-1,0 0 1,0 1 0,-1 0 0,1 0 0,-1 0 0,0 0 0,0 0 0,-1 0 0,4 10 0,-3 1 147,-1-1 0,-1 1 0,0 0 0,0 0 0,-2 0-1,0 0 1,-1 0 0,-1 0 0,0-1 0,-1 1 0,-1-1 0,0 0 0,-1 0 0,0 0 0,-10 14 0,-8 12 183,-1-1-1,-3-1 0,-56 62 1,77-93-392,-1 0 0,0 0 0,0-1 0,-1 0 0,0 0 0,0-1 0,-14 8 0,20-13-689,14-75-9043,5 33 2096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58 5025,'0'0'9273,"-19"-8"-7977,-57-28-104,69 33-1010,0 1-1,0 0 1,0 0-1,0 0 1,0 1-1,-1 0 1,1 1-1,0-1 1,-1 1 0,1 1-1,0-1 1,-1 1-1,1 1 1,0-1-1,0 1 1,0 1-1,0-1 1,0 1-1,0 0 1,1 1-1,0-1 1,-1 1-1,1 1 1,1-1-1,-10 9 1,6-4-98,0 0 0,0 0-1,0 1 1,2 0 0,-1 0 0,1 1 0,1 0-1,0 0 1,0 1 0,1-1 0,1 1 0,0 1-1,-4 20 1,1 8 146,3 1-1,1 75 0,3-114-222,1 33 45,2 0-1,1-1 1,2 0-1,1 0 1,2 0-1,2-1 1,15 37-1,19 24 4,60 96 0,-60-116-51,-3 3 1,45 118-1,-81-178 0,0 0 0,-2 0 0,0 1 1,-1-1-1,0 1 0,-2-1 0,-1 32 0,-1-39-2,-1 0 0,0 0-1,-1 0 1,0 0 0,0-1 0,-1 1 0,-1-1 0,0 0 0,0 0-1,-1 0 1,0-1 0,-1 0 0,-13 14 0,5-8-31,0 0-1,-2-2 1,0 0 0,0-1-1,-1 0 1,-1-2 0,0 0 0,0-1-1,-34 10 1,19-9 87,-1-2 0,1-1 0,-1-2 0,-1-2 0,-37 0-1,124-1-7,-1 3-1,1 2 1,-1 2-1,85 27 0,-116-29-29,0 1 1,0 0-1,-1 2 0,0 0 0,-1 1 1,0 0-1,-1 1 0,-1 1 0,1 1 1,-2 0-1,0 1 0,-1 1 0,0 0 1,-2 0-1,0 2 0,0-1 0,-2 1 1,0 1-1,-1-1 0,-1 1 0,-1 1 1,0-1-1,-2 1 0,0 0 0,-1 0 1,0 25-1,-1 51 180,-3 1-1,-5-2 1,-20 108 0,-77 284 588,75-366-604,-20 78 105,-46 216 419,74-302-258,-9 187-1,26-227-266,0-16-2,2 1-1,9 69 1,-5-113-175,1-1 1,0 1 0,0-1-1,2-1 1,-1 1 0,2-1-1,0 1 1,0-2 0,15 19-1,-5-9-148,1-2 0,0 0 0,40 32 0,-48-44-32,0 0-1,0-1 1,1 0 0,-1-1-1,1 0 1,1 0 0,-1-1-1,0-1 1,1 0 0,0 0-1,0-1 1,0-1 0,24 0-1,-22-2-488,1-1-1,-1 0 0,0-2 0,1 1 1,-1-2-1,-1 0 0,1 0 0,-1-1 0,0-1 1,0 0-1,11-10 0,60-51-8210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1433 10970,'0'0'6910,"17"-15"-6277,-6 5-524,11-9 86,-1-1-1,-1-1 1,-1 0-1,18-27 1,9-28 165,-2-1 0,-4-3 0,36-102 0,-29 46 98,36-174-1,-73 259 12,-1-1 0,-3-1 0,-1-53 0,-5 105 288,0 5-604,-1 89 3,4 121 13,-3-210-180,1 1 0,0 0 0,0-1 0,0 1 0,0-1 0,1 1 0,0-1 0,0 1 0,0-1 0,0 0 0,1 0-1,-1 0 1,1-1 0,0 1 0,1 0 0,-1-1 0,0 0 0,1 0 0,0 0 0,0 0 0,0-1 0,0 1 0,0-1 0,0 0 0,1 0-1,-1-1 1,0 1 0,1-1 0,0 0 0,-1 0 0,1-1 0,0 1 0,-1-1 0,1 0 0,0 0 0,0-1 0,-1 1 0,1-1-1,0 0 1,-1 0 0,1-1 0,-1 1 0,0-1 0,1 0 0,4-3 0,2-4-18,0 0 0,-1 0 0,0-1 0,-1-1 0,0 1 0,0-2 0,-1 1 0,0-1 0,-1 0 0,9-23 0,6-19-141,18-67 0,-39 120 167,9-34 85,-1 0-1,-2-1 0,-2 0 1,2-54-1,-7 88 342,0 37 261,-9 106-353,1-62-202,-12 691 1132,20-716-1123,1-29-156,2-1 1,0 1-1,1-1 0,1 0 1,2 0-1,0 0 0,18 37 1,-24-59-107,0 0 0,-1 1 1,1-1-1,0 0 0,0-1 1,0 1-1,1 0 0,-1 0 0,0 0 1,1-1-1,-1 1 0,1-1 1,0 1-1,-1-1 0,1 1 1,0-1-1,0 0 0,0 0 0,0 0 1,0 0-1,0 0 0,0 0 1,0-1-1,0 1 0,0-1 1,0 1-1,0-1 0,1 0 0,-1 0 1,0 0-1,0 0 0,0 0 1,1-1-1,-1 1 0,0-1 0,3 0 1,3-3-1034,0 0 0,0 0 1,0 0-1,-1-1 0,0 0 0,0-1 1,11-11-1,28-28-8317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15075,'0'0'7258,"193"11"-7258,-147-11-512,-10 0-521,-8 0-1159,-10 0-2401,-9-11-680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4825,'0'0'17596,"202"17"-17596,-147-3-432,9-1-1673,-18 1-3776,-10-6-2249</inkml:trace>
  <inkml:trace contextRef="#ctx0" brushRef="#br0" timeOffset="1">623 1 6665,'0'0'13469,"25"2"-13201,79 10-142,-98-11-93,0 1 1,0 0-1,0 0 0,0 1 0,-1 0 0,1 0 0,-1 0 0,0 0 0,0 1 0,0 0 0,0 0 0,0 1 0,-1-1 0,0 1 0,4 5 1,-1 0 130,-1 0 1,-1 0 0,1 0 0,-2 1 0,7 21 0,-8-22-34,-1 0-1,0 0 1,-1 0-1,0 0 1,-1 0-1,0 0 1,-1 0-1,0 0 1,0 0-1,-1 0 1,0 0-1,-1 0 1,0-1-1,-1 1 1,0-1 0,0 0-1,-1 0 1,0 0-1,0-1 1,-10 12-1,-8 7-20,-2-2 1,0 0-1,-1-2 1,-47 32-1,51-39-213,-1-1 0,0-1 0,-1-2-1,0 0 1,-1-1 0,-33 8 0,43-15-1409,0-1 0,-1 0 0,-29 0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8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12395,'0'0'5537,"4"29"-4302,18 94-298,-20-114-852,0 1 0,1-1 0,0 0 0,0 0 0,1 0-1,6 9 1,-8-15-76,0 0-1,0 0 0,1 0 1,-1 0-1,1-1 1,-1 0-1,1 1 0,0-1 1,0 0-1,0 0 1,4 2-1,-2-3-73,-5-1 74,1 0 0,-1 0 1,1-1-1,-1 1 0,1 0 0,-1-1 0,1 1 1,-1 0-1,1-1 0,-1 1 0,0-1 1,1 1-1,-1-1 0,1 1 0,-1-1 1,0 1-1,0-1 0,1 1 0,-1-1 1,0 1-1,0-1 0,0 1 0,0-1 1,0 1-1,0-1 0,1 0 0,-1 1 1,0-1-1,-1 1 0,1-2 0,0-19 232,0 18-205,-1-3-27,0 0 1,0 0-1,0 0 1,-1-1 0,0 1-1,0 1 1,-1-1-1,1 0 1,-1 1 0,-5-7-1,7 10 23,0 0 1,0 0-1,0 0 0,0 0 1,-1 1-1,1-1 0,-1 0 1,1 1-1,-1-1 0,1 1 1,-1 0-1,0 0 0,0 0 1,0-1-1,0 2 0,0-1 0,0 0 1,0 0-1,0 1 0,0-1 1,0 1-1,0-1 0,0 1 1,-1 0-1,1 0 0,0 0 1,0 0-1,0 0 0,0 1 1,-1-1-1,1 1 0,0-1 1,-3 2-1,3 0 3,-1 1 0,0-1 0,0 0 1,1 1-1,0 0 0,-1 0 0,1 0 0,0 0 0,0 0 1,1 0-1,-1 0 0,1 0 0,0 1 0,-2 5 1,-10 49 503,10 5 166,3-61-692,1 0 0,-1-1 1,0 1-1,1 0 1,-1 0-1,1-1 0,-1 1 1,1 0-1,0 0 1,0-1-1,0 1 0,0-1 1,2 3-1,-2-3-19,-1-1 0,1 1-1,0-1 1,0 0 0,0 1 0,0-1-1,0 0 1,0 0 0,0 1 0,0-1-1,0 0 1,-1 0 0,1 0 0,0 0-1,0 0 1,0-1 0,0 1-1,0 0 1,0 0 0,0 0 0,0-1-1,0 1 1,0-1 0,-1 1 0,1 0-1,0-1 1,0 1 0,1-2 0,0 0 10,1 0 1,-1-1 0,0 1 0,1-1 0,-1 1 0,0-1 0,0 0-1,-1 1 1,1-1 0,-1 0 0,1 0 0,-1-1 0,0 1 0,0 0-1,0 0 1,-1 0 0,1-1 0,-1-5 0,0-73 150,-2 48-128,2 34-10,0-1 0,-1 0 0,1 0 0,-1 0 0,1 0-1,0 0 1,-1 1 0,0-1 0,1 0 0,-1 0 0,1 1 0,-1-1 0,0 1-1,0-1 1,1 0 0,-1 1 0,0-1 0,0 1 0,0 0 0,0-1 0,1 1-1,-1 0 1,0-1 0,0 1 0,0 0 0,0 0 0,0 0 0,0 0 0,0 0-1,0 0 1,0 0 0,0 0 0,0 0 0,1 0 0,-1 0 0,0 1 0,0-1-1,0 0 1,0 1 0,-1 0 0,-1-1 17,0 1-1,1 0 1,-1-1 0,0 1-1,0 0 1,1 1 0,-1-1-1,1 0 1,-1 1 0,1 0-1,0-1 1,-1 1 0,-3 4-1,1 5-1,1 0 0,0 0 1,0 0-1,1 0 0,0 1 0,1-1 0,0 1 0,0 14 1,3-25-40,-1 1 1,0 0 0,0 0 0,1-1 0,-1 1 0,1-1 0,0 1 0,-1 0-1,1-1 1,0 1 0,0-1 0,0 1 0,0-1 0,0 0 0,0 1 0,1-1-1,-1 0 1,0 0 0,1 0 0,-1 0 0,1 0 0,-1 0 0,1 0 0,-1-1-1,1 1 1,0 0 0,-1-1 0,1 1 0,0-1 0,-1 0 0,4 1 0,0 0-68,1-1 1,0 1 0,0-1 0,0 0 0,0 0-1,0-1 1,-1 0 0,8-1 0,-11 1 43,-1 0 0,1 0 0,-1 0 0,0 0 0,1-1 0,-1 1 0,0 0 0,0 0 1,1-1-1,-1 1 0,0-1 0,0 1 0,-1-1 0,1 1 0,0-1 0,0 0 0,-1 1 0,1-1 1,-1 0-1,0 1 0,1-1 0,-1 0 0,0-3 0,0 0 45,1 0-1,-1 0 1,0-1-1,-1 1 1,1 0-1,-4-9 1,2 10 14,0 0 0,0 1 1,-1-1-1,1 1 0,-1 0 1,0 0-1,0 0 0,0 0 0,0 1 1,-1-1-1,1 1 0,-1 0 1,0 0-1,1 0 0,-1 0 1,-5-1-1,-3-2 135,-1 1-1,0 0 0,-24-3 1,30 6-126,-39-2 185,45 3-238,0 0 0,-1 0 0,1 1 0,0-1 1,-1 0-1,1 0 0,0 1 0,0-1 0,0 1 0,-1-1 0,1 1 0,0-1 1,0 1-1,0 0 0,0-1 0,0 1 0,0 0 0,0 0 0,0 0 0,0 0 1,1 0-1,-1 0 0,0 0 0,0 0 0,1 0 0,-1 0 0,1 0 0,-1 0 1,1 1-1,-1 0 0,0 5-451,1-1 0,0 0 0,0 0 0,0 0 0,1 0 0,0 0 0,0 0-1,0 0 1,1 0 0,4 10 0,18 18-6939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4081,'0'0'16347,"-92"162"-15266,92-85 495,0 3-472,9-3-584,28-8-336,0-11-184,-1-14-40,10-14-568,-9-14-752,18-16-1209,-9 0-2600,-10-19-2424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4841,'0'0'15815,"9"-29"-15221,-3 8-506,12-35 205,40-91 1,-43 111-436,1 5 1925,-12 38-943,-2 24-583,18 415 1398,-5-199-3320,-13-117-2679,-3-94 1337,1 22-4941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13155,'0'0'8823,"3"-23"-8436,9-69-58,-12 91-304,0 0 0,0 0 1,0 0-1,0-1 0,0 1 0,0 0 0,0 0 0,0 0 0,0 0 1,1 0-1,-1-1 0,0 1 0,1 0 0,-1 0 0,1 0 0,-1 0 0,1 0 1,-1 0-1,1 0 0,0 0 0,0 1 0,-1-1 0,1 0 0,0 0 1,0 1-1,1-2 0,8 10 312,-2 10-117,-1 1 0,0 0-1,-1 0 1,-1 1 0,4 35-1,4 8-35,0-2-942,9 100 1,-19-86-2767,-6-1-3478,-5-22-3144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1033 10002,'0'0'7308,"36"-16"-6377,125-56-217,-136 59-645,0-1 0,-1-2 0,0 0-1,-2-1 1,0-2 0,0 0 0,-2-2 0,27-34 0,-38 46-56,10-15 52,0 0 1,-1-1-1,-1 0 0,-2-2 0,-1 0 0,-1 0 0,-1-2 1,-1 1-1,-2-1 0,0-1 0,-3 0 0,0 0 0,-2 0 1,1-44-1,-5-213 1946,-19 593-1631,18-250-315,0-16 48,5 66 0,-3-96-102,1 0 0,0-1-1,0 1 1,1-1 0,0 0 0,0 1-1,1-2 1,0 1 0,1 0-1,0-1 1,0 0 0,8 9 0,-12-15-20,1 0 0,-1 0 1,1 0-1,0 0 0,0 0 1,0-1-1,0 1 0,0-1 0,0 1 1,0-1-1,0 0 0,1 1 1,-1-1-1,0 0 0,1-1 1,-1 1-1,1 0 0,-1-1 1,1 1-1,-1-1 0,1 0 0,0 0 1,-1 0-1,1 0 0,-1 0 1,1-1-1,-1 1 0,1-1 1,-1 1-1,1-1 0,-1 0 1,0 0-1,1 0 0,-1-1 0,0 1 1,0 0-1,0-1 0,0 0 1,0 1-1,3-4 0,2-3-35,0-1 0,0 0 0,-1 0 0,-1 0 0,1 0 0,-2-1 0,8-20 1,-2 1-3,0-1 1,-3 0-1,0-1 1,-2 0 0,2-49-1,-7 78 449,1 20 781,12 57-1224,4-1 0,2-1 0,41 100 0,-59-169-225,1 0-1,0-1 0,0 1 1,0-1-1,0 0 0,1 1 1,-1-1-1,1 0 0,0-1 1,0 1-1,0 0 0,5 3 1,26 5-8009,-22-10-2129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10202,'0'0'10496,"12"6"-10170,40 23-179,-48-26-114,-1-1-1,0 1 1,0 0 0,0 0-1,0 0 1,0 0 0,-1 0-1,1 1 1,-1 0 0,0-1-1,0 1 1,0 0-1,-1 0 1,1 0 0,-1 0-1,0 0 1,0 0 0,-1 0-1,1 0 1,-1 0-1,0 1 1,0-1 0,0 0-1,0 0 1,-1 0 0,-1 6-1,-1 4 186,-1 0 0,0 0 0,-1-1 0,0 0 0,-14 24 0,0-6 162,-41 80 994,54-99-1202,1 0-1,1 1 1,0-1-1,1 1 0,0 0 1,1 0-1,-1 20 1,4-32-176,-1 0 1,0 1-1,0-1 1,1 0 0,-1 1-1,0-1 1,1 0-1,0 0 1,-1 1-1,1-1 1,0 0 0,-1 0-1,1 0 1,0 0-1,0 0 1,0 0 0,0 0-1,0 0 1,0 0-1,0 0 1,0-1-1,1 1 1,-1 0 0,0-1-1,0 1 1,1-1-1,-1 1 1,0-1 0,1 0-1,-1 0 1,0 1-1,1-1 1,0 0-1,56 0-644,-39-1 258,-2 0-648,-1-1 1,1-1-1,0-1 1,-1 0-1,0-1 1,21-9-1,0 1-4278,-7 1-2739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14427,'0'0'7930,"184"30"-8466,-139-27-1017,-17-3-1263,-1-5-2377,-17-12-1713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6649,'0'0'16428,"201"28"-16428,-146-23-560,10-5-1233,-29 0-3256,1 0-3721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33 7178,'0'0'12440,"11"-5"-11510,1 0-688,1 0 0,-1 1 0,1 0 0,25-3 0,-32 6-180,0 0 0,0 1 0,-1 0 0,1 0 0,0 0 0,0 1 0,0-1 0,0 1 0,-1 1 0,1-1 0,0 1 0,-1 0 0,0 0 0,1 1 0,-1 0 0,5 3 0,-4 0 31,0-1 0,-1 1 0,0 1 0,0-1 0,-1 1 1,0 0-1,0 0 0,0 0 0,-1 0 0,0 1 1,-1-1-1,1 1 0,-2 0 0,1 0 0,-1 0 1,0-1-1,0 1 0,-1 0 0,-1 10 0,0-4 6,0-1-1,-1 0 0,-1 0 0,0 0 1,0 0-1,-1 0 0,-1-1 0,0 1 1,-1-1-1,-12 19 0,0-7-8,-1 0 0,-1 0 0,-1-2 0,-43 35 0,56-50-220,0-1 1,-1 0 0,0 0 0,0-1 0,0 0-1,0-1 1,-1 0 0,0 0 0,0-1 0,0 0-1,0-1 1,0 0 0,-1-1 0,1 0-1,-1-1 1,1 0 0,-20-2 0,29 1-13,-1 1 0,1-1 1,-1 1-1,0-1 0,1 0 1,-1 0-1,1 0 0,0 0 1,-1 0-1,1 0 0,0 0 1,-1 0-1,1-1 1,0 1-1,0 0 0,0-1 1,0 1-1,0-1 0,1 1 1,-1-1-1,0 1 0,1-1 1,-1 1-1,1-1 0,-1 0 1,1-3-1,-1-53-4691,2 33 999,-1-27-5610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11042,'0'0'10795,"-64"151"-9819,64-85 376,0 5-560,9-2-528,10 0-192,17-6-72,-8-13-464,9-9-784,8-19-424,-8-8-2329,0-14-2257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10082,'0'0'11072,"27"2"-10889,89 12-155,-107-13-42,-1 0 1,0 1 0,0 0 0,0 0-1,0 1 1,0 0 0,-1 0-1,14 9 1,-18-11 4,-1 1 0,0 0 0,0 0-1,0 0 1,0 1 0,0-1 0,0 0 0,-1 1 0,1-1-1,-1 1 1,0-1 0,0 1 0,0 0 0,0-1 0,0 1-1,0 0 1,-1 0 0,1 0 0,-1 0 0,0 4 0,0-4 13,-1 0 1,0-1-1,1 1 1,-1-1-1,-1 1 1,1-1-1,0 0 1,0 1-1,-1-1 1,0 0 0,1 0-1,-1 0 1,0 0-1,0 0 1,0 0-1,0-1 1,0 1-1,0-1 1,-1 1 0,1-1-1,0 0 1,-1 0-1,-2 1 1,-63 21-109,39-17 371,0 0 0,-58 2 0,86-8 531,13 0-386,10 0-182,1 1-1,0 1 1,-1 0 0,0 2-1,0 1 1,0 1 0,0 0-1,24 13 1,-43-18-185,0 1 0,-1 0 0,0 0 0,1 0 0,-1 0 0,0 0 0,0 0 0,0 1 0,0-1 1,-1 1-1,1 0 0,-1-1 0,1 1 0,-1 0 0,0 0 0,0 0 0,0 0 0,0 0 0,-1 0 0,1 0 0,-1 0 0,0 0 0,0 0 0,0 0 0,0 0 0,-1 0 0,1 0 0,-1 0 0,-1 6 0,0-3-9,0 1 0,-1 0 0,1 0 0,-1-1 0,0 0 0,-1 1-1,0-1 1,0-1 0,0 1 0,-1 0 0,-6 6 0,1-4-50,-1-1 0,0 0 0,0 0 1,0-1-1,-1 0 0,0-1 0,0-1 0,-20 5 1,8-4-657,0-1 0,-1-2 0,-34 0 0,55-2-42,-3 0-387,6-13-9145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38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14771,'0'0'8013,"-16"24"-6877,2-4-940,7-11-151,0 0-1,1 1 1,0-1 0,0 1-1,1 0 1,0 1 0,1-1-1,1 1 1,-1 0 0,2 0-1,-1 0 1,1 0 0,0 21-1,2-3 21,-1-16-36,0 0 0,1 0 0,0 0-1,1 0 1,1 0 0,0 0-1,1 0 1,0-1 0,1 1-1,1-1 1,8 17 0,-6-17-14,0-1 0,1 1 1,1-2-1,0 1 0,0-1 1,1-1-1,0 0 0,1 0 1,0-1-1,0 0 0,1-1 0,0 0 1,0-1-1,1-1 0,-1 0 1,1 0-1,1-1 0,-1-1 1,0 0-1,1-1 0,-1-1 1,1 0-1,0 0 0,22-3 0,-32 1-17,0 0 0,0 0 0,-1-1 0,1 0 0,0 1 0,-1-1 0,1 0 0,-1-1 0,1 1 0,-1-1 0,0 1 0,0-1 0,0 0-1,0 0 1,-1-1 0,1 1 0,-1 0 0,0-1 0,0 1 0,0-1 0,0 0 0,-1 0 0,0 0 0,1 1 0,-1-1 0,1-8-1,2-11-12,-1-1-1,-1 1 0,-1-32 0,-1 46 15,4 35-26,2 0-1,0 0 0,13 30 1,2 10 37,6 25 33,-5 1 0,-4 2-1,-3-1 1,3 162 0,-18-225-44,0 23 12,-1 0-1,-10 56 0,8-92-2,-1-1 0,0 1 0,-1-1 0,-1 0 0,0-1 0,-1 0 0,-1 0 0,0 0 0,-1-1 0,-20 25 0,26-35-11,0-1-1,-1 0 0,1 0 0,-1 0 0,1 0 0,-1 0 0,0-1 0,0 1 0,0-1 0,0 0 0,-1 0 0,1-1 0,-1 1 0,1-1 0,-1 0 1,1 0-1,-1-1 0,1 1 0,-1-1 0,0 0 0,1 0 0,-1-1 0,1 1 0,-1-1 0,0 0 0,1 0 0,-1-1 0,1 1 0,0-1 0,0 0 1,0 0-1,0-1 0,0 1 0,0-1 0,0 0 0,1 0 0,-1 0 0,1 0 0,-4-5 0,-7-12-16,0-1 0,1-1 1,2 0-1,0-1 0,1 0 0,2-1 0,0 0 0,1 0 0,2-1 1,0 1-1,2-1 0,1 0 0,0 0 0,2-1 0,1 1 1,6-33-1,-6 51 21,1 0 0,0 0 0,0 0 0,0 0 0,1 1 0,0-1 0,1 1 1,-1 0-1,1 0 0,0 0 0,1 1 0,6-8 0,4-1 20,0 1-1,35-21 1,-32 22-87,0 0-1,26-25 1,-29 20-1007,0 0 0,-1-2 0,14-23 0,-7-5-5372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16307,'0'0'6746,"184"9"-6746,-129-4-576,-19-2-712,1-3-793,-19 0-2032,-8-6-304,-10-10-1632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10322,'0'0'9594,"-9"190"-8241,9-122-393,9-2-632,9-5-328,0-9-496,10-8-1209,-1-14-2720,-8-16-1512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37 302 11827,'0'0'5547,"29"27"-5509,95 90-21,-105-98 16,0 1-1,-1 1 1,-2 1 0,0 1-1,-1 0 1,-1 1 0,14 35-1,-25-54-17,6 16 59,-1-1 0,-1 2 0,-1-1 0,0 1 0,-2 0 0,-1 0 0,0 0 0,-2 45 0,-1-63-70,0 0 0,0 0 0,-1 0-1,1 0 1,-1 0 0,0 0 0,0 0 0,-1 0 0,1 0 0,-1-1 0,0 1 0,0-1 0,0 1 0,0-1 0,-1 0 0,1 1 0,-1-1 0,0 0 0,-5 3 0,2-2-16,1 0-1,-1-1 1,0 1-1,-1-2 1,1 1 0,-1-1-1,1 0 1,-1 0-1,0 0 1,1-1 0,-9 0-1,6 0 43,1 0 0,-1-1 0,1 0 0,-1-1 0,0 0 0,1 0 0,0-1 0,-1 0 0,1-1 0,0 1 0,0-1 0,0-1 0,0 0 0,1 0 0,0 0 0,0-1 0,0 0 0,0-1 0,-9-9 0,11 7 20,0 1 0,1-1 0,0 0 0,1-1 0,0 1 0,0 0 0,1-1 0,0 0 0,0 1 0,1-1 0,0 0 0,1 0 0,0 0 0,0 0 0,1 0 0,3-16 0,0 8 3,1-1-1,0 1 1,1-1 0,1 2 0,1-1 0,0 1 0,12-16 0,75-94 305,-58 81-267,55-90 0,-83 119-42,-1-1-1,0 0 1,-1 0 0,-1-1-1,-1 1 1,0-1 0,-1 0-1,-1-1 1,1-34 0,-4 49-9,0-1 0,-1 1 0,1 0 0,-1 0 0,0-1 0,0 1 0,0 0 0,-1 0 0,0 0 0,1 0 0,-1 0 0,0 1 0,-1-1 1,1 1-1,-1-1 0,0 1 0,0 0 0,-5-5 0,2 3 33,0 1-1,-1 0 1,1 0 0,-1 1-1,0 0 1,0 0 0,0 0-1,0 1 1,-1 0 0,-8-1-1,5 1-5,-1 1 0,1 0 0,0 1 0,-1 0-1,1 1 1,0 0 0,0 0 0,-1 2 0,1-1 0,0 1-1,1 1 1,-1 0 0,1 0 0,-16 10 0,17-8-15,1 1 0,0 0-1,0 1 1,0 0 0,1 0 0,1 1 0,-1 0 0,1 0 0,1 0 0,0 1 0,0-1-1,-5 16 1,5-5-100,0 0-1,1 1 1,1-1 0,1 1-1,1 30 1,1-44-161,1 0 0,-1 0 1,1 0-1,1 0 0,-1 0 1,1-1-1,0 1 0,1-1 1,-1 1-1,1-1 0,1 0 1,-1 0-1,1 0 0,0 0 1,6 5-1,0 0-1246,2 0 0,-1-2 0,2 1 1,-1-1-1,26 13 0,17 4-5880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 8794,'0'0'11674,"32"1"-11464,102 9-188,-129-10 0,1 1-1,-1 0 0,0 0 0,0 1 0,-1-1 0,1 1 1,0 0-1,0 1 0,-1-1 0,1 1 0,-1 0 0,0 0 1,0 0-1,0 0 0,0 1 0,-1-1 0,1 1 0,-1 0 1,0 0-1,4 8 0,-2-2 80,-2-1 0,1 1 1,-2-1-1,1 1 0,-1 0 1,-1 0-1,1 13 0,0-7 147,-1 1 0,-1-1 0,-1 1 0,0 0 0,-5 22 0,3-30-174,1 0-1,-2 0 1,1 0-1,-1-1 1,0 1-1,-1-1 1,0 0-1,0 0 1,-1-1-1,-12 13 1,6-7-116,-1 0 0,-1-1 0,0 0 0,-1-2 0,0 1 1,0-2-1,-1 0 0,-1-1 0,1 0 0,-1-2 0,0 0 0,-1 0 0,0-2 1,-29 4-1,44-7-123,0-1 1,0 0-1,0 0 0,0 0 1,0 0-1,0 0 1,0-1-1,0 0 1,0 1-1,0-1 0,0 0 1,0 0-1,0 0 1,0-1-1,1 1 1,-1-1-1,1 0 1,-1 1-1,1-1 0,-4-3 1,4 1-527,-1 0 1,1 0 0,-1 0 0,1 0-1,1 0 1,-1-1 0,0 1-1,-1-8 1,-6-26-6424</inkml:trace>
  <inkml:trace contextRef="#ctx0" brushRef="#br0" timeOffset="1">404 0 16107,'0'0'6274,"-28"168"-4642,28-108-640,28-2-552,8-3-304,1-11-136,-10-8-8,10-14-568,0-11-776,-1-11-1160,-8-3-2145,-1-19-1649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12187,'0'0'10701,"26"13"-10444,81 41-174,-103-52-80,1 0 0,-1 0 0,1 1 0,-1 0 0,0 0 0,0 0 0,0 0 0,0 0 1,-1 1-1,1 0 0,-1-1 0,0 1 0,0 1 0,4 8 0,-6-10 12,0 1-1,-1 0 0,1 0 0,-1 0 1,0 0-1,-1 0 0,1 0 1,-1 0-1,1 0 0,-1 0 0,0 0 1,-1 0-1,-1 5 0,-5 8 66,-1 0 0,0-1 0,-1 0 0,0-1 1,-21 23-1,-7 11 305,21-26 39,1 2 0,-20 42 0,32-58-278,0 0-1,1 1 1,0 0-1,0 0 1,1 0-1,0 0 1,1 0-1,0 0 0,1 0 1,0 0-1,2 13 1,-2-21-138,1-1-1,-1 1 1,1 0 0,0-1-1,-1 1 1,1-1 0,0 1-1,0-1 1,0 0 0,0 1-1,0-1 1,0 0 0,0 1-1,0-1 1,0 0 0,1 0 0,-1 0-1,0 0 1,1 0 0,1 0-1,2 1-7,0 0 0,0 0 0,0 0 0,0-1 0,0 0 0,8 1 0,8-1-150,-1-1 1,30-3-1,-34 1-214,0-1 1,0-1-1,0 0 1,0-1-1,-1 0 1,0-2-1,0 0 1,19-12-1,-23 12-2295,0-1 1,-1 1-1,14-16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0:5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6873,'0'0'12967,"-14"14"-11895,9-9-983,-1 0 0,1 0 0,-1 0-1,1 1 1,0 0 0,1 0 0,-1 0 0,1 0-1,1 1 1,-1 0 0,1 0 0,0 0 0,1 0-1,0 0 1,0 1 0,0-1 0,1 1 0,-1 12-1,2-5 87,0 12 155,0 0 1,2 1-1,5 26 1,-4-44-279,-1-1 1,1 0-1,1 1 1,0-1-1,0 0 1,0-1-1,1 1 1,1-1-1,0 0 1,0 0 0,0-1-1,8 8 1,0-4-74,1 0 1,-1-2 0,1 1-1,1-2 1,0 0 0,0-1-1,1 0 1,-1-1 0,1-1-1,1-1 1,-1-1 0,0 0-1,1-1 1,0-1 0,0 0 0,18-3-1,-27 2-151,0-1-1,-1 1 1,1-2-1,-1 1 1,1-1-1,-1-1 1,0 0-1,0 0 1,0 0-1,0-1 1,-1 0-1,10-7 1,-6 2-400,-1 0 0,0-1 0,-1-1 0,0 0 0,0 0 0,10-18 0,24-48-4200,-20 7-417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8858,'0'0'8266,"-9"200"-6802,9-103-40,9 10-400,0 14-455,0 5-305,-9 4-192,0-4-72,0-8-384,0-10-785,0-1-1367,0-30-2721,0-25-3665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12499,'0'0'12042,"192"-19"-11714,-119 13-224,-8 1-96,-1-4-8,-18 1-432,-10-3-712,-17 6-920,-19-17-2329,0 5-1097,0 1-2223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0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7394,'0'0'16619,"174"5"-16059,-109-2-368,-10 3-104,-10-6-88,-8 0-256,-9 0-384,-19 0-560,0 0-673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0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10162,'0'0'8589,"15"15"-7776,21 21-417,-1 1 0,-2 2-1,31 48 1,-20-17 94,-3 2 0,-3 2 0,39 108 1,-72-166-466,-1-1 1,0 1 0,-1 0-1,-1 0 1,0 0-1,-2 0 1,1 1 0,-4 19-1,3-32-30,-1 0 0,0-1 0,-1 1 0,1-1-1,0 0 1,-1 1 0,0-1 0,0 0 0,0 0 0,0 0-1,0 0 1,-1 0 0,1-1 0,-1 1 0,0-1-1,1 1 1,-1-1 0,-1 0 0,1 0 0,0 0 0,0-1-1,-1 1 1,1-1 0,-1 0 0,1 0 0,-8 1-1,-3 1-30,0-1 0,0 0 0,0-1-1,0-1 1,-24-1 0,34 0 50,-1 0-1,1 0 1,0 0-1,0 0 1,0-1 0,0 0-1,0 0 1,0 0-1,0 0 1,1 0 0,-1-1-1,1 0 1,-1 1-1,1-1 1,0 0 0,0-1-1,0 1 1,1-1-1,-1 1 1,1-1 0,0 0-1,0 0 1,0 0-1,1 0 1,-1 0 0,1 0-1,0 0 1,0 0-1,0-6 1,-1 0 2,1 0 0,0-1 0,1 1 0,0-1 0,1 1 0,0 0 0,0-1 0,1 1 0,1 0 0,-1 0 0,7-14 0,13-16-15,2 0 0,2 1 0,48-56 0,-40 55 4,-3-3 0,29-48 0,-51 75 7,-1-1 1,-1 0-1,0 0 0,-1-1 1,-1 0-1,-1 0 1,0 0-1,-1-1 0,0-32 1,-3 45-6,0 1 0,-1 0 0,0-1 1,0 1-1,0 0 0,0 0 1,-1 0-1,0 0 0,0 0 0,0 0 1,-1 1-1,1-1 0,-1 1 0,0 0 1,-1-1-1,1 1 0,-6-4 0,2 2 4,0 0 0,0 1-1,-1 0 1,0 1 0,0 0 0,0 0-1,0 0 1,-1 1 0,-16-4 0,15 5-3,0 0 0,0 0 0,0 1 0,0 0 0,0 1 1,0 0-1,0 1 0,0 0 0,0 0 0,0 1 1,0 0-1,0 1 0,1 0 0,-1 1 0,1 0 0,0 0 1,0 1-1,0 0 0,-8 8 0,8-4-56,0 0 0,2 1-1,-1 0 1,1 0 0,0 1 0,1 0 0,1 0-1,0 0 1,0 1 0,1 0 0,0 0-1,-2 19 1,4-21-361,1-1 0,0 1 0,1-1-1,0 1 1,1-1 0,-1 1 0,2 0 0,0-1 0,0 0-1,0 1 1,1-1 0,1 0 0,0 0 0,0-1 0,0 1-1,9 11 1,38 33-4816,-4-12-1355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3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10138,'0'0'8274,"-3"26"-7605,-6 83-232,8-105-405,1-1 1,0 1 0,0-1-1,1 1 1,-1 0 0,1-1-1,-1 0 1,1 1 0,0-1 0,0 1-1,1-1 1,-1 0 0,1 0-1,0 0 1,-1 0 0,1 0 0,1 0-1,-1 0 1,0-1 0,1 1-1,-1-1 1,1 1 0,0-1 0,0 0-1,0 0 1,0 0 0,0-1-1,0 1 1,0-1 0,0 0 0,1 0-1,-1 0 1,1 0 0,-1 0-1,5 0 1,-7-2-17,-1 1-1,1-1 1,0 1-1,0-1 1,-1 0-1,1 1 1,0-1 0,-1 0-1,1 1 1,0-1-1,-1 0 1,1 0-1,-1 0 1,1 0-1,-1 1 1,0-1 0,1 0-1,-1 0 1,0 0-1,0 0 1,1 0-1,-1 0 1,0 0 0,0 0-1,0 0 1,0 0-1,0 0 1,-1-1-1,1-40 63,-1 31-76,1 5-5,1-2-27,-1-1 0,-1 1 0,1 0 0,-2 0 0,-2-13 0,3 19 35,1 0 0,-1 1 0,0-1 0,0 1 0,1-1 1,-1 1-1,0-1 0,0 1 0,-1 0 0,1-1 1,0 1-1,0 0 0,-1 0 0,1 0 0,0 0 1,-1 0-1,1 0 0,-1 0 0,1 1 0,-1-1 1,0 0-1,1 1 0,-1-1 0,0 1 0,1 0 1,-1 0-1,0 0 0,1-1 0,-1 1 0,0 1 1,0-1-1,1 0 0,-4 1 0,4 0 4,0-1-1,-1 1 1,1 0-1,0 0 1,0 0 0,0 0-1,-1 1 1,1-1-1,0 0 1,1 0-1,-1 0 1,0 1-1,0-1 1,0 1 0,1-1-1,-1 1 1,1-1-1,-1 0 1,1 1-1,0 0 1,-1 1-1,-5 36 0,5-38-5,-1 94 139,3-57-51,-1-37-90,0 0-1,0 0 0,0 0 0,0 0 1,1 0-1,-1 0 0,0 0 1,1 0-1,-1 0 0,1 0 1,-1 0-1,1 0 0,-1 0 0,1 0 1,-1 0-1,1 0 0,0-1 1,0 1-1,-1 0 0,1-1 0,0 1 1,0 0-1,0-1 0,0 1 1,0-1-1,0 1 0,0-1 1,0 0-1,0 1 0,0-1 0,0 0 1,0 0-1,0 1 0,0-1 1,0 0-1,0 0 0,0 0 0,0-1 1,0 1-1,2 0 0,-1-1-2,1 1-1,-1 0 1,1-1-1,-1 1 1,0-1-1,0 0 1,1 0-1,-1 0 1,0 0-1,0 0 1,0 0-1,0-1 1,0 1-1,0-1 1,0 1-1,-1-1 0,4-3 1,-2-3 10,0 0 0,-1 1 0,0-1-1,0-1 1,-1 1 0,0 0 0,0 0 0,-1-9 0,-6-67-164,6 82 151,-1-1 0,1 1 0,-1-1 0,0 1 0,0-1 0,1 1 0,-2-1 0,1 1 1,0 0-1,0 0 0,-1 0 0,1-1 0,-1 1 0,-3-3 0,4 4 13,0 1 0,0-1 0,-1 0 0,1 1 0,0-1 0,0 1 0,-1-1 0,1 1 0,-1-1-1,1 1 1,0 0 0,-1 0 0,1 0 0,-1 0 0,1 0 0,0 0 0,-1 0 0,1 0 0,-3 1 0,1 0 3,0 1 1,-1-1-1,1 1 1,0 0-1,0 0 1,0 0-1,0 0 1,1 0-1,-1 1 1,0-1-1,1 1 1,0-1 0,0 1-1,0 0 1,0 0-1,0 0 1,0 0-1,-1 5 1,1-3-47,-1 1 0,1 0-1,1 0 1,-1 0 0,1 0 0,0 0 0,0 0 0,1 1 0,0-1 0,0 0 0,1 0 0,-1 0 0,1 0 0,0 0 0,1 0 0,0 0 0,0 0-1,0 0 1,4 7 0,-2-7-369,0 0 0,1-1 0,-1 0-1,1 0 1,0-1 0,0 1 0,1-1 0,-1 0-1,1 0 1,11 5 0,22 9-5443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0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12259,'0'0'9424,"28"8"-9252,89 26-125,-110-31-38,0-1 0,0 1 0,-1 1 0,1-1 0,-1 1 0,0 0 0,0 1 0,0-1 0,0 1 0,-1 0 0,0 1 0,0-1 0,-1 1 0,1 0 0,-1 0 0,0 1 0,4 9 0,-4-6 76,-1 1 1,0 0-1,-1 0 0,0 0 0,0 0 0,-1 0 0,-1 1 0,0-1 0,-2 13 1,0-13-19,0-1 0,-1 0 0,-1 0 0,0 0 0,0 0 0,-1 0 0,0-1 0,-1 0 0,0 0 0,0 0 0,-1-1 0,0 0 0,0 0 1,-1-1-1,0 0 0,-1 0 0,-10 6 0,-3 2-120,0-1 0,-1-1 1,-1-1-1,0-1 0,-48 15 0,56-21-330,0-2 0,-32 4 0,8-11-2125,38 3 2099,1 1 1,-1-1 0,0 0-1,0 0 1,0 0-1,0 0 1,1 0 0,-1 0-1,1 0 1,-1-1 0,1 1-1,-1-1 1,1 1 0,0-1-1,-2-1 1,-7-22-5853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4585,'0'0'19212,"-37"189"-17980,47-131-439,17-8-473,10-6-320,-1-9-104,1-7-489,-9-14-599,27-14-960,-19 0-2729,-8-11-2961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0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6753,'0'0'16061,"25"5"-15791,1-1-257,-7-2-39,1 0 0,-1 2-1,1 0 1,-1 2 0,0 0-1,23 11 1,-40-16 16,0 1 1,0-1-1,-1 0 1,1 1-1,-1-1 1,1 0-1,-1 1 1,1 0-1,-1-1 1,0 1-1,0 0 1,0 0-1,0 0 1,0 0-1,0 0 1,0-1-1,-1 2 1,1-1-1,-1 0 1,0 0-1,1 0 1,-1 0-1,0 0 1,0 0-1,0 0 1,0 0-1,-1 0 1,1 0-1,-1 1 1,1-1-1,-1 0 1,-1 2-1,-1 4 40,0 0 1,-1 0-1,0-1 1,0 0-1,-1 1 0,-10 11 1,-24 25 238,0-2 737,-53 75 0,88-111-855,1 0 0,-1 0-1,1 1 1,0-1-1,0 1 1,1 0 0,0-1-1,0 1 1,1 0-1,0 0 1,0 0 0,0 9-1,1-14-131,1-1 0,-1 1-1,1 0 1,0 0 0,-1-1 0,1 1 0,0 0-1,0-1 1,0 1 0,0-1 0,1 1-1,-1-1 1,0 1 0,1-1 0,-1 0-1,0 0 1,1 0 0,0 0 0,-1 0 0,1 0-1,0 0 1,-1 0 0,1-1 0,0 1-1,0-1 1,-1 1 0,1-1 0,0 0-1,0 1 1,3-1 0,68 4 147,-62-4-131,9 0-123,0 0 0,0-1-1,0-1 1,-1 0 0,1-2 0,-1 0 0,25-10-1,-43 14-4,0-1 0,-1 1 0,1 0-1,0-1 1,0 1 0,-1-1 0,1 1 0,0-1-1,-1 1 1,1-1 0,-1 0 0,1 1-1,-1-1 1,1 0 0,-1 1 0,1-1-1,-1 0 1,1 0 0,-1 0 0,0 0-1,-4-6-3759,-12 1-2797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9538,'0'0'9718,"0"-5"-8568,0 4-985,0-1 0,0 1 0,0-1 0,0 1 1,0-1-1,1 1 0,-1-1 0,0 1 0,1 0 1,-1-1-1,1 1 0,-1-1 0,1 1 0,0 0 1,-1-1-1,2 0 0,0 0 24,0 1-1,0 0 1,1-1 0,-1 1 0,0 0-1,0 0 1,1 1 0,-1-1 0,1 0-1,-1 1 1,5-1 0,504-86 1515,-508 86-4094,-7 1 539,-17 0-1631,7 0-495,-14 0-5969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12883,'0'0'10741,"22"0"-10033,385 0 1163,-378 1-1938,-11-1-173,1 0 0,-1 0-1,0-2 1,36-7 0,-73 2-10965,-7 2 5693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3017,'0'0'18750,"32"3"-17603,105 9-405,-112-9-577,-1 1 0,0 1-1,0 1 1,-1 1 0,40 19 0,-30-12-74,-27-12-75,1 1 0,0 1-1,-1-1 1,0 1 0,0 0 0,0 0 0,0 1-1,-1 0 1,0 0 0,5 6 0,-8-9 45,0 1-1,0 0 1,0 0 0,-1 0 0,0 1 0,1-1-1,-1 0 1,0 0 0,-1 1 0,1-1 0,0 0-1,-1 1 1,0-1 0,0 1 0,0-1 0,0 1-1,-1-1 1,1 0 0,-1 1 0,0-1-1,0 0 1,0 1 0,0-1 0,-3 5 0,-11 15 136,-2-1 1,0-1-1,-1 0 1,-1-1 0,-42 33-1,41-34-157,15-14-82,1-1-1,-1 1 1,1-1 0,-1 0 0,0-1 0,-1 1 0,1-1-1,-10 4 1,13-6-941,42-11-11643,-7-5 3169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22 7882,'0'0'7132,"-17"-3"-6813,5 0-285,-56-11 444,62 13-317,0 1 0,-1-1 0,1 1-1,-1 1 1,1-1 0,0 1-1,-1 0 1,1 0 0,0 1-1,-7 2 1,7 0-37,0-1 0,0 2-1,1-1 1,-1 1 0,1 0 0,0 0-1,0 0 1,1 0 0,0 1 0,0 0-1,0 0 1,0 0 0,-2 9 0,-2 1 127,2 1 1,0 0 0,2 0 0,-4 20-1,1 24 494,2 1-1,3-1 0,8 73 0,2-81-576,2 0 1,2 0-1,3-1 0,26 61 1,-28-75-141,24 63 33,3 4-38,-5 1 0,24 129 0,-44-134 26,-5 0-1,-4 0 0,-8 105 1,0-181-21,-1-1 1,-2 1 0,0-1-1,-2 0 1,0 0 0,-2-1-1,-17 35 1,17-40-9,-1-1 1,-1 0-1,0-1 1,-2 0-1,1 0 0,-2-1 1,0-1-1,0-1 1,-32 23-1,33-30-14,-1 0 0,0 0 0,0-1-1,0-1 1,-1-1 0,1 0 0,-1 0 0,0-2 0,0 0 0,0 0-1,0-2 1,-21-2 0,26 0-131,14-1-102,19 3 132,-11 6 111,-1 1-1,1 0 0,-1 1 1,19 14-1,-7-5 12,-4-2-4,0 1 0,0 1 0,-2 1 1,0 0-1,-1 1 0,0 0 0,-2 2 0,0 0 0,-1 0 0,18 41 0,-19-31 75,-1 0 0,-1 0 0,-2 1 1,-1 1-1,-1-1 0,-2 1 0,1 53 0,-5 39 388,-28 206 0,-49 225 181,44 5 227,33-526-835,-1 56 150,3 0 1,4 0 0,24 119-1,-9-127-1,48 125 0,-51-164-214,1-1 1,3-1-1,1-1 1,42 53-1,-60-86-102,0 0-1,1-1 0,0 0 0,0 0 1,0 0-1,1 0 0,0-1 0,0-1 1,11 7-1,-15-10-28,0 0 1,0-1-1,0 1 1,0 0-1,0-1 1,0 0-1,0 0 0,0 0 1,0 0-1,0 0 1,0-1-1,0 1 1,0-1-1,0 0 1,0 0-1,-1 0 1,1 0-1,0 0 1,0-1-1,-1 1 0,1-1 1,-1 0-1,1 0 1,-1 0-1,0 0 1,0 0-1,0 0 1,0 0-1,2-4 1,4-5-1592,0 0 0,-1-1 0,8-15 1,22-50-10560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9818,'0'0'10446,"26"2"-9731,3 0-560,-13-2-84,0 1-1,-1 0 1,1 1-1,0 1 1,-1 1-1,0 0 1,0 1-1,17 8 1,-21-8 12,-1 0 0,1 1 0,-1 0 0,0 1 0,-1 0 1,0 0-1,0 1 0,0 1 0,-1-1 0,7 11 0,-11-14-18,-1 0 0,0 0 1,-1 0-1,1 0 0,-1 1 0,0-1 0,0 1 0,-1-1 0,1 1 0,-1 0 0,0-1 0,-1 1 0,0 0 0,0 0 0,0-1 1,0 1-1,-1 0 0,0 0 0,0-1 0,-1 1 0,1-1 0,-1 1 0,-3 5 0,-2 2 42,-1-1-1,0 0 1,-1-1-1,0 1 1,-1-2 0,0 1-1,0-2 1,-17 13-1,-100 63 351,112-75-394,-18 10 159,-67 30 0,84-43-435,1-2 1,-1 0-1,-1-1 0,1-1 0,-1 0 0,-31 0 1,57-7-1637,93-39-6581,-39 16 2512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13339,'0'0'8010,"-36"149"-6314,36-86-776,27 0-376,10-8-136,9-5-120,0-14-288,-1-14-120,1-9-632,9-13-1304,-18-2-2521,0-18-2105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6969,'0'0'14962,"3"-26"-14695,13-88-170,-14 101-82,1 0 0,1-1 0,0 1 0,1 1 0,6-14 0,5-14 55,3-4 772,-19 43-362,0 5-45,13 167 2111,0-38-1541,8 191 55,-20-309-1074,1 0 0,0 0-1,1 0 1,7 23-1,-9-38-69,-1 1-1,0-1 1,1 1-1,-1-1 1,0 1-1,1-1 1,-1 1-1,0-1 1,1 0-1,-1 1 1,1-1-1,-1 0 1,1 1-1,-1-1 1,1 0-1,-1 1 1,1-1-1,-1 0 1,1 0-1,-1 0 1,1 1-1,0-1 1,-1 0-1,1 0 1,-1 0-1,1 0 1,0 0-1,-1 0 1,1 0-1,-1 0 1,1 0-1,-1-1 1,1 1-1,0 0 1,-1 0-1,1 0 1,-1-1-1,1 1 1,-1 0-1,1-1 1,-1 1-1,1 0 1,-1-1-1,1 1 1,-1 0-1,0-1 1,1 0-1,18-19-4666,-8-5-2598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39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9026,'0'0'8340,"13"25"-7615,47 78-113,-57-98-580,1 0 1,0 1 0,0-1 0,0 0 0,0-1-1,1 1 1,0-1 0,0 0 0,0 0-1,0 0 1,7 2 0,-8-4 15,0-1 0,0 1 0,0-1 0,1 0 0,-1 0-1,1-1 1,-1 1 0,0-1 0,1 0 0,-1 0 0,8-2 0,-11 2-6,1-1 0,-1 0 0,0 1 1,0-1-1,0 0 0,0 0 0,0 0 0,0 0 1,0 0-1,0 0 0,0 0 0,0 0 0,-1 0 0,1 0 1,0 0-1,-1-1 0,1 1 0,-1 0 0,1-1 1,-1 1-1,0 0 0,1-1 0,-1 1 0,0 0 0,0-1 1,0-2-1,0-46 289,0 36-230,0 5-38,0-6-49,0 1 1,-1-1-1,0 1 1,-7-29 0,7 40 33,0 0 0,0 0 0,0 1 0,-1-1 0,1 0 0,0 0 0,-1 1 0,0-1 0,0 1 0,0-1 0,0 1 0,0 0 0,0 0 0,-1 0 1,1 0-1,0 0 0,-1 0 0,0 1 0,1-1 0,-1 1 0,0 0 0,0-1 0,0 1 0,0 1 0,0-1 0,0 0 0,0 1 0,0 0 0,-6-1 1,7 2-29,0-1 1,0 1-1,1-1 1,-1 1-1,0 0 1,0 0 0,1-1-1,-1 1 1,0 0-1,1 1 1,-1-1 0,1 0-1,-1 0 1,1 1-1,0-1 1,0 1-1,-1-1 1,1 1 0,0-1-1,0 1 1,0 0-1,1-1 1,-1 1-1,0 0 1,1 0 0,-1 3-1,-2 3 6,1 1-1,0 0 1,1-1-1,-1 18 0,2-9-38,-1-8 24,1 1 0,0 0 0,1 0 0,0-1 0,1 1 0,4 17 0,-5-24-17,0-1 1,1 0-1,-1 0 0,0 0 0,1 0 0,-1 0 0,1-1 0,0 1 0,0 0 0,-1-1 0,1 1 1,0-1-1,0 0 0,1 1 0,-1-1 0,0 0 0,0 0 0,0-1 0,1 1 0,-1 0 0,0-1 0,1 1 1,-1-1-1,1 0 0,-1 0 0,0 0 0,1 0 0,-1 0 0,1-1 0,-1 1 0,0 0 0,1-1 0,-1 0 1,3-1-1,-2 1 1,0-1 1,0 1-1,0-1 0,-1 0 1,1 0-1,0 0 1,-1 0-1,1-1 1,-1 1-1,0-1 1,0 1-1,0-1 0,0 0 1,0 0-1,-1 0 1,1 0-1,-1 0 1,0 0-1,0 0 1,0-1-1,0 1 0,0 0 1,0-5-1,2-10-15,-1-1-1,1-33 1,-3 52 20,0-9 18,0 0-1,0 0 1,0-1 0,-1 1-1,-1 1 1,0-1 0,-3-12-1,3 18-12,0 1 0,1-1 0,-1 1 0,0 0 0,0-1 0,0 1 0,0 0 0,-1 0 0,1 1 0,-1-1 0,1 0 0,-1 1 0,1 0 0,-1-1 0,0 1 0,0 0 0,0 0 0,1 1 0,-1-1 0,0 0 0,0 1 0,0 0 0,0 0 0,0 0 0,0 0 0,-3 1 0,3-1-48,0 0 0,1 0-1,-1 0 1,0 1 0,0-1 0,1 1-1,-1-1 1,1 1 0,-1 0 0,0 0-1,1 1 1,0-1 0,-1 0 0,1 1-1,0-1 1,0 1 0,0 0 0,0 0-1,0 0 1,0 0 0,0 0 0,1 0-1,-1 0 1,1 1 0,-2 3 0,-1 4-643,0 0-1,1 0 1,0 1 0,1-1 0,-1 12-1,-2 7-2675,-4 10-5010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14667,'0'0'10802,"183"-3"-10610,-137 3-144,-9 0-48,-10 0-264,1 3-352,-19-3-456,-9-25-15483</inkml:trace>
  <inkml:trace contextRef="#ctx0" brushRef="#br0" timeOffset="1">28 1 9842,'0'0'15171,"202"22"-14859,-156-19-312,0-1-288,9 1-944,-10 0-2393,-17 0-2304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1174 8146,'0'0'13472,"37"-13"-12951,0 1-424,-15 6-47,-1-1 0,0-1 0,0 0 0,-1-2 0,0-1 1,-1 0-1,0-1 0,-1-1 0,21-19 0,6-10 86,-1-2 0,-3-3 0,-2-1 0,-1-1 0,-3-2 0,-2-2 0,-3-1 0,-2-2 0,-2 0 0,-3-2 0,24-90 0,-33 91 89,-2 1 0,-3-2 0,3-95 0,-12 160-193,-2 1 0,1-1 0,-1 1 0,0-1-1,-1 0 1,1 0 0,-2 0 0,-4 9-1,-4 11 49,-5 17 50,1 1 1,3 0-1,2 1 0,2 1 1,1 0-1,3 0 0,1 50 1,4-88-100,1 0 0,-1 0 0,2 0 0,-1-1 0,1 1 1,0 0-1,1-1 0,0 1 0,8 15 0,-8-20-26,0 1 0,0-1 1,0 0-1,0 0 0,1 0 0,0-1 0,0 1 0,0-1 1,0 0-1,0 0 0,0 0 0,1-1 0,0 1 0,-1-1 1,1 0-1,0-1 0,0 1 0,0-1 0,6 1 0,-2-1-1,0 0 0,1-1 0,-1 0-1,0 0 1,0-1 0,0 0-1,0-1 1,0 0 0,0 0-1,0-1 1,-1 0 0,12-6-1,-7 2-7,0-1 0,-1-1 0,0 1 0,-1-2 0,1 0 0,-2 0 0,11-13 0,-1-3-31,-2-1 0,0 0 0,-2-1 0,-1-1 0,-1 0 0,14-45 0,-17 31 235,-1 0 1,-2-1-1,3-65 1,-17 341 699,4 171-211,4-376-757,1 0-1,1-1 1,1 1-1,1-1 1,12 30-1,-12-41-371,1-1 0,0 0 0,0-1 1,12 16-1,-12-21-473,-1 0 0,1 0 1,1-1-1,0 0 0,0 0 1,17 11-1,13-1-7908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17036,'0'0'6173,"12"-30"-5070,42-96-180,-33 79-503,43-70 0,-42 82-60,-22 34-326,0 1 1,0-1-1,0 0 1,0 1-1,0 0 1,0-1-1,1 1 1,-1-1-1,0 1 1,0-1-1,0 1 1,1-1-1,-1 1 1,0-1-1,1 1 1,-1 0-1,0-1 1,1 1-1,-1 0 1,0-1-1,1 1 1,-1 0-1,1-1 1,-1 1-1,1 0 1,-1 0-1,1 0 1,-1-1 0,1 1-1,-1 0 1,1 0-1,-1 0 1,1 0-1,-1 0 1,1 0-1,-1 0 1,1 0-1,-1 0 1,1 0-1,0 0 0,4 25 502,-6 50-111,0-69-277,-16 502 1934,17-497-2456,0-1 1,1 1-1,0 0 1,1 0-1,0-1 0,1 1 1,5 15-1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37 6569,'0'0'11175,"0"-2"-10575,-1 0 1,1 0-1,0 0 1,0 0-1,0 1 0,0-1 1,1 0-1,-1 0 1,0 0-1,1 0 1,-1 0-1,2-2 0,17 0-429,0 1-1,0 2 0,0 0 0,37 3 0,-8-1-96,-41-1-57,-1-1-1,1 1 1,-1 1 0,1 0 0,-1-1 0,1 2 0,-1-1 0,0 1-1,1 0 1,-1 0 0,0 1 0,-1 0 0,1 0 0,0 0 0,-1 1 0,1-1-1,-1 2 1,0-1 0,-1 0 0,1 1 0,-1 0 0,0 0 0,0 0 0,0 0-1,-1 1 1,0 0 0,0-1 0,0 1 0,-1 0 0,1 1 0,-1-1-1,-1 0 1,0 0 0,0 1 0,0-1 0,0 8 0,1 1 76,-1 0 0,0 0 1,-1 0-1,-1 1 1,0-1-1,-1 0 0,0 0 1,-2 0-1,0-1 0,0 1 1,-1-1-1,-1 0 0,-15 26 1,0-9-18,-2-1 0,-1-2-1,-1 0 1,-33 28 0,48-47-124,-1 0 0,-1 0 0,0-1 0,0-1 0,0 0 0,-1-1 0,0 0 0,0 0 0,-1-2 0,1 0 0,-1 0-1,0-1 1,-28 2 0,42-5-14,-1 0 0,1 0 0,0 0 0,-1 0 0,1 0 0,0 0 0,-1 0 0,1-1 0,0 1 0,-1 0-1,1 0 1,0 0 0,-1 0 0,1 0 0,0-1 0,0 1 0,-1 0 0,1 0 0,0 0 0,-1-1 0,1 1 0,0 0 0,0 0-1,0-1 1,-1 1 0,1 0 0,0-1 0,0 1 0,0 0 0,0-1 0,0 1 0,-1 0 0,1-1 0,0 1 0,0 0 0,0-1-1,4-18-1466,12-14-1469,11-4-2643,8-1-1235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8490,'0'0'13899,"-3"26"-12307,1-10-1362,-11 177 1803,14-170-1900,0 1 0,2-1-1,1 1 1,1-1 0,1 0 0,0-1-1,2 1 1,1-1 0,1-1 0,0 1-1,2-2 1,0 0 0,2 0 0,0-1-1,1-1 1,1 0 0,0-1-1,31 24 1,-42-38-250,0 1-1,0-1 0,0-1 1,1 1-1,-1-1 1,7 2-1,-11-3 12,0-1-1,0 1 0,1-1 0,-1 0 1,0 0-1,0 1 0,1-1 0,-1 0 1,0 0-1,1 0 0,-1-1 1,0 1-1,1 0 0,-1 0 0,0-1 1,1 1-1,-1 0 0,0-1 0,0 0 1,0 1-1,1-1 0,-1 0 1,0 1-1,0-1 0,0 0 0,0 0 1,0 0-1,0 0 0,-1 0 0,1 0 1,0 0-1,0 0 0,-1 0 1,2-2-1,3-16-2342,-1 0 1,0-1-1,1-23 1,-4-7-5549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13795,'0'0'9053,"30"4"-8484,97 10-284,-122-14-268,1 1 0,-1 0-1,1-1 1,-1 2 0,1-1-1,-1 1 1,0-1 0,0 2 0,0-1-1,0 0 1,0 1 0,5 4-1,-9-5 12,0 0 0,1 0-1,-1 0 1,0 1 0,-1-1 0,1 0-1,0 1 1,0-1 0,-1 1-1,0-1 1,1 1 0,-1-1 0,0 1-1,0-1 1,-1 1 0,0 3 0,1 13 324,-1-11-252,0 0 1,0-1-1,-1 1 1,0-1-1,0 1 1,-1-1-1,0 0 1,0 0 0,0 0-1,-6 7 1,-51 69 547,40-58-361,16-21-205,0 0 0,1 1 0,0-1 0,0 1 0,0-1 0,0 1 1,1 0-1,0 1 0,0-1 0,0 0 0,0 0 0,1 1 0,0-1 0,0 1 0,0 8 0,2-12-76,-1-1 1,0 0-1,1 1 0,-1-1 1,1 0-1,-1 1 1,1-1-1,0 0 1,0 0-1,-1 0 1,1 0-1,0 0 0,0 0 1,0 0-1,0 0 1,0 0-1,1 0 1,-1 0-1,0 0 1,0-1-1,0 1 0,1-1 1,-1 1-1,0-1 1,1 1-1,-1-1 1,3 1-1,42 5-202,34-5-1020,-53-1-2115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65 226 15739,'0'0'9314,"146"25"-9562,-118-22-464,-1-3-1224,-18 0-793,1-8-3976</inkml:trace>
  <inkml:trace contextRef="#ctx0" brushRef="#br0" timeOffset="1">0 1 12307,'0'0'12234,"165"16"-11402,-128-10-512,9-3-215,-19-1-105,1-2-601,-1 0-847,-8 0-2737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13051,'0'0'8876,"-1"30"-7202,-1 102-548,3-123-1041,0 0 0,1 0 0,-1-1 0,2 1 0,-1 0 0,1-1 1,1 0-1,-1 0 0,1 0 0,1 0 0,0 0 0,8 10 0,0-4 88,1-1 0,0 0 0,30 21 0,-35-28-110,7 5-56,0-1 0,1-1-1,0-1 1,0 0 0,1-1-1,0-1 1,0-1 0,1 0-1,0-1 1,-1-1 0,1-1-1,0-1 1,23-1 0,-34 0-76,0 0 0,-1-1 0,1 0 0,0 0 1,-1 0-1,1-1 0,-1 0 0,0-1 0,8-3 0,-11 4-40,1-1-1,-1 0 0,0 0 0,0 0 0,0-1 0,-1 1 0,1-1 1,-1 0-1,0 0 0,0 0 0,0-1 0,-1 1 0,1-1 1,-1 1-1,2-6 0,3-11-1381,-1-1 0,-1 1 0,-1-1 0,1-23 0,-3-12-4168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12291,'0'0'9690,"46"181"-7874,-37-82-752,0 17-55,0 2-137,1-5-224,-1-12-320,0-15-136,0-18-152,0-18-40,0-14-432,1-14-624,8-20-721,-9-2-3024,0 0-3000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12275,'0'0'9536,"-5"29"-7699,-62 317 1550,36-200-2817,-75 419 1887,103-551-3398,1 2-2878,8-22-771,8-12-2442,-3-2-3815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 13499,'0'0'12617,"-1"0"-12588,1 0 1,0 0-1,-1 0 0,1 0 0,-1 0 0,1 0 1,0 0-1,-1 0 0,1 0 0,0-1 1,-1 1-1,1 0 0,-1 0 0,1 0 0,0-1 1,0 1-1,-1 0 0,1 0 0,0-1 0,-1 1 1,1 0-1,0 0 0,0-1 0,0 1 0,-1 0 1,1-1-1,0 1 0,0 0 0,-1-1 0,9 1 102,0 0 0,0 0-1,0 1 1,0 1-1,0-1 1,-1 1 0,1 0-1,10 6 1,22 4 236,112 17 154,-87-25-2781,-63-35-10372,-2 7 2077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12619,'0'0'6602,"9"15"-5960,20 34 20,-1 1 1,-3 1-1,20 57 1,-41-96-549,43 160 634,-42-149-710,-1 0-1,-1 1 1,-1-1 0,-1 1-1,-3 33 1,1-52-46,0-1 1,0 1-1,0-1 0,0 1 1,-1-1-1,0 1 1,0-1-1,0 0 0,0 0 1,-1 0-1,0 0 0,0 0 1,0-1-1,0 1 0,0-1 1,-1 0-1,1 0 0,-1 0 1,0 0-1,0-1 1,0 1-1,-8 2 0,1 0-36,0-1-1,-1-1 0,0 0 0,1-1 1,-1 0-1,0-1 0,-18 0 1,28-1 39,1 0 1,-1 0-1,0 0 1,0 0-1,1-1 1,-1 1-1,0-1 1,1 1-1,-1-1 0,1 1 1,-1-1-1,1 0 1,-1 0-1,1 0 1,-1 0-1,1 0 1,0 0-1,-1 0 1,1 0-1,0 0 1,0-1-1,0 1 1,0 0-1,0-1 1,0 1-1,0-1 1,1 0-1,-1 1 1,0-1-1,1 1 1,-1-1-1,1 0 1,0 1-1,-1-1 1,1 0-1,0 0 1,0 1-1,0-1 1,0 0-1,1-1 1,0-4 0,-1 0 1,2 1 0,-1-1-1,1 0 1,0 1-1,0-1 1,1 1 0,-1 0-1,6-8 1,9-8 24,1 0 0,1 1 0,1 1 0,1 1 0,0 1 0,39-25 0,-37 28-11,0-1 0,-2-1 0,0-1 0,-1-1 1,-1-1-1,-1-1 0,21-29 0,-34 42 7,-1 0 1,0 1-1,-1-1 1,0-1-1,0 1 0,0 0 1,-1-1-1,-1 1 0,1-1 1,-1 0-1,-1 1 1,0-1-1,0 0 0,-1 0 1,0 1-1,0-1 1,-1 1-1,0-1 0,0 1 1,-1-1-1,0 1 1,-1 0-1,0 0 0,0 1 1,0-1-1,-1 1 1,0 0-1,-1 0 0,0 1 1,0-1-1,0 1 1,-1 1-1,0-1 0,0 1 1,0 0-1,0 1 1,-1 0-1,0 0 0,0 0 1,0 1-1,0 0 1,-1 1-1,1 0 0,-1 0 1,-9 0-1,6 1 113,0 0 0,0 0-1,0 2 1,-24 3 0,31-3-83,0 0 0,-1 1-1,1 0 1,0 0 0,0 0 0,0 1 0,0 0 0,1-1-1,-1 2 1,1-1 0,-1 1 0,-6 7 0,-1 3 122,0 0 1,2 1 0,-1 1 0,2 0-1,0 0 1,1 0 0,-11 33-1,16-40-399,0 1-1,1 0 0,0 0 0,0 0 0,1 0 0,1 0 0,0 0 0,0 0 0,1 1 1,0-1-1,0 0 0,1 0 0,1 0 0,0-1 0,7 17 0,16 14-7068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86 11026,'0'0'8234,"23"-13"-7688,-4 0-399,-9 6-72,0 0-1,1 0 1,-1 1 0,1 1 0,0 0 0,1 1 0,-1 0 0,1 0 0,0 1-1,0 1 1,24-2 0,-15 3 239,0 0 0,0 2 0,0 1 0,0 0 0,37 11 0,-53-12-255,0 1 1,0 0 0,-1 0-1,1 0 1,0 1 0,-1 0-1,0 0 1,0 0 0,0 0-1,0 0 1,0 1-1,-1 0 1,0 0 0,1 0-1,-1 0 1,-1 0 0,1 1-1,-1-1 1,1 1 0,-1 0-1,-1-1 1,1 1-1,-1 0 1,1 0 0,-1 0-1,-1 0 1,1 0 0,-1 1-1,0 5 1,-1-1-10,0-1 1,-1 0 0,0 1-1,0-1 1,-1 0-1,-1 0 1,1-1 0,-1 1-1,-1-1 1,1 0-1,-1 0 1,-1 0-1,0 0 1,0-1 0,0 0-1,-1 0 1,0-1-1,-12 9 1,-11 7-35,0-2 1,-1-1-1,-51 22 1,45-23-139,0-2 0,-2-2 0,-42 11 0,63-22-936,0 0 1,-35 1-1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13339,'0'0'6921,"-28"182"-5040,28-114-449,28-2-648,-1-2-368,10-15-264,-1-8-152,1-10-144,-9-12-760,8-19-1496,-8 0-2802,-19 0-1983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11618,'0'0'10949,"23"3"-10651,73 13-262,-93-16-45,1 1 0,-1 0 0,0-1 0,1 1 0,-1 1 0,0-1 0,0 0 0,0 1 0,0 0 0,0 0 0,0 0 0,0 0 0,0 0 0,-1 0 0,3 4 0,-4-5 12,0 1 0,0-1 0,-1 1 0,1-1 0,-1 1 1,1-1-1,-1 1 0,1 0 0,-1-1 0,0 1 0,0 0 0,0 0 0,0-1 0,0 1 0,0 0 0,-1-1 0,1 1 0,0 0 0,-1-1 0,-1 4 0,-1 1 16,0 0 0,-1 0 1,0 0-1,0-1 1,-1 0-1,1 1 0,-1-2 1,0 1-1,-11 8 0,4-4 41,0-1 0,0 0 0,-1-1-1,0 0 1,-1-1 0,1-1 0,-1 0-1,0 0 1,0-2 0,-19 3 0,32-6 613,28 0-510,6 1 12,-1 1 0,0 1 0,0 2-1,0 1 1,0 2 0,58 21 0,-86-27-105,0 0 0,0 0 0,0 0 0,0 0 0,0 1 0,-1-1 0,1 1 0,-1 0 1,1 0-1,-1 0 0,0 1 0,0-1 0,-1 1 0,1 0 0,-1-1 0,0 1 0,0 0 0,0 1 0,0-1 0,-1 0 0,0 0 0,1 1 0,-2-1 0,1 0 0,0 1 0,-1-1 0,0 1 0,0-1 0,0 1 0,-1-1 0,1 1 0,-1-1 0,-2 6 0,-1 3 6,0-1 0,0 0 0,-2 0 0,1 0 0,-2 0-1,1-1 1,-2 0 0,1-1 0,-2 0 0,-9 11 0,10-14-161,0 0 0,0 0 0,0-1 0,-1 0 0,0 0 0,0-1 0,-1-1 0,1 1 1,-1-1-1,0-1 0,0 0 0,0 0 0,0-1 0,-1 0 0,1-1 0,-16 0 1,25-1-885,21-10-9552,6-5 1972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13123,'0'0'11626,"165"0"-11490,-110 0-136,-18 5-456,0-5-992,-19 0-1257,-9 0-2584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4001,'0'0'18900,"192"13"-18604,-155-4-296,0-1-800,-1 6-1513,-17-3-3464,-1 0-2001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7034,'0'0'14839,"27"-15"-14279,-1 1-460,-2 2-10,0-2-1,0 0 1,-1-2-1,-1-1 1,29-28-1,-14 7-39,-3-3 0,-1 0 0,-2-2 0,-1-2-1,-3 0 1,-2-2 0,-2-1 0,-2-1 0,-2 0-1,-2-2 1,-3 0 0,-1-1 0,8-90 0,-17 89 403,-4 42 389,-4 34-374,-22 94-80,16-77-246,-7 48 0,11-43 57,2 0 0,3 1 0,4 61 0,-3-104-204,1-1 1,-1 1-1,1-1 1,-1 1-1,1-1 0,0 1 1,0-1-1,0 1 1,0-1-1,0 0 0,1 0 1,-1 1-1,1-1 0,-1 0 1,1 0-1,0-1 1,0 1-1,0 0 0,0 0 1,0-1-1,0 1 1,0-1-1,1 0 0,-1 0 1,0 0-1,1 0 0,-1 0 1,1 0-1,-1-1 1,1 1-1,-1-1 0,1 0 1,0 1-1,-1-1 1,1 0-1,-1-1 0,1 1 1,0 0-1,-1-1 0,1 0 1,-1 1-1,1-1 1,-1 0-1,0 0 0,1 0 1,-1-1-1,0 1 1,0 0-1,4-4 0,2-4-10,1-1-1,-1 0 1,0-1-1,-1 0 1,-1 0-1,0-1 1,8-20-1,28-92-71,-42 124 86,14-45 4,-1 0 0,-3-1-1,-2 0 1,4-64 0,-12 109 201,0 33 282,-1 63-68,4 0-1,4-1 1,39 184-1,-42-261-436,1 0 0,1 0 0,1-1-1,17 31 1,-21-43-308,0 0 1,0 0-1,0 0 0,0 0 0,1-1 0,0 1 1,-1-1-1,1 0 0,8 4 0,-9-5-289,-1-1 0,1 0 0,0 0 1,0 0-1,0-1 0,0 1 0,0-1 0,0 0 0,0 1 0,0-1 1,0 0-1,0-1 0,0 1 0,0-1 0,0 1 0,0-1 0,4-1 0,13-12-10559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3673,'0'0'18320,"23"9"-17922,73 27-144,-90-34-165,0 0 1,0 1-1,-1 0 0,1 0 1,-1 1-1,0-1 1,0 1-1,0 0 0,-1 0 1,1 1-1,-1 0 0,5 7 1,-7-9 8,0 1 0,0 0-1,-1 0 1,1-1 0,-1 1 0,0 1 0,0-1 0,-1 0 0,1 0-1,-1 0 1,0 0 0,0 0 0,0 0 0,-1 7 0,-4 5 218,0 0 0,-1 0 1,-1 0-1,0-1 0,-1 0 1,-19 27-1,0 2-270,18-28 101,0 0-1,0 1 0,2 0 1,0 0-1,1 1 1,1 0-1,1 0 0,-4 27 1,8-44-144,0 1 0,1-1 0,-1 1 0,1-1 0,-1 1 0,1-1 0,-1 1 0,1-1 0,0 0 0,0 1 0,0-1 0,0 0 0,0 0 0,0 0 0,0 0 0,0 0 0,0 0 0,0 0 0,0 0 0,1 0 0,-1 0 0,0-1 0,1 1 0,-1 0 0,1-1 0,-1 1 0,0-1 0,1 0 0,-1 1 0,1-1 0,-1 0 0,3 0 0,61 1-337,-47-1 235,-1 1 35,-13-1 34,-1 1 0,1-1-1,0 0 1,-1 0 0,1 0 0,0 0 0,-1-1 0,1 1 0,-1-1-1,7-2 1,-8 0 113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0 440,'0'0'25686,"174"0"-25310,-119 0-216,-9 0-80,-9 0-80,-10 0-8,-9 0-112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14419,'0'0'10734,"-2"28"-9817,0-6-709,0-13-138,1 1-1,0 0 1,0 0 0,1 0-1,1-1 1,-1 1 0,2 0-1,-1 0 1,1-1 0,1 1-1,-1-1 1,2 0 0,-1 1-1,1-1 1,10 16 0,-6-15-98,0 1 1,0-2-1,1 1 1,0-1-1,0 0 1,1-1-1,0 0 1,1-1-1,0 0 1,0-1-1,0 0 1,1 0-1,0-1 1,0-1-1,0 0 1,1-1-1,-1 0 1,1-1-1,0 0 1,-1-1-1,1-1 1,0 0-1,0 0 1,0-1-1,20-5 1,-27 4-159,1 0 1,0 0 0,-1-1-1,0 0 1,1 0 0,-1-1 0,0 0-1,-1 0 1,1 0 0,-1-1-1,0 1 1,0-1 0,0 0-1,0-1 1,-1 1 0,6-12-1,-5 7-405,0 0 0,-2 0-1,1 0 1,-1 0-1,0-1 1,-1 1-1,-1-1 1,1 0 0,-2-17-1,0-43-4792,0 2-2204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15331,'0'0'9793,"32"6"-8817,15 4-712,131 18 450,-15-20-162,-161-8-452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4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12323,'0'0'9626,"37"209"-7394,-37-105-503,0 15-489,9 13-240,-9 0-248,19-3-256,-10-11-232,9-16-208,10-17-56,-10-16-88,0-22-544,10-20-992,-19-10-2353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12603,'0'0'8758,"3"12"-8230,86 278 1624,-28-104-1797,-60-181-512,0 0 0,0 1 1,-1-1-1,1 1 0,-1-1 0,-1 7 1,1 2-2656,-3-8-2084,-13-5-869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15091,'0'0'7706,"220"-19"-7162,-128 13-544,-10 1-392,1-1-1136,-1 6-1137,-17 0-2984,-29 0-1385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12123,'0'0'8129,"92"171"-6992,-65-102-529,-8-3-384,-1-1-120,-9-10-104,0-5-176,-9-14-592,0-12-529,-18-21-863,0-3-1825,-10 0-1440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11498,'0'0'8402,"33"5"-7248,109 16-525,-128-18-611,0 0 0,0 1 1,0 0-1,-1 1 0,15 7 0,-20-7-44,-1-1 1,0 2-1,0-1 0,0 1 1,-1 0-1,7 7 1,-10-9 26,0-1 0,0 1 0,-1 0-1,1 0 1,-1 0 0,0 0 0,0 0 0,0 1 0,0-1 0,-1 0 0,0 1 0,0 0 0,0-1 0,0 1 0,-1 0 0,0-1 0,0 1 0,0 0 0,0-1 0,-1 1 0,0 0 0,0-1 0,0 1 0,-1-1 0,1 1 0,-1-1 0,0 0 0,0 0 0,-1 0 0,1 0 0,-1 0 0,0 0 0,0 0-1,0-1 1,0 0 0,-1 1 0,1-1 0,-1-1 0,-6 5 0,-6 5 33,-1 0-1,-1-1 1,0-1-1,0-1 1,-1 0-1,0-1 0,0-1 1,-1-1-1,0-1 1,0-1-1,0 0 1,-37 1-1,54-5 374,8 0-346,3 0-5,19-2 191,1 2 1,-1 1 0,1 1-1,-1 2 1,0 0-1,0 2 1,52 18 0,-47-8-7,-1 1 0,50 35-1,-67-42-155,0 1 1,-1 1-1,0 0 0,-1 1 0,-1 0 0,0 1 0,13 20 0,-22-23-2663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0 729 6369,'0'0'10587,"0"-15"-10091,0 8-474,0-37 484,10-70-1,25-190 598,-35 219-957,-1 61-57,1 1 0,1 0-1,1 0 1,5-25 0,-6 40-83,1-2 731,7 14-268,4 13-94,0 1 0,-2 0 1,17 37-1,-12-25 6,166 406 1162,-182-436-1621,0 1 0,0-1 0,1 1 0,-1-1 0,0 1 0,0 0 0,0-1 0,0 1 0,0-1 0,0 1 0,0-1 0,0 1 0,0-1 0,-1 1 0,1-1 0,0 1 0,0-1 0,0 1 0,0-1 0,-1 1 0,1-1 0,0 1 0,-1-1 0,1 1 0,0-1 0,-1 0 0,1 1 0,0-1 0,-1 1 0,1-1 0,-1 0 0,1 1 0,-1-1 0,1 0 0,-1 0 0,1 0 0,-1 1 0,1-1 0,-1 0 0,1 0 0,-1 0 0,1 0 0,-1 0 0,1 0 0,-1 0 0,0 0 0,1 0 0,-1 0 0,1 0 0,-1 0 0,1 0 0,-1 0 0,1-1 0,-1 1 0,1 0 0,-2-1 0,-33-8-5557,8-1-593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12347,'0'0'8842,"192"36"-8034,-128-30-768,-9-1-40,10-2-1409,-10 2-2287,-19-5-3338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10922,'0'0'8463,"6"-30"-8222,20-102-143,-19 87 2,-2 1-1,-1-1 1,-5-75-1,-1 46 570,4 89-515,0 0 0,2 0 0,-1 0 0,2 0 0,-1-1 0,2 0 0,11 22 0,5 12 264,-9-16-225,1-1 0,2 0 0,1-1 0,1 0 1,32 37-1,-47-63-174,0-1 0,0 0 1,0 0-1,0 0 0,1-1 1,-1 1-1,1-1 0,0 0 1,-1 0-1,9 3 0,-11-5-16,1 0-1,-1 1 0,0-1 0,1 0 1,-1 0-1,0 0 0,0 0 0,1 0 1,-1-1-1,0 1 0,0 0 0,1 0 1,-1-1-1,0 1 0,0-1 0,0 1 1,1-1-1,-1 0 0,0 1 0,0-1 1,0 0-1,0 0 0,0 0 0,0 1 1,-1-1-1,1 0 0,0 0 0,0 0 1,-1-1-1,1 1 0,0 0 0,-1 0 1,1 0-1,-1 0 0,0-1 0,1 1 1,-1 0-1,0 0 0,0-2 0,9-40 54,-3-1-1,-2 0 0,-2-1 1,-3-55-1,0 26-118,1 65 39,0 1 2,0 0 0,0 0 0,0 0 0,-1 0 0,-1 0 0,1 0 0,-6-15 0,2 18 14,2 11-2785,13 80-4966,-1-37 2101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11450,'0'0'8268,"-8"7"-8071,4-3-159,2-3-27,0 0 0,1 0 1,-1 0-1,0 0 0,1 1 1,-1-1-1,1 0 1,0 1-1,-1 0 0,1-1 1,0 1-1,0 0 0,0-1 1,0 1-1,0 0 0,0 0 1,1 0-1,-1 0 0,1 0 1,-1 0-1,1 0 0,0 0 1,-1 0-1,1 0 0,0 0 1,1 0-1,-1 0 0,0 0 1,0 0-1,1 0 0,-1 0 1,2 3-1,13 13 221,1 0 0,0-2 1,1 0-1,0-1 0,33 21 0,-9-5 217,-12-9-165,-16-13-140,0 0 0,-1 1 1,11 12-1,-20-19-93,0 1 1,0-1-1,-1 1 1,1 0-1,-1 0 1,0-1-1,0 1 1,0 1 0,-1-1-1,1 0 1,-1 0-1,0 1 1,-1-1-1,1 0 1,0 7-1,-1-5-7,0 0 0,0 0 0,0 1 0,-1-1-1,0 0 1,0 0 0,0 0 0,-1 1 0,0-2 0,0 1-1,-1 0 1,0 0 0,0-1 0,0 1 0,0-1-1,-1 0 1,0 0 0,0 0 0,0-1 0,-1 1-1,0-1 1,1 0 0,-2 0 0,1-1 0,0 0 0,-8 4-1,-5 1-683,1-1-1,-2-1 0,1-1 0,0 0 0,-1-2 1,0 0-1,0-1 0,0 0 0,-32-3 0,52-13-7555,15-3 2020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5193,'6'-4'17731,"0"6"-17486,0 6-96,1 2 0,-2-1 0,1 1 0,-1-1 0,-1 2 0,1-1 0,-2 0 0,4 14 0,7 18 198,93 228 353,-101-246-700,-6-22-2,0 0 0,1 0 1,-1 0-1,0 0 0,1 0 1,-1 0-1,1 0 0,0 0 0,0 0 1,-1 0-1,1 0 0,1 0 1,-1-1-1,0 1 0,2 1 0,-2-2-114,0-4-234,-1 1 216,0 0 1,0-1 0,0 1-1,0-1 1,0 1 0,-1 0 0,1-1-1,0 1 1,-1 0 0,0-1-1,0 1 1,0 0 0,0 0-1,0 0 1,0 0 0,-2-3-1,-4-9-465,-55-203-4828,-4-11 4012,64 222 1951,-1-1-1,2-1 1,-1 1-1,1 0 1,0 0-1,0 0 0,1-10 1,2 16-436,-1 0 0,0 0 1,1 0-1,-1 1 0,0-1 0,1 0 1,-1 1-1,1-1 0,-1 1 1,1 0-1,0-1 0,-1 1 0,1 0 1,-1 0-1,3 0 0,-1-1 138,204-29 1998,-68 22-5655,-141 22-3224,-16 5 1594,-16 0-3053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1 864,'0'0'19572,"-22"13"-18881,9-5-598,5-4-50,0 0 0,1 1 0,0-1 0,0 1 0,0 1 0,1-1 0,-1 1-1,1 0 1,1 1 0,-1 0 0,1-1 0,0 2 0,1-1 0,-1 0 0,2 1 0,-1 0-1,1 0 1,0 0 0,-3 16 0,-9 72 1064,-3 123-1,14 104 350,4-251-1315,3-21-133,2-1 0,2 1-1,2-1 1,30 91 0,-32-127-1828,4-10-7374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13267,'0'0'7962,"183"22"-6890,-128-17-680,-9-2-392,-10 11-1384,1-6-1329,-19 3-3968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7162,'0'0'12882,"18"0"-25876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8330,'0'0'10178,"13"22"-9481,7 6-463,7 14 321,30 57 1,-23-27 224,-19-37-456,1-1-1,2 0 1,2-1-1,42 54 1,-61-86-326,-1 0 1,1 0-1,0 0 1,0 0 0,-1-1-1,1 1 1,0 0-1,0-1 1,0 1 0,0-1-1,0 1 1,0-1-1,0 1 1,0-1-1,0 1 1,0-1 0,0 0-1,0 0 1,2 1-1,-3-2 1,1 1-1,0 0 0,-1 0 0,1-1 0,0 1 0,-1 0 0,1-1 1,0 1-1,-1-1 0,1 1 0,-1-1 0,1 1 0,-1-1 0,1 1 0,-1-1 1,0 0-1,1 1 0,-1-1 0,0 0 0,1 1 0,-1-2 0,8-42-26,-7 39 39,3-41 11,-2-1 1,-2 0-1,-2 0 1,-2 0-1,-16-70 1,-33-151 17,52 252-264,4 13-508,4 11-284,35 76-6786,-22-30 589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1 579 10402,'0'0'11628,"6"-30"-11093,22-102-342,-23 109-171,2-1-1,1 1 1,14-29-1,3-10-27,37-157-497,-62 218 498,0 1 0,0-1-1,0 1 1,0-1-1,0 1 1,0 0-1,0-1 1,0 1 0,0-1-1,0 1 1,0-1-1,0 1 1,0 0-1,0-1 1,1 1 0,-1-1-1,0 1 1,0 0-1,0-1 1,0 1-1,1 0 1,-1-1-1,0 1 1,1 0 0,-1-1-1,0 1 1,0 0-1,1-1 1,-1 1-1,1 0 1,-1 0 0,0 0-1,1-1 1,-1 1-1,0 0 1,1 0-1,-1 0 1,1 0 0,-1 0-1,1 0 1,-1-1-1,0 1 1,1 0-1,-1 0 1,1 1 0,-1-1-1,1 0 1,-1 0-1,0 0 1,1 0-1,-1 0 1,1 0-1,-1 0 1,0 1 0,1-1-1,-1 0 1,0 0-1,1 1 1,-1-1-1,0 0 1,1 0 0,-1 1-1,0-1 1,1 1-1,17 28-40,-14-22 127,33 68 255,-3 1 0,-4 2 0,23 93 0,-46-149-1080,-2 0-1,4 29 1,-8-44 63,0 0 0,-1-1 0,0 1 0,0 0 0,-1-1 0,0 1 0,0 0 0,0-1 0,-1 1 0,0-1 0,0 0 0,-4 9 0,-19 11-3848</inkml:trace>
  <inkml:trace contextRef="#ctx0" brushRef="#br0" timeOffset="1">1 302 9450,'0'0'5681,"183"49"-5265,-128-29-416,28 4-568,-28-4-1960,0-4-2906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8330,'0'0'9114,"82"165"-8466,-54-101 24,-1 7-64,1-2-232,-10-14-280,0-14-96,-8-11-520,-10-11-632,-28-41-9882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8554,'0'0'4858,"26"-4"-3215,0-1-1277,8-2 127,-1 2 1,68-1-1,-77 6-364,1 1 0,-1 1 1,30 6-1,-45-5-110,0-1-1,0 1 1,0 0-1,-1 0 1,0 1 0,1 1-1,-1-1 1,-1 1-1,1 1 1,-1-1 0,12 12-1,-17-15 22,0 1 0,0-1 0,0 1 0,0-1-1,0 1 1,0 0 0,-1-1 0,0 1 0,1 0 0,-1 0 0,0 0-1,0 0 1,-1 0 0,1 0 0,-1 0 0,1 0 0,-1 0 0,0 1 0,0-1-1,-1 5 1,0-3 6,-1 0 0,0-1-1,0 1 1,0 0-1,-1-1 1,1 0 0,-1 1-1,0-1 1,0 0 0,0 0-1,-7 5 1,-4 3-44,-1 0 1,0-1 0,-1-1-1,0 0 1,-29 12-1,32-16-23,1 0 19,-1 0 0,0-1-1,0 0 1,-1-1 0,1-1 0,-1 0 0,-15 1 0,100-9 1118,-48 2-311,-1 2 1,41 1-1,-56 1-673,0 0 0,0 0 0,0 1 0,0 0 0,0 0 0,0 0 0,0 1 0,-1 0 0,1 1 0,-1 0 0,0-1 0,11 10 0,2 8-86,-1 1 0,0 0 0,-1 1 0,-2 1 0,0 1 0,-2 0 1,-1 1-1,-1 0 0,9 32 0,-11-31-1835,-9-22-2651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1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6057,'0'0'15164,"82"146"-13420,-54-77-800,-1 0-512,10 5-280,-10-3-144,-8-10-8,8-6-488,-9-11-1064,1-9-1497,-10-10-3800,9-14 311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102 712 6081,'0'0'14693,"6"-23"-14086,3-6-442,-4 15-91,-1 0 0,0-1-1,-1 1 1,-1-1 0,0 0 0,-1 1 0,-1-18 0,2-105 312,1 40-304,-15-158 1,10 218 17,2 36 36,2 6-3,12 34 463,3 0 0,29 51 0,11 24 148,88 178-745,-145-292-33,19 36-1149,-16-22-2464,-10-13-231,-23-3-1342,-7-7-2357</inkml:trace>
  <inkml:trace contextRef="#ctx0" brushRef="#br0" timeOffset="1">1 366 12139,'0'0'9754,"183"99"-8450,-110-80-752,-8 0-552,-1-2-192,-9-12-696,9 1-1385,-18-6-2528,-10 0-1336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3289,'0'0'15740,"12"30"-15111,1 1-428,72 158 1297,-54-126-635,23 43 379,-47-94-1127,0 0 0,1-1-1,1 0 1,0 0 0,0-1-1,13 10 1,-19-17-113,1-1-1,-1 0 0,1 1 0,0-1 1,0-1-1,-1 1 0,1 0 1,1-1-1,-1 0 0,0 0 1,0 0-1,0-1 0,7 1 1,-8-1-8,-1 0 0,0 0 0,0 0 1,0-1-1,0 1 0,0-1 0,0 1 0,0-1 1,0 0-1,0 0 0,0 0 0,0 0 1,0 0-1,-1 0 0,1-1 0,0 1 1,-1 0-1,1-1 0,-1 0 0,0 1 0,1-1 1,-1 0-1,0 1 0,0-1 0,0 0 1,1-4-1,4-12-25,-1-1 0,-1 0 0,0 0 1,-2-1-1,0-24 0,-6-101-20,2 119 40,-1 0 0,-1 0 0,-2 0 0,0 1 0,-1 0 0,-2 0 0,-17-35 0,15 48-1066,5 23-2131,5 29-2389,1-38 5546,0 40-5276,0-3-2777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8058,'0'0'11090,"5"27"-9866,-2-4-937,2 7 127,0 0-1,2 0 1,2-1 0,12 30 0,-20-57-381,19 46 818,34 59 0,-47-95-813,0 0 0,1 0-1,1-1 1,0 0-1,0-1 1,1 0 0,0-1-1,1 0 1,0 0 0,13 7-1,-22-15-223,1 1 0,0-1-1,0 1 1,0-1 0,1 0 0,-1 0-1,0 0 1,0 0 0,1-1-1,-1 1 1,0-1 0,1 0-1,-1 0 1,0 0 0,1-1 0,-1 1-1,0-1 1,1 1 0,5-3-1,-8 2-112,1 0-1,-1 0 0,0-1 1,1 1-1,-1 0 0,0 0 1,0-1-1,0 1 0,0-1 0,0 1 1,0-1-1,0 0 0,0 1 1,-1-1-1,1 0 0,-1 1 1,1-1-1,-1 0 0,1 0 1,-1 1-1,0-1 0,0 0 1,0 0-1,0 0 0,0 1 0,-1-1 1,1 0-1,0 0 0,-1 1 1,1-1-1,-1 0 0,0 1 1,0-1-1,-1-2 0,-13-16-5545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10354,'0'0'8959,"4"-25"-7877,6-53-593,22-230 1275,-32 100-660,2 235-979,0 0-1,2 0 1,1-1 0,15 48 0,50 101 494,-62-155-577,2-1 0,0 0-1,2 0 1,0-1 0,1-1 0,0 0 0,1 0 0,19 15 0,-32-31-38,0 0 0,0 0-1,0 0 1,0 0 0,0-1-1,0 1 1,1 0 0,-1-1 0,0 1-1,0-1 1,1 1 0,-1-1 0,0 1-1,1-1 1,-1 0 0,1 0-1,-1 0 1,0 0 0,1 0 0,-1 0-1,0 0 1,1 0 0,-1 0 0,1-1-1,-1 1 1,0-1 0,0 1-1,1-1 1,-1 1 0,0-1 0,0 0-1,1 1 1,-1-1 0,0 0 0,0 0-1,0 0 1,0 0 0,0 0-1,0 0 1,-1 0 0,1 0 0,0 0-1,-1-1 1,2-1 0,2-6 49,-1 0 1,1 0-1,-2-1 0,0 1 1,2-11-1,3-45-344,-2 0 0,-5-72-1,0 67-4224,18 84-10913</inkml:trace>
  <inkml:trace contextRef="#ctx0" brushRef="#br0" timeOffset="1">569 9 4905,'0'0'14995,"0"19"-14424,0-1-441,-1 58 1093,19 142 1,-11-175-1015,-6-31-256,1 0 1,0 0-1,0 0 1,1 0-1,1-1 1,0 1-1,1-1 1,0 0-1,7 11 1,-12-22-10,0-1 0,0 1 1,0 0-1,0 0 1,0 0-1,0 0 1,0 0-1,0 0 1,0-1-1,0 1 0,1 0 1,-1 0-1,0 0 1,0 0-1,0 0 1,0 0-1,0 0 1,0 0-1,0 0 0,0 0 1,1-1-1,-1 1 1,0 0-1,0 0 1,0 0-1,0 0 1,0 0-1,0 0 0,1 0 1,-1 0-1,0 0 1,0 0-1,0 0 1,0 0-1,0 0 1,0 0-1,1 0 0,-1 0 1,0 0-1,0 0 1,0 0-1,0 1 1,0-1-1,0 0 1,0 0-1,1 0 0,-1 0 1,0 0-1,0 0 1,0 0-1,0 0 1,0 0-1,0 0 1,0 1-1,0-1 0,0 0 1,0 0-1,0 0 1,1 0-1,-1 0 1,0 0-1,0 0 1,0 1-1,0-1 0,0 0 1,0 0-1,0 0 1,-1-16-2173,-6-22-1598,-9-5-1916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4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11602,'0'0'7920,"21"-2"-7487,-7 1-364,-1-1 14,0 1 0,0 0-1,1 1 1,-1 1 0,0 0-1,0 0 1,0 1 0,0 1-1,0 0 1,0 1 0,17 8-1,-24-9-26,-1 1-1,1 0 1,-1 0-1,0 1 0,-1-1 1,1 1-1,-1 0 0,0 0 1,0 1-1,0-1 0,-1 1 1,0 0-1,0 0 1,0 0-1,-1 0 0,0 0 1,0 0-1,-1 1 0,0-1 1,0 1-1,0-1 0,-1 1 1,0 0-1,0-1 1,0 1-1,-1-1 0,0 1 1,0-1-1,-1 1 0,0-1 1,0 0-1,-1 0 0,1 0 1,-1 0-1,-1 0 1,1 0-1,-1-1 0,-5 7 1,-3 3-68,-1-1 1,-1 0 0,0-1-1,0 0 1,-2-1 0,-25 15-1,31-21-380,-1 0 0,0-1-1,0-1 1,0 0 0,-1 0-1,1-1 1,-14 2 0,21-5-398,-8 0-548,8-8-4980,4-11-1377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10322,'0'0'9754,"193"0"-8113,-129-5-825,0-3-640,0 2-176,-18-5-440,-9 6-600,-19-1-257,-9 3-839,-9-2-321,-18-12-391,-19 4-2057,-9-1 480</inkml:trace>
  <inkml:trace contextRef="#ctx0" brushRef="#br0" timeOffset="1">110 0 11602,'0'0'9330,"193"19"-7601,-129-2-881,-18 2-632,9-5-216,-19 8-384,1-3-888,-9-5-201,8 8-1079,-17-8-3417,-1-9-825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9762,'0'0'12963,"46"176"-12155,-27-113-456,-1 0-208,0-5-144,-9-9-240,10-5-312,-1-19-1200,0-8-465,10-17-1912,-1 0-1104,-8-11-1088</inkml:trace>
  <inkml:trace contextRef="#ctx0" brushRef="#br0" timeOffset="1">202 39 7562,'0'0'11518,"0"16"-10828,0-4-532,-1-8-92,0 1 0,1 0 0,0 0 1,0 0-1,0 0 0,1 0 0,-1 0 0,1 0 0,0 0 0,1-1 0,-1 1 0,1 0 0,0-1 0,0 1 0,1-1 1,-1 0-1,1 0 0,0 0 0,5 6 0,-3-6 53,22 20 755,-1 1 1,34 42-1,-53-58-695,-1 0 0,0 0-1,-1 0 1,0 1 0,0 0 0,-1 0 0,-1 0-1,1 0 1,-1 0 0,-1 1 0,0 0-1,-1-1 1,1 12 0,-2-7-39,-3 32-24,3-45-155,-1 1-1,1-1 1,-1 0-1,0 0 0,0 0 1,0 0-1,0-1 1,0 1-1,-1 0 1,1 0-1,0-1 0,-1 1 1,1-1-1,-1 1 1,0-1-1,1 1 1,-1-1-1,0 0 0,0 0 1,-2 1-1,-9 2-548,0 0 0,0-1 0,0 0 0,0-1 0,0 0 0,-1-2-1,-22 0 1,4-2-2461,1-2-1,-40-9 1,-11-10-7530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4489,'0'0'17652,"192"-30"-17068,-127 19-584,-10 3-360,-19 5-848,-8 0-753,-56-2-14554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9874,'0'0'9090,"175"-16"-17388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4153,'0'0'10219,"23"-5"-8950,89-16 644,147-7 0,-58 20-1444,251-4-369,-250 12-109,656-19 1357,-529 10-672,-126 7-222,-132 0-323,490-33 478,-13 6-130,-451 28-259,204-23 132,27-1-124,-196 26-101,288-13 613,193-7 453,-310 18-392,-167-7-347,-124 7-276,-5 1-512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10418,'0'0'10685,"7"26"-9754,0-3-716,52 152 1002,40 99-447,-98-273-900,-1-1 0,0 1 0,0-1 0,0 0-1,1 1 1,-1-1 0,0 1 0,0-1 0,0 1 0,0-1 0,0 1 0,0-1 0,0 0 0,0 1 0,0-1-1,0 1 1,0-1 0,0 1 0,0-1 0,0 1 0,0-1 0,0 1 0,0-1 0,-1 0 0,1 1 0,0-1 0,0 1-1,-1-1 1,1 0 0,0 1 0,0-1 0,-1 0 0,1 1 0,0-1 0,-1 0 0,1 1 0,-1-1 0,1 0-1,0 0 1,-1 0 0,1 1 0,-1-1 0,0 0 0,-20-2-6937,-5-7-1945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1408,'0'0'18356,"220"14"-16531,-147-8-729,9-4-712,-17 1-384,-1 0-320,-28 2-1328,1 6-953,-28 0-3008,0 3-1633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9250,'0'0'10610,"46"182"-9586,-27-119-327,-10-3-369,0-5-184,0-16-144,0-9-320,10-8-793,-19-16-607,-28-34-13235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6617,'0'0'9516,"27"4"-7813,4-1-1307,-9-1-159,-1 1-1,1 1 0,-1 1 0,1 1 0,32 13 1,-43-15-127,4 2-57,-1 0 1,0 0-1,0 1 1,0 1-1,17 13 1,-28-19-56,0 1 1,0 0 0,0 0 0,-1 0 0,1 0 0,-1 1 0,0-1 0,0 1 0,0-1 0,0 1 0,0 0-1,-1 0 1,0 0 0,0-1 0,0 1 0,0 0 0,0 1 0,-1-1 0,0 0 0,0 0 0,0 0-1,0 0 1,-1 0 0,1 0 0,-1 0 0,-2 4 0,1-2 20,-1 0-1,-1 0 1,1 0-1,-1-1 1,0 1 0,0-1-1,-1 0 1,1 0 0,-1-1-1,0 1 1,-1-1-1,1 0 1,-1 0 0,1-1-1,-8 3 1,-12 8-67,-1-3 0,-34 12 1,51-20-17,0 0 0,1-1 1,-1-1-1,0 0 0,0 0 1,-11 0-1,23-8-132,2 3 242,0 0 0,0 0 0,1 1 0,-1 0 0,1 0 0,0 0-1,0 1 1,0-1 0,0 2 0,13-3 0,0 0 323,0 2 0,28-1 1,-34 3-72,-1 0 0,1 1 1,-1 1-1,1-1 0,-1 2 1,23 7-1,-27-7-170,-1 1-1,0 0 1,1 1 0,-1 0-1,0 0 1,-1 0 0,0 1 0,0 0-1,0 0 1,0 0 0,4 8-1,1 0-12,44 68 1077,-51-75-1291,0 1 0,-1 0 0,0 0-1,0 0 1,-1 0 0,0 1 0,0-1 0,-1 1-1,1 11 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55 529 10066,'0'0'9548,"0"-24"-9350,-1-10-171,4-143 82,2 65-43,-5 68-107,10-66 0,-10 108 37,0 1-1,0-1 0,0 0 0,1 1 1,-1-1-1,1 1 0,-1-1 1,1 0-1,-1 1 0,1-1 1,0 1-1,0-1 0,0 1 1,0 0-1,0-1 0,2-1 0,-2 3 26,0 0 0,1 0-1,-1 1 1,0-1-1,1 0 1,-1 1 0,0-1-1,1 1 1,-1-1-1,0 1 1,0 0 0,1-1-1,-1 1 1,0 0 0,0 0-1,0 0 1,0 0-1,0 0 1,0 0 0,-1 0-1,1 0 1,0 0-1,1 2 1,18 22 489,-2 0 0,0 1 0,-1 1 0,14 35 0,45 122 49,-74-180-777,-1 0 0,1 0 1,-1 0-1,0 1 1,0-1-1,-1 0 1,1 0-1,-1 1 0,0-1 1,0 6-1,-1-9-91,1 0 1,-1 1-1,1-1 0,-1 0 1,0 1-1,0-1 0,1 0 1,-1 0-1,0 0 0,0 0 0,0 0 1,0 0-1,0 0 0,0 0 1,-1 0-1,1 0 0,0 0 1,0-1-1,-1 1 0,1 0 0,0-1 1,-1 0-1,1 1 0,-1-1 1,1 0-1,-1 1 0,1-1 1,0 0-1,-3 0 0,-24 1-6595</inkml:trace>
  <inkml:trace contextRef="#ctx0" brushRef="#br0" timeOffset="1">0 254 7538,'0'0'11138,"174"6"-9986,-128-6-808,0 0-344,-9 0-1144,-1 5-1480,-8 3-1985,-10 3-1641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5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14003,'0'0'8586,"-36"192"-7162,45-123-688,18 0-408,10-6-208,0-8-64,-1-11-56,-8-11-344,18-17-1024,-19-5-1553,1-11-4552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7514,'0'0'10674,"6"-25"-10231,19-81-86,-21 80-164,0-1 1,-2-1-1,-1 1 1,-4-38-1,1 1 30,-7-39-306,9 114 221,2 0-1,-1 1 1,1-1-1,1 0 1,0 0-1,9 20 1,36 65 986,-28-59-845,-15-28-214,4 8 95,1 0 1,17 24-1,-25-38-146,1 0 1,-1 0-1,1 0 0,0 0 0,0 0 1,0-1-1,0 1 0,0-1 1,1 0-1,-1 0 0,1 0 0,-1 0 1,1 0-1,0-1 0,0 0 0,0 0 1,0 0-1,6 1 0,-9-3-13,0 1-1,0-1 1,0 1-1,0-1 1,0 0-1,0 1 1,0-1-1,0 0 1,0 0-1,0 1 1,0-1-1,0 0 1,0 0-1,0 0 1,-1 0-1,1 0 1,-1 0-1,1 0 1,0-1-1,-1 1 1,0 0-1,1 0 1,-1 0-1,0 0 1,1-1-1,-1 1 1,0 0-1,0 0 1,0-1-1,0 1 1,0 0-1,-1 0 1,1-1-1,0 0 1,0-9 23,12-122 11,-11 115-140,-1-1 1,-1 0-1,-1 1 1,-1-1-1,-5-20 1,7 37 62,1 0-56,0-1 0,-1 1 0,0-1 0,1 1 0,-1 0 0,0 0 1,0-1-1,0 1 0,-1 0 0,1 0 0,0 0 0,-1 0 0,1 0 0,-1 0 0,0 1 0,0-1 1,1 1-1,-4-3 0,3 64-13325,2-29 8605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8850,'0'0'9921,"-11"2"-9585,8-1-282,-1-1-1,0 1 1,1 0 0,-1 1 0,1-1 0,-1 1-1,1-1 1,0 1 0,0 0 0,-6 4 0,9-5-27,-1 0 1,0 0-1,1 0 1,-1 0-1,0 0 1,1 0-1,-1 0 1,1 0-1,0 0 1,-1 0-1,1 0 1,0 0-1,0 0 1,-1 0-1,1 0 1,0 0-1,0 1 1,0-1 0,1 2-1,-1 0 23,1 0 1,0 0-1,0-1 0,1 1 0,-1 0 1,1 0-1,-1 0 0,1-1 0,0 1 1,4 3-1,49 53 707,3-3 0,98 72 0,-150-124-783,1 1 135,0 1 0,0-1 1,-1 1-1,1 0 0,-2 1 0,8 9 1,-12-15-85,0 0 1,-1 0 0,0 0-1,1 0 1,-1 0 0,1 0-1,-1 0 1,0 0-1,0 0 1,0 0 0,1 0-1,-1 0 1,0 1 0,0-1-1,-1 0 1,1 0-1,0 0 1,0 0 0,0 0-1,-1 0 1,1 0 0,-1 2-1,-1-1-1,0 0 0,1 0 1,-1-1-1,0 1 0,0 0 0,0-1 0,-1 1 0,1-1 0,0 0 0,0 1 0,-1-1 0,1 0 1,-5 1-1,-14 3-310,0 0 1,1-1-1,-1-1 1,0 0 0,-1-2-1,1-1 1,-40-4-1,56 2-346,0 1-1,0-1 1,0 0-1,0 0 1,1-1-1,-1 0 0,1 1 1,-1-1-1,1-1 1,0 1-1,1-1 1,-1 1-1,0-1 0,-3-6 1,2-6-4677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8330,'0'0'7499,"12"25"-5880,78 167 37,-8-47-641,-37-71-674,-30-56-267,6 11-193,-21-28-236,1-3 239,-1 0 0,0 0 0,0 0 0,1 0 0,-1 0 0,-1 0 0,1 0 0,0 0 0,0 0 1,-1 1-1,1-1 0,-2-3 0,1 3-64,-6-15-370,0 0-1,-2 0 1,0 1-1,-1 0 1,0 1-1,-24-27 1,-22-33-998,25 27 740,8 11 204,-21-40 0,39 66 954,0 0 0,0-1-1,1 0 1,1 0 0,0 0-1,1 0 1,0 0-1,-1-17 1,4 29-278,-1-1 1,0 0-1,0 1 1,1-1-1,-1 0 1,0 1-1,1-1 1,-1 0-1,0 1 1,1-1-1,-1 1 1,1-1-1,-1 1 1,1-1-1,-1 1 1,1-1-1,0 1 1,-1 0-1,1-1 1,0 1-1,-1 0 0,1-1 1,0 1-1,-1 0 1,1 0-1,0 0 1,-1-1-1,1 1 1,0 0-1,0 0 1,-1 0-1,2 0 1,32 0 1031,-21 1-599,20-1-38,0 1 1,0 2 0,0 1-1,44 12 1,-24-3-370,-34-10-648,0 2 1,0 0-1,33 14 0,-32 1-6319,-18-10 1726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10986,'0'0'7994,"184"28"-7090,-129-20-792,-9 3-112,9 8-1168,-10-2-2873,-8 2-2088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11322,'0'0'7194</inkml:trace>
  <inkml:trace contextRef="#ctx0" brushRef="#br0" timeOffset="1">184 1 336,'0'0'20092,"128"184"-19828,-91-124 8,-10-2-103,10-6-49,-19-2-120,1-17-120,-10-6-761,-9-7-927,-9-12-2017,-19-3-264,-8 1-752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129 446 1712,'0'0'17411,"38"-1"-15760,127-3-595,-66 4-380,130 17 0,-167-11-1345,-44-5-635,-15-1-341,-8 0-347,-63-7-6034,22-5 2169</inkml:trace>
  <inkml:trace contextRef="#ctx0" brushRef="#br0" timeOffset="1">1 6 10866,'0'0'10667,"229"-5"-9515,-147 5-696,1 0-344,-10 0-112,-9 0-480,-9 0-1048,-9 19-929,-18 3-2264,-19 3-984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65 458 8754,'0'0'10626,"0"-28"-10127,1-14-386,1 11-15,-2 0 1,-5-48-1,0 48 18,-18-60-1,-1-9-5,18 76-140,6 24 30,0 0-1,0 0 1,0 0-1,0 0 0,0 0 1,0 1-1,0-1 0,0 0 1,0 0-1,0 0 1,0 0-1,0 0 0,0 0 1,0 0-1,0 0 0,0 1 1,0-1-1,0 0 1,0 0-1,0 0 0,0 0 1,0 0-1,0 0 0,-1 0 1,1 0-1,0 0 1,0 0-1,0 0 0,0 1 1,0-1-1,0 0 0,0 0 1,0 0-1,0 0 1,0 0-1,-1 0 0,1 0 1,0 0-1,0 0 0,0 0 1,0 0-1,0 0 1,0 0-1,0 0 0,0 0 1,-1 0-1,1 0 0,0 0 1,0 0-1,0 0 1,0 0-1,0 0 0,0 0 1,0 0-1,0-1 1,0 1-1,-1 0 0,1 0 1,0 0-1,0 0 0,0 5 28,-1 0-1,1 0 1,1 0-1,-1 0 1,1 0-1,0-1 1,1 6-1,15 34 575,1-1 0,3 0-1,1-2 1,31 43 0,-37-60-407,0 0 0,1-2 1,26 26-1,-37-42-185,0 0 0,0-1 0,0 1 0,1-1-1,0-1 1,0 1 0,0-1 0,1-1 0,-1 1 0,1-1-1,0 0 1,0-1 0,0 0 0,0 0 0,13 0 0,-20-2-10,1 0 1,-1-1 0,0 1-1,0-1 1,0 1 0,0-1-1,0 0 1,0 1 0,0-1-1,0 0 1,0 0-1,0 0 1,-1 0 0,1 1-1,0-1 1,0 0 0,-1 0-1,1 0 1,-1-1 0,1 1-1,-1 0 1,1 0 0,-1 0-1,0 0 1,1-2 0,6-33 38,-5 16-132,0 1-1,-1-1 1,-1 0-1,-1 0 1,-1 0-1,-1 1 1,0-1 0,-1 1-1,-14-37 1,7 41-558,6 11-2125,3 27-15342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8634,'0'0'11129,"12"26"-9619,-1-1-1169,76 149 1461,-48-102-979,59 81 1,-62-115-698,-35-36-125,0-1 0,1 0 0,0 1 0,-1-1 1,1 0-1,0 0 0,-1 0 0,1 0 0,0 0 0,0 0 0,0-1 0,0 1 0,0-1 0,0 1 0,0-1 0,0 0 0,0 1 0,0-1 0,0 0 0,0-1 1,0 1-1,0 0 0,3-1 0,-4 0 9,0 0 0,0 0 0,0 0 0,-1-1 0,1 1 0,0 0 1,0 0-1,-1 0 0,1-1 0,0 1 0,-1-1 0,0 1 0,1 0 0,-1-1 0,0 1 1,1-1-1,-1 1 0,0-1 0,0-2 0,-1-39 105,0 26-76,2-35-138,-2 0 0,-2 0 0,-2 0 0,-3 0 0,-20-74 0,22 116-719,3 13-710,1 19-1037,3 53-5434,7-41 1789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8482,'0'0'12109,"10"32"-10853,39 107-127,-41-121-1001,0 0 0,1-1 0,0 0 0,1 0 0,2-1 0,-1 0 1,2-1-1,0-1 0,0 0 0,2 0 0,15 11 0,-24-20-338,0-1 0,0 0 0,1 1 0,-1-2 0,1 1 1,-1-1-1,1 0 0,0-1 0,1 1 0,-1-1 0,0-1 0,0 1 0,15 0 0,-21-2 35,-1-1-1,1 1 1,-1 0 0,1 0-1,0-1 1,-1 1 0,1 0-1,-1-1 1,1 1 0,-1-1-1,1 1 1,-1-1 0,1 1-1,-1-1 1,1 1 0,-1-1-1,0 1 1,1-1 0,-1 0-1,0 1 1,0-1-1,1 1 1,-1-1 0,0 0-1,0 1 1,0-1 0,0 0-1,0 1 1,0-1 0,0 0-1,0-1 1,0-28-3172,0 20 1432,0-23-6530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8010,'0'0'10706,"175"50"-9466,-102-34-600,-27-5-640,9-2 0,-19-4-928,1 1-1024,-28-6-217,-9-17-6441</inkml:trace>
  <inkml:trace contextRef="#ctx0" brushRef="#br0" timeOffset="1">0 0 10178,'0'0'9378,"193"44"-8922,-129-24-456,0-4-376,-9-5-832,0 3-624,-9-9-369,-18 1-1840,-10-6-1192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5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1 234 13483,'0'0'8132,"8"-25"-7726,-2 3-321,5-15 113,2 1-1,22-46 0,-16 50 2105,-21 37-2225,1-1-1,1 1 1,-1 0 0,0-1-1,1 1 1,0-1 0,0 1-1,2 8 1,-1 16 39,-11 57 299,-6 111 227,7-50-383,9-147-341,0-12-6258,0-7 537,0-5-3429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0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5433,'0'0'11875,"28"171"-10459,-10-102-384,0-3-296,1 2-336,-1-13-240,-9-13-160,10-15-8,-10-10-696,-9-12-776,0-16-5049,0-14 1352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3209,'0'0'12449,"30"9"-11338,99 32-616,-120-38-512,-1 1 0,1 0 1,0 0-1,-1 0 0,0 1 1,0 0-1,0 1 0,-1 0 1,0 0-1,0 0 0,0 1 1,-1 0-1,0 0 0,0 1 1,4 9-1,-6-13-68,-1 1 0,0 0 0,0 0-1,-1 1 1,1-1 0,-1 1 0,0-1 0,0 1 0,-1 0 0,0-1-1,0 1 1,0 0 0,-1 0 0,0 0 0,-1 10 0,0-11 77,-1 0 0,1-1 0,-1 0 0,0 1 0,0-1 0,0 0 0,-1 0 0,1 0 0,-1 0 0,0 0 0,0-1 0,-1 0 0,1 1 0,-1-1 0,1 0 0,-1-1 0,0 1 0,0-1 0,-6 3 0,-2 1-425,1-1 0,-1-1 0,-1 0 0,1 0 0,-1-1 0,1-1-1,-1 0 1,-25 0 0,38-3 456,1 0 0,-1-1-1,0 1 1,1 0 0,-1 0 0,0-1-1,1 1 1,0 0 0,-1 0 0,1 0 0,0 0-1,-1 0 1,1 0 0,1-2 0,5-1 351,0 0 1,0 1-1,0 0 1,0 0 0,1 0-1,-1 1 1,1 0-1,0 0 1,-1 1 0,1 0-1,0 0 1,0 1-1,0 0 1,0 1 0,-1-1-1,1 1 1,0 1-1,12 3 1,-11 2-155,-1 0 0,1 0-1,-1 1 1,-1 0 0,0 0 0,0 1-1,0-1 1,-1 2 0,-1-1-1,0 1 1,0-1 0,5 15 0,-2-5-421,2-1 1,15 23-1,-23-38-48,1 0 1,-1 0-1,1-1 0,-1 0 1,1 1-1,0-1 0,0 0 0,0 0 1,0 0-1,0-1 0,0 1 1,1-1-1,5 2 0,28 3-5180,-10-5-686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9690,'0'0'6734,"14"29"-5654,45 96-461,-45-100-381,1 0 1,1 0 0,29 34 0,-31-43 14,-2 0 0,0 1 1,16 31-1,-21-36-88,17 43 605,-22-51-654,-1 0-1,0-1 1,0 1 0,0 0 0,-1 0 0,1 0 0,-1 0 0,0 0 0,0 0 0,0 0 0,-1-1 0,-1 7 0,1-8-89,-1 0-1,1 0 1,-1 0 0,0 0 0,1-1 0,-1 1 0,0 0-1,0-1 1,0 1 0,0-1 0,-1 0 0,1 0 0,0 0-1,0 0 1,-1 0 0,1 0 0,-1 0 0,1-1-1,-4 1 1,-48 5-228,47-5 33,-2-1-119,-1 1 0,0-1 0,0-1 0,1 0 0,-12-2 1,19 2 19,0 1 1,0-1-1,0 1 1,1-1 0,-1 0-1,0 0 1,0 0-1,1 0 1,-1 0 0,1-1-1,-1 1 1,1 0-1,-1-1 1,1 1 0,0-1-1,0 1 1,0-1-1,0 1 1,0-1 0,0 0-1,0 0 1,0 1-1,1-1 1,-1 0 0,1 0-1,-1 0 1,1 0-1,0 0 1,0 0-1,0-4 1,0-8-4108,0 0-1475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128 598 1792,'0'0'17088,"0"-21"-16700,-10-284 1142,2 39-2489,8 266 949,0 0 0,0-1 0,0 1 1,0 0-1,1 0 0,-1-1 0,0 1 0,0 0 1,0 0-1,0-1 0,0 1 0,1 0 0,-1 0 0,0-1 1,0 1-1,0 0 0,1 0 0,-1 0 0,0-1 1,0 1-1,1 0 0,-1 0 0,0 0 0,0 0 0,1 0 1,-1 0-1,0-1 0,1 1 0,-1 0 0,0 0 1,0 0-1,1 0 0,-1 0 0,0 0 0,1 0 0,-1 0 1,0 0-1,1 0 0,-1 1 0,0-1 0,0 0 1,1 0-1,-1 0 0,0 0 0,0 0 0,1 0 0,-1 1 1,0-1-1,0 0 0,1 0 0,-1 1 0,16 9 82,1 14 466,0 1 1,-2 1-1,0 0 0,15 41 0,-13-30-166,68 185-114,-81-212-350,-2-4 102,8 34-2255,-10-39 2052,0 0-1,0 0 1,0 0-1,0 0 0,0-1 1,-1 1-1,1 0 0,0 0 1,0 0-1,0-1 1,-1 1-1,1 0 0,0 0 1,-1-1-1,1 1 1,-1 0-1,1 0 0,-1-1 1,1 1-1,-1-1 0,0 1 1,1 0-1,-1-1 1,0 1-1,1-1 0,-1 1 1,0-1-1,1 0 0,-1 1 1,0-1-1,0 0 1,0 0-1,1 1 0,-1-1 1,0 0-1,0 0 0,0 0 1,0 0-1,0 0 1,-1 0-1,-32-2-3351,-2-7-2437</inkml:trace>
  <inkml:trace contextRef="#ctx0" brushRef="#br0" timeOffset="1">0 202 8490,'0'0'8490,"193"96"-7098,-129-66-840,-9 0-552,-9-8-680,-19 0-1737,-9-5-2752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5033,'0'0'13214,"27"0"-12321,178 0 719,645 0 1260,-307-36-2566,-153 3-54,-5 24 72,278-23 607,-428 5-848,444-57 123,-342 28-170,-132 19 327,325-17 0,-428 54 18,-33 0 213,95-10 1,-153 4 60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58 5025,'0'0'9273,"-19"-8"-7977,-57-28-104,69 33-1010,0 1-1,0 0 1,0 0-1,0 0 1,0 1-1,-1 0 1,1 1-1,0-1 1,-1 1 0,1 1-1,0-1 1,-1 1-1,1 1 1,0-1-1,0 1 1,0 1-1,0-1 1,0 1-1,0 0 1,1 1-1,0-1 1,-1 1-1,1 1 1,1-1-1,-10 9 1,6-4-98,0 0 0,0 0-1,0 1 1,2 0 0,-1 0 0,1 1 0,1 0-1,0 0 1,0 1 0,1-1 0,1 1 0,0 1-1,-4 20 1,1 8 146,3 1-1,1 75 0,3-114-222,1 33 45,2 0-1,1-1 1,2 0-1,1 0 1,2 0-1,2-1 1,15 37-1,19 24 4,60 96 0,-60-116-51,-3 3 1,45 118-1,-81-178 0,0 0 0,-2 0 0,0 1 1,-1-1-1,0 1 0,-2-1 0,-1 32 0,-1-39-2,-1 0 0,0 0-1,-1 0 1,0 0 0,0-1 0,-1 1 0,-1-1 0,0 0 0,0 0-1,-1 0 1,0-1 0,-1 0 0,-13 14 0,5-8-31,0 0-1,-2-2 1,0 0 0,0-1-1,-1 0 1,-1-2 0,0 0 0,0-1-1,-34 10 1,19-9 87,-1-2 0,1-1 0,-1-2 0,-1-2 0,-37 0-1,124-1-7,-1 3-1,1 2 1,-1 2-1,85 27 0,-116-29-29,0 1 1,0 0-1,-1 2 0,0 0 0,-1 1 1,0 0-1,-1 1 0,-1 1 0,1 1 1,-2 0-1,0 1 0,-1 1 0,0 0 1,-2 0-1,0 2 0,0-1 0,-2 1 1,0 1-1,-1-1 0,-1 1 0,-1 1 1,0-1-1,-2 1 0,0 0 0,-1 0 1,0 25-1,-1 51 180,-3 1-1,-5-2 1,-20 108 0,-77 284 588,75-366-604,-20 78 105,-46 216 419,74-302-258,-9 187-1,26-227-266,0-16-2,2 1-1,9 69 1,-5-113-175,1-1 1,0 1 0,0-1-1,2-1 1,-1 1 0,2-1-1,0 1 1,0-2 0,15 19-1,-5-9-148,1-2 0,0 0 0,40 32 0,-48-44-32,0 0-1,0-1 1,1 0 0,-1-1-1,1 0 1,1 0 0,-1-1-1,0-1 1,1 0 0,0 0-1,0-1 1,0-1 0,24 0-1,-22-2-488,1-1-1,-1 0 0,0-2 0,1 1 1,-1-2-1,-1 0 0,1 0 0,-1-1 0,0-1 1,0 0-1,11-10 0,60-51-8210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1433 10970,'0'0'6910,"17"-15"-6277,-6 5-524,11-9 86,-1-1-1,-1-1 1,-1 0-1,18-27 1,9-28 165,-2-1 0,-4-3 0,36-102 0,-29 46 98,36-174-1,-73 259 12,-1-1 0,-3-1 0,-1-53 0,-5 105 288,0 5-604,-1 89 3,4 121 13,-3-210-180,1 1 0,0 0 0,0-1 0,0 1 0,0-1 0,1 1 0,0-1 0,0 1 0,0-1 0,0 0 0,1 0-1,-1 0 1,1-1 0,0 1 0,1 0 0,-1-1 0,0 0 0,1 0 0,0 0 0,0 0 0,0-1 0,0 1 0,0-1 0,0 0 0,1 0-1,-1-1 1,0 1 0,1-1 0,0 0 0,-1 0 0,1-1 0,0 1 0,-1-1 0,1 0 0,0 0 0,0-1 0,-1 1 0,1-1-1,0 0 1,-1 0 0,1-1 0,-1 1 0,0-1 0,1 0 0,4-3 0,2-4-18,0 0 0,-1 0 0,0-1 0,-1-1 0,0 1 0,0-2 0,-1 1 0,0-1 0,-1 0 0,9-23 0,6-19-141,18-67 0,-39 120 167,9-34 85,-1 0-1,-2-1 0,-2 0 1,2-54-1,-7 88 342,0 37 261,-9 106-353,1-62-202,-12 691 1132,20-716-1123,1-29-156,2-1 1,0 1-1,1-1 0,1 0 1,2 0-1,0 0 0,18 37 1,-24-59-107,0 0 0,-1 1 1,1-1-1,0 0 0,0-1 1,0 1-1,1 0 0,-1 0 0,0 0 1,1-1-1,-1 1 0,1-1 1,0 1-1,-1-1 0,1 1 1,0-1-1,0 0 0,0 0 0,0 0 1,0 0-1,0 0 0,0 0 1,0-1-1,0 1 0,0-1 1,0 1-1,0-1 0,1 0 0,-1 0 1,0 0-1,0 0 0,0 0 1,1-1-1,-1 1 0,0-1 0,3 0 1,3-3-1034,0 0 0,0 0 1,0 0-1,-1-1 0,0 0 0,0-1 1,11-11-1,28-28-8317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15075,'0'0'7258,"193"11"-7258,-147-11-512,-10 0-521,-8 0-1159,-10 0-2401,-9-11-680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4825,'0'0'17596,"202"17"-17596,-147-3-432,9-1-1673,-18 1-3776,-10-6-2249</inkml:trace>
  <inkml:trace contextRef="#ctx0" brushRef="#br0" timeOffset="1">623 1 6665,'0'0'13469,"25"2"-13201,79 10-142,-98-11-93,0 1 1,0 0-1,0 0 0,0 1 0,-1 0 0,1 0 0,-1 0 0,0 0 0,0 1 0,0 0 0,0 0 0,0 1 0,-1-1 0,0 1 0,4 5 1,-1 0 130,-1 0 1,-1 0 0,1 0 0,-2 1 0,7 21 0,-8-22-34,-1 0-1,0 0 1,-1 0-1,0 0 1,-1 0-1,0 0 1,-1 0-1,0 0 1,0 0-1,-1 0 1,0 0-1,-1 0 1,0-1-1,-1 1 1,0-1 0,0 0-1,-1 0 1,0 0-1,0-1 1,-10 12-1,-8 7-20,-2-2 1,0 0-1,-1-2 1,-47 32-1,51-39-213,-1-1 0,0-1 0,-1-2-1,0 0 1,-1-1 0,-33 8 0,43-15-1409,0-1 0,-1 0 0,-29 0 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4081,'0'0'16347,"-92"162"-15266,92-85 495,0 3-472,9-3-584,28-8-336,0-11-184,-1-14-40,10-14-568,-9-14-752,18-16-1209,-9 0-2600,-10-19-2424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6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 9642,'0'0'11300,"0"0"-11288,-1 0 1,1 0-1,-1-1 1,1 1-1,-1 0 1,1 0-1,0 0 1,-1 0-1,1 0 1,-1 0-1,1 0 1,-1 0-1,1 0 1,-1 0-1,1 0 1,-1 0-1,1 0 1,-1 1-1,1-1 1,-1 0-1,1 0 1,-1 0-1,1 1 1,0-1-1,-1 0 1,1 1-1,-1-1 1,1 0-1,0 1 1,-1-1-1,1 0 1,0 1-1,0-1 1,-1 1-1,-2 7 105,0 1-1,1-1 0,0 1 0,-2 15 1,-3 14 227,2-22-193,1-5-48,1 0-1,1 0 1,-3 20-1,5-30-146,129-1 74,-128 0-23,1 0 0,-1 0 0,1 1 0,-1-1 0,1 0 0,0 1 0,-1-1 0,1 1 1,-1 0-1,0 0 0,1-1 0,-1 1 0,0 0 0,1 0 0,-1 0 0,0 0 0,0 1 1,0-1-1,0 0 0,0 0 0,0 1 0,0-1 0,0 0 0,-1 1 0,1-1 0,0 1 1,-1-1-1,1 1 0,-1-1 0,0 1 0,1 0 0,-1 1 0,1 9 142,0 0 0,0 0 0,-2 17 0,0-10 85,2 16 132,-3-1 0,-7 53 0,7-76-337,-1-1 0,0 1 0,0-1 0,-1 0-1,0 0 1,-1 0 0,0 0 0,-1-1 0,0 0 0,0 0 0,-1-1 0,-10 10-1,16-16-102,-1 0-1,1 0 1,-1-1-1,1 1 1,-1 0-1,0-1 1,0 0-1,0 1 1,0-1-1,0 0 1,0 0-1,0 0 1,0 0-1,0-1 1,-1 1-1,1 0 1,0-1-1,0 0 1,-1 1-1,1-1 1,0 0-1,-1 0 1,1 0-1,0-1 1,-4 0 0,4 0-262,0-1 0,0 1 0,0-1 1,0 0-1,0 0 0,1 0 1,-1 0-1,0 0 0,1 0 0,-1 0 1,1-1-1,0 1 0,0 0 1,0-1-1,0 1 0,0-1 0,1 1 1,-1-1-1,0-3 0,-8-42-5664,0-1-1433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4841,'0'0'15815,"9"-29"-15221,-3 8-506,12-35 205,40-91 1,-43 111-436,1 5 1925,-12 38-943,-2 24-583,18 415 1398,-5-199-3320,-13-117-2679,-3-94 1337,1 22-4941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13155,'0'0'8823,"3"-23"-8436,9-69-58,-12 91-304,0 0 0,0 0 1,0 0-1,0-1 0,0 1 0,0 0 0,0 0 0,0 0 0,0 0 1,1 0-1,-1-1 0,0 1 0,1 0 0,-1 0 0,1 0 0,-1 0 0,1 0 1,-1 0-1,1 0 0,0 0 0,0 1 0,-1-1 0,1 0 0,0 0 1,0 1-1,1-2 0,8 10 312,-2 10-117,-1 1 0,0 0-1,-1 0 1,-1 1 0,4 35-1,4 8-35,0-2-942,9 100 1,-19-86-2767,-6-1-3478,-5-22-3144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1033 10002,'0'0'7308,"36"-16"-6377,125-56-217,-136 59-645,0-1 0,-1-2 0,0 0-1,-2-1 1,0-2 0,0 0 0,-2-2 0,27-34 0,-38 46-56,10-15 52,0 0 1,-1-1-1,-1 0 0,-2-2 0,-1 0 0,-1 0 0,-1-2 1,-1 1-1,-2-1 0,0-1 0,-3 0 0,0 0 0,-2 0 1,1-44-1,-5-213 1946,-19 593-1631,18-250-315,0-16 48,5 66 0,-3-96-102,1 0 0,0-1-1,0 1 1,1-1 0,0 0 0,0 1-1,1-2 1,0 1 0,1 0-1,0-1 1,0 0 0,8 9 0,-12-15-20,1 0 0,-1 0 1,1 0-1,0 0 0,0 0 1,0-1-1,0 1 0,0-1 0,0 1 1,0-1-1,0 0 0,1 1 1,-1-1-1,0 0 0,1-1 1,-1 1-1,1 0 0,-1-1 1,1 1-1,-1-1 0,1 0 0,0 0 1,-1 0-1,1 0 0,-1 0 1,1-1-1,-1 1 0,1-1 1,-1 1-1,1-1 0,-1 0 1,0 0-1,1 0 0,-1-1 0,0 1 1,0 0-1,0-1 0,0 0 1,0 1-1,3-4 0,2-3-35,0-1 0,0 0 0,-1 0 0,-1 0 0,1 0 0,-2-1 0,8-20 1,-2 1-3,0-1 1,-3 0-1,0-1 1,-2 0 0,2-49-1,-7 78 449,1 20 781,12 57-1224,4-1 0,2-1 0,41 100 0,-59-169-225,1 0-1,0-1 0,0 1 1,0-1-1,0 0 0,1 1 1,-1-1-1,1 0 0,0-1 1,0 1-1,0 0 0,5 3 1,26 5-8009,-22-10-2129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10202,'0'0'10496,"12"6"-10170,40 23-179,-48-26-114,-1-1-1,0 1 1,0 0 0,0 0-1,0 0 1,0 0 0,-1 0-1,1 1 1,-1 0 0,0-1-1,0 1 1,0 0-1,-1 0 1,1 0 0,-1 0-1,0 0 1,0 0 0,-1 0-1,1 0 1,-1 0-1,0 1 1,0-1 0,0 0-1,0 0 1,-1 0 0,-1 6-1,-1 4 186,-1 0 0,0 0 0,-1-1 0,0 0 0,-14 24 0,0-6 162,-41 80 994,54-99-1202,1 0-1,1 1 1,0-1-1,1 1 0,0 0 1,1 0-1,-1 20 1,4-32-176,-1 0 1,0 1-1,0-1 1,1 0 0,-1 1-1,0-1 1,1 0-1,0 0 1,-1 1-1,1-1 1,0 0 0,-1 0-1,1 0 1,0 0-1,0 0 1,0 0 0,0 0-1,0 0 1,0 0-1,0 0 1,0-1-1,1 1 1,-1 0 0,0-1-1,0 1 1,1-1-1,-1 1 1,0-1 0,1 0-1,-1 0 1,0 1-1,1-1 1,0 0-1,56 0-644,-39-1 258,-2 0-648,-1-1 1,1-1-1,0-1 1,-1 0-1,0-1 1,21-9-1,0 1-4278,-7 1-2739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14427,'0'0'7930,"184"30"-8466,-139-27-1017,-17-3-1263,-1-5-2377,-17-12-1713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6649,'0'0'16428,"201"28"-16428,-146-23-560,10-5-1233,-29 0-3256,1 0-3721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33 7178,'0'0'12440,"11"-5"-11510,1 0-688,1 0 0,-1 1 0,1 0 0,25-3 0,-32 6-180,0 0 0,0 1 0,-1 0 0,1 0 0,0 0 0,0 1 0,0-1 0,0 1 0,-1 1 0,1-1 0,0 1 0,-1 0 0,0 0 0,1 1 0,-1 0 0,5 3 0,-4 0 31,0-1 0,-1 1 0,0 1 0,0-1 0,-1 1 1,0 0-1,0 0 0,0 0 0,-1 0 0,0 1 1,-1-1-1,1 1 0,-2 0 0,1 0 0,-1 0 1,0-1-1,0 1 0,-1 0 0,-1 10 0,0-4 6,0-1-1,-1 0 0,-1 0 0,0 0 1,0 0-1,-1 0 0,-1-1 0,0 1 1,-1-1-1,-12 19 0,0-7-8,-1 0 0,-1 0 0,-1-2 0,-43 35 0,56-50-220,0-1 1,-1 0 0,0 0 0,0-1 0,0 0-1,0-1 1,-1 0 0,0 0 0,0-1 0,0 0-1,0-1 1,0 0 0,-1-1 0,1 0-1,-1-1 1,1 0 0,-20-2 0,29 1-13,-1 1 0,1-1 1,-1 1-1,0-1 0,1 0 1,-1 0-1,1 0 0,0 0 1,-1 0-1,1 0 0,0 0 1,-1 0-1,1-1 1,0 1-1,0 0 0,0-1 1,0 1-1,0-1 0,1 1 1,-1-1-1,0 1 0,1-1 1,-1 1-1,1-1 0,-1 0 1,1-3-1,-1-53-4691,2 33 999,-1-27-5610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11042,'0'0'10795,"-64"151"-9819,64-85 376,0 5-560,9-2-528,10 0-192,17-6-72,-8-13-464,9-9-784,8-19-424,-8-8-2329,0-14-2257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10082,'0'0'11072,"27"2"-10889,89 12-155,-107-13-42,-1 0 1,0 1 0,0 0 0,0 0-1,0 1 1,0 0 0,-1 0-1,14 9 1,-18-11 4,-1 1 0,0 0 0,0 0-1,0 0 1,0 1 0,0-1 0,0 0 0,-1 1 0,1-1-1,-1 1 1,0-1 0,0 1 0,0 0 0,0-1 0,0 1-1,0 0 1,-1 0 0,1 0 0,-1 0 0,0 4 0,0-4 13,-1 0 1,0-1-1,1 1 1,-1-1-1,-1 1 1,1-1-1,0 0 1,0 1-1,-1-1 1,0 0 0,1 0-1,-1 0 1,0 0-1,0 0 1,0 0-1,0-1 1,0 1-1,0-1 1,-1 1 0,1-1-1,0 0 1,-1 0-1,-2 1 1,-63 21-109,39-17 371,0 0 0,-58 2 0,86-8 531,13 0-386,10 0-182,1 1-1,0 1 1,-1 0 0,0 2-1,0 1 1,0 1 0,0 0-1,24 13 1,-43-18-185,0 1 0,-1 0 0,0 0 0,1 0 0,-1 0 0,0 0 0,0 0 0,0 1 0,0-1 1,-1 1-1,1 0 0,-1-1 0,1 1 0,-1 0 0,0 0 0,0 0 0,0 0 0,0 0 0,-1 0 0,1 0 0,-1 0 0,0 0 0,0 0 0,0 0 0,0 0 0,-1 0 0,1 0 0,-1 0 0,-1 6 0,0-3-9,0 1 0,-1 0 0,1 0 0,-1-1 0,0 0 0,-1 1-1,0-1 1,0-1 0,0 1 0,-1 0 0,-6 6 0,1-4-50,-1-1 0,0 0 0,0 0 1,0-1-1,-1 0 0,0-1 0,0-1 0,-20 5 1,8-4-657,0-1 0,-1-2 0,-34 0 0,55-2-42,-3 0-387,6-13-9145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16307,'0'0'6746,"184"9"-6746,-129-4-576,-19-2-712,1-3-793,-19 0-2032,-8-6-304,-10-10-1632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10642,'0'0'10483,"156"-3"-9963,-101 3-520,-9 3-304,18 13-1297,-18 1-2888,-10 2-3809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10322,'0'0'9594,"-9"190"-8241,9-122-393,9-2-632,9-5-328,0-9-496,10-8-1209,-1-14-2720,-8-16-1512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37 302 11827,'0'0'5547,"29"27"-5509,95 90-21,-105-98 16,0 1-1,-1 1 1,-2 1 0,0 1-1,-1 0 1,-1 1 0,14 35-1,-25-54-17,6 16 59,-1-1 0,-1 2 0,-1-1 0,0 1 0,-2 0 0,-1 0 0,0 0 0,-2 45 0,-1-63-70,0 0 0,0 0 0,-1 0-1,1 0 1,-1 0 0,0 0 0,0 0 0,-1 0 0,1 0 0,-1-1 0,0 1 0,0-1 0,0 1 0,0-1 0,-1 0 0,1 1 0,-1-1 0,0 0 0,-5 3 0,2-2-16,1 0-1,-1-1 1,0 1-1,-1-2 1,1 1 0,-1-1-1,1 0 1,-1 0-1,0 0 1,1-1 0,-9 0-1,6 0 43,1 0 0,-1-1 0,1 0 0,-1-1 0,0 0 0,1 0 0,0-1 0,-1 0 0,1-1 0,0 1 0,0-1 0,0-1 0,0 0 0,1 0 0,0 0 0,0-1 0,0 0 0,0-1 0,-9-9 0,11 7 20,0 1 0,1-1 0,0 0 0,1-1 0,0 1 0,0 0 0,1-1 0,0 0 0,0 1 0,1-1 0,0 0 0,1 0 0,0 0 0,0 0 0,1 0 0,3-16 0,0 8 3,1-1-1,0 1 1,1-1 0,1 2 0,1-1 0,0 1 0,12-16 0,75-94 305,-58 81-267,55-90 0,-83 119-42,-1-1-1,0 0 1,-1 0 0,-1-1-1,-1 1 1,0-1 0,-1 0-1,-1-1 1,1-34 0,-4 49-9,0-1 0,-1 1 0,1 0 0,-1 0 0,0-1 0,0 1 0,0 0 0,-1 0 0,0 0 0,1 0 0,-1 0 0,0 1 0,-1-1 1,1 1-1,-1-1 0,0 1 0,0 0 0,-5-5 0,2 3 33,0 1-1,-1 0 1,1 0 0,-1 1-1,0 0 1,0 0 0,0 0-1,0 1 1,-1 0 0,-8-1-1,5 1-5,-1 1 0,1 0 0,0 1 0,-1 0-1,1 1 1,0 0 0,0 0 0,-1 2 0,1-1 0,0 1-1,1 1 1,-1 0 0,1 0 0,-16 10 0,17-8-15,1 1 0,0 0-1,0 1 1,0 0 0,1 0 0,1 1 0,-1 0 0,1 0 0,1 0 0,0 1 0,0-1-1,-5 16 1,5-5-100,0 0-1,1 1 1,1-1 0,1 1-1,1 30 1,1-44-161,1 0 0,-1 0 1,1 0-1,1 0 0,-1 0 1,1-1-1,0 1 0,1-1 1,-1 1-1,1-1 0,1 0 1,-1 0-1,1 0 0,0 0 1,6 5-1,0 0-1246,2 0 0,-1-2 0,2 1 1,-1-1-1,26 13 0,17 4-5880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 8794,'0'0'11674,"32"1"-11464,102 9-188,-129-10 0,1 1-1,-1 0 0,0 0 0,0 1 0,-1-1 0,1 1 1,0 0-1,0 1 0,-1-1 0,1 1 0,-1 0 0,0 0 1,0 0-1,0 0 0,0 1 0,-1-1 0,1 1 0,-1 0 1,0 0-1,4 8 0,-2-2 80,-2-1 0,1 1 1,-2-1-1,1 1 0,-1 0 1,-1 0-1,1 13 0,0-7 147,-1 1 0,-1-1 0,-1 1 0,0 0 0,-5 22 0,3-30-174,1 0-1,-2 0 1,1 0-1,-1-1 1,0 1-1,-1-1 1,0 0-1,0 0 1,-1-1-1,-12 13 1,6-7-116,-1 0 0,-1-1 0,0 0 0,-1-2 0,0 1 1,0-2-1,-1 0 0,-1-1 0,1 0 0,-1-2 0,0 0 0,-1 0 0,0-2 1,-29 4-1,44-7-123,0-1 1,0 0-1,0 0 0,0 0 1,0 0-1,0 0 1,0-1-1,0 0 1,0 1-1,0-1 0,0 0 1,0 0-1,0 0 1,0-1-1,1 1 1,-1-1-1,1 0 1,-1 1-1,1-1 0,-4-3 1,4 1-527,-1 0 1,1 0 0,-1 0 0,1 0-1,1 0 1,-1-1 0,0 1-1,-1-8 1,-6-26-6424</inkml:trace>
  <inkml:trace contextRef="#ctx0" brushRef="#br0" timeOffset="1">404 0 16107,'0'0'6274,"-28"168"-4642,28-108-640,28-2-552,8-3-304,1-11-136,-10-8-8,10-14-568,0-11-776,-1-11-1160,-8-3-2145,-1-19-1649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12187,'0'0'10701,"26"13"-10444,81 41-174,-103-52-80,1 0 0,-1 0 0,1 1 0,-1 0 0,0 0 0,0 0 0,0 0 0,0 0 1,-1 1-1,1 0 0,-1-1 0,0 1 0,0 1 0,4 8 0,-6-10 12,0 1-1,-1 0 0,1 0 0,-1 0 1,0 0-1,-1 0 0,1 0 1,-1 0-1,1 0 0,-1 0 0,0 0 1,-1 0-1,-1 5 0,-5 8 66,-1 0 0,0-1 0,-1 0 0,0-1 1,-21 23-1,-7 11 305,21-26 39,1 2 0,-20 42 0,32-58-278,0 0-1,1 1 1,0 0-1,0 0 1,1 0-1,0 0 1,1 0-1,0 0 0,1 0 1,0 0-1,2 13 1,-2-21-138,1-1-1,-1 1 1,1 0 0,0-1-1,-1 1 1,1-1 0,0 1-1,0-1 1,0 0 0,0 1-1,0-1 1,0 0 0,0 1-1,0-1 1,0 0 0,1 0 0,-1 0-1,0 0 1,1 0 0,1 0-1,2 1-7,0 0 0,0 0 0,0 0 0,0-1 0,0 0 0,8 1 0,8-1-150,-1-1 1,30-3-1,-34 1-214,0-1 1,0-1-1,0 0 1,0-1-1,-1 0 1,0-2-1,0 0 1,19-12-1,-23 12-2295,0-1 1,-1 1-1,14-16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6873,'0'0'12967,"-14"14"-11895,9-9-983,-1 0 0,1 0 0,-1 0-1,1 1 1,0 0 0,1 0 0,-1 0 0,1 0-1,1 1 1,-1 0 0,1 0 0,0 0 0,1 0-1,0 0 1,0 1 0,0-1 0,1 1 0,-1 12-1,2-5 87,0 12 155,0 0 1,2 1-1,5 26 1,-4-44-279,-1-1 1,1 0-1,1 1 1,0-1-1,0 0 1,0-1-1,1 1 1,1-1-1,0 0 1,0 0 0,0-1-1,8 8 1,0-4-74,1 0 1,-1-2 0,1 1-1,1-2 1,0 0 0,0-1-1,1 0 1,-1-1 0,1-1-1,1-1 1,-1-1 0,0 0-1,1-1 1,0-1 0,0 0 0,18-3-1,-27 2-151,0-1-1,-1 1 1,1-2-1,-1 1 1,1-1-1,-1-1 1,0 0-1,0 0 1,0 0-1,0-1 1,-1 0-1,10-7 1,-6 2-400,-1 0 0,0-1 0,-1-1 0,0 0 0,0 0 0,10-18 0,24-48-4200,-20 7-417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8858,'0'0'8266,"-9"200"-6802,9-103-40,9 10-400,0 14-455,0 5-305,-9 4-192,0-4-72,0-8-384,0-10-785,0-1-1367,0-30-2721,0-25-3665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12499,'0'0'12042,"192"-19"-11714,-119 13-224,-8 1-96,-1-4-8,-18 1-432,-10-3-712,-17 6-920,-19-17-2329,0 5-1097,0 1-2223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7394,'0'0'16619,"174"5"-16059,-109-2-368,-10 3-104,-10-6-88,-8 0-256,-9 0-384,-19 0-560,0 0-673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10162,'0'0'8589,"15"15"-7776,21 21-417,-1 1 0,-2 2-1,31 48 1,-20-17 94,-3 2 0,-3 2 0,39 108 1,-72-166-466,-1-1 1,0 1 0,-1 0-1,-1 0 1,0 0-1,-2 0 1,1 1 0,-4 19-1,3-32-30,-1 0 0,0-1 0,-1 1 0,1-1-1,0 0 1,-1 1 0,0-1 0,0 0 0,0 0 0,0 0-1,0 0 1,-1 0 0,1-1 0,-1 1 0,0-1-1,1 1 1,-1-1 0,-1 0 0,1 0 0,0 0 0,0-1-1,-1 1 1,1-1 0,-1 0 0,1 0 0,-8 1-1,-3 1-30,0-1 0,0 0 0,0-1-1,0-1 1,-24-1 0,34 0 50,-1 0-1,1 0 1,0 0-1,0 0 1,0-1 0,0 0-1,0 0 1,0 0-1,0 0 1,1 0 0,-1-1-1,1 0 1,-1 1-1,1-1 1,0 0 0,0-1-1,0 1 1,1-1-1,-1 1 1,1-1 0,0 0-1,0 0 1,0 0-1,1 0 1,-1 0 0,1 0-1,0 0 1,0 0-1,0-6 1,-1 0 2,1 0 0,0-1 0,1 1 0,0-1 0,1 1 0,0 0 0,0-1 0,1 1 0,1 0 0,-1 0 0,7-14 0,13-16-15,2 0 0,2 1 0,48-56 0,-40 55 4,-3-3 0,29-48 0,-51 75 7,-1-1 1,-1 0-1,0 0 0,-1-1 1,-1 0-1,-1 0 1,0 0-1,-1-1 0,0-32 1,-3 45-6,0 1 0,-1 0 0,0-1 1,0 1-1,0 0 0,0 0 1,-1 0-1,0 0 0,0 0 0,0 0 1,-1 1-1,1-1 0,-1 1 0,0 0 1,-1-1-1,1 1 0,-6-4 0,2 2 4,0 0 0,0 1-1,-1 0 1,0 1 0,0 0 0,0 0-1,0 0 1,-1 1 0,-16-4 0,15 5-3,0 0 0,0 0 0,0 1 0,0 0 0,0 1 1,0 0-1,0 1 0,0 0 0,0 0 0,0 1 1,0 0-1,0 1 0,1 0 0,-1 1 0,1 0 0,0 0 1,0 1-1,0 0 0,-8 8 0,8-4-56,0 0 0,2 1-1,-1 0 1,1 0 0,0 1 0,1 0 0,1 0-1,0 0 1,0 1 0,1 0 0,0 0-1,-2 19 1,4-21-361,1-1 0,0 1 0,1-1-1,0 1 1,1-1 0,-1 1 0,2 0 0,0-1 0,0 0-1,0 1 1,1-1 0,1 0 0,0 0 0,0-1 0,0 1-1,9 11 1,38 33-4816,-4-12-1355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12259,'0'0'9424,"28"8"-9252,89 26-125,-110-31-38,0-1 0,0 1 0,-1 1 0,1-1 0,-1 1 0,0 0 0,0 1 0,0-1 0,0 1 0,-1 0 0,0 1 0,0-1 0,-1 1 0,1 0 0,-1 0 0,0 1 0,4 9 0,-4-6 76,-1 1 1,0 0-1,-1 0 0,0 0 0,0 0 0,-1 0 0,-1 1 0,0-1 0,-2 13 1,0-13-19,0-1 0,-1 0 0,-1 0 0,0 0 0,0 0 0,-1 0 0,0-1 0,-1 0 0,0 0 0,0 0 0,-1-1 0,0 0 0,0 0 1,-1-1-1,0 0 0,-1 0 0,-10 6 0,-3 2-120,0-1 0,-1-1 1,-1-1-1,0-1 0,-48 15 0,56-21-330,0-2 0,-32 4 0,8-11-2125,38 3 2099,1 1 1,-1-1 0,0 0-1,0 0 1,0 0-1,0 0 1,1 0 0,-1 0-1,1 0 1,-1-1 0,1 1-1,-1-1 1,1 1 0,0-1-1,-2-1 1,-7-22-5853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6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0 210 5753,'0'0'17132,"202"25"-16932,-156-23-200,0-2-328,-10 0-520,-8 0-809,-19 0-735,-9-19-1649,0-6-776,0-2-2049</inkml:trace>
  <inkml:trace contextRef="#ctx0" brushRef="#br0" timeOffset="1">193 1 3145,'0'0'18228,"27"179"-17828,-8-133-280,-1-4-120,0-7-160,1-7-769,-1-12-903,-9-7-2745,10-9-1616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4585,'0'0'19212,"-37"189"-17980,47-131-439,17-8-473,10-6-320,-1-9-104,1-7-489,-9-14-599,27-14-960,-19 0-2729,-8-11-2961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6753,'0'0'16061,"25"5"-15791,1-1-257,-7-2-39,1 0 0,-1 2-1,1 0 1,-1 2 0,0 0-1,23 11 1,-40-16 16,0 1 1,0-1-1,-1 0 1,1 1-1,-1-1 1,1 0-1,-1 1 1,1 0-1,-1-1 1,0 1-1,0 0 1,0 0-1,0 0 1,0 0-1,0 0 1,0-1-1,-1 2 1,1-1-1,-1 0 1,0 0-1,1 0 1,-1 0-1,0 0 1,0 0-1,0 0 1,0 0-1,-1 0 1,1 0-1,-1 1 1,1-1-1,-1 0 1,-1 2-1,-1 4 40,0 0 1,-1 0-1,0-1 1,0 0-1,-1 1 0,-10 11 1,-24 25 238,0-2 737,-53 75 0,88-111-855,1 0 0,-1 0-1,1 1 1,0-1-1,0 1 1,1 0 0,0-1-1,0 1 1,1 0-1,0 0 1,0 0 0,0 9-1,1-14-131,1-1 0,-1 1-1,1 0 1,0 0 0,-1-1 0,1 1 0,0 0-1,0-1 1,0 1 0,0-1 0,1 1-1,-1-1 1,0 1 0,1-1 0,-1 0-1,0 0 1,1 0 0,0 0 0,-1 0 0,1 0-1,0 0 1,-1 0 0,1-1 0,0 1-1,0-1 1,-1 1 0,1-1 0,0 0-1,0 1 1,3-1 0,68 4 147,-62-4-131,9 0-123,0 0 0,0-1-1,0-1 1,-1 0 0,1-2 0,-1 0 0,25-10-1,-43 14-4,0-1 0,-1 1 0,1 0-1,0-1 1,0 1 0,-1-1 0,1 1 0,0-1-1,-1 1 1,1-1 0,-1 0 0,1 1-1,-1-1 1,1 0 0,-1 1 0,1-1-1,-1 0 1,1 0 0,-1 0 0,0 0-1,-4-6-3759,-12 1-2797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9538,'0'0'9718,"0"-5"-8568,0 4-985,0-1 0,0 1 0,0-1 0,0 1 1,0-1-1,1 1 0,-1-1 0,0 1 0,1 0 1,-1-1-1,1 1 0,-1-1 0,1 1 0,0 0 1,-1-1-1,2 0 0,0 0 24,0 1-1,0 0 1,1-1 0,-1 1 0,0 0-1,0 0 1,1 1 0,-1-1 0,1 0-1,-1 1 1,5-1 0,504-86 1515,-508 86-4094,-7 1 539,-17 0-1631,7 0-495,-14 0-5969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12883,'0'0'10741,"22"0"-10033,385 0 1163,-378 1-1938,-11-1-173,1 0 0,-1 0-1,0-2 1,36-7 0,-73 2-10965,-7 2 5693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3017,'0'0'18750,"32"3"-17603,105 9-405,-112-9-577,-1 1 0,0 1-1,0 1 1,-1 1 0,40 19 0,-30-12-74,-27-12-75,1 1 0,0 1-1,-1-1 1,0 1 0,0 0 0,0 0 0,0 1-1,-1 0 1,0 0 0,5 6 0,-8-9 45,0 1-1,0 0 1,0 0 0,-1 0 0,0 1 0,1-1-1,-1 0 1,0 0 0,-1 1 0,1-1 0,0 0-1,-1 1 1,0-1 0,0 1 0,0-1 0,0 1-1,-1-1 1,1 0 0,-1 1 0,0-1-1,0 0 1,0 1 0,0-1 0,-3 5 0,-11 15 136,-2-1 1,0-1-1,-1 0 1,-1-1 0,-42 33-1,41-34-157,15-14-82,1-1-1,-1 1 1,1-1 0,-1 0 0,0-1 0,-1 1 0,1-1-1,-10 4 1,13-6-941,42-11-11643,-7-5 3169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22 7882,'0'0'7132,"-17"-3"-6813,5 0-285,-56-11 444,62 13-317,0 1 0,-1-1 0,1 1-1,-1 1 1,1-1 0,0 1-1,-1 0 1,1 0 0,0 1-1,-7 2 1,7 0-37,0-1 0,0 2-1,1-1 1,-1 1 0,1 0 0,0 0-1,0 0 1,1 0 0,0 1 0,0 0-1,0 0 1,0 0 0,-2 9 0,-2 1 127,2 1 1,0 0 0,2 0 0,-4 20-1,1 24 494,2 1-1,3-1 0,8 73 0,2-81-576,2 0 1,2 0-1,3-1 0,26 61 1,-28-75-141,24 63 33,3 4-38,-5 1 0,24 129 0,-44-134 26,-5 0-1,-4 0 0,-8 105 1,0-181-21,-1-1 1,-2 1 0,0-1-1,-2 0 1,0 0 0,-2-1-1,-17 35 1,17-40-9,-1-1 1,-1 0-1,0-1 1,-2 0-1,1 0 0,-2-1 1,0-1-1,0-1 1,-32 23-1,33-30-14,-1 0 0,0 0 0,0-1-1,0-1 1,-1-1 0,1 0 0,-1 0 0,0-2 0,0 0 0,0 0-1,0-2 1,-21-2 0,26 0-131,14-1-102,19 3 132,-11 6 111,-1 1-1,1 0 0,-1 1 1,19 14-1,-7-5 12,-4-2-4,0 1 0,0 1 0,-2 1 1,0 0-1,-1 1 0,0 0 0,-2 2 0,0 0 0,-1 0 0,18 41 0,-19-31 75,-1 0 0,-1 0 0,-2 1 1,-1 1-1,-1-1 0,-2 1 0,1 53 0,-5 39 388,-28 206 0,-49 225 181,44 5 227,33-526-835,-1 56 150,3 0 1,4 0 0,24 119-1,-9-127-1,48 125 0,-51-164-214,1-1 1,3-1-1,1-1 1,42 53-1,-60-86-102,0 0-1,1-1 0,0 0 0,0 0 1,0 0-1,1 0 0,0-1 0,0-1 1,11 7-1,-15-10-28,0 0 1,0-1-1,0 1 1,0 0-1,0-1 1,0 0-1,0 0 0,0 0 1,0 0-1,0 0 1,0-1-1,0 1 1,0-1-1,0 0 1,0 0-1,-1 0 1,1 0-1,0 0 1,0-1-1,-1 1 0,1-1 1,-1 0-1,1 0 1,-1 0-1,0 0 1,0 0-1,0 0 1,0 0-1,2-4 1,4-5-1592,0 0 0,-1-1 0,8-15 1,22-50-10560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9818,'0'0'10446,"26"2"-9731,3 0-560,-13-2-84,0 1-1,-1 0 1,1 1-1,0 1 1,-1 1-1,0 0 1,0 1-1,17 8 1,-21-8 12,-1 0 0,1 1 0,-1 0 0,0 1 0,-1 0 1,0 0-1,0 1 0,0 1 0,-1-1 0,7 11 0,-11-14-18,-1 0 0,0 0 1,-1 0-1,1 0 0,-1 1 0,0-1 0,0 1 0,-1-1 0,1 1 0,-1 0 0,0-1 0,-1 1 0,0 0 0,0 0 0,0-1 1,0 1-1,-1 0 0,0 0 0,0-1 0,-1 1 0,1-1 0,-1 1 0,-3 5 0,-2 2 42,-1-1-1,0 0 1,-1-1-1,0 1 1,-1-2 0,0 1-1,0-2 1,-17 13-1,-100 63 351,112-75-394,-18 10 159,-67 30 0,84-43-435,1-2 1,-1 0-1,-1-1 0,1-1 0,-1 0 0,-31 0 1,57-7-1637,93-39-6581,-39 16 2512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13339,'0'0'8010,"-36"149"-6314,36-86-776,27 0-376,10-8-136,9-5-120,0-14-288,-1-14-120,1-9-632,9-13-1304,-18-2-2521,0-18-2105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6969,'0'0'14962,"3"-26"-14695,13-88-170,-14 101-82,1 0 0,1-1 0,0 1 0,1 1 0,6-14 0,5-14 55,3-4 772,-19 43-362,0 5-45,13 167 2111,0-38-1541,8 191 55,-20-309-1074,1 0 0,0 0-1,1 0 1,7 23-1,-9-38-69,-1 1-1,0-1 1,1 1-1,-1-1 1,0 1-1,1-1 1,-1 1-1,0-1 1,1 0-1,-1 1 1,1-1-1,-1 0 1,1 1-1,-1-1 1,1 0-1,-1 1 1,1-1-1,-1 0 1,1 0-1,-1 0 1,1 1-1,0-1 1,-1 0-1,1 0 1,-1 0-1,1 0 1,0 0-1,-1 0 1,1 0-1,-1 0 1,1 0-1,-1-1 1,1 1-1,0 0 1,-1 0-1,1 0 1,-1-1-1,1 1 1,-1 0-1,1-1 1,-1 1-1,1 0 1,-1-1-1,1 1 1,-1 0-1,0-1 1,1 0-1,18-19-4666,-8-5-2598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14667,'0'0'10802,"183"-3"-10610,-137 3-144,-9 0-48,-10 0-264,1 3-352,-19-3-456,-9-25-15483</inkml:trace>
  <inkml:trace contextRef="#ctx0" brushRef="#br0" timeOffset="1">28 1 9842,'0'0'15171,"202"22"-14859,-156-19-312,0-1-288,9 1-944,-10 0-2393,-17 0-2304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12587,'0'0'6472,"28"8"-5707,88 30-421,-106-35-305,0 1 0,-1 1 0,0-1 0,0 2 0,0-1-1,0 1 1,-1 1 0,0-1 0,0 1 0,-1 1 0,11 13 0,-15-17 37,1 1 1,-1 0 0,-1 0 0,1 0 0,-1 0 0,0 1 0,0-1 0,0 1 0,-1-1 0,0 1 0,0 0 0,0-1 0,-1 1 0,0 0 0,0-1 0,0 1 0,-1 0 0,-2 8 0,1-7-25,-1 0 0,-1 0 1,0-1-1,0 1 0,0-1 1,0 0-1,-1 0 1,0 0-1,-1-1 0,1 1 1,-1-1-1,0-1 0,0 1 1,0-1-1,-13 6 0,-8 4-64,0-1-1,-46 13 1,48-18-333,0-1 1,-1-1-1,-26 3 1,-4-10-7727,47-2 712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1174 8146,'0'0'13472,"37"-13"-12951,0 1-424,-15 6-47,-1-1 0,0-1 0,0 0 0,-1-2 0,0-1 1,-1 0-1,0-1 0,-1-1 0,21-19 0,6-10 86,-1-2 0,-3-3 0,-2-1 0,-1-1 0,-3-2 0,-2-2 0,-3-1 0,-2-2 0,-2 0 0,-3-2 0,24-90 0,-33 91 89,-2 1 0,-3-2 0,3-95 0,-12 160-193,-2 1 0,1-1 0,-1 1 0,0-1-1,-1 0 1,1 0 0,-2 0 0,-4 9-1,-4 11 49,-5 17 50,1 1 1,3 0-1,2 1 0,2 1 1,1 0-1,3 0 0,1 50 1,4-88-100,1 0 0,-1 0 0,2 0 0,-1-1 0,1 1 1,0 0-1,1-1 0,0 1 0,8 15 0,-8-20-26,0 1 0,0-1 1,0 0-1,0 0 0,1 0 0,0-1 0,0 1 0,0-1 1,0 0-1,0 0 0,0 0 0,1-1 0,0 1 0,-1-1 1,1 0-1,0-1 0,0 1 0,0-1 0,6 1 0,-2-1-1,0 0 0,1-1 0,-1 0-1,0 0 1,0-1 0,0 0-1,0-1 1,0 0 0,0 0-1,0-1 1,-1 0 0,12-6-1,-7 2-7,0-1 0,-1-1 0,0 1 0,-1-2 0,1 0 0,-2 0 0,11-13 0,-1-3-31,-2-1 0,0 0 0,-2-1 0,-1-1 0,-1 0 0,14-45 0,-17 31 235,-1 0 1,-2-1-1,3-65 1,-17 341 699,4 171-211,4-376-757,1 0-1,1-1 1,1 1-1,1-1 1,12 30-1,-12-41-371,1-1 0,0 0 0,0-1 1,12 16-1,-12-21-473,-1 0 0,1 0 1,1-1-1,0 0 0,0 0 1,17 11-1,13-1-7908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17036,'0'0'6173,"12"-30"-5070,42-96-180,-33 79-503,43-70 0,-42 82-60,-22 34-326,0 1 1,0-1-1,0 0 1,0 1-1,0 0 1,0-1-1,1 1 1,-1-1-1,0 1 1,0-1-1,0 1 1,1-1-1,-1 1 1,0-1-1,1 1 1,-1 0-1,0-1 1,1 1-1,-1 0 1,0-1-1,1 1 1,-1 0-1,1-1 1,-1 1-1,1 0 1,-1 0-1,1 0 1,-1-1 0,1 1-1,-1 0 1,1 0-1,-1 0 1,1 0-1,-1 0 1,1 0-1,-1 0 1,1 0-1,-1 0 1,1 0-1,0 0 0,4 25 502,-6 50-111,0-69-277,-16 502 1934,17-497-2456,0-1 1,1 1-1,0 0 1,1 0-1,0-1 0,1 1 1,5 15-1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37 6569,'0'0'11175,"0"-2"-10575,-1 0 1,1 0-1,0 0 1,0 0-1,0 1 0,0-1 1,1 0-1,-1 0 1,0 0-1,1 0 1,-1 0-1,2-2 0,17 0-429,0 1-1,0 2 0,0 0 0,37 3 0,-8-1-96,-41-1-57,-1-1-1,1 1 1,-1 1 0,1 0 0,-1-1 0,1 2 0,-1-1 0,0 1-1,1 0 1,-1 0 0,0 1 0,-1 0 0,1 0 0,0 0 0,-1 1 0,1-1-1,-1 2 1,0-1 0,-1 0 0,1 1 0,-1 0 0,0 0 0,0 0 0,0 0-1,-1 1 1,0 0 0,0-1 0,0 1 0,-1 0 0,1 1 0,-1-1-1,-1 0 1,0 0 0,0 1 0,0-1 0,0 8 0,1 1 76,-1 0 0,0 0 1,-1 0-1,-1 1 1,0-1-1,-1 0 0,0 0 1,-2 0-1,0-1 0,0 1 1,-1-1-1,-1 0 0,-15 26 1,0-9-18,-2-1 0,-1-2-1,-1 0 1,-33 28 0,48-47-124,-1 0 0,-1 0 0,0-1 0,0-1 0,0 0 0,-1-1 0,0 0 0,0 0 0,-1-2 0,1 0 0,-1 0-1,0-1 1,-28 2 0,42-5-14,-1 0 0,1 0 0,0 0 0,-1 0 0,1 0 0,0 0 0,-1 0 0,1-1 0,0 1 0,-1 0-1,1 0 1,0 0 0,-1 0 0,1 0 0,0-1 0,0 1 0,-1 0 0,1 0 0,0 0 0,-1-1 0,1 1 0,0 0 0,0 0-1,0-1 1,-1 1 0,1 0 0,0-1 0,0 1 0,0 0 0,0-1 0,0 1 0,-1 0 0,1-1 0,0 1 0,0 0 0,0-1-1,4-18-1466,12-14-1469,11-4-2643,8-1-1235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8490,'0'0'13899,"-3"26"-12307,1-10-1362,-11 177 1803,14-170-1900,0 1 0,2-1-1,1 1 1,1-1 0,1 0 0,0-1-1,2 1 1,1-1 0,1-1 0,0 1-1,2-2 1,0 0 0,2 0 0,0-1-1,1-1 1,1 0 0,0-1-1,31 24 1,-42-38-250,0 1-1,0-1 0,0-1 1,1 1-1,-1-1 1,7 2-1,-11-3 12,0-1-1,0 1 0,1-1 0,-1 0 1,0 0-1,0 1 0,1-1 0,-1 0 1,0 0-1,1 0 0,-1-1 1,0 1-1,1 0 0,-1 0 0,0-1 1,1 1-1,-1 0 0,0-1 0,0 0 1,0 1-1,1-1 0,-1 0 1,0 1-1,0-1 0,0 0 0,0 0 1,0 0-1,0 0 0,-1 0 0,1 0 1,0 0-1,0 0 0,-1 0 1,2-2-1,3-16-2342,-1 0 1,0-1-1,1-23 1,-4-7-5549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13795,'0'0'9053,"30"4"-8484,97 10-284,-122-14-268,1 1 0,-1 0-1,1-1 1,-1 2 0,1-1-1,-1 1 1,0-1 0,0 2 0,0-1-1,0 0 1,0 1 0,5 4-1,-9-5 12,0 0 0,1 0-1,-1 0 1,0 1 0,-1-1 0,1 0-1,0 1 1,0-1 0,-1 1-1,0-1 1,1 1 0,-1-1 0,0 1-1,0-1 1,-1 1 0,0 3 0,1 13 324,-1-11-252,0 0 1,0-1-1,-1 1 1,0-1-1,0 1 1,-1-1-1,0 0 1,0 0 0,0 0-1,-6 7 1,-51 69 547,40-58-361,16-21-205,0 0 0,1 1 0,0-1 0,0 1 0,0-1 0,0 1 1,1 0-1,0 1 0,0-1 0,0 0 0,0 0 0,1 1 0,0-1 0,0 1 0,0 8 0,2-12-76,-1-1 1,0 0-1,1 1 0,-1-1 1,1 0-1,-1 1 1,1-1-1,0 0 1,0 0-1,-1 0 1,1 0-1,0 0 0,0 0 1,0 0-1,0 0 1,0 0-1,1 0 1,-1 0-1,0 0 1,0-1-1,0 1 0,1-1 1,-1 1-1,0-1 1,1 1-1,-1-1 1,3 1-1,42 5-202,34-5-1020,-53-1-2115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65 226 15739,'0'0'9314,"146"25"-9562,-118-22-464,-1-3-1224,-18 0-793,1-8-3976</inkml:trace>
  <inkml:trace contextRef="#ctx0" brushRef="#br0" timeOffset="1">0 1 12307,'0'0'12234,"165"16"-11402,-128-10-512,9-3-215,-19-1-105,1-2-601,-1 0-847,-8 0-2737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13051,'0'0'8876,"-1"30"-7202,-1 102-548,3-123-1041,0 0 0,1 0 0,-1-1 0,2 1 0,-1 0 0,1-1 1,1 0-1,-1 0 0,1 0 0,1 0 0,0 0 0,8 10 0,0-4 88,1-1 0,0 0 0,30 21 0,-35-28-110,7 5-56,0-1 0,1-1-1,0-1 1,0 0 0,1-1-1,0-1 1,0-1 0,1 0-1,0-1 1,-1-1 0,1-1-1,0-1 1,23-1 0,-34 0-76,0 0 0,-1-1 0,1 0 0,0 0 1,-1 0-1,1-1 0,-1 0 0,0-1 0,8-3 0,-11 4-40,1-1-1,-1 0 0,0 0 0,0 0 0,0-1 0,-1 1 0,1-1 1,-1 0-1,0 0 0,0 0 0,0-1 0,-1 1 0,1-1 1,-1 1-1,2-6 0,3-11-1381,-1-1 0,-1 1 0,-1-1 0,1-23 0,-3-12-4168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12291,'0'0'9690,"46"181"-7874,-37-82-752,0 17-55,0 2-137,1-5-224,-1-12-320,0-15-136,0-18-152,0-18-40,0-14-432,1-14-624,8-20-721,-9-2-3024,0 0-3000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12275,'0'0'9536,"-5"29"-7699,-62 317 1550,36-200-2817,-75 419 1887,103-551-3398,1 2-2878,8-22-771,8-12-2442,-3-2-3815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12619,'0'0'6602,"9"15"-5960,20 34 20,-1 1 1,-3 1-1,20 57 1,-41-96-549,43 160 634,-42-149-710,-1 0-1,-1 1 1,-1-1 0,-1 1-1,-3 33 1,1-52-46,0-1 1,0 1-1,0-1 0,0 1 1,-1-1-1,0 1 1,0-1-1,0 0 0,0 0 1,-1 0-1,0 0 0,0 0 1,0-1-1,0 1 0,0-1 1,-1 0-1,1 0 0,-1 0 1,0 0-1,0-1 1,0 1-1,-8 2 0,1 0-36,0-1-1,-1-1 0,0 0 0,1-1 1,-1 0-1,0-1 0,-18 0 1,28-1 39,1 0 1,-1 0-1,0 0 1,0 0-1,1-1 1,-1 1-1,0-1 1,1 1-1,-1-1 0,1 1 1,-1-1-1,1 0 1,-1 0-1,1 0 1,-1 0-1,1 0 1,0 0-1,-1 0 1,1 0-1,0 0 1,0-1-1,0 1 1,0 0-1,0-1 1,0 1-1,0-1 1,1 0-1,-1 1 1,0-1-1,1 1 1,-1-1-1,1 0 1,0 1-1,-1-1 1,1 0-1,0 0 1,0 1-1,0-1 1,0 0-1,1-1 1,0-4 0,-1 0 1,2 1 0,-1-1-1,1 0 1,0 1-1,0-1 1,1 1 0,-1 0-1,6-8 1,9-8 24,1 0 0,1 1 0,1 1 0,1 1 0,0 1 0,39-25 0,-37 28-11,0-1 0,-2-1 0,0-1 0,-1-1 1,-1-1-1,-1-1 0,21-29 0,-34 42 7,-1 0 1,0 1-1,-1-1 1,0-1-1,0 1 0,0 0 1,-1-1-1,-1 1 0,1-1 1,-1 0-1,-1 1 1,0-1-1,0 0 0,-1 0 1,0 1-1,0-1 1,-1 1-1,0-1 0,0 1 1,-1-1-1,0 1 1,-1 0-1,0 0 0,0 1 1,0-1-1,-1 1 1,0 0-1,-1 0 0,0 1 1,0-1-1,0 1 1,-1 1-1,0-1 0,0 1 1,0 0-1,0 1 1,-1 0-1,0 0 0,0 0 1,0 1-1,0 0 1,-1 1-1,1 0 0,-1 0 1,-9 0-1,6 1 113,0 0 0,0 0-1,0 2 1,-24 3 0,31-3-83,0 0 0,-1 1-1,1 0 1,0 0 0,0 0 0,0 1 0,0 0 0,1-1-1,-1 2 1,1-1 0,-1 1 0,-6 7 0,-1 3 122,0 0 1,2 1 0,-1 1 0,2 0-1,0 0 1,1 0 0,-11 33-1,16-40-399,0 1-1,1 0 0,0 0 0,0 0 0,1 0 0,1 0 0,0 0 0,0 0 0,1 1 1,0-1-1,0 0 0,1 0 0,1 0 0,0-1 0,7 17 0,16 14-7068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14931,'0'0'6794,"-9"173"-5218,9-101-696,0 2-504,19-5-280,-1-9-96,0-10-200,1-12-648,8-19-1328,1-8-2321,-10-11-2689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86 11026,'0'0'8234,"23"-13"-7688,-4 0-399,-9 6-72,0 0-1,1 0 1,-1 1 0,1 1 0,0 0 0,1 1 0,-1 0 0,1 0 0,0 1-1,0 1 1,24-2 0,-15 3 239,0 0 0,0 2 0,0 1 0,0 0 0,37 11 0,-53-12-255,0 1 1,0 0 0,-1 0-1,1 0 1,0 1 0,-1 0-1,0 0 1,0 0 0,0 0-1,0 0 1,0 1-1,-1 0 1,0 0 0,1 0-1,-1 0 1,-1 0 0,1 1-1,-1-1 1,1 1 0,-1 0-1,-1-1 1,1 1-1,-1 0 1,1 0 0,-1 0-1,-1 0 1,1 0 0,-1 1-1,0 5 1,-1-1-10,0-1 1,-1 0 0,0 1-1,0-1 1,-1 0-1,-1 0 1,1-1 0,-1 1-1,-1-1 1,1 0-1,-1 0 1,-1 0-1,0 0 1,0-1 0,0 0-1,-1 0 1,0-1-1,-12 9 1,-11 7-35,0-2 1,-1-1-1,-51 22 1,45-23-139,0-2 0,-2-2 0,-42 11 0,63-22-936,0 0 1,-35 1-1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13339,'0'0'6921,"-28"182"-5040,28-114-449,28-2-648,-1-2-368,10-15-264,-1-8-152,1-10-144,-9-12-760,8-19-1496,-8 0-2802,-19 0-1983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11618,'0'0'10949,"23"3"-10651,73 13-262,-93-16-45,1 1 0,-1 0 0,0-1 0,1 1 0,-1 1 0,0-1 0,0 0 0,0 1 0,0 0 0,0 0 0,0 0 0,0 0 0,0 0 0,-1 0 0,3 4 0,-4-5 12,0 1 0,0-1 0,-1 1 0,1-1 0,-1 1 1,1-1-1,-1 1 0,1 0 0,-1-1 0,0 1 0,0 0 0,0 0 0,0-1 0,0 1 0,0 0 0,-1-1 0,1 1 0,0 0 0,-1-1 0,-1 4 0,-1 1 16,0 0 0,-1 0 1,0 0-1,0-1 1,-1 0-1,1 1 0,-1-2 1,0 1-1,-11 8 0,4-4 41,0-1 0,0 0 0,-1-1-1,0 0 1,-1-1 0,1-1 0,-1 0-1,0 0 1,0-2 0,-19 3 0,32-6 613,28 0-510,6 1 12,-1 1 0,0 1 0,0 2-1,0 1 1,0 2 0,58 21 0,-86-27-105,0 0 0,0 0 0,0 0 0,0 0 0,0 1 0,-1-1 0,1 1 0,-1 0 1,1 0-1,-1 0 0,0 1 0,0-1 0,-1 1 0,1 0 0,-1-1 0,0 1 0,0 0 0,0 1 0,0-1 0,-1 0 0,0 0 0,1 1 0,-2-1 0,1 0 0,0 1 0,-1-1 0,0 1 0,0-1 0,0 1 0,-1-1 0,1 1 0,-1-1 0,-2 6 0,-1 3 6,0-1 0,0 0 0,-2 0 0,1 0 0,-2 0-1,1-1 1,-2 0 0,1-1 0,-2 0 0,-9 11 0,10-14-161,0 0 0,0 0 0,0-1 0,-1 0 0,0 0 0,0-1 0,-1-1 0,1 1 1,-1-1-1,0-1 0,0 0 0,0 0 0,0-1 0,-1 0 0,1-1 0,-16 0 1,25-1-885,21-10-9552,6-5 1972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13123,'0'0'11626,"165"0"-11490,-110 0-136,-18 5-456,0-5-992,-19 0-1257,-9 0-2584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4001,'0'0'18900,"192"13"-18604,-155-4-296,0-1-800,-1 6-1513,-17-3-3464,-1 0-2001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7034,'0'0'14839,"27"-15"-14279,-1 1-460,-2 2-10,0-2-1,0 0 1,-1-2-1,-1-1 1,29-28-1,-14 7-39,-3-3 0,-1 0 0,-2-2 0,-1-2-1,-3 0 1,-2-2 0,-2-1 0,-2-1 0,-2 0-1,-2-2 1,-3 0 0,-1-1 0,8-90 0,-17 89 403,-4 42 389,-4 34-374,-22 94-80,16-77-246,-7 48 0,11-43 57,2 0 0,3 1 0,4 61 0,-3-104-204,1-1 1,-1 1-1,1-1 1,-1 1-1,1-1 0,0 1 1,0-1-1,0 1 1,0-1-1,0 0 0,1 0 1,-1 1-1,1-1 0,-1 0 1,1 0-1,0-1 1,0 1-1,0 0 0,0 0 1,0-1-1,0 1 1,0-1-1,1 0 0,-1 0 1,0 0-1,1 0 0,-1 0 1,1 0-1,-1-1 1,1 1-1,-1-1 0,1 0 1,0 1-1,-1-1 1,1 0-1,-1-1 0,1 1 1,0 0-1,-1-1 0,1 0 1,-1 1-1,1-1 1,-1 0-1,0 0 0,1 0 1,-1-1-1,0 1 1,0 0-1,4-4 0,2-4-10,1-1-1,-1 0 1,0-1-1,-1 0 1,-1 0-1,0-1 1,8-20-1,28-92-71,-42 124 86,14-45 4,-1 0 0,-3-1-1,-2 0 1,4-64 0,-12 109 201,0 33 282,-1 63-68,4 0-1,4-1 1,39 184-1,-42-261-436,1 0 0,1 0 0,1-1-1,17 31 1,-21-43-308,0 0 1,0 0-1,0 0 0,0 0 0,1-1 0,0 1 1,-1-1-1,1 0 0,8 4 0,-9-5-289,-1-1 0,1 0 0,0 0 1,0 0-1,0-1 0,0 1 0,0-1 0,0 0 0,0 1 0,0-1 1,0 0-1,0-1 0,0 1 0,0-1 0,0 1 0,0-1 0,4-1 0,13-12-10559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3673,'0'0'18320,"23"9"-17922,73 27-144,-90-34-165,0 0 1,0 1-1,-1 0 0,1 0 1,-1 1-1,0-1 1,0 1-1,0 0 0,-1 0 1,1 1-1,-1 0 0,5 7 1,-7-9 8,0 1 0,0 0-1,-1 0 1,1-1 0,-1 1 0,0 1 0,0-1 0,-1 0 0,1 0-1,-1 0 1,0 0 0,0 0 0,0 0 0,-1 7 0,-4 5 218,0 0 0,-1 0 1,-1 0-1,0-1 0,-1 0 1,-19 27-1,0 2-270,18-28 101,0 0-1,0 1 0,2 0 1,0 0-1,1 1 1,1 0-1,1 0 0,-4 27 1,8-44-144,0 1 0,1-1 0,-1 1 0,1-1 0,-1 1 0,1-1 0,-1 1 0,1-1 0,0 0 0,0 1 0,0-1 0,0 0 0,0 0 0,0 0 0,0 0 0,0 0 0,0 0 0,0 0 0,0 0 0,1 0 0,-1 0 0,0-1 0,1 1 0,-1 0 0,1-1 0,-1 1 0,0-1 0,1 0 0,-1 1 0,1-1 0,-1 0 0,3 0 0,61 1-337,-47-1 235,-1 1 35,-13-1 34,-1 1 0,1-1-1,0 0 1,-1 0 0,1 0 0,0 0 0,-1-1 0,1 1 0,-1-1-1,7-2 1,-8 0 113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0 440,'0'0'25686,"174"0"-25310,-119 0-216,-9 0-80,-9 0-80,-10 0-8,-9 0-112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14419,'0'0'10734,"-2"28"-9817,0-6-709,0-13-138,1 1-1,0 0 1,0 0 0,1 0-1,1-1 1,-1 1 0,2 0-1,-1 0 1,1-1 0,1 1-1,-1-1 1,2 0 0,-1 1-1,1-1 1,10 16 0,-6-15-98,0 1 1,0-2-1,1 1 1,0-1-1,0 0 1,1-1-1,0 0 1,1-1-1,0 0 1,0-1-1,0 0 1,1 0-1,0-1 1,0-1-1,0 0 1,1-1-1,-1 0 1,1-1-1,0 0 1,-1-1-1,1-1 1,0 0-1,0 0 1,0-1-1,20-5 1,-27 4-159,1 0 1,0 0 0,-1-1-1,0 0 1,1 0 0,-1-1 0,0 0-1,-1 0 1,1 0 0,-1-1-1,0 1 1,0-1 0,0 0-1,0-1 1,-1 1 0,6-12-1,-5 7-405,0 0 0,-2 0-1,1 0 1,-1 0-1,0-1 1,-1 1-1,-1-1 1,1 0 0,-2-17-1,0-43-4792,0 2-2204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1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12323,'0'0'9626,"37"209"-7394,-37-105-503,0 15-489,9 13-240,-9 0-248,19-3-256,-10-11-232,9-16-208,10-17-56,-10-16-88,0-22-544,10-20-992,-19-10-2353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3633,'0'0'18590,"21"4"-18312,71 13-238,-82-15-108,0 1 0,-1 0 0,1 1 1,-1 0-1,1 0 0,12 9 0,-20-12 48,0 0 1,-1 1-1,1-1 1,0 0-1,-1 1 1,1-1-1,0 1 1,-1-1-1,0 1 0,1 0 1,-1-1-1,0 1 1,0 0-1,0 0 1,0 0-1,0 0 1,0 0-1,-1 0 0,1 0 1,-1 0-1,1 0 1,-1 0-1,0 1 1,0-1-1,0 0 0,0 0 1,0 0-1,-1 0 1,0 4-1,0-4-16,0 0 0,-1 0-1,1 0 1,-1 0 0,1-1-1,-1 1 1,0 0 0,1-1-1,-1 0 1,0 1 0,0-1-1,0 0 1,0 0 0,0 0-1,-4 1 1,-41 14-258,26-10 218,-40 13 123,58-18 864,32 2 198,-21-2-960,0 1-1,0 0 0,0 0 0,-1 1 0,1 0 1,-1 0-1,1 1 0,-1 0 0,0 0 0,0 1 0,-1 0 1,1 0-1,-1 1 0,0-1 0,9 13 0,-9-9-20,-1 0-1,0 0 0,-1 0 0,0 0 1,-1 1-1,1-1 0,-2 1 0,1 0 0,-2 0 1,1 0-1,-1 0 0,-1 16 0,0-14-53,1-4-43,0 0 0,-1 0 0,-1 0 0,1 0 0,-1 0 0,0 0 0,-1 0 0,0-1-1,0 1 1,-1 0 0,0-1 0,0 0 0,0 0 0,-7 9 0,3-6-164,-1-1 0,1 0 0,-2 0 0,0-1 0,0 0 0,0 0 0,-1-1 0,0 0 0,0-1 0,-1 0 0,1-1 0,-2 0 1,1-1-1,0 0 0,-17 3 0,26-6-83,0-1 0,0 0 0,1 1 0,-1-1 0,0 0 0,0 0 0,0 0 0,0-1 0,0 1 0,0 0 1,1-1-1,-1 1 0,0-1 0,0 0 0,1 0 0,-1 1 0,0-1 0,1 0 0,-1 0 0,1 0 0,-1-1 0,1 1 0,-2-2 1,-12-25-6974,-2-9-3431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2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14963,'0'0'10333,"9"4"-9953,14 4-233,0-1-1,1-2 1,0 0-1,0-2 1,0-1-1,30 0 1,-18-1-86,0 2 0,50 10 1,-84-12-55,0 0 1,0 1-1,-1-1 1,1 0 0,0 1-1,-1-1 1,1 1-1,-1 0 1,0-1 0,1 1-1,-1 0 1,0 0-1,0 0 1,0 0-1,0 0 1,-1 0 0,1 0-1,-1 0 1,1 0-1,-1 0 1,1 0-1,-1 0 1,0 0 0,0 1-1,0-1 1,-1 3-1,1 4 90,0 0 0,-1 0 0,0 1 1,-1-1-1,-3 14 0,-11 13 109,-2-1 1,-1 0-1,-39 54 1,0-2-31,18-26-70,21-34-19,-22 42 1,36-59-74,1 0 0,0 0 0,0 0 1,1 0-1,1 1 0,0-1 0,0 1 0,0 17 1,3-24-15,-1 0 1,1 0-1,0 0 1,0 0-1,1-1 1,-1 1-1,1 0 1,0-1-1,0 1 1,0-1 0,0 0-1,1 1 1,-1-1-1,1 0 1,0 0-1,0-1 1,0 1-1,0-1 1,0 1-1,0-1 1,1 0 0,-1 0-1,1-1 1,0 1-1,7 2 1,8 2 16,0 0-1,0-1 1,38 4 0,-13-5-159,46-3-1,-52-1-1278,-38 0 1390,0 0-1,0 0 1,0 0 0,0 0-1,1 0 1,-1-1-1,0 1 1,0 0-1,0 0 1,0 0 0,1 0-1,-1 0 1,0 0-1,0 0 1,0 0 0,0 0-1,0 0 1,0 0-1,1-1 1,-1 1 0,0 0-1,0 0 1,0 0-1,0 0 1,0 0-1,0 0 1,0-1 0,0 1-1,0 0 1,1 0-1,-1 0 1,0 0 0,0-1-1,0 1 1,0 0-1,0 0 1,0 0 0,0 0-1,0-1 1,0 1-1,0 0 1,0 0-1,0 0 1,0 0 0,-1-1-1,1 1 1,0 0-1,0 0 1,0 0 0,0 0-1,0 0 1,0-1-1,0 1 1,0-69-7017,0 29 496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2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15947,'0'0'9058,"156"38"-8362,-92-24-303,-9-3-161,0-3-176,-19-2-56,-8-3-136,-19-3-537,0 0-455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2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12875,'0'0'9885,"-5"23"-8971,-9 76-460,14-97-450,0 0 1,0 0 0,1 0-1,-1 0 1,0 0-1,1 0 1,-1 0 0,1 0-1,0-1 1,-1 1-1,1 0 1,0 0-1,0-1 1,0 1 0,0 0-1,1-1 1,-1 1-1,0-1 1,1 1 0,-1-1-1,1 0 1,-1 0-1,1 0 1,0 1-1,-1-2 1,1 1 0,0 0-1,0 0 1,0 0-1,0-1 1,0 1 0,2-1-1,5 2-27,1-1 0,-1-1 0,0 1 0,1-2 0,9 0 0,-5 0-78,-11 0 77,1 1-1,0-1 1,0 0 0,0 0 0,0 0 0,0 0-1,-1-1 1,1 1 0,0-1 0,-1 0 0,0 0-1,1-1 1,-1 1 0,0 0 0,0-1 0,0 0-1,-1 0 1,1 0 0,-1 0 0,1 0 0,-1-1-1,0 1 1,0-1 0,2-5 0,-1 1 48,-1 1 0,1 0 0,-1-1 0,-1 0 0,0 1 0,0-1 0,0 0 0,-1 0 0,0 1 1,-1-1-1,1 0 0,-3-9 0,1 14 37,1 1 1,-1-1 0,0 1-1,0 0 1,0 0 0,0-1-1,0 2 1,-1-1 0,1 0-1,0 0 1,-1 1 0,1-1-1,-1 1 1,0 0 0,1 0-1,-1 0 1,0 0 0,0 0 0,0 1-1,0-1 1,0 1 0,0 0-1,1-1 1,-1 1 0,-4 1-1,2-1-2,1-1 0,-1 1 0,0 0-1,1 1 1,-1-1 0,0 1 0,1 0 0,-1 0 0,1 0-1,-1 1 1,1-1 0,-1 1 0,1 0 0,0 1-1,-4 2 1,5-2-77,0 1-1,0 0 1,0 0-1,1 0 1,-1 0-1,1 0 1,0 0 0,1 1-1,-1-1 1,1 1-1,-1-1 1,0 10-1,3-14-10,-1 1-1,1-1 0,-1 1 1,1-1-1,0 1 1,-1-1-1,1 0 0,0 1 1,-1-1-1,1 0 1,0 0-1,0 0 0,-1 1 1,1-1-1,0 0 1,0 0-1,0 0 0,-1 0 1,1 0-1,0 0 1,0 0-1,-1 0 0,1-1 1,0 1-1,0 0 1,-1 0-1,2-1 0,23-8-844,-24 8 874,0 0 0,-1 0 0,1 0 0,0 0-1,0-1 1,-1 1 0,1 0 0,-1 0 0,1 0 0,-1-1-1,1 1 1,-1 0 0,0-1 0,0 1 0,1 0 0,-1-2 0,0 2 15,0 1 0,0-1 0,-1 1 1,1-1-1,0 1 0,0-1 0,0 1 1,0 0-1,-1-1 0,1 1 0,0-1 1,-1 1-1,1-1 0,0 1 0,0 0 1,-1-1-1,1 1 0,-1 0 1,1-1-1,0 1 0,-1 0 0,1-1 1,-1 1-1,1 0 0,-1 0 0,0-1 1,0 1-53,0 0 1,-1 1 0,1-1-1,0 0 1,0 0 0,0 1-1,0-1 1,0 1 0,0-1-1,0 1 1,0-1 0,0 1-1,0-1 1,0 1 0,0 0-1,0 0 1,0 0 0,0-1-1,0 1 1,1 0 0,-1 0-1,0 0 1,1 0 0,-1 0-1,1 0 1,-1 0 0,1 1-1,0-1 1,-1 0 0,1 0-1,0 0 1,0 0 0,0 0-1,0 1 1,0-1 0,0 2-1,-1 7-682,1-1 0,1 0 0,0 0 1,0 0-1,0 0 0,1 0 0,1 0 0,-1 0 0,6 11 0,18 35-5440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2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13771,'0'0'12099,"91"49"-11787,-45-40-144,0-1-96,-19-5-72,1-3-96,-10 0-689,1 0-887,-19-36-2121,0 0-840,0-2-3312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2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12459,'0'0'13387,"174"33"-12835,-119-25-224,-18-3-208,0-2-104,-19-3-16,0 3-120,-9-3-528,1 0-2833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2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6161,'0'0'16548,"-10"9"-13526,-25 83-2322,5 2 0,4 1 1,4 1-1,-18 186 0,20 398-214,20-581-259,-1 72-66,6 340 243,38-3-138,55 48-26,49-12-147,-85-329 58,-20-62-840,-36-143-1272,-2-20 208,0-31-1878,-3 33 2431,0-47-6471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2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9354,'0'0'11943,"8"17"-11827,27 50 0,-34-66-112,-1 0 0,1 0 0,0 0 1,0 0-1,-1 0 0,1 0 0,0-1 1,0 1-1,0 0 0,0-1 1,0 1-1,0 0 0,0-1 0,0 1 1,0-1-1,0 0 0,0 1 0,0-1 1,0 0-1,1 1 0,-1-1 0,0 0 1,0 0-1,0 0 0,0 0 0,1 0 1,-1 0-1,0-1 0,0 1 1,0 0-1,0-1 0,0 1 0,2-1 1,24-22 71,-24 21-65,9-13 27,0 0 1,0 0-1,-2-1 0,0-1 1,-1 0-1,0 0 1,-2-1-1,0 1 1,-1-2-1,5-21 1,1-23 81,8-104 0,-20 160-117,2-126 1877,-2 150-820,-2 62-849,0-31-43,9 93 0,-5-131-158,0 0 0,0 0 0,1 0 0,1 0 0,0 0 0,0-1 1,0 1-1,2-1 0,-1-1 0,9 12 0,-10-15-8,1 0 0,-1-1 0,1 1-1,-1-1 1,1 0 0,0-1 0,1 1-1,-1-1 1,0 0 0,1 0 0,0-1-1,0 0 1,0 0 0,0 0 0,0-1 0,0 0-1,0 0 1,10 0 0,-14-1-12,1 0 0,0 0 0,-1-1 0,1 1 0,-1-1 0,1 0 0,-1 1 0,0-1 0,1-1 0,-1 1 0,0 0 0,0 0 1,1-1-1,-1 1 0,0-1 0,-1 0 0,4-3 0,-1 0-8,1-1 0,-2 1 0,1-1 0,-1 0-1,0 0 1,4-11 0,1-8-13,-2 0 0,6-41 0,-10 58 34,3-35 677,-1-55 0,-2 121-633,1-1-1,2 1 1,0-1-1,14 39 1,-6-21 19,-2-1-127,2 0 0,2-1 1,1 0-1,2-2 0,25 41 1,-40-73-104,0 0 0,0 0 0,0-1 0,0 1 0,0-1 0,1 0 0,-1 0 0,1 0 0,0-1 0,0 1 1,0-1-1,0 0 0,6 2 0,36 2-5667,-17-6-2079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2937,'0'0'19125,"4"-22"-18862,42-137 2604,-44 171-1903,1 27-1092,-2-21 420,14 249 503,-13-153-5955,-4-135-213,-5-15-3751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16179,'0'0'4987,"0"-3"-5254,0-8 196,0 9 1038,0 5-216,-9 70-30,6-56-788,0 0 1,0 33-1,3-45-179,0 1-1,1-1 0,0 0 0,0 0 0,0 1 0,0-1 0,1 0 0,0 0 0,0 0 0,1-1 1,-1 1-1,1 0 0,5 6 0,21 18-6177,6-4-4418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1 589 13675,'0'0'5939,"27"-21"-5749,89-71-28,-103 80-140,-1-1 1,0 0-1,-1 0 0,0-1 1,-1-1-1,-1 0 1,-1 0-1,0-1 1,0 0-1,-2 0 1,0-1-1,-1 1 1,4-26-1,-7 34-10,3-21 86,-1 1-1,-1-1 1,-2 0-1,-2-36 1,0 12 655,1 51 354,0 18-103,-1 28-778,-1-15-47,2 1-1,7 56 0,-6-79-171,0-1 1,1 0 0,-1 1 0,1-1-1,0 0 1,1 0 0,0 0 0,0 0-1,0 0 1,0-1 0,1 0 0,0 1-1,0-1 1,1 0 0,-1-1 0,1 1-1,0-1 1,11 7 0,-14-9-23,0-1 1,1 0 0,-1 1-1,1-1 1,-1 0-1,1 0 1,0-1-1,-1 1 1,1 0 0,0-1-1,-1 0 1,1 1-1,0-1 1,0 0-1,-1 0 1,1-1-1,0 1 1,-1-1 0,1 1-1,0-1 1,-1 0-1,1 0 1,-1 0-1,1 0 1,-1 0-1,1-1 1,-1 1 0,0-1-1,0 0 1,1 1-1,-1-1 1,-1 0-1,1 0 1,0 0-1,0-1 1,-1 1 0,1 0-1,-1-1 1,0 1-1,0-1 1,1-2-1,4-9 8,-1-1 0,0 0-1,-1 0 1,-1 0-1,3-31 1,-4-112 395,-2 157 19,0 10 635,1 9-956,2 1 0,0 0 1,2 0-1,12 35 0,-1-2 11,-5-7-202,-3-11 135,15 41 0,-21-69-294,1 1 1,-1-1-1,1 0 0,1 0 1,-1 0-1,1 0 1,0-1-1,0 1 1,1-1-1,0 0 0,-1 0 1,11 6-1,5-2-3941,-2-8-2397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12227,'0'0'6646,"20"27"-5319,-12-17-1176,21 28 575,-2 2 0,-1 1 0,39 85-1,-28-33-203,-4 1-1,-4 2 0,-5 1 0,-3 1 1,-5 1-1,-4 1 0,-3 196 1,-10-272-449,-2-1 1,-1 0 0,-1 1-1,0-1 1,-2-1 0,-1 1 0,-1-1-1,0-1 1,-2 0 0,0 0-1,-2-1 1,0 0 0,-1-1 0,-1-1-1,-1 0 1,0-1 0,-31 24-1,36-34-258,1-1-1,-1 0 1,0-1-1,0 0 0,0-1 1,-1 0-1,1-1 0,-1 0 1,-15 1-1,20-3-237,1-1 0,-1 0 1,0 0-1,0 0 0,1-1 0,-1 0 0,-12-4 0,16 4-111,0 0 0,0-1-1,-1 1 1,1-1-1,0 0 1,1 0 0,-1 0-1,0 0 1,0 0-1,1 0 1,0-1 0,-1 0-1,1 1 1,0-1-1,-3-5 1,-5-19-7755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12043,'0'0'8875,"16"5"-8718,46 16-19,-60-20-67,1 0 1,-1 0-1,0 0 1,0 0-1,0 1 1,0-1 0,0 1-1,0-1 1,0 1-1,-1 0 1,1 0 0,0 0-1,-1 0 1,0 0-1,1 0 1,-1 0 0,0 0-1,0 0 1,0 1-1,0-1 1,-1 0 0,1 1-1,-1-1 1,1 0-1,-1 1 1,0-1 0,0 1-1,0-1 1,0 1-1,0-1 1,0 1 0,-1-1-1,0 0 1,0 4-1,-1 12 424,1 3-32,-1-1-1,-1 1 0,-9 30 1,7-31-226,0 1 0,2 0 0,-2 32 0,4-39-225,1-7 25,0 1 0,0 0 0,0 0 1,1-1-1,0 1 0,3 8 1,-4-15-76,1 1 1,-1-1 0,1 0 0,0 1 0,0-1 0,0 0-1,-1 0 1,1 0 0,0 0 0,0 0 0,0 0 0,0 0 0,1 0-1,-1 0 1,0-1 0,0 1 0,1 0 0,-1-1 0,0 1-1,1-1 1,-1 1 0,0-1 0,1 1 0,-1-1 0,1 0 0,-1 0-1,0 0 1,1 0 0,-1 0 0,1 0 0,-1 0 0,1-1-1,-1 1 1,0 0 0,1-1 0,-1 1 0,0-1 0,1 1-1,-1-1 1,2-1 0,-2 2-58,0-1-1,0 0 1,1 0-1,-1 1 1,0-1-1,0 0 1,0 0-1,0 0 1,0 0-1,0 0 1,0-1 0,0 1-1,0 0 1,0 0-1,-1-1 1,2-1-1,2-10-1165,0 1 0,-1 0 1,0-1-1,-1 0 0,-1 1 0,0-26 0,-1-20-8105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16131,'0'0'4865,"36"0"-7337,-36-3 3984,-9 11-1056,-9 12-456,-1 10-144,19 30-952,0-2-3137,0-3-3520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12139,'0'0'10646,"-7"24"-9871,0-1-571,2-11-93,1 0-1,1 0 1,0 1-1,0-1 1,1 1-1,1 0 1,0 0-1,1 0 1,0 0-1,3 20 1,1-20-39,0-1-1,1 1 1,0-1-1,1 0 1,0-1-1,0 1 1,2-1-1,-1-1 1,1 1-1,1-1 1,0-1-1,0 0 1,1 0-1,0-1 1,20 13-1,-20-14-95,0-1 0,1-1-1,-1 0 1,1 0-1,0-1 1,0-1 0,0 1-1,1-2 1,-1 0 0,1 0-1,-1-1 1,1 0-1,-1-1 1,1-1 0,0 0-1,-1 0 1,24-6-1,-29 4-120,1 0-1,-1 0 1,0-1-1,0 0 1,0 0-1,0 0 1,-1-1-1,0 0 1,0 0-1,0 0 1,0-1-1,-1 0 0,0 1 1,0-1-1,0-1 1,-1 1-1,0-1 1,0 1-1,1-9 1,5-12-1836,-2-1 1,-1 0-1,3-36 1,-6-7-5799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7642,'0'0'11106,"9"176"-9266,10-102-15,-1 9-633,0 5-480,1 2-288,-19-2-184,0-8-160,0-14-80,0-16-448,0-17-816,-10-28-1337,1-5-3104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10082,'0'0'7187,"-3"18"-7928,-8 54-249,11-60 155,2-17 532,1-17 262,-7-13 1855,-4 25 1061,7 10-2783,0 0-1,0 0 1,1 1-1,-1-1 0,0 0 1,0 1-1,0-1 1,0 1-1,1-1 1,-1 1-1,0-1 1,0 1-1,1-1 1,-1 1-1,0 0 1,1-1-1,-1 1 1,1 0-1,-2 1 1,1-1-146,0 1 0,0 0 0,0-1 1,0 1-1,1 0 0,-1 0 0,0 0 0,1-1 1,-1 1-1,1 0 0,0 0 0,0 0 1,-1 0-1,1 0 0,0 0 0,1 0 0,-1 0 1,0 0-1,1 0 0,-1 0 0,1 0 0,-1 0 1,3 3-1,-2-3-368,0 0-1,0 0 1,0 0-1,1 0 1,-1 0 0,1 0-1,0 0 1,-1-1 0,1 1-1,0 0 1,0-1 0,3 2-1,21 7-6928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10042,'0'0'11244,"7"22"-10476,8 17-267,1 1 0,39 68 0,45 54 538,283 487 320,-180-217-883,-172-349-353,-3 2 1,-5 0-1,19 124 0,-32-94 78,-6 164 0,-5-164-28,0-12 61,-6 1 1,-4-1-1,-4-1 0,-5 0 0,-4-1 0,-4-2 0,-5-1 1,-4-1-1,-51 93 0,88-190-244,-1 2-38,1 0 1,-1 0-1,0-1 1,0 1-1,1 0 1,-1-1-1,0 1 1,0 0-1,-1-1 0,1 0 1,0 1-1,-1-1 1,1 0-1,0 1 1,-1-1-1,0 0 1,1 0-1,-1 0 1,1 0-1,-3 0 1,2-13-1847,2-2 1157,3-57-5587,12 20-1495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15659,'0'0'7730,"165"3"-8258,-147-3-1088,-8-6-1209,-10-16-2472,0 0-1369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1720,'0'0'22741,"156"22"-22381,-110-20-240,-10-2-64,-17 0-56,-1 0-440,-9 0-432,0-16-1232,-9-3-1729,0-3-3865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3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12563,'0'0'12569,"-1"11"-11597,-35 100-114,6 1 0,-28 208 0,44 364-584,16-444-189,-2-214-75,29 655 656,20-350-325,100 347-1,-116-559-278,137 556 689,-113-468-87,-44-165-339,33 76-1,-26-71-256,-20-47-119,1 1 0,-1 0 0,0-1-1,0 1 1,0-1 0,0 1 0,0-1 0,1 1-1,-1-1 1,0 1 0,0-1 0,1 1-1,-1-1 1,0 1 0,1-1 0,-1 0 0,0 1-1,1-1 1,-1 1 0,1-1 0,-1 0-1,1 0 1,-1 1 0,1-1 0,-1 0 0,1 0-1,-1 1 1,1-1 0,-1 0 0,1 0 0,-1 0-1,1 0 1,-1 0 0,1 0 0,0 0-1,-1 0 1,1 0 0,0 0 0,2 0-274,-2-17-8380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12083,'0'0'9344,"9"-8"-9162,2 0-106,-1 1 0,1 0 0,1 1 0,-1 0 0,1 1 0,0 0 0,0 1 0,1 0 0,-1 1 0,1 0 0,23-2 0,-15 3 90,2-1 7,1 1 0,37 1 1,-57 1-152,0 0 0,-1 0 0,1 0 0,0 1 0,0-1 0,-1 1 0,1 0-1,0 0 1,-1 1 0,1-1 0,-1 1 0,0-1 0,1 1 0,-1 0 0,0 0 0,0 1 0,0-1 0,0 1 0,-1-1 0,1 1 0,-1 0 0,1 0 0,2 5 0,-1 5 130,1 1 0,-1 0-1,-1 0 1,-1 0-1,0 1 1,-1-1 0,0 1-1,-1-1 1,-1 0-1,0 1 1,-1-1 0,-1 0-1,0 0 1,0 0-1,-11 24 1,8-24-154,0 0 0,-1 0-1,-1-1 1,0 0 0,-1 0 0,-1-1 0,0 0-1,0-1 1,-1 0 0,-1 0 0,1-1 0,-2-1-1,1 0 1,-23 12 0,26-18-175,0 1 0,0-1 0,-1 0-1,1-1 1,-18 2 0,-10-7-2303,35 2 2152,0 1 1,1-1-1,-1 0 1,1 0-1,0 1 1,-1-1-1,1 0 1,0 0-1,-1 0 1,1 0-1,0 0 1,0-1-1,0 1 0,0 0 1,0 0-1,0-1 1,0 1-1,-1-3 1,-1-19-5688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2985,'0'0'16419,"220"-3"-15515,-147 3-544,10 0-312,-10 0-48,-9 0-904,-9 0-992,-18 0-1161,-10 0-1600,-17 0-608</inkml:trace>
  <inkml:trace contextRef="#ctx0" brushRef="#br0" timeOffset="1">606 0 3697,'0'0'15174,"-3"33"-14125,-1 1-777,1-11-84,0-1 1,2 1 0,1 0-1,1 0 1,1 0 0,7 38 0,3 2 388,13 61-106,-20-94-485,-4-25-180,-1-1-1,0 0 0,1 0 1,0 1-1,0-1 0,1 0 1,-1 0-1,1 0 0,2 5 0,-5-15-4624,-42-83-4062,16 40 3901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6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1 11827,'0'0'9362,"-8"6"-8412,-6 7-669,0 0-1,1 2 0,0-1 0,1 2 0,0-1 1,-11 23-1,-56 116 1062,73-142-1273,-29 72 210,3 1 0,5 2-1,3 1 1,4 0 0,3 2-1,-7 152 1,21 6 155,4-229-426,1-1-1,1 0 1,0 0 0,1 0 0,1 0 0,1-1 0,0 1 0,1-1 0,1-1 0,1 0 0,0 0 0,1 0 0,1-1-1,0-1 1,21 21 0,-29-32-102,-1 0-1,1 0 0,0 0 0,0-1 1,0 1-1,0-1 0,0 0 0,1 0 1,-1 0-1,1 0 0,-1 0 0,1-1 1,0 0-1,0 0 0,-1 0 0,1 0 1,0 0-1,0-1 0,0 0 0,0 1 1,7-2-1,-8-3-409,0-1 0,0 0 1,-1 1-1,0-1 0,1 0 0,-2 0 1,1 0-1,0-1 0,1-9 1,0 2-1127,8-20-4394,-2 2-2031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10122,'0'0'13419,"-9"162"-12723,9-74 88,9 0 1,18-3-297,19-13-152,0-17-200,0-14-136,9-16-344,-9-20-673,18-10-999,-18-25-2809,-19-6-2657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10114,'0'0'11664,"5"-19"-11284,36-158 243,-38 166-298,-1 0 0,0-1-1,-1 1 1,0-15 459,1 30-279,1 7-317,0 1 0,-1-1 0,0 1 0,0-1 0,-1 16-1,3 17 227,21 248 495,-23-166-4377,-2-128 3066,-1 0 0,1 0 0,-1 0 0,1 0 0,-1 0 0,0 0 0,0 0 0,0 0 0,0 0 0,0 0 1,0 0-1,-1 0 0,1 1 0,-2-3 0,-8-10-2602,-9-29-6649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13123,'0'0'7731,"7"17"-7495,19 47-213,-26-63-18,0 0 0,0 1 1,1-1-1,-1 0 1,1 0-1,-1 0 1,1 0-1,-1 0 0,1 0 1,0 0-1,0 0 1,-1 0-1,1-1 1,0 1-1,0 0 0,0 0 1,0-1-1,0 1 1,0 0-1,0-1 1,0 1-1,0-1 0,0 0 1,0 1-1,0-1 1,0 0-1,1 1 1,-1-1-1,0 0 0,0 0 1,0 0-1,0 0 1,1 0-1,-1 0 1,0-1-1,0 1 0,0 0 1,0 0-1,0-1 1,1 1-1,-1-1 1,0 1-1,0-1 0,0 0 1,0 1-1,0-1 1,-1 0-1,1 1 1,0-1-1,0 0 0,0 0 1,-1 0-1,1 0 1,0 0-1,0-1 1,-1-52 2334,0 53-1981,-1 2-341,0 0 1,-1 0-1,1-1 0,0 1 1,0 0-1,0 0 1,0 0-1,0 0 0,0 0 1,1 0-1,-1 0 1,0 0-1,0 0 0,1 1 1,-1-1-1,1 0 0,-1 0 1,0 3-1,-1 12-1018,0 1 1,1 0-1,3 30 0,0-1-3980,-2 9-4361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9674,'0'0'10297,"-2"-5"-9796,2 4-482,-1 0 0,1 0-1,0 0 1,-1 0-1,1 0 1,0 0-1,0-1 1,0 1 0,0 0-1,0 0 1,0 0-1,0 0 1,0 0 0,0-1-1,1 1 1,-1 0-1,0 0 1,1 0-1,-1 0 1,1 0 0,-1 0-1,1 0 1,-1 0-1,1 0 1,0 0-1,0 0 1,-1 1 0,1-1-1,0 0 1,0 0-1,1 0 1,4-2 139,1 0 1,-1 0 0,1 1-1,-1 0 1,12-2-1,-3 1 7,1-1 1,0 2-1,0 0 0,0 1 1,0 1-1,0 0 0,24 4 0,-34-2-123,1-1 0,-1 1-1,0 0 1,0 0-1,-1 1 1,1 0 0,0 0-1,-1 0 1,0 1-1,0 0 1,0 0 0,0 0-1,0 0 1,-1 1-1,0 0 1,0 0 0,0 0-1,-1 0 1,1 1-1,-1-1 1,-1 1 0,3 6-1,1 4 65,0 1 0,-2-1 1,0 1-1,-1-1 0,-1 1 0,0 0 0,-1 0 0,-1 0 0,-1 0 0,0 1 0,-4 16 1,3-26-98,0 1-1,0-1 1,-1 0 0,0 0 0,-1 0 0,1 0 0,-2 0 0,1-1 0,-1 1 0,0-1-1,0 0 1,-1-1 0,0 0 0,0 1 0,-1-2 0,0 1 0,0-1 0,0 0 0,-1-1 0,1 1-1,-1-1 1,0-1 0,-13 5 0,15-6-145,0-1-1,0 1 1,0-1 0,0 0-1,0-1 1,0 1 0,0-1-1,0-1 1,0 1 0,-8-2-1,12 1-68,0 0 0,-1 0-1,1 0 1,0 0 0,-1 0-1,1-1 1,0 1 0,0-1 0,0 1-1,0-1 1,0 0 0,0 0-1,1 0 1,-1 0 0,1 0-1,-1 0 1,1 0 0,0 0 0,0-1-1,0 1 1,0-1 0,0 1-1,0 0 1,1-1 0,-1 0 0,1 1-1,0-5 1,-2-83-9172,2 49 3803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8330,'0'0'11742,"0"23"-10024,0-13-1560,0 44 652,1-1 1,3 0 0,19 91 0,-18-126-653,2 0 1,0 0 0,1 0-1,18 29 1,-23-42-225,0 0 0,1 0 0,0 0 0,0 0 0,0-1 0,0 1-1,1-1 1,-1 0 0,1-1 0,0 1 0,1-1 0,-1 0 0,0 0 0,1 0 0,0-1 0,0 0 0,-1 0 0,1-1 0,8 2 0,-12-3-111,0 0 1,0 0 0,0 0 0,-1-1 0,1 1-1,0-1 1,0 1 0,0-1 0,-1 0 0,1 1 0,0-1-1,-1 0 1,1 0 0,0 0 0,-1-1 0,0 1-1,1 0 1,-1 0 0,0-1 0,1 1 0,-1-1-1,0 1 1,2-4 0,17-45-6409,-19 47 6190,10-40-6338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11138,'0'0'10287,"29"2"-9874,92 9-261,-115-11-144,-1 0 1,1 1-1,-1 0 1,1 0-1,-1 0 0,1 1 1,-1 0-1,0 0 0,0 0 1,0 1-1,0-1 1,0 1-1,6 6 0,-10-8 4,1 1-1,-1-1 1,0 0-1,0 1 0,-1 0 1,1-1-1,0 1 0,0 0 1,-1-1-1,1 1 1,-1 0-1,0 0 0,1-1 1,-1 1-1,0 0 1,0 0-1,0-1 0,0 1 1,0 0-1,-1 0 1,1 0-1,0-1 0,-1 1 1,1 0-1,-3 3 1,0 1-2,0 0 1,-1-1 0,0 1-1,-1-1 1,1 0 0,-1 0-1,0 0 1,0 0-1,0-1 1,-1 0 0,0 0-1,0-1 1,0 1 0,0-1-1,-8 3 1,12-6 377,13 0-199,1 0-1,-1 1 1,1 0 0,-1 1-1,0 0 1,18 6-1,-26-7-129,0 0 0,0 1-1,0-1 1,0 1 0,0 0 0,-1 0-1,1 0 1,-1 0 0,1 0 0,-1 1-1,0-1 1,0 1 0,0-1 0,0 1-1,0 0 1,-1 0 0,1 0-1,-1 0 1,0 0 0,0 0 0,0 0-1,0 0 1,0 0 0,-1 1 0,1-1-1,-1 0 1,0 5 0,0 5 49,-1-1 1,0 0-1,-1 1 0,0-1 1,-1 0-1,0 0 0,-10 22 1,10-27-143,0 0 0,-1-1 0,0 0 0,0 0 0,-1 0 0,0 0 0,0-1 0,0 1 0,-1-1 0,0-1 0,0 1 0,0-1 0,0 0 0,-11 5 0,10-6-120,1-1-1,-1 0 1,0 0-1,0-1 1,0 1-1,1-2 1,-1 1 0,0-1-1,0 0 1,0 0-1,0-1 1,0 0-1,0 0 1,-8-3-1,2 0-675,0-1 0,1 0 0,0-1-1,0 0 1,0-1 0,-14-12 0,-29-24-5059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7890,'0'0'10855,"8"16"-10603,25 49-188,-32-63-68,-1-1-1,1 1 1,0-1-1,-1 0 1,1 1-1,0-1 1,0 0-1,0 0 1,0 0-1,0 0 1,0 0 0,0 0-1,1 0 1,-1 0-1,0 0 1,1 0-1,-1-1 1,0 1-1,1 0 1,-1-1-1,1 1 1,-1-1-1,1 0 1,-1 1-1,1-1 1,-1 0-1,1 0 1,-1 0-1,1 0 1,-1 0-1,1 0 1,-1-1-1,1 1 1,-1 0-1,1-1 1,-1 1-1,2-2 1,-2-2 127,0-1 1,-1 0-1,1 0 1,-1 1 0,0-1-1,-1 0 1,1 0-1,-2-5 1,2 8-86,-1 0 1,1 0-1,-1 1 0,1-1 1,-1 1-1,0-1 0,1 0 1,-1 1-1,0-1 0,0 1 1,0 0-1,0-1 0,0 1 1,-1 0-1,1-1 0,0 1 1,-1 0-1,1 0 0,-1 0 1,1 0-1,-1 1 0,1-1 1,-1 0-1,0 1 0,1-1 1,-1 1-1,0-1 0,1 1 1,-1 0-1,0 0 1,0-1-1,1 1 0,-1 0 1,0 1-1,1-1 0,-1 0 1,0 1-1,0-1 0,1 0 1,-1 1-1,0 0 0,1-1 1,-1 1-1,1 0 0,-1 0 1,1 0-1,-1 0 0,1 0 1,0 0-1,0 1 0,-1-1 1,1 0-1,0 1 0,0-1 1,0 1-1,0-1 0,1 1 1,-1-1-1,0 1 0,1-1 1,-1 1-1,1 0 0,-1 3 1,-1 1-153,1 1 1,0 0-1,1 0 0,0 0 1,0 0-1,0 0 1,1 0-1,0 0 1,0 0-1,1-1 0,0 1 1,0 0-1,5 9 1,-4-10-442,0-1 0,1 0 0,0 0 1,0 0-1,1-1 0,-1 0 0,1 1 1,0-2-1,8 7 0,24 10-5074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12139,'0'0'10026,"174"11"-9802,-119-3-136,-18-5-88,-10 0-384,1-3-817,-10 0-1367,-9-17-2753,-9-5 584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9554,'0'0'9730,"18"198"-8354,0-135-647,1-8-481,-1-5-248,10-12-657,-1-16-1479,-9-11-3497,1-11-4241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7434,'0'0'11747,"17"27"-11549,56 90-13,-58-92 4,0-1 0,-2 2-1,-2 0 1,15 46 0,-21-55-83,-1 1 0,-1 0 0,-1 0 1,-1 0-1,0 1 0,-2-1 1,-2 21-1,2-36-137,1 1 0,-1-1 0,0 0 0,0 0 1,-1 1-1,1-1 0,-1 0 0,1 0 0,-1-1 0,0 1 0,0 0 1,0-1-1,-1 1 0,1-1 0,0 1 0,-1-1 0,0 0 0,1 0 0,-1 0 1,0-1-1,0 1 0,0-1 0,0 0 0,-1 1 0,1-1 0,0 0 1,0-1-1,-1 1 0,1-1 0,0 1 0,-1-1 0,1 0 0,0 0 1,-5-1-1,6 0-5,-1 1 0,1-1 0,0 0-1,-1 0 1,1 0 0,0 0 0,-1 0 0,1 0 0,0-1 0,0 1 0,0-1 0,0 1 0,0-1 0,0 0 0,1 0 0,-1 0 0,0 0 0,1 0 0,0 0 0,-1-1 0,1 1 0,0 0-1,0 0 1,0-1 0,1 1 0,-1-1 0,1 1 0,-1-1 0,1-3 0,-3-11 36,0 0 1,2 1-1,0-20 0,2 23 18,0 0-1,0 0 0,2 0 0,0 1 0,0-1 0,1 1 0,8-18 0,49-82 244,-32 62-88,-26 44-125,15-26 86,21-52-1,-36 76-7,0-1-1,0 1 1,-1-1 0,0 0 0,-1 0-1,1 0 1,-2-1 0,1 1-1,-1 0 1,-1 0 0,-2-15-1,2 22-74,0 1-1,0-1 0,0 1 0,0-1 1,-1 1-1,1 0 0,0-1 0,-1 1 1,1 0-1,-1 0 0,1 0 0,-1 0 1,0 0-1,1 0 0,-1 1 0,0-1 1,1 0-1,-1 1 0,0-1 0,0 1 1,0 0-1,0 0 0,0 0 0,1 0 1,-4 0-1,-53 3 402,52-2-428,0 1-1,1-1 0,-1 1 0,1 1 0,-1-1 0,1 1 1,0 0-1,0 0 0,0 1 0,0-1 0,1 1 0,0 0 1,-1 0-1,1 1 0,1-1 0,-1 1 0,1 0 1,-1 0-1,1 0 0,1 1 0,-1-1 0,-2 9 0,0-1-277,1 1-1,0 0 0,1-1 1,0 1-1,1 0 0,1 1 1,0-1-1,2 23 0,-1-30-263,1-1 0,1 1 0,-1-1 0,1 0 0,0 0 1,0 1-1,1-1 0,0-1 0,0 1 0,0 0 0,1-1 0,5 7 0,18 15-5802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7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11402,'0'0'9739,"-15"22"-9570,-46 71-18,57-86-113,1 0 0,0 0 0,1 0 1,0 0-1,0 1 0,0-1 1,1 0-1,0 1 0,1-1 1,0 1-1,0 0 0,0-1 0,2 10 1,0 13 81,-1-26-121,-1 0 0,1 0 1,0 0-1,0 0 0,0 0 0,0 0 1,1 0-1,-1 0 0,1-1 0,0 1 1,0-1-1,1 1 0,-1-1 0,1 0 1,-1 0-1,1 0 0,0 0 0,0-1 1,0 1-1,1-1 0,-1 1 1,0-1-1,1 0 0,0-1 0,-1 1 1,1-1-1,0 1 0,0-1 0,0 0 1,0 0-1,0-1 0,5 1 0,-2 0-81,1 0 0,0 0 0,0-1 0,0 0 0,-1-1 0,1 1 0,0-1 0,0-1-1,-1 0 1,1 0 0,-1 0 0,1-1 0,-1 0 0,0 0 0,0-1 0,9-7-1,-11 7 29,0 0 1,-1-1-1,1 0 0,-1 0 0,-1 0 0,1 0 0,0-1 0,-1 0 0,0 1 0,-1-1 0,1 0 0,-1-1 0,1-5 0,0-5 414,-1 0-1,0 0 0,-2-26 0,0 25 674,1 33-987,0 0-1,1 0 0,1 0 0,1 0 1,0 0-1,1 0 0,1-1 0,0 0 1,8 13-1,1 0 36,1-2-1,1 0 1,35 38-1,-45-56-56,0 0 0,0-1 0,1 1 0,0-2-1,0 1 1,0-1 0,1 0 0,0-1 0,13 5-1,-19-8-21,0 0 0,0 0 0,-1-1 0,1 1 0,0-1 0,0 1 0,1-1 0,-1 0 0,0 0 0,0 0 0,0 0 0,0-1 0,0 0 0,0 1-1,-1-1 1,1 0 0,0 0 0,0 0 0,0-1 0,-1 1 0,1-1 0,0 1 0,-1-1 0,0 0 0,1 0 0,-1 0 0,0 0 0,0-1 0,0 1 0,0 0 0,-1-1-1,1 0 1,2-4 0,0-4-38,0 0-1,0 0 0,-1-1 1,0 1-1,-1-1 0,0 0 0,-1 0 1,-1 0-1,0 1 0,-2-21 1,1 23 1,0-1 0,-1 0 0,-1 1 0,1-1 0,-1 1 0,-1 0 0,0 0 0,0 0 1,0 0-1,-1 1 0,-1 0 0,0 0 0,-9-10 0,6 8 81,-1 0 0,-1 1 0,0 1 0,0 0 0,-1 0 0,0 1 0,0 1 0,0 0 0,-1 0 0,0 1 0,0 1 0,-1 0 0,1 1 0,-1 1 0,1 0 0,-21-1 0,33 3-47,1 0 1,0 0-1,0 0 1,-1 0 0,1 0-1,0 0 1,-1 0 0,1 0-1,0 0 1,-1 0-1,1 0 1,0 0 0,-1 0-1,1 0 1,0 0-1,-1 0 1,1 0 0,0 1-1,0-1 1,-1 0-1,1 0 1,0 0 0,-1 0-1,1 1 1,0-1-1,0 0 1,0 0 0,-1 1-1,1-1 1,0 0-1,0 0 1,0 1 0,-1-1-1,1 0 1,0 1-1,0-1 1,0 0 0,0 0-1,0 1 1,0-1-1,0 0 1,0 1 0,0-1-1,0 0 1,0 1 0,0-1-1,0 0 1,0 1-1,0-1 1,0 0 0,0 1-1,0-1 1,0 0-1,0 0 1,1 1 0,-1-1-1,0 0 1,0 1-1,0-1 1,0 0 0,1 0-1,-1 1 1,0-1-1,1 0 1,16 18-66,0-11 78,0 0 1,0 0 0,1-2-1,-1 0 1,1-1-1,0-1 1,1-1 0,-1 0-1,20-2 1,-18 1 11,1 0 0,-1 1 0,0 0 0,0 2 0,0 1 0,35 13 0,-52-16 18,0-1-1,0 1 0,0 1 0,-1-1 0,1 0 0,-1 1 0,0-1 1,1 1-1,-1 0 0,0 0 0,-1 0 0,1 0 0,0 0 1,-1 0-1,0 0 0,1 0 0,-1 1 0,-1-1 0,1 0 0,0 1 1,-1-1-1,0 1 0,0-1 0,0 0 0,0 5 0,-1-2-11,1 1 0,-1 0-1,0-1 1,-1 1-1,1-1 1,-1 1 0,-1-1-1,1 0 1,-1 0-1,0 0 1,-1 0 0,-4 6-1,-70 64-3424,75-67 675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12755,'0'0'8696,"28"12"-8485,86 40-86,-109-49-62,0-1 0,0 1 0,0-1 0,0 1 0,-1 0 0,1 1 0,-1-1-1,0 1 1,0 0 0,0 0 0,-1 0 0,1 1 0,-1-1 0,0 1 0,0 0 0,-1 0-1,1 0 1,-1 0 0,0 0 0,-1 1 0,1-1 0,-1 0 0,0 1 0,0-1 0,-1 1 0,1-1-1,-1 1 1,-2 9 0,0-4 24,0-1 0,-1 0-1,-1 0 1,0 0 0,0-1 0,-1 1-1,0-1 1,0 0 0,-1-1-1,-1 1 1,1-1 0,-9 7 0,0 0-69,0 0 0,-1-2 0,-19 12 0,29-20-352,-1-1 1,-1 0-1,1-1 0,0 0 0,-1 0 0,0-1 1,1 1-1,-1-2 0,0 1 0,0-1 1,-9 0-1,-1-3-3955,7-9-1954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15227,'0'0'6050,"-27"140"-4266,27-88-784,0-2-544,9-9-320,19-3-136,-1-10-384,1-12-904,17-13-1401,-17-3-2672,-1 0-3849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5553,'0'0'15389,"27"6"-15026,88 20-182,-111-26-151,1 1 0,-1 0-1,1 0 1,-1 1 0,0-1 0,1 1 0,-1 0 0,0 0 0,0 0-1,0 1 1,-1-1 0,1 1 0,0 0 0,-1 0 0,0 0-1,0 1 1,3 3 0,-4-3 74,-1 0 0,0 1 0,1-1 1,-2 0-1,1 1 0,0-1 0,-1 1 0,0-1 0,0 1 0,0 0 0,-2 6 1,1 19 384,-1-2-131,-1-1 0,-11 48 0,8-47-23,1 0-1,-2 50 1,7-67-233,0-1-1,0 1 1,1-1 0,1 0-1,0 1 1,4 13 0,-5-22-161,0 0 0,0 0 0,0 0-1,0 0 1,1 0 0,-1 0 0,0 0 0,1 0 0,0 0 0,-1 0 0,1-1 0,0 1 0,0-1 0,0 1 0,0-1-1,0 0 1,0 0 0,0 0 0,0 0 0,1 0 0,-1 0 0,0-1 0,1 1 0,-1-1 0,0 1 0,1-1 0,-1 0-1,0 0 1,1 0 0,-1 0 0,1-1 0,-1 1 0,0-1 0,4 0 0,-4 0-72,-1 1 0,0-1-1,0 1 1,0-1 0,0 1 0,0-1 0,1 0-1,-1 1 1,0-1 0,0 0 0,-1 0 0,1 0-1,0 0 1,0 0 0,0 0 0,0 0 0,-1 0-1,1 0 1,-1 0 0,1 0 0,-1 0 0,1-1-1,0 0 1,3-32-2026,-4 25 1154,2-46-4699,-2-3-1682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4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86 11498,'0'0'9600,"6"14"-9341,20 46-157,-13-41-187,-12-18 79,-1-1 1,0 0 0,0 0 0,0 0 0,1 0 0,-1 0-1,0 0 1,0 0 0,1 0 0,-1 0 0,0 0-1,0 0 1,1-1 0,-1 1 0,0 0 0,0 0 0,0 0-1,1 0 1,-1 0 0,0 0 0,0 0 0,0-1-1,1 1 1,-1 0 0,0 0 0,0 0 0,0 0 0,0-1-1,0 1 1,0 0 0,1 0 0,-1 0 0,0-1-1,0 1 1,0 0 0,0 0 0,0 0 0,0-1 0,0 1-1,0 0 1,0 0 0,0-1 0,3-29-192,-3 28 242,-1-8-40,1 0-1,-2 0 1,1-1-1,-1 1 1,-6-18-1,6 24 36,1-1-1,-1 1 1,0 0 0,0 0-1,0 0 1,-1 1 0,0-1-1,1 0 1,-1 1 0,0 0 0,-1 0-1,1 0 1,0 0 0,-1 0-1,0 0 1,-4-1 0,8 4-1,-1-1-1,0 1 1,1 0 0,-1 0 0,1 0 0,-1 0 0,0 0 0,1 0-1,-1 0 1,0 0 0,1 0 0,-1 0 0,0 0 0,1 1 0,-1-1-1,1 0 1,-1 0 0,0 1 0,1-1 0,-1 0 0,1 1 0,-1-1 0,1 0-1,-1 1 1,1-1 0,-1 1 0,1-1 0,0 1 0,-1-1 0,1 1-1,0-1 1,-1 1 0,1 0 0,0-1 0,-1 1 0,1-1 0,0 1 0,0 0-1,0-1 1,0 1 0,0 0 0,0-1 0,0 1 0,0-1 0,0 1-1,0 0 1,0-1 0,0 2 0,0 45 455,1-34-334,-1-2-75,4 46 339,-4-54-435,0-1 0,1 0 0,0 0 0,-1 0 0,1 0 0,0 0 0,0 0 0,0 0 0,0 0 0,0 0 0,1-1 0,-1 1 0,1 0 0,-1-1 0,1 1 0,-1-1 0,1 1 0,0-1 0,0 0 0,-1 0 0,1 0 0,0 0 0,3 1 0,-5-2-62,0 0 0,0 0 0,0-1 0,-1 1 0,1 0 0,0 0 0,0 0 0,0 0 0,1-1 0,-1 1 0,0 0 0,0 0 0,0 0 0,0 0 0,0-1 0,0 1 0,0 0 0,0 0 0,0 0 0,0 0 0,0-1 0,0 1 0,0 0 0,1 0 0,-1 0 0,0 0 0,0 0 1,0 0-1,0-1 0,0 1 0,1 0 0,-1 0 0,0 0 0,0 0 0,0 0 0,0 0 0,1 0 0,-1 0 0,0 0 0,0 0 0,0 0 0,0 0 0,1 0 0,-1 0 0,0 0 0,0 0 0,0 0 0,1 0 0,-1 0 0,0 0 0,0 0 0,0 0 0,0 0 0,1 0 0,-1 0 0,0 1 0,-13-15-4005,11 11 2982,-17-19-6608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6001,'0'-3'16877,"3"18"-16785,0 0 1,0-1-1,2 1 0,-1-1 0,2 0 1,0 0-1,16 25 0,0 4 54,42 91 171,53 120-221,-114-247-96,0 1 1,-1-1 0,0 1-1,-1 0 1,1-1 0,-2 1-1,1 0 1,-1 12 0,-1-17-9,1 0 0,0 0 0,-1 0 0,1 0 1,-1 0-1,0 0 0,0 0 0,0 0 0,-1 0 0,1-1 1,-1 1-1,1 0 0,-1-1 0,0 1 0,0-1 1,0 0-1,0 0 0,0 0 0,-1 0 0,1 0 1,-1 0-1,1 0 0,-5 1 0,-5 2-68,0-1 0,0 0 1,-1-1-1,1 0 0,-1-1 0,0 0 0,-24-1 0,33-1 38,0 0-1,0 0 0,0 0 1,1-1-1,-1 0 1,0 1-1,0-1 0,0-1 1,1 1-1,-1 0 0,1-1 1,-1 0-1,1 0 1,0 0-1,-1 0 0,1-1 1,0 1-1,1-1 0,-1 0 1,0 1-1,1-1 0,-1-1 1,1 1-1,0 0 1,0 0-1,0-1 0,1 1 1,-1-1-1,-1-4 0,1-7 12,0 1 0,1 0 0,0-1 0,1 1 0,1 0 0,0-1 0,1 1 0,1 0 0,0 0 0,1 0 0,0 0 0,1 1 0,8-15 0,6-11 91,2 1-1,2 0 1,30-35-1,-9 17 66,-16 22 8,37-61 0,-58 84-100,-1 0-1,-1-1 0,0 0 1,0 0-1,-1 0 0,-1-1 1,0 1-1,0-1 1,-2 0-1,1-13 0,-2 24-14,0 1-1,0-1 1,0 0-1,0 1 1,-1-1 0,1 1-1,0-1 1,-1 1-1,0 0 1,1-1-1,-1 1 1,0-1-1,0 1 1,1 0 0,-1 0-1,0-1 1,0 1-1,-1 0 1,1 0-1,0 0 1,0 0-1,0 0 1,-1 0-1,-2-1 1,0 1 14,0-1 0,-1 0 1,0 1-1,1 0 0,-1 0 0,0 1 1,1-1-1,-8 1 0,3 0-1,0 1 0,-1 0 0,1 0 0,0 1 0,1 0-1,-1 0 1,0 1 0,-13 6 0,16-4-47,1-1 0,0 1 0,0 0 0,0 1 0,0-1 0,1 1 0,0 0 0,0 0 0,1 1 0,0-1 0,0 1 1,0-1-1,-3 15 0,4-15-210,1 0 0,-1 0 0,1 0 0,0 0 0,1 0 0,0 0 0,0 0 1,0 1-1,1-1 0,0 0 0,0 0 0,0 0 0,1 0 0,0 0 0,0 0 1,6 10-1,-1-8-1009,0 1 0,1-1 0,1-1 0,-1 1 0,1-1 0,1-1 0,17 10 0,19 5-8587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13731,'0'0'6676,"26"17"-6307,84 59-119,-102-70-181,0-1 1,0 1-1,-1 1 0,0 0 1,0 0-1,-1 0 0,0 1 1,0-1-1,-1 2 0,0-1 1,8 17-1,-11-15 115,1 1 0,-2-1 0,1 1 0,-1 0 0,-1-1 0,0 1 0,0 0 0,-3 14 0,1-15-119,-1-1-1,0 1 0,0 0 0,-1-1 0,0 0 0,-1 0 0,0 0 1,0-1-1,-1 1 0,0-1 0,0-1 0,-1 1 0,0-1 1,-13 10-1,12-9-210,-2-1 1,1 0 0,-1 0 0,0-1 0,0 0-1,-1-1 1,0 0 0,0-1 0,0 0-1,0-1 1,-1 0 0,-15 1 0,26-3-34,-1-1 1,1 0 0,0 0-1,0 0 1,-1 0-1,1 0 1,0 0 0,0 0-1,-1-1 1,1 1-1,0 0 1,0-1 0,0 1-1,-1-1 1,1 1-1,0-1 1,0 1 0,0-1-1,0 0 1,0 0-1,0 1 1,0-1 0,0 0-1,0 0 1,1 0-1,-1 0 1,-1-2 0,1-2-787,0 1 1,0 0-1,0-1 1,0 1-1,1 0 1,0-1 0,0-4-1,0-27-7073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5449,'0'0'17244,"0"176"-15908,0-118-536,18-3-440,0-11-144,10-8-216,-1-12-176,1-10-464,-10-11-960,10-3-2361,-1-22-2192,-18-6-1569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9218,'0'0'11172,"30"4"-10163,97 14-461,-107-15-452,31 6 142,-49-8-222,0 0-1,0 0 1,0 0-1,0 0 0,0 0 1,0 0-1,0 0 1,0 1-1,0-1 0,0 0 1,1 3-1,-2-1 58,0 1 0,0-1 0,0 1 1,-1-1-1,1 1 0,-1 0 0,0-1 0,0 1 0,0 0 0,-1-1 0,1 1 0,-2 4 1,2-6-13,-5 20 139,-1-1 0,-1-1-1,-1 1 1,-1-1-1,-18 29 1,-20 51 473,47-98-658,-19 58 440,18-56-431,0 0 0,1 0 0,-1 0 0,1 1 0,0-1 0,0 0 0,0 0 0,0 1 0,1-1 0,0 0 0,0 0 0,1 5 0,0-8-96,-1 0 0,0 0 0,1 0 0,-1-1 0,1 1 0,-1 0 0,1-1 0,0 1 0,-1-1 0,1 0 0,-1 1 0,1-1 0,0 0 0,-1 0 0,1 0 0,0 0 0,-1 0 1,1 0-1,-1-1 0,1 1 0,0 0 0,-1-1 0,1 0 0,-1 1 0,1-1 0,2-1 0,0-3-634,0 0 0,0 0 1,-1 0-1,0-1 0,0 0 0,0 1 1,0-1-1,-1 0 0,2-9 0,-1-23-5966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12051,'0'0'7080,"21"13"-7026,68 42-408,-87-53 325,0 0 1,1-1-1,-1 0 0,1 1 1,-1-1-1,1 0 1,-1 0-1,1-1 0,0 1 1,-1 0-1,1-1 1,0 0-1,0 0 0,-1 1 1,5-2-1,-6 1 33,0-1 0,0 1 1,-1-1-1,1 1 0,0-1 0,-1 1 0,1-1 0,0 1 0,-1-1 0,1 0 0,-1 1 0,1-1 0,-1 0 0,1 0 0,-1 0 1,0 1-1,1-1 0,-1 0 0,0 0 0,0 0 0,1 1 0,-1-1 0,0 0 0,0 0 0,0 0 0,0 0 0,0 0 1,0-1-1,-1-3 82,0 1 0,1-1 0,-1 0 1,-1 1-1,1-1 0,-1 1 0,0-1 0,0 1 1,0 0-1,-4-7 0,2 8 160,0 0-1,0 0 1,-1 1-1,1-1 1,0 1-1,-1 0 1,0 0 0,1 0-1,-1 0 1,0 1-1,0 0 1,0 0-1,0 1 1,0-1-1,-7 1 1,12 28-47,0-25-299,2 1 1,-1-1-1,0 0 1,1 0-1,-1 0 1,1 0 0,0 0-1,0 0 1,0-1-1,0 1 1,0 0-1,1-1 1,-1 0-1,1 1 1,0-1 0,0 0-1,5 2 1,23 8-2945,4-7-3373,-16-5-3155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7498,'-3'3'16967,"6"4"-17314,30 41 1177,46 54 0,3 3-389,263 453 773,-305-480-1160,-4 3 1,29 97 0,8 20 121,-36-109-90,-4 2 1,-4 1 0,-4 1-1,-4 1 1,14 167 0,-20-117 62,38 171 1,-38-240-73,-4 9 193,-3 0 0,-6 136 1,-3-122-58,1-5 9,-4-1-1,-4 1 1,-4-1 0,-38 143-1,-50 151 191,81-304-375,15-58-8,0-1 1,-2 0 0,-1 0-1,0 0 1,-2-1-1,0 0 1,-18 28 0,18-38-14,0 0 0,-1 0 1,0-1-1,-15 12 0,23-21-15,0 1 0,-1-1 0,1 0 0,0 1 0,0-1 0,0 1 0,0-1 0,1 1 0,-3 4 0,-10 15-4,12-3-240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12227,'0'0'8324,"22"14"-8064,17 9-178,-8-5 108,49 36 1,-74-50-91,0 1 1,0 0-1,0 0 0,-1 1 1,0-1-1,0 1 0,0 1 1,0-1-1,-1 1 1,0-1-1,-1 1 0,0 0 1,0 0-1,0 1 0,-1-1 1,0 1-1,0-1 0,-1 1 1,0 0-1,0-1 1,-1 1-1,0 0 0,0 0 1,-1 0-1,0-1 0,0 1 1,-1 0-1,0-1 0,0 0 1,-1 1-1,0-1 1,0 0-1,-1 0 0,-5 8 1,-4 2-6,0-1 0,-2 0 1,0-1-1,-19 16 0,27-26-206,1 1-1,-1-2 1,-1 1-1,1-1 0,-1 0 1,1 0-1,-1-1 1,0 0-1,0 0 1,-1-1-1,1 0 1,-17 1-1,24-3-22,0-1-1,0 1 1,1 0 0,-1-1-1,0 1 1,0-1 0,1 1-1,-1-1 1,1 1 0,-1-1-1,0 1 1,1-1 0,-1 0-1,1 1 1,-1-1 0,1 0-1,0 1 1,-1-1 0,1 0-1,0 0 1,-1 1 0,1-1-1,0 0 1,0 0 0,0 0-1,-1 1 1,1-1 0,0 0-1,0 0 1,0 0 0,1 0-1,-1-36-3907,0 26 1695,0-30-5513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6 123 10986,'0'0'8922,"-2"-5"-8634,1-2-223,0 0 0,0-1 0,1 1 0,0-1 0,0 1 0,0-1 0,1 1 0,1 0 0,-1-1 0,1 1 0,0 0 0,1 0 0,0 0 0,4-9 0,-6 26 2972,-1 30-2409,0-39-735,0 0 0,0 0 0,0 0 1,0 0-1,0 0 0,0 0 0,1 1 0,-1-1 1,0 0-1,1 0 0,-1 0 0,0 0 1,1 0-1,0 0 0,-1 0 0,1-1 0,-1 1 1,1 0-1,0 0 0,0 0 0,-1 0 1,1-1-1,0 1 0,0 0 0,0-1 0,2 2 1,65-3-8812,-31-8 884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9898,'0'0'11667,"-5"-3"-10975,4 3-690,0-1 0,0 0 1,0 1-1,0-1 0,0 0 1,1 0-1,-1 1 0,0-1 1,0 0-1,1 0 0,-1 0 1,0 0-1,1 0 0,-1 0 1,1 0-1,-1 0 0,1 0 1,0-1-1,-1 1 0,1 0 1,0 0-1,0 0 0,0-3 1,11-23 9,4-7 44,-11 25 953,-1 17-446,2 37-311,3 27-303,-7-68-155,0-1-1,1 1 0,-1-1 1,1 1-1,-1-1 0,1 0 1,0 0-1,0 0 0,1 0 1,-1 0-1,1 0 0,-1 0 1,1-1-1,0 1 0,4 2 1,-3-3-601,-1-1 1,1 0-1,0 0 1,0 0-1,0 0 1,0 0-1,0-1 0,0 0 1,0 0-1,0 0 1,0 0-1,0-1 1,0 1-1,5-2 1,19-7-7760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2:5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9706,'0'0'11371,"1"-11"-11097,1-9-223,-1 8-31,-1 0 0,2 0 0,0 0-1,0 0 1,1 1 0,1-1 0,8-19 0,-9 32 965,-1 8-574,1 24-662,-2-13-260,0-13-199,1-1-1,-1 0 0,1 0 0,1 0 0,-1 0 0,1 0 1,0 0-1,6 8 0,9 7-6189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35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20 8090,'0'0'8663,"-3"-4"-7531,1 1-910,-6-9 415,8 12-581,0 0-1,0 0 1,0 0-1,0 0 1,0 1-1,0-1 1,0 0-1,0 0 1,1 0-1,-1 0 1,0 1-1,0-1 1,0 0-1,0 0 1,0 0-1,0 0 1,0 1-1,0-1 1,0 0-1,-1 0 1,1 0-1,0 0 1,0 1-1,0-1 1,0 0-1,0 0 1,0 0-1,0 0 1,0 0-1,0 1 1,0-1-1,-1 0 1,1 0-1,0 0 1,0 0-1,0 0 1,0 0-1,0 0 1,-1 1-1,1-1 1,0 0-1,0 0 1,0 0-1,0 0 1,-1 0-1,1 0 1,0 0-1,0 0 1,0 0-1,0 0 1,-1 0-1,1 0 1,0 0-1,0 0 1,0 0-1,0 0 1,-1 0-1,1 0 1,0 0-1,0 0 1,0-1-1,0 1 1,4 132 501,6-1 1,6 0-1,36 140 1,12 40-249,-42-211-211,-6 1 1,7 139-1,-18 206 272,-7-264-228,14-22-16,-4-78-115,-1-13-4,3 74 26,-9-56 4,1-23-11,-3 0 0,-10 70 0,-3-7 24,6 0 0,9 144 0,1-97 40,-2-44-31,11 331 111,23-216-34,6 227 100,32 94 374,-54-450-459,7 127 86,3 11-21,-26-224-86,-2-20-336,0-15-1118,0-221-5970,0 146 2410,0-65-6791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6529,'0'0'10944,"-13"0"-9712,-36 0-277,37 0 337,252 2 2583,-5 1-3703,-233-3-520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11546,'0'0'8092,"29"2"-7262,-3 0-672,174 22 411,-155-16-530,-20-4-14,0 0 0,0 2 1,0 0-1,-1 2 1,43 20-1,-64-27 10,-1 1 1,0-1 0,0 1-1,1-1 1,-1 1-1,0 0 1,-1 0 0,1 0-1,0 0 1,-1 0-1,1 1 1,-1-1-1,0 0 1,1 1 0,-1-1-1,0 1 1,-1-1-1,1 1 1,1 5-1,-2-3 99,0 0 0,0 0-1,-1 1 1,1-1-1,-1 0 1,0 0-1,-1 0 1,1 0-1,-5 8 1,-4 6 353,0 0 1,-2-1-1,-24 31 1,32-44-492,-43 48 806,-102 90 1,125-121-717,34-25-6646,16-15 236,2-6-3141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12 941 8530,'0'0'9316,"-3"3"-8662,-5 9 104,22-14 182,-8-1-737,1 0 1,-1 0 0,0 0-1,0-1 1,9-7-1,13-16 63,0-2 1,-3-1-1,0-2 0,39-66 0,-32 40-249,-3-1-1,27-78 1,-38 75 338,-3-2 0,-2 0 0,-3 0 1,1-107-1,-29 375 42,17-161-339,0-20-35,1 0 1,4 28-1,-4-49-24,0 0-1,1 0 1,-1 0-1,1 0 0,0 1 1,-1-1-1,1 0 1,0 0-1,0 0 0,1 0 1,-1-1-1,0 1 1,1 0-1,-1 0 1,1-1-1,-1 1 0,1-1 1,0 0-1,-1 1 1,1-1-1,0 0 0,0 0 1,0 0-1,0 0 1,0 0-1,0 0 0,1-1 1,-1 1-1,0-1 1,0 0-1,0 1 0,1-1 1,-1 0-1,0 0 1,0 0-1,0-1 1,1 1-1,2-1 0,1 0-4,1-1 0,-1 1 0,0-1 0,0-1 0,0 1-1,0-1 1,0 0 0,0 0 0,0-1 0,-1 1 0,9-9-1,5-11-17,0-1-1,-2-1 1,-1 0-1,-1-2 1,-1 1-1,-1-2 0,-2 0 1,0 0-1,-2-1 1,-2 0-1,5-32 1,-7 34 239,-6 48 227,-1 25-310,1 124 299,3 227 182,0-344-683,3 0-1,1 0 1,3-1-1,2 0 1,20 57 0,-27-101-199,0 1-1,0 0 1,0-1 0,1 0 0,0 0 0,1-1 0,7 10 0,-8-12-867,0-1-1,1 1 1,-1-1-1,1 1 1,13 5-1,8-1-6875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11330,'0'0'7153,"7"-23"-6527,4-7-454,44-151 427,-48 142-772,1-1 3168,-5 75-1334,-3 42-1472,0 28-227,0-34-8161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46 9602,'0'0'8921,"0"17"-8800,1 53-214,-1-70 90,0 1 0,0 0 1,0 0-1,1 0 0,-1-1 1,0 1-1,0 0 0,0 0 0,1-1 1,-1 1-1,0 0 0,1-1 1,-1 1-1,1 0 0,-1-1 1,0 1-1,1 0 0,0-1 1,-1 1-1,1-1 0,-1 1 1,1-1-1,0 1 0,-1-1 0,1 0 1,0 1-1,-1-1 0,1 0 1,0 1-1,0-1 0,-1 0 1,1 0-1,0 0 0,0 0 1,0 1-1,-1-1 0,1 0 1,0-1-1,0 1 0,-1 0 0,1 0 1,0 0-1,0 0 0,0-1 1,-1 1-1,1 0 0,0 0 1,-1-1-1,1 1 0,0-1 1,-1 1-1,1-1 0,0 1 1,-1-1-1,1 1 0,-1-1 0,1 1 1,-1-1-1,1 0 0,-1 1 1,0-1-1,1 0 0,-1-1 1,4-4 55,-1-1 0,0-1 0,0 1 0,-1 0 0,0-1 0,1-11 0,-2 15 2,0 1 1,-1-1-1,0 0 0,0 1 1,0-1-1,0 0 1,0 0-1,-1 1 0,0-1 1,0 0-1,0 1 1,0-1-1,0 1 0,-1-1 1,-2-5-1,3 8-11,0 0 0,0 0 0,0 0 1,0 0-1,0 1 0,0-1 0,0 0 0,0 0 0,0 1 0,0-1 0,0 0 0,0 1 0,-1-1 0,1 1 1,0 0-1,0-1 0,-1 1 0,1 0 0,0 0 0,-1-1 0,1 1 0,0 0 0,-1 1 0,1-1 0,0 0 0,-1 0 1,1 0-1,0 1 0,0-1 0,-1 1 0,1-1 0,0 1 0,0-1 0,0 1 0,0 0 0,0 0 0,0-1 1,0 1-1,0 0 0,0 0 0,0 0 0,-1 2 0,-3 2 25,1 0 0,0 0-1,1 0 1,0 1 0,-1 0 0,2-1-1,-4 10 1,1 1-120,2 0 1,0 0-1,1 0 1,0 1-1,2-1 0,0 0 1,0 1-1,2-1 0,4 25 1,-2-23-1033,1 0 1,1 0-1,0-1 1,13 25-1,10 17-6494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1 917 9938,'0'0'7711,"26"-32"-6817,2-1-723,17-22 94,59-92 1,-71 98-51,-3-1-1,-2-1 0,-2-1 1,-3-2-1,28-93 0,-48 135-103,11-40 724,-3-1-1,7-77 1,-27 454-167,9-320-667,0 1-1,1 0 1,-1 0-1,1 0 1,0-1-1,1 1 1,-1 0-1,1-1 1,0 1-1,0-1 1,0 1-1,1-1 1,-1 0-1,1 0 1,6 6-1,-7-8-8,0-1 0,-1 1 0,1-1 0,1 0 0,-1 0 0,0 1 0,0-1 0,0-1 0,1 1 0,-1 0-1,0 0 1,1-1 0,-1 0 0,0 1 0,1-1 0,-1 0 0,1 0 0,-1 0 0,1 0 0,-1-1 0,0 1 0,1-1 0,-1 1-1,0-1 1,1 0 0,-1 0 0,0 0 0,0 0 0,0 0 0,0-1 0,0 1 0,0-1 0,0 1 0,2-3 0,2-3-30,1 0 0,-1 0 1,0-1-1,-1 1 0,0-1 1,0-1-1,-1 1 0,0-1 1,-1 0-1,1 1 0,1-12 1,3-10-133,-2 0 1,4-34-1,-3-17 1093,-7 86-599,3 41-189,2 1-1,2-2 1,17 60-1,-22-94-381,1-1 1,1 0-1,0 1 1,0-2-1,1 1 1,0-1-1,12 17 1,-12-20-602,-1-1 1,2 0-1,-1 0 1,0-1 0,1 1-1,0-1 1,12 6 0,9 0-4836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8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11090,'0'0'7994,"-55"190"-6009,55-108-313,0 4-728,19-9-416,-1-9-176,10-13-136,-1-16-216,1-17-296,17-22-1112,1 0-2433,0-19-3000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9162,'0'0'9377,"16"5"-9164,46 16-104,-59-21-69,-1 1-1,0 0 1,0 0 0,0 1-1,0-1 1,0 0-1,-1 1 1,1-1-1,0 1 1,0 0-1,-1 0 1,1-1 0,-1 1-1,0 0 1,0 0-1,1 0 1,-1 0-1,0 1 1,-1-1-1,1 0 1,0 0 0,-1 0-1,1 1 1,-1-1-1,0 0 1,1 1-1,-2 2 1,1 3 260,-1 0-1,0 1 1,-1-1 0,0 0 0,-4 11-1,5-16-189,-27 72 1328,18-51-1024,1 0-1,0 1 0,2 0 0,1 1 0,1-1 0,-2 45 0,7-67-426,-1 3 41,1 1 0,1-1 0,-1 1 0,1-1-1,0 0 1,4 13 0,-5-18-84,1 0 0,0 1 0,0-1 1,0 0-1,0 1 0,0-1 0,0 0 0,0 0 0,0 0 0,1 0 0,-1 0 0,0 0 0,1 0 0,-1-1 0,1 1 0,-1 0 1,0-1-1,1 1 0,0-1 0,-1 1 0,1-1 0,-1 0 0,1 0 0,-1 0 0,1 0 0,0 0 0,-1 0 0,1 0 1,-1 0-1,1-1 0,0 1 0,-1 0 0,3-2 0,-3 1-102,1 0 0,-1 0 0,1 0 0,-1 0 0,1-1 0,-1 1-1,0 0 1,0-1 0,1 1 0,-1-1 0,0 0 0,0 1 0,-1-1 0,1 0 0,0 1 0,-1-1 0,1 0 0,-1 0 0,1 0 0,-1 1 0,0-1 0,0 0-1,0 0 1,0 0 0,0 0 0,0 0 0,0 0 0,-1 1 0,1-3 0,0-10-1224,6-42-5316,-5-1-4224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41 13475,'0'0'4399,"0"4"-4612,0 8 232,0-14 42,-1-1-1,1 1 1,-1-1-1,0 1 1,1-1-1,-1 1 1,0-1-1,-1 1 1,1 0-1,0 0 1,-1-1-1,1 1 1,-1 0-1,-3-3 1,3 3 98,-1 0 0,0 0-1,1 0 1,-1 1 0,0-1 0,0 1-1,0-1 1,-1 1 0,1 0 0,0 0 0,0 1-1,-1-1 1,1 1 0,0-1 0,-5 1 0,6 24 89,4-6-870,0 0 0,0 0 0,2-1 0,0 0 0,1 1 0,1-2 0,15 32 0,7 14-6377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4297,'0'0'15115,"-10"3"-13945,8-2-1105,-1 0-1,1 0 1,-1 1 0,1-1 0,-1 0 0,1 1 0,0 0 0,0-1-1,0 1 1,-1 0 0,2 0 0,-1 0 0,0 0 0,0 1 0,1-1-1,-1 0 1,1 1 0,0-1 0,0 1 0,-2 4 0,0 7 269,0 1 1,1 0 0,-1 21 0,3-34-316,-1 22 232,0 0 0,2 1 0,1-1 0,1 0 0,1 0 0,1-1 0,1 1 0,12 30 0,-13-42-220,1 1 0,0-2 0,0 1 0,1-1-1,1 0 1,0 0 0,0-1 0,1 0 0,0-1 0,1 1 0,0-2-1,0 0 1,1 0 0,0-1 0,1 0 0,23 10 0,-30-14-69,1-1 0,0-1 1,0 1-1,0-1 1,0 0-1,0 0 0,0 0 1,0-1-1,1 0 1,-1 0-1,0-1 1,0 0-1,0 0 0,0 0 1,0-1-1,0 0 1,0 0-1,-1 0 0,1-1 1,-1 0-1,1 0 1,-1 0-1,7-7 1,-5 4-296,0-1 1,-1 0-1,0-1 1,0 0 0,0 0-1,-1 0 1,-1 0-1,1-1 1,-2 0 0,1 0-1,-1 0 1,0 0-1,-1 0 1,2-16 0,-1-75-6731,-3 72 3747,0-21-4767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10898,'0'0'7426,"0"143"-6186,0-64 257,9 15-41,10 5-264,8 3-416,-18 5-248,10-3-176,-10-7-160,-9-12-120,0-14-72,0-18-176,0-15-520,0-13-824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5297,'0'0'13639,"-2"22"-13303,-3 64-304,5-85-38,0 0 0,0 0 0,-1-1 0,1 1 0,0 0 0,0 0 0,0 0 0,0 0 0,0-1 0,0 1 0,0 0 0,0 0 0,0 0 0,1-1 0,-1 1 0,0 0 0,0 0 0,1 0 0,-1-1 0,0 1 0,1 0 0,-1 0 0,1-1 0,-1 1 0,1 0 0,0-1 1,-1 1-1,1-1 0,-1 1 0,2 0 0,-1-1-2,-1 0 0,1-1 0,-1 1 0,0 0 1,1 0-1,-1-1 0,1 1 0,-1 0 0,0-1 1,1 1-1,-1 0 0,0-1 0,1 1 0,-1-1 1,0 1-1,0 0 0,1-1 0,-1 1 1,0-1-1,0 1 0,0-1 0,0 1 0,1-1 1,-1 1-1,0-2 0,0-14 121,-2-54-205,2 69 140,0-1 0,0 0 0,0 1 0,0-1-1,-1 0 1,1 1 0,-1-1 0,1 0 0,-1 1 0,1-1 0,-1 1 0,0-1 0,0 1 0,0-1 0,0 1 0,0 0 0,0-1 0,0 1 0,0 0 0,-1 0 0,1 0 0,0 0 0,-1 0-1,1 0 1,-1 0 0,1 0 0,-1 1 0,1-1 0,-1 0 0,0 1 0,-2-1 0,2 32-4890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10474,'0'0'4853,"-22"0"-4805,-101 0 834,121 2-808,0 0 0,0 0 1,0 0-1,1 0 0,-1 0 0,1 0 1,0 1-1,-1-1 0,1 1 0,0-1 1,0 1-1,1-1 0,-2 4 1,2-3 13,-8 23 228,1 1-1,2 0 1,1 0 0,-1 28-1,5 115 542,1-79-591,20 346 661,-4-133-519,-9-148-204,1 86 256,0 406 1425,31-49-742,-5-172-488,19 190 144,11-3-208,-54-466-423,4 134 80,-6-83 289,22-183-571,-12-9-20,0-1 1,1-1-1,0 0 1,0-2-1,0 0 1,0-2-1,0 0 1,21-2-1,-31 1-123,0-1-1,0-1 0,1 1 1,-1-2-1,0 1 0,-1-1 1,1-1-1,0 0 1,14-9-1,-2-1-1503,0-1-1,29-28 1,5-11-5099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9658,'0'0'7996,"8"-1"-7877,2 0-69,1 0-1,-1 1 1,1 0-1,-1 0 1,0 1-1,1 1 1,-1 0-1,0 0 1,0 1-1,0 0 1,0 1-1,-1 0 1,1 0-1,13 10 1,-20-11 78,-1 1 1,1 0-1,-1 0 0,0 0 0,0 0 1,0 0-1,-1 1 0,0-1 1,0 0-1,0 1 0,0-1 1,0 1-1,-1-1 0,0 1 0,0 0 1,0-1-1,-1 5 0,1 22 384,16 230 801,-4-24-950,87 739-30,-61-703-286,-4-31-2,8 471 31,-35-518-65,34 268 644,-3-59-147,-1-82-339,18 137 315,-53-308-149,-2-87 220,-2-63-543,1-1-1,0 1 1,-1-1 0,1 1 0,0-1 0,-1 1-1,1-1 1,0 0 0,-1 0 0,1 0-1,-1 0 1,1 0 0,0 0 0,-1 0 0,-2-1-1,-2 1-3,-163-11 466,97 5-53,71 6-451,0 0-1,0 0 1,0 0 0,0 0 0,0 0-1,0-1 1,0 1 0,0 0 0,0 0-1,0-1 1,0 1 0,1-1 0,-1 1 0,0-1-1,0 1 1,0-1 0,1 0 0,-1 1-1,0-1 1,1 0 0,-1 1 0,0-1-1,1 0 1,-1 0 0,1 0 0,0 0-1,-1 1 1,1-1 0,-1 0 0,1 0 0,0 0-1,0 0 1,0 0 0,-1 0 0,1 0-1,0 0 1,0 0 0,0 0 0,1 0-1,-1 0 1,0 0 0,0 0 0,0 0-1,1-1 1,17-40-4605,-17 40 4059,17-35-7731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6857,'0'0'14916,"65"55"-14796,-47-44-120,0-6-216,-9-2-793,1-3-727,-10-27-5562,0-4 1393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11322,'0'0'11691,"175"3"-11275,-130-3-288,1 0-128,-9 0-944,-10-3-1489,-8-8-3224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86 9058,'0'0'5753,"-26"-10"-5421,-122-51-202,140 58 40,0 0 0,-1 1 1,1 0-1,-1 0 0,1 1 0,-1 0 1,0 0-1,-13 1 0,18 0-81,0 1 0,1-1-1,-1 0 1,0 1-1,1 0 1,-1 0 0,0 0-1,1 0 1,-1 0-1,1 1 1,0 0 0,-1-1-1,1 1 1,0 1-1,0-1 1,0 0 0,0 1-1,1-1 1,-1 1-1,1 0 1,-4 5 0,1 3 69,1 1 1,0 0 0,1 0 0,1 0 0,-1 1 0,2-1-1,0 0 1,1 24 0,3 10 161,8 46-1,12 24 168,40 118 0,-38-145-282,16 66 88,-7 2 1,26 315-1,7 441 963,-39-616-858,8 211-59,-25-396-87,4 114-71,-15 1311 2424,20-1537-2521,184 17 334,3-1-1090,-205-16 504,0 0 0,1 0 0,-1 0 0,0 0 0,0-1 0,0 1 0,0-1 0,0 0 0,0 0 0,0 1 0,0-1 0,0-1 0,0 1 0,0 0 0,-1 0 0,1-1 0,0 1-1,-1-1 1,1 1 0,1-4 0,15-25-5925,-14 23 4133,14-28-13017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8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12915,'0'0'9604,"19"15"-9407,57 52-147,-72-63-40,0-1-1,0 1 0,-1 0 1,1 0-1,-1 0 1,0 0-1,0 1 0,-1-1 1,1 1-1,-1 0 0,0-1 1,0 1-1,0 0 1,-1 0-1,0 1 0,0-1 1,0 0-1,-1 0 1,0 0-1,0 1 0,0-1 1,-1 8-1,0 11 137,0-16-66,1 0 0,-1 0 0,-1 0 0,0 0 0,0-1 0,0 1 0,-1-1 0,-7 14 0,-39 58 755,37-63-580,1 0 1,1 1-1,0 1 1,-11 29-1,17-32-111,1-1-1,1 2 1,1-1 0,0 0-1,1 20 1,0-17-147,0-17-43,0 1-1,1-1 1,-1 0-1,0 0 1,0 0-1,1-1 1,-1 1-1,1 0 1,-1 0-1,1 0 1,-1 0-1,1 0 1,-1 0-1,1 0 1,0-1-1,-1 1 1,1 0-1,0-1 1,0 1-1,0 0 1,-1-1-1,1 1 1,0-1-1,0 1 1,0-1-1,0 0 1,0 1-1,0-1 0,0 0 1,0 0-1,0 0 1,0 1-1,0-1 1,0 0-1,0 0 1,0 0-1,0-1 1,0 1-1,0 0 1,0 0-1,0-1 1,0 1-1,0 0 1,1-1-1,44-15-2348,-39 12 1508,1 0-1,-2 0 0,1 0 1,11-11-1,20-25-5531</inkml:trace>
  <inkml:trace contextRef="#ctx0" brushRef="#br0" timeOffset="1">258 122 1016,'0'0'21861,"174"93"-21565,-119-65-232,-9-3-64,0-3-368,-10-11-440,-8-9-1137,-10-2-2256,-9-27-408,-9-3-1680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1328 10018,'0'0'6970,"27"-8"-6641,-11 4-292,-3 1-16,0 0 1,0-1 0,-1-1 0,1 0 0,-1 0-1,0-1 1,-1-1 0,1 0 0,-1-1-1,-1 0 1,1 0 0,-2-1 0,17-19-1,16-29 7,-2-2 0,-4-2-1,-2-1 1,-2-1 0,-4-2-1,28-94 1,-25 49 68,-6 0 0,-4-1 0,7-142 0,-26 170 1084,-2 66 239,0 54-939,0 412 291,0-435-742,1 1 0,0-1 0,1 0 0,0 0 0,2 0 0,-1 0 0,2 0 0,8 19 0,-11-29-33,0-1 0,0 1-1,0-1 1,0 0 0,1 1-1,-1-1 1,1 0 0,0 0-1,0 0 1,0-1 0,0 1-1,0-1 1,1 0 0,-1 0-1,1 0 1,-1 0 0,1 0-1,0-1 1,0 0 0,0 1-1,0-2 1,0 1 0,0 0-1,0-1 1,0 0-1,0 1 1,0-2 0,0 1-1,0 0 1,0-1 0,0 0-1,0 0 1,0 0 0,7-4-1,-2 1-19,-1-1 0,0 0 0,0-1-1,0 0 1,0 0 0,-1-1 0,0 1-1,-1-2 1,0 1 0,0-1 0,0 0 0,-1 0-1,0 0 1,7-18 0,0-2-93,-1 0 0,-1-1 0,10-48 1,-11-32-168,-8 63 695,-3 37 1866,-12 117-1923,6 0-1,5 128 1,3-160-285,0-21-23,12 86-1,-10-125-173,0-1-1,2 0 0,0 0 1,0-1-1,1 1 0,1-1 0,1 0 1,0-1-1,0 1 0,17 20 0,-20-29-256,1-1 0,-1 0-1,1 0 1,0 0 0,0-1 0,9 5-1,33 7-5909,-9-12-2822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11666,'0'0'5914,"26"14"-5689,80 42-118,-104-55-57,1 0 1,0 0-1,-1 1 1,1-1-1,-1 1 1,1 0-1,-1 0 1,0 0-1,1 0 1,-1 0-1,0 0 1,-1 1-1,1-1 1,0 1-1,-1-1 1,1 1-1,-1-1 1,0 1-1,0 0 1,0 0-1,0 0 1,0 0-1,-1 0 1,1-1-1,-1 1 1,0 0-1,0 0 1,0 0-1,-1 5 1,-1-1 158,-1 0 0,1 0 0,-2-1 1,1 1-1,-1-1 0,0 0 0,0 0 0,-7 7 0,2-2-41,-2 4 81,-29 38 1057,-43 77 0,74-113-1135,0 0 0,2 1 0,0 0 0,0 0 0,2 0 0,0 1 0,2 0 0,0 0 0,-1 25 0,4-41-167,0 0-1,0 1 1,0-1-1,0 0 1,1 0-1,0 0 0,-1 0 1,1 0-1,0 0 1,0 0-1,1 0 1,-1 0-1,1-1 1,-1 1-1,1 0 1,0-1-1,0 1 1,0-1-1,0 0 1,0 1-1,1-1 0,4 3 1,-1-2-51,0-1 0,0 1 0,0-1 0,1 0 1,-1-1-1,1 1 0,-1-1 0,1 0 0,-1-1 0,11 0 0,-11 0-124,0-1 0,0 0 0,-1 0 0,1 0 0,0-1 1,-1 0-1,1 0 0,-1 0 0,1-1 0,-1 0 0,0 0 0,0 0 0,0 0 0,-1-1 0,7-6 0,2-3-1238,-1-1 1,0 0-1,16-28 0,5-24-5167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16 171 11586,'0'0'9373,"-3"-3"-8647,3 3-720,0-1 0,0 1 0,-1 0 1,1-1-1,0 1 0,0 0 0,0 0 1,0-1-1,-1 1 0,1 0 1,0 0-1,0 0 0,-1-1 0,1 1 1,0 0-1,0 0 0,-1 0 0,1-1 1,0 1-1,0 0 0,-1 0 0,1 0 1,0 0-1,-1 0 0,1 0 0,0 0 1,-1 0-1,1 0 0,0 0 0,0 0 1,-1 0-1,1 0 0,0 0 1,-1 0-1,1 0 0,0 0 0,-1 0 1,1 0-1,0 0 0,0 1 0,-1-1 1,1 0-1,0 0 0,0 0 0,-1 0 1,1 1-1,0-1 0,0 0 0,-1 1 1,2 21 175,15 38 159,104 219 1018,-74-180-1089,51 156-1,-91-231-276,-1 0 0,-1 0 1,-1 1-1,-1-1 0,-2 31 1,0-53-6,0 0 0,0 0 0,0 1 0,-1-1 0,1 0 0,-1 0 0,1 1 0,-1-1 0,0 0 0,0 0 0,0 0 0,0 0 0,0 0 0,0 0 0,-1 0 0,1 0 0,-1-1 0,1 1 0,-1 0 0,1-1 0,-1 1 0,0-1 0,0 0 0,0 0 0,0 1 0,0-1 0,0 0 0,0-1 0,0 1 0,-1 0 0,1-1 0,0 1 0,0-1 0,-1 0 0,-1 1 0,-2-1-40,0 0 0,0 0 0,1 0 0,-1-1-1,0 0 1,1 0 0,-1-1 0,0 1 0,1-1 0,0 0-1,-1-1 1,1 1 0,-9-7 0,4 0 16,0 0 0,0-1-1,1 0 1,0-1 0,1 0 0,0 0 0,1-1-1,0 0 1,1 0 0,0 0 0,1-1 0,0 0-1,1 0 1,-3-17 0,4 16 37,1 0 0,0-1 1,1 1-1,0-1 0,1 1 0,1-1 1,0 1-1,1-1 0,1 1 0,0 0 1,1 0-1,0 0 0,11-22 1,21-22 2,2 1 1,83-95-1,-72 95 3,-4-1 0,46-76 0,-84 122 3,0-1 0,-1 1-1,-1-1 1,0 0 0,4-19 0,-8 30 2,-1 0 0,1 0-1,-1 0 1,1 0 0,-1 0 0,0-1 0,0 1 0,0 0-1,0 0 1,0 0 0,-1 0 0,1 0 0,-1 0 0,1 0 0,-1-1-1,0 1 1,0 0 0,1 1 0,-2-1 0,1 0 0,0 0 0,0 0-1,0 1 1,-1-1 0,1 0 0,-1 1 0,0 0 0,1-1-1,-1 1 1,0 0 0,0 0 0,1 0 0,-1 0 0,0 0 0,0 0-1,0 0 1,0 1 0,-1-1 0,1 1 0,0-1 0,0 1 0,0 0-1,-3 0 1,-4-1 11,0 1 0,0 0-1,1 1 1,-1-1 0,0 2-1,0-1 1,1 1 0,-1 0-1,1 1 1,-9 4 0,6-1-12,-1 1 0,1 0-1,0 1 1,0 0 0,1 1 0,-11 12 0,5-5-36,1 2 0,1-1 0,0 2 0,2 0 0,0 0 0,1 1 0,1 0 0,1 1 0,0 0 0,-9 42 1,15-47-397,1-1 0,0 0 1,1 1-1,1-1 1,0 1-1,1-1 1,4 20-1,-2-22-513,1 0-1,0 0 1,0-1-1,1 1 1,1-1 0,0-1-1,1 1 1,0-1-1,11 13 1,34 28-6674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1225 10042,'0'0'7096,"32"-18"-6453,106-66-49,-121 72-472,0-1 1,-1-1-1,-1 0 0,0-1 1,-1-1-1,0 0 1,-2-1-1,0 0 1,-1-1-1,10-21 1,-6 14 30,19-40 188,-3-1-1,-2-1 1,29-103 0,-32 68-46,25-185 1,-43 231-178,2-37 1713,-23 297-1458,-1 6-344,13-178-36,0-17 2,1-1-1,0 0 0,1 1 1,0-1-1,1 0 1,1 0-1,4 15 1,-5-26-6,-1 0 0,1 1 0,0-1 0,0 0 0,0 0 0,0-1 0,0 1 0,1 0 0,-1-1 0,1 1 0,0-1 0,0 0 0,5 3 0,-3-2-19,1-1-1,-1 0 1,1 0 0,-1-1-1,1 0 1,0 0 0,0 0-1,-1 0 1,1-1-1,11-1 1,-10 0 3,0 0 0,1 0-1,-1-1 1,0 0 0,0 0-1,-1 0 1,1-1 0,0 0 0,-1-1-1,1 1 1,-1-1 0,0-1 0,6-4-1,-2-1-42,0 0 0,-1-1-1,0 0 1,0 0-1,-1-1 1,9-18 0,-4 2 22,0 0 0,-2-2-1,-2 1 1,0-1 0,7-51 0,-11 52 943,-6 51 713,-2 28-1300,3 18-213,9 195 171,-6-234-356,2 0 0,1 0 1,1-1-1,2 0 0,0 0 0,27 52 0,-30-70-319,0-1-1,0 1 1,1-2-1,0 1 1,0-1-1,11 9 1,-13-13-547,-1 0 0,2 0 0,-1-1 1,0 0-1,1 0 0,-1-1 0,9 4 0,15-1-8231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13651,'0'0'7587,"26"8"-7456,81 30-53,-104-37-57,0 1 0,0-1 0,0 0 0,0 1 0,0-1 0,0 1 0,0 0 0,-1 0 0,1 0 0,-1 0 0,1 1 0,-1-1 0,0 1 0,0-1 0,0 1-1,0 0 1,0 0 0,-1 0 0,1 0 0,-1 0 0,0 0 0,0 0 0,0 0 0,0 1 0,-1-1 0,1 0 0,-1 1 0,0-1 0,0 0 0,0 1 0,0-1 0,0 0 0,-1 0 0,0 1 0,-1 4 0,0 7 191,0-6-109,0 1 0,0-1 0,-1 0 0,-1 0 0,1 0 0,-1 0 0,-9 13 0,-44 60 383,29-44-194,8-11-59,-22 33 244,39-56-413,0 1 0,1 0 0,0 0 0,0 1 0,0-1 0,0 0 0,1 1-1,0-1 1,-1 11 0,2-15-63,1 0 0,-1-1 0,1 1 0,0 0 0,0 0 0,-1 0 0,1-1 0,0 1 0,0 0 0,0-1 0,0 1-1,0-1 1,-1 1 0,1-1 0,0 1 0,0-1 0,0 0 0,1 0 0,-1 1 0,0-1 0,0 0 0,0 0 0,0 0 0,0 0-1,1 0 1,33 2 4,-32-2-3,22 1-60,66 0-1970,-86-2 891,1 0-1,-1 0 0,1 0 0,-1 0 1,0-1-1,0 0 0,9-4 0,4-5-5964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12259,'0'0'13138,"156"42"-12970,-120-31-104,1 0-64,-10-6-352,-8-2-552,-10 0-1288,9-3-2633,1 0-1153,-10 0-695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15403,'0'0'5959,"32"-1"-5734,104-6-193,-127 7-51,0-1 0,1-1-1,-1 1 1,0-1-1,0-1 1,0 0 0,0 0-1,0-1 1,-1 0 0,0-1-1,0 0 1,0 0-1,0 0 1,-1-1 0,0 0-1,8-9 1,-9 9-62,0 0 1,-1-1-1,0 0 1,0 0-1,0 0 1,-1-1-1,0 1 1,0-1-1,-1 0 1,0 0-1,2-9 1,-4 13 72,0-1 0,0 1 0,-1 0 0,1 0 1,-1 0-1,0-1 0,0 1 0,-1 0 0,1 0 0,-1-1 0,0 1 0,0 0 1,0 0-1,0 0 0,-1 0 0,0 0 0,0 1 0,0-1 0,0 0 0,-1 1 1,1-1-1,-1 1 0,-5-5 0,-3-1 108,-1 1-1,-1 0 1,0 1 0,0 0 0,0 1-1,-1 0 1,0 1 0,0 1 0,0 0 0,0 1-1,-1 1 1,1 0 0,-1 1 0,-23 1-1,34 0-53,0 1-1,0 0 1,0 0 0,0 0-1,0 1 1,0-1-1,1 1 1,-1 0-1,1 0 1,-1 0-1,1 1 1,0-1 0,-1 1-1,2 0 1,-1 0-1,0 0 1,0 0-1,1 0 1,0 1-1,-1-1 1,1 1 0,1-1-1,-1 1 1,0 0-1,1 0 1,-2 6-1,-2 5 84,1 1 0,0 0 0,2 0 0,-1 0 0,1 25-1,2-37-115,0 0-1,0 0 0,0-1 1,1 1-1,-1 0 1,1 0-1,0 0 0,0-1 1,0 1-1,1 0 0,-1-1 1,1 1-1,0-1 0,0 0 1,0 0-1,1 0 0,-1 0 1,1 0-1,-1 0 0,1 0 1,0-1-1,0 1 1,0-1-1,1 0 0,-1 0 1,0 0-1,7 2 0,2 0-23,1-1-1,0 0 0,1-1 1,-1 0-1,0-1 0,22-1 0,-30 0-2,-1 0 0,0 0 0,1-1-1,-1 0 1,1 0 0,-1 0-1,0-1 1,0 1 0,1-1-1,-1 0 1,0 0 0,-1 0-1,1-1 1,0 1 0,-1-1-1,1 0 1,-1 0 0,0-1 0,0 1-1,0 0 1,0-1 0,-1 0-1,0 0 1,1 1 0,1-8-1,-4 11 56,0 0-1,0 0 1,0 0 0,1 0-1,-1-1 1,0 1-1,0 0 1,0 0-1,0 0 1,0 0 0,0 0-1,0-1 1,0 1-1,1 0 1,-1 0-1,0 0 1,0 0-1,0 0 1,0 0 0,0 0-1,1 0 1,-1 0-1,0 0 1,0-1-1,0 1 1,0 0-1,1 0 1,-1 0 0,0 0-1,0 0 1,0 0-1,0 0 1,1 0-1,-1 0 1,0 0-1,0 1 1,0-1 0,0 0-1,1 0 1,-1 0-1,0 0 1,0 0-1,0 0 1,0 0 0,0 0-1,1 0 1,-1 0-1,0 1 1,0-1-1,0 0 1,0 0-1,0 0 1,0 0 0,0 0-1,1 1 1,-1-1-1,0 0 1,0 0-1,0 0 1,0 0-1,0 1 1,7 19 458,4 33-508,39 412 1304,-45-280-6284,-5-212 213,0-8-2139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14027,'0'0'7999,"19"24"-6956,62 80-342,-71-92-683,0 0 0,2 0 1,-1-1-1,1-1 0,1 0 0,0 0 0,1-1 0,-1-1 0,1-1 0,1 0 0,0 0 0,0-2 0,0 0 0,0 0 0,1-2 0,0 0 0,0 0 0,0-2 0,0 0 0,27-2 0,-38 1-156,0-1-1,-1 0 0,1 0 1,-1-1-1,1 1 0,-1-1 1,0 0-1,1 0 1,-1 0-1,0-1 0,-1 0 1,1 1-1,0-1 1,-1-1-1,1 1 0,-1 0 1,0-1-1,0 0 1,-1 1-1,1-1 0,-1 0 1,1-1-1,-1 1 0,-1 0 1,1-1-1,-1 1 1,1-1-1,0-5 0,0-1-913,0 0-1,0 0 0,-1 0 1,-1 0-1,0-1 0,0 1 1,-1 0-1,0-1 0,-1 1 1,-7-21-1,-15-18-6721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4281,'0'0'11402,"27"160"-9153,-9-69-81,10 10-127,-1 1-249,-8-6-664,-1-8-456,-9-16-335,0-12-185,1-18-128,-10-12-24,9-16-561,-9-6-1031,9-33-15940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9090,'0'0'11054,"8"-1"-10583,24 1-122,-1 1 0,1 2-1,-1 1 1,0 1 0,59 18 0,-24-6-217,35 9-8,99 38 0,-195-62-127,27 15 62,-31-16-27,0 0-1,0 1 1,0 0 0,0-1-1,0 1 1,0 0-1,0-1 1,-1 1 0,1 0-1,0 0 1,-1-1-1,0 1 1,1 0 0,-1 0-1,0 0 1,0 0-1,0 2 1,2 26 381,1 0 0,11 46-1,-4-30-199,107 733 489,-96 159 224,-23-625-587,3-116-38,-10 392 184,5-109-148,6-256-249,-2 713 919,19-610-748,-10-176-23,9 6 54,-9-123-164,1 2 166,-1 17-221,0-5-54,-4-42 131,-394 14 548,389-20-776,0 0-1,-1 0 1,1 0-1,-1 0 1,1 0-1,-1 0 1,1 0 0,0 0-1,-1 0 1,1-1-1,-1 1 1,1 0-1,0 0 1,-1 0 0,1-1-1,-1 1 1,1 0-1,0 0 1,-1-1-1,1 1 1,0 0-1,-1 0 1,1-1 0,0 1-1,0-1 1,-1 1-1,1 0 1,0-1-1,0 1 1,0 0 0,0-1-1,-1 1 1,1-1-1,0 1 1,0-1-1,0 0 1,0-20-2599,1 10 358,-1-14-5448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9898,'0'0'10058,"0"170"-8793,0-106-481,0-1-400,0 0-256,0-8-128,9-8-720,19-20-1297,-10-10-2496,-9-14-1096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52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0 621 6161,'0'0'9762,"28"-10"-6785,27 0-1548,97-4 0,-46 7-1120,253-19-92,-12 2-23,91-30-32,164-12 499,234 30 32,47-2-188,423-26-352,-28 11-104,-125 2-9,280 33 506,-536-34-138,-118 3-252,-438 38-53,952-22 86,-1022 29-179,836 23 81,-570 6-69,-209-13 27,-313-11-35,492 31 367,-296-18 39,-211-11-1243,1-1 0,-1 1 1,0 0-1,-1-1 0,1 1 0,0-1 1,-1 1-1,0-1 0,1 1 1,-2 2-1,-21 11-7431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54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6305,'0'0'9657,"-18"14"-7783,18-11-1773,0 1 0,1-1 0,0 0 0,0 0 0,0 1 0,0-1 0,0 0 0,1 0 0,-1 0 0,1-1 0,0 1 0,0 0 0,0 0 0,0-1 0,0 0 0,1 1 0,-1-1 0,1 0 0,0 0 0,-1 0 0,6 2 0,8 5 93,0-1-1,31 11 1,-29-13 23,61 21 194,1-4 0,1-3 0,148 17 0,255-12-141,-267-27-24,217-28 0,171-19-174,-3 0 111,283-12-19,2 51 335,-376 43-371,-112-3-47,795-13 35,-258-8-14,-428-2-3,784 46-14,-76-22 335,-828-48-330,87-3-71,528-14 64,-254 5-33,719 10 1625,-1452 18-1637,-8 1-23,0-1 0,1 1 0,-1 1-1,0 0 1,1 0 0,12 4 0,25 0-1628,-44-5 1337,-3-16-1094,0 0 269,0 0 0,-5-17 0,-4-13-5452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5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4401,'0'0'8382,"-5"1"-7534,4-1-800,1 0-1,-1 0 1,0 0 0,0 0-1,0 0 1,0 0-1,0 0 1,0 1 0,0-1-1,1 0 1,-1 1 0,0-1-1,0 1 1,0-1 0,1 1-1,-1-1 1,0 1 0,1-1-1,-1 1 1,0 0 0,1-1-1,-1 1 1,1 0 0,-1 0-1,0 0 1,-2 31 1451,3-25-1356,0 64 1002,-2 17-288,4 0 0,27 173 0,118 558 798,-144-789-1593,49 558 476,-45-443-431,3 149 241,-1 221 526,0 225-430,-9 1303 2400,19-1785-2627,-10-55 76,-7-165-256,1-1 1,10 41-1,-6-42 63,-2 1 0,1 40 0,-5-61-60,1 0-1,0-1 1,8 25-1,-7-25 20,1-1 0,-2 1 0,2 22-1,-3-31-45,0 0-1,0 1 0,0-1 1,1 0-1,0 0 0,0-1 1,5 9-1,-7-14-8,0 0 1,0 0-1,0 0 1,1 1-1,-1-1 0,0 0 1,0 0-1,0 1 0,0-1 1,0 0-1,1 0 0,-1 1 1,0-1-1,0 0 0,0 1 1,0-1-1,0 0 0,0 0 1,0 1-1,0-1 1,0 0-1,0 1 0,0-1 1,0 0-1,-1 0 0,1 1 1,0-1-1,0 0 0,0 1 1,0-1-1,0 0 0,0 0 1,-1 0-1,1 1 1,0-1-1,0 0 0,0 0 1,-1 1-1,1-1 0,0 0 1,0 0-1,-1 0 0,1 0 1,0 0-1,0 1 0,-1-1 1,1 0-1,0 0 1,0 0-1,-1 0 0,1 0 1,0 0-1,-1 0 0,1 0 1,0 0-1,0 0 0,-1 0 1,1 0-1,0 0 0,-1 0 1,1 0-1,-24 0 52,20 0-45,-224 24-21,228-24-71,-1 0-1,1 0 1,-1 0 0,1 0 0,-1 0-1,1 0 1,-1 0 0,1 0-1,0 0 1,-1 0 0,1 0 0,-1 0-1,1-1 1,-1 1 0,1 0 0,0 0-1,-1 0 1,1-1 0,0 1 0,-1 0-1,1 0 1,0-1 0,-1 1 0,1 0-1,0-1 1,-1 1 0,1 0 0,0-1-1,0 1 1,0-1 0,-1 1 0,1 0-1,0-1 1,0 1 0,0-1-1,0 1 1,0-1 0,0 1 0,0 0-1,0-1 1,0 1 0,0-1 0,0 1-1,0-1 1,0 1 0,0 0 0,0-1-1,0 1 1,0-1 0,0 1 0,1-1-1,-1 1 1,0 0 0,0-1 0,1 1-1,-1 0 1,1-1 0,-1 0-266,7-27-11199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6857,'0'0'7427,"0"16"-612,0 62-5169,0-42-1500,-1-7-621,2 0 0,6 45 0,-5-62-1042,1 1 1,1-1 0,0 0 0,1 0-1,7 13 1,15 42-5698,-18-39 2772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0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2985,'0'0'9434,"-18"163"-9098,18-128-128,0 4-208,0 13-344,0-11-1961,9-5-3528</inkml:trace>
  <inkml:trace contextRef="#ctx0" brushRef="#br0" timeOffset="1">83 740 9882,'0'0'5977,"-45"165"-5977,45-126-240,0 2-816,0 22-600,0-11-1393,0-5-1904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0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6665,'0'0'12163,"-19"39"-11963,19-37-200,0 1-128,0 5-392,0 1-512,0 2-785,9 2-687,1-2-1337,-1-2-1032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1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8106,'0'0'7801,"0"-19"-13530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1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12323,'0'0'7641,"27"-13"-9641,10 13-193,9-3-1031,27 0-1593,-9 0 2128,-18 1-144</inkml:trace>
  <inkml:trace contextRef="#ctx0" brushRef="#br0" timeOffset="0.99">377 69 1304,'0'0'11459,"9"-5"-11115,-9 2-176,18 0-112,10-2-56,27-9-584,0-3-1777,0 7-2464</inkml:trace>
  <inkml:trace contextRef="#ctx0" brushRef="#br0" timeOffset="1.99">881 1 8850,'0'0'8866,"101"0"-9162,-46 0-1169,9 0-911,37 0-433,-19 0-1344,-8 0-79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1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1240,'0'0'15011,"27"-3"-14218,-9 0-737,10 0-56,9 1-1097,45-4-991,-9 3-801,-8 1-2584</inkml:trace>
  <inkml:trace contextRef="#ctx0" brushRef="#br0" timeOffset="1">578 30 5721,'0'0'12171,"73"0"-11939,-18-5-232,10-3-728,54-1-1881,-9 4-1352,-19 2-1320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2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6129,'0'0'13075,"65"0"-12907,-29-5-168,28-1-640,10 1-1360,45 5-1881,-18 0-1296,-1 0-2465</inkml:trace>
  <inkml:trace contextRef="#ctx0" brushRef="#br0" timeOffset="1">889 31 3953,'0'0'16411,"28"0"-16331,-10 0-80,56 0-1152,-10 0-2617,0 0-2064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9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96,'0'0'20419,"29"16"-19799,94 53-304,-109-62-224,-1 1-1,-1 0 1,1 0 0,-1 2-1,-1-1 1,0 2-1,0-1 1,-1 2 0,16 22-1,-21-26 34,-1 1 0,0 0 1,-1 1-1,0-1 0,0 0 0,-1 1 0,0 0 1,-1 0-1,0-1 0,-1 1 0,0 0 0,0 0 1,-3 14-1,1-18-63,1 0 1,-1 0-1,-1 0 1,1 0 0,-1 0-1,0 0 1,0-1-1,0 1 1,-1-1-1,0 0 1,0 0-1,-1 0 1,1-1 0,-1 0-1,0 0 1,0 0-1,0 0 1,-11 5-1,5-3-208,1-1 0,-1 0 1,0 0-1,0-1 0,-1-1 0,1 0 0,-1 0 0,0-1 0,-18 0 0,29-2 22,0-1 0,0 1 0,0-1 0,0 1 0,0-1 1,0 1-1,0-1 0,0 0 0,0 0 0,0 1 0,0-1 0,0 0 0,0 0 0,0 0 0,1 0 0,-1 0 0,0 0 0,1 0 1,-1 0-1,1 0 0,-1 0 0,1-1 0,0 1 0,-1 0 0,1 0 0,0 0 0,0-1 0,0 1 0,0 0 0,0 0 0,0 0 1,0-3-1,0-3-981,0 1 1,1-1 0,-1 0 0,1 0 0,4-12 0,18-24-8126</inkml:trace>
  <inkml:trace contextRef="#ctx0" brushRef="#br0" timeOffset="1">422 1 8754,'0'0'10714,"-55"173"-8673,55-104-313,0 0-792,0-3-584,9-11-208,10-9-144,-1-13-144,10-11-976,8-22-1233,1 0-2600,-10-16-2808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2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11266,'0'0'9782,"17"-4"-9652,30-5-1058,0 2 0,71-3 1,177 25-10613,-168 0 9198,17 2 3013,-56-9 6322,166-8-1,180-15-22284,-254 11 16211,-126 3 723,100-5 7043,-49-12-7638,-82 14-2264,-1 1 1,29-1-1,32-3-171,67-18-1135,-77 13-1701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5905,'0'0'18892,"19"-14"-18892,8 0-608,37-5-1128,10 2-2593,-10 6-3585</inkml:trace>
  <inkml:trace contextRef="#ctx0" brushRef="#br0" timeOffset="1">963 42 8482,'0'0'9232,"27"0"-7807,18 0-520,104-1 2876,34-17-2146,36-2-4750,-40 18-8136,1 1 6544,36 1 4967,108 2 5233,-67-1-3385,-87-1-4959,50 14-1755,-6 0 2691,-159-14 1344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3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5857,'0'0'13251,"45"-11"-13763,-26 8-1849,-1 3-3488</inkml:trace>
  <inkml:trace contextRef="#ctx0" brushRef="#br0" timeOffset="1">1 14 14283,'165'99'3193,"-175"-99"-849,10 2-31,0 9-993,0 11-920,0 14-400,0 14-136,10 35-1664,8-8-2481,-9-11-3009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3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7242,'0'0'14851,"-18"140"-16164,18-99-1231,0-5-4322</inkml:trace>
  <inkml:trace contextRef="#ctx0" brushRef="#br0" timeOffset="1">28 729 10882,'0'0'14147,"-28"119"-15043,28-95-1536,0-4-4706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4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4353,'0'0'15243,"0"-27"-11818,0 24-3105,18 3-264,28-3-56,18-2-1408,55-1-2241,-9-2-1984,-9 5-1673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5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1 129 3169,'0'0'15636,"9"-4"-14981,14-4-916,0 2 0,1 0 0,0 2 0,0 1 0,24-1 0,136 2-6651,-114 3 4478,80 2-3413,-51-1 2884,-33-2 3779,41-3 9244,-99 2-8958,0-1-1,0 0 1,0 0-1,0 0 0,-1-1 1,8-4-1,27-9 86,12 6-2462,1 3 0,0 2 1,1 2-1,71 6 0,-17 0-864,103-11 1138,-69-14 5828,-123 18-4332,0 1 0,25-1 0,93 8-4751,-63-1 2242,228-6 3026,-46-1-285,-89 10-7029,-58 6 7328,-57-5 2737,59 0 0,-8-4-3711,0 5-3315,-32 1-1329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5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8650,'0'0'11466,"174"-19"-11466,-82 11-552,-10 0-3537,1 5-5297</inkml:trace>
  <inkml:trace contextRef="#ctx0" brushRef="#br0" timeOffset="1">1348 97 9058,'0'0'15979,"64"-36"-15979,-18 22-216,9 3-368,18-2-1456,46 4-1777,-18 1-1880,0 3-1889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10762,'0'0'12435,"37"-17"-12995,18 6-1169,0 0-2303,0 6-3050</inkml:trace>
  <inkml:trace contextRef="#ctx0" brushRef="#br0" timeOffset="1">825 26 7946,'0'0'15755,"64"-17"-15755,-36 12-456,8 2-1136,28 3-1201,1 0-2704,-10 0-688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6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7154,'0'0'9903,"28"0"-7316,135 0 569,-87-5-2998,-2-1-3464,101 19-8135,-60 4 8981,-73-11 3234,50 0 0,41-10 4584,-64-10-495,-54 10-3827,-1 0 0,1 1 1,0 1-1,15 0 0,75 4-1246,133 19-18202,-164-11 17545,2 1 6500,8-5 2106,1-8-4775,-45 1-4284,-1 1 0,60 8 1,-18 3-3272,-61-9 4130,0-1 0,0-1 0,0 0 0,0-1 0,0-2 0,0 0 0,25-7 0,-7-4-2448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3593,'0'0'16547,"46"-3"-15987,-37 0-384,0 3-176,0 0-408,0 0-944,0 0-2681,1 0-2744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9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10818,'0'0'10202,"23"17"-10100,118 83-67,-140-99-37,0-1 1,0 1-1,0-1 1,1 1-1,-1 0 1,0-1 0,0 1-1,0 0 1,0 0-1,0-1 1,-1 1 0,1 0-1,0 0 1,0 0-1,0 0 1,-1 0-1,1 0 1,-1 0 0,1 1-1,-1-1 1,1 0-1,-1 0 1,0 0 0,1 1-1,-1-1 1,0 0-1,0 2 1,-1-2-24,0 0 0,0 0 0,0 1 0,0-1-1,0 0 1,-1 0 0,1 0 0,0-1 0,-1 1 0,1 0 0,-1 0 0,1-1 0,-1 1 0,1-1 0,-1 1-1,1-1 1,-3 0 0,-16 4-346,1-2 0,-26 0 0,39-2 270,-69 3 278,73-3 509,13 6-89,15 1-13,-1 2 0,1 1 0,36 19 0,-56-25-470,1 0 0,-1 0 0,0 1 0,0-1 0,0 1 0,0 1 0,-1-1 0,0 1 0,0 0 0,-1 0 0,0 0 1,0 1-1,0 0 0,-1 0 0,0 0 0,0 0 0,2 11 0,-1-3 42,-2 1 0,0 0 0,-1 0 0,0 0 0,-1 0 0,-1 0 0,-1-1 0,0 1 0,-5 16 0,5-23-178,-1 0 0,0-1-1,-1 1 1,0-1 0,0 0 0,-1 0 0,0-1-1,0 1 1,-1-1 0,0 0 0,0-1 0,-1 1-1,1-1 1,-1-1 0,-1 1 0,1-1 0,-11 5-1,16-8-108,0-1-1,-1 0 1,1 0-1,-1 0 1,1 0-1,-1 0 1,1 0 0,-1 0-1,1-1 1,-1 0-1,0 1 1,1-1-1,-1 0 1,0 0-1,1-1 1,-1 1-1,1 0 1,-1-1-1,0 1 1,1-1-1,-4-1 1,3-1-444,1 1 0,-1 0 0,0-1 0,1 1 0,0-1-1,-1 0 1,1 1 0,0-1 0,0 0 0,1 0 0,-1-1 0,1 1 0,-1 0 0,-1-7 0,-7-36-8326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58 174 4785,'0'0'6445,"-1"-11"-5786,-2-4-332,-2-38 2927,5 52-3035,0 1 1,0-1-1,-1 0 0,1 1 0,0-1 1,-1 1-1,1-1 0,0 1 0,-1-1 1,1 1-1,-1-1 0,1 1 0,0-1 1,-1 1-1,1-1 0,-1 1 1,1 0-1,-1-1 0,0 1 0,1 0 1,-1 0-1,1-1 0,-2 1 0,1 0-58,0-1-1,0 1 1,0 0-1,1-1 1,-1 1-1,0-1 1,0 0-1,0 1 1,0-1-1,1 1 1,-1-1-1,0 0 1,1 0-1,-1 1 1,0-1-1,1 0 1,-1 0-1,1 0 1,0 0-1,-1 0 0,1 0 1,-1 0-1,1 0 1,0 0-1,0 0 1,0-1-1,0-60-684,0 62 703,-17 6 1176,16-2-1339,0 0 0,0-1 0,0 1 0,1 0 0,0 0 0,-1-1 0,2 1 0,-1 0 0,1 6 0,0 9 47,17 226 837,-7-138-772,-1 5-44,109 796 783,-111-872-846,-3-18-8,-1 1 0,0 0 0,1 30 0,-4-48 45,0 0 0,0-1 0,0 1 0,0-1 0,0 1 1,1-1-1,-1 1 0,0-1 0,0 0 0,0 0 0,1 1 0,-1-1 0,0 0 0,1 0 0,-1 0 0,0-1 1,0 1-1,2 0 0,0-1-243,590-1-123,-590 2 182,-4 0-246,1 0 321,0 0 1,0 0-1,-1 0 1,1 1 0,0-1-1,0 0 1,-1 0-1,1 0 1,0 0-1,0 0 1,-1 0 0,1 0-1,0 0 1,-1 0-1,1 0 1,0 0-1,0 0 1,-1-1 0,1 1-1,0 0 1,0 0-1,-1 0 1,1 0 0,0 0-1,0 0 1,-1-1-1,1 1 1,0 0-1,0 0 1,0 0 0,-1-1-1,1 1 1,0 0-1,0 0 1,0 0 0,0-1-1,0 1 1,0 0-1,-1 0 1,1-1-1,0 1 1,0 0 0,0-1-1,0 1 1,-7-12-1939,6-7-3392,1-3-2657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9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15539,'0'0'8494,"16"30"-8150,56 97-170,-60-108 15,-2 1 1,0 0-1,-1 1 1,-1 0-1,-1 0 1,6 32-1,-12-44-50,0 1 0,-1 0 0,0-1 0,0 1 0,-1 0 0,0-1 0,-1 1 0,0-1 0,0 1 0,-1-1 0,0 0 0,-1 0 0,0 0 0,-7 10 0,-7 10-23,-2-2 0,-1 0 0,-1-1 0,-49 43 0,64-59-1975,13-6-385,20-5-2544,-16 1 2797,26 0-6667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9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11867,'0'0'9274,"-9"141"-8562,9-75-128,0 2-112,0-2-104,0-5-176,9-12-192,-9-10-64,0-12-1080,0-7-1241,0-9-2280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0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92 570 9658,'0'0'12435,"201"69"-12027,-146-55-216,0-3-192,-18-11-216,0 0-552,-10 0-265,-18 0-479,-9-39-1072,0 3-1737,0 1-1977</inkml:trace>
  <inkml:trace contextRef="#ctx0" brushRef="#br0" timeOffset="1">0 17 15131,'0'0'7026,"165"0"-6130,-92-2-552,1 2-344,-1-9-144,-9 4-880,-9 5-977,0 0-1976,-18 0-1184,-19 3-4609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0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24 670 10122,'0'0'9924,"2"-29"-9655,13-177-45,-12 145-154,-2 0 0,-4-1 0,-1 1 0,-19-86-1,11 105 667,10 42-319,2 11-20,1 4-240,1 0 0,1-1 0,8 25 0,94 220 638,-77-201-659,2-1-1,51 73 1,-74-122-93,0 0-1,0 0 1,1 0 0,0-1 0,0 0 0,13 7 0,-19-12-19,-1-1 1,1 1-1,0-1 1,0 0-1,0 0 1,1 0-1,-1 0 1,0 0-1,0 0 1,0 0-1,1-1 1,-1 1-1,0-1 1,1 0-1,-1 0 1,0 0-1,1 0 1,-1 0-1,1 0 1,-1 0-1,0-1 1,1 0-1,-1 1 1,0-1-1,0 0 1,0 0-1,1 0 1,-1 0-1,0 0 1,0 0-1,0-1 1,-1 1-1,1-1 1,3-3-1,0-4 11,-1 0 0,0-1 0,-1 1 0,0-1 0,0 0 0,1-11 0,-1 8-17,3-28-29,-1-1-1,-2 0 1,-2 0-1,-7-62 1,4 92-17,0 0 1,0 1-1,-1 0 1,-6-14-1,5 17-222,1-1-1,1-1 1,-1 1-1,1 0 1,-1-17-1,3 23-1248,18 28-16175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0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13659,'0'0'8626,"-9"184"-7690,9-94-472,18 4-280,1-6-176,-1-11-8,0-14-40,1-22-208,-10-16-424,0-11-784,-9-42-4842,0-5 625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0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11210,'0'0'10587,"220"2"-10179,-156-2-320,10 0-88,-1 0-1192,10 0-1833,-28 0-2928,-10 3-3481</inkml:trace>
  <inkml:trace contextRef="#ctx0" brushRef="#br0" timeOffset="1">660 0 10786,'0'0'8667,"-9"26"-7456,-1-1-896,3-10-136,1 1 0,1 0 0,0 0 0,1 1 0,1-1 0,0 1 0,2-1 0,-1 20 0,2-5 172,0 5 340,5 50 1,-3-74-570,0-1 0,1 1 0,0-1 0,0 0 0,1 0 0,1 0 1,0-1-1,9 15 0,-8-16-144,1 1 0,0-1 0,0 0 0,1-1 0,0 1 0,0-1 0,1-1 0,0 0 0,0 0 0,1-1 0,0 0 0,0-1 0,0 0 0,1 0 0,0-1 0,-1-1 0,2 0 0,-1 0 0,0-1 0,0 0 0,1-1 0,-1 0 0,17-2 0,-25 1-168,0 0 0,0 0 0,0 0 1,-1 0-1,1-1 0,0 1 0,0-1 0,0 0 1,-1 1-1,1-1 0,0-1 0,-1 1 1,1 0-1,-1-1 0,1 1 0,-1-1 1,0 0-1,1 1 0,-1-1 0,0 0 0,0-1 1,0 1-1,-1 0 0,1 0 0,-1-1 1,3-3-1,-2 0-723,0-1 1,-1 1-1,1-1 1,-1 0 0,-1 0-1,1 1 1,-1-1-1,0 0 1,0 0 0,-3-9-1,-4-17-4348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1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1 286 7706,'0'0'11978,"174"22"-11538,-119-22-440,0 0-392,-9 0-648,-10 0-1657,-8-13-1383,-19-4-1170</inkml:trace>
  <inkml:trace contextRef="#ctx0" brushRef="#br0" timeOffset="1">74 0 10202,'0'0'10282,"165"0"-10282,-110 0-104,9 0-920,-9 0-1200,9 0-1713,-9 0-360,-27 0-1584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1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8330,'0'0'9114,"-10"195"-7362,10-115-504,0 2-559,19-5-353,-10-8-120,0-17-160,0-16-56,-9-11-48,9-17-609,1-22-2751,-10-22-649,0-5-1880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1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9882,'0'0'4943,"29"8"-4209,95 29-328,-112-33-402,-1-1 0,0 2 1,0-1-1,-1 2 0,0-1 1,1 1-1,-2 1 0,1 0 1,-1 0-1,0 1 0,-1 0 1,1 1-1,-2 0 0,1 0 0,-1 0 1,6 12-1,-11-18-18,0 1 0,0-1 0,-1 0 0,1 0 0,-1 1 0,0-1 0,0 1 0,0-1 1,-1 1-1,1 0 0,-1-1 0,0 1 0,0-1 0,0 1 0,0 0 0,-1-1 0,1 1 0,-1-1 0,-1 5 0,-1-3 14,1 0 0,-1-1 0,0 1 0,0 0 0,0-1 0,-1 0 0,0 0 0,1 0 0,-1 0 0,-1 0 0,-6 3 0,-5 3-17,0 0-1,-2-2 0,1 0 1,-1-1-1,0 0 0,-21 4 0,21-7 122,0-1 0,0-1 0,-26 0 0,44-2-31,-1-1-1,1 0 0,-1 0 0,1 0 1,0 0-1,0 0 0,-1 0 0,1 0 0,0 1 1,0-1-1,0 0 0,0 0 0,0 0 0,0 0 1,0 0-1,0 0 0,0 0 0,1 0 1,0-2-1,0-1-26,1 0 0,0 1 0,0-1 0,0 0 0,0 1 0,1-1 0,0 1 0,-1 0 0,1 0 1,0 0-1,1 0 0,-1 0 0,0 1 0,1-1 0,0 1 0,-1 0 0,1 0 0,0 0 0,5-1 0,1-1 243,0 1 0,1 0-1,0 0 1,0 1-1,-1 0 1,18 0 0,-20 3-142,-1 1 0,1-1 0,0 1 1,-1 0-1,0 1 0,1 0 0,-1 0 0,0 0 1,0 1-1,-1 0 0,1 1 0,-1-1 1,0 1-1,0 0 0,0 1 0,-1-1 0,0 1 1,0 0-1,4 8 0,13 17-7,-3 1 0,26 55-1,-37-71-170,53 126-1516,-45-93-1830,-3-1-3532,-11-31 205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9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12995,'0'0'6691,"14"33"-5091,100 234 1731,6 75-1226,-113-320-2003,14 48 207,-4 1-1,-3 1 0,-3 1 0,-3-1 1,-4 1-1,-7 121 0,-2-163-229,-1 1-1,-2-1 1,-1 0-1,-1-1 1,-1 0 0,-2-1-1,-1 0 1,-2-1-1,0-1 1,-2 0-1,-25 29 1,36-48-132,0-1-1,0 1 0,-1-1 1,1-1-1,-1 1 1,-13 6-1,20-12-468,2-7-768,0 1 765,0-1 1,1 0-1,0 0 0,0 1 0,0-1 0,1 1 0,-1-1 0,1 1 0,1 0 0,-1 0 0,1 1 0,8-9 0,-8 8-205,32-39-6323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2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0 783 9154,'0'0'10657,"5"-27"-9465,27-170 431,-23 87-1057,-7-184 0,-4 140-651,4 165 123,1 1 1,0-1-1,0 0 1,9 18-1,3 10 126,-12-32-126,76 203 795,-69-188-785,2 0 0,0 0 1,1-1-1,1-1 0,1 0 0,1-1 0,19 18 0,-27-31-41,-1 0-1,1-1 0,0 1 0,1-2 0,13 7 0,-20-10 1,0 0 0,0 0-1,0 0 1,0-1-1,0 1 1,0 0 0,0-1-1,0 1 1,0-1-1,0 0 1,0 0 0,0 0-1,0 0 1,0 0-1,1 0 1,-1-1 0,0 1-1,0 0 1,0-1-1,0 0 1,0 0 0,0 1-1,-1-1 1,1 0-1,0 0 1,0-1 0,-1 1-1,1 0 1,0-1-1,-1 1 1,1-1 0,1-2-1,3-9 28,0-1-1,-1 0 1,-1 0-1,0 0 1,-1-1-1,3-28 1,-2-95-108,-4 130 64,0-145-638,0 90-2190,3 134-4166,13-17 1493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2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1 583 3273,'0'0'19225,"0"-30"-17807,0-178 189,2 158-1484,4 0 1,1 1 0,14-49 0,-4 16-127,-17 81-1,0 1 1,0-1 0,0 0-1,0 0 1,0 1-1,1-1 1,-1 0 0,0 1-1,0-1 1,0 0-1,1 1 1,-1-1-1,0 0 1,1 1 0,-1-1-1,1 1 1,-1-1-1,1 0 1,-1 1-1,1-1 1,-1 1 0,2-1-1,8 9-37,8 32 116,-16-35-33,18 46 401,81 187 189,-92-221-1485,1 0-1,0-1 1,14 15-1,-23-30 370,0 0-1,-1-1 1,1 1-1,0-1 1,-1 1-1,1-1 1,0 1-1,0-1 1,-1 1-1,1-1 1,0 0-1,0 1 1,0-1-1,0 0 1,-1 0-1,1 1 1,0-1-1,0 0 1,1 0-1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13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6633,'0'0'18668,"165"55"-17059,-110-38-713,0-6-584,0-8-312,-19-3-336,1 0-632,-9-17-545,-19-24-1247,0 8-2809,-9-3-5674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2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21 639 1528,'0'0'13163,"-5"0"-11716,5 0-1344,-1 0 0,1 0 0,-1 0 0,1 1 0,-1-1 0,1 0-1,-1 0 1,1 0 0,-1 0 0,1 0 0,-1 0 0,1 0 0,-1 0 0,0 0 0,1 0 0,-1 0 0,1-1-1,-1 1 1,1 0 0,-1 0 0,1 0 0,-1-1 0,1 1 0,0 0 0,-1 0 0,1-1 0,-1 1-1,1-1 1,-1 1 0,1 0 0,-1-1 0,17-11 4068,9-4-4597,-8 2 442,-1-1 0,-1 0 0,0-1 0,-1-1 0,0-1 1,-2 1-1,0-2 0,-1 0 0,0 0 0,-2-1 0,-1 0 1,7-25-1,-3 2-49,-3-1 0,-1 0 1,-2-1-1,-1-86 0,-5 87 199,0 43 338,0 3-348,-1 31-50,2 0 0,1 0 0,2-1 0,8 37 1,-2-32-32,-1-2 39,25 64-1,-31-92-118,0 1-1,1-1 1,0 0-1,0 0 1,1 0-1,0-1 1,0 1-1,1-1 1,-1 0-1,1-1 1,1 1-1,-1-1 0,14 8 1,-17-12-15,1 1 1,-1-1-1,0 0 1,1 0-1,-1 0 1,1 0-1,-1-1 1,1 1-1,-1-1 1,1 0-1,-1 0 0,1 0 1,0 0-1,-1-1 1,1 0-1,-1 1 1,0-1-1,1-1 1,-1 1-1,0 0 1,1-1-1,-1 0 1,0 1-1,0-1 0,0 0 1,-1-1-1,1 1 1,0 0-1,-1-1 1,1 0-1,-1 1 1,0-1-1,0 0 1,2-5-1,5-6-18,-2 0 0,0-1 0,0-1 0,-1 1 0,6-30 0,-5 7-102,-2 0 0,-1-1 1,-3-59-1,-1 83 143,0 14 12,0 0 0,1 1 0,-1-1 0,0 0 0,0 1 0,0-1 0,0 0 0,0 0 0,0 1 0,0-1 0,0 0 0,0 1 0,0-1 0,0 0 0,0 0 0,-1 1 0,1-1 0,0 0 1,0 1-1,-1-1 0,1 1 0,-1-1 0,1 0 0,0 1 0,-1-1 0,1 1 0,-1-1 0,1 1 0,-1-1 0,0 1 0,1-1 0,-1 1 0,1 0 0,-1-1 0,0 1 0,1 0 0,-1 0 0,0-1 0,1 1 1,-1 0-1,0 0 0,1 0 0,-1 0 0,0 0 0,-1 0 0,2 1 19,-1 1 1,0-1-1,1 1 1,0 0-1,-1-1 1,1 1-1,0-1 1,0 1-1,0 0 1,0-1 0,0 1-1,0 0 1,1 1-1,0 4 35,0 51 52,3-1 0,2 0 0,3-1 0,2 0 0,3 0 0,2-1 0,2-1 0,49 98 0,-62-144-189,-1 0-1,1 0 1,0 0-1,1 0 1,0-1-1,0 0 0,1 0 1,0-1-1,8 7 1,-11-11-279,0 1 0,0-1 1,0 0-1,1 0 1,-1 0-1,1-1 1,-1 1-1,7 0 0,-6-2-489,-1 1 1,1-1-1,-1 0 0,1 0 0,-1-1 0,0 0 0,1 1 0,-1-1 0,9-4 1,16-15-8358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2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39 936,'0'0'24392,"12"0"-23717,11 1-554,-2 2 1,33 7-1,39 4-978,-83-14 152,-1 0 0,1 0 0,-1-1 0,15-3 0,-22 3 202,0 0 1,0 1-1,0-1 0,0-1 1,0 1-1,0 0 1,0 0-1,0-1 1,0 1-1,-1-1 0,1 0 1,0 1-1,-1-1 1,0 0-1,1 0 1,-1 0-1,0 0 0,0 0 1,2-4-1,0-21-8253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2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9074,'0'0'16643,"91"-6"-15874,-54 17-321,9-5-192,-10-1-184,1-2-72,-9 3-64,-1-6-608,-9 0-649,1 0-1239,-1 0-2913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29 534 11362,'0'0'10968,"-5"0"-10132,5 0-812,-1 0 0,0 0 0,0 0 0,0 0 0,1 0 0,-1 0 0,0 0 0,0-1 0,0 1 0,0 0 0,1 0 0,-1-1 0,0 1 0,0 0 0,1-1 0,-1 1 0,0-1 0,1 1 0,-1-1 0,0 1 0,1-1 0,-1 0 0,1 1 0,-1-1 0,1 0 0,-1 1 0,1-1 0,0 0 0,-1 0 0,1 0 0,-3-33 208,4 19-305,-1-3 67,-1-5-2,1 1 1,1-1 0,1 1-1,1-1 1,10-34-1,4 6-31,2 1 0,35-64 0,-48 102 39,-2 5-1,1-1 0,-1 0 0,1 1 0,0 0-1,12-12 1,6 120 311,-19-86-220,74 229 764,-57-187-800,3-2 0,38 67-1,-53-107-72,1 0 0,1 0 0,23 24 0,-30-35 15,0 1 0,1-2-1,-1 1 1,1 0 0,0-1 0,0 0 0,0 0-1,1 0 1,-1-1 0,1 0 0,-1 0-1,1 0 1,0-1 0,-1 1 0,11 0-1,-14-3 5,0 1 1,-1-1-1,1 1 0,0-1 0,-1 0 0,1 0 0,0 0 0,-1 0 0,1 0 0,-1 0 0,0 0 0,1 0 0,-1 0 0,0-1 1,0 1-1,1-1 0,-1 1 0,0-1 0,-1 1 0,1-1 0,0 0 0,0 1 0,-1-1 0,1 0 0,-1 1 0,1-1 0,-1 0 1,0 0-1,0 0 0,0-3 0,4-70 68,-4 61-45,1-27-55,-2 0 0,-2 1 0,-2-1 0,-15-64 0,10 70 4,-1 1 0,-2 0 0,-2 1 0,0 1 0,-40-59 0,31 74 441,19 15-63,11 1 14,32 3-352,46 8 1,-45-4 110,51 1-1,30-7-718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3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7394,'0'0'16810,"-6"-2"-15843,-12-9-377,26 8 284,46 12 510,8 9-1022,64 15 1157,-106-30-4006,-1 0 1,27 0 0,-36-3-4784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 4745,'0'0'12288,"-22"-4"-9558,15 2 1710,-7 7-2822,11 15-9960,3-10 5214,0 5-8174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1084 7362,'0'0'7639,"6"-11"-6883,71-115-52,-37 63-245,64-133 1,-75 119-421,-4-1 0,-3-1-1,-4-1 1,-3-1 0,5-96 0,-18 154 218,0 11 194,-1 0 0,-1 0 0,0 0 0,0-1 0,-4-18 0,-5 49 448,-3 27-778,2 2-1,2-1 0,2 1 1,0 49-1,4-69-34,0-10-42,1 0 0,1 0 0,1 0 0,0 0-1,6 27 1,-6-40-49,0 0 0,0-1 0,1 1 0,-1 0 0,1-1 0,0 1 0,0-1 1,0 0-1,0 0 0,1 0 0,-1 0 0,1 0 0,0 0 0,0-1 0,0 1 0,0-1 0,0 0 0,1 0 0,-1 0 0,1 0 0,-1 0 0,1-1 0,-1 0 0,1 0 0,0 0 1,0 0-1,0 0 0,0-1 0,-1 0 0,9 0 0,-8 0-17,1 0 0,0-1 0,0 0 0,-1 0 0,1 0 0,0 0 0,-1-1 1,1 1-1,-1-1 0,0 0 0,1-1 0,-1 1 0,0-1 0,4-3 0,-1-1-28,-1 1-1,0-1 1,0 0 0,0 0-1,-1 0 1,0-1-1,4-8 1,2-10-172,0 0 1,-2 0 0,11-54-1,-11 4 775,-8 72 50,-1 13-109,-1 26-269,2 78 157,24 186-1,-19-261-475,14 74 221,-16-99-436,-1 0 0,1-1 0,1 0 0,1 1 0,-1-2 0,10 14 0,9-1-2826,-4-16-2969,-2-6-2963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15363,'0'0'9202,"202"61"-9082,-156-56-120,-10-5-488,-8 0-816,-1-5-873,-8-42-599,-10 3-2833,-9 0-5282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10338,'0'0'9252,"-9"30"-8328,-9 39-404,3-1 0,-9 112 0,-2 727 2333,27-863-3173,2-1 0,2 0-1,2 0 1,1 0 0,3-1 0,18 50 0,-10-53-3085,-1-22-2058,0-11-1394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1242 10658,'0'0'6199,"19"-30"-5863,11-18-226,76-127 71,-85 131-153,-1-1 0,-2-1 1,19-77-1,13-151 404,-38 112-245,-4 31-62,0-7 130,-7 116 367,-1 18-61,0 8 207,-9 450 1030,9-452-1800,-1-1 0,1 0 0,0 1 0,0-1 0,0 0 0,0 1 1,0-1-1,0 1 0,0-1 0,0 0 0,0 1 0,1-1 0,-1 0 0,1 1 0,-1-1 1,1 0-1,-1 0 0,1 1 0,0-1 0,-1 0 0,1 0 0,0 0 0,0 0 0,0 0 1,0 0-1,0 0 0,0 0 0,0 0 0,0-1 0,0 1 0,1 0 0,-1-1 0,0 1 0,0-1 1,1 1-1,-1-1 0,0 0 0,1 1 0,-1-1 0,0 0 0,1 0 0,-1 0 0,1 0 1,-1 0-1,0 0 0,1 0 0,-1-1 0,0 1 0,1 0 0,-1-1 0,0 1 0,1-1 1,-1 1-1,1-2 0,3 0-8,-1-1 1,0 1-1,0-1 1,0 0 0,0 0-1,-1 0 1,1-1-1,-1 0 1,0 1 0,0-1-1,0 0 1,-1 0-1,1 0 1,-1-1-1,3-7 1,28-77-77,-31 83 64,32-137-188,-24 99 220,-6 34 820,0 20-421,-1 33-100,-2-32-150,23 161 1055,-11-98-997,-8-35-312,3 0-1,1 0 1,1-1-1,30 69 1,-39-105-91,0 0 0,0 1 0,0-1 0,1 0 0,-1 0 0,1 0 1,0 0-1,-1 0 0,1-1 0,0 1 0,0 0 0,0-1 0,0 0 1,0 1-1,4 0 0,37 4-7764,-16-6 272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9882,'0'0'7867,"4"-26"-7545,27-137 110,-31 133 805,0 22 950,3 25-1164,16 229 1131,-4-37-1947,-14-167-1003,-2-77-11490,-7-5 2834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14163,'0'0'5393,"183"20"-5417,-156-18-576,-8 4-696,8 2-977,-18 0-607,1-2-2762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7466,'0'0'10308,"3"-30"-9293,19-209 570,-20 145 807,-2 98-1930,14 170 565,-10-139-890,-2-20-125,4 53-160,3 0 0,4 0 0,38 125 0,-50-193 42,12 25-1219,-2-18-1155,2-12-3689,-3-6-618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1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13115,'0'0'2848,"9"25"-1443,155 353 2658,-55-79-2180,-95-251-1610,-3 1-1,-2 0 1,-3 0 0,2 67-1,-8-112-266,1 33 139,-3-1 1,-8 61-1,8-86-191,-1 0-1,0 0 1,-1-1-1,0 1 1,0-1-1,-1 0 1,-1 0-1,1-1 1,-2 0-1,1 0 1,-1 0-1,-16 15 1,20-22-173,0 1 1,0-1-1,-1 1 1,1-1-1,-1 0 1,1-1-1,-1 1 1,0-1-1,1 1 1,-1-1 0,0 0-1,0 0 1,-5 0-1,6-1-219,1 0 0,0 0 0,-1-1-1,1 1 1,0 0 0,-1-1 0,1 1 0,0-1-1,-1 0 1,1 0 0,0 0 0,0 0 0,0 0-1,-3-2 1,-15-23-7644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7418,'0'0'13660,"-4"-1"-13004,76 1 1249,172 3-2602,-241-3 1831,4 1-3154,1-29-18628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10490,'0'0'9354,"0"212"-7849,10-118-505,8-4-448,0-7-304,-9-12-152,10-10-96,-1-17-552,-9-11-1072,19-28-2761,-10-5-1073,-9-5-1535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13587,'0'0'6785,"28"-2"-5976,7-2-603,133-8 294,49 11-342,-215 1-148,1 0 1,-1 0 0,0 0-1,0 0 1,0 1-1,1-1 1,-1 1 0,0-1-1,0 1 1,0 0 0,0 0-1,0 0 1,0 0-1,0 0 1,0 0 0,0 1-1,0-1 1,-1 1-1,1-1 1,-1 1 0,1-1-1,-1 1 1,1 0 0,-1 0-1,0 0 1,0 0-1,0 0 1,0 0 0,0 0-1,-1 0 1,2 4 0,0 6 180,-1 0 1,0 0-1,0 1 1,-3 23-1,1-2 167,-13 417 1825,0 7-1826,17-445-2415,2-25-929,4-26-2042,-8-5-455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12227,'0'0'8001,"165"90"-6960,-91-73-617,-1-6-424,0-6-128,19-2-1529,-28 0-3200,-9 0-2184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11266,'0'0'8853,"0"8"-8272,9 252 2947,-25 74-2088,13-273-2231,3-57-618,1-6-454,-1-31-3158,0-2-1281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7009,'0'0'10940,"35"-8"-10085,113-26-371,-141 32-472,0 0 0,0 1 0,0 0 0,0 0 1,0 1-1,0 0 0,0 0 0,1 0 0,-1 1 0,0 0 0,0 1 0,0-1 0,-1 1 0,1 1 0,0-1 1,-1 1-1,1 0 0,-1 1 0,10 6 0,2 2-15,-12-8-27,0 0 0,0 0 0,-1 0 0,0 1 1,0 0-1,0 0 0,0 0 0,-1 1 0,5 6 0,-8-10 30,0 0-1,1 1 1,-1-1-1,0 1 1,0 0-1,0-1 1,-1 1-1,1 0 1,-1-1-1,1 1 1,-1 0-1,0 0 0,0-1 1,0 1-1,-1 0 1,1 0-1,-1-1 1,1 1-1,-1 0 1,0-1-1,0 1 1,0 0-1,0-1 1,0 0-1,-1 1 1,1-1-1,-4 4 0,-9 9-20,-1 0-1,-1-1 0,-1-1 0,0-1 1,0 0-1,-1-1 0,-1-1 1,0 0-1,-33 11 0,78-29 549,0 1-1,0 2 0,50-4 1,-66 8-333,1 1-1,-1 1 1,1-1-1,-1 2 1,0-1 0,0 2-1,14 3 1,-20-3-108,0-1-1,0 1 1,0-1-1,0 1 1,0 1-1,-1-1 1,1 0-1,-1 1 1,0-1-1,0 1 1,0 0-1,-1 0 1,1 1-1,-1-1 1,0 0-1,0 1 1,-1-1-1,2 7 1,7 28 366,-1 0 0,2 40-1,7 29-155,-15-90-276,3 12-11,-6-29-9,0 0 0,0 0-1,1-1 1,-1 1-1,0 0 1,1 0-1,-1-1 1,1 1-1,-1 0 1,1-1-1,-1 1 1,1-1-1,-1 1 1,1 0-1,0-1 1,-1 1-1,1-1 1,0 0-1,-1 1 1,1-1-1,0 1 1,-1-1-1,1 0 1,0 0-1,0 1 1,0-1-1,1 0 1,-1-1 0,0 0 1,0 0-1,-1 0 1,1 0-1,0 0 0,0 0 1,-1-1-1,1 1 1,-1 0-1,1 0 1,-1-1-1,1 1 0,-1 0 1,1-3-1,-1 1 1,55-212 142,-36 134-112,63-230-31,-81 303 9,0 7-8,-1-1 1,0 1 0,0-1-1,1 1 1,-1 0-1,1-1 1,-1 1-1,1-1 1,0 1 0,-1 0-1,1-1 1,0 1-1,0 0 1,0 0-1,0 0 1,0 0 0,0 0-1,0 0 1,2-1-1,5 40 89,-5-28-74,107 351 168,-48-214-3877,-72-144-5540,-15-3 2698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0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13243,'0'0'7657,"0"179"-5416,0-99-385,0-6-791,9-5-641,9-14-424,10-14-64,-1-16-1193,1-11-3752,8-12-6905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1212 10546,'0'0'4516,"20"-29"-4275,8-11-192,89-140 46,-80 116 244,-2-2-1,-4-1 0,-3-1 1,-2-2-1,-4-1 0,19-106 1,-11-57 355,-23 88 2843,-10 181-3436,-1-1 0,-14 55 0,-1 6-26,12-33 43,3 94 1,4-133-80,0-17-32,0 0-1,0 0 1,1 0 0,0 0-1,0-1 1,0 1 0,1 0 0,0 0-1,0-1 1,0 1 0,1-1-1,0 0 1,5 8 0,-6-11-16,0 0 1,1 1-1,-1-2 0,0 1 1,1 0-1,-1 0 1,1-1-1,0 1 0,0-1 1,-1 0-1,1 0 1,0 0-1,0 0 0,0 0 1,0-1-1,0 0 1,0 1-1,0-1 0,0 0 1,0 0-1,0-1 1,0 1-1,0 0 1,0-1-1,0 0 0,0 0 1,5-2-1,-4 1-28,1 0 0,-1 0 0,0-1 1,1 0-1,-1 0 0,0 0 0,-1 0 0,1 0 0,0-1 0,-1 0 0,0 0 0,5-8 0,27-55-340,-32 61 339,10-27-14,-2 0 0,0-1 0,-3 0 0,0-1 0,-3 0 0,-1 0 0,0-59 0,-4 93 644,0 25 429,3 62-394,3 0 0,5 0 0,35 139 0,-37-189-758,2-1-1,1-1 1,29 58 0,-39-89-83,0 1 1,1-1-1,-1 1 1,1-1-1,0 0 1,0 0-1,0 0 1,0 0 0,1-1-1,-1 1 1,1-1-1,-1 0 1,1 0-1,7 2 1,32 6-5815,-21-9-883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12163,'0'0'7851,"23"6"-7669,72 20-75,-92-25-68,0 0 0,0 0 0,1 0 0,-1 0 0,0 1 0,0-1 0,0 1 0,0 0 0,-1 0 1,1 0-1,0 0 0,-1 0 0,1 0 0,-1 1 0,0 0 0,0-1 0,0 1 0,0 0 0,0 0 0,-1 0 0,1 0 0,-1 0 0,0 0 0,0 0 0,0 1 0,0-1 0,0 0 0,-1 1 0,0-1 0,0 0 1,1 1-1,-2-1 0,1 0 0,0 1 0,-2 5 0,-2 5 238,-1 0-1,0 0 1,-1-1 0,-1 1 0,-16 23-1,16-24-240,-23 34 357,14-22-124,0 0 1,2 1-1,0 1 1,2 0-1,-15 50 1,27-76-267,-1 1 0,0-1 0,1 1 0,0 0-1,-1-1 1,1 1 0,0-1 0,0 1 0,0 0 0,0-1 0,0 1 0,0 0 0,0-1 0,1 1 0,-1 0 0,0-1 0,1 1 0,-1-1 0,1 1 0,0-1 0,0 1 0,0-1-1,-1 1 1,1-1 0,0 0 0,1 0 0,-1 1 0,0-1 0,0 0 0,0 0 0,1 0 0,-1 0 0,3 1 0,2 0-198,1-1 0,0 1 0,0-1 0,0-1 0,0 1 0,13-2 0,-6 1-454,32 0-2515,-12 0-1920,3 0-3208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15771,'0'0'8018,"183"72"-7962,-146-61-56,0 0-264,-19-6-752,-9 1-521,9-6-839,1 0-3273,-10-6-1241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12107,'0'0'6333,"9"28"-6313,64 190 47,5 49 704,-70-225-606,-1 0 0,-2 0-1,-2 0 1,-4 67 0,0-100-161,-1-1 1,1 1 0,-1-1 0,-1 0-1,0 1 1,0-1 0,0-1 0,-1 1 0,0 0-1,-1-1 1,0 0 0,0 0 0,0 0-1,-1-1 1,-9 9 0,10-11-62,0 0 0,1 0 0,-2-1-1,1 0 1,0 0 0,-1 0 0,1-1 0,-1 1 0,0-1 0,0-1 0,0 1-1,0-1 1,0 0 0,0-1 0,0 1 0,0-1 0,-1 0 0,1-1 0,0 1-1,0-1 1,0 0 0,-9-4 0,11 3 30,1 0 0,-1 0 0,1-1 0,0 0 0,0 1 0,0-1 0,0 0 0,0-1 0,1 1-1,-1 0 1,1-1 0,0 1 0,0-1 0,0 0 0,1 0 0,-1 1 0,1-1 0,0 0 0,0 0 0,0-1 0,0 1 0,1 0 0,0-7 0,-1-5 50,0 0 0,2-1-1,0 1 1,6-31 0,-1 26-1,1 0-1,1 0 1,1 1-1,19-31 1,53-73 104,-78 119-118,12-16 37,14-19 132,38-73 1,-61 101-91,-1 1 1,0-1-1,-1 0 1,0 0-1,-1-1 1,0 1 0,-1-1-1,0 1 1,-1-1-1,0 0 1,-3-21 0,1 29-66,0 1 1,-1-1 0,0 1 0,0 0 0,0 0 0,-1 0 0,1 0-1,-1 0 1,0 0 0,0 1 0,0 0 0,-1-1 0,1 1-1,-1 0 1,0 1 0,0-1 0,0 1 0,0-1 0,0 1-1,0 0 1,0 1 0,-1-1 0,-4 0 0,-2-2 22,0 2 1,1-1-1,-1 1 0,0 1 1,0 0-1,0 1 0,0 0 1,0 0-1,-11 2 0,19-1-40,0 0 0,-1 0 0,1 1 0,0-1 1,0 1-1,0-1 0,0 1 0,0 0 0,0 0 0,1 0 0,-1 1 0,1-1 0,-1 1 0,1-1 0,0 1 0,0 0 0,0 0 0,0 0 1,1 0-1,-1 0 0,1 0 0,-1 0 0,1 0 0,0 1 0,0 5 0,-2 4-277,2-1 0,0 1-1,0 0 1,1-1 0,4 24 0,-4-32-154,1 0 1,0 0 0,0 0 0,0 0 0,0-1 0,1 1 0,0 0 0,0-1 0,0 0-1,0 1 1,0-1 0,0 0 0,1 0 0,0 0 0,0 0 0,4 3 0,20 12-6065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6481,'0'0'13763,"36"156"-12818,1-103-401,9-7-120,0-2 16,9-8-152,-10-8-168,1-12-120,-9-10-96,-10-6-1040,1 0-473,-10-39-543,0-2-1617,-18 0-1304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11210,'0'0'3629,"0"26"-1794,0 410 4645,9 155-3380,-9-589-3162,0 0 0,0 0 1,0 0-1,0 0 0,1 0 1,-1 1-1,1-1 1,-1 0-1,1 0 0,0 0 1,0 0-1,0 0 0,0-1 1,2 4-1,-3-5-176,1 1 0,0-1 0,0 0 0,-1 1 0,1-1 0,0 0 0,0 0 0,0 1 0,-1-1 0,1 0 0,0 0 0,0 0 0,0 0 1,0 0-1,-1 0 0,1 0 0,0-1 0,0 1 0,0 0 0,-1 0 0,1 0 0,0-1 0,0 1 0,0-1 0,-1 1 0,1 0 0,0-1 0,-1 1 0,1-1 0,0 0 0,-1 1 0,1-1 0,-1 1 0,1-1 0,-1 0 0,1 0 0,-1 1 0,0-1 0,1-1 0,16-18-6490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11602,'0'0'12891,"120"8"-12363,-65 1-240,-10-4-184,1-2-104,-9-3-72,-10 0-624,-8 0-712,-10-6-897,-9-21-1911,0-1-1858,0 4-3792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10338,'0'0'9186,"-9"162"-7089,9-85-329,0 8-648,0-5-456,0-3-344,0-11-200,0-14-120,9-11-480,0-13-768,9-12-1376,-8-7-2674,8-9-2263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10098,'0'0'9553,"23"-12"-9034,75-39-182,-89 45-283,0 1 0,-1-2 0,0 1 0,0-1 0,-1 0 0,0 0 0,0-1 1,-1 0-1,0 0 0,9-15 0,-6 4 127,-1-1 1,-1 1-1,7-29 0,-7 22 38,-3 3 13,0-1 0,-1 0 1,-2 0-1,-2-44 0,0 21 589,1 46-472,0 8 22,-2 133 296,6 176 617,-3-306-1270,0 0 0,1 0 0,1 1-1,-1-1 1,2 0 0,-1-1 0,2 1 0,4 9-1,-7-16-22,-1-1-1,0 0 1,0 0-1,1 0 1,-1 0-1,1 0 1,0 0-1,0 0 1,0 0-1,0-1 0,0 1 1,0-1-1,0 1 1,0-1-1,0 0 1,1 0-1,-1 0 1,1 0-1,-1 0 0,0 0 1,1-1-1,-1 1 1,1-1-1,0 0 1,-1 0-1,1 0 1,-1 0-1,1 0 0,-1-1 1,1 1-1,-1-1 1,1 1-1,-1-1 1,1 0-1,-1 0 1,0 0-1,1 0 1,3-3-1,0-1-14,0 1-1,-1-1 1,1 0 0,-1-1-1,0 1 1,-1-1-1,1 0 1,6-13 0,28-61-204,-33 68 171,10-34 167,-1 0 1,-3-1-1,-1 0 1,-3 0-1,5-79 1,-14 166 158,2 1 0,3-1 0,0 1 0,3-1 0,1-1 0,2 1 0,30 73 0,-37-106-311,1-1 1,0 1-1,0 0 0,0-1 0,1 0 1,0 0-1,0 0 0,1-1 0,-1 1 0,13 7 1,-15-11-127,1 0 0,-1 0-1,1 0 1,0-1 0,-1 0 0,1 1 0,0-1 0,0-1 0,0 1 0,0-1 0,0 1 0,0-1 0,0 0 0,0-1 0,0 1 0,0-1 0,0 1 0,0-1-1,0 0 1,0-1 0,6-2 0,-2-1-1097,0 0-1,0 0 0,-1 0 1,10-9-1,28-27-10794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4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28 116 9962,'0'0'8179,"0"-8"-7800,0 4-369,1 0 0,-1 1 0,1-1 0,0 0 0,0 0 0,0 0 0,0 1 0,1-1 0,-1 1 0,1-1 1,0 1-1,0-1 0,0 1 0,0 0 0,1 0 0,0 0 0,-1 0 0,1 1 0,0-1 0,0 1 0,0 0 0,1 0 0,-1 0 0,0 0 0,1 0 0,0 1 0,3-2 0,2-1 93,0 0 0,-1 1 1,1 0-1,0 0 0,0 1 0,1 0 0,-1 1 0,0 0 0,1 1 0,17 0 0,-26 1-63,0 0 1,0 0-1,-1 0 0,1-1 1,0 1-1,-1 0 0,1 0 1,0 0-1,-1 0 0,1 0 1,-1 0-1,0 0 0,1 0 1,-1 1-1,0-1 0,1 0 1,-1 0-1,0 0 0,0 0 1,0 2-1,1 27 119,-1-26-85,0 13-23,-1 1 0,0-1 0,-1 1 0,-1-1 0,0 1 1,-2-1-1,0-1 0,-1 1 0,0-1 0,-1 0 0,-1 0 0,-1-1 0,-18 25 0,15-22-44,4-7 11,0 0 0,0 0 1,-1 0-1,0-1 0,-1 0 0,0-1 0,-1 0 1,-12 8-1,22-16-29,1-1 1,-1 0-1,1 1 0,-1-1 1,0 1-1,1-1 1,-1 0-1,0 1 1,1-1-1,-1 0 1,0 0-1,1 0 0,-1 1 1,0-1-1,0 0 1,1 0-1,-1 0 1,0 0-1,1 0 1,-1 0-1,0 0 0,0-1 1,1 1-1,-1 0 1,0 0-1,1 0 1,-1-1-1,0 1 1,1 0-1,-1-1 0,0 1 1,1-1-1,-1 1 1,1-1-1,-1 1 1,1-1-1,-1 1 1,1-1-1,-1 1 1,1-1-1,0 0 0,-1 1 1,1-1-1,0 0 1,-1 1-1,1-2 1,-2-37-488,3 27 467,-2 4 22,1 0 0,0 0 0,1-1 0,0 1 0,0 0 0,1 0 0,0 0 0,0 0 0,1 0 0,0 0 0,0 0 0,1 1 0,0 0 0,0 0 0,1 0 0,7-8 0,-11 14 30,0 0 0,0 0 0,0 1 0,0-1 0,1 1 0,-1-1 0,0 1-1,0-1 1,1 1 0,-1 0 0,0-1 0,1 1 0,-1 0 0,0 0 0,1 0 0,-1 0 0,0 0 0,1 1 0,-1-1 0,0 0-1,0 1 1,1-1 0,-1 0 0,0 1 0,0 0 0,1-1 0,-1 1 0,0 0 0,0-1 0,0 1 0,0 0 0,1 1-1,29 31 990,-30-32-986,33 49 816,-19-27-585,32 36-1,-42-52-314,1-2 1,0 1-1,1-1 1,-1 1-1,1-2 1,0 1-1,0-1 1,1 0-1,-1-1 0,11 4 1,-3-3-570,0-2 0,0 1 0,21-1 0,22-1-5043,-1-1-6048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1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14563,'0'0'6449,"-64"152"-4928,36-1-161,1 50-416,-1 16-248,28-36-23,-18-51 23,18-51-208,0-18-136,0-1-280,18-2-72,-9-6-264,10-24-696,26-28-889,-8-25-2848,-9-19-2096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3:4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58 8890,'0'0'9649,"-3"-5"-9285,-9-16-160,12 20-195,0 1 0,0-1 0,0 0 0,0 0 0,1 1 0,-1-1 1,0 0-1,0 1 0,1-1 0,-1 0 0,1 1 0,-1-1 0,0 0 0,1 1 0,-1-1 0,1 1 1,-1-1-1,1 1 0,-1-1 0,1 1 0,0-1 0,-1 1 0,1 0 0,0-1 0,-1 1 1,1 0-1,0-1 0,-1 1 0,1 0 0,0 0 0,0 0 0,-1 0 0,2 0 0,30-9 203,-29 8-161,9-1 67,1 0 1,-1 1 0,22 0-1,-32 1-84,0 1-7,-1-1 1,0 0-1,0 1 1,1-1-1,-1 1 1,0-1-1,0 1 1,0 0-1,1-1 1,-1 1-1,0 0 1,0 0-1,0 0 0,0 0 1,0 0-1,-1 0 1,1 0-1,0 0 1,0 0-1,-1 0 1,1 1-1,-1-1 1,1 0-1,-1 0 1,1 1-1,-1-1 0,0 0 1,1 1-1,-1-1 1,0 0-1,0 2 1,2 52 170,-2-44-117,-1 1-51,0 0 0,0 0 0,-2 0 0,1 0 0,-1 0 0,-1 0 0,0 0 0,-1-1 0,0 0 0,-1 0 0,-7 11 0,0-3 2,-1-1 0,0 0 1,-2-1-1,-34 29 0,48-44-26,0 0 0,0 0-1,-1 0 1,1 0 0,-1-1 0,1 1-1,-1-1 1,0 0 0,0 1 0,0-1-1,1 0 1,-1-1 0,0 1 0,0-1-1,-3 1 1,4-28-613,2 24 597,-1 1 1,1-1-1,0 1 0,0 0 0,0-1 1,0 1-1,1-1 0,-1 1 0,1 0 1,-1-1-1,1 1 0,0 0 0,0 0 1,0-1-1,0 1 0,0 0 0,0 0 1,1 0-1,-1 0 0,1 1 0,-1-1 1,4-3-1,0 4 106,-1-1 1,1 1 0,0 0-1,0 1 1,0-1-1,0 1 1,-1 0 0,1 0-1,0 0 1,0 1-1,7 1 1,-1 1 143,0 0-1,0 0 1,-1 1 0,0 0-1,1 1 1,16 11-1,-18-10-384,0-1-1,0 0 1,0-1 0,1 0-1,0 0 1,-1-1-1,1 0 1,0 0-1,13 0 1,13-2-3100,-7-1-3128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3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10058,'0'0'8806,"12"-25"-8667,0 3-73,5-9 112,-1-1 0,-1-1 0,12-43 1,-22 53 2553,-8 62-1542,3 406 1870,0-433-3023,-1-7-37,0 0 0,1 0 0,0-1 0,0 1 0,0 0 0,1 0 0,0-1 0,0 1 0,0 0 0,0-1 0,1 1 0,-1-1 0,1 0 0,1 1-1,-1-1 1,3 4 0,-4-8-84,-1 1 0,1-1 0,-1 0 0,1 0 0,-1 1 0,1-1 0,0 0 0,-1 0 0,1 0 0,-1 1-1,1-1 1,0 0 0,-1 0 0,1 0 0,-1 0 0,1 0 0,0 0 0,-1-1 0,1 1 0,0 0 0,-1 0-1,1 0 1,-1 0 0,1-1 0,-1 1 0,1 0 0,-1-1 0,1 1 0,-1 0 0,1-1 0,-1 1 0,1-1 0,-1 1-1,1-1 1,-1 1 0,0-1 0,1 1 0,-1-1 0,0 1 0,1-1 0,-1 1 0,0-2 0,12-22-5181,-9-11-5910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3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14 913 4793,'0'0'13178,"-10"3"-12099,6-2 1197,22-10-2128,-1 0 1,-1-1-1,0-1 1,0 0-1,-1-1 0,-1-1 1,0-1-1,0 1 1,-1-2-1,15-23 1,7-14-103,55-108 1,-66 113-9,-1-2-1,-3 0 1,-2-2 0,-2 0 0,-2 0 0,-3-2 0,-2 1 0,4-94 0,-13 145 427,0 2-427,0 1 0,1-1-1,-1 0 1,0 0-1,0 0 1,0 1 0,-1-1-1,1 0 1,0 0-1,0 1 1,-1-1 0,1 0-1,0 0 1,-1 0-1,1 0 1,-2 2 0,-2 8 31,-2 43-54,1 0 1,4 0 0,4 60-1,-2-105-26,-1-1 1,1 1-1,1 0 0,0-1 0,0 1 1,1-1-1,0 0 0,0 0 0,1 0 0,0 0 1,0-1-1,1 1 0,6 7 0,-7-11-6,0-1 0,0 1 0,0-1 0,1 0 0,0 0 0,0 0 1,-1-1-1,2 1 0,-1-1 0,0 0 0,0-1 0,1 1 0,-1-1 0,0 0 0,1-1 0,-1 1 0,1-1 0,-1 0 0,1 0 0,-1-1 0,9-1 0,-8 0 7,1 0 0,-1 0-1,0-1 1,1 0 0,-1 0-1,0-1 1,-1 1 0,1-1 0,-1 0-1,1-1 1,-1 0 0,-1 1-1,1-1 1,-1-1 0,1 1 0,5-12-1,3-3-43,-2-1-1,-1-1 0,12-33 1,-16 36 35,-2 0 0,0 0 0,-2 0 0,0 0 0,-1 0 0,-1-24 0,0 26 114,0 16 172,0 31 401,3 28-675,2-1-1,2 0 0,4 0 1,1-1-1,3 0 1,33 77-1,-44-121-437,1-1 0,1 1 0,11 16 0,16 8-4758,-7-17-447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3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9882,'0'0'7668,"5"-25"-7292,13-77-53,-13 57 457,-5 35 1769,0 17-858,0 7-1571,8 212 1162,-5-197-1339,2-1 0,0 1 0,2-1 0,2 0 0,19 47 0,-28-76-3,0 1-1,1 0 1,-1 0 0,0-1-1,0 1 1,0 0-1,0 0 1,0-1 0,0 1-1,0 0 1,1 0-1,-1-1 1,0 1 0,0 0-1,0 0 1,1 0-1,-1-1 1,0 1 0,0 0-1,0 0 1,1 0 0,-1 0-1,0 0 1,0 0-1,1-1 1,-1 1 0,0 0-1,0 0 1,1 0-1,-1 0 1,0 0 0,1 0-1,-1 0 1,0 0-1,0 0 1,1 0 0,-1 0-1,0 0 1,1 0-1,-1 0 1,0 1 0,0-1-1,1 0 1,-1 0-1,0 0 1,0 0 0,0 0-1,1 1 1,-1-1-1,0 0 1,0 0 0,0 0-1,1 1 1,-1-1-1,0 0 1,0 0 0,0 0-1,0 1 1,0-1 0,1 0-1,-1 0 1,0 1-1,4-25-3929,-4-8-1310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11723,'0'0'8955,"14"1"-8723,-10-1-205,11 1 0,0 1 1,0 0 0,1 1-1,16 5 1,-29-7-14,0 0 1,1 0-1,-1 0 1,0 1-1,0-1 1,1 1-1,-1 0 0,0-1 1,-1 2-1,1-1 1,0 0-1,-1 0 1,1 1-1,-1 0 1,0-1-1,1 1 0,-1 0 1,-1 0-1,1 0 1,0 0-1,-1 0 1,0 1-1,1-1 1,-1 0-1,0 1 0,-1-1 1,1 8-1,0-2 61,-2 1 0,0 0 0,0 0 0,-1 0 0,0-1 0,0 1 0,-1-1 0,0 0 0,-1 0 0,0 0 0,-1 0 0,0 0 0,0-1 0,-11 13 0,-48 70 430,63-91-492,1 0 1,0 1-1,-1-1 1,1 0-1,-1 1 0,1-1 1,0 0-1,-1 1 1,1-1-1,0 0 0,-1 1 1,1-1-1,0 1 0,0-1 1,-1 1-1,1-1 1,0 1-1,0-1 0,0 1 1,0-1-1,-1 0 1,1 1-1,0-1 0,0 1 1,0-1-1,0 1 1,0-1-1,0 1 0,0-1 1,1 1-1,-1-1 1,0 1-1,0-1 0,0 1 1,0-1-1,1 1 1,-1-1-1,0 1 0,0-1 1,1 0-1,-1 1 1,0-1-1,1 1 0,-1-1 1,0 0-1,1 1 1,-1-1-1,1 0 0,-1 0 1,1 1-1,-1-1 1,0 0-1,1 0 0,-1 0 1,1 1-1,-1-1 1,1 0-1,-1 0 0,1 0 1,-1 0-1,1 0 0,0 0 1,38 2 229,-32-3-131,43 3 59,-33-3-250,0 2 0,0 0 0,20 4 0,-34-4-332,1 0 0,0 0 0,0 0 1,0 0-1,-1 1 0,1 0 0,-1-1 1,1 2-1,-1-1 0,0 0 0,0 0 0,0 1 1,0 0-1,0 0 0,-1 0 0,1 0 1,-1 0-1,3 5 0,8 19-4531,3 1-977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13955,'0'0'7718,"-18"32"-6969,11-21-684,-7 12 62,1 1 1,1 0-1,1 1 0,1 0 1,1 0-1,2 1 0,0 1 1,-4 41-1,3 30 261,5 1-1,3-1 1,6 0 0,3 0 0,5 0-1,41 152 1,-42-204-697,-2-7-119,24 58 1,-29-86-983,0 1-1,1-1 1,0 0 0,17 20 0,-14-22-4607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1 869 11322,'0'0'6991,"21"-27"-6539,71-89-205,-74 90-197,-1 0 0,0-2-1,-3 0 1,0 0 0,-1-1 0,-2-1 0,8-36-1,-9 36-27,2-25 157,-1 0-1,-3 0 1,-3-1-1,-2 0 1,-4-57-1,1 69 309,0 44-471,0 0 0,0 0 0,0 0 0,0 0 0,0 1 0,0-1 0,0 0 0,0 0 0,0 0 0,0 0 0,-1 1 0,1-1 0,0 0 1,0 0-1,0 0 0,0 0 0,0 1 0,0-1 0,0 0 0,0 0 0,-1 0 0,1 0 0,0 0 0,0 0 0,0 0 0,0 0 0,0 1 0,-1-1 0,1 0 0,0 0 0,0 0 0,0 0 0,0 0 0,-1 0 1,1 0-1,0 0 0,0 0 0,0 0 0,0 0 0,-1 0 0,1 0 0,0 0 0,0 0 0,0 0 0,0 0 0,-1 0 0,1 0 0,0 0 0,0-1 0,0 1 0,0 0 0,-1 0 0,1 0 0,0 0 0,0 0 1,0 0-1,0 0 0,0-1 0,0 1 0,0 0 0,-1 0 0,1 0 0,0 0 0,0 0 0,0-1 0,0 1 0,0 0 0,0 0 0,0 0 0,-9 14 68,6 10-37,1-1 1,2 1 0,2 29-1,-1 2-29,-1-48-16,1 0 0,-1 1-1,1-1 1,1 0 0,-1 0 0,1 0 0,0 0 0,1-1 0,6 14-1,-7-17-13,0 0-1,0 0 0,0-1 0,0 1 0,0 0 0,1-1 0,-1 0 0,1 1 0,0-1 0,0 0 0,0 0 0,0-1 0,0 1 0,0-1 1,0 1-1,0-1 0,1 0 0,-1 0 0,0 0 0,1-1 0,-1 1 0,7-1 0,-7 1-1,0-1-1,1 0 1,-1 0-1,0 0 1,0 0-1,0-1 1,0 1 0,0-1-1,0 1 1,0-1-1,0 0 1,0-1-1,0 1 1,0 0-1,0-1 1,0 1 0,-1-1-1,1 0 1,-1 0-1,1 0 1,-1 0-1,0-1 1,0 1-1,0-1 1,0 1 0,0-1-1,-1 1 1,1-1-1,-1 0 1,0 0-1,1 0 1,-1 0 0,-1 0-1,2-5 1,3-11 21,-1-1 0,0 1 1,-2-1-1,0 0 1,-1 0-1,-2-20 1,1 14 1481,0 48-430,0 29-891,2 0-1,13 70 1,-6-61-456,-4-25 377,16 59 0,4-37-2584,-21-52 1724,-1 0 0,1-1 0,0 1 0,0-1-1,0 1 1,1-1 0,8 5 0,6 4-5289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 9482,'0'0'12911,"-1"-4"-12392,-7-19 802,8 22-1009,0-18 3340,0 627-4797,8-617-5016,-7-2-1191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1824,'0'0'20263,"5"3"-20143,53 38 70,-41-31-107,0 2 0,0 0 0,-1 1 0,27 28 0,-42-39-42,1 0 1,-1 0-1,1 0 1,-1 0-1,0 1 0,0-1 1,0 1-1,0-1 1,-1 0-1,1 1 1,0 0-1,-1-1 1,0 1-1,0-1 1,0 1-1,0-1 1,0 1-1,0 0 1,-1-1-1,1 1 1,-1-1-1,-1 4 1,-2 5 72,-1-1 0,0 0 1,0-1-1,-8 10 0,-1 3-66,-12 18 22,21-33-13,0-1 1,0 1 0,1 0 0,0 0-1,0 1 1,0-1 0,1 1-1,1 0 1,-1 0 0,1 0 0,0 0-1,1 0 1,-1 12 0,2-18-54,0 0 0,1 0 1,-1 0-1,0 0 0,1 1 0,-1-1 1,1 0-1,0 0 0,-1 0 0,1 0 1,0 0-1,0 0 0,1-1 1,-1 1-1,0 0 0,0 0 0,1-1 1,-1 1-1,1-1 0,0 1 0,-1-1 1,1 0-1,0 0 0,0 0 1,2 2-1,6 1-97,1-1 0,-1 0 0,0 0 0,14 2 0,20 5-1126,45 27-6366,-51-15 610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13867,'0'0'9002,"129"11"-9658,-102-5-144,1-4-273,-10 12-719,-9 3-2393,0-6-1608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1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13099,'0'0'8475,"26"26"-7907,84 85-249,-102-103-230,0 0 0,0 0 0,-1 1 1,-1 0-1,1 0 0,-1 0 0,-1 1 1,0 0-1,0 0 0,-1 1 0,0-1 1,-1 1-1,0 0 0,-1 0 0,0 0 0,-1 0 1,0 0-1,0 1 0,-3 19 0,2-31-85,0 9 65,-1-1-1,0 0 1,-1 0 0,0 0-1,0 0 1,0 0-1,-1-1 1,0 1 0,-1-1-1,0 1 1,0-1-1,0 0 1,-1-1-1,0 1 1,-1-1 0,1 0-1,-1 0 1,-8 6-1,5-5-97,1-1-1,-1 0 1,-1 0-1,1-1 1,-1 0-1,0-1 1,0 0-1,0-1 0,-1 0 1,1 0-1,-1-1 1,1 0-1,-18 0 1,27-2-72,0 0 1,-1 0-1,1 0 1,-1 0-1,1 0 0,-1 0 1,1-1-1,0 1 1,-1 0-1,1-1 1,0 1-1,-1-1 1,1 1-1,0-1 1,-1 0-1,1 1 0,0-1 1,0 0-1,0 0 1,0 0-1,0 0 1,0 0-1,0 0 1,0 0-1,0 0 1,-1-3-1,1 1-379,0-1 0,0 0 0,1 0 0,-1 0 0,1 0 0,0 0-1,0-6 1,0 0-131,3-41-5625,13 2-3636</inkml:trace>
  <inkml:trace contextRef="#ctx0" brushRef="#br0" timeOffset="1">377 31 13243,'0'0'7313,"-37"192"-5104,37-115-721,0 0-568,0-5-392,10-9-287,8-14-161,0-16-80,1-16-665,17-14-879,1-12-2273,0-24-1864,-1-5-3217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2 338 14051,'0'0'6209,"0"-24"-5555,0-2-519,-2-6 0,2-1 0,1 1 0,9-51 0,-5 65 9,-1 2 192,-1-1 0,0 1 0,1-24 0,-4 39 40,0 11 447,2 42-175,16 89 1,-2-28-314,-9-55-241,2 0 0,29 99 0,-32-129-1298,2 2-2490,-8-29 3534,1 0 0,-1 0-1,1 0 1,0-1 0,-1 1-1,1 0 1,0 0 0,-1-1-1,1 1 1,0 0 0,0-1-1,0 1 1,0-1 0,-1 1-1,1-1 1,0 1 0,0-1-1,0 0 1,0 0 0,0 1-1,0-1 1,0 0 0,0 0-1,0 0 1,2 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15211,'0'0'5261,"17"25"-3888,37 60 20,68 140 0,-90-146-956,-2 2 0,-5 1 0,-2 1 0,-5 0 0,-3 2 0,-4 0 1,-3 1-1,-7 146 0,-3-214-381,0 0-1,-2-1 1,0 1 0,-1 0-1,0-1 1,-2 0 0,0-1 0,0 1-1,-14 19 1,18-31-36,2-3-16,0-1 1,0 1-1,0-1 1,0 1-1,0-1 1,0 0 0,-1 1-1,1-1 1,0 0-1,-1 0 1,1 0 0,-1 0-1,1 0 1,-4 1-1,4-1-177,1-45-6322,0 19-1132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8546,'0'0'13531,"165"0"-12947,-110 0-336,0 0-160,-10 0-88,-8 0-200,-9 0-960,-28-9-1041,9 4-2840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14539,'0'0'7388,"28"0"-6942,183 0 18,-152-1-422,-34-1-40,1 1-1,0 2 0,-1 0 0,47 10 0,-69-10-1,-1 0-1,1 0 1,-1 0-1,1 0 1,-1 1 0,0-1-1,0 1 1,1 0-1,-1 0 1,-1 0 0,1-1-1,0 2 1,0-1 0,-1 0-1,1 0 1,-1 1-1,0-1 1,1 0 0,-1 1-1,0-1 1,-1 1-1,1 0 1,0-1 0,0 6-1,0 6 177,0 0 0,0 0 0,-4 24 0,2-5 262,-3 43 486,-21 121 1,-3 21-44,21-45-514,6-121-8149,-2-76 2376,-12-5-2295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13379,'0'0'7874,"155"0"-6818,-81 9-584,-10-4-368,9 1-104,0 5-424,1 2-1457,-10 4-2544,-18-6-2968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1218 7802,'0'0'9850,"30"-22"-9614,5-2-183,-13 10-29,0-1 0,-2-1 0,0-1 0,0-1 0,-2 0 0,0-1 0,15-23 0,-1-4 118,-3-1 0,-2-1 0,37-89 0,-34 57 157,34-146 1,-49 139 126,-3 0 1,-1-166-1,-11 251 39,-9 12 601,-3 21-977,1-1 0,1 2 1,2-1-1,1 1 0,-6 65 0,9-16 355,6 101 0,0-164-351,0 0 1,1 0-1,0-1 0,10 29 1,-10-39-76,-1 0 0,1 0 1,1 0-1,-1-1 1,1 1-1,0-1 0,1 0 1,-1 0-1,1 0 1,0-1-1,1 1 0,-1-1 1,10 5-1,-13-8-27,1 0 1,0 0-1,-1-1 0,1 0 0,0 1 1,0-1-1,0 0 0,0 0 0,0-1 1,0 1-1,0-1 0,0 1 0,1-1 0,-1 0 1,0 0-1,0-1 0,0 1 0,0 0 1,0-1-1,0 0 0,0 0 0,4-1 1,-3-1-3,0 1-1,0-1 1,-1 0 0,1-1 0,-1 1 0,1-1 0,-1 1 0,0-1 0,0 0 0,-1 0 0,1 0 0,3-9-1,1-6-49,0 0 0,-1-1 0,-1 0-1,-1 0 1,3-31 0,-6-91 546,-1 140-127,0 27 247,2 42-640,1-1-1,4 0 1,3 0 0,3-1-1,26 82 1,-36-138-367,0-1 1,1 1 0,0 0-1,0-1 1,8 11-1,-9-15-590,0 0 0,1 0 0,-1-1 0,1 1 0,0-1 0,0 0 0,5 3 0,9 1-6802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12755,'0'0'7744,"26"9"-7571,81 30-93,-104-38-51,1 0 0,-1 1 0,0-1 0,-1 0 0,1 1 0,0 0 0,0-1 0,-1 1 0,1 0 0,-1 1 0,1-1 0,-1 0 0,0 1 0,0-1 0,0 1 0,0 0 0,-1-1 0,1 1 0,-1 0-1,1 0 1,-1 0 0,0 0 0,0 0 0,-1 0 0,1 1 0,-1-1 0,1 0 0,-1 0 0,0 0 0,0 1 0,-1 5 0,-1 1 170,-1 0 1,-1 1-1,1-1 1,-2 0-1,1-1 0,-11 16 1,11-17-167,-33 51 732,-19 33 727,52-83-1364,0 0 0,0 1 0,1-1 0,0 1 0,0 0 0,1 0 0,1 0-1,-1 13 1,2-21-138,0 0-1,0 0 0,0-1 1,1 1-1,-1 0 0,0-1 0,1 1 1,-1 0-1,1-1 0,0 1 1,-1 0-1,1-1 0,0 1 1,0-1-1,0 0 0,0 1 1,0-1-1,1 0 0,-1 1 0,0-1 1,1 0-1,-1 0 0,0 0 1,1 0-1,-1-1 0,1 1 1,0 0-1,-1 0 0,1-1 0,-1 1 1,1-1-1,2 1 0,7 0-374,0 0 0,0 0 0,0-1-1,15-1 1,0 0-1058,32-6-3198,-18-6-1229,6-6-4621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8786,'0'0'16131,"192"55"-16131,-155-55-224,-10 0-80,-8 0-256,-10 0-608,0 0-633,-9-22-791,0-6-2889,-9 3-1881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6969,'0'0'16500,"-9"171"-14860,18-94-511,0 0-345,10-3-336,-10-11-272,-9-13-112,9-17-64,-9-14-248,9-14-600,-9-18-9338,0-9-1641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76 136 8834,'0'0'10070,"0"0"-10062,-1 0-1,1 0 0,0 0 1,-1 0-1,1 0 1,-1 0-1,1 0 1,-1 0-1,1 0 1,0 0-1,-1 0 1,1 0-1,-1 0 1,1 0-1,0 0 1,-1 1-1,1-1 1,0 0-1,-1 0 1,1 1-1,-1-1 1,1 0-1,0 0 1,0 1-1,-1-1 1,1 0-1,0 1 1,0-1-1,-1 0 1,1 1-1,0-1 0,0 0 1,0 1-1,-1-1 1,1 1-1,0-1 1,0 1-1,0-1 1,0 0-1,0 2 1,1 2 40,1 1 1,0-1 0,0 0-1,0 0 1,0 1-1,0-1 1,1 0 0,5 5-1,8 15 206,-1 2-77,-1 0 1,-2 1 0,0 0 0,-2 1-1,-1 1 1,-1 0 0,-1 0-1,-2 0 1,-1 0 0,1 33 0,-4-5 35,1-26-146,-2 0 1,-1-1 0,-6 38-1,6-60-65,-1 0 0,0-1 0,0 1-1,-1 0 1,0-1 0,0 1 0,-1-1 0,0 0-1,0 0 1,-1-1 0,1 1 0,-1-1 0,-1 0 0,1 0-1,-1-1 1,0 1 0,-8 4 0,10-8-14,0 1 1,0-1 0,-1 0-1,1-1 1,0 1 0,-1-1-1,1 0 1,-1 0 0,1 0-1,-1-1 1,1 1 0,-1-1-1,1 0 1,-6-1 0,8 1-2,-1-1 1,1 1-1,0-1 0,0 1 1,0-1-1,0 0 1,0 0-1,0 0 0,0 0 1,0-1-1,0 1 1,0 0-1,1-1 0,-1 1 1,0-1-1,1 0 1,-1 1-1,1-1 0,0 0 1,0 0-1,-1 0 1,1 0-1,0 0 0,1 0 1,-1 0-1,0-1 0,1 1 1,-1 0-1,0-5 1,-1-8-20,1-1 1,0 0 0,1 1 0,1-1 0,0 0 0,1 0-1,1 1 1,0-1 0,1 1 0,1 0 0,0 0-1,11-20 1,115-163-26,-94 148 58,-2-2 0,53-106 0,-84 150-4,-1 0 1,0-1 0,0 1 0,-1-1-1,0 0 1,0 0 0,-1 0 0,-1 0-1,1 0 1,-2-15 0,0 21 6,0-1 0,0 1 1,0 0-1,0-1 0,0 1 1,0 0-1,-1-1 0,0 1 0,0 0 1,0 0-1,0 1 0,0-1 1,0 0-1,-1 1 0,1-1 0,-1 1 1,0 0-1,0-1 0,0 2 1,0-1-1,0 0 0,0 0 1,0 1-1,-1 0 0,1 0 0,0 0 1,-1 0-1,1 0 0,-5 0 1,-3-1 35,0 1 0,-1 0 0,1 0 0,-1 1 1,1 1-1,-1 0 0,1 0 0,-1 1 1,1 0-1,0 1 0,0 1 0,0 0 0,-11 5 1,15-5-34,0 1-1,0 0 1,1 0 0,0 0 0,0 1-1,0 0 1,0 0 0,1 0 0,0 1 0,0-1-1,1 1 1,0 0 0,0 1 0,1-1-1,0 1 1,0 0 0,1-1 0,-1 1 0,0 11-1,1-12-100,1 1-1,0 0 1,0 0-1,0 0 1,1 0-1,0 1 1,1-1 0,0 0-1,0 0 1,1-1-1,0 1 1,0 0-1,1 0 1,4 8-1,-3-9-531,2 1-1,-1-1 1,1 0-1,0 0 1,0 0-1,1-1 1,13 10-1,26 14-5461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10338,'0'0'11916,"9"21"-11554,5 15-246,36 74 357,-48-106-450,0 0 1,-1 0-1,0 0 1,1 0-1,-1 0 0,-1 0 1,1 0-1,-1 1 0,1-1 1,-1 0-1,0 0 1,-1 1-1,1-1 0,-1 0 1,0 0-1,-2 6 0,-2 4 117,-1 0-1,0-1 0,-13 19 0,13-23-20,0 0 0,0 1-1,1 0 1,1 0-1,0 0 1,0 1-1,-2 10 1,4-8 51,1 0 0,0 1 0,1-1 0,0 0 0,4 26 0,-3-38-177,0 1-1,0-1 1,0 1-1,0-1 0,0 1 1,0-1-1,1 0 1,-1 1-1,0-1 0,1 0 1,-1 0-1,1 0 1,-1 0-1,1 0 1,0 0-1,-1-1 0,1 1 1,0-1-1,-1 1 1,1-1-1,0 1 0,0-1 1,-1 0-1,4 0 1,1 1-181,0-1 1,0 0 0,0 0-1,0-1 1,0 1 0,0-1-1,8-3 1,-3-1-584,0 0 0,0-1 0,-1 0 1,0-1-1,0 0 0,0-1 0,12-12 0,16-21-5171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1112,'0'0'20526,"6"28"-19388,-2-7-934,-2-8-119,0-1 1,0 1-1,1-1 1,1 0-1,0 0 0,0 0 1,2-1-1,-1 0 1,1 0-1,1 0 1,0-1-1,0 1 0,17 16 1,1-5 100,1-1 1,1-1 0,1-1-1,38 19 1,-54-32-366,2 0 0,-1 0 0,1-1 0,0-1 0,0-1 0,0 0 0,0 0 0,1-2 0,-1 1 0,0-2 0,1 0 0,19-3 0,-31 3-23,-1-1 1,0 0-1,1 0 0,-1 0 1,0 0-1,0 0 0,0 0 0,0 0 1,0-1-1,0 1 0,0-1 1,0 0-1,0 1 0,-1-1 0,1 0 1,-1 0-1,1 0 0,-1 0 1,0 0-1,0 0 0,2-5 0,0-1-1258,0-1 0,-1 0-1,0 1 1,1-15-1,-1-16-6140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4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12443,'0'0'7687,"-1"26"-5966,-1 71-86,16 134-1,56 432 1197,-68-570-2721,-2-92 3,1-3-1415,16-35-4504,-8 13-993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24 336 7218,'0'0'9372,"-5"4"-8577,-13 13-287,17-31 580,8-7-1030,34-43 466,64-115-99,-92 156-404,-10 18 2,0 1 1,0-1 0,-1 1 0,0-1 0,0 0 0,0 0-1,0 1 1,-1-2 0,1-5 0,-2 10 379,0 9 36,2 2-301,-1-1 1,1 1-1,0-1 1,1 0-1,0 0 1,1 0-1,0-1 1,5 10 0,7 17 274,5 14-238,2-1 1,2 0-1,35 49 1,-45-76-136,0-1 0,1-1 1,1-1-1,1 0 0,0-1 0,1-1 1,1 0-1,43 24 0,-55-36-41,-1 0 1,1-1-1,-1 0 0,1-1 0,0 0 1,0 0-1,0 0 0,0-1 1,1 0-1,-1-1 0,14-1 0,-19 1 3,0-1-1,0 0 0,0 1 0,0-2 0,0 1 0,0 0 0,0-1 0,0 1 0,0-1 0,0 0 1,-1 0-1,1 0 0,-1 0 0,0 0 0,1 0 0,-1-1 0,0 1 0,0-1 0,0 0 1,-1 0-1,1 0 0,-1 1 0,0-1 0,1 0 0,-1-1 0,0 1 0,-1 0 0,1 0 0,-1 0 1,1-1-1,-1-2 0,1-18-15,-1 0 1,0 0 0,-2 0 0,-1 0-1,-1 0 1,-1 0 0,-1 1 0,-1 0-1,-1 0 1,-1 1 0,-1 0-1,-1 1 1,-1 0 0,-1 0 0,-1 1-1,0 1 1,-1 1 0,-1 0 0,-1 0-1,-24-18 1,40 36 18,1 0 0,0 0 0,-1 0 0,1 0 0,0 0 0,-1-1 0,1 1 0,0 0 0,-1 0 0,1-1 0,0 1 0,-1 0 0,1 0 0,0-1 0,0 1 0,-1 0 0,1-1 0,0 1 0,0 0 0,0-1-1,-1 1 1,1 0 0,0-1 0,0 1 0,0 0 0,0-1 0,0 1 0,0-1 0,0 1 0,0 0 0,0-1 0,0 1 0,0 0 0,0-1 0,14-2-28,25 8 4,-14 0 100,50 9 129,1-3 0,93 1 0,-158-12-1366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15283,'0'0'8290,"119"24"-8226,-82-18-64,-10-6-608,1 0-776,-10 0-809,0-6-2888,-18-7-2088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8994,'0'0'13867,"156"-24"-13755,-101 18-112,9 6-1288,9 0-1441,-9 0-3248,-18 0-2265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12363,'0'0'10497,"-4"18"-10200,-3 14-82,1 0 1,2 0-1,-1 64 0,21 87 205,40 187-1,-54-358-1023,0 0-1,1 0 1,1-1-1,-1 1 0,9 15 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1800,'0'0'16649,"15"-19"-15665,179-193 796,-12 23-1570,-179 185-487,3-3 976,-3 14-5086,-3 8-588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13595,'0'0'8290,"101"140"-7426,-56-90-464,1-1-208,-9-8-104,-10-5-48,1-3-40,-10-16-96,-9-4-848,1-2-905,-10-2-1055,-10-4-1769,-8-5-2193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12683,'0'0'7449,"165"47"-7353,-110-28-96,18-8-1096,-18-5-1809,-9-4-2688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10970,'0'0'9645,"8"20"-9314,28 63-174,-32-78-164,-1 1-1,1-2 0,0 1 1,0 0-1,1-1 1,-1 1-1,1-1 0,0-1 1,0 1-1,0-1 0,1 0 1,-1 0-1,1 0 1,0-1-1,10 4 0,-1-3-142,-1 0 0,1-1 0,0 0 0,23-1 0,-37-1 147,0-1 1,1 0-1,-1 0 0,1 0 0,-1 0 1,0 0-1,0 0 0,0 0 1,1 0-1,-1 0 0,0-1 0,0 1 1,-1 0-1,1-1 0,0 1 1,0-1-1,-1 1 0,1-1 0,-1 1 1,1-1-1,-1 1 0,1-1 1,-1 1-1,0-1 0,0 0 0,0 1 1,0-1-1,0 1 0,0-1 1,-1-1-1,-4-54 139,-1 40-94,-2 1-1,0-1 1,-1 2-1,-12-18 1,-8-14 190,23 42-171,9 39-45,65 140 944,-20-60-275,14 39-175,-11-33-275,-6 1 1,33 143-1,-77-259-228,2 6-3,-1 1 0,0-1 0,0 0-1,-1 1 1,0-1 0,-1 1 0,-1-1 0,-1 12-1,1-21-13,0-1 0,1 0 0,-1 0 0,0 0 0,0 0 0,0 0 0,0 0 0,0-1 0,0 1-1,0 0 1,-1 0 0,1-1 0,0 1 0,0 0 0,-1-1 0,1 0 0,0 1 0,-1-1 0,1 0 0,0 1-1,-1-1 1,1 0 0,0 0 0,-1 0 0,1 0 0,0 0 0,-1-1 0,1 1 0,-3-1 0,-4 1-97,-4-2-23,1 1 0,-1-1 0,1-1 0,0 0 0,0-1 1,0 0-1,0-1 0,1 0 0,-1 0 0,1-1 0,1 0 0,-1-1 0,1 0 0,0-1 0,1 0 1,-13-15-1,11 12 114,0-1 1,0 0-1,1-1 1,1 0 0,0-1-1,1 0 1,1 0-1,0 0 1,1-1 0,0 0-1,1 0 1,-2-18-1,5 22 78,0 1-1,1-1 1,0 0-1,0 0 0,2 0 1,1-11-1,-1 17-5,-1 0 0,1 1 1,0-1-1,0 1 0,1 0 0,-1 0 1,1 0-1,0 0 0,0 0 1,0 0-1,1 1 0,-1 0 0,1-1 1,0 1-1,7-4 0,20-9 155,2 1 0,-1 1 0,2 2-1,59-13 1,-61 16-299,-23 7-248,1-1 0,-1-1 1,0 0-1,-1 0 1,1 0-1,8-7 1,-13 8-547,1-1 1,-1 1 0,-1-1-1,1 0 1,0 0 0,-1 0 0,4-7-1,-2-11-7937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2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12163,'0'0'10114,"183"146"-10114,-146-132-88,-10-6-824,1-8-1193,-10-6-2256,-9-13-1088</inkml:trace>
  <inkml:trace contextRef="#ctx0" brushRef="#br0" timeOffset="1">184 1 8706,'0'0'10618,"-28"173"-8641,19-110-489,9-2-760,0-9-440,0-11-288,0-8-96,9-16-1112,19-17-1273,-1 0-2496,1-6-1424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12819,'0'0'8251,"20"19"-8059,62 54-364,-80-71 141,0 0 1,0 0-1,0-1 1,0 1-1,1-1 1,-1 1-1,0-1 1,1 0-1,-1 0 1,1 0-1,-1 0 1,1 0-1,0-1 1,-1 1-1,5 0 1,-6-2 23,0 1 1,0 0-1,-1-1 1,1 1-1,0 0 1,-1-1-1,1 1 1,0-1 0,-1 0-1,1 1 1,0-1-1,-1 1 1,1-1-1,-1 0 1,1 1-1,-1-1 1,0 0-1,1 0 1,-1 1-1,0-1 1,1 0-1,-1 0 1,0 0 0,0 1-1,0-1 1,0 0-1,0 0 1,0 0-1,0-1 1,0-3 18,0-1 1,0 0 0,-1 1 0,0 0-1,0-1 1,-1 1 0,0-1 0,1 1-1,-5-7 1,1 6 89,0 0 0,-1 0 0,0 0 1,0 1-1,0 0 0,-1 0 0,0 0 0,0 1 0,0 0 0,0 0 0,-1 1 1,0 0-1,1 0 0,-1 1 0,0 0 0,0 0 0,0 1 0,-10-1 0,17 2 97,1 9-648,1-1-1,0 1 1,1-1-1,0 0 1,0 1-1,1-1 0,0 0 1,0 0-1,1-1 1,0 1-1,1-1 1,9 13-1,-3-3-1606,16 22-5180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16235,'0'0'8034,"174"24"-7818,-110-18-144,-9-1-16,-9-5-56,-9 0-80,-19 0-432,0 6-856,-8-6-1001,-1 0-2056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10426,'0'0'8118,"0"31"-7653,27 339 1569,-9-229-1561,1 244 0,-22-379-1365,-2-13 365,-6-17-169,5-3 570,1 0 1,1-1-1,1 1 1,1-1-1,2 0 1,5-51 0,-3 63 270,1 1 0,1-1 0,0 1 0,1 0 0,1 0 0,0 1 0,1 0 0,1 0 0,0 0 0,0 1 0,2 0 0,0 1 0,18-18 0,-8 13-86,1 1-1,1 1 1,0 1 0,1 1 0,1 1 0,0 1 0,0 1-1,51-14 1,-71 23-791,7-3 592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13315,'0'0'10698,"147"179"-9994,-101-132-440,9-3-264,-10-6-200,1 3-672,-9-5-1248,9-6-545,-10-5-3568,-17-11-4370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11642,'0'0'8950,"6"31"-7785,25 100-278,-27-120-846,0 0 1,1 0 0,0 0-1,1-1 1,0 1 0,1-1-1,0-1 1,0 1 0,1-1 0,0-1-1,1 1 1,0-1 0,0-1-1,1 0 1,0 0 0,0-1 0,0 0-1,1-1 1,0 0 0,0 0-1,22 4 1,-25-6-74,0-1 1,0-1-1,0 0 1,0 0-1,0 0 1,0-1-1,0 0 0,9-1 1,-14 0 20,-1 0 0,1 1 0,-1-1 0,0 0 0,1 0 0,-1 0 0,0 0 0,0 0 0,0-1 0,0 1 0,0-1 0,0 1 0,0-1 0,-1 0 0,1 0 0,0 0 0,-1 0-1,1 0 1,-1 0 0,0 0 0,0 0 0,0-1 0,0 1 0,0 0 0,-1-1 0,1 1 0,0 0 0,-1-1 0,0-3 0,1-3-1,0-1-1,-2 0 0,1 1 1,-1-1-1,0 1 0,-1-1 1,0 1-1,-1 0 0,0-1 1,0 1-1,-1 1 0,0-1 1,-1 0-1,1 1 0,-2 0 1,1 0-1,-8-8 0,3 5 101,-1 0 0,0 1 0,-1 0-1,0 0 1,0 1 0,-1 1 0,0 0-1,-1 1 1,0 1 0,-18-7 0,24 10-4,0 1 0,0 0 1,0 1-1,0 0 0,0 0 0,0 1 1,0 0-1,0 0 0,-1 0 0,-11 4 1,18-3-195,1 1 0,-1 0 0,0 0 1,1 0-1,-1 0 0,1 0 0,0 0 1,0 0-1,-1 0 0,1 1 0,1-1 1,-1 0-1,0 1 0,1-1 0,-1 1 1,1-1-1,-1 1 0,1-1 0,0 1 1,1 3-1,3 50-4726,11-23-937,4-9-2683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4:5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10746,'0'0'10128,"8"28"-9421,29 91-373,-33-110-368,0 0-1,1-1 1,0 0-1,1 0 0,-1 0 1,2 0-1,-1-1 1,1 0-1,0 0 1,0-1-1,1 0 0,0 0 1,0-1-1,1 0 1,-1 0-1,1-1 1,0 0-1,0 0 1,0-1-1,1-1 0,-1 1 1,1-2-1,0 1 1,-1-1-1,15-1 0,-23 0 37,0-1 0,0 0 0,0 1-1,0-1 1,-1 0 0,1 0-1,0 0 1,0 0 0,-1 0-1,1 0 1,-1 0 0,1 0 0,-1 0-1,1 0 1,-1 0 0,0 0-1,1 0 1,-1 0 0,0 0-1,0-1 1,0 1 0,0 0 0,0 0-1,0 0 1,0 0 0,0-1-1,0 1 1,-1 0 0,1 0-1,0 0 1,-1-2 0,-10-44 126,3 26-116,-1 0 0,-1 0 0,-1 1 0,0 0 0,-18-22 0,25 37 11,4 5-22,0 0 0,0 0 0,0 0 0,-1-1-1,1 1 1,0 0 0,0 0 0,0 0 0,0 0 0,-1 0-1,1 0 1,0 0 0,0 0 0,0 0 0,-1 0 0,1 0 0,0 0-1,0 0 1,0 0 0,-1 0 0,1 0 0,0 0 0,0 0-1,0 0 1,-1 0 0,1 0 0,0 0 0,0 1 0,0-1-1,0 0 1,-1 0 0,1 0 0,0 0 0,0 0 0,0 0-1,0 1 1,0-1 0,-1 0 0,1 0 0,0 0 0,0 0-1,0 1 1,0-1 0,0 0 0,0 0 0,0 0 0,0 1-1,0-1 1,0 0 0,0 0 0,0 0 0,0 0 0,0 1 0,0-1-1,0 0 1,0 0 0,0 0 0,0 1 0,0-1 0,-1 16 53,0-1 1,1 1-1,1 0 0,1-1 1,0 1-1,6 21 1,-7-32-34,88 381 1298,-27-127-523,-38-159-494,24 141-67,-47-239-262,-1 0 1,1 0 0,-1 0 0,0 1 0,0-1 0,0 0 0,0 0 0,-1 1 0,1-1 0,0 0 0,-1 0 0,0 1 0,1-1 0,-1 0-1,0 0 1,0 0 0,0 0 0,0 0 0,-1 0 0,-1 2 0,1-3-17,0 0 0,1 0 0,-1 0 0,0 0 0,0-1 0,0 1 0,1-1 0,-1 1 0,0-1 0,0 0 0,0 1 0,0-1 0,0 0 0,0 0 0,0-1 0,0 1 0,0 0 0,-3-2 0,-5-1-113,1 0 0,-1-1 0,1-1 0,0 1 0,0-2 0,0 1 0,-12-11 0,5 1 93,1 0 0,0-2 1,1 0-1,1 0 0,1-1 0,0-1 0,2 0 0,0-1 1,1 0-1,-10-33 0,11 28 140,1-1 0,2 0 0,1 0 0,1-1 0,1 1-1,1-1 1,1 1 0,6-39 0,-3 49 46,1 0 0,1 1 0,1-1 0,0 1 0,1 0 0,1 1 0,0 0 0,0 0 0,2 0 0,0 1 0,0 1 0,1 0 0,1 0 0,0 1 0,0 0 0,1 1 0,1 1 0,0 0 0,0 1 0,0 0 0,1 1 0,0 1 0,32-9 0,26 0 207,-41 10-1948,45-15 1,-56 9-4718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0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10746,'0'0'5802,"-18"0"-5312,-156 0 166,164-1-523,1 2 0,-1-1 0,1 1 0,-1 1 0,1-1-1,-1 2 1,1-1 0,0 1 0,-10 5 0,13-4-10,0-1 0,0 2 1,1-1-1,0 0 1,-1 1-1,1 0 0,1 0 1,-1 1-1,1-1 0,0 1 1,0 0-1,1 0 0,-4 9 1,-1 5 15,2 1 1,0 0-1,2 0 1,0 1 0,-1 34-1,3-33-25,-2 212 695,6-126-465,17 204 396,-2-101-222,-5-108-258,-5-50-157,2 27 46,8 133 351,-8-134-339,19 244 326,-16-55-224,12 63-140,-18-261 10,-7 110 1,-2-65-91,3 159 1530,12-270-1537,367 59 938,-122-24-867,-227-34-112,24 2 21,-53-8 208,-1-2-907,1-1 292,-1 0 0,0 1 0,1-1 1,0 0-1,-1 1 0,1-1 0,0 1 0,1-1 0,-1 1 0,2-4 1,3-5-1680,5-18-5644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1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9282,'0'0'9486,"0"0"-9367,0-1 1,-1 1-1,1-1 0,0 1 0,-1-1 1,1 1-1,0-1 0,0 1 0,-1-1 1,1 1-1,0-1 0,0 1 0,0-1 1,0 0-1,0 1 0,0-1 0,0 1 1,0-1-1,0 1 0,0-1 1,0 0-1,0 1 0,0-1 0,1 1 1,-1-1-1,0 1 0,0-1 0,1 1 1,-1-1-1,0 1 0,1-1 0,-1 1 1,0-1-1,1 1 0,-1 0 1,1-1-1,-1 1 0,0-1 0,1 1 1,-1 0-1,2-1 0,56-3 1311,79 5-1,-42 1-1358,83 8 667,-66-2-4001,-37-7-6445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1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11386,'0'0'10751,"30"0"-9988,4 0-616,5-1-11,1 2 0,73 11-1,-26 0-103,60 13-42,-145-25 7,-1 0 1,1 0 0,-1 0-1,1 1 1,-1-1 0,1 1-1,-1-1 1,0 1 0,1-1-1,-1 1 1,1 0-1,-1 0 1,0-1 0,0 1-1,0 0 1,1 0 0,-1 0-1,0 1 1,0-1 0,0 0-1,-1 0 1,1 0 0,0 1-1,0-1 1,-1 1 0,1-1-1,0 0 1,-1 1-1,0-1 1,1 1 0,-1-1-1,0 1 1,0-1 0,0 1-1,0-1 1,0 1 0,0-1-1,0 1 1,0-1 0,-1 1-1,1-1 1,-1 3 0,-2 2 51,0 0 1,0 0-1,0-1 1,-1 1 0,0-1-1,0 0 1,0 0-1,-6 5 1,-35 29 492,-85 58 0,44-35-939,85-62 305,0 0 0,1 0 1,-1 1-1,0-1 0,1 1 0,-1-1 0,0 1 1,1-1-1,-1 1 0,1-1 0,-1 1 0,1-1 1,-1 1-1,1-1 0,-1 1 0,1 0 0,0 0 1,-1-1-1,1 1 0,0 0 0,-1-1 1,1 1-1,0 0 0,0 0 0,0-1 0,0 1 1,0 0-1,0 0 0,0 0 0,0-1 0,0 1 1,0 0-1,0 0 0,0-1 0,1 1 0,-1 0 1,0 0-1,1-1 0,-1 1 0,1 0 1,25 15-6270,9-3-1478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0 944 12051,'0'0'6982,"37"-30"-7018,122-102 150,-111 89-15,-2-2 0,69-88 0,-81 92 9,2-4 216,-2-2-1,44-81 1,-63 98-127,-1 1 0,-1-2 0,-2 0 0,-1 0 0,11-65 0,-13 45 2654,-10 65-2532,-6 42-275,3 0 1,1 88-1,4-141-45,0 2-8,1-1-1,-1 1 1,1-1 0,0 1 0,0-1 0,0 1-1,0-1 1,1 0 0,0 0 0,0 1 0,0-1 0,0 0-1,1-1 1,0 1 0,0 0 0,0-1 0,0 1-1,0-1 1,0 0 0,1 0 0,0-1 0,-1 1 0,1-1-1,0 1 1,0-1 0,1 0 0,-1-1 0,0 1 0,1-1-1,-1 0 1,1 0 0,6 1 0,-4-1-23,1-1-1,-1 1 1,0-1 0,0 0 0,1-1 0,-1 0-1,0 0 1,0 0 0,0-1 0,0 0 0,0 0 0,0-1-1,-1 0 1,1 0 0,-1-1 0,0 0 0,0 0-1,0 0 1,0-1 0,8-8 0,-2-1 21,0-1 1,-1-1-1,-1 1 1,0-2-1,-2 1 1,1-1-1,-2-1 1,0 1-1,-2-1 1,0 0-1,0-1 1,-2 1-1,0-1 1,0-33-1,-3 51 701,0 12 257,1 68-402,22 157 0,-15-190-908,23 63 0,-20-76-1005,3 0 0,26 48 0,-23-57-2834,-6-10-1861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1 421 9274,'0'0'9957,"9"-27"-8702,74-202 354,-74 199-1294,0-1-1,5-38 1,-8 37-8,-4 29 684,-1 14-417,2 36-260,-2 65-122,-2 6 106,4 145-105,-3-258-273,1 0 0,0 0 0,0 0-1,0-1 1,0 1 0,1 0 0,0-1 0,0 1 0,0-1-1,1 0 1,-1 1 0,1-1 0,0 0 0,0-1-1,0 1 1,1 0 0,-1-1 0,1 0 0,5 4 0,-6-6-167,0 1 1,-1-1 0,1 0 0,0 0 0,0 0-1,0 0 1,0 0 0,0-1 0,0 1 0,0-1-1,1 0 1,-1 0 0,3 0 0,-2-1-291,-1 1 1,1-1-1,0 0 1,-1-1-1,1 1 1,-1-1-1,1 1 1,-1-1-1,0 0 1,0 0-1,0-1 1,5-3-1,21-27-8113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2601,'0'0'16786,"10"-26"-15977,71-158 502,-71 154 1749,-10 34-2612,1 18-300,2 0 1,8 35-1,1 4-61,-5-10-157,16 86-762,4-49-3446,-25-83 3340,0 0 0,1 0 0,-1-1 0,1 1 0,0 0 0,1-1 0,-1 0 1,1 0-1,5 4 0,9 5-6745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12603,'0'0'8089,"-19"171"-7512,10-97-233,9-5-344,0 2-633,0-8-1479,19-8-2073,-1-13-480,0-23-3753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0 944 13795,'0'0'6249,"28"-33"-6067,91-108-82,-88 102 31,-1-1 0,-2-2 1,-1 0-1,-3-2 0,34-84 1,-45 96-36,-2 0-1,-1-1 1,-2 0 0,7-50 0,-5-136 2267,-10 217-1498,-9 30-657,-1 27-166,1 1 0,4 1 0,2 102 0,3-148-42,0 0-19,0 0-1,1 1 1,0-1-1,1 0 1,1 0-1,0 0 1,8 20-1,-10-28 14,0 0-1,1 0 1,0 0 0,0 0 0,0-1-1,0 1 1,0-1 0,0 1 0,1-1-1,-1 1 1,1-1 0,0 0 0,-1 0-1,1-1 1,0 1 0,0 0-1,1-1 1,-1 0 0,0 0 0,0 0-1,0 0 1,1 0 0,-1-1 0,1 1-1,-1-1 1,0 0 0,1 0-1,-1 0 1,1 0 0,4-2 0,-4 0 1,0 0 0,0 0 0,0 0 0,-1 0 0,1-1 0,-1 0 1,0 0-1,1 0 0,-1 0 0,-1 0 0,1 0 0,0-1 0,-1 1 0,0-1 0,0 0 1,0 0-1,0 0 0,0 0 0,-1 0 0,0 0 0,0 0 0,1-5 0,4-16-26,-1 0-1,3-33 0,-7-44 245,-1 101 131,0 3-5,5 61-198,1 0 1,4-1-1,35 121 0,-40-165-154,1 7-188,1-1 0,1 1 0,1-2 0,1 1 0,17 27 0,-25-48-30,0 0 0,0 0 0,0-1 0,1 1 0,-1-1 0,1 1 0,0-1 0,0 0-1,0 0 1,0 0 0,0-1 0,0 1 0,0-1 0,5 2 0,45 2-8595,-32-5-954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10562,'0'0'10904,"26"5"-10741,84 17-130,-104-22-26,0 1 0,1 1-1,-1-1 1,0 1 0,0 0 0,0 0 0,0 0-1,0 1 1,-1 0 0,9 6 0,-12-6 26,-1-1 0,1 1 1,-1-1-1,0 1 0,0 0 1,0-1-1,0 1 0,-1 0 1,1 0-1,-1 0 0,1-1 1,-1 1-1,0 0 0,0 0 1,-1 0-1,1 0 0,0 0 1,-1-1-1,-1 5 0,-2 9 249,-1 0-1,-1 0 0,0 0 0,-1 0 1,-1-1-1,0 0 0,-18 23 0,14-21-6,1 1-1,0 0 1,2 1-1,-11 26 1,19-43-275,0 1 0,0-1 0,0 0 1,1 1-1,-1-1 0,1 1 0,-1-1 0,1 1 1,0-1-1,0 1 0,0 0 0,0-1 1,0 1-1,1-1 0,-1 1 0,1-1 1,-1 1-1,1-1 0,0 0 0,0 1 1,0-1-1,1 0 0,-1 0 0,0 1 1,1-1-1,-1 0 0,1 0 0,0-1 1,0 1-1,0 0 0,0-1 0,0 1 1,0-1-1,0 1 0,0-1 0,5 2 0,6 1-286,-1-1 0,1-1 0,0 0 0,0 0 0,0-2 0,17 0 0,74 0-5956,-66 0-762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16235,'0'0'9298,"183"-5"-9242,-137 5-48,0 0-8,0 5-96,-19-5-472,-8 0-448,-1 0-1064,-9-11-2081,-9-8-1833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10042,'0'0'11608,"28"8"-10715,7 2-710,114 41 257,-135-46-408,4 1-4,0 1-1,0 0 1,-1 2 0,0 0 0,0 1 0,16 12 0,-32-20 8,1 0 0,0 1-1,-1-1 1,0 1 0,1-1 0,-1 1 0,0-1-1,0 1 1,0-1 0,-1 1 0,1 0 0,-1-1 0,1 1-1,-1 0 1,0 0 0,0 0 0,0-1 0,-1 1-1,0 5 1,0-1 172,-1 0 0,0 0 0,-1 0 0,1 0-1,-1 0 1,-6 10 0,-36 46 874,-63 71 1,8-22-2041,100-112 852,0 0-1,0 1 1,-1-1-1,1 0 1,0 1-1,0-1 1,0 0-1,0 0 1,-1 1 0,1-1-1,0 0 1,0 1-1,0-1 1,0 0-1,0 1 1,0-1-1,0 0 1,0 1-1,0-1 1,0 0 0,0 1-1,0-1 1,0 0-1,0 1 1,0-1-1,0 0 1,0 1-1,0-1 1,1 0-1,-1 1 1,0-1 0,0 0-1,0 1 1,0-1-1,1 0 1,-1 0-1,0 1 1,0-1-1,1 0 1,-1 0-1,0 1 1,0-1 0,1 0-1,-1 0 1,1 0-1,13 5-5270,5-4-2574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248 104 14819,'0'0'8142,"-3"30"-7197,-6 97 20,9-115-894,0-1-1,1 1 1,1-1 0,0 0 0,1 1 0,0-1 0,0 0 0,1 0 0,1-1 0,-1 1 0,2-1 0,0 0 0,0-1-1,1 1 1,0-1 0,12 12 0,-13-13-70,2 1 0,-1-2 1,1 1-1,0-1 0,1 0 0,0-1 0,0 0 0,0 0 0,0-1 0,1 0 0,0-1 0,0 0 1,1-1-1,-1 0 0,1 0 0,-1-1 0,1 0 0,0-1 0,0-1 0,0 0 0,-1 0 0,17-2 1,-22 0-6,0 0-1,0 0 1,-1 0 0,1-1 0,0 0 0,-1 1 0,0-2 0,1 1 0,-1 0 0,-1-1 0,1 0 0,0 0 0,-1 0 0,0 0 0,0 0 0,0-1-1,-1 1 1,1-1 0,-1 0 0,0 0 0,0 0 0,-1 0 0,1 0 0,0-10 0,2-7 39,-2-1-1,0 0 1,-1 0 0,-3-30 0,0 41-16,1 0-1,-2 0 1,0 0 0,0 0 0,-1 0 0,0 0 0,-1 1 0,-1-1 0,1 2 0,-2-1 0,0 0 0,-14-16 0,9 14 52,-1 0 1,-1 0 0,0 1 0,-1 1 0,0 0-1,0 1 1,-1 1 0,-18-7 0,23 11-72,0 1 1,-1 0-1,0 1 1,1 0-1,-1 1 1,0 0-1,0 1 1,0 1-1,0 0 1,0 0-1,-1 1 1,2 1-1,-21 5 1,11-2-848,-1 2 1,-23 12 0,-39 24-6842,19-7-7614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18.7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331 832 624,'0'0'8805,"11"-24"-5889,213-371-2324,-165 291-358,-92 153 2170,-43 91 0,-25 80-2294,92-198-71,-42 102 194,46-108-211,0 1-1,1 0 0,0 0 1,2 0-1,-2 22 0,4-37-37,0-1-1,0 0 0,0 0 1,0 0-1,0 0 1,0 0-1,0 0 0,0 0 1,0 0-1,0 0 0,1 0 1,-1 0-1,0 0 1,1 0-1,-1 0 0,1 0 1,-1 0-1,1-1 0,-1 1 1,1 0-1,0 0 1,-1 0-1,1-1 0,0 1 1,0 0-1,-1-1 0,1 1 1,0 0-1,0-1 1,0 1-1,0-1 0,0 0 1,0 1-1,0-1 0,0 0 1,0 1-1,0-1 1,0 0-1,0 0 0,0 0 1,0 0-1,0 0 0,0 0 1,0 0-1,0 0 1,0-1-1,0 1 0,2-1 1,3-1-71,0 0 0,0-1-1,0 1 1,0-1 0,-1 0 0,10-8 0,9-12-59,0-1 0,-1-2 0,-2 0 0,-1-1 0,30-52 0,-17 24 7,50-115 0,-72 142 142,-2 1-1,0-1 1,-2 0-1,-2-1 1,0 1-1,1-49 1,-6 75 16,0-1 0,0 1 0,0-1 1,0 1-1,0-1 0,0 1 0,-1-1 0,1 1 1,-1-1-1,0 1 0,0 0 0,0-1 1,0 1-1,0 0 0,0 0 0,-3-4 0,1 5 24,1-1-1,-1 1 1,1 0-1,-1 0 1,0 0-1,1 0 1,-1 0-1,0 0 1,0 1-1,1 0 1,-1-1-1,0 1 1,0 0-1,-4 1 1,-1-1 23,-1 1 0,0 0 0,1 0 0,-1 1 0,1 0 0,-1 1-1,1 0 1,0 0 0,0 0 0,1 1 0,-9 5 0,3 0 53,1 1-1,0 0 0,0 0 1,1 1-1,-16 21 1,7-5 7,2 0-1,2 1 1,0 1 0,2 1 0,-15 41-1,18-27-92,1-1-1,2 1 1,2 0-1,3 1 1,1 66-1,2-90-52,1 0 0,1 0 0,0-1 0,2 1 0,8 30 0,-10-45-5,1 1-1,0 0 1,0 0 0,0-1 0,1 0-1,0 0 1,0 0 0,0 0 0,1 0-1,0-1 1,0 0 0,0 0 0,1 0-1,0-1 1,0 0 0,0 0-1,0 0 1,1-1 0,6 3 0,-4-3-42,1 0 0,-1 0 1,0-1-1,1 0 0,0-1 1,-1 0-1,1-1 1,0 0-1,0 0 0,-1-1 1,1 0-1,0-1 0,11-3 1,-8 0-35,-1 0-1,0 0 1,0-1 0,0-1 0,-1 0 0,0-1-1,-1 0 1,18-17 0,-5 1 3,-2-2 0,-1 0 0,-1-1 1,-1-1-1,-2-1 0,26-61 0,-32 65 101,-1 1 0,-1-2 0,-1 1 0,-2-1 0,0 0 0,-2 0 0,-1 0 0,-1 0 0,-1-1 0,-4-28 0,3 50 31,0 0-1,-1 0 1,1 0-1,-1 0 1,0 0-1,-1 0 0,1 0 1,-1 1-1,0-1 1,0 1-1,0 0 1,-1 0-1,0 0 0,1 0 1,-1 1-1,0-1 1,-1 1-1,1 0 0,-1 1 1,1-1-1,-1 1 1,0-1-1,0 1 1,0 1-1,0-1 0,0 1 1,-1 0-1,1 0 1,-6 0-1,3 0 19,-1 0-1,0 1 0,0 0 1,0 1-1,1 0 1,-1 0-1,0 0 1,1 1-1,-1 1 1,1 0-1,-1 0 1,1 0-1,0 1 1,1 0-1,-1 1 1,-11 8-1,4 2 5,1 1-1,1 0 1,0 1-1,1 1 1,1 0-1,0 0 1,2 1-1,0 0 1,1 1-1,1 0 1,-7 33-1,6-16-57,2 0-1,1 1 1,2-1-1,2 1 1,4 58-1,-1-84-24,-1 0 0,2 0 0,-1 0 0,2 0 0,-1 0 0,2 0 0,-1-1-1,2 0 1,0 0 0,0-1 0,0 1 0,2-1 0,-1-1 0,1 1 0,13 10 0,-14-14-47,0 0 0,0-1 1,1 0-1,0-1 0,0 0 0,1 0 0,-1-1 1,1 0-1,-1 0 0,1-1 0,0 0 0,0 0 1,0-1-1,0 0 0,0-1 0,0 0 1,1-1-1,-1 0 0,0 0 0,0-1 0,11-3 1,-11 2-28,0-1 0,0-1 1,-1 0-1,1 0 0,-1 0 1,0-1-1,0 0 1,-1-1-1,0 0 0,0 0 1,0 0-1,-1-1 0,0 0 1,5-11-1,6-8 1,-2-1 1,-2 0-1,14-38 0,-17 34 159,-2-1-1,0 0 0,-2 0 1,-2-1-1,-1 1 0,-2-1 1,-1 0-1,-5-40 1,2 61 52,0 1 0,-1 0 0,0 0-1,-1 0 1,0 1 0,-1-1 0,0 1 0,-1 1 0,0-1 0,-1 1 0,0 0 0,-1 1 0,0 0 0,0 0 0,-1 1 0,0 0 0,0 1 0,-1 0 0,0 1 0,0 0 0,0 1 0,-1 0 0,0 0 0,0 1 0,0 1 0,-1 0 0,1 1 0,-1 0 0,1 1 0,-1 1 0,0 0 0,-20 2 0,27 0-90,0 0 0,0 1 1,0-1-1,0 1 0,1 0 1,-1 1-1,1 0 0,0-1 1,0 2-1,0-1 1,1 0-1,0 1 0,-1 0 1,2 0-1,-1 0 0,0 1 1,1-1-1,0 1 0,-4 10 1,-3 10 42,1 0 0,1 1 0,-4 28 0,10-46-62,-7 40-5,3 0 0,1 0 0,3 1 0,7 86 1,-3-123-20,0 0 0,0-1 0,1 0 0,1 0 0,0 0 0,1 0 0,0 0 0,0-1 0,2 0 0,-1 0 0,1-1 0,15 17 0,-18-21-57,1-1-1,1 0 1,-1-1 0,1 1 0,-1-1 0,1 0 0,0-1 0,1 1 0,-1-1-1,1 0 1,-1-1 0,1 1 0,0-1 0,0-1 0,0 1 0,0-1 0,0-1-1,0 1 1,1-1 0,-1 0 0,0-1 0,11-2 0,-11 1-7,-1 0 0,0-1 0,0 1-1,0-1 1,0-1 0,0 1 0,-1-1 0,0 0 0,1 0 0,-1-1 0,-1 0 0,1 0 0,-1 0 0,0 0 0,0 0-1,0-1 1,-1 0 0,0 0 0,0 0 0,2-7 0,4-10 44,-2-1 0,0 0 1,6-49-1,-8 37 74,-1-1 1,-2 0-1,-2 0 1,-2 0 0,-7-48-1,3 57-11,0 2 1,-2-1-1,-1 1 0,-1 0 0,-1 1 1,-1 0-1,-26-40 0,14 30-3,-2 1 1,0 2-1,-2 0 0,-2 2 0,-1 1 0,-1 2 1,-1 1-1,-64-38 0,84 57 82,1 2 1,-1-1-1,0 2 0,0 0 0,0 0 0,-1 2 1,-22-3-1,32 4-77,-1 1 0,1 0 0,0 0 0,-1 1 0,1-1 0,0 1 0,0 0 0,-1 0 0,1 0 0,0 1 0,0-1 0,0 1 0,0 0 0,1 0 0,-1 0 0,0 1 1,1 0-1,-1-1 0,1 1 0,0 0 0,0 0 0,0 1 0,1-1 0,-1 1 0,1-1 0,0 1 0,-3 5 0,-2 10 22,0 1 0,1 0 0,1 0 0,1 1 1,-3 31-1,5 109 116,2-98-117,0-17 3,11 87-1,-8-114-41,2 0 0,0 0 1,1 0-1,1-1 0,0 0 0,2-1 1,15 25-1,-9-18-50,2-1 0,1 0 0,1-2 0,0 0 0,2-1 0,45 35 0,-56-49-13,0 0-1,0 0 1,1-1 0,0 0 0,0-1-1,0 0 1,0-1 0,22 4-1,-25-7-12,0 1 0,1-1 0,-1-1 0,0 1-1,1-1 1,-1-1 0,0 0 0,0 0 0,0 0-1,0-1 1,0 0 0,-1-1 0,13-7-1,-7 2 29,-1-1 0,-1 0 0,0-1 0,0 0 0,-1 0 0,0-1 0,-1-1 0,-1 0 0,0 0 0,0 0 0,-2-1 0,0 0 0,8-26 0,-4 7 58,-2 0 0,-1-1 0,-2 1-1,-1-1 1,-1-41 0,-2 50-6,-1 0 0,-1 0-1,-1 0 1,-2 0 0,0 0-1,-2 1 1,-1 0 0,0 0 0,-2 0-1,-19-36 1,3 17 15,-3 1 0,-60-71 0,73 96-16,-1 1 0,0 1 0,-1 0 1,-1 1-1,0 0 0,-1 2 0,0 0 0,-36-15 0,47 24-5,0 0-1,0 1 0,0 0 0,0 0 1,-1 0-1,1 1 0,-17 1 0,22 0 0,-1 1 0,1-1 0,0 1 1,-1 0-1,1 0 0,0 1 0,-1-1 0,1 1 0,0-1 0,0 1 0,0 0 0,0 0 0,0 0 0,1 1 0,-1-1 0,1 1 0,-1-1 0,1 1 0,0 0 1,0 0-1,0 0 0,-2 4 0,-7 18 21,1 0 1,1 0-1,1 1 0,1 0 1,1 0-1,-2 33 1,-4 168 77,12-186-79,-1-19-2,5 238 193,-1-226-131,1 0 0,2 0 0,1 0 0,2-1 0,20 48 0,-24-70-119,0-1 0,1 0 1,1 0-1,-1 0 0,2-1 0,-1 0 0,1 0 0,1-1 1,-1 0-1,1-1 0,1 0 0,-1 0 0,1-1 1,0 0-1,1-1 0,0 0 0,-1-1 0,2 0 1,-1 0-1,0-1 0,1-1 0,-1 0 0,1 0 0,-1-1 1,1-1-1,0 0 0,0-1 0,-1 0 0,1 0 1,-1-2-1,1 1 0,-1-1 0,0-1 0,0 0 1,0-1-1,0 0 0,-1 0 0,0-1 0,0 0 0,0-1 1,-1-1-1,16-14 0,-7-1-118,0 1 0,-1-2 1,-1 0-1,-2-1 0,0-1 0,-2 0 0,0-1 0,-2 0 1,12-51-1,-11 25 157,-3 0 0,-1-1-1,-3 0 1,-4-74 0,-2 108 33,-1 0 1,0 1-1,-2-1 1,0 1-1,-1 0 1,-1 1-1,-1-1 1,-1 1-1,0 1 1,-1 0-1,-1 0 1,0 1-1,-2 0 1,0 1-1,0 0 1,-1 2-1,-21-17 1,14 14 75,0 0 1,-1 1 0,-1 2 0,0 0 0,-1 1 0,-1 2 0,0 0 0,0 2 0,0 0 0,-1 2 0,0 1 0,-40-2 0,54 6-44,0 1 1,0 1 0,0 0-1,1 0 1,-1 1-1,0 1 1,0 0 0,1 1-1,0 0 1,-22 11 0,20-7-37,0 1 0,1 0 0,0 1 0,1 1 0,-1-1 0,2 2 1,0 0-1,-11 16 0,3 0-1,1 2 0,1 0 0,1 0 0,2 2 0,1-1 0,-9 45 0,6-10-6,3 1 0,-3 80 0,11-103 23,3-1 0,1 1-1,3 0 1,1-1 0,15 65 0,-16-95-26,1 1 0,1 0 0,0-1 0,0 0 0,2 0 0,0-1 0,0 1 0,1-1 0,0-1 0,1 0 0,0 0 0,1-1 0,0 0 0,1 0 0,0-1 0,1-1 0,-1 0 0,2 0 0,-1-1 0,26 10 1,-9-8-101,1-2 0,1 0 0,-1-2 1,1-1-1,-1-2 0,1-1 0,0-1 1,0-2-1,39-6 0,-45 2-23,0-1 1,-1 0-1,1-2 1,-2-1-1,1-1 1,-1-1-1,-1-1 0,0-1 1,-1-1-1,-1-1 1,0 0-1,-1-2 1,-1 0-1,21-28 0,-19 21 73,-1-1-1,-2 0 1,-1-2-1,0 0 1,-3-1-1,0 0 1,-2-1-1,-1 0 1,-1-1-1,-1 0 1,3-39-1,-10 53 81,0 0 0,-1 0 1,-1 0-1,-1 0 0,0 0 0,-1 1 1,-1-1-1,-1 1 0,0 0 0,-1 0 0,0 0 1,-2 1-1,-15-25 0,8 19-4,-1 0 0,-1 1 0,-1 1-1,-1 0 1,-1 1 0,0 2 0,-1 0 0,-28-16 0,16 13-4,0 3 0,0 0 0,-2 3 1,0 0-1,0 3 0,-1 0 1,-1 3-1,-54-5 0,77 11 6,1 0 0,0 1 0,0 0 0,-1 2 0,1-1 0,0 2 0,0-1 0,0 2 0,1 0 0,-21 9 0,24-8-27,0 1 0,1 0 0,-1 0 0,2 1-1,-1 0 1,1 0 0,0 1 0,0 0 0,1 0 0,0 1-1,0-1 1,1 1 0,0 0 0,-4 13 0,-2 10 21,2 0 1,2 1-1,1 0 1,1 0 0,2 1-1,1-1 1,2 0-1,8 67 1,-5-67 6,3 1 1,0-1-1,3 0 1,0-1-1,2 0 1,1-1-1,2 0 1,18 30-1,-20-42-62,0-2 0,1 1 0,1-2 0,0 0-1,1 0 1,1-2 0,1 0 0,0 0 0,0-2-1,1 0 1,1-1 0,0-1 0,35 13 0,-23-12-157,1-1 1,1-1 0,-1-2-1,57 5 1,-72-11 47,1-1-1,-1 0 1,0-2 0,1 0 0,-1-1 0,0-1-1,0 0 1,0-1 0,-1-1 0,28-13 0,-25 8-125,-1-1 0,-1 0 0,1-2 0,-2 0 1,0 0-1,-1-2 0,0 0 0,-1 0 0,-1-1 1,-1-1-1,0 0 0,-2-1 0,0 0 0,9-25 0,-4 2-192,-2 0-1,-2-1 1,-2-1-1,-1 0 1,2-87-1,-9 115 394,-2 0 0,1-1 0,-2 1 1,0 0-1,-1 0 0,-1 0 0,-1 0 0,-8-20 0,1 12 19,0 1 1,-2 0-1,0 1 0,-27-30 0,30 39-24,0 1 0,0 1 0,-1 0 1,-1 1-1,0 0 0,0 0 0,-1 2 0,0 0 0,-29-12 0,16 11-300,1 1 1,-1 1-1,0 2 1,-1 1-1,-33-1 1,-51 2-2150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1064,'0'0'0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38 101 56,'-7'-65'2171,"5"30"16873,0 82-17773,-10 55-1,5-53-984,0 56 0,7-84-231,0 0 1,2 0-1,0-1 0,1 1 0,6 20 1,-6-32-46,1 0 1,0 0-1,0-1 1,1 1-1,0-1 1,0 0-1,1 0 1,0-1-1,0 0 1,1 0-1,0 0 1,0-1-1,11 7 1,-3-3-135,1-2 1,0 0-1,1 0 1,-1-2-1,2 0 1,-1-1-1,0-1 1,1 0-1,0-1 1,0-1-1,0-1 0,30-2 1,-45 2-53,1-1-1,0 0 1,0 0-1,-1-1 1,1 1-1,0-1 1,-1 0 0,1 0-1,-1 0 1,1 0-1,-1-1 1,1 1 0,-1-1-1,0 0 1,0 0-1,0 0 1,0-1 0,0 1-1,0 0 1,-1-1-1,1 0 1,2-3-1,-2-1-549,0 0 0,-1 0-1,1 0 1,-2 0-1,1-1 1,-1 1 0,0 0-1,0-1 1,-1 1-1,-1-9 1,1-25-4498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9914,'0'0'7528,"7"29"-5893,21 63 885,67 149 0,-46-138-1244,63 183 1,-99-244-1039,-3 1 1,0 1 0,-3-1 0,-2 1 0,-2 1 0,-1-1 0,-7 68 0,1-96-238,0 0 1,0 0 0,-2 0-1,0-1 1,-1 1-1,0-1 1,-1-1 0,-1 0-1,0 0 1,-1 0 0,-1-1-1,0-1 1,-1 0-1,0-1 1,0 0 0,-1 0-1,-1-2 1,-15 10-1,7-13-1018,22-6 928,0 0-1,-1 0 0,1 0 0,0 0 0,-1-1 0,1 1 0,0 0 0,0 0 1,-1 0-1,1-1 0,0 1 0,0 0 0,-1 0 0,1-1 0,0 1 0,0 0 0,0-1 1,0 1-1,-1 0 0,1-1 0,0 1 0,0 0 0,0-1 0,0 1 0,0 0 0,0-1 1,0 1-1,0 0 0,0-1 0,0 1 0,0 0 0,0-1 0,0 0 0,1-2-742,0-1 0,1 0 0,-1 1 0,1-1 0,-1 0-1,1 1 1,0 0 0,4-5 0,20-22-8447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28 349 6793,'0'0'11163,"211"-5"-10179,-156-6-608,-9 5-376,-10-2-320,-8 0-1040,-28-9-1425,0-2-1592,0 3-2272</inkml:trace>
  <inkml:trace contextRef="#ctx0" brushRef="#br0" timeOffset="1">1 11 8858,'0'0'9906,"165"-11"-9082,-101 11-528,9 0-296,19 6-1104,-10 21-3169,-27 6-1632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0 726 5353,'0'0'12096,"5"-25"-11560,-2 10-440,35-164 644,14-92-577,-14 54 365,-37 216-515,-1 0 1,0 0-1,0 0 0,0 0 0,1 1 1,-1-1-1,0 0 0,1 0 1,-1 0-1,1 1 0,-1-1 0,1 0 1,-1 1-1,1-1 0,-1 0 0,1 1 1,0-1-1,-1 1 0,1-1 0,0 1 1,-1-1-1,1 1 0,0-1 0,0 1 1,0 0-1,-1 0 0,1-1 0,0 1 1,0 0-1,0 0 0,0 0 1,0 0-1,-1 0 0,1 0 0,0 0 1,0 0-1,0 0 0,0 0 0,0 0 1,-1 1-1,1-1 0,0 0 0,1 1 1,2 1 29,0 0-1,1 0 1,-1 0 0,0 1 0,0 0 0,-1 0 0,1 0 0,3 4 0,17 19 258,-2 1 0,-1 1 1,-2 1-1,25 46 0,54 135 104,-92-197-384,52 138 94,-51-129-1092,-1 0 1,-2 0-1,0 1 1,1 42-1,-5-65 907,0 1 0,0-1 0,0 0 0,0 0 0,0 0 0,0 1 0,0-1-1,0 0 1,0 0 0,0 1 0,0-1 0,0 0 0,0 0 0,0 0-1,0 1 1,0-1 0,0 0 0,0 0 0,0 0 0,0 1 0,0-1 0,0 0-1,-1 0 1,1 0 0,0 1 0,0-1 0,0 0 0,0 0 0,0 0-1,-1 0 1,1 0 0,0 1 0,0-1 0,0 0 0,-1 0 0,1 0 0,0 0-1,0 0 1,0 0 0,-1 0 0,1 0 0,0 0 0,0 0 0,0 0-1,-1 0 1,1 0 0,0 0 0,0 0 0,-1 0 0,1 0 0,-31 1-4013,-5-1-2831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6281,'0'0'11355,"202"75"-10835,-119-51-520,17 1-1176,-8-6-1545,-19-2-2872</inkml:trace>
  <inkml:trace contextRef="#ctx0" brushRef="#br0" timeOffset="1">899 1 11506,'0'0'5738,"46"165"-4866,-19-97-432,-9 9-192,1-2-120,-10-9-56,0-14-72,-9-16-336,0-14-1072,-18-33-6946,-10-20 1248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8330,'0'0'8682,"29"-1"-7451,4-3-922,-14 1-182,1 1-1,0 1 1,0 0-1,0 2 1,0 0-1,-1 1 1,30 8-1,-26-3-75,-1 1 0,0 1-1,0 0 1,-1 2 0,0 1 0,-1 1-1,0 0 1,-1 2 0,23 21 0,-29-23 34,0 1 1,0 0 0,-1 0 0,-1 2 0,-1-1-1,0 1 1,-1 1 0,0 0 0,-2 0 0,0 1 0,-1 0-1,5 23 1,-7-24 86,-2-1 0,0 1 0,-1-1-1,-1 1 1,0 0 0,-2 0 0,1-1 0,-2 1-1,-6 22 1,6-30-138,-1-1 0,1 0 0,-1 0 0,-1-1 0,0 1 0,0-1 1,0 0-1,0 0 0,-1-1 0,-1 0 0,1 0 0,-1 0 0,0 0 0,0-1 0,0-1 0,-1 1 0,0-1 0,0 0 0,-13 4 0,7-4-191,-1 0-1,1-1 1,-1-1-1,-22 1 1,30-2-122,0-1 1,1 0-1,-1 0 1,0-1-1,0 0 1,1 0-1,-1-1 1,1 1 0,-1-2-1,1 1 1,0-1-1,-8-3 1,6-2-777,1 0 1,-1 0-1,2-1 1,-1 0-1,1 0 1,-7-15-1,1-11-4637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11402,'0'0'8370,"36"176"-7073,-8-99-257,-10 6-440,10-3-400,-10-6-200,10-14-80,-10-10-912,9-17-857,-8-6-2064,-1-18-2296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12139,'0'0'8112,"8"-22"-7879,0 0-170,-1 3-3,-1-1 0,0 1 0,-2-1 0,0 0 0,1-25 0,1-19 166,-2-1 0,-4 1-1,-10-99 1,8 133-197,2 29-65,0 22-28,2-5 190,0 1 0,1-1 0,1 0 0,0 0 0,2 0 0,13 29-1,-2-4 111,-1 3-48,64 147 471,-69-169-570,1-1 0,1 0 0,0-1 0,2-1 0,0 0 0,25 23 1,-38-40-80,0 0 0,0 0 0,0 0 0,0-1 0,0 1 0,1 0 0,-1-1 0,1 0 0,-1 1 1,1-1-1,-1 0 0,1 0 0,0-1 0,-1 1 0,1 0 0,0-1 0,0 0 0,-1 1 1,1-1-1,5-1 0,-6 0 3,1 0 1,-1 0 0,0-1-1,1 1 1,-1-1 0,0 1-1,0-1 1,0 0 0,-1 0-1,1 0 1,0 0-1,-1 0 1,1 0 0,-1-1-1,0 1 1,1 0 0,-1-1-1,0 1 1,-1-1 0,2-4-1,6-22 57,-1 0 0,-1-1 0,2-54 0,-7-95-257,-2 91-236,1 87-38,0 24-2466,2 193-7751,5-131 4674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6953,'0'0'14434,"12"-21"-13856,3-1-471,-5 8-57,-1 0 1,-1-1-1,0 0 0,-1-1 0,0 1 0,7-33 0,0-29 5,-4-1 0,-4 0 0,-5-136 0,-3 101-207,3 113 145,-1 0 0,0-1-1,0 1 1,0 0-1,1 0 1,-1 0-1,0 0 1,0 0-1,0 0 1,1 0-1,-1 0 1,0-1-1,0 1 1,0 0-1,1 0 1,-1 0-1,0 0 1,0 0-1,1 0 1,-1 0-1,0 0 1,0 0-1,1 0 1,-1 1-1,0-1 1,0 0-1,0 0 1,1 0-1,-1 0 1,0 0-1,0 0 1,0 0-1,1 1 1,-1-1-1,0 0 1,0 0-1,0 0 1,0 0-1,1 1 1,-1-1-1,0 0 1,0 0-1,0 0 1,0 1 0,0-1-1,0 0 1,0 0-1,0 0 1,0 1-1,1-1 1,-1 1-1,38 84 836,51 174 1,0 2-844,-72-216-1287,-12-15-5181,-8-24 1886,-12-5 437</inkml:trace>
  <inkml:trace contextRef="#ctx0" brushRef="#br0" timeOffset="1">28 376 7962,'0'0'9754,"174"47"-9266,-119-28-488,9 3-136,19 11-1336,-19-8-2529,-9 0-1080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0 696 7818,'0'0'8217,"2"-30"-7307,13-172 213,-11-74 483,-6 150-665,2 127-943,-2 29 133,2 0-1,2-1 0,0 1 0,2 0 1,1 0-1,2-1 0,10 29 0,-10-40-50,-1-3 2,0 0 0,1 0-1,0-1 1,15 21-1,-22-34-86,1-1 1,-1 1-1,1 0 0,-1 0 0,1 0 0,-1 0 0,1 0 0,0-1 0,-1 1 0,1 0 0,0 0 0,0-1 0,0 1 1,-1-1-1,1 1 0,0-1 0,0 1 0,0-1 0,0 1 0,0-1 0,0 0 0,0 1 0,0-1 0,0 0 0,0 0 1,0 0-1,0 0 0,0 0 0,0 0 0,0 0 0,0 0 0,0 0 0,0-1 0,0 1 0,0 0 0,0-1 0,0 1 1,0-1-1,0 1 0,0-1 0,1 0 0,0-2-1,0 1 0,0 0-1,-1-1 1,1 1 0,-1-1 0,1 1 0,-1-1 0,0 0-1,0 0 1,0 1 0,-1-1 0,2-6 0,18-331-1013,-20 339 1027,2-41-91,-2 41 103,0 0-1,0 0 1,0 0 0,0 0 0,0 0-1,0 0 1,0-1 0,0 1 0,0 0-1,1 0 1,-1 0 0,1 0 0,-1 0-1,0 0 1,1 0 0,0 1 0,-1-1-1,1 0 1,-1 0 0,1 0 0,0 0-1,0 1 1,0-1 0,-1 0 0,1 1-1,0-1 1,0 0 0,0 1 0,0-1-1,1 1 1,-1 1 18,1 0-1,-1 0 0,0 0 1,1 0-1,-1 0 0,0 0 1,0 1-1,0-1 1,0 0-1,0 1 0,-1-1 1,1 1-1,0-1 1,-1 1-1,1-1 0,-1 1 1,1 0-1,-1-1 0,0 1 1,0 0-1,1-1 1,-1 3-1,2 7 207,125 388 1952,-74-273-2232,-34-86-248,-18-37 82,10 17-331,-11-19 384,0-1 1,0 0-1,0 1 1,0-1-1,1 0 1,-1 1-1,0-1 1,0 0-1,1 0 1,-1 1-1,0-1 1,1 0-1,-1 0 1,0 1-1,1-1 1,-1 0-1,0 0 1,1 0 0,-1 0-1,0 1 1,1-1-1,-1 0 1,0 0-1,1 0 1,-1 0-1,1 0 1,-1 0-1,0 0 1,1 0-1,-1 0 1,1 0-1,-1 0 1,0 0-1,1-1 1,-1 1 0,0 0-1,1 0 1,-1 0-1,0 0 1,1-1-1,-1 1 1,0 0-1,1 0 1,-1-1-1,0 1 1,0 0-1,1-1 1,1-8-6503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10114,'0'0'10074,"46"165"-7873,-28-80-873,10 6-688,-1-3-384,1-8-24,-1-14-232,-8-11 0,8-20-504,-8-15-952,-1-20-1385,-9 0-2744,9-17-712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2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8834,'0'0'12585,"-22"7"-12050,8-2-427,8-4-58,0 1 1,0 0 0,0 0-1,0 0 1,1 0-1,-1 1 1,1 0-1,-1 0 1,1 1 0,0-1-1,0 1 1,1 0-1,-1 1 1,1-1-1,0 1 1,0 0 0,0 0-1,1 0 1,0 0-1,0 1 1,0-1-1,-4 12 1,0 15 314,1 1 0,1 0 0,2 0 0,2 0 0,0 0 0,9 63 0,-6-88-353,-1 0 0,2 0-1,-1 0 1,1-1 0,1 1-1,-1-1 1,1 0 0,1 1 0,-1-2-1,1 1 1,0-1 0,1 1-1,-1-1 1,1-1 0,0 1 0,1-1-1,-1 0 1,1-1 0,10 6-1,-12-7-206,1-1 0,0 1 0,0-1 0,0 0 0,0 0 0,0-1 0,0 0 0,0 0 0,1 0 0,-1-1 0,0 0 0,0 0 0,1 0 0,-1-1 0,0 0 0,0-1 0,0 1 0,0-1 0,0 0 0,0 0 0,0-1 0,0 0 0,-1 0 0,0 0 0,8-6 0,49-52-9505,-42 40 1241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3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11522,'0'0'11971,"0"3"-12067,0 8-480,0 8-720,0 3-921,0-6-4344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19 753 5841,'0'0'13026,"7"-30"-12233,5-9-617,-3 13-96,-2-1-1,-1-1 1,-1 1 0,2-39 0,-3-269-4,-6 161-175,3 182 124,0 0 0,1 0 0,0 0-1,0 0 1,1 0 0,5 9 0,2 6 233,153 377 3148,-144-359-3583,44 72-1,-56-102-96,-32-28-11014,-2-10 5276</inkml:trace>
  <inkml:trace contextRef="#ctx0" brushRef="#br0" timeOffset="1">0 271 10842,'0'0'9682,"156"86"-8273,-92-62-657,-9 1-464,-18-14-288,0-3-552,-19-5-849,-9-3-759,-36-22-5610,-10 3-735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10922,'0'0'7026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12523,'0'0'6961,"27"-13"-6495,1 0-377,1-2-7,1 1-1,1 2 1,0 1-1,40-9 1,-65 19 40,0 0 0,1 0 0,-1 0-1,0 1 1,0 0 0,0 0 0,0 1 0,1-1 0,-1 2 0,0-1-1,0 0 1,0 1 0,-1 0 0,1 1 0,0-1 0,-1 1 0,10 7-1,-5-2 24,-1 1-1,0 0 1,-1 1-1,0 0 0,-1 0 1,0 0-1,11 22 1,17 42-406,1 1-2838,-8-30-3927,-8-18-4928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9962,'0'0'10788,"2"2"-10288,106 180 2182,-93-154-3330,-2 2-1,-1 0 1,-1 0-1,10 51 1,-20-79 322,-1 0 0,0-1 0,1 1 1,-1 0-1,0-1 0,0 1 0,0 0 1,0-1-1,0 1 0,0 0 0,0-1 1,-1 1-1,1-1 0,-1 1 0,1 0 1,-1-1-1,1 1 0,-1-1 0,0 1 1,0-1-1,0 0 0,0 1 0,0-1 1,0 0-1,0 1 0,0-1 0,-1 0 1,1 0-1,0 0 0,-1 0 0,1 0 1,-1-1-1,1 1 0,-1 0 0,1-1 1,-1 1-1,-2 0 0,-30 5-6049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18 496 728,'0'0'19236,"184"63"-18220,-111-44-151,-9-2-177,10-9-312,-19-2-376,-10-6-280,-17 0-1032,-10 0-865,-18-22-1688,0-3-480,0 3-1056</inkml:trace>
  <inkml:trace contextRef="#ctx0" brushRef="#br0" timeOffset="1">0 210 9570,'0'0'10794,"202"-113"-10258,-138 86-239,-9 5-177,-9 0-120,0 5-481,-19 9-551,-9 8-680,-8 0-577,-1 0-407,0 30 247,0 0-1536,0 3-1224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1 545 8362,'0'0'8184,"3"-26"-7817,12-209-4,-15-47-55,0 281-288,3 5 20,15 21 392,-2 1 0,-1 1 0,-1 0 0,11 30 0,2 4 34,2 3-21,46 87 394,-62-128-692,1-1 0,0-1 1,2 0-1,25 25 0,-39-43-128,1 0 0,0 0 0,0 0-1,0 0 1,1-1 0,-1 1 0,1-1 0,-1 0-1,1 0 1,0-1 0,0 1 0,-1-1 0,1 1-1,1-1 1,-1 0 0,0-1 0,0 1 0,5-1 0,-8 0-13,0-1 0,1 1 0,-1-1 0,0 1 0,0-1 0,0 0 1,0 0-1,0 0 0,0 0 0,0 0 0,0 1 0,0-2 1,0 1-1,0 0 0,-1 0 0,1 0 0,0 0 0,-1 0 1,1-1-1,-1 1 0,0 0 0,1 0 0,-1-1 0,0 1 1,1-3-1,5-37 96,-6 38-95,4-62-152,-8-119-1,2 155-403,-2 1 0,-1 0-1,-1 1 1,-1-1 0,-21-47 0,30 103-10120,13-4 6448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9634,'0'0'8419,"10"31"-6991,63 214 737,-49-162-1514,53 163 62,-65-222-3127,-26-43-3388,-105-119-4360,66 73 7450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39 144 1200,'0'0'12662,"-10"-23"-10557,3 5-1718,1 0 0,0 0 0,-4-21-1,10 37-352,1 1-1,-1 0 0,0 0 0,0 0 0,0 0 0,1 0 0,-1 0 0,0 0 0,1 0 0,-1 0 0,1 0 0,-1 0 1,1 0-1,0 1 0,-1-1 0,1 0 0,0 0 0,0 0 0,-1 1 0,1-1 0,0 0 0,0 1 0,0-1 1,0 1-1,0-1 0,0 1 0,0-1 0,0 1 0,0 0 0,0 0 0,0-1 0,0 1 0,0 0 0,0 0 1,2 0-1,48 0 685,-34 1-496,295-1 367,-106 0-3554,-188-3 2470,0 2 134,-14 13 3935,-13 146-561,8-135-2701,2 0 0,0 0 0,7 33 0,-5-47-267,-1 0 1,2-1-1,-1 1 1,1-1 0,0 0-1,1 0 1,0 0 0,0-1-1,0 0 1,1 0-1,12 11 1,-8-8-79,0-2 1,1 1-1,0-2 1,0 1-1,1-1 1,0-1-1,15 6 1,-21-10-493,1 0 1,-1 0-1,1-1 1,-1 0-1,12 0 1,-19-20-3660,-3 11 3368,0 0 1,0 0-1,-1 0 1,0 0-1,0 1 1,-1 0-1,0 0 0,-7-7 1,-24-24-4217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7578,'0'0'12106,"183"24"-11106,-110-15-463,10-9-329,-10 0-208,0 0-144,-8-17-761,-20-2-479,-17 0-1192,-19-6-1529,-18-14 960,-28 12-40,-9-1-1760</inkml:trace>
  <inkml:trace contextRef="#ctx0" brushRef="#br0" timeOffset="1">166 0 8146,'0'0'10466,"192"22"-10242,-128-11-224,0-5-248,-9-1-1080,-9-2-865,0-3-447,-28 0-1681,1 0-1080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5433,'0'0'12043,"18"212"-10995,-9-119-264,10-2-72,-1 3-224,-9-15-264,0-13-224,1-16-168,-1-20-528,-9-16-696,0-33-5161,0-17 1960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4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15283,'0'0'8813,"8"0"-8617,13 1-184,0 1 1,0 0 0,0 1-1,34 11 1,-44-11-13,-1 0 1,0 1 0,-1 0 0,1 1 0,-1 0 0,0 1-1,0-1 1,0 2 0,-1-1 0,0 1 0,0 1-1,7 8 1,-11-10 7,-1 1 1,1 0-1,-1 0 0,-1 1 1,1-1-1,-1 0 0,-1 1 0,1 0 1,-1-1-1,0 1 0,-1 0 0,0-1 1,-1 11-1,-1-1 81,0 0-1,-1 0 1,0 0-1,-12 31 1,5-26-95,0 0-1,-2 0 1,0-1 0,-2-1-1,0 0 1,-1 0 0,-1-2-1,-1 0 1,-1-1 0,0-1-1,-40 28 1,18-27-921,40-17 814,-1 1 0,0-1 0,0 0 0,0 0-1,0 0 1,0 0 0,0 0 0,0 0 0,0 0 0,0-1 0,1 1 0,-1 0 0,0 0 0,0-1 0,0 1 0,0-1-1,1 1 1,-1-1 0,0 1 0,0-1 0,1 1 0,-1-1 0,0 1 0,1-1 0,-1 0 0,1 0 0,-1 1-1,0-1 1,1 0 0,0 0 0,-1 0 0,1 1 0,0-1 0,-1 0 0,1 0 0,0 0 0,0 0 0,0 0 0,-1-1-1,0-26-6520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4561,'0'0'10486,"28"-1"-9223,91 1-380,-107 1-838,0 1 0,-1 1 0,1 0 1,0 0-1,-1 1 0,0 1 0,0 0 0,-1 0 0,1 1 0,-1 0 0,0 1 1,-1 0-1,1 1 0,-1 0 0,-1 1 0,0-1 0,0 1 0,7 12 1,-10-15-56,0 1 0,-1 0 0,0 0 0,0 1 0,-1-1 0,0 1 0,0-1 0,-1 1 0,0 0 0,2 15 0,-3-18 22,-1 0 0,1 0 1,-1 0-1,-1 0 0,1 0 1,-1 0-1,0 0 1,0 0-1,0-1 0,-1 1 1,1 0-1,-1-1 1,0 1-1,-1-1 0,1 1 1,-1-1-1,0 0 0,-6 6 1,0-1-53,-1 0 1,0-1-1,-1-1 0,0 1 1,0-2-1,0 0 0,-1 0 0,0-1 1,0 0-1,0-1 0,-1 0 1,1-1-1,-1-1 0,0 0 1,-22 0-1,33-2 650,31 0 428,6-1-399,-24 0-531,-1 0-1,1 0 1,0 1-1,-1 1 1,1 0-1,-1 0 1,0 1-1,1 1 0,-1-1 1,0 2-1,11 4 1,2 9 71,0 1 0,-2 1-1,0 1 1,-2 1 0,0 0 0,-1 1 0,18 31 0,-14-23-351,9 28-1998,-7-11-5386,-24-111 10507,1 31-1489,-1 22-1180,-1-249 3154,-14-126-3411,13 335-22,2 32-47,0 16-47,0 6-68,2 16 365,1 1 0,0-1 0,2 0 0,0-1-1,16 37 1,-3-6 280,5 22 48,55 143 381,-65-186-850,0-1 0,2 0-1,1 0 1,0-2 0,26 30-1,-36-49-76,0-1-1,0 1 0,0-1 0,0 0 0,14 8 0,-18-12 7,-1 0 1,0 0-1,0-1 1,1 1 0,-1 0-1,0-1 1,1 1-1,-1-1 1,1 0-1,-1 1 1,1-1-1,-1 0 1,0 0-1,1 0 1,-1 0-1,1 0 1,-1 0 0,1-1-1,-1 1 1,1 0-1,-1-1 1,0 1-1,1-1 1,-1 1-1,0-1 1,1 0-1,-1 0 1,0 1-1,0-1 1,0 0 0,0 0-1,0 0 1,0 0-1,0-1 1,0 1-1,0 0 1,0 0-1,0 0 1,0-3-1,4-8 25,0-1 0,-1 1 0,-1-1 0,0 0 0,0-1 0,0-15 0,0-85 45,-3 106-67,0-19-3,2-14-77,-3-1 0,-1 1 0,-2 0 1,-18-77-1,-4 31-297,21 72-280,2 21-807,0 25-202,5 208-8493,5-157 5701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5801,'0'0'12976,"6"-26"-11999,5-14-710,-4 15-87,-1-1 0,0 0 1,2-46-1,12-468 272,-20 538-459,-1 0 0,1 1 0,0-1 0,0 1 0,0-1-1,1 1 1,-1-1 0,0 0 0,0 1 0,1-1 0,-1 1 0,1-1 0,-1 1 0,1 0 0,0-1 0,1-1 0,-2 3 5,1 0 0,-1 0-1,1 0 1,-1 0 0,1 0 0,0 0 0,-1 0 0,1 0 0,-1 0-1,1 0 1,-1 1 0,1-1 0,-1 0 0,1 0 0,-1 0-1,1 1 1,-1-1 0,0 0 0,1 1 0,-1-1 0,1 0 0,-1 1-1,0-1 1,1 1 0,-1-1 0,0 0 0,1 1 0,-1-1 0,1 2-1,3 4 99,1 1 0,-1 0 0,-1 1 0,7 14 0,33 120 1528,59 169-661,-95-294-1090,-1-4-298,-1 0 1,0 1-1,-1-1 1,0 1 0,-1 0-1,1 16 1,-4-29 227,-1-1 0,1 1 0,-1-1 0,1 1 0,-1-1 0,1 1 0,-1-1 0,1 1 0,-1-1 0,1 1 0,-1-1 0,0 1 0,1-1 0,-1 0 0,0 0 0,1 1 0,-1-1 0,0 0 0,0 0 0,1 0 0,-1 0 0,0 0 0,0 0 0,1 0 0,-1 0 0,0 0 0,1 0 0,-1 0 0,0 0 0,0-1 0,-25-1-2291,-10-10-3470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9282,'0'0'10922,"165"74"-10266,-119-57-447,0 2-209,0 0-889,18-13-1591,-18-1-2521,-10-5-1593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5961,'0'0'12599,"31"-17"-12450,99-53-87,-124 67-62,1 0 0,-1 0 0,1 0 1,0 1-1,0 0 0,0 1 0,0-1 0,0 1 1,1 1-1,-1-1 0,0 1 0,10 1 0,-14 0 38,0 0-1,0 0 0,0 0 1,0 0-1,0 1 1,-1-1-1,1 1 0,0 0 1,-1 0-1,1 0 0,-1 0 1,0 0-1,1 0 0,-1 0 1,0 1-1,-1-1 0,1 1 1,0 0-1,1 4 0,2 8 258,0 0-1,-2 0 0,0 1 0,-1 0 1,0-1-1,-1 1 0,-2 30 0,0-23 81,-1 17 85,-3-1-1,-1 0 1,-21 75 0,15-75-476,3 0 1,1 1-1,2 0 1,-1 41-1,6-27-1002,0 19-2114,4-25-3061,5-17 328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9402,'0'0'10753,"30"9"-10413,89 28-224,-114-36-106,0 1 0,0-1 0,0 0 0,0 0 1,1-1-1,7 0 0,-12 0-6,0 0-1,0 0 1,0 0 0,0 0 0,0-1 0,0 1-1,0 0 1,0-1 0,0 1 0,0-1 0,0 1 0,0-1-1,0 1 1,0-1 0,-1 0 0,1 1 0,0-1 0,-1 0-1,1 0 1,1 0 0,-2-2 6,1 1 1,-1-1-1,1 1 0,-1 0 1,0-1-1,0 1 0,0-1 1,0 1-1,0-1 0,0 1 1,-1 0-1,1-1 0,-1 1 0,0 0 1,-1-4-1,1 5 40,1-1 0,-1 1 0,0-1-1,1 1 1,-1 0 0,0 0 0,0-1 0,0 1-1,0 0 1,0 0 0,0 0 0,0 0 0,0 0-1,-1 0 1,1 0 0,0 1 0,-1-1 0,1 0 0,0 1-1,-1-1 1,1 1 0,-1-1 0,1 1 0,-3-1-1,-43 2 2169,25 1-4326,3-3-4012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19 4489,'0'0'8355,"-1"-18"380,-5 23-8477,1 1 0,1-1 0,-1 1 0,1 1 0,0-1 0,0 0 0,0 1 1,1 0-1,-4 13 0,-1-3 22,-13 28 75,3 0 0,1 2 0,-12 53-1,26-84-282,0 0-1,1 0 0,1 0 1,1 0-1,3 30 0,-2-37-48,1 0 0,0 1 0,1-1 0,0 0 0,1 0 0,0 0 0,0 0 0,0-1 0,1 0 0,12 14 0,-5-8-84,1-1 0,1-1 0,1 0 0,-1-1 0,2-1 0,-1 0 0,2-1 0,-1-1 0,1 0 1,0-1-1,1-1 0,-1-1 0,1 0 0,0-1 0,1-1 0,-1-1 0,0-1 0,1 0 0,-1-1 0,1-2 0,30-4 0,-42 4-110,0 1-1,1-1 1,-1-1 0,0 0 0,-1 0 0,1 0-1,0 0 1,-1-1 0,0 0 0,0-1 0,0 0 0,0 1-1,-1-2 1,1 1 0,-2-1 0,1 0 0,0 0 0,-1 0-1,0 0 1,-1-1 0,1 1 0,2-10 0,1-4-1302,-2-1 0,0 1 0,-1-1 0,-1 0 0,-1 0 1,-1-32-1,-1 10-3534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4153,'0'0'14251,"-18"182"-12723,18-94-311,0 3-369,0 13-240,9 1-168,0-9-176,-9-3-184,9-18-72,-9-15-8,9-19-528,-9-21-1048,0-15-2177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4257,'0'0'12841,"0"27"-11899,4 85-313,-3-107-618,0 0 0,0 0-1,0-1 1,1 1-1,0 0 1,-1-1 0,2 1-1,-1-1 1,1 1 0,-1-1-1,1 0 1,0 0 0,0-1-1,1 1 1,-1 0-1,1-1 1,0 0 0,0 0-1,0 0 1,0 0 0,1-1-1,-1 0 1,1 0-1,-1 0 1,1 0 0,0-1-1,-1 1 1,1-1 0,0-1-1,0 1 1,0-1-1,0 1 1,5-2 0,-8 1-17,0 0 1,-1-1-1,1 1 1,-1-1 0,1 1-1,0-1 1,-1 0-1,0 1 1,1-1-1,-1 0 1,1 0 0,-1 0-1,0 0 1,0 0-1,1 0 1,-1-1-1,0 1 1,0 0 0,0-1-1,0 1 1,-1-1-1,1 1 1,0 0-1,-1-1 1,1 0 0,-1 1-1,1-1 1,-1 1-1,1-1 1,-1-2-1,5-57 215,-5 58-208,0-12 35,0-6-31,0 0-1,-2 0 0,-4-23 1,5 38 31,-1 0 1,1 0-1,-1 0 1,-1 1 0,1-1-1,-1 1 1,0 0-1,0-1 1,0 1-1,-1 1 1,0-1 0,0 0-1,0 1 1,0 0-1,-10-7 1,13 10 21,-1 0-1,1-1 1,-1 1-1,1 0 1,-1 1 0,0-1-1,0 0 1,0 0 0,1 1-1,-1-1 1,0 1 0,0-1-1,0 1 1,0 0 0,0 0-1,0 0 1,0 0 0,0 0-1,0 0 1,0 1 0,1-1-1,-1 1 1,0-1 0,0 1-1,0 0 1,0-1 0,1 1-1,-1 0 1,0 0 0,1 0-1,-1 1 1,1-1-1,-1 0 1,1 1 0,0-1-1,-1 0 1,1 1 0,0 0-1,-2 2 1,0 2-42,0 0 0,0 1 0,0-1-1,1 0 1,0 1 0,0-1 0,1 1 0,0 0 0,0-1 0,0 9-1,1-5-51,4 57-522,-3-62 298,1-1 1,-1 1 0,1-1 0,0 1-1,0-1 1,0 0 0,1 1-1,0-1 1,-1-1 0,1 1 0,5 4-1,21 21-5102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13819,'0'0'10498,"165"-13"-10090,-110 13-256,0 0-104,-9 0-48,-9 0-432,-19 0-976,1 0-1137,-19-11-2112,0-3-600,0-5-3945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11266,'0'0'10859,"156"41"-9955,-110-27-560,0-3-256,-1-6-88,-17 1-912,-1-3-1009,1-3-2472,-19 5-3088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4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14595,'0'0'8530,"-46"182"-7202,46-108-608,10-2-336,17-6-191,10-6-137,-1-13-56,-8-11-449,18-12-855,0-24-2633,-1 0-1424,-8 0-2000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14147,'0'0'7986,"192"60"-7986,-155-54-480,-1 8-825,1-9-1127,-19 1-1889,1 2-944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3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157 434 11498,'0'0'8361,"26"0"-8118,148 0-170,-168 0-111,-1 0-1,0-1 1,0 0-1,0 0 1,0 0-1,0-1 1,0 0-1,-1 0 1,1 0-1,0 0 1,-1-1-1,1 0 1,-1 0-1,0 0 1,0 0-1,0-1 1,-1 1-1,1-1 1,-1 0-1,0 0 1,0 0 0,0-1-1,-1 1 1,1-1-1,-1 1 1,0-1-1,0 0 1,1-5-1,-1 1 11,1 1-1,-2 0 1,1-1-1,-1 0 1,0 1-1,-1-1 1,0 1-1,-1-1 1,1 0-1,-2 1 1,1-1-1,-1 1 1,0-1-1,-1 1 1,0 0-1,-6-11 1,0 4 104,-1 1 0,0 1 0,-1 0-1,-1 0 1,0 1 0,0 1 0,-1 0 0,0 0 0,-1 2 0,-1 0 0,1 0 0,-1 1 0,-1 1 0,1 0 0,-1 2 0,0-1 0,-1 2 0,1 0 0,-1 1 0,0 1 0,-29 0 0,41 2-3,0 1 0,0 0 1,0 0-1,0 0 0,0 1 1,0 0-1,1 0 1,-1 0-1,0 0 0,1 1 1,0 0-1,0 0 0,0 0 1,0 0-1,0 1 0,1-1 1,-1 1-1,1 0 0,0 0 1,0 0-1,0 0 1,1 1-1,0-1 0,0 1 1,0 0-1,0 0 0,-1 8 1,-2 5 39,1 1 1,2 0-1,-1-1 1,2 1-1,1 0 1,2 24-1,0-34-110,0 1-1,0-1 1,1 0-1,0 0 1,0 0-1,1-1 1,1 1 0,-1-1-1,1 0 1,1 0-1,0-1 1,0 1-1,0-1 1,1-1-1,-1 1 1,2-1-1,-1 0 1,1-1-1,0 0 1,0 0-1,0 0 1,1-1 0,0-1-1,-1 1 1,1-1-1,1-1 1,-1 0-1,0 0 1,11 0-1,-7-2-54,-4 1 9,1-1 1,-1 0-1,0-1 1,0 0-1,16-5 1,-23 6 40,0-1 0,0 0 0,0 0 0,0 0 0,0 0 0,0-1 0,0 1 0,-1 0 0,1-1 0,0 1 0,-1-1 0,1 0 0,-1 1 0,0-1 0,1 0 0,-1 0 0,0 0 0,0 0 0,0 0-1,0 0 1,-1 0 0,1-1 0,-1 1 0,1 0 0,-1 0 0,0 0 0,1-1 0,-1 1 0,-1-3 0,1-44 1901,11 73-1216,18 60-330,-4 1-1,-3 1 0,11 98 1,11 43 115,-39-188-606,-4-32 29,-1 0 0,1-1 0,0 1 0,1 0 0,0-1 1,4 12-1,-4-16-1056,8-40-6761,-2 15 3343,1-20-4632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8914,'0'0'14040,"8"32"-13265,28 103-235,-31-122-465,0 0 0,0 0 0,1-1 0,1 0 0,0 0 0,1-1-1,0 0 1,0 0 0,1 0 0,1-2 0,0 1 0,17 12 0,-12-9-6,-5-4-88,1-1 0,0 0 0,0-1-1,0 0 1,1-1 0,0-1 0,0 0 0,1 0-1,-1-1 1,1 0 0,0-2 0,0 1 0,0-1-1,1-1 1,-1-1 0,0 0 0,17-2 0,-24 2-164,-1-1 1,1-1-1,-1 1 0,1-1 1,-1 0-1,0 0 1,0 0-1,0-1 1,0 1-1,0-1 0,-1-1 1,1 1-1,-1-1 1,0 1-1,0-1 0,0 0 1,0-1-1,-1 1 1,5-8-1,-5 6-668,0 1 0,0-1-1,0 0 1,-1 0 0,0 0-1,0 0 1,-1 0 0,1 0-1,-1 0 1,0-11 0,-1-8-4723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9690,'0'0'9942,"0"28"-8201,0-16-1567,17 415 3602,74 78-3033,-82-488-1207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4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9898,'0'0'11197,"3"-2"-10029,0 0-982,0 0 0,0 1-1,0-1 1,1 1 0,-1 0-1,0 0 1,1 0-1,-1 1 1,1-1 0,-1 1-1,1 0 1,5 0 0,52 7 789,-26-3-593,365 10-256,-398-14-771,-2-31-11242,0 12 4012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4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10546,'0'0'11683,"-9"206"-11123,9-132-312,0-8-104,0-3-144,0-8-16,0-13-648,9 2-1033,10-14-2543,8-11-1714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91 10058,'0'0'2939,"10"30"-2445,140 320 1086,-92-218-805,25 81 514,-73-183-1156,-2 1-1,-2 1 0,0 0 1,2 63-1,-8-91-139,0 0-1,0 1 1,0-1-1,-1 0 1,0 0-1,1 0 0,-2 0 1,1 0-1,-3 7 1,3-10 0,0 1 0,-1 0 0,1-1 0,-1 1 0,1 0 0,-1-1 1,0 0-1,0 1 0,1-1 0,-1 0 0,0 0 0,0 0 0,0 0 0,0 0 0,-1-1 0,1 1 0,0 0 1,0-1-1,-4 1 0,-2 0 0,1 0 0,-1-1 1,0 0-1,1 0 0,-1-1 1,0 1-1,1-2 0,-1 1 0,1-1 1,0 0-1,-1-1 0,1 1 1,0-1-1,-10-7 0,8 4 22,1 0 0,-1-1 0,2 0 0,-1-1 0,1 0 0,0 0 0,1 0 0,0-1 0,0 0 0,-7-15 0,7 12-1,1 0 1,0-1 0,0 1-1,2-1 1,-1 0 0,2 0-1,0 0 1,0 0 0,1-1-1,1 1 1,0 0 0,1-1-1,0 1 1,1 0 0,0 0-1,2 0 1,-1 0 0,1 0-1,1 1 1,0 0 0,14-22 0,85-116-11,26-44-71,-124 183-10,0-1-1,-1 0 1,0 0 0,-1-1 0,-1 1 0,0-1 0,0 0-1,-1 0 1,0-20 0,-1 26 50,-2 0-1,1 0 0,-1 0 1,0 0-1,0 1 1,-1-1-1,0 0 1,0 1-1,0-1 1,-1 1-1,0 0 1,0 0-1,-1 0 1,0 0-1,0 0 0,0 1 1,-1 0-1,-9-9 1,4 6 50,-1 1 0,-1 0 0,1 1 0,-1 0 1,0 0-1,-1 2 0,1-1 0,-1 2 0,0 0 0,0 0 0,0 1 0,0 0 1,0 2-1,0-1 0,-1 2 0,-14 1 0,20-1-15,0 0 1,0 1-1,0 0 0,1 0 0,-1 1 1,1 0-1,-1 0 0,1 1 0,0 0 1,1 0-1,-1 1 0,1-1 0,-1 1 0,2 1 1,-1-1-1,0 1 0,1 0 0,0 1 1,1-1-1,-1 1 0,1 0 0,0 0 1,1 0-1,0 0 0,0 1 0,1-1 1,-1 1-1,0 10 0,-1 17-693,3 64 1,1-56-662,0 37-3094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4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1 907 1456,'0'0'16301,"32"-27"-16115,105-89-105,-113 95-79,-1 0-1,-1-2 1,-1 0 0,-1-1-1,-1-1 1,30-51 0,-35 48 102,0 1 0,-2-2 0,0 0-1,-3 0 1,0-1 0,-2 0 0,5-35 0,-4-24 419,-3-106-1,-6 196-486,0 0 0,0 0 0,1 0 1,-1-1-1,0 1 0,1 0 0,-1 0 0,0 0 0,1 1 0,0-1 0,-1 0 0,1 0 0,-1 0 0,1 0 0,0 0 0,0 0 1,0 1-1,0 1 0,-5 84 103,2-55-34,2 1 1,1-1-1,6 53 1,-5-76-96,1-1 0,0 0 1,0 1-1,1-1 0,0 0 1,1 0-1,0-1 0,0 1 1,0-1-1,1 0 0,0 0 1,0 0-1,1 0 0,0-1 1,0 0-1,1-1 1,0 1-1,10 6 0,-13-10-27,0 0-1,0 1 1,1-2-1,-1 1 1,1 0-1,-1-1 1,1 0-1,0 0 1,-1 0-1,1-1 1,0 0-1,0 1 1,0-2-1,-1 1 1,1 0 0,0-1-1,-1 0 1,1 0-1,0-1 1,-1 1-1,1-1 1,-1 0-1,0 0 1,0 0-1,0-1 1,0 1-1,0-1 1,0 0-1,0 0 1,-1-1-1,0 1 1,0-1-1,0 0 1,0 1-1,0-1 1,2-5-1,1-6-15,0 1 0,-1-2 0,0 1 0,-1-1 0,-1 1 0,2-22-1,-1-98 47,-4 102 37,-5-2 663,2 29 342,2 25-526,0 65 62,8 231 616,-2-260-1383,2 0 1,2-1-1,29 93 1,-34-134-623,1-1 0,0-1 1,1 1-1,0-1 0,0 0 1,16 20-1,5-8-4563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4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4905,'0'0'15738,"24"2"-15538,78 7-119,-99-9-55,0 0-1,0 1 1,0-1-1,0 0 1,0 1-1,0 0 1,0 0-1,0-1 1,-1 2-1,1-1 0,0 0 1,-1 1-1,1-1 1,-1 1-1,1-1 1,-1 1-1,0 0 1,1 0-1,-1 1 0,0-1 1,-1 0-1,1 0 1,0 1-1,-1 0 1,1-1-1,-1 1 1,0 0-1,0-1 0,0 1 1,0 0-1,0 0 1,0 0-1,-1 0 1,0 0-1,1 0 1,-1 0-1,0 0 1,-1 0-1,1 0 0,0 0 1,-1-1-1,-1 5 1,-1 6 129,-1-1 0,0 0 1,-1 0-1,-1-1 0,0 1 0,0-1 1,-9 12-1,-39 46 343,10-12 362,-63 103 0,104-155-789,0 0 1,1-1-1,0 1 1,0 1-1,0-1 1,0 0-1,1 0 0,0 1 1,0-1-1,0 1 1,1-1-1,-1 1 1,1-1-1,1 1 1,1 9-1,-1-12-47,1 1-1,0-1 0,-1 0 1,1 0-1,1 0 1,-1 0-1,0 0 1,1 0-1,-1 0 1,1-1-1,0 0 1,0 1-1,0-1 1,0 0-1,0 0 1,1-1-1,-1 1 0,1-1 1,-1 1-1,1-1 1,-1 0-1,8 1 1,29 4 138,0-1-1,0-2 1,61-3 0,-49 0 248,-52-25-3194,-1 5-2777,-7-4-5959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5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3577,'0'0'8052,"-19"-3"-2003,47 374-3000,-2-71-2649,-17 555 512,-8-258-97,39-592-524,0 0-248,1-2 0,-1-1 0,42-5-1,-5 2 8,830-5 560,-656 23-262,783-9 660,-812-11-983,234 7 158,-348 5 34,61 3-94,-90-12-68,110 1 13,313-37 0,34-35-16,-256 37-43,862-87-30,-498 61-387,-243 57 325,-366 6 74,0 2 1,60 16-1,-64-13-36,1-1 0,0-2 0,49 3-1,-60-7 134,-1 1-1,0 2 1,1-1-1,24 10 1,-45-13-78,1 0 1,-1 0-1,0 0 1,1 1-1,-1-1 1,1 0-1,-1 0 1,1 0-1,-1 0 1,1 0-1,-1 0 1,1 0-1,-1 0 1,1 0-1,-1 0 1,0 0-1,1 0 1,-1 0-1,1 0 1,-1-1-1,1 1 1,-1 0-1,1 0 1,-1 0-1,0-1 0,1 1 1,-1 0-1,0 0 1,1-1-1,-1 1 1,0 0-1,1-1 1,-1 1-1,0-1 1,1 1-1,-1 0 1,0-1-1,0 1 1,0-1-1,1 1 1,-1-1-1,0 1 1,0 0-1,0-1 1,0 1-1,0-1 1,0 1-1,0-1 1,0 1-1,0-1 1,0 1-1,0-1 1,0 1-1,0-1 1,-1 1-1,4-12-109,6-63 138,-6 33-19,16-640-382,-21 451 292,-1 177 32,-2 0 1,-21-86-1,-6-46-87,14 53 26,6 69 78,8 48 38,0-1 1,2 1-1,-2-23 0,4 39-9,-47 0-6109,21 0-176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9522,'0'0'12843,"211"31"-12843,-138-23-88,-9-5-1032,19-3-793,-19 0-2576,-18-11-1672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5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0 165 8586,'0'0'12811,"2"-14"-12529,-1 2-243,-1 5-22,1 0 0,0 0-1,0 0 1,0 0 0,1 0 0,0 0 0,1 1-1,-1-1 1,8-12 0,-6 13 137,-1-1 0,0 0 0,0-1 0,-1 1 0,3-15 0,-5 21 305,2 12-101,-1-1-1,0 0 1,-1 1-1,0 0 1,-2 14-1,0 15 48,4 73 445,22 146 0,-18-229-1166,-3-23-853,-1-20-1508,-2-16-1681,0-8-2630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5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1176,'0'0'11341,"0"1"-11287,-1-1 0,1 1 0,0 0 0,0-1 0,0 1 0,0-1 0,0 1 0,0-1-1,0 1 1,0 0 0,0-1 0,0 1 0,1-1 0,-1 1 0,0-1 0,0 1 0,0-1 0,1 1-1,-1-1 1,0 1 0,0-1 0,1 1 0,0 0 0,2 0 49,0 0 0,0 0 0,0 0 0,1-1 0,-1 1 0,0-1 1,0 0-1,1 0 0,-1 0 0,0 0 0,6-1 0,10 0 382,192 3 1491,234-5-1426,-366-1-472,368-29 1040,-283 12-864,210-18 48,-17 7-19,-330 30-245,734-26 810,-259 16-463,-1 0-427,240-8 141,2071 20 3015,-2810 0-2895,-1 0-170,60 0 74,-52 1-100,0 0 1,-1 0-1,1 1 1,0 0 0,14 6-1,-7-3-154,-15-5 134,-1 1 0,1-1 0,0 1-1,0-1 1,-1 1 0,1-1 0,0 1-1,-1 0 1,1-1 0,-1 1 0,1 0 0,-1 0-1,1-1 1,-1 1 0,1 0 0,-1 0-1,0 0 1,1-1 0,-1 1 0,0 0-1,0 0 1,0 0 0,1 0 0,-1 0 0,0 0-1,-1 31 109,1-17-43,0 724 1795,-1-734-1937,4 26 230,-3-30-199,0-1 1,0 1 0,0 0-1,0 0 1,0-1-1,1 1 1,-1 0 0,0-1-1,1 1 1,-1 0-1,0-1 1,1 1 0,-1 0-1,1-1 1,-1 1 0,1-1-1,-1 1 1,1-1-1,-1 1 1,1-1 0,0 1-1,-1-1 1,1 1-1,0-1 1,-1 0 0,1 0-1,0 1 1,0-1-1,-1 0 1,1 0 0,1 0-1,5-4-3794,-5-16-5907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2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26 9994,'0'0'6959,"-12"-5"-5896,-2 1-919,0 0 0,0 0 0,0 1 0,0 1 0,-20-1 0,31 3-123,0 0 1,0 0-1,-1 0 0,1 0 1,0 1-1,-1-1 0,1 1 1,0 0-1,0-1 0,0 2 1,-1-1-1,1 0 0,1 1 1,-1-1-1,0 1 0,0 0 1,0 0-1,1 0 0,-1 0 1,1 0-1,0 1 0,0-1 1,-1 1-1,2 0 0,-1-1 1,0 1-1,0 0 0,1 0 1,0 0-1,0 0 0,-1 0 1,2 1-1,-1-1 1,0 4-1,-3 16 153,1 1 0,1 0 1,1 0-1,2 0 0,3 27 0,-3-43-140,1 1-1,0-1 1,0 1-1,1-1 1,0 0-1,0 0 1,1 0-1,0 0 1,1-1-1,0 0 1,0 0-1,0 0 1,1 0-1,0-1 1,0 0-1,1 0 1,11 8-1,-12-11-65,0-1-1,-1 1 0,1-1 1,1 0-1,-1-1 0,0 1 1,0-1-1,0 0 0,7-1 1,-10 1-146,0-1 1,-1 0-1,1 0 1,0 0-1,0 0 1,-1 0-1,1 0 1,0-1-1,-1 0 1,1 1-1,-1-1 1,1 0-1,0 0 1,-1 0-1,0-1 1,1 1-1,-1-1 1,0 1-1,0-1 1,0 0-1,0 0 1,3-3-1,21-54-7870,-25 45 4919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2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6385,'0'0'11173,"14"19"-10146,0 2-833,11 17 227,2-1-1,38 42 0,-60-74-429,-1 0 0,1 0 0,0 0-1,0-1 1,1 0 0,0 0 0,-1 0 0,1 0-1,1-1 1,-1 0 0,0-1 0,1 1-1,-1-1 1,1 0 0,0-1 0,0 0 0,-1 0-1,1 0 1,0-1 0,0 0 0,0 0-1,7-2 1,-11 1-6,0 0 0,-1-1 0,1 1 0,-1-1 0,1 0 0,-1 1 0,0-1 0,0 0 0,1-1 0,-2 1 0,1 0 0,0 0 0,0-1 0,-1 0 0,1 1 0,-1-1 0,0 0 0,0 1-1,0-1 1,0 0 0,0 0 0,0-4 0,10-72 45,-10 75-30,1-21 37,-2 0-1,0 0 0,-1 0 1,-10-48-1,8 59-20,-1 1-1,0-1 1,-1 1-1,-1 0 1,0 1-1,-1-1 0,0 1 1,-1 0-1,0 1 1,-14-15-1,18 22 35,0 1 0,0 0 0,0 0 1,0 0-1,0 0 0,-1 1 0,1 0 0,-1 0 0,1 0 0,-1 0 0,0 1 0,-9-2 0,11 2-15,1 1 0,-1 0 0,1 0 0,-1 0 0,1 0-1,-1 0 1,1 0 0,-1 1 0,1-1 0,-1 1 0,1 0 0,-1 0-1,1 0 1,0 0 0,-1 0 0,1 0 0,0 1 0,0-1 0,0 1 0,0-1-1,0 1 1,0 0 0,0 0 0,1 0 0,-1 0 0,-2 4 0,-5 14-54,1 1 1,0 1-1,2 0 1,0 0-1,2 0 1,0 1-1,1-1 1,2 1 0,0 0-1,2 0 1,4 34-1,-4-53-230,0 0 1,0 0-1,1 0 0,-1-1 0,1 1 0,0 0 1,0-1-1,0 1 0,0-1 0,1 1 0,-1-1 1,1 0-1,0 0 0,0 0 0,0-1 0,1 1 1,-1-1-1,0 1 0,1-1 0,0 0 0,-1-1 1,1 1-1,0-1 0,7 2 0,24 5-5108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10546,'0'0'6176,"16"-17"-5768,-16 16-404,16-16 96,-2-1 1,1-1 0,-2 0 0,-1 0 0,0-2-1,-2 1 1,9-24 0,-12 14-26,-1 0-1,-2 0 1,-1 0 0,-2 0-1,-2-39 1,1 26 238,-5 45 307,1 15-433,2 45 347,1-19-210,1 0 1,10 81-1,-8-114-293,0 0 0,0-1 0,0 1 0,2 0-1,-1-1 1,1 0 0,0 0 0,1 0 0,0 0 0,1-1 0,-1 0 0,2 0 0,-1 0 0,1-1 0,0 0-1,1 0 1,14 10 0,-19-15-27,1 0 1,-1 0-1,1 0 0,-1 0 0,1-1 0,0 0 1,-1 1-1,1-1 0,0-1 0,0 1 0,0-1 1,0 1-1,7-1 0,-9-1-1,0 0 0,-1 1 0,1-1 1,0 0-1,0 0 0,0 0 0,-1 0 0,1 0 0,0 0 1,-1-1-1,1 1 0,-1 0 0,0-1 0,1 1 0,-1-1 1,0 0-1,0 1 0,0-1 0,0 0 0,0 0 0,0 0 0,-1 0 1,1 1-1,-1-1 0,1 0 0,-1-4 0,9-46 100,-3 0-1,-2-1 1,-4-62 0,0 67-95,-3 13 17,3 34-34,0 0 0,0 0 0,0 0 0,0 0 0,0 0 0,0 0 0,-1 0 0,1 0 0,0 0 0,-1 1 0,1-1 0,-1 0 0,1 0 0,-1 0 0,1 0 0,-1 1 0,1-1 0,-1 0 0,0 0 0,1 1 0,-1-1 0,0 1 0,0-1 0,1 1 0,-1-1 0,0 1 0,-1-1 0,0 1-559,2 2-684,0 12-366,1-1 1,0 1-1,0 0 0,6 19 1,2 1-3869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2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9874,'0'0'8981,"-14"0"-8645,-41 2-123,54-1-202,-1 1-1,1-1 0,-1 1 1,1 0-1,0-1 1,0 1-1,0 0 0,0-1 1,0 1-1,0 0 1,0 0-1,0 0 1,1 0-1,-1 0 0,1 0 1,-1 0-1,1 0 1,0 0-1,0 0 0,0 0 1,0 0-1,1 4 1,-1 2 56,0-1 0,1 0 0,0 0 0,0 0 0,3 11 0,6-1 42,1 0 0,1-1 0,0-1 1,1 0-1,1 0 0,28 22 0,11 13 48,-51-47-65,1-1 0,-1 0-1,1 1 1,-1-1 0,0 1 0,0 0-1,0 0 1,0 0 0,-1 0-1,1 0 1,-1 0 0,0 0 0,0 1-1,0-1 1,0 0 0,0 1 0,-1-1-1,1 1 1,-1-1 0,-1 7-1,0-7-32,0 0 0,0 0 0,-1 0-1,0 0 1,1 0 0,-1 0-1,0-1 1,-1 1 0,1-1-1,0 1 1,-1-1 0,1 0-1,-1 0 1,0 0 0,1 0-1,-1 0 1,-5 1 0,-8 4-356,-2 0 1,1-1 0,-1-2-1,0 1 1,0-2 0,-25 2-1,35-5-485,-8 3-775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2865,'0'0'16947,"36"135"-16379,-17-69-88,-10 5-175,9 1-145,-9-6-160,1-11-40,-1-14-841,0-16-879,9-22-2233,1-3-208,-1-3-1800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9154,'0'0'8362,"37"154"-7778,-28-94-360,0-2-80,0-6-96,0-13-48,1-12-152,-10-8-792,9-16-1081,-9-33-5888,0-3 575</inkml:trace>
  <inkml:trace contextRef="#ctx0" brushRef="#br0" timeOffset="1">18 1 5905,'0'0'11511,"20"6"-11079,16 8-269,50 24 1,-71-30-126,0 1 1,0 0 0,-1 1-1,0 1 1,-1 0 0,0 1-1,12 14 1,-20-21 60,-1 0 1,1 0-1,-1 1 1,0-1-1,-1 1 0,0 0 1,0 0-1,0 0 1,0 0-1,-1 1 0,0-1 1,-1 1-1,1-1 1,0 14-1,-2-3 334,1-2-14,-2 0 0,1 0 0,-7 29 0,6-38-387,-1 0-1,-1 0 0,1 0 1,-1 0-1,0-1 1,0 1-1,-1-1 1,0 0-1,1 0 0,-2 0 1,1-1-1,-8 8 1,3-5-96,-1 0 0,1-1 0,-1 0 0,0 0 0,0-1 0,-1-1 0,0 1 0,1-2 0,-14 4 0,15-5-556,0-1 0,0 0-1,0 0 1,0-1-1,-1 0 1,1-1 0,-12-2-1,12-2-3042,7-2-890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10802,'0'0'7474,"-19"165"-6370,19-105-512,19-2-248,8-3-72,1-3-32,8-13-200,-8-9-40,8-11-288,-26-8-448,8-11-904,0 0-617,-18-19-679,0-11-345,0-6-2264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5921,'0'0'12203,"165"25"-11651,-110-20-376,-10-2-176,1-3-704,-18 0-920,-10 0-1201,-9-14-1536,-9-5-1160</inkml:trace>
  <inkml:trace contextRef="#ctx0" brushRef="#br0" timeOffset="1">46 0 8410,'0'0'9522,"202"9"-9522,-138 7-1569,-18-8-1663,-9 3-3074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9354,'0'0'7594,"19"189"-6642,-1-125-384,-9 2-272,0-6-152,1-10-144,-1-15-8,-9-10-544,9-11-736,-9-25-3273,0-17 632,-9-13-384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5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14091,'0'0'8741,"13"5"-8633,29 6-4,-21-6-58,1 0-1,-1 2 1,-1 0-1,0 2 1,22 11-1,-41-19-45,0 0 1,0-1-1,0 2 1,0-1-1,-1 0 0,1 0 1,0 0-1,0 0 1,-1 0-1,1 1 1,0-1-1,-1 0 0,0 0 1,1 1-1,-1-1 1,0 0-1,1 1 1,-1-1-1,0 1 0,0-1 1,0 0-1,0 1 1,-1-1-1,1 0 0,0 1 1,0-1-1,-1 0 1,1 1-1,-1-1 1,1 0-1,-1 1 0,0-1 1,1 0-1,-1 0 1,-1 2-1,-37 44 97,29-37-37,-52 54 357,-19 24 596,80-88-1002,0 1 1,0 0 0,0-1-1,0 1 1,1 0 0,-1 0-1,0 0 1,0 0 0,1 0-1,-1 0 1,1 0 0,-1 0-1,1 0 1,-1 0 0,1 0-1,0 0 1,0 0 0,-1 0-1,1 0 1,0 0-1,0 0 1,0 0 0,0 1-1,0-1 1,0 0 0,0 0-1,1 0 1,-1 0 0,0 0-1,1 0 1,-1 0 0,0 0-1,1 0 1,0 0 0,-1 0-1,1 0 1,-1 0 0,1 0-1,0 0 1,0 0 0,0-1-1,-1 1 1,1 0 0,0 0-1,0-1 1,0 1 0,0-1-1,0 1 1,0-1 0,0 1-1,0-1 1,0 0 0,3 1-1,6 1-2,1 1 0,0-2 0,0 0 1,15 0-1,-18-1 50,34 0-81,11-1-1030,-19 7-3324,-19 2-2241,-12 5-4240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4561,'0'0'13942,"19"4"-13617,-18-4-324,15 3-16,0 0 0,-1 1-1,0 1 1,0 1 0,0 0 0,0 1-1,-1 0 1,0 1 0,0 1 0,18 15-1,-23-16-45,-1 0 0,0 0-1,-1 1 1,0 0 0,0 0-1,-1 1 1,0-1 0,-1 2-1,0-1 1,0 0 0,-1 1-1,0 0 1,-1 0-1,-1 0 1,0 0 0,0 1-1,0 21 1,-2-31 71,-1-1 1,1 1-1,0 0 1,-1-1-1,1 1 0,-1 0 1,1-1-1,-1 1 1,0-1-1,0 1 0,0-1 1,0 1-1,0-1 1,0 0-1,0 1 0,0-1 1,-1 0-1,1 0 1,0 0-1,-1 0 0,1 0 1,-1 0-1,1 0 0,-1-1 1,0 1-1,1 0 1,-1-1-1,1 1 0,-1-1 1,0 0-1,-3 1 1,-2 0-9,0 0 0,-1-1 0,1 0 0,0 0 0,-1-1 0,-8-1 0,15 2 18,0 0 0,0-1-1,1 1 1,-1 0 0,0-1 0,1 1 0,-1 0 0,0-1-1,1 1 1,-1-1 0,1 1 0,-1-1 0,1 1 0,-1-1 0,1 0-1,-1 1 1,1-1 0,0 0 0,-1 1 0,1-1 0,0 0-1,-1 1 1,1-1 0,0 0 0,0 0 0,0 1 0,0-1 0,0 0-1,0 0 1,0 1 0,0-1 0,0 0 0,0 0 0,0 1-1,0-1 1,0 0 0,1 0 0,-1 0 15,0-1 0,1 1 0,-1 0 1,0 0-1,1 0 0,-1 0 0,1 0 0,-1 0 0,1 0 0,0 0 0,0 0 1,-1 0-1,1 0 0,0 0 0,0 0 0,0 1 0,0-1 0,0 0 0,0 1 1,0-1-1,0 0 0,0 1 0,0 0 0,1-1 0,2 0 56,1 1-1,-1 0 1,0 0-1,0 0 0,0 1 1,0-1-1,0 1 1,0 0-1,0 0 1,0 1-1,0-1 1,0 1-1,0 0 1,0 0-1,-1 0 1,1 0-1,-1 1 0,0-1 1,0 1-1,4 4 1,5 7 285,-1 0 0,0 0 0,13 25 0,-1-2-179,-7-12-45,26 37 125,-40-59-280,0 0 1,0-1-1,0 1 0,1-1 0,-1 0 0,1 0 1,0 0-1,-1 0 0,1 0 0,0-1 0,0 1 1,0-1-1,0 1 0,1-1 0,-1 0 0,0-1 1,5 2-1,-8-3 2,1 1-1,0-1 1,-1 1 0,1-1 0,-1 1 0,1-1 0,0 0 0,-1 1-1,0-1 1,1 0 0,-1 1 0,1-1 0,-1 0 0,0 0 0,1 1-1,-1-1 1,0 0 0,0 0 0,0 0 0,0 1 0,0-1-1,0 0 1,0 0 0,0 0 0,0 1 0,0-2 0,0-36 99,-1 24-60,1-419-305,0 432 205,11 13-45,17 33 422,-2 1 0,-1 1 0,18 54 0,-18-39-506,47 78-1,-65-126-2162,-33-33-13817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9570,'0'0'10738,"201"38"-10738,-164-30-144,18 6-1336,-18-8-2681,-10-4-2472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3409,'0'0'14668,"15"-29"-14314,46-93-10,-57 115-301,-1 0 0,-1-1 1,1 1-1,-1-1 1,-1 0-1,1 0 0,-1 1 1,-1-1-1,1 0 0,-1 0 1,-2-12-1,1-6 81,1-228 639,-5 234-679,0 42 60,7-10 33,-1 0 0,1-1 0,1 1 1,0-1-1,1 1 0,0-1 0,7 13 1,7 20 345,-6-13-302,1-1-1,2 0 1,1 0-1,2-2 1,25 34-1,-39-58-230,0 0-1,-1 0 0,1-1 0,1 1 1,-1-1-1,0 0 0,1 0 0,0 0 1,-1-1-1,1 1 0,0-1 1,0 0-1,1-1 0,-1 1 0,0-1 1,1 0-1,-1 0 0,11-1 0,-15 0 10,1-1-1,0 1 1,-1-1-1,1 1 0,0-1 1,-1 0-1,1 0 1,-1 0-1,1 1 1,-1-2-1,1 1 0,-1 0 1,0 0-1,0 0 1,0-1-1,1 1 1,-1 0-1,0-1 0,-1 1 1,1-1-1,0 0 1,0 1-1,-1-1 1,1 1-1,-1-1 0,1-2 1,12-54 15,-11 44-11,3-22-254,-2-1 1,-2-56-1,-1 58 0,0 33-712,-1 20-4821,-7 3-901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9842,'0'0'10202,"9"209"-9954,0-135-136,1 0-104,-1-8-8,0-16-216,9-12-408,-18-16-640,0-8-1569,0-33-1856,0-23-600,-27-2 624</inkml:trace>
  <inkml:trace contextRef="#ctx0" brushRef="#br0" timeOffset="1">1 23 5337,'0'0'12381,"23"15"-11820,6 3-426,-10-7-65,-1 1 1,-1 0-1,0 1 0,-1 1 1,20 23-1,1 2 399,61 84 1,-95-117-321,1 1 0,-1-1 1,-1 1-1,1 0 0,-1-1 0,0 1 0,1 13 1,-2-17-90,0 1 1,-1-1-1,0 0 1,0 0 0,0 1-1,0-1 1,0 0-1,-1 0 1,0 0 0,1 1-1,-1-1 1,0 0-1,0 0 1,-1 0 0,1 0-1,-1 0 1,1-1 0,-1 1-1,-3 3 1,-2-1-121,1 0 0,-1-1 0,0 0 0,-1-1 0,1 1 0,-1-1 0,1-1 0,-1 1 0,0-2 0,0 1 0,0-1 0,-8 1 0,-21 0-2614,-48-3-1,61 0 110,-14-1-3288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11763,'0'0'5586,"3"28"-3787,14 90-37,-15-108-1634,1 1-1,0-1 1,1 0 0,0 0 0,0-1-1,1 1 1,1-1 0,-1 0 0,1-1 0,1 1-1,0-1 1,0 0 0,0-1 0,1 0-1,13 10 1,-14-12-178,-1 0 0,1-1 0,-1 0-1,1 0 1,0-1 0,1 0 0,-1 0 0,0-1-1,1 0 1,0 0 0,-1 0 0,1-1 0,0 0-1,0-1 1,0 0 0,13-1 0,-19 0 37,0 1 0,0 0 0,0-1 0,0 0 0,0 1 0,0-1 0,0 0 1,0 0-1,0 0 0,0 0 0,-1 0 0,1 0 0,0-1 0,-1 1 0,1-1 0,-1 1 1,0-1-1,1 1 0,-1-1 0,0 0 0,0 0 0,0 0 0,0 1 0,0-1 0,0 0 1,-1 0-1,1 0 0,0-5 0,1-5-4,-1 0-1,0 0 1,-1 0-1,-1-13 1,1 1 15,0-2 26,-2 0 1,0 1-1,-1-1 0,-12-42 0,10 53 52,0 1-1,-1-1 0,-1 1 1,0 1-1,0-1 0,-2 1 1,0 1-1,0 0 0,-14-14 1,21 24-38,-1-1 0,1 1 1,-1 0-1,0 0 0,0 1 0,0-1 1,0 1-1,0-1 0,0 1 0,-4-1 1,6 2-50,0 0 0,0-1 1,0 1-1,0 0 0,0 0 1,0 0-1,0 0 1,0 0-1,0 0 0,0 0 1,0 0-1,1 1 1,-1-1-1,0 0 0,0 0 1,0 1-1,0-1 0,0 1 1,0-1-1,1 1 1,-1-1-1,0 1 0,0-1 1,1 1-1,-1 0 0,0-1 1,1 1-1,-1 0 1,1 0-1,-1-1 0,1 1 1,-1 0-1,1 0 0,0 0 1,-1 0-1,1-1 1,0 1-1,-1 0 0,1 0 1,0 0-1,0 1 0,-2 21-594,1-1 0,2 29 0,0-10-311,3 51-2115,19-10-1739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1 812 4065,'0'0'14070,"12"0"-13656,-2 2-336,-6-2-47,1 1-1,-1 0 1,1-1-1,-1 0 1,1 0-1,0 0 1,-1-1-1,1 0 1,-1 0-1,1 0 0,-1 0 1,1 0-1,-1-1 1,0 0-1,0 0 1,5-3-1,8-8 91,-1 1-1,0-2 1,-1 0-1,0-1 0,-1-1 1,-1 0-1,21-33 0,-19 21-19,-1-1-1,-1 1 0,-1-2 0,12-50 1,-7-7 217,-4-1 1,-3 0-1,-4-104 0,-6 449 749,0-250-1061,1-1 0,-1 1 0,1-1 0,0 1 0,1-1 0,-1 0 0,1 1 0,0-1 0,1 0 0,0 0 0,0 0 0,0-1 0,0 1 0,9 9 0,-8-11-54,-1-1 0,1 0 0,0 1 0,0-1 0,0-1 0,1 1 0,-1-1 0,1 1 0,-1-1 0,1 0 0,0-1 0,0 1 0,0-1 0,0 0-1,0-1 1,0 1 0,0-1 0,0 0 0,10-1 0,-13 1 17,1 0-1,0-1 1,-1 0-1,1 0 1,-1 0-1,1 0 0,-1 0 1,1 0-1,-1 0 1,0-1-1,0 0 1,1 1-1,-1-1 0,0 0 1,-1 0-1,1 0 1,2-3-1,0 0-25,0-2 1,-1 1-1,0 0 0,0 0 0,0-1 0,2-10 1,0-2-30,-2-1 0,0 0 1,0-36-1,-3-22 1265,0 77-563,-1 4-541,-1 0 1,1 1-1,-1-1 0,1 0 0,0 0 0,0 1 1,1-1-1,-1 1 0,1-1 0,-1 1 0,1-1 1,0 1-1,0-1 0,2 6 0,-2 4 65,-2 78 292,5 116 203,-1-186-865,1 1 1,1-1 0,1 0 0,1 0-1,0 0 1,2-1 0,14 27-1,2-12-2490,-4-17-2071,-2-13-2594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5369,'0'0'11002,"22"9"-10816,65 24-105,-85-32 19,0-1-1,0 1 1,0 0 0,0 0-1,0-1 1,0 1-1,0 0 1,-1 0 0,1 1-1,0-1 1,0 0-1,-1 1 1,1-1 0,-1 1-1,0-1 1,1 1-1,-1 0 1,0-1 0,0 1-1,0 0 1,0 0-1,0 0 1,1 3 0,-3-3 146,1 1 1,0 0 0,-1-1 0,1 1-1,-1-1 1,0 1 0,0-1 0,0 1-1,0-1 1,0 0 0,0 1 0,-3 1-1,-3 9-495,-4 10 821,7-17-390,1 1-1,0 0 1,0-1 0,1 1 0,0 0 0,0 0 0,0 0-1,1 1 1,-1 11 0,1 10 321,1 31 182,0-58-690,0 1 0,0 0 0,1 0 1,-1 0-1,1 0 0,0 0 0,0-1 0,0 1 0,0 0 0,1-1 0,-1 1 0,1-1 0,0 1 1,-1-1-1,4 4 0,0-3-253,-1 1 0,1-1 1,-1 0-1,1 0 0,0 0 1,6 2-1,-10-5-104,1 1 0,0-1 1,0 1-1,-1-1 0,1 0 0,0 0 1,0 0-1,-1 0 0,1 0 0,0 0 1,0 0-1,-1 0 0,1-1 0,0 1 0,-1-1 1,1 1-1,0-1 0,-1 0 0,1 1 1,-1-1-1,1 0 0,-1 0 0,3-3 1,7-11-5846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9074,'0'0'13387,"110"11"-13171,-74-3-136,-8 3-72,-1-3-8,-17-5-48,8 0-448,-18 2-320,-9-5-6426,-10-11-544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10818,'146'-101'3878,"-142"98"-3497,1 0 0,-1 0 0,0 1-1,1-1 1,-1 1 0,1 0 0,9-2-1,-13 4-319,0 0-1,-1 0 1,1 0-1,-1 0 1,1 0-1,0 0 0,-1 0 1,1 0-1,-1 0 1,1 1-1,0-1 1,-1 0-1,1 0 1,-1 1-1,1-1 1,-1 0-1,1 1 1,-1-1-1,1 1 1,-1-1-1,0 0 0,1 1 1,-1-1-1,1 1 1,0 0-1,4 5 350,7 1-41,0 1 1,0 1-1,-1 0 0,0 0 0,-1 1 1,11 14-1,-18-22-290,-1 0 1,0 1-1,0-1 0,-1 1 1,1 0-1,0 0 1,-1-1-1,0 1 0,1 0 1,-1 0-1,0 0 1,-1 0-1,1 0 0,0 1 1,-1-1-1,0 0 0,0 0 1,0 0-1,0 0 1,0 1-1,-1-1 0,1 0 1,-1 0-1,0 0 1,0 0-1,0 0 0,0 0 1,0 0-1,-1 0 0,0-1 1,1 1-1,-1 0 1,-4 3-1,-10 12 74,6-6-165,-2-1 0,1 0 0,-1 0-1,-17 11 1,28-21-507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5 163 10298,'0'0'9950,"-1"29"-8952,-2 92-249,3-115-687,0 1-1,1-1 1,0 0-1,0 0 1,0 1-1,1-1 1,0 0-1,1 0 1,-1 0-1,1 0 1,0-1-1,0 1 1,1-1-1,0 0 0,0 0 1,0 0-1,0 0 1,1-1-1,0 0 1,0 0-1,0 0 1,8 5-1,-4-5-74,0 0-1,1 0 0,-1-1 0,1 0 1,0 0-1,-1-1 0,1-1 1,0 1-1,0-2 0,1 1 1,11-2-1,-17 0 5,0 0-1,-1 0 1,1 0-1,0-1 1,-1 0 0,1 0-1,-1 0 1,0 0 0,0 0-1,0-1 1,0 0-1,0 0 1,-1 0 0,1 0-1,-1-1 1,0 1 0,0-1-1,0 0 1,0 0-1,-1 0 1,1 0 0,-1 0-1,0-1 1,0 1 0,2-10-1,1-4-4,-1 0 1,-1 0-1,0-1 0,-1 0 0,-1-23 0,-1 27 16,-1 0 1,-1-1-1,-1 1 0,0 0 0,0 1 0,-12-29 1,12 34 39,-1 0 1,-1 1-1,1 0 1,-1 0-1,-1 0 1,1 1-1,-1 0 1,-1 0-1,1 0 1,-1 1-1,0 0 1,-11-7-1,16 11 43,-1 1 1,1-1-1,-1 1 0,1 0 0,-1 0 0,1 0 0,-1 0 0,0 0 0,1 1 0,-1-1 0,0 1 0,0-1 0,0 1 0,1 0 0,-1 0 1,0 1-1,0-1 0,0 0 0,1 1 0,-1 0 0,-4 1 0,3 0-33,1 1 0,-1-1-1,1 1 1,0 0 0,0 0 0,0 0 0,0 0 0,0 0 0,1 1-1,-1-1 1,1 1 0,-3 6 0,-2 6-151,2-1 0,-1 1 0,2 0 1,0 0-1,-2 32 0,4 4-2035,2-9-3519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5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10938,'0'0'11387,"55"13"-10491,-19 1-368,10 0-264,-9-6-208,-1-2-56,1-6-104,0 0-1536,-1-20-1425,-8-4-2560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7394,'0'0'14507,"193"19"-14195,-129-19-200,-9 0-112,-9 5-408,-10-5-208,-8 0-377,-10 0-575,-9 0-1105,-9-11-1327,0 3-1210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8970,'0'0'7324,"0"24"-5702,0 5-1241,-1 63 874,19 147 0,-10-183-2072,4 101 0,-12-156 683,0 1-1,0-1 0,0 0 0,0 1 0,0-1 0,0 0 0,0 1 0,0-1 0,-1 0 1,1 1-1,0-1 0,-1 0 0,1 1 0,-1-1 0,0 0 0,1 0 0,-1 0 1,0 1-1,0-1 0,0 0 0,1 0 0,-1 0 0,0 0 0,0 0 0,-1-1 0,1 1 1,0 0-1,0 0 0,0-1 0,0 1 0,-1-1 0,1 1 0,0-1 0,-1 1 1,1-1-1,0 0 0,-1 0 0,1 0 0,0 0 0,-1 0 0,1 0 0,-1 0 0,1 0 1,0 0-1,-1 0 0,1-1 0,0 1 0,0-1 0,-1 1 0,1-1 0,-2 0 0,-2-1-114,0 0-1,-1-1 0,1 1 0,0-1 0,1 0 0,-1-1 0,0 1 0,1-1 0,0 0 0,0 0 1,-5-6-1,4 2 327,1 0 0,0-1 0,0 0 0,1 0 0,0 0 0,1 0 0,-3-16 0,4 15 302,0 0 0,1-1 0,0 1 0,0 0 0,1 0 0,0 0 0,1 0 0,0 0 0,1 1 1,0-1-1,0 1 0,1-1 0,0 1 0,1 0 0,0 0 0,1 1 0,-1 0 0,1 0 0,11-11 0,11-3 272,0 1-1,2 1 1,33-17-1,43-28-1055,-104 64 183,0-1 1,0 1-1,-1-1 0,1 0 1,-1 1-1,1-1 0,-1 0 1,0 0-1,0 0 0,0 0 1,0 0-1,0 0 0,0 0 1,0 0-1,-1 0 0,1 0 1,-1 0-1,1-1 0,-1 1 1,0 0-1,0 0 0,0-1 1,0 1-1,0 0 0,-1 0 1,1 0-1,-1-1 0,0-1 1,-7-11-4696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138 0 8954</inkml:trace>
  <inkml:trace contextRef="#ctx0" brushRef="#br0" timeOffset="1">138 0 8954,'-138'6'4561,"157"24"-1648,17 14-489,10 11-215,0 11-297,9 8-696,0 0-488,-9-2-224,0-14-248,-10-6-159,-8-19-89,-1-8-8,-17-14-361,-1-11-439,0-11-1112,-9-28-2321,0-2-3617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9218,'0'0'7870,"-3"28"-6387,-9 91-230,10-101-1032,1 0 0,1 0 0,1 0-1,1 0 1,0-1 0,2 1 0,0-1-1,0 1 1,2-1 0,0 0 0,1-1-1,1 0 1,0 0 0,1 0 0,20 25-1,-19-30-198,0 0 0,1 0-1,1-1 1,0 0-1,0-1 1,0 0 0,1-1-1,1 0 1,-1-1-1,1-1 1,0 0 0,1-1-1,-1-1 1,1 0-1,0-1 1,0 0-1,22 0 1,-22-2-163,0 0 0,0-1 0,1-1 0,-1 0 0,0-1 0,21-6 0,-31 6-8,1 0-1,-1-1 1,0 1 0,-1-1 0,1 0 0,0-1-1,-1 1 1,0-1 0,0 0 0,0 0-1,0 0 1,0-1 0,-1 1 0,0-1 0,0 0-1,0 0 1,-1 0 0,1 0 0,-1 0-1,2-9 1,-1 4-471,0 0 1,-1 0-1,0-1 0,-1 1 0,0 0 0,0-1 0,-1 1 1,-1-1-1,0 1 0,-2-11 0,2 15 248,-1 0 0,0 0-1,0 0 1,0 0 0,-1 0-1,0 1 1,0 0 0,0-1 0,-1 1-1,0 0 1,0 1 0,0-1 0,0 1-1,-1-1 1,1 2 0,-1-1 0,-11-6-1,-11-2-2067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7009,'0'0'9516,"-5"24"-8045,0-1-1083,-1 8 169,1 1 1,1-1-1,1 40 1,3 541 1105,0-611-1766,1 1 0,-1-1 0,0 0 1,0 1-1,0-1 0,0 0 0,0 0 1,0 1-1,-1-1 0,1 0 0,0 0 1,0 1-1,-1-1 0,1 0 0,-1 0 1,0 0-1,1 1 0,-1-1 0,0 0 1,1 0-1,-1 0 0,0 0 0,0 0 1,-1 1-1,-23 1-6852,14-3-1045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10218,'0'0'5092,"17"0"-6727,-7 1 1440,-3-1 91,0 0 0,0 0 1,0 0-1,-1-1 0,10-2 0,-14 3 60,0-1 0,1 0 0,-1 0 1,0 0-1,0 0 0,1 0 1,-1-1-1,0 1 0,0 0 0,0-1 1,0 0-1,-1 1 0,1-1 0,0 0 1,-1 0-1,1 0 0,-1 0 0,0 0 1,0 0-1,0-1 0,2-3 1,0-3-57,0-1 0,-1 0 1,0 0-1,-1-1 0,0 1 1,0 0-1,-2-15 0,1 22 227,0 1 0,0-1-1,-1 1 1,1-1 0,0 1-1,-1 0 1,0-1-1,1 1 1,-1 0 0,0-1-1,0 1 1,-1 0 0,1 0-1,0 0 1,-1 0 0,1 0-1,-1 0 1,0 0 0,1 1-1,-1-1 1,0 1 0,0-1-1,0 1 1,0 0 0,0-1-1,-1 1 1,1 0-1,0 0 1,0 1 0,-1-1-1,1 0 1,-1 1 0,1-1-1,0 1 1,-4 0 0,4 0-2,-1 0 0,0 0 1,1 0-1,-1 0 0,0 0 1,1 1-1,-1-1 0,1 1 1,-1 0-1,0 0 0,1 0 1,0 0-1,-1 0 0,1 0 1,0 1-1,-1-1 0,1 1 1,0-1-1,0 1 0,0 0 1,0 0-1,1 0 0,-1 0 1,0 0-1,1 1 0,0-1 0,-1 0 1,0 4-1,-1 4-176,1 0 1,0 0-1,1 0 0,0 0 0,0 0 1,2 12-1,-1-9 82,5 19-2080,10-15-2132,11-5-3867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3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10418,'0'0'9308,"29"0"-8988,198 0 34,-127 0-191,-98 0-222,-20-5-6569,-1-1 1530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10922,'0'0'11499,"156"0"-11099,-92 0-200,-9 0-96,-9 0-96,-18-5-8,-1-1-152,-18 6-320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177 332 13291,'0'0'5857,"24"-5"-6426,79-19-54,-99 23 556,1-1-1,-1 1 1,0-1 0,1 0 0,-1-1 0,0 1-1,0 0 1,-1-1 0,1 0 0,0 0 0,-1 0-1,0-1 1,0 1 0,0-1 0,0 1 0,0-1-1,-1 0 1,1 0 0,2-9 0,-2 3-34,0 0-1,-1 0 1,-1 0-1,0 0 1,0 0 0,-1-13-1,0 17 50,-1 0 61,0-1 0,0 1 1,0-1-1,-1 1 0,0 0 0,0 0 0,0 0 0,-1 0 1,0 0-1,0 1 0,-1-1 0,1 1 0,-1 0 1,0 0-1,-1 0 0,1 1 0,-1-1 0,0 1 0,0 0 1,0 1-1,-1-1 0,1 1 0,-1 0 0,0 0 1,0 1-1,-7-3 0,5 2 191,0 0 0,0 1 0,0 0 1,0 0-1,0 1 0,-1 0 0,1 0 0,0 1 1,-1 0-1,1 1 0,-1 0 0,1 0 0,0 0 1,0 1-1,0 1 0,0-1 0,0 1 0,0 1 0,-13 7 1,12-4-65,1 0 1,-1 1 0,1 0-1,1 1 1,-1-1 0,2 2 0,-1-1-1,1 1 1,1-1 0,-1 2-1,2-1 1,0 1 0,0-1-1,0 1 1,2 0 0,-1 0-1,1 1 1,1-1 0,0 0 0,1 1-1,0-1 1,1 0 0,3 20-1,-3-26-130,1 0 0,-1 1-1,1-1 1,0 0-1,1 0 1,-1-1 0,1 1-1,0 0 1,0-1 0,1 0-1,-1 1 1,1-2-1,0 1 1,0 0 0,0-1-1,1 1 1,-1-1-1,1 0 1,0-1 0,0 1-1,6 1 1,1 1-94,0-2 1,0 0-1,0 0 0,0-1 1,0 0-1,1-1 0,-1-1 1,19-1-1,-27 1 36,0 0-1,1-1 1,-1 0 0,0 0-1,1 0 1,-1-1 0,0 1-1,0-1 1,0 0 0,0 0-1,0 0 1,0-1 0,-1 1 0,1-1-1,-1 0 1,0 0 0,0 0-1,0 0 1,0-1 0,0 1-1,-1-1 1,1 0 0,-1 0-1,3-8 1,0-1 239,-2 0 0,1 0 0,-2-1-1,0 1 1,0-1 0,-1-26 433,-1 51 60,2 26-310,3 1 0,17 71-1,-6-37-176,4 35-49,23 102-101,-40-195-283,0 0 1,-1 0-1,0 0 1,-1 15-1,-1-26-1632,-2-22-7685,-5-9 2130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10538,'0'0'9757,"8"32"-8178,27 108-511,-30-122-999,1-1 0,0 0-1,1-1 1,1 0-1,0 0 1,1-1 0,1 1-1,0-2 1,2 0 0,-1 0-1,1-1 1,1-1 0,1 0-1,0 0 1,0-1 0,30 16-1,-34-22-152,-1 0-1,1-1 1,0 0-1,0-1 1,0 0-1,18 2 1,-25-4-59,1 0 0,-1-1 0,0 1 0,1-1 0,-1 0 0,0 0 0,1 0 0,-1-1 0,0 1 0,1-1 0,-1 1 0,0-1 1,0 0-1,1-1 0,-1 1 0,0 0 0,0-1 0,-1 0 0,1 0 0,0 0 0,0 0 0,-1 0 0,1 0 0,2-4 0,0-6-842,0 0 1,-1 0-1,0 0 0,-1-1 0,0 0 1,-1 1-1,0-1 0,-1 0 0,-1 0 1,-2-22-1,2 15-1052,0-22-3678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6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5977,'0'0'13763,"0"176"-12082,9-110-665,0 0-600,10-5-224,-10-9-192,9-8-8,0-14-888,10-13-1273,-1-9-3112,-17-8-2681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8754,'0'0'9842,"0"171"-7666,0-78-383,0 9-513,18-3-616,-9-5-400,10-9-176,-10-8-88,0-19-440,-9-3-816,0-14-1641,0-16-3800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53 10266,'0'0'9834,"-5"0"-9146,3 0-338,5 0 1813,7 1-1973,0 1 1,1 0-1,-1 0 1,0 1-1,0 0 0,17 9 1,-13-6-126,0 0-1,29 6 1,-16-6-22,-27-6-43,0 0 0,0 0 1,0 0-1,0 0 0,0 0 1,-1 0-1,1 0 1,0 0-1,0 0 0,0 0 1,0 1-1,0-1 1,0 0-1,0 0 0,0 0 1,0 0-1,0 0 1,-1 0-1,1 0 0,0 0 1,0 0-1,0 0 0,0 0 1,0 0-1,0 0 1,0 0-1,0 0 0,0 1 1,0-1-1,0 0 1,0 0-1,0 0 0,0 0 1,0 0-1,0 0 1,0 0-1,0 0 0,0 0 1,0 1-1,0-1 0,0 0 1,0 0-1,0 0 1,0 0-1,-48 0-32,26 0-9,-123-19 55,144 19 368,30 0-248,142 0 112,-170 0-232,-1 1-6,0 2-9,0-2-42,-16 1-373,0 0 329,0-1 1,0-1 0,-23-3 0,-3 1-1,-141 2 81,181 0 239,24 0-105,375 0 331,-394 0-359,-43-1-258,-36-7-92,-117-8 91,190 16 444,4 0-278,-1-1-1,0 1 0,0-1 0,0 0 0,0 1 1,1-1-1,-1 1 0,0-1 0,1 1 0,-1-1 1,0 1-1,1-1 0,-1 1 0,1-1 0,-1 1 0,1 0 1,-1-1-1,1 1 0,-1 0 0,1-1 0,-1 1 1,1 0-1,-1 0 0,1-1 0,-1 1 0,1 0 1,0 0-1,-1 0 0,1 0 0,-1 0 0,1 0 0,1 0 1,27 0-29,-17 0 46,58 0 74,97-14 0,-166 14-136,0-1 0,0 1 0,0 0-1,0 0 1,0-1 0,0 1 0,0 0 0,0-1-1,0 1 1,0-1 0,0 0 0,0 1 0,-1-1 0,1 0-1,0 1 1,0-1 0,-1 0 0,1 0 0,0 0-1,-1 0 1,1 1 0,-1-1 0,1 0 0,-1 0-1,1 0 1,-1-2 0,6-8-2164,3-5-4158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12723,'0'0'9114,"64"107"-8634,-9-82-192,0-1-72,9-4-40,1-4-32,-20-8-144,1-2-344,-18-6-768,-10-3-937,-9-19-1912,-9-5-2336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1 968,'0'0'17903,"-5"28"-17223,-6 44-557,-1 100 1,12-154-452,-1 0 1,-1 0 0,-1 0-1,0 0 1,-2 0 0,0-1-1,0 0 1,-2 0 0,0 0-1,-1-1 1,-1 0 0,0-1 0,-19 23-1,25-34 177,0-1 0,-1 0 0,1 0 0,-1 0 0,0-1 0,0 0 0,-7 4 0,10-6 141,0 1 0,1 0 0,-1-1 0,0 1 0,0-1 0,0 0 0,0 1 0,0-1 0,0 0 0,0 0 0,0 1 0,0-1 0,0 0 0,0 0 0,0 0 0,0 0 0,0 0 0,0 0 0,1 0 0,-1-1-1,0 1 1,0 0 0,0 0 0,0-1 0,0 1 0,0-1 0,0 1 0,0-1 0,1 1 0,-1-1 0,0 1 0,0-1 0,1 0 0,-1 0 0,0 1 0,1-1 0,-1 0 0,1 0 0,-1 0 0,1 1 0,-1-3 0,-1-4 152,1 0 1,0-1 0,1 1 0,0 0-1,0-1 1,0 1 0,1-1 0,0 1-1,1 0 1,0-1 0,0 1 0,0 0-1,1 0 1,0 1 0,0-1-1,1 0 1,0 1 0,0 0 0,9-10-1,10-11 352,0 2 0,2 1 0,29-21 0,-21 17-265,114-112-127,-146 139-217,1 0 0,-1-1 1,1 1-1,-1 0 0,0-1 1,0 1-1,0-1 0,1 1 1,-2-1-1,1 0 0,0 1 1,0-1-1,0 0 0,-1 0 1,1 0-1,-1 1 0,0-1 1,1 0-1,-1 0 0,0 0 1,0 0-1,0 0 0,0 0 0,0 0 1,-1 1-1,1-1 0,-1 0 1,1 0-1,-1 0 0,0-1 1,-2-1-439,0 1 1,0 0 0,0 0-1,0 0 1,0 0 0,0 0-1,-1 1 1,1-1 0,-1 1-1,0 0 1,0 0 0,0 1-1,-4-2 1,-35-11-6683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184 83 8010</inkml:trace>
  <inkml:trace contextRef="#ctx0" brushRef="#br0" timeOffset="1">184 83 8010,'-184'-83'4313,"184"89"-2873,28 24 504,8 14 273,19 8-633,0 6-760,0-1-544,0-4-280,0-9-400,-9-9-744,0-4-1512,-9-12-1841,-10-11-1065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83 113 11867,'0'0'8233,"18"154"-7769,1-83-272,8 6-104,-9-2-80,1-9-8,-1-14-320,-9-11-584,-9-13-1592</inkml:trace>
  <inkml:trace contextRef="#ctx0" brushRef="#br0" timeOffset="1">0 0 6161,'0'0'12704,"34"17"-12038,1 1-566,173 93 95,-178-94-229,-1 2 0,-1 0 0,-1 2 0,0 1 0,30 32 0,-49-45 41,-1 0 0,1 0-1,-2 1 1,1 0-1,-1 0 1,-1 1 0,0 0-1,0 0 1,-1 0 0,-1 0-1,1 1 1,-2-1-1,0 1 1,0 0 0,-1 0-1,-1-1 1,0 1 0,-3 24-1,1-25 49,-2-1 0,1 1 0,-2-1 0,1 0-1,-1 0 1,-1 0 0,0-1 0,0 1 0,-1-1 0,0-1-1,0 0 1,-17 15 0,7-9-27,0 0-1,-2 0 0,0-2 1,0 0-1,-30 12 1,23-13-273,0-2 0,-1-1 0,-51 9 1,61-14-528,0-2 0,0 0 1,0-1-1,-19-2 1,15-7-2653,10-6-1964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4137,'0'0'15931,"-37"148"-15339,37-79 209,18 2-345,10-8-456,18-5-480,-10-11-993,10-6-1087,0-13-2025,-18-12-1809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10562,'0'0'11577,"2"-20"-11303,0-12-214,13-235 568,-15-30-317,1 319-348,1-1 0,2 1 1,0-1-1,14 41 1,39 88 275,-44-119-238,-12-29 0,8 25 49,2-1-1,1 0 0,1-1 1,1 0-1,1-1 0,29 34 1,-43-56-44,1 0 0,-1-1 0,0 1 0,1-1 0,0 0 1,-1 1-1,1-1 0,-1 0 0,1 0 0,0 0 0,0 0 0,0 0 0,0 0 1,0-1-1,0 1 0,0-1 0,0 1 0,0-1 0,0 0 0,0 0 1,3 0-1,-3-1-1,0 1 1,0-1-1,0 0 1,-1 0-1,1-1 1,0 1 0,-1 0-1,1 0 1,-1-1-1,1 1 1,-1-1-1,0 1 1,0-1-1,0 0 1,1 1 0,-2-1-1,3-3 1,2-10 23,0 0 0,-1 0 1,0 0-1,1-21 1,-5 35-28,8-80 19,-5-135 1,-4 118-427,1 97-177,0 7-2127,0 10 1563,-1 15-1731,2 0 0,9 58 0,7-21-2324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0 765 1592,'0'0'17868,"2"-33"-16926,4-110-321,20-121 367,-16 188-863,1-96 1,-1 97 50,-10 75-178,0 0 0,0 0-1,0 0 1,1-1 0,-1 1-1,0 0 1,0 0 0,1 0 0,-1 0-1,0 0 1,0 0 0,1 0 0,-1 0-1,0 0 1,0 0 0,1 0-1,-1 0 1,0 0 0,0 0 0,1 0-1,-1 0 1,0 0 0,0 0 0,0 0-1,1 1 1,-1-1 0,0 0-1,0 0 1,1 0 0,-1 0 0,0 0-1,0 1 1,0-1 0,0 0 0,1 0-1,-1 0 1,0 1 0,0-1-1,0 0 1,0 0 0,0 0 0,1 1-1,-1-1 1,5 12 71,0 1 0,-1-1 0,0 1 0,-1 0 0,3 22-1,3 12 153,7 15-63,6 31-130,4 0 1,56 131 0,-75-203-734,-4-16-4176,-3-19-616,0-15-1699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2473,'0'0'18339,"192"118"-18163,-137-110-176,0-2-688,9-6-1024,-9 0-2473,-18 0-1408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0 292 8090,'0'0'11262,"17"-14"-10979,55-45-114,-63 51-76,-1 1-1,0-1 0,0-1 1,-1 1-1,0-1 0,-1-1 1,0 1-1,0-1 1,-1 0-1,0 0 0,-1-1 1,0 1-1,0-1 0,2-19 1,-4-27 1662,-2 56-1359,0 7 263,-2 48-416,1-13 76,4 43 1,-3-73-297,2 0-1,0-1 1,0 1-1,1-1 1,0 0 0,0 0-1,1 0 1,1 0-1,6 10 1,-11-19-28,1-1 0,0 1 0,-1-1 0,1 1 0,-1-1 0,1 0 0,0 1 0,-1-1 0,1 0 0,0 1 0,0-1 0,-1 0 0,1 0 0,0 1 0,0-1 0,-1 0 0,1 0 0,0 0 0,0 0 0,-1 0 0,1 0 0,0 0 0,0-1 0,-1 1-1,1 0 1,0 0 0,0 0 0,-1-1 0,1 1 0,0 0 0,-1-1 0,1 1 0,0-1 0,-1 1 0,1-1 0,-1 1 0,1-1 0,-1 1 0,1-1 0,-1 0 0,1 1 0,-1-1 0,1 1 0,-1-1 0,0 0 0,0 0 0,1 1 0,-1-1 0,0 0 0,0-1 0,32-99-324,-19 67 83,13-62 1,-26 90 240,-1 5 6,1 0 0,0 0 0,0 0 0,0 1 0,0-1-1,0 0 1,0 0 0,0 0 0,1 0 0,-1 0 0,0 0 0,1 0 0,-1 0 0,0 0 0,1 0-1,-1 1 1,1-1 0,-1 0 0,1 0 0,-1 0 0,1 1 0,0-1 0,0 0 0,-1 1 0,2-1-1,9 27 442,1 14-215,3 1 0,1-2 0,2 0 0,1-1 0,29 41 0,-42-71-515,0 0 0,1 0 0,0 0 0,0-1 0,1 1 1,0-2-1,0 1 0,0-1 0,1-1 0,0 1 1,15 5-1,-20-9 28,1-1 0,-1 0 0,1 0 0,-1 0 0,1 0 0,-1-1 0,1 0 0,0 0 0,-1 0 0,1 0 0,-1-1 0,1 0 0,-1 0 0,1 0-1,-1 0 1,1-1 0,-1 0 0,0 1 0,0-2 0,0 1 0,0 0 0,0-1 0,0 0 0,-1 0 0,1 0 0,-1 0 0,4-5 0,30-37-8618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1 561 8890,'0'0'8144,"0"-24"-6918,10-196-130,-2 6 368,-13 195-1148,2 12 43,2 9 623,1 25-880,1 1-1,2 0 1,1-1 0,1 0 0,1 0 0,1 0 0,2-1 0,0 0-1,2 0 1,16 28 0,-26-52-110,0 0-1,0 0 0,0-1 1,0 1-1,0 0 1,0-1-1,0 1 1,1 0-1,-1-1 1,1 1-1,-1-1 1,1 0-1,-1 0 1,1 1-1,0-1 1,0 0-1,0-1 0,-1 1 1,1 0-1,0 0 1,0-1-1,0 1 1,0-1-1,0 1 1,0-1-1,3 0 1,-3-1-8,0 0 0,0-1 1,0 1-1,-1 0 1,1-1-1,0 1 1,-1-1-1,1 0 0,-1 0 1,1 1-1,-1-1 1,0 0-1,1 0 0,-1 0 1,0-1-1,-1 1 1,1 0-1,0 0 0,-1 0 1,1-1-1,0-3 1,8-56-2,-2 0 1,-3 0 0,-5-71 0,0 63 357,3 91-83,1-1 0,1 0 0,1 0 0,1 0 0,11 25 0,10 39 366,-11-15-321,23 81 38,-26-124-360,-2-18-1681,2-13-4108,-4-8-1419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8042,'0'0'10357,"3"25"-9361,-2-17-913,31 183 1337,-17-121-916,-2 1 1,-4 0-1,0 82 1,-9-143-568,-1-2-91,1 0 1,0 0-1,1 0 0,0 0 1,0 0-1,0-1 0,1 1 1,4 9-1,11-14-8208,-8-3 1623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11362,'0'0'8389,"-18"24"-7702,3-6-507,2-3 27,1 1-1,1 0 1,0 1 0,1 0-1,0 0 1,2 1 0,0 0-1,-10 37 1,9-6 680,3-1-1,0 85 0,5-128-867,1 0 0,0 0 0,0 0 0,1 0 0,-1-1-1,1 1 1,0 0 0,1-1 0,-1 1 0,1 0 0,0-1-1,0 0 1,0 1 0,1-1 0,-1 0 0,1 0 0,0-1 0,0 1-1,1 0 1,-1-1 0,1 0 0,-1 0 0,1 0 0,0 0-1,0-1 1,1 1 0,-1-1 0,0 0 0,1 0 0,-1-1-1,1 1 1,0-1 0,-1 0 0,1 0 0,0-1 0,0 1 0,0-1-1,5-1 1,-5 2-95,1-2 0,-1 1 0,1-1 0,0 1 0,-1-2 0,0 1 0,1-1-1,-1 1 1,0-1 0,0-1 0,1 1 0,-2-1 0,1 0 0,0 0 0,-1 0 0,1-1 0,-1 1 0,6-8 0,20-35-2956,-8-10-4591,-19 47 2521,5 5-1560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2 700 10386,'0'0'10353,"0"-28"-10154,-1-6-154,0 15-11,1 0 0,1-1-1,1 1 1,0 0 0,1-1 0,8-22-1,36-216 237,-11 48-354,-31 199 79,1 14 7,4 22 57,12 62 643,-3 0 0,7 96 0,-14-91-495,4-1-31,2 14-213,-13-37-3505,-6-71 2958,1 0-1,0 0 1,-1 0 0,1 0-1,-1 1 1,0-1 0,0 0 0,0 1-1,0-1 1,-1 0 0,1 1-1,-3-4 1,-2-4-1574,-20-33-6419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4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9978,'0'0'11299,"119"171"-10051,-73-138-680,0-9-408,-9-7-160,-1-12-880,10-5-1257,-9-2-2432,-10-15-928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5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14251,'0'0'8550,"23"2"-8319,1 1-195,123 6 25,41-9-549,-188 1 494,1 0 1,-1 1-1,0-1 0,1 0 1,-1 0-1,0 1 0,0-1 1,1 0-1,-1 1 0,0-1 1,-1 0-1,1 1 0,0-1 1,0 0-1,0 1 0,-1-1 1,1 0-1,-1 1 1,1-1-1,-2 2 0,-7 11 113,0-1 0,-2 0 0,-20 22 0,-24 28 291,38-38-207,0 1-1,2 1 1,0 0 0,2 1 0,1 1 0,2 0-1,0 0 1,2 1 0,1 0 0,2 0 0,-3 55 0,8-79-200,1 0 1,-1 0 0,1 0 0,0-1-1,1 1 1,0 0 0,-1-1 0,2 1-1,-1-1 1,1 1 0,0-1 0,0 0-1,0 0 1,1-1 0,-1 1 0,1 0-1,0-1 1,1 0 0,-1 0 0,1-1-1,6 5 1,-7-6-184,1 1 0,-1-1 0,1 0-1,0-1 1,-1 1 0,1-1 0,0 0 0,0 0-1,0-1 1,0 1 0,0-1 0,0 0 0,0 0 0,-1-1-1,1 0 1,0 1 0,6-3 0,-9 2-73,1 0 1,-1 0-1,0 0 1,-1-1-1,1 1 1,0 0-1,0-1 1,0 1-1,-1-1 1,1 0-1,-1 0 1,1 1-1,-1-1 1,0 0-1,0 0 1,0 0-1,0 0 1,0-1-1,0 1 1,1-4-1,7-53-5837,-8 49 4707,1-34-4981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9234,'0'0'12747,"193"101"-12747,-157-98-560,29-3-817,-10 0-1591,-10-11-3282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5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7618,'0'0'10907,"-4"30"-9298,-1-2-1226,-3 18 266,3 2-1,0 57 0,5-88-488,-2 6 113,2 1 0,1 0 0,1-1 0,1 0 0,1 1 0,1-1 1,9 25-1,-6-28-105,0-1 1,1 0 0,1 0 0,19 26 0,-25-40-235,0 0 0,1 0-1,-1-1 1,1 0 0,0 0 0,0 0-1,0 0 1,0-1 0,1 0 0,-1 0 0,1-1-1,0 1 1,0-1 0,0-1 0,0 1-1,0-1 1,0 0 0,0 0 0,11 0 0,-15-1-122,1-1 1,-1 1 0,1-1 0,-1 1 0,0-1 0,1 0 0,-1 0 0,0 0 0,1 0 0,-1 0 0,0 0 0,0-1 0,0 1 0,0-1 0,0 1 0,-1-1 0,1 0 0,0 0 0,-1 0-1,1 0 1,-1 0 0,0 0 0,2-3 0,2-6-1272,0-1 0,-1 1 0,5-18-1,-8 24 794,10-45-5675</inkml:trace>
  <inkml:trace contextRef="#ctx0" brushRef="#br0" timeOffset="1">1 132 8890,'0'0'12307,"174"66"-12067,-128-52-112,-10-6-128,-8-8-176,-1 0-897,-8 0-1239,-10-24-2393,-9-4 152,0 1-1056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1224,'0'0'19997,"193"146"-19933,-148-121-64,10-6-793,19-11-935,-19-5-2681,-9-3-1920</inkml:trace>
  <inkml:trace contextRef="#ctx0" brushRef="#br0" timeOffset="1">568 61 4865,'0'0'11875,"-18"187"-9803,18-102-568,0 8-695,0-2-377,0-8-168,9-12-160,0-19-104,-9-13-328,10-20-673,-1-13-903,-9-15-1857,0-26-984,0-9-2720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5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9338,'0'0'7167,"31"9"-6215,97 29-567,-110-32-369,-1 0-1,28 16 0,-39-19-104,-1 1 0,0 0-1,0 0 1,-1 0 0,1 0 0,7 11 0,-10-13 54,0 0 1,0 1 0,-1-1 0,1 1-1,-1-1 1,0 1 0,1 0 0,-1-1 0,-1 1-1,1 0 1,0 0 0,-1 0 0,1 0-1,-1-1 1,0 1 0,0 0 0,0 0-1,0 0 1,0 0 0,-1 0 0,0 0-1,1 0 1,-1-1 0,0 1 0,0 0-1,0 0 1,-1-1 0,1 1 0,-1-1 0,1 1-1,-1-1 1,-3 3 0,-4 5 56,-1-1 0,0 0 0,-1 0 0,1-1 0,-17 9 0,-9 6 255,0-1 0,-2-2 0,0-2 0,-42 14-1,79-31 139,4 2 93,22 4 68,3 1 262,0 1 1,40 19-1,-60-24-660,1 1 0,-1 0 0,-1 1 1,1-1-1,-1 1 0,0 1 0,0-1 0,-1 1 0,1 1 0,-2-1 1,1 1-1,4 9 0,29 75 1004,-14-28-1044,-24-62-285,0 1 0,0-1 0,0 0 0,1 0 0,-1 1 0,0-1 0,1 0 0,0 0-1,-1 0 1,1-1 0,0 1 0,0 0 0,0-1 0,0 1 0,4 2 0,-1-3-1159,0 0 0,0 0 0,0 0 0,0 0-1,0-1 1,10 0 0,3 0-4960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7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11306,'0'0'7871,"11"27"-5719,133 295 1682,15 31-2336,-112-238-1233,31 123 0,-66-186-307,-1 1 0,-4-1-1,-1 2 1,-3-1 0,-5 86 0,1-131-73,0-1 0,0 1 0,0-1 0,-1 0 0,0 0 0,-1 0 0,0 0 0,0 0 0,0 0 0,-1-1 0,1 1 0,-10 10 0,4-8-903,0 1 1,-1-1-1,0-1 0,-1 0 0,1 0 0,-21 10 1,-30 5-9108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6:5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9618,'0'0'6383,"1"27"-4423,0 10-1206,-1-8 6,2-1 0,0 0 0,12 48 0,-11-61-543,1-1 0,0 1-1,1-1 1,0 0 0,2 0-1,-1-1 1,2 1 0,11 15-1,-15-24-167,0-1-1,0 0 0,0 0 0,1 0 0,0 0 0,-1-1 0,1 1 1,0-1-1,1-1 0,-1 1 0,0-1 0,1 0 0,0 0 1,-1 0-1,1-1 0,0 0 0,0 0 0,0 0 0,0-1 1,-1 0-1,1 0 0,0-1 0,0 1 0,7-3 0,-7 1-66,0 0-1,0 0 1,0-1-1,0 1 1,0-1-1,-1-1 1,1 1-1,-1-1 1,0 0-1,0 0 1,0-1-1,-1 0 0,1 1 1,-1-1-1,0-1 1,-1 1-1,1-1 1,-1 1-1,0-1 1,3-10-1,1-1-53,-1-1 1,-1-1-1,0 1 0,-1-1 0,2-35 0,-5 38 73,1-22-48,-1 0 0,-5-46 0,4 75 78,-1 0 1,-1 0-1,0 0 0,0 0 0,-1 0 1,0 0-1,0 1 0,-1 0 0,0 0 1,-1 0-1,0 0 0,0 0 0,0 1 1,-1 0-1,-7-6 0,11 11 0,0 0 1,0 0-1,0 1 0,0-1 0,-1 1 1,1-1-1,-1 1 0,1 0 0,-1 0 0,1 0 1,-1 0-1,0 0 0,1 1 0,-1-1 0,0 1 1,1 0-1,-1 0 0,0 0 0,0 0 0,1 0 1,-6 1-1,5 1-1,-1-1 0,0 1 0,0 0 1,1 0-1,-1 1 0,1-1 0,0 1 0,0-1 0,0 1 0,0 0 1,0 0-1,-4 7 0,0 1-197,1 0 0,0 0 0,0 0 0,1 1 0,1 0 0,0 0 0,1 0 0,-3 16 0,4 7-3654,2-13-5013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0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 4705,'0'0'12215,"-8"-11"-8276,8 11-3878,-1 1 1,0-1-1,1 0 0,-1 1 1,0-1-1,1 0 0,-1 1 0,1-1 1,-1 1-1,0-1 0,1 0 0,-1 1 1,1 0-1,-1-1 0,1 1 1,0-1-1,-1 1 0,1 0 0,0-1 1,-1 1-1,1 0 0,0-1 0,0 1 1,-1 0-1,1-1 0,0 2 1,-6 26 194,5-16-57,-4 21 99,1 0-1,2 0 1,3 41 0,-1-25-50,1-40-249,-1 1 1,2-1-1,-1 1 0,1-1 1,1 0-1,-1 0 0,1 0 1,1-1-1,0 1 0,0-1 1,1 1-1,0-1 0,0-1 1,1 1-1,0-1 1,0 0-1,1 0 0,0-1 1,0 0-1,0 0 0,1 0 1,0-1-1,0-1 0,0 1 1,1-1-1,0 0 0,-1-1 1,1 0-1,0-1 0,1 0 1,-1 0-1,19 1 1,-19-3-260,36-4-2414,-43 3 2226,0-1-1,0 1 1,0 0 0,0 0 0,0-1-1,0 1 1,0-1 0,-1 0 0,1 1-1,0-1 1,-1 0 0,0 0-1,1 0 1,-1 0 0,0 0 0,2-4-1,6-13-5077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9898,'0'0'9866,"128"-3"-9378,-73 3-296,-9 0-144,-9 0-48,-1 0-416,-17 0-952,-1 0-1657,-9 0-1584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4977,'0'0'13627,"110"-6"-13259,-74 6-272,10 0-96,-9-5-456,-1-20-1208,-8-2-2401,-10-1-2385</inkml:trace>
  <inkml:trace contextRef="#ctx0" brushRef="#br0" timeOffset="1">37 0 11642,'0'0'6338,"202"0"-6338,-138 0-248,18 3-1897,-8 0-2880,-19 5-4921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5721,'0'0'13615,"0"-1"-13581,-1 1 0,1 0 0,-1 0 1,1 1-1,0-1 0,-1 0 0,1 0 0,-1 0 0,1 0 0,0 0 0,-1 0 1,1 0-1,-1 1 0,1-1 0,0 0 0,-1 0 0,1 1 0,0-1 0,0 0 0,-1 0 1,1 1-1,0-1 0,-1 0 0,1 1 0,0-1 0,0 0 0,0 1 0,-1-1 1,1 0-1,0 1 0,0-1 0,0 1 0,0-1 0,0 0 0,0 1 0,0-1 1,0 1-1,0-1 0,0 0 0,0 1 0,0-1 0,0 1 0,0-1 0,0 0 0,0 1 1,0-1-1,1 1 0,-1 28 419,4 80 1181,-3-98-1522,1 0 0,0 0 0,1 0 0,1 0 0,0-1 0,0 1 0,10 16 0,-6-13-31,1 0-1,1-1 1,0-1 0,0 0-1,1 0 1,20 16 0,-24-23-256,1 0-1,0 0 1,0-1 0,0 0 0,0 0-1,0-1 1,1 0 0,-1-1 0,1 0 0,0 0-1,0-1 1,0 0 0,11 0 0,-18-1 30,-1 0 1,1-1-1,-1 1 0,1 0 1,0-1-1,-1 1 0,1-1 1,-1 0-1,1 1 1,-1-1-1,1 0 0,-1 0 1,0 0-1,1 0 1,-1 0-1,0 0 0,0 0 1,0-1-1,0 1 1,0 0-1,0-1 0,0 1 1,0 0-1,1-4 1,10-39-5818,-11 11-593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11442,'0'0'7954,"165"19"-7370,-119-10-264,0-7-144,-10-2-128,-8 0-48,-1 0-984,-8-11-1208,-10-13-2513,-9 2-2361</inkml:trace>
  <inkml:trace contextRef="#ctx0" brushRef="#br0" timeOffset="1">47 0 11891,'0'0'7601,"201"19"-7425,-146-5-176,10-3-128,-1 3-1296,-9-6-2993,-9 0-2425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10970,'0'0'8466,"-3"5"-7954,-1 4-298,1 0 1,0 1-1,0 0 0,1 0 0,0-1 1,0 1-1,1 0 0,1 19 0,6 89 1258,-4-107-1406,0-1 1,0 0-1,1 0 1,0 0-1,0 0 1,1 0-1,1-1 1,0 0-1,0 1 1,0-2-1,1 1 1,1-1-1,10 11 1,1-10 180,4 1-240,9 19-23,-24-24 16,0 1-1,-1 0 1,1 1-1,-1-1 0,-1 1 1,1 0-1,-1 1 1,6 12-1,-8-14 23,14 40 470,-17-45-474,1 0 1,-1 1 0,0-1 0,1 0 0,-1 0-1,0 1 1,0-1 0,0 0 0,0 1-1,0-1 1,0 0 0,0 1 0,0-1 0,-1 0-1,1 0 1,-1 1 0,1-1 0,0 0-1,-1 0 1,0 0 0,1 1 0,-1-1 0,0 0-1,0 0 1,0 0 0,1 0 0,-1 0-1,0-1 1,0 1 0,0 0 0,0 0 0,-1-1-1,0 2 1,-25 5 36,0 0 0,0-2-1,0-1 1,-1-1 0,0-1-1,1-2 1,-49-4 0,57-3-319,18-3-397,3 8 537,-1 1 1,1 0-1,-1-1 1,1 1-1,0 0 1,0 0-1,0 0 1,0 0-1,0 0 1,0 0-1,0 0 1,0 1-1,3-2 1,42-7-1977,27-6-771,-13 1-2112,1-3-1221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5633,'0'0'14945,"-2"17"-14393,-8 194 1180,10-165-1451,2-1 0,2 0-1,11 51 1,-14-91-453,9 31 472,-10-35-450,0 0 0,0 0-1,1 0 1,-1 1 0,1-1 0,-1 0 0,1 0-1,-1 0 1,1 0 0,0 0 0,-1 0 0,1 0-1,0-1 1,0 1 0,-1 0 0,1 0-1,0 0 1,0-1 0,0 1 0,0 0 0,2 0-1,-2-2-26,0 1-1,0-1 0,-1 1 0,1-1 0,0 0 1,-1 1-1,1-1 0,-1 0 0,1 0 0,-1 1 0,1-1 1,-1 0-1,1 0 0,-1 0 0,0 0 0,1 0 1,-1 0-1,0 0 0,0 1 0,0-1 0,0 0 0,0 0 1,0 0-1,0 0 0,0 0 0,0-1 0,0-39-3241,-1 30 1376,1-35-5357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10538,'0'0'10066,"174"30"-9898,-119-21-168,9-7-32,-9 4-992,9 13-1816,-9 0-3458,-27 3-2944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10 520 10682,'0'0'9450,"4"-30"-9236,37-237 418,-30 209-317,-5 28-158,-1 0 1,1-45 0,-4 45-138,3 37-135,6 49 170,2 4 153,2-1 1,3-1-1,2-1 1,2 0-1,35 60 1,-39-92-1344,-7-19-901,-11-6 1803,1 0 1,-1 0-1,1 0 1,-1 0-1,1-1 1,-1 1-1,0 0 1,1 0-1,-1-1 0,0 1 1,1 0-1,-1 0 1,0-1-1,1 1 1,-1 0-1,0-1 1,0 1-1,1-1 1,-1 1-1,0 0 1,0-1-1,0 1 1,1-1-1,-1 1 0,0-1 1,0 1-1,0-1 1,2-21-3709</inkml:trace>
  <inkml:trace contextRef="#ctx0" brushRef="#br0" timeOffset="1">0 152 9458,'0'0'8714,"120"151"-7826,-75-124-456,1-2-432,0-8-760,18-17-1248,-18 0-2169,-9 0-1473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7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0 6873,'0'0'11512,"-10"2"-10398,7-2-1001,-1 1-1,0 0 1,1 0 0,-1 0-1,1 0 1,-1 0 0,1 1 0,0 0-1,0 0 1,-1 0 0,-3 3-1,1 1 153,0 0 0,1 0 0,0 1 0,0 0 0,-7 14 0,-2 4 187,-98 199 2000,80-143-1993,5 2 0,3 1 0,4 2-1,4-1 1,3 2 0,-2 162 0,14-98-94,3 207 129,2-310-525,1 0 1,2-1-1,3 1 1,1-1-1,3-1 1,1 0-1,3-1 1,1-1 0,3-1-1,1-1 1,49 68-1,-65-102-176,-1-1-1,1 1 1,0-2 0,1 1-1,0-1 1,0 0-1,0-1 1,17 9 0,-15-10-1018,1 0 1,-1 0 0,1-1-1,18 3 1,17-4-7523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9058,'0'0'7231,"-2"27"-5599,1-3-1334,-2 12 69,2 0-1,2 0 1,5 37 0,-1-38 71,1 0 1,3-1 0,0 0 0,2 0-1,24 49 1,-31-74-364,1-1-1,0 1 0,1-1 1,9 11-1,-13-17-57,0-1 0,-1 1 0,1 0 0,0 0 0,0-1-1,0 0 1,0 1 0,1-1 0,-1 0 0,0 0 0,0 0-1,1 0 1,-1 0 0,1-1 0,-1 1 0,0-1 0,1 1 0,-1-1-1,1 0 1,0 0 0,3-1 0,-4 1-11,-1-1 0,0 1 0,0-1 0,0 0 0,0 0 0,0 1 1,0-1-1,0 0 0,0 0 0,0 0 0,0 0 0,-1 0 0,1 0 0,0 0 0,-1 0 0,1 0 0,0-1 1,-1 1-1,0 0 0,1 0 0,-1 0 0,0-1 0,1 1 0,-1 0 0,0-2 0,3-7 44,12-45-272,-3 1 0,-1-2 0,-4 0 1,-1 0-1,-4-91 0,10 185-5263,-5-21 2644,2 11-2433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4841,'0'0'13278,"-6"27"-11495,2-10-1503,-3 10 138,1 0 1,1 1 0,1 0 0,2 0-1,1 0 1,3 41 0,0-60-433,0-1 1,0 0 0,1 0-1,0 0 1,1 0-1,0 0 1,0-1-1,1 0 1,0 0-1,0 0 1,0 0-1,1-1 1,0 0 0,0 0-1,1-1 1,-1 1-1,1-1 1,1-1-1,-1 1 1,1-1-1,-1-1 1,1 1 0,0-1-1,0-1 1,1 0-1,-1 0 1,0 0-1,1-1 1,-1 0-1,1-1 1,0 0-1,-1 0 1,12-2 0,-14 1-180,0-1 1,0 1-1,0-1 1,0-1 0,-1 1-1,1-1 1,-1 1 0,0-2-1,0 1 1,0 0-1,0-1 1,5-5 0,-1 0-832,1-2 1,-2 1 0,1-1-1,6-12 1,7-21-4365</inkml:trace>
  <inkml:trace contextRef="#ctx0" brushRef="#br0" timeOffset="1">0 135 9354,'0'0'11226,"184"38"-10962,-138-38-264,-1 0-208,-8 0-944,-9-27-1048,-10-3-2465,-18 0-2633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10442,'0'0'8842,"183"44"-8482,-128-36-360,0-5-472,27-3-1776,-27 0-2457,0-3-2473</inkml:trace>
  <inkml:trace contextRef="#ctx0" brushRef="#br0" timeOffset="1">523 1 9762,'0'0'7862,"-15"29"-5900,-48 99-438,58-116-1289,0 1 0,1 0 0,0 0-1,1 0 1,1 0 0,0 0 0,1 1 0,0-1 0,1 1 0,0-1 0,4 21 0,-2-19-20,-2-10-171,1-1 0,0 1 0,0-1 0,0 1 0,1-1 0,-1 0 0,1 1 0,0-1 0,1 0 0,-1 0 0,1 0 0,-1 0 0,1-1 0,0 1 0,1-1 0,-1 0 0,1 0 0,-1 0 0,1 0 0,0 0 0,0-1 0,0 0 0,0 0 0,0 0 0,1 0 1,7 2-1,8 0-37,-1 0 0,1-1 1,-1-1-1,38-1 0,-55-1-77,1 0 0,-1 0 0,0 0 0,1-1-1,-1 1 1,1 0 0,-1-1 0,0 0 0,1 0-1,-1 0 1,0 0 0,0 0 0,0 0 0,0 0-1,0-1 1,0 1 0,0-1 0,0 1 0,0-1-1,-1 0 1,1 0 0,0 0 0,-1 0 0,0 0-1,0 0 1,1 0 0,0-4 0,-1 4-208,-1 0 1,0-1-1,0 1 1,1 0-1,-1-1 1,-1 1 0,1 0-1,0-1 1,0 1-1,-1 0 1,0 0-1,1-1 1,-1 1-1,0 0 1,0 0-1,0 0 1,0 0-1,-1 0 1,1 0 0,-2-2-1,-21-18-5937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12707,'0'0'8097,"174"-36"-7440,-101 20-465,1-1-192,-19 3-504,-10 6-841,-8 8-623,-28 0-1889,0 0-1336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 1816,'0'0'8762,"-17"-19"-1835,16 19-6855,0 0 1,0 0-1,1 0 1,-1 0-1,0 1 0,0-1 1,1 0-1,-1 0 1,0 0-1,1 1 0,-1-1 1,0 0-1,1 1 1,-1-1-1,0 1 1,1-1-1,-1 1 0,1-1 1,-1 1-1,1-1 1,-1 1-1,1 0 0,-1-1 1,1 1-1,0 0 1,-1-1-1,1 1 0,0 0 1,-1 1-1,-2 24 328,2-14-122,-6 215 878,7-227-1156,0 8 22,0-1 0,0 1 0,1-1 0,1 0 0,-1 1 0,1-1 0,0 0 0,0 0 0,1 0 0,0 0 0,1-1 0,-1 1-1,1-1 1,0 0 0,1 0 0,0 0 0,0 0 0,0-1 0,0 0 0,1 0 0,0 0 0,0-1 0,0 0 0,0 0 0,1-1 0,0 1 0,0-1 0,0-1 0,0 1-1,11 1 1,19 3 65,0-1-1,1-2 1,-1-2-1,63-3 1,-68 0-93,-3-1-243,1-2 0,-1 0 0,30-10 0,-24 6-1155,-33 7 821,7-2-579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9402,'0'0'7604,"29"2"-6502,94 13-351,-114-14-666,0 0 1,0 1 0,-1 1 0,0-1-1,1 1 1,-1 1 0,0 0 0,0 0-1,-1 0 1,1 1 0,-1 0 0,10 9-1,-13-9 76,1 0-1,-1 0 1,0 0-1,-1 1 1,1 0-1,-1 0 1,0 0-1,-1 0 1,1 0-1,-1 0 1,-1 1-1,1-1 1,0 9-1,-1-1 31,-1-1-1,0 1 1,-1 0 0,-1-1-1,0 1 1,-1-1-1,0 0 1,-1 1-1,-1-2 1,0 1-1,-1 0 1,0-1-1,-9 13 1,-22 40-909,56-63-4277,7-2-1465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1064,'0'0'18364,"-46"140"-17692,46-63 120,0 8-319,0 0-329,19-5-72,-1-14-72,0-19-88,1-17-569,-1-16-919,0-14-1425,-9-25-1391,1-11-602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8890,'0'0'8832,"34"15"-7861,1 0-752,13 5 84,-1 1 0,72 46 1,-89-48-165,-1 1 1,-1 2-1,-1 0 1,46 50-1,-66-63-44,0-1-1,-1 1 0,0 0 0,0 0 1,-1 1-1,0 0 0,-1 0 0,0 0 0,-1 0 1,0 1-1,0-1 0,-1 1 0,-1 0 1,0-1-1,0 1 0,-1 0 0,0 0 0,-1 0 1,0-1-1,-4 14 0,1-12-37,-1 0 0,0-1 0,0 1 0,-2-1 0,1 0 0,-2-1 0,1 1 0,-1-1 0,-1-1 0,0 0 0,-10 9 0,2-3-46,-2-1 1,1 0-1,-2-1 0,1-1 1,-29 12-1,32-18-233,1-1 0,-1-1 0,0 0 0,-1-1 0,1-1-1,-32 1 1,46-3 96,0 0 0,0 0 0,0 0 1,0 0-1,0 0 0,1 0 0,-1-1 0,0 1 0,0-1 0,0 1 0,0-1 0,1 0 0,-1 0 0,0 0 0,0 0 0,1 0 0,-1 0 0,1 0 0,-1 0 1,1-1-1,-2-1 0,2 0-411,-1 0 1,1 0 0,0 0 0,0 0 0,0 0 0,0 0-1,1 0 1,-1-1 0,1 1 0,0 0 0,0-5 0,0-25-6810</inkml:trace>
  <inkml:trace contextRef="#ctx0" brushRef="#br0" timeOffset="1">642 108 13379,'0'0'5745,"-18"225"-4289,18-129-343,9 1-545,9-12-384,19-8-184,-10-19 0,1-12-776,18-18-913,-10-12-2200,-8-16-1592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1 637 4537,'0'0'15086,"0"-10"-14697,2-12-263,1 0-1,1 0 1,11-32 0,-6 24-15,-1 0 1,4-41 0,-9-202 210,-4 170-432,2 135 288,2 0-1,2 0 1,1 0 0,11 34 0,47 125 592,-61-182-771,6 15 62,31 78 215,-36-94-239,1 1-1,-1-1 0,1 0 1,1-1-1,-1 1 1,1-1-1,0 0 1,14 11-1,-19-17-24,1 0-1,-1 0 1,0 0 0,1 0-1,-1 0 1,1 0 0,-1 0-1,1-1 1,-1 1 0,1 0-1,0-1 1,-1 0 0,1 1 0,0-1-1,0 0 1,-1 0 0,1 0-1,0 0 1,-1 0 0,1 0-1,0 0 1,0-1 0,-1 1-1,1 0 1,0-1 0,-1 0-1,1 1 1,-1-1 0,1 0-1,-1 0 1,1 0 0,-1 0-1,0 0 1,1 0 0,-1 0-1,0-1 1,0 1 0,0 0-1,0-1 1,0 1 0,0 0 0,0-1-1,0 0 1,0 1 0,-1-1-1,1 1 1,0-3 0,4-11 21,0 1 1,-1-1-1,-1 0 1,2-18-1,-4 24-13,4-49-13,-2-1 0,-5-62 0,-1 23-4122,5 122 2878,2-1 0,0 1 1,1-1-1,11 29 0,-1-2-3,12 51-2078,1-8-1394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6873,'0'0'7234,"0"-23"-5234,0-158 1054,35-294 1818,-34 464-4869,3-26 27,-4 36-34,0 0 1,1 0-1,-1 0 1,0 0-1,0 0 1,0 0-1,0 0 0,1 0 1,-1 1-1,1-1 1,-1 0-1,0 0 1,1 0-1,-1 1 0,1-1 1,0 0-1,-1 0 1,1 1-1,-1-1 1,1 0-1,0 1 0,0-1 1,-1 1-1,1-1 1,1 0-1,8 16-400,-8-11 339,11 26 18,13 49 1,-1 1 273,84 232 53,-85-256-691,-4-23-2768,-37-59-15341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13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77 10490,'0'0'13754,"0"4"-13381,1-1-354,1 1-1,0-1 1,-1 0-1,1 0 1,0-1-1,0 1 1,1 0-1,-1-1 1,1 1-1,-1-1 1,1 0-1,0 0 1,0 0-1,-1 0 0,2 0 1,-1-1-1,0 1 1,0-1-1,5 2 1,81 31 450,-76-30-418,23 9 49,-12-4-77,1 0 0,0-1 0,1-2 0,-1 0-1,32 2 1,-58-9-16,-1 1 1,0 0-1,0-1 0,0 0 0,0 1 1,0-1-1,1 0 0,-1 0 0,0 0 0,1 0 1,-1 0-1,-1-2 0,-11-6-31,-33-12 15,-2 1 1,-85-22 0,75 25 439,58 17-193,23 2-147,-6-3-92,55 19 128,-50-12-87,0 0-1,0-2 0,1 0 1,0-2-1,26 1 0,-61-5-103,0 0 1,0 0-1,0-1 1,0-1-1,1 0 0,-16-7 1,-23-8-75,-13 3 220,-78-9 0,139 25 112,17 0-64,44 0-154,51 1 123,156-19 0,-264 18-96,-1 0 0,0 0 0,1 0 1,-1 0-1,0 0 0,1 1 0,-1-1 0,1 0 0,-1 0 1,0 0-1,1 0 0,-1 0 0,0 0 0,1 0 1,-1-1-1,1 1 0,-1 0 0,0 0 0,1 0 1,-1 0-1,0 0 0,1-1 0,-1 1 0,0 0 1,1 0-1,-1 0 0,0-1 0,1 1 0,-1 0 1,0-1-1,0 1 0,1 0 0,-1 0 0,0-1 0,0 1 1,0 0-1,1-1 0,-1 1 0,0-1 0,0 1 1,0-1-1,-19-7 19,-40-4-60,-46 2 36,-119 3 0,629 7-1427,-431 0-2649,-2 0-5933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1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9394,'0'0'7898,"192"110"-7506,-118-77-392,8 8-1120,-18-8-1801,-9-5-3544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2 806 8858,'0'0'4756,"0"-26"-4052,-1-14-219,3-113 1638,6-225-389,-8 297-866,0 80-694,0 11 111,0 3-272,-1 11 116,1 0 1,2 1-1,0-1 1,2 0-1,7 29 0,-5-34-46,-1 1-40,2-1 0,14 29 0,-20-45-33,0 0 0,1 0 0,-1 0-1,1 0 1,0 0 0,0-1 0,0 1-1,1-1 1,-1 1 0,0-1 0,1 0-1,-1 0 1,1 0 0,0 0 0,0 0-1,0-1 1,0 1 0,0-1 0,0 0-1,0 0 1,0 0 0,7 1 0,-9-2-8,0-1 0,0 1 0,0 0 0,0 0 0,0-1 1,-1 1-1,1-1 0,0 1 0,0-1 0,0 1 0,-1-1 1,1 1-1,0-1 0,0 0 0,-1 0 0,1 1 0,-1-1 1,1 0-1,0 0 0,-1 0 0,0 1 0,1-1 1,-1 0-1,1 0 0,-1-2 0,8-29 77,-7 25-65,11-68 3,1-83 0,-2 27 0,-11 114 24,1-18 31,2 30 240,3 19 357,27 152 1246,-9-30-1258,-12-82-704,2 0 0,2-1 1,3-1-1,28 56 0,-45-104-129,1 1-1,-1-2 0,1 1 1,-1 0-1,1 0 0,0-1 1,1 0-1,-1 1 1,1-1-1,-1-1 0,1 1 1,0 0-1,8 3 0,-7-4-567,1 0-1,0 0 1,0-1-1,0 0 1,0 0-1,7-1 1,16 1-4967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10898,'0'0'9842,"0"195"-8537,0-107-593,0 0-400,9-8-160,9-9-152,-8-16-72,-1-11-776,18-16-881,-8-12-2512,8-13-2208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9978,'0'0'9347,"-28"20"-8238,-3 3-567,-49 46 0,76-64-448,0 0 0,0 0-1,0 0 1,1 1 0,0-1 0,0 1-1,0 0 1,1 0 0,0 0 0,0 0 0,1 0-1,0 0 1,0 1 0,0-1 0,0 0 0,1 1-1,0-1 1,1 0 0,1 7 0,-1 12 230,-2-7-151,2 0 0,0-1-1,1 1 1,1 0-1,1-1 1,0 0 0,1 0-1,12 28 1,-13-38-170,1 1 0,0 0 0,0-1 0,0 0 0,1 0 0,0-1 0,1 1 0,-1-1 0,1-1 0,0 1 0,1-1 0,-1 0 0,1-1 0,0 0 0,0 0 0,0-1 0,1 0 0,-1 0 0,13 2 0,-7-3-239,-1 0-1,0 0 1,1-1 0,-1-1 0,0 0-1,1-1 1,-1 0 0,1-1-1,14-5 1,-18 4-409,0 0 0,-1-1 1,0 0-1,1-1 0,-2 0 0,1-1 0,13-10 0,22-24-5756,-13 5-3680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0 592 8130,'0'0'10782,"5"-12"-10079,12-34-129,-1-2 1,10-51-1,-11 10-588,7-163 0,-13 207-219,-9 49 237,0 0 0,1 0 0,-1 0 1,1 1-1,0-1 0,0 0 1,3 6-1,5 18 199,19 112 1417,17 71-644,-32-158-858,-11-37-126,1 0 0,1 0 0,0-1 0,1 0-1,1 0 1,0 0 0,1-1 0,1 1 0,9 12-1,-1-13-837,-15-14 758,-1 0 0,0 1 0,0-1 1,1 0-1,-1 0 0,0 0 0,1 0 0,-1 0 0,0 1 0,1-1 1,-1 0-1,0 0 0,0 0 0,1 0 0,-1 0 0,0 0 1,1 0-1,-1 0 0,0 0 0,1 0 0,-1-1 0,0 1 0,1 0 1,-1 0-1,0 0 0,1 0 0,-1 0 0,0-1 0,0 1 0,1 0 1,-1 0-1,0 0 0,0-1 0,1 1 0,-1 0 0,0 0 1,0-1-1,0 1 0,0 0 0,1 0 0,-1-1 0,0 1 0,0 0 1,0-1-1,0 1 0,0 0 0,0-1 0,0 1 0,0 0 1,0-1-1,0 1 0,0 0 0,0 0 0,0-1 0,0 1 0,0 0 1,0-1-1,0 1 0,0 0 0,0-1 0,0-23-5130</inkml:trace>
  <inkml:trace contextRef="#ctx0" brushRef="#br0" timeOffset="1">119 190 9074,'0'0'12203,"110"77"-15340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935 105 14347,'0'0'4393,"19"-42"-17284</inkml:trace>
  <inkml:trace contextRef="#ctx0" brushRef="#br0" timeOffset="1">0 55 10162,'0'0'8746,"165"-33"-8178,-119 22-392,-9 3-104,-10 5-64,-8 3 0,-10 0 0,0 19 88,0 17 664,-9 5-239,0 9-521,9 21-953,-9-10-3256,9-17-4696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9378,'0'0'11474,"-18"146"-10385,18-80-521,0-3-336,0-5-224,9-14-8,0-11-1048,9-11-945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37 361 10002,'0'0'10314,"211"85"-9153,-138-63-329,0-5-464,-8-4-208,-1-7-160,-18-6-288,-19 0-928,1-3-713,-28-35-1184,0 5-2200,-19-3-1888</inkml:trace>
  <inkml:trace contextRef="#ctx0" brushRef="#br0" timeOffset="1">0 69 11090,'0'0'6530,"202"-8"-5466,-120-3-576,-8 0-312,-1-3-176,-18 3-360,0 3-1424,-18 5-2185,-10 1-2232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0 560 824,'0'0'16425,"6"-31"-15790,5-13-507,-2 10-57,-2-1 1,5-67 0,-10-119 6,-3 128 650,1 144-496,-2-11 144,2-1 0,2 1 0,2-1 0,1 0 0,14 51 0,-10-60-104,1-1 1,2 0-1,30 52 1,-37-72-191,1-1 0,0-1 0,0 1 0,1-1 0,0 0 0,0-1 0,12 9 0,-15-12-48,1 0 1,0-1-1,0 1 0,0-1 0,0 0 0,0-1 0,1 1 1,-1-1-1,0 0 0,1 0 0,-1-1 0,1 0 0,-1 0 1,8-1-1,-10 1-28,-1 0-1,1-1 1,-1 0 0,0 0 0,1 1 0,-1-1 0,0-1 0,0 1-1,0 0 1,0 0 0,0-1 0,0 1 0,0-1 0,0 0 0,0 0 0,-1 0-1,3-3 1,0 0-1,-1-1 1,0 0-1,0 0 0,-1 0 1,0 0-1,3-11 0,-1-5-66,-1 0 0,-1 0-1,-1-23 1,-6-87-970,2 68-1141,2 0-4118,1 51 468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7618,'0'0'12642,"-19"174"-11641,19-92-481,0 6-216,19-11-176,8-11-128,-8-16-120,8-15-784,-18-13-777,10-22-1063,-10 0-1233,0-19-456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18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15403,'0'0'6334,"-13"25"-5281,-1-2-760,7-12-180,0 0 1,1 1-1,0 0 0,0 0 0,1 0 1,1 1-1,0-1 0,1 1 1,1 0-1,0 1 0,-1 24 1,3-15-71,2-1 1,0 0 0,2 0 0,0 0 0,1 0 0,2 0 0,0-1 0,1 0 0,1-1 0,1 1 0,21 31 0,-23-41-41,0 0 1,1-1-1,0 0 1,0 0 0,1-1-1,0 0 1,1 0-1,0-1 1,1-1 0,-1 0-1,1-1 1,1 0 0,-1 0-1,1-2 1,0 1-1,0-2 1,0 0 0,1 0-1,-1-1 1,22 0-1,-30-2-12,-1 0 0,1 0 0,-1 0 0,0-1 0,1 0 0,-1 0 0,1 0 0,-1 0-1,0-1 1,0 0 0,0 1 0,0-1 0,0-1 0,0 1 0,-1-1 0,1 1 0,-1-1 0,1 0-1,-1 0 1,0-1 0,0 1 0,-1-1 0,1 1 0,-1-1 0,1 0 0,-1 0 0,0 0 0,-1 0-1,1 0 1,-1-1 0,0 1 0,0 0 0,1-5 0,0-13 13,0 1 1,-1-1 0,-3-21-1,2 37 1,-1-1-1,0 1 1,0-1 0,0 1-1,-1 0 1,0 0 0,-1 0-1,1 0 1,-1 0 0,0 0-1,-1 1 1,1-1 0,-1 1-1,-4-5 1,-13-4 8,21 15-22,-1-1-1,1 0 1,0 0 0,-1 0 0,1 0 0,-1 0 0,1 0 0,0 0 0,-1 0 0,1 1 0,0-1 0,-1 0 0,1 0 0,0 0 0,0 1 0,-1-1 0,1 0 0,0 0 0,0 1 0,-1-1 0,1 0 0,0 1 0,0-1 0,0 0 0,-1 1-1,1-1 1,0 0 0,0 1 0,0-1 0,0 0 0,0 1 0,0-1 0,0 1 0,0-1 0,4 54-430,-4-53 443,50 227-160,-19-99 123,19 77 22,54 302 27,-94-300 76,-10-203-82,0 0 0,0-1 0,0 1 0,-1 0 0,1 0 0,-1 0 0,0-1 0,-1 1 0,1-1 0,-1 1 0,0-1 0,-3 5 0,3-7 4,0 0 1,0 0-1,0 0 1,0 0-1,-1-1 1,1 1-1,-1-1 1,1 0 0,-1 1-1,1-1 1,-1-1-1,0 1 1,0 0-1,1-1 1,-1 1-1,0-1 1,0 0-1,0 0 1,0 0 0,1 0-1,-1 0 1,-3-1-1,-3-1-23,-1 0 0,1-1 0,0 0 0,0 0 0,0-1 0,0 0 0,1-1 0,-1 0 0,1 0 0,1-1 0,-1 1 0,1-2 0,0 1 0,-7-9 0,-2-2-40,1-1 0,1-1 1,0 0-1,-19-39 0,26 45 40,1 0 0,1-1-1,0 1 1,1-1-1,1 0 1,0-1-1,1 1 1,0 0 0,1-1-1,1 1 1,1-19-1,1 23 32,0 0-1,0-1 0,1 1 1,0 1-1,0-1 1,1 0-1,1 1 1,0 0-1,0 0 0,1 0 1,0 1-1,0-1 1,1 1-1,0 1 0,0-1 1,12-7-1,9-5 121,1 1-1,39-19 1,33-19-116,-94 51-223,1 0 0,-1-1 0,0 1 0,0-1 0,-1-1 0,0 1 0,0-1 0,-1 0 0,8-17 0,-6 11-1080,-2 0 0,0 0-1,3-15 1,-3-29-5982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10522,'0'0'8906,"37"10"-8323,8 3-473,16 5 17,97 15 0,128 2-1733,-286-34 1592,1-1 0,-1 0 0,1 0 0,-1 0 0,1 0-1,-1 1 1,1-1 0,-1 0 0,0 1 0,1-1 0,-1 0-1,1 1 1,-1-1 0,0 0 0,1 1 0,-1-1 0,0 1-1,1-1 1,-1 0 0,0 1 0,0-1 0,1 1 0,-1-1 0,0 1-1,0-1 1,0 1 0,0-1 0,0 1 0,0-1 0,0 1-1,0 0 1,0-1 0,0 1 0,0-1 0,0 1 0,0-1-1,0 1 1,0-1 0,0 1 0,-1-1 0,1 1 0,0-1-1,-1 1 1,-13 29 937,10-21-828,-2 4 222,1 1 0,0 0 0,1 0 0,1 0 0,0 1 0,1-1 0,0 1 0,1 20 0,1-24-152,1 0-1,0-1 1,0 1 0,1-1 0,0 1-1,1-1 1,0 0 0,0 1 0,1-2-1,1 1 1,0 0 0,8 12-1,-2-8-30,1 0 0,1-1-1,-1 0 1,27 18 0,-32-26-282,0 0 1,0-1 0,1 0 0,0 0 0,0 0 0,0-1 0,0-1 0,0 1 0,1-1 0,-1-1-1,1 0 1,9 1 0,-16-2-14,0-1-1,0 1 0,-1 0 1,1 0-1,0-1 0,0 1 0,-1-1 1,1 1-1,-1-1 0,1 0 1,0 0-1,-1 0 0,1 0 1,-1 0-1,0 0 0,1 0 1,-1 0-1,0 0 0,1-1 1,-1 1-1,0-1 0,1-1 1,14-40-5511,-13 5-883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11210,'0'0'10755,"202"85"-10539,-157-76-216,-8-9-568,0 0-945,-10-6-1031,-18-13-1969,-9-6-1513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11154,'0'0'6215,"33"1"-5524,201 1-510,-197-3-1163,0-1 0,-1-2 1,38-9-1,-54 8-1905,0 0 1,0-2 0,34-16 0,-36 19 16730,-24 22-14740,-2 30 2273,2 1 0,3 0 0,2 63 0,1-82-1033,-2 55 276,0-29-361,7 78 1,10-95-753,-5-27-1017,-9-12 1413,-1-1 0,1 1 0,-1 0 0,1 0 0,-1 0 0,1-1 0,-1 1 0,1 0 0,-1-1 0,0 1 0,1 0 0,-1-1 0,0 1 0,1 0 0,-1-1 0,0 1 0,1-1 0,-1 1 0,0-1 0,0 1 0,1-1 0,-1 1 0,0-1 0,0 1 0,0-1 0,0 1 0,0-1 0,0 1 0,0-1 0,0 1 0,0-2 0,2-29-3620,-2-11-2917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8586,'0'0'7047,"32"13"-5836,103 45-617,-120-51-528,0 0 0,0 1 0,-1 1 0,19 14 0,-20-13-41,-9-7-27,0 1 0,0 0 0,-1-1 0,0 1 0,0 1 0,0-1 0,0 0 0,0 1 0,-1-1 0,0 1 0,0 0-1,0 0 1,0 5 0,-1-7 1,0 1 0,0-1-1,-1 0 1,1 1-1,-1-1 1,0 1-1,0-1 1,-1 1 0,1-1-1,0 0 1,-1 1-1,0-1 1,0 0-1,0 1 1,0-1 0,-1 0-1,1 0 1,-1 0-1,0 0 1,0 0 0,-2 3-1,-12 8 0,-1-1 0,0 0 0,0-1 0,-1-1 0,-1-1 0,1 0 0,-34 11 0,96-51 1460,-30 22-1265,0 1 0,1 0-1,0 0 1,20-4 0,-32 10-123,1 0 0,-1 0 0,1 0 0,-1 1 0,1-1 0,0 1 0,-1 0 0,1 0 1,-1 0-1,1 1 0,0-1 0,-1 1 0,1 0 0,-1 0 0,0 0 0,1 0 0,-1 1 0,0 0 0,0-1 0,1 1 0,-2 0 0,1 0 0,0 0 0,0 1 0,-1-1 1,1 1-1,-1 0 0,1-1 0,1 5 0,17 35 318,-2 0 0,-1 2 0,14 59 0,23 56-1584,-43-127 319,12 28-1039,-23-57 1515,1 0 1,-1 0-1,1-1 1,-1 1-1,1-1 1,0 1-1,0-1 0,0 0 1,1 0-1,-1 0 1,0 0-1,1 0 1,-1 0-1,1-1 0,4 3 1,-6-4 370,-1 0 0,1 0 0,-1-1 0,1 1 0,-1 0 0,1 0 0,-1-1 0,1 1 0,-1 0 0,0 0 1,1-1-1,-1 1 0,0-1 0,1 1 0,-1 0 0,0-1 0,1 1 0,-1-1 0,0 1 0,0-1 0,1 1 0,-1-1 0,0 1 0,0-1 0,0 1 0,0-1 1,0 1-1,0-1 0,7-44 1816,-2 0 1,-2 0 0,-5-81-1,0 32 510,2 85-2132,0-120 1245,17-129 0,-15 219-1437,-2 33-147,-1 27 40,13 262 765,-8-250-569,2 1 0,1-1 0,1 0 0,2-1 0,1 0 0,22 41-1,-32-69-72,1-1-1,0 0 0,1 0 0,-1 0 0,1 0 0,-1 0 0,6 4 0,-7-6 3,0 0 1,0 0-1,0-1 0,0 1 0,0-1 1,0 1-1,0-1 0,0 1 0,0-1 1,0 1-1,1-1 0,-1 0 0,0 0 1,0 0-1,0 0 0,0 0 0,1 0 1,-1 0-1,0 0 0,0 0 0,0 0 1,0-1-1,0 1 0,1 0 0,-1-1 0,2 0 1,21-4-44,-23 6 53,-1-1-1,1 0 1,0 0-1,0 0 1,-1 0-1,1 0 1,0 0-1,0 0 1,0 0-1,-1 0 0,1 0 1,0 0-1,0 0 1,-1 0-1,1-1 1,0 1-1,0 0 1,-1-1-1,1 1 1,0 0-1,-1-1 1,1 1-1,0-1 1,-1 1-1,1-1 1,-1 1-1,1-1 1,-1 0-1,1 1 1,-1-1-1,1 0 1,-1 1-1,0-1 1,1-1-1,8-310-134,-9-89-767,0 401 896,0 0 1,0 0 0,0 1-1,0-1 1,0 0 0,0 0-1,0 0 1,1 0 0,-1 0-1,0 0 1,0 0 0,0 0 0,0 0-1,0 0 1,0 0 0,0 1-1,0-1 1,0 0 0,0 0-1,0 0 1,1 0 0,-1 0 0,0 0-1,0 0 1,0 0 0,0 0-1,0 0 1,0 0 0,0 0-1,0 0 1,1 0 0,-1 0 0,0 0-1,0 0 1,0 0 0,0 0-1,0 0 1,0 0 0,0 0-1,0 0 1,1 0 0,-1 0-1,0-1 1,0 1 0,0 0 0,0 0-1,0 0 1,0 0 0,0 0-1,0 0 1,0 0 0,0 0-1,0 0 1,0 0 0,1 0 0,-1-1-1,0 1 1,0 0 0,0 0-1,0 0 1,0 0 0,0 0-1,6 13-513,56 251-7768,-43-183 3099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0 771 11242,'0'0'7257,"5"-30"-5644,0-5-1118,2-15 365,22-78-1,72-330-113,-100 454-714,11-59-721,-12 63 676,0 0 0,0 0 1,0 0-1,0 0 1,0 0-1,0 0 0,0 0 1,1 0-1,-1 0 0,0 0 1,0 0-1,0 0 0,0 0 1,0 0-1,0 0 0,0 0 1,1 0-1,-1 0 1,0 0-1,0 0 0,0 0 1,0 0-1,0 0 0,0 0 1,0 0-1,1 0 0,-1 0 1,0-1-1,0 1 1,0 0-1,0 0 0,0 0 1,0 0-1,0 0 0,0 0 1,0 0-1,0 0 0,0 0 1,0-1-1,1 1 0,-1 0 1,0 0-1,1 36-48,11 221 1319,-8-220-1179,2 0 1,1-1 0,2 0 0,27 67-1,-35-98-329,1 0-1,0-1 0,1 1 1,-1 0-1,1-1 1,0 0-1,0 0 0,0 0 1,0 0-1,1 0 0,0 0 1,0-1-1,4 4 1,-7-8 67,0 1 1,0-1-1,-1 1 0,1-1 1,-1 1-1,1-1 1,0 0-1,-1 1 1,1-1-1,-1 0 1,1 1-1,-1-1 1,0 0-1,1 1 1,-1-1-1,0 0 1,1 0-1,-1 0 0,0 1 1,0-1-1,0 0 1,0 0-1,0 0 1,0 0-1,0 1 1,0-1-1,0 0 1,0 0-1,-1-1 1,2-40-3513,-1 36 2345,0-40-5582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8690,'0'0'10458,"156"160"-10458,-101-138-2000,-9-9-2945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9282,'0'0'11956,"-6"-4"-11312,6 4-632,-1-1 1,0 1-1,1-1 1,-1 1-1,0-1 1,0 1-1,1-1 0,-1 1 1,0 0-1,0-1 1,0 1-1,1 0 0,-1-1 1,0 1-1,0 0 1,0 0-1,0 0 1,0 0-1,0 0 0,1 0 1,-1 0-1,0 0 1,0 1-1,0-1 0,0 0 1,0 0-1,1 1 1,-1-1-1,0 0 1,0 1-1,0-1 0,1 1 1,-1-1-1,0 1 1,1 0-1,-1-1 0,0 1 1,1-1-1,-1 1 1,1 0-1,-1 0 1,0 1-1,-1 5 35,1 0 0,-1 0 0,1 1 0,1-1 0,-1 10 0,0 6 84,-5 429 968,6-444-1102,0 0 1,1 0 0,0 0-1,0 0 1,1 0 0,0-1-1,1 1 1,-1-1 0,1 1-1,1-1 1,-1 0-1,1 0 1,1 0 0,-1-1-1,1 0 1,0 0 0,1 0-1,-1 0 1,1-1 0,0 0-1,0 0 1,1 0-1,0-1 1,0 0 0,0 0-1,0-1 1,0 0 0,1 0-1,-1-1 1,1 0 0,0 0-1,-1-1 1,1 0-1,13 0 1,161 0-2310,-180-1 2101,1-1 1,-1 1 0,1 0-1,-1-1 1,0 0-1,1 0 1,-1 1 0,0-2-1,0 1 1,0 0 0,1 0-1,-1 0 1,0-1 0,-1 1-1,1-1 1,0 0 0,0 0-1,-1 1 1,3-5-1,7-14-4974,-2-2-3346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7826,'0'0'13034,"0"195"-11585,0-110-881,0-2-352,9-9-136,10-13-80,-1-9-752,19-5-1025,-10-17-1991,-9-8-2650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4457,'0'0'12232,"0"-27"-11004,0-164 1025,24-48-1707,-11 132-1070,-12 128 573,1 0 0,2 0 0,0 0 0,1-1 0,0 1 0,2-1 0,1-1 0,0 1-1,1-1 1,2-1 0,15 24 0,-22-37-15,0-1-1,0 1 0,1 0 1,-1-1-1,1 0 1,0 0-1,10 5 1,-14-8-32,0 0-1,1-1 1,-1 1 0,0 0 0,1-1 0,-1 0 0,0 1-1,1-1 1,-1 0 0,1 1 0,-1-1 0,0 0 0,1 0-1,-1 0 1,1-1 0,-1 1 0,0 0 0,1 0 0,-1-1-1,0 1 1,1-1 0,-1 1 0,0-1 0,1 1 0,-1-1-1,0 0 1,0 0 0,0 0 0,0 0 0,0 0 0,0 0-1,0 0 1,0 0 0,0 0 0,0 0 0,0 0 0,-1 0-1,1-1 1,0 1 0,0-2 0,98-254-302,-61 140 333,-33 110 347,-1 17-147,3 27 153,-6-29-203,11 133 1939,-6-41-1464,0-16-418,-4-50-426,0 0 0,2 0 0,17 66 0,-20-98 7,0 1-1,-1-1 1,1 0-1,0 1 1,0-1-1,0 0 1,0 0 0,0 0-1,1 0 1,-1 0-1,0 0 1,1 0-1,0-1 1,-1 1-1,1 0 1,0-1-1,0 1 1,0-1-1,3 2 1,30 1-6637,-15-4-355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 10202,'0'0'8394,"-19"182"-6234,10-103-503,0 1-857,9-6-584,0-10-144,0-9-72,9-14-904,10-14-1033,8-21-1815,1-6-1417,-1 0-2849</inkml:trace>
  <inkml:trace contextRef="#ctx0" brushRef="#br0" timeOffset="1">284 0 8890,'0'0'9450,"-18"140"-7834,9-65-656,9 4-399,0-2-97,0-2-152,0-18-184,0-10-64,0-17-64,9-10-592,-9-18-785,9-2-591,-9-33-649,0-16-2312,-9-3-3520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19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11466,'0'0'7183,"15"25"-6931,51 76-76,-64-97-161,1 0-1,0 0 1,0 0-1,1-1 1,-1 0-1,1 1 0,0-1 1,-1 0-1,8 3 1,-8-5-2,0 0 1,-1 0-1,1 0 1,-1-1-1,1 0 1,0 1-1,0-1 1,-1 0-1,6-1 1,2 1 64,-9 0-64,-1 0 0,1-1 1,0 1-1,-1 0 0,1-1 0,-1 1 1,1 0-1,0-1 0,-1 1 0,1-1 1,-1 1-1,1 0 0,-1-1 0,0 0 1,1 1-1,-1-1 0,0 1 0,1-1 1,-1 1-1,0-1 0,1 0 0,-1 1 1,0-1-1,0 0 0,0 1 0,0-1 1,0 0-1,1 1 0,-1-1 0,0 0 1,-1 0-1,1-28 57,0 23-22,0 1-15,-1 1 0,1-1 0,-1 1-1,0-1 1,0 1 0,-1-1 0,1 1 0,-1 0 0,0 0 0,0 0 0,0 0 0,-1 0-1,1 0 1,-1 1 0,0-1 0,0 1 0,0-1 0,-1 1 0,1 0 0,-1 1-1,0-1 1,1 1 0,-1-1 0,0 1 0,-1 0 0,1 1 0,0-1 0,0 1 0,-1-1-1,1 1 1,-1 1 0,1-1 0,-1 1 0,1-1 0,-1 1 0,-7 1 0,10 0-17,0 0 1,0-1 0,0 1 0,0 0-1,1 0 1,-1 0 0,0 0 0,1 0 0,-1 1-1,1-1 1,-1 0 0,1 1 0,-1-1-1,1 1 1,0 0 0,0-1 0,0 1 0,0 0-1,0 0 1,0-1 0,0 1 0,1 0 0,-1 0-1,1 0 1,-1 0 0,1 0 0,0 0-1,0 4 1,-3 69 91,3-60-36,0-8-53,0 0 0,1 0 0,0 0 0,0 0-1,1 0 1,0 0 0,0 0 0,0-1 0,7 14 0,-7-18-17,-1 1 0,1-1 0,0 0 0,0 1 0,0-1 0,0 0 0,0 0 0,0 0 0,0-1 0,1 1 0,-1 0 0,1-1 0,-1 1 0,1-1 0,0 0 0,-1 0 0,1 0 0,0 0 0,0-1 0,0 1 0,0-1 0,0 0 0,0 1 0,-1-1 0,1 0 0,6-2 0,-8 2-4,0-1 1,0 1-1,1-1 0,-1 0 1,0 0-1,0 0 0,0 0 1,0 0-1,0 0 0,0 0 1,-1 0-1,1 0 0,0 0 1,-1 0-1,1-1 0,0 1 1,-1 0-1,1-1 0,-1 1 1,0 0-1,1-1 0,-1 1 1,0 0-1,0-1 0,0 1 1,0-3-1,1-46-62,-2 36 7,1 4 46,1-3-19,-1 1 0,-1 0 0,0-1 0,-1 1 0,-4-19 0,5 29 38,0 0 0,0 0 0,1 0 0,-1 0 0,0 0 0,-1 0 0,1 0 0,0 1 0,0-1 0,-1 0 0,1 1 0,-1-1 0,0 1 0,1-1 0,-1 1 0,0 0 0,0-1 0,0 1 0,0 0 0,0 0 0,0 1 0,0-1 0,0 0 0,0 1 0,0-1 0,-1 1 0,1 0 0,0 0 0,0-1 0,-1 1 0,1 1 0,0-1 0,0 0-1,0 1 1,0-1 0,-1 1 0,1-1 0,-3 3 0,3-2-12,1 0-1,-1 0 1,1 0 0,-1 1-1,1-1 1,0 1-1,-1-1 1,1 1-1,0-1 1,0 1-1,0 0 1,0 0-1,0-1 1,1 1-1,-1 0 1,0 0-1,1 0 1,0 0-1,-1 0 1,1 0 0,0 0-1,0 0 1,0 4-1,3 47-185,-3-49 100,1-1 0,0 0 0,0 1-1,1-1 1,-1 0 0,1 0 0,-1 0-1,1 0 1,0 0 0,0 0 0,0 0 0,1 0-1,-1-1 1,0 1 0,1-1 0,3 2-1,3 2-999,0 0 0,0-1-1,0 0 1,13 5-1,23 2-5799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10098,'0'0'13355,"165"58"-13091,-119-39-168,0-3-96,-1 6-144,1 0-824,-9 9-1049,9 32-1695,-19-5-1033,1-1-1929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1 743 6689,'0'0'13319,"0"-24"-11133,-1 10-1916,1-13 44,1 0-1,1 0 1,1 1-1,10-39 1,-7 41-201,44-198 342,-34 128-422,29-99 1,-35 280-240,1 55 807,42 203 0,-49-323-887,15 49-339,-17-67 188,-1 0 0,1 0 0,0-1 0,0 1 0,0-1-1,1 1 1,-1-1 0,5 4 0,-8-12-3228,-1-17 1951,-23-22-1481,-10-7-2984</inkml:trace>
  <inkml:trace contextRef="#ctx0" brushRef="#br0" timeOffset="1">19 190 6369,'0'0'11067,"137"143"-11067,-73-110-1024,-9-11-2921,-9-11-3673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129 160 3913,'0'0'9810,"-9"149"-9002,0-75-368,9 3-248,0 0-192,0-14-16,9-13-656,0-17-776,-9-47-10443</inkml:trace>
  <inkml:trace contextRef="#ctx0" brushRef="#br0" timeOffset="1">1 1 13219,'0'0'3906,"17"24"-2391,120 170 1184,-102-144-2337,-3 3 0,28 59 0,-50-88-287,0-1 0,-2 1 0,0 1 0,-2-1 0,0 1 0,-2 0 0,2 45 0,-6-65-82,-1 0 0,1 0 0,-1 0 0,0 0 0,0-1 0,-1 1 0,0 0 0,0 0 1,0-1-1,0 1 0,0-1 0,-1 0 0,0 1 0,0-1 0,0-1 0,-1 1 0,1 0 0,-1-1 0,0 0 0,0 0 0,0 0 1,0 0-1,0 0 0,-1-1 0,1 0 0,-1 0 0,-5 1 0,-3 2-493,0-1 0,0 0 0,-22 3 1,-37-2-5282,35-5-740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0 827 9938,'0'0'9437,"3"-31"-8378,14-185-16,17-15 119,-5 48-1040,-3 18-445,-27 202 491,3 0 0,8 52 0,-2-8 382,20 214 502,-9-210-879,-15-72-716,0 1 1,-1 1-1,0-1 1,1 24 0,-4-35-2555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37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1344,'0'0'20253,"183"102"-18533,-128-72-856,-9-8-568,0-3-296,9-11-688,-9-8-1872,-19 0-5210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27 14211,'0'0'4560,"29"-4"-4266,-17 3-272,76-10 76,148 0 0,-232 11-96,-1 0 1,0 0-1,0 1 1,0-1-1,0 0 0,0 1 1,0 0-1,-1 0 1,1 0-1,0 0 1,0 0-1,-1 1 0,1-1 1,0 1-1,-1 0 1,1 0-1,2 2 1,-3-1 30,-1 0 1,1 0 0,-1 0-1,0 1 1,0-1 0,0 0-1,0 1 1,0-1 0,0 0-1,-1 1 1,0-1 0,0 1 0,0-1-1,0 1 1,-1 5 0,-2 3 102,1 1 0,-2-1 0,0 1 0,0-1 0,-1 0 0,-1-1 0,0 1 0,0-1 0,-1 0 0,0-1 0,-10 11 1,-18 19 172,-52 47 0,76-77-281,-25 27-48,-3-3 1,-1-1-1,-1-2 1,-82 47-1,98-72-335,24-6 287,1 0 0,-1 0 1,1 0-1,-1 0 0,1 0 0,-1-1 1,1 1-1,-1 0 0,1 0 1,-1 0-1,1-1 0,-1 1 0,1 0 1,-1-1-1,1 1 0,-1 0 1,1-1-1,-1 1 0,1-1 0,0 1 1,-1-1-1,1 1 0,0-1 1,-1 0-1,0-3-583,1 0 0,-1 0 0,1 1 0,0-1 0,0 0-1,0 0 1,1 0 0,-1 0 0,3-7 0,12-39-7836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12347,'0'0'6561,"-137"187"-5313,109-91 473,19 11-433,9 3-656,0-5-320,37-14-200,-1-20-112,19-24-440,-9-20-784,37-27-1089,-28-22-2816,0-16-3145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12619,'0'0'6880,"20"4"-6737,5 1-125,-3 0-2,-1 0 1,-1 2-1,26 11 1,-45-18 100,0 0 0,-1 1 0,1-1 0,0 0 0,0 1 0,-1-1 0,1 1 0,-1-1 0,1 1 0,-1 0 0,1-1 0,-1 1 0,1-1 0,-1 1 0,1 0 1,-1 0-1,1-1 0,-1 1 0,0 0 0,0 0 0,1-1 0,-1 1 0,0 0 0,0 0 0,0-1 0,0 1 0,0 0 0,0 0 0,0 0 0,0 1 0,-1-1-72,1 0 1,0 0-1,0 0 0,0 0 0,0 0 0,0 0 0,1-1 0,-1 1 0,0 0 0,0 0 0,1 0 0,-1 0 0,0 0 1,1 0-1,-1 0 0,1 0 0,-1-1 0,1 1 0,0 0 0,-1 0 0,1-1 0,0 1 0,-1 0 0,1-1 0,1 2 1,2 0-50,0 1 0,-1-1 0,1 1 1,0 0-1,-1 1 0,0-1 0,0 1 1,0-1-1,0 1 0,0 0 0,-1 0 1,0 0-1,0 0 0,0 1 0,0-1 1,0 0-1,-1 1 0,0-1 0,0 1 1,0 0-1,-1-1 0,1 1 0,-1 0 1,0-1-1,-1 1 0,1 0 0,-1-1 1,0 1-1,0 0 0,0-1 0,-1 1 1,0-1-1,1 0 0,-1 0 0,-1 1 1,1-1-1,-1 0 0,0-1 0,1 1 1,-2 0-1,1-1 0,-4 4 0,-3 0 9,0 0 0,-1-1 0,1 0 0,-1-1 0,0 0 0,-1 0 0,1-1 0,-1-1 0,0 0 0,0 0 0,0-2 0,0 1 0,0-1 0,-21-2 0,27-1 24,15-4-75,17-2-21,11 2 51,0 1 0,0 2 1,0 2-1,0 1 0,41 6 0,-76-6 22,1 1-1,0 0 1,-1 0 0,1 0-1,-1 0 1,1 0-1,-1 1 1,1-1 0,-1 1-1,0-1 1,0 1-1,0 0 1,0 0 0,0 0-1,0 0 1,0 0-1,-1 0 1,1 1-1,-1-1 1,0 1 0,1-1-1,-1 1 1,0-1-1,-1 1 1,1 0 0,0-1-1,-1 1 1,1 0-1,-1-1 1,0 1 0,0 0-1,0 0 1,-1 4-1,0 1 39,1-1-1,-1 1 1,-1-1-1,0 0 0,0 1 1,0-1-1,-1 0 0,0-1 1,0 1-1,-1 0 1,-6 9-1,-7 3 39,0 0-1,-1-2 1,-1 0-1,0-1 1,-1-1 0,-1-1-1,-1-1 1,1-1-1,-2 0 1,-43 14 0,12-22-397,53-4-249,7-2-565,72-37-5861,-25 12 1016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8770,'0'0'12122,"192"88"-12418,-137-88-552,-9 0-640,-9-20-1505,-1-15-1752,-17 2-2200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11562,'0'0'6658,"220"47"-6658,-147-47-1032,19 0-1881,-19 0-1696,-18 0-5049</inkml:trace>
  <inkml:trace contextRef="#ctx0" brushRef="#br0" timeOffset="1">807 160 8434,'0'0'9114,"3"-24"-7809,11-71-235,-3 55-163,-11 39-660,0 9 218,-2 130 605,-22 166-1,17-231-1051,3 97-1,4-132-297,0-38 225,0 1 0,-1 0 1,1 0-1,0-1 0,0 1 0,0 0 1,0 0-1,0-1 0,0 1 1,0 0-1,0 0 0,0 0 1,0-1-1,0 1 0,1 0 0,-1 0 1,0-1-1,0 1 0,1 0 1,-1-1-1,1 1 0,-1 0 0,0-1 1,1 1-1,-1 0 0,1-1 1,0 1-1,-1-1 0,1 1 1,-1-1-1,1 1 0,0-1 0,-1 0 1,1 1-1,0-1 0,0 0 1,-1 1-1,1-1 0,0 0 1,0 0-1,-1 0 0,1 0 0,0 0 1,0 0-1,0 0 0,-1 0 1,1 0-1,0 0 0,0 0 1,-1 0-1,1 0 0,0-1 0,0 1 1,0-1-1,4-1-630,0-1 1,1 0-1,-2 0 1,1 0-1,0-1 1,4-5-1,28-30-5172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148 151 4321,'0'0'16323,"36"162"-15826,-8-101-161,-10 2-160,10-2-176,-10-15-392,-9-10-881,9-19-887,-18-34-7234,-9-19 2688</inkml:trace>
  <inkml:trace contextRef="#ctx0" brushRef="#br0" timeOffset="1">1 0 4113,'0'0'17878,"33"17"-16923,5 1-791,25 12 36,78 51 0,-112-63-224,-2 1 0,0 1 0,-1 1-1,35 38 1,-54-53 40,-1 1-1,-1 0 1,1 0-1,-1 1 1,-1-1-1,1 1 1,-1 0-1,0 0 0,-1 1 1,0-1-1,-1 1 1,1 0-1,-2 0 1,1 0-1,-1 0 1,-1 0-1,1 0 1,-2 0-1,1 0 1,-1 0-1,0 0 1,-4 10-1,2-11 12,0 0 1,-1 0-1,0 0 1,-1 0-1,0 0 0,0-1 1,-1 0-1,0 0 1,0 0-1,0-1 0,-1 0 1,0 0-1,0-1 1,-1 0-1,1 0 0,-1 0 1,0-1-1,0-1 1,-1 1-1,1-1 0,-17 3 1,-9 2-198,0-2 0,0-2-1,-1-1 1,-42-1 0,70-2-490,-23-1 460,19-7-7359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19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11002,'0'0'5740,"17"24"-5522,55 73-110,-71-95-94,1 0 1,0 1-1,-1-1 1,1 0 0,0 0-1,0 0 1,0 0-1,0 0 1,1 0-1,-1 0 1,0-1 0,1 1-1,-1-1 1,1 0-1,0 0 1,-1 0 0,1 0-1,0 0 1,0 0-1,0-1 1,-1 1-1,1-1 1,0 0 0,0 0-1,3 0 1,4-1 116,-9 1-98,-1-1 1,1 1-1,0 0 0,-1-1 0,1 1 0,0-1 0,-1 1 0,1-1 0,-1 1 0,1-1 0,-1 1 0,1-1 0,-1 1 0,1-1 0,-1 0 0,1 1 0,-1-1 0,0 0 0,1 0 0,-1 1 0,0-1 0,0 0 0,0 0 0,1 1 0,-1-1 1,0 0-1,0 0 0,0 1 0,0-1 0,-1-1 0,1-35 455,0 24-355,0-13 182,1 13-319,-1-1 0,0 1 0,-1-1-1,0 1 1,-4-16 0,4 26 95,0 1 0,0-1 1,0 0-1,0 1 0,0-1 1,0 1-1,-1-1 0,0 1 1,1 0-1,-1 0 0,0 0 1,0 0-1,0 0 0,0 0 1,0 0-1,0 0 0,-1 1 1,1-1-1,-1 1 0,1 0 1,-1 0-1,1 0 0,-1 0 1,0 0-1,1 0 0,-1 1 0,0-1 1,0 1-1,1 0 0,-6 0 1,5 0-54,1 1 0,-1 0 0,0 0-1,1-1 1,-1 2 0,1-1 0,-1 0 0,1 0 0,-1 1 0,1-1 0,0 1 0,0 0 0,0 0 0,0 0 0,0 0-1,0 0 1,0 0 0,0 0 0,1 1 0,0-1 0,-1 1 0,1-1 0,0 1 0,0-1 0,-1 5 0,-3 6-26,1 0-1,1 1 1,-4 23 0,6-32-74,1 1-1,-1 0 1,1 0-1,0 0 1,1 0-1,-1 0 1,1 0-1,3 10 1,-3-13-197,0 0 0,1-1 0,-1 1 1,1 0-1,-1-1 0,1 1 0,0-1 1,0 0-1,1 1 0,-1-1 1,0 0-1,1 0 0,-1 0 0,1-1 1,-1 1-1,6 2 0,21 8-5947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9858,'0'0'6511,"-12"27"-4923,-4 4-1063,8-15-298,0 0 0,1 0 0,0 1 0,2 0 0,0 0 0,1 0 0,0 1 0,-1 26-1,4-30-152,0 0-1,2-1 0,-1 1 0,2-1 0,0 0 0,0 1 1,1-1-1,1 0 0,0 0 0,9 17 0,-9-22-65,1 0-1,0-1 0,0 0 0,1 1 1,0-2-1,0 1 0,1-1 0,-1 0 1,1 0-1,1-1 0,-1 0 0,1 0 1,0-1-1,0 0 0,0 0 0,13 3 1,-7-2-121,1-2 0,-1 0 0,1 0 1,0-1-1,0-1 0,0-1 1,-1 0-1,1-1 0,0 0 0,0-1 1,0-1-1,-1 0 0,0-1 0,1-1 1,22-11-1,-29 12 59,0-1-1,0 0 1,0 0 0,-1-1 0,0 0 0,0 0-1,0-1 1,-1 1 0,0-2 0,0 1-1,-1-1 1,0 1 0,0-1 0,-1-1-1,0 1 1,-1-1 0,0 1 0,0-1-1,0 0 1,-1 0 0,-1-1 0,0 1-1,0 0 1,0 0 0,-3-19 0,1 14 156,-2 1 0,0-1 0,0 1 0,-2 0 0,1 0 0,-2 0 0,1 0 0,-2 1 0,0 0 0,0 0 0,-1 1 0,0 0 0,-19-18 0,20 21 16,-1 1 0,0 0-1,0 1 1,0 0-1,-1 0 1,0 0 0,0 1-1,0 1 1,0 0 0,-1 0-1,0 1 1,0 0-1,0 0 1,0 1 0,0 1-1,-1-1 1,1 2-1,-21 0 1,27 1-115,-1 0 0,1 1 0,0-1 0,0 1 0,0 0-1,0 0 1,0 0 0,0 0 0,1 1 0,-1-1 0,1 1 0,-1 0 0,1 0 0,0 0 0,0 1-1,1-1 1,-1 1 0,1 0 0,-1-1 0,1 1 0,0 0 0,1 0 0,-1 1 0,1-1 0,0 0-1,0 0 1,0 1 0,0-1 0,0 5 0,0 4-249,0 0-1,1-1 1,0 1 0,0-1-1,2 1 1,-1-1 0,2 1-1,0-1 1,4 13 0,-2-15-469,-1-1 0,1 0 1,1 0-1,0-1 1,8 10-1,32 32-5993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26 11018,'0'0'6922,"-24"28"-5845,24-28-1077,-33 39 559,-32 50-1,61-82-501,0 1 1,0-1 0,1 1 0,0 0 0,1 0 0,-1 0-1,2 0 1,-1 0 0,1 0 0,0 1 0,1-1 0,0 0 0,0 1-1,1-1 1,0 0 0,0 0 0,1 0 0,3 10 0,-3-10-45,1 1 0,1 0 0,-1-1 1,2 1-1,-1-1 0,1 0 0,0-1 0,0 1 1,1-1-1,0 0 0,1-1 0,12 11 1,-8-9-36,0 0 0,1-1 0,0 0 1,0-1-1,1 0 0,-1-1 0,1-1 0,16 4 1,-13-5-75,0 0 0,0-1 0,0 0 0,0-1 0,0-1 0,1-1-1,-1 0 1,0-1 0,0-1 0,0 0 0,-1-1 0,1-1 0,-1-1 0,0 0 0,15-8 0,-17 5-1,0 0 0,-1 0 0,0-1 0,-1 0 0,0-1 0,0-1 0,-1 0 0,-1 0 0,0-1-1,-1 0 1,0 0 0,7-19 0,-11 23 129,-1 1-1,-1-1 1,1 0-1,-1 0 1,-1 0-1,0 0 1,0 0 0,0 0-1,-1 0 1,-1 0-1,0 0 1,0 0-1,0 0 1,-1 0-1,-1 0 1,0 1-1,0-1 1,0 1-1,-1-1 1,0 1 0,-9-12-1,6 11 98,-1 0-1,0 0 1,0 1 0,-1 0-1,0 0 1,-1 1 0,1 0-1,-1 1 1,-1 0 0,1 1-1,-1 0 1,0 0 0,0 1-1,0 1 1,-1 0 0,1 0-1,-1 1 1,0 1 0,0 0-1,1 0 1,-1 1 0,0 1-1,0 0 1,1 1-1,-14 3 1,14-3-185,0 1 0,0 1 0,1-1-1,-1 2 1,1-1 0,0 2 0,0-1 0,1 1 0,0 1-1,0 0 1,0 0 0,1 0 0,0 1 0,0 1 0,1-1-1,0 1 1,1 0 0,0 1 0,0 0 0,1 0 0,0 0-1,1 0 1,0 1 0,1-1 0,0 1 0,-3 18-1,5-20-325,1 0 0,-1 0 0,1-1-1,1 1 1,0 0 0,0-1 0,0 1-1,1-1 1,0 1 0,1-1 0,0 0 0,0 0-1,1 0 1,0 0 0,10 14-1,38 33-4815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10786,'0'0'7410,"-25"26"-6430,-4 5-741,-40 55 0,65-79-213,0 0 0,1 0 0,-1 1 0,1 0 0,1-1 0,-1 1 0,2 0 0,-1 1 0,1-1 0,0 0 0,1 0 0,-1 0 0,2 1 0,1 13 0,0 10 68,-2-17-60,0 0 0,1 0 0,1-1 0,1 1 0,0-1 0,0 1 0,2-1 0,7 18 0,-9-27-48,0 1-1,0 0 1,1-1-1,0 0 1,0 1 0,0-1-1,0-1 1,1 1-1,0-1 1,0 0-1,0 0 1,1 0 0,-1-1-1,1 0 1,0 0-1,0 0 1,0-1 0,0 0-1,0 0 1,1 0-1,9 1 1,-9-2-50,0 0 0,0-1 0,1 0 0,-1 0 0,0 0 0,0-1 0,0 0 0,0 0 0,0-1 0,0 0 0,0 0 0,0-1 0,-1 0 0,1 0 0,-1 0 0,0-1 0,0 0 0,10-8 0,-7 2-43,0 0 1,-1 0 0,0-1 0,0 0-1,-1 0 1,-1-1 0,0 0-1,0 0 1,5-19 0,-6 13 87,0 1 1,-1-1-1,-1 0 0,0 1 1,-2-1-1,0 0 0,-1-1 1,-5-34-1,4 46 68,0 0-1,-1 0 1,0 0 0,-1 0-1,0 0 1,0 0-1,0 1 1,-1-1 0,0 1-1,-9-11 1,10 14 7,-1-1 0,0 1 1,0-1-1,-1 1 0,1 1 1,-1-1-1,1 0 0,-1 1 1,0 0-1,0 0 0,0 1 1,0-1-1,0 1 0,-1 0 0,1 1 1,-9-1-1,10 1-65,-1 0 0,1 0 0,-1 0 0,1 1 0,-1 0 0,1-1 0,0 2 0,-1-1 0,1 0 0,0 1 0,0 0 0,0 0 0,0 0 0,0 1 0,0-1 0,1 1 0,-5 4 0,3-2-43,1 1 0,-1 0 1,1 0-1,0 0 0,1 0 0,-1 1 0,1 0 0,1 0 0,-4 12 0,0 11-1196,1 0-1,1 1 1,2-1-1,2 32 1,0-50 252,0 54-5752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3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90 9522,'0'0'7264,"-26"21"-6237,-7 6-409,-41 43-1,68-64-536,1 1-1,0 1 1,0-1-1,1 1 1,0 0 0,0 0-1,1 0 1,0 1-1,1-1 1,0 1-1,0-1 1,0 1 0,1 0-1,1 0 1,0 14-1,-1-2-3,0-6-36,0 1 0,2-1 1,0 1-1,0-1 0,1 1 1,1-1-1,1 0 0,0 0 1,12 26-1,-13-34-49,1 0 1,1 0-1,0-1 0,0 0 1,0 1-1,0-1 0,1-1 0,0 1 1,0-1-1,1 0 0,-1-1 1,1 1-1,0-1 0,1-1 1,-1 1-1,0-1 0,1-1 1,0 1-1,0-1 0,13 2 1,-8-2-82,1 0 0,-1-1 1,1-1-1,-1 0 0,1-1 0,-1 0 1,0-1-1,1 0 0,-1-1 0,0-1 1,0 0-1,-1-1 0,1 0 0,-1-1 1,0 0-1,-1-1 0,1 0 1,-1-1-1,-1 0 0,1-1 0,-2 0 1,1 0-1,-1-1 0,0-1 0,-1 1 1,-1-2-1,13-23 0,-11 17 90,-1 0 0,-1 0 0,-1-1 0,-1 0 0,-1-1 0,0 1 0,-1-1 0,-1 0 0,-1 0 0,-2-26 0,1 36 96,0 0 1,-1 0 0,0 0-1,0 0 1,-1 0-1,0 0 1,-1 0-1,0 1 1,-1-1-1,0 1 1,0 0 0,-1 0-1,0 0 1,0 1-1,-1 0 1,0 0-1,-1 0 1,0 1-1,0 0 1,-1 0-1,1 1 1,-2 0 0,1 0-1,0 1 1,-1 0-1,-18-7 1,19 8-76,0 1 0,-1 0 0,0 1 0,0 0 0,0 0 0,0 1 0,0 0 0,0 1 0,0 0 0,0 0 0,0 1 0,0 0 0,0 1 0,0-1 0,1 2 0,-1-1 0,0 1 0,1 1 0,0 0 0,0 0 0,-9 6 0,9-4-92,0 1-1,0 1 1,1-1-1,-1 1 1,2 1-1,-1-1 1,1 1-1,0 0 1,1 0-1,0 1 1,1 0-1,0 0 1,0 0-1,1 0 1,1 1 0,-1-1-1,0 22 1,1-13-586,2 0 0,0 1 1,1-1-1,1 0 0,1 0 0,1 0 1,1 0-1,8 22 0,22 34-4578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239 259 10842,'0'0'5558,"-28"30"-4537,-85 106 634,108-128-1535,-1 0 0,1 1 0,1-1 0,-1 1 0,1 0 0,1 0 0,0 1 0,0-1 0,1 1 0,0-1 0,1 1 0,0 0 0,0-1 0,1 1 0,0 0 0,1 0 0,0 0 0,1-1 0,0 1 0,0-1 0,4 11 1,-2-12-106,0 0 0,0 0 0,1 0 0,0 0 0,0-1 0,1 0 1,0 0-1,0-1 0,1 1 0,-1-1 0,1-1 0,1 1 0,-1-1 1,1 0-1,0-1 0,0 0 0,0 0 0,1-1 0,16 5 0,-12-5-41,-1-1 0,1 0-1,0-1 1,0 0-1,0-1 1,0 0 0,0-1-1,0-1 1,0 0 0,0 0-1,-1-1 1,1-1-1,-1 0 1,0-1 0,0-1-1,0 1 1,-1-2-1,0 0 1,0 0 0,0-1-1,-1 0 1,-1-1 0,1 0-1,-1 0 1,-1-1-1,0 0 1,0-1 0,-1 0-1,0 0 1,-1 0-1,0-1 1,-1 0 0,-1 0-1,1 0 1,-2-1 0,3-13-1,-3 9-34,-1 1 0,0-1 0,-2 0 0,0 0 0,0 0 0,-5-25 0,3 32-48,-1 1-1,0-1 0,-1 1 1,0 0-1,0 0 0,-1 0 1,0 1-1,0 0 1,-1 0-1,0 0 0,0 0 1,-1 1-1,-13-11 0,-29-18-1560,-1 3-1,-2 1 0,-1 3 0,-67-27 1,-60-8-7946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70 2457,'0'0'10534,"-9"1"-10133,-28 3-207,36-3-44,0-1 0,0 1 0,0 0 0,-1-1 0,1 1 0,0 0 0,0 0 0,0-1 0,0 1 1,1 0-1,-1 0 0,0 0 0,0 0 0,1 0 0,-1 0 0,0 1 0,1-1 0,-1 0 0,1 0 1,-1 0-1,1 2 0,-2 1 316,-5 13-72,1 0-1,0 0 1,1 1-1,1 0 0,1 0 1,0 0-1,2 1 0,0-1 1,2 31-1,-1-45-343,0 0-44,0-1 0,0 1 1,1-1-1,-1 1 0,1-1 0,0 1 1,0-1-1,0 1 0,0-1 0,1 0 1,-1 0-1,1 0 0,0 1 0,0-2 1,0 1-1,0 0 0,0 0 0,1-1 1,-1 1-1,1-1 0,0 0 0,0 1 1,0-1-1,0-1 0,0 1 0,0 0 1,0-1-1,0 0 0,1 1 1,-1-1-1,1-1 0,3 2 0,0-1-13,0 0-1,0-1 1,1 0-1,-1 0 0,0 0 1,0-1-1,1 0 1,-1-1-1,0 1 1,0-1-1,0-1 1,0 1-1,-1-1 0,1 0 1,9-7-1,5-5-29,0-1 0,-1-1 0,-1-1 0,0 0 1,28-39-1,-40 49 30,-1-1 0,0-1 0,0 1 0,-1-1 1,-1 0-1,0-1 0,0 1 0,-1-1 0,0 1 1,-1-1-1,0 0 0,0 0 0,-1 0 0,-1 0 0,0 0 1,-2-16-1,1 25 16,0 0 1,0 0-1,1 0 0,-1 0 1,-1 0-1,1 0 1,0 0-1,0 1 0,-1-1 1,1 0-1,-1 1 1,1-1-1,-1 1 0,0-1 1,0 1-1,0 0 1,0 0-1,0 0 0,0 0 1,0 0-1,0 0 1,0 0-1,0 1 0,0-1 1,0 1-1,-4-1 1,-8 0 81,-1-1 1,1 2 0,-15 0-1,13 1 22,7-1-93,-1 1 0,1 0-1,-1 0 1,1 1 0,0 1-1,0 0 1,0 0 0,0 0-1,0 1 1,1 1 0,0-1-1,0 1 1,0 1 0,0 0-1,1 0 1,0 0 0,-12 15-1,11-12-312,1 0 0,1 0 0,-1 1 1,2 1-1,-1-1 0,1 1 0,1-1 0,0 1 0,1 1 0,0-1 0,0 0 0,1 1 0,0 22 0,3 14-3995,7-8-1630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1528,'0'0'13111,"-26"23"-12071,-83 82-150,102-96-751,-1 0 0,1 1-1,0-1 1,1 1 0,0 1 0,1 0 0,0-1 0,0 1 0,1 1-1,-2 11 1,-4 9 262,-45 151 1473,49-158-1708,1 0-1,2 0 0,0 0 0,2 0 0,2 39 0,-1-62-169,0 1 1,0-1-1,0 0 0,0 0 1,1 0-1,-1 0 0,1 0 1,-1 1-1,1-1 0,0 0 1,0 0-1,0 0 0,0-1 0,0 1 1,0 0-1,0 0 0,1 0 1,-1-1-1,0 1 0,1-1 1,0 1-1,-1-1 0,1 0 1,0 1-1,0-1 0,0 0 1,0 0-1,0 0 0,0-1 1,0 1-1,0 0 0,0-1 1,0 1-1,0-1 0,0 0 1,0 1-1,1-1 0,-1 0 1,0-1-1,0 1 0,0 0 1,0-1-1,0 1 0,3-2 1,3 0-33,0-1 0,0 0 1,-1 0-1,1-1 0,-1 0 1,0-1-1,0 1 0,-1-1 1,0-1-1,10-9 0,-2-2-28,0-1 0,-1 0-1,-1-1 1,-1-1-1,0 0 1,-2 0-1,0-1 1,-1 0-1,-2-1 1,0 0-1,-1 0 1,-1 0-1,-1 0 1,-1-1 0,-1 0-1,-1 1 1,-3-26-1,2 42 89,-1 0-1,0 0 1,0 0 0,-1 0-1,1 0 1,-1 0 0,0 0-1,-1 1 1,1 0 0,-1-1-1,0 1 1,-1 1-1,1-1 1,-1 1 0,0 0-1,0 0 1,0 0 0,-1 0-1,1 1 1,-1 0 0,0 0-1,0 1 1,0-1-1,0 1 1,-8-1 0,7 1-50,0 1 0,0 0 0,-1 0 0,1 1 0,-1 0 0,1 0 0,-1 0 0,1 1 0,0 1 0,0-1-1,-1 1 1,1 0 0,0 0 0,0 1 0,1 0 0,-1 1 0,0-1 0,1 1 0,0 0 0,0 1 0,0 0 0,-5 5 0,-2 5-1132,2 1-1,-1-1 1,2 2 0,-16 33-1,6-2-5251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10362,'0'0'6307,"-7"0"-5951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37 904,'0'0'13351,"3"-4"-12779,0 1-486,0 0-1,0 0 1,1 1-1,-1-1 0,0 1 1,1 0-1,0 0 1,-1 0-1,1 1 1,0-1-1,0 1 1,0 0-1,0 0 1,0 0-1,7 0 0,76-2 749,-58 4-413,-28-1-371,1-1-1,0 1 1,-1 0 0,1 0-1,0 0 1,0 1 0,-1-1-1,1 0 1,0 1 0,-1-1-1,1 1 1,-1-1 0,1 1-1,-1 0 1,1-1 0,-1 1 0,3 1-1,-3 1 46,0-1-1,-1 0 0,1 0 1,0 1-1,0-1 1,-1 0-1,0 1 1,1-1-1,-1 0 1,0 1-1,0-1 0,-1 4 1,0 4 72,0 0 0,-1-1 0,-1 1 0,1-1 0,-2 1 0,1-1 0,-1 0 0,-1 0 0,1-1 0,-1 1 0,-1-1 0,-9 12 0,-15 15 65,-45 42 0,61-64-168,-15 16-3,-1 0 0,-2-3 0,-1 0 1,0-2-1,-63 33 0,94-56-98,1-1-1,-1 1 1,0 0 0,1-1-1,-1 1 1,0-1 0,1 1-1,-1-1 1,0 0 0,1 0-1,-1 0 1,0 0 0,0 0-1,-2 0 1,3-1-39,0 1 1,1 0-1,-1-1 0,1 1 0,-1 0 0,1-1 1,-1 1-1,1-1 0,-1 1 0,1-1 0,-1 1 1,1-1-1,0 1 0,-1-1 0,1 0 1,0 1-1,0-1 0,-1 0 0,1 1 0,0-1 1,0 1-1,0-1 0,0 0 0,0 1 1,0-2-1,0-3-353,0-1 0,1 1 0,0-1-1,1 1 1,-1 0 0,1 0 0,3-8 0,2 1-1054,-1 0-1,2 0 0,11-13 1,-19 25 1468,46-61-8894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12939,'0'0'5497,"-129"171"-4825,93-94 752,17-3 81,10-8-497,9-8-680,19-12-328,17-15-368,19-15-656,28-16-1049,-19-11-2208,0-14-2000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0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1 232,'0'0'25045,"64"71"-24597,-18-46-231,-1-3-73,-8-3-72,0-8-72,-1-5-168,-17-6-889,8-14-1599,-18-16-2225,0-6-3281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11931,'0'0'6854,"11"13"-6595,4 4-195,40 50 68,-50-60-47,-1 0-1,1 0 0,-1 1 0,0 0 1,-1 0-1,0 0 0,0 0 0,-1 0 1,1 9-1,-2-8 61,0-1 1,-1 1-1,0 0 0,-1 0 1,0 0-1,0-1 0,-1 1 1,0-1-1,-5 14 0,-1-4 273,-1-1 0,-21 30-1,1-1 211,25-40-537,0 0 1,1 0-1,0 1 1,0-1-1,0 1 1,1 0-1,0-1 1,1 1-1,-1 0 1,1 0-1,0 13 1,1-19-118,1 0 1,-1-1-1,1 1 1,-1 0-1,1-1 1,-1 1-1,1-1 1,-1 1-1,1 0 1,0-1-1,-1 1 1,1-1-1,0 0 1,-1 1-1,1-1 1,0 0-1,0 1 1,0-1-1,-1 0 1,1 0-1,0 0 1,0 1-1,0-1 1,-1 0-1,1 0 1,0 0-1,0 0 1,0-1-1,0 1 1,1 0-1,34-3-1129,-36 3 1131,12-3-857,0 1 0,-1-1 1,0-1-1,0 0 0,0-1 1,0 0-1,16-11 0,19-12-6176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3609,'0'0'15875,"138"17"-15875,-102-17-232,1 0-584,0-17-1305,-10-7-1967,-8 2-2050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12427,'0'0'6849,"165"25"-6713,-119-22-136,18-3-672,-27 0-1705,-1 0-2984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6833,'0'0'8669,"0"-6"-7950,2-10-592,0-1 0,2 1 0,-1-1 0,2 1 0,0 0 0,1 1 0,15-28 0,-9 18-50,-1 0-1,8-32 0,-17 49-36,6-20 186,-2 1 0,0-1-1,1-42 1,-7 69 369,-2 13-364,1 0 0,0 0 0,1 0 0,0 0 1,2 16-1,0 12 116,-2 508-135,20-550-7812,-3-10 3108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8874,'0'0'5721,"128"44"-5849,-73-44-1336,-18 0-1001,8 0-3288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84 9634,'0'0'4725,"-6"29"-3733,-18 98-253,22-119-716,1 0 1,0-1-1,0 1 0,1 0 0,0 0 0,0-1 1,1 1-1,0 0 0,1 0 0,-1-1 0,1 1 1,1-1-1,0 0 0,0 0 0,0 0 0,1 0 1,0 0-1,0 0 0,0-1 0,1 0 0,10 10 1,-9-11-44,0-1-1,0 0 1,0 0 0,0-1 0,0 0 0,1 0 0,-1-1 0,1 1 0,0-1 0,-1-1 0,1 1 0,0-1 0,0 0 0,0-1 0,0 0 0,1 0 0,-1 0 0,0-1 0,0 0 0,-1-1 0,9-2-1,-8 1 21,0 0 0,0-1 0,0 0 0,0-1 0,-1 1 0,0-1 0,0 0 0,0-1 0,-1 1 0,0-1 0,0 0-1,0-1 1,-1 1 0,0-1 0,4-7 0,-1 1 17,-1-1 0,0 1 0,-1-1-1,0-1 1,-1 1 0,-1 0 0,2-17 0,-3 18 19,-1-1 0,-1 1 0,0-1 0,-1 1 0,-1-1 1,0 1-1,0 0 0,-7-19 0,7 27 34,-1 0 0,1 0-1,-1 0 1,0 1 0,0-1 0,-1 1 0,1 0-1,-1 0 1,0 0 0,0 0 0,-1 0 0,1 1-1,-1 0 1,1 0 0,-1 0 0,0 1 0,0-1-1,0 1 1,-1 0 0,1 1 0,0-1 0,-1 1-1,-5-1 1,6 1-22,-1 1 1,1-1-1,0 1 0,-1-1 0,1 1 1,-1 1-1,1-1 0,0 1 0,-1 0 0,1 0 1,0 1-1,0 0 0,0 0 0,0 0 0,0 0 1,0 1-1,1-1 0,-1 1 0,-6 6 0,4-1-53,-1 0 0,1 1 0,0 0 0,1 1 0,0-1-1,1 1 1,0 1 0,-6 15 0,4-7-244,1 0 0,1 0 0,0 0 0,-3 39 1,7-52-151,1 0 0,-1 0 0,1 0 0,1 0 0,-1 0 0,1 0 0,0 0 0,0-1 0,0 1-1,1 0 1,0 0 0,0-1 0,1 1 0,0-1 0,0 0 0,0 1 0,0-1 0,1-1 0,0 1 0,4 4 0,27 10-4939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45 8370,'0'0'4766,"-14"32"-3338,-41 109 77,51-130-1429,0-1 1,1 1 0,1 0 0,0 0-1,0 0 1,1 0 0,0 0-1,1 0 1,0 0 0,1 0-1,0 0 1,1 0 0,0 0-1,1 0 1,0 0 0,1-1-1,6 15 1,-5-17-100,1-1 0,-1 0 0,1 0 0,0 0 1,0-1-1,1 0 0,0 0 0,0 0 0,1-1 0,-1 0 0,1 0 0,0-1 0,1 0 1,-1-1-1,0 0 0,1 0 0,0-1 0,0 0 0,0 0 0,0-1 0,0 0 0,0-1 1,0 0-1,0 0 0,0-1 0,0 0 0,0-1 0,0 0 0,0 0 0,-1-1 0,1 0 0,-1 0 1,1-1-1,-1 0 0,11-8 0,-7 1-33,-1 0 0,0-1 0,0 0 0,-2-1 0,0 0 0,0 0 0,-1-1 0,-1 0 0,0 0 0,-1-1 0,0 0 0,-1 0 0,-1 0 0,-1-1 0,0 0 0,-1 1 0,0-1 0,-1 0 0,-1 0 0,-1 0 0,0 0 0,-7-27 0,6 35 125,-1 1 0,0-1 0,-1 1 1,0-1-1,0 1 0,-1 0 0,0 1 0,0-1 1,0 1-1,-1 0 0,0 1 0,0-1 1,0 1-1,-1 0 0,0 0 0,0 1 1,0 0-1,-10-4 0,12 6-62,0 0 0,0 0 0,0 0 0,0 0 0,-1 1 1,1 0-1,0 0 0,-1 0 0,1 1 0,-1 0 0,1 0 0,-1 0 0,1 1 0,-1-1 0,1 2 0,0-1 0,0 0 0,-1 1 1,1 0-1,0 0 0,0 0 0,1 1 0,-1 0 0,0 0 0,1 0 0,0 0 0,-8 9 0,5-5-189,1 2-1,0-1 1,1 1-1,-1-1 1,2 2-1,-1-1 0,1 0 1,1 1-1,0 0 1,0 0-1,-2 15 1,4-12-705,0 0 0,1 0 1,0 0-1,1 0 0,3 14 0,12 19-5403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 8914,'0'0'6933,"-16"29"-6044,-52 97 207,65-118-1003,-1 1 1,1 0 0,0 0-1,1 0 1,0 0-1,1 0 1,0 0 0,0 1-1,1 12 1,1-16-74,0 0 1,0-1 0,0 1-1,1 0 1,0-1 0,0 0-1,0 1 1,0-1 0,1 0-1,0 0 1,0 0 0,5 5-1,-2-4-39,0 0-1,1-1 1,-1 0-1,1 0 1,0 0-1,0-1 1,1 0-1,0 0 1,-1-1-1,1 0 1,0-1-1,0 1 1,1-1-1,-1-1 1,0 0-1,1 0 1,12-1-1,-9 0-89,0 0 0,0-2 0,0 1 0,0-1 0,-1-1 0,1 0 0,-1-1 0,1 0 0,18-11 0,-23 11 29,-1 0 0,1-1 1,-1 0-1,1 0 1,-2 0-1,1-1 0,-1 0 1,1 0-1,-1 0 0,-1-1 1,0 0-1,0 0 1,0 0-1,-1 0 0,5-15 1,-5 14 113,-1 0 1,0-1-1,-1 1 1,0-1-1,0 1 1,-1-1-1,0 1 1,0-1-1,-1 0 1,0 1-1,-1-1 1,0 1-1,0 0 1,-1-1-1,0 1 1,0 0-1,-1 1 1,0-1-1,0 1 0,-10-13 1,4 11 128,1 1 1,-1 0-1,-1 1 0,1 0 1,-1 0-1,0 1 0,-1 1 1,0 0-1,1 0 1,-17-3-1,24 7-166,-1 0-1,0 0 1,1 1-1,-1-1 1,0 1 0,0 0-1,1 0 1,-1 1 0,0-1-1,0 1 1,1 0-1,-1 1 1,1-1 0,-1 1-1,1 0 1,0 0 0,-1 0-1,1 0 1,0 1-1,0 0 1,1 0 0,-1 0-1,1 0 1,-1 0 0,1 1-1,0-1 1,0 1-1,1 0 1,-1 0 0,-2 6-1,1-2-163,1 1-1,-1 0 1,2-1-1,-1 1 1,1 1-1,1-1 1,0 0-1,0 0 1,1 0-1,0 10 1,1-7-988,0 0 0,1 1 1,7 22-1,16 17-5424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64 159 9514,'0'0'3607,"-10"24"-3266,-3 0-248,7-14-31,0 1-1,1-1 1,0 1-1,1 0 1,1 1-1,-1-1 1,2 0 0,0 1-1,0 0 1,1-1-1,0 14 1,1-19-55,1 0 1,-1-1-1,1 1 1,0 0-1,1-1 0,0 1 1,-1-1-1,2 1 1,-1-1-1,1 0 1,-1 0-1,2 0 1,-1 0-1,0 0 1,1-1-1,0 0 0,0 1 1,0-2-1,0 1 1,1 0-1,0-1 1,0 0-1,0 0 1,0 0-1,0 0 1,0-1-1,1 0 0,-1 0 1,1-1-1,8 2 1,-4-1-137,0 0 0,0-1 0,1 0 0,-1 0 1,0-1-1,0-1 0,0 0 0,1 0 0,-1-1 0,0 0 1,0-1-1,-1 0 0,1 0 0,-1-1 0,1 0 0,15-11 1,-15 7-63,0 0 1,-1-1-1,-1 0 1,1 0 0,-1-1-1,-1 0 1,0 0-1,0-1 1,-1 0 0,-1 0-1,5-12 1,-4 5 183,0-1 1,-2 0 0,0 1-1,-1-1 1,-1 0-1,0-26 1,-3 37 179,0 0 0,0 0 0,-1 0 0,0 0 0,0 0 0,-1 0 0,0 1 0,0 0 0,0-1 0,-1 1 0,-1 0 0,1 1 1,-1-1-1,0 1 0,-7-7 0,9 10 9,-1-1 1,0 0-1,0 1 0,0 0 1,0 0-1,-1 0 1,1 0-1,-1 1 1,0-1-1,0 1 0,0 0 1,0 1-1,0-1 1,0 1-1,0 0 1,-1 1-1,1-1 0,0 1 1,0 0-1,-1 0 1,1 1-1,0-1 1,0 1-1,-7 2 0,8-1-169,1-1 0,-1 1 0,1 0 0,0 1 0,0-1 0,0 0 0,0 1 0,0 0 0,0 0 0,1-1 0,-1 2 0,1-1 0,0 0 0,0 0 0,0 1 0,-2 5 0,-19 65-3,20-60-31,-4 17-412,2 0 0,0 1 0,1 42 1,10 38-3935,9-34-1230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4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82 6265,'0'0'7890,"-11"31"-7469,-31 104-27,40-128-387,0-1 0,0 0-1,1 1 1,0-1 0,1 1 0,-1-1 0,1 1 0,1-1 0,-1 1 0,1-1-1,0 1 1,0-1 0,1 0 0,0 1 0,0-1 0,0 0 0,1 0 0,0 0-1,0-1 1,1 1 0,-1-1 0,1 0 0,0 1 0,1-2 0,-1 1 0,1-1-1,0 1 1,0-1 0,1 0 0,-1-1 0,9 5 0,0-2-159,1 0 0,-1 0 0,1-2 1,0 0-1,0 0 0,0-2 0,1 0 0,-1 0 1,1-2-1,-1 0 0,19-2 0,-25 1 16,-1-1 0,1 0 0,0-1 1,-1 1-1,1-1 0,-1-1 0,0 0 0,0 0 0,-1-1 0,1 0 0,-1 0 0,0 0 0,0-1 0,0 0 0,-1-1 0,0 1 1,-1-1-1,1-1 0,4-7 0,-4 4 203,0 0 0,-1 0-1,-1-1 1,0 1 0,0-1 0,-1 0 0,-1 0 0,0 0 0,0 0 0,-1 0 0,-1-1 0,0 1 0,-3-23-1,0 25 174,1 1-1,-1 0 0,-1 0 0,0 0 0,0 1 0,-1-1 0,1 1 0,-2 0 0,1 0 0,-1 1 1,-1-1-1,1 1 0,-1 1 0,-13-10 0,14 10-44,-1 1 1,0 0-1,-1 1 1,1 0-1,-1 0 1,0 0-1,0 1 1,0 0-1,0 1 1,0-1-1,-1 2 1,1-1-1,-1 1 1,1 1-1,-1-1 0,-13 2 1,19 0-218,-1 0 0,1 0-1,0 1 1,0-1 0,0 1 0,0-1 0,0 1 0,0 0-1,0 0 1,0 1 0,1-1 0,-1 0 0,1 1 0,0 0-1,0-1 1,0 1 0,0 0 0,0 0 0,1 0 0,-1 0-1,1 0 1,0 1 0,0-1 0,0 0 0,0 1 0,0 4-1,-2 11-483,1 1-1,0-1 0,3 29 0,-1-27-277,3 62-3529,12-7-2155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0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12243,'0'0'13418,"192"63"-13049,-137-46-233,0-4-88,-9-4-48,-19-4-232,1-5-641,-1 0-1175,-17 0-3617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1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34 152 9162,'0'0'3975,"-6"30"-3442,-18 102-128,22-123-341,1 1 0,0-1 0,1 1-1,0 0 1,1-1 0,0 1 0,0-1 0,1 1 0,0-1-1,5 14 1,-5-17-40,1 0 0,1-1-1,-1 1 1,1-1-1,-1 0 1,1 0 0,1 0-1,-1 0 1,1 0-1,0-1 1,0 0 0,8 5-1,0-3-47,0 0-1,0-1 1,1 0 0,0-1-1,0 0 1,0-1-1,0-1 1,1 0-1,-1-1 1,1-1 0,22-1-1,-26 0-12,0-1 0,0 0-1,-1 0 1,1-1 0,0 0-1,-1-1 1,0 0 0,0-1-1,0 0 1,0-1 0,-1 0 0,0 0-1,0-1 1,-1 0 0,1 0-1,-2-1 1,1 0 0,-1-1 0,0 1-1,-1-2 1,0 1 0,0 0-1,-1-1 1,-1 0 0,1-1-1,-1 1 1,-1-1 0,0 1 0,-1-1-1,2-21 1,-2 14 303,-1 0 0,-1 0 0,-1 0 0,-1 1 0,0-1 0,-1 0 0,-8-22 0,8 32-112,0 0 0,-1 0 0,0 0 0,0 1 0,-1 0 0,0 0 0,0 0 0,-1 1 0,0-1 0,0 1 0,0 1 0,-1-1 0,0 1 0,0 0 0,0 1 0,-1 0 0,-11-5 0,5 4-357,0 1 0,0 1 0,0 0 0,0 1 1,-1 0-1,1 1 0,-1 1 0,1 0 0,-1 1 1,1 1-1,0 0 0,-1 1 0,1 0 1,0 1-1,-15 7 0,-47 21-4349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2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6913,'0'0'2885,"-5"-2"-2071,-9-3 4671,40 17-2440,-3-2-4271,75 23 1614,194 39-1,104-12 22,-376-57-393,658 42 340,3-53-3,-438 3-86,47 5 819,-287 0-674,-4 39 1189,0-35-2361,1 0 1,-1 0-1,-1 0 1,1 0-1,0 0 0,-1-1 1,0 1-1,0 0 1,-4 6-1,-20 21-10562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3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15051,'0'0'6114,"9"178"-5626,0-90-240,10 6-56,-10 2 24,9-11-48,-9-11-40,-9-13-56,0-17-72,0-19-48,9-17-864,-9-27-1073,0-28-3128,0-11-2617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3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24 5641,'0'0'13798,"10"-3"-13533,15-3-50,0 1-1,0 1 1,35 0-1,-44 3-171,0 1 0,0 0 1,0 2-1,0 0 0,-1 0 0,1 2 0,18 6 0,-30-9-43,0 2 0,0-1 0,-1 0 0,1 1-1,0 0 1,-1-1 0,0 1 0,0 1 0,0-1 0,0 0-1,0 1 1,0 0 0,-1-1 0,0 1 0,0 0 0,0 0-1,0 0 1,-1 1 0,1-1 0,-1 0 0,0 1 0,0-1 0,0 6-1,-1-4 14,0 0 0,0 0 0,0 0-1,-1 0 1,1 0 0,-1 0 0,-1 0 0,1 0-1,-1 0 1,0-1 0,-1 1 0,1 0-1,-1-1 1,0 0 0,0 0 0,-6 7 0,-3 0 112,-1-1 0,1-1 0,-2 0 1,0 0-1,0-1 0,0-1 0,-1-1 1,0 0-1,-1 0 0,1-2 1,-1 0-1,-1-1 0,1-1 0,-18 2 1,34-5-127,0 0 1,1 1 0,-1-1 0,0 0 0,0 0 0,0 0 0,1 0-1,-1 1 1,0-1 0,0 0 0,0 0 0,0 0 0,1 0 0,-1 1-1,0-1 1,0 0 0,0 0 0,0 1 0,0-1 0,0 0 0,0 0-1,0 1 1,0-1 0,0 0 0,0 0 0,0 1 0,0-1 0,0 0-1,0 0 1,0 1 0,0-1 0,0 0 0,0 0 0,0 0 0,0 1-1,0-1 1,0 0 0,0 0 0,0 1 0,-1-1 0,1 0 0,0 0-1,0 0 1,0 1 0,0-1 0,-1 0 0,1 0 0,0 0 0,0 0-1,0 0 1,-1 1 0,1-1 0,0 0 0,0 0 0,-1 0 0,1 0-1,0 0 1,0 0 0,0 0 0,-1 0 0,1 0 0,0 0 0,0 0-1,-1 0 1,1 0 0,0 0 0,-1 0 0,15 9-66,-13-9 67,17 10 51,111 67 291,-115-68-297,0 1 0,-1 1-1,-1 0 1,0 1 0,-1 0 0,19 27 0,-25-31 13,-2 1 1,1 0-1,-1 0 0,0 1 0,-1-1 1,0 0-1,-1 1 0,0 0 0,0-1 0,-1 1 1,0 0-1,-1-1 0,0 1 0,-1-1 1,0 1-1,0-1 0,-1 0 0,0 0 1,0 0-1,-1 0 0,-1 0 0,1-1 1,-1 1-1,-1-1 0,-7 8 0,2-6 15,0-1-1,-1-1 0,0 0 0,-1 0 1,1-1-1,-2-1 0,1 0 1,-1-1-1,1-1 0,-27 6 0,15-6-43,0 0 0,0-2 0,0-1 0,0-1 0,-38-4 0,28-5 11,34 9-143,0-1 0,0 1 0,0 0 1,0-1-1,-1 0 0,1 1 1,0-1-1,0 1 0,0-1 1,0 0-1,0 0 0,1 0 0,-1 0 1,0 0-1,0 1 0,0-1 1,1-1-1,-1 1 0,0 0 1,1 0-1,-1 0 0,1 0 0,0 0 1,-1-2-1,10 2-2204,83 1-6654,-46 0 1778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3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14 856 8450,'0'0'11292,"-3"-24"-10274,1 5-842,-2-6 3,2-1 1,0 0-1,2 1 0,4-44 1,30-122 441,7-68 423,-36 203-655,15-66 0,-15 108-361,1 14-53,3 17-67,-8-15 82,53 126 255,-5 2 0,-7 2-1,31 164 1,-63-221-2080,-10-74 1748,-1-1 0,1 0 0,0 0 0,0 1-1,0-1 1,0 0 0,0 0 0,-1 1 0,1-1 0,0 0 0,0 0 0,0 0 0,-1 1 0,1-1-1,0 0 1,0 0 0,0 0 0,-1 0 0,1 0 0,0 1 0,0-1 0,-1 0 0,1 0-1,0 0 1,-1 0 0,1 0 0,0 0 0,0 0 0,-1 0 0,1 0 0,0 0 0,-1 0 0,1 0-1,0 0 1,0 0 0,-1 0 0,1 0 0,0 0 0,0-1 0,-1 1 0,1 0 0,0 0-1,0 0 1,-1 0 0,1-1 0,0 1 0,0 0 0,-1 0 0,1 0 0,0-1 0,0 1 0,0 0-1,-1-1 1,-23-16-5919,-4-9-1996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8954,'0'0'11706,"220"17"-11514,-147-9-192,1-5-1000,17-3-1336,-26 0-2681,-10 0-2825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3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75 14323,'0'0'6447,"-26"1"-5378,-82 12-547,104-12-488,0 0 0,0 0 1,0 1-1,1-1 0,-1 1 1,1 0-1,-1 0 0,1 0 1,-1 1-1,1-1 0,0 1 1,0-1-1,0 1 0,1 0 1,-1 0-1,1 1 0,-1-1 1,1 0-1,0 1 0,1-1 1,-1 1-1,-2 5 0,-3 6 118,-3 10 11,0 1 0,1 0 1,1 1-1,2-1 0,1 1 0,1 1 0,1-1 0,1 1 0,2-1 0,4 44 0,-3-58-108,1 0-1,1 0 1,0-1-1,0 1 1,1-1-1,1 0 1,0 0-1,1 0 1,0 0-1,1-1 1,0 0-1,10 11 1,-11-15-125,1 0 0,-1 0 0,1 0 0,1-1 0,-1 0 0,1-1 0,0 1-1,0-1 1,1-1 0,-1 0 0,1 0 0,0-1 0,0 0 0,0 0 0,1-1 0,-1 0 0,13 0 0,-18-2-168,0 0 1,0 0 0,1-1-1,-1 0 1,0 0-1,0 0 1,0 0-1,0 0 1,0-1-1,0 0 1,0 0 0,0 0-1,-1 0 1,1 0-1,5-6 1,0-1-1026,0 0 1,-1-1-1,0 0 1,6-11-1,15-28-5439</inkml:trace>
  <inkml:trace contextRef="#ctx0" brushRef="#br0" timeOffset="1">434 0 5281,'0'0'14099,"9"184"-13731,1-101-136,8 8 16,0-3-80,1-6-80,-10-8-88,0-19 0,-9-13-1352,9-18-1000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3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4505,'0'0'10338,"110"-167"-8810,-55 125-575,-10 7-409,10 4-200,-9 7-144,0 5-80,-9 5-112,-10 6-8,-18 5-472,-18 3-5585,-9 0 535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3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5801,'0'0'9882,"82"171"-7977,-54-108-761,8 3-456,-8-3-152,-1-2-336,-8-12-144,-1-13-56,-9-8-584,-9-17-1192,9-9-2777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168 135 4353,'0'0'14923,"-21"-1"-14613,-68 0 12,87 1-291,-1 0 0,1 0-1,0 1 1,-1-1 0,1 1-1,0-1 1,-1 1 0,1 0-1,0 0 1,0 0 0,-1 0-1,1 1 1,0-1 0,0 0-1,1 1 1,-1-1 0,0 1-1,0 0 1,1 0 0,-1 0-1,1 0 1,-1 0 0,1 0-1,0 0 1,0 0 0,0 0-1,0 0 1,0 1 0,1-1-1,-2 4 1,1 1 30,0 1-1,1 0 1,0-1-1,0 1 1,1 0 0,2 11-1,-2-14-29,1 0 0,-1 0-1,1 0 1,1-1 0,-1 1-1,0-1 1,1 1 0,0-1-1,0 0 1,1 0 0,5 6-1,50 38 249,-36-29-188,18 13 51,0 0 245,-2 1 1,60 66-1,-97-97-336,0 0-1,-1 0 1,1 0 0,-1 0 0,1 0-1,-1 0 1,0 1 0,0-1 0,0 0-1,0 1 1,0-1 0,-1 0-1,1 1 1,-1-1 0,1 1 0,-1-1-1,0 1 1,0-1 0,0 4 0,-1-5-21,0 1 0,0 0 0,0 0 0,0 0 0,0 0 0,0 0 0,0-1 0,-1 1 0,1-1 0,-1 1 0,1-1 1,-1 1-1,1-1 0,-1 0 0,0 0 0,0 0 0,1 0 0,-1 0 0,0 0 0,0 0 0,-4 1 0,-27 6-367,-1 0 0,1-2 0,-1-2 0,-1 0 1,-59-4-1</inkml:trace>
  <inkml:trace contextRef="#ctx0" brushRef="#br0" timeOffset="1">535 0 14011,'0'0'6889,"-9"184"-6352,9-96-273,18 8-16,-9-5 72,10-6-8,-10-16-144,0-11-96,-9-20-72,9-10-168,-9-17-576,-9-11-5570,-9-22 1281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1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440 5 6673,'0'0'13093,"-21"-2"-12084,5 0-852,1 1 0,-1 1-1,-26 3 1,40-3-130,0 1 0,-1 0 0,1 0-1,0 0 1,0 0 0,0 0 0,0 0 0,0 1 0,0-1 0,1 1 0,-1-1-1,0 1 1,1-1 0,-1 1 0,1 0 0,-1 0 0,1 0 0,-2 4 0,-12 40 467,11-30-289,-9 38 231,3 1 0,1-1 1,4 2-1,2 107 0,9-45-249,28 145 0,9-38 8,17 106 136,-51-258-195,-3 0 0,-6 116 1,-1-179-116,0 0-1,-1 0 1,0 0 0,0-1 0,-1 1 0,0 0 0,-9 16 0,10-22-17,-1 0-1,1 0 1,-1 0-1,0 0 1,0 0-1,0-1 1,-1 1-1,1-1 1,-1 0 0,0 0-1,0-1 1,0 1-1,0-1 1,0 1-1,-1-1 1,1-1-1,-1 1 1,-6 1-1,1-1-145,1-1 0,-1 0-1,0-1 1,1 0 0,-1 0-1,0-1 1,1-1 0,-1 1 0,1-1-1,-1-1 1,1 0 0,0 0-1,0-1 1,0 0 0,1-1-1,-1 0 1,1 0 0,0 0 0,1-1-1,-1-1 1,1 1 0,0-1-1,1 0 1,0-1 0,0 0-1,-6-9 1,3-4-1246,0 0 0,1 0 0,1 0 0,-7-40 0,3-8-4364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9978,'0'0'8026,"192"0"-7658,-118 0-368,-1 0-248,28-6-1649,-28 1-3072,-18-1-3456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1512,'0'0'15913,"-11"29"-14590,-31 97-303,38-111-830,0 1-1,1 0 0,1 0 0,1 0 1,0 0-1,2 0 0,-1 0 1,2 0-1,0 0 0,1 0 1,0-1-1,2 1 0,-1-1 0,2 0 1,0 0-1,1-1 0,1 1 1,13 19-1,-16-25-241,0-1 0,1 0 0,0 0 0,0 0 1,1-1-1,0 0 0,1 0 0,-1-1 0,1 1 0,0-2 0,1 1 0,-1-1 0,1-1 0,0 1 1,0-1-1,1-1 0,-1 0 0,1 0 0,0-1 0,-1 0 0,1-1 0,15 0 0,-22-1-239,0 0-1,-1-1 1,1 0-1,-1 1 0,1-1 1,-1 0-1,1 0 0,-1-1 1,1 1-1,-1 0 1,0-1-1,0 0 0,0 1 1,0-1-1,0 0 1,0 0-1,2-3 0,24-38-4522,-16 7-309</inkml:trace>
  <inkml:trace contextRef="#ctx0" brushRef="#br0" timeOffset="1">1 280 9690,'0'0'8338,"201"-2"-8146,-146 2-136,-9 0-56,-9 0-592,-10 0-1089,-8-6-1423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8194,'0'0'7825,"174"6"-7545,-110-1-280,0 1-384,0-3-904,0-3-1208,-9 0-1921,-18 0-264</inkml:trace>
  <inkml:trace contextRef="#ctx0" brushRef="#br0" timeOffset="1">523 14 8890,'0'0'6073,"0"157"-4729,9-86-495,0 3-289,10 3-160,-10-2-192,0-9-128,0-14-80,0-14-176,1-10-1184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7258,'0'0'9248,"17"3"-8436,-1 0-565,69 18 1356,-76 6 1434,-5-8-2849,-1 0 0,-1 1 1,-1-1-1,-1 27 0,0-33-128,0-11-72,0 0 0,-1 0 0,0 0 1,1 0-1,-1 1 0,0-1 0,0 0 0,0 0 0,0 0 0,-1-1 0,1 1 0,0 0 0,-1 0 0,1-1 0,-1 1 0,0-1 0,1 1 0,-1-1 0,0 0 1,0 1-1,0-1 0,-4 1 0,-48 19-156,51-20 150,2-1-64,19 0-15220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2529,'0'0'14659,"2"25"-13215,7 168 452,-3-84-903,12 126 57,-16-207-537,-2-18-1937,0-36-11434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9090,'0'0'8750,"27"-2"-8350,88-5-129,-108 7-237,-1-1 0,1 1 0,0 1 0,0-1 0,-1 1 0,1 0 0,0 1 0,6 2 0,-9-2 12,-1 0 0,0 0 1,1 0-1,-1 0 1,0 1-1,0-1 1,0 1-1,3 4 1,-3-4 33,-1 1 19,1-1-1,-2 0 1,1 1 0,0 0 0,-1-1-1,0 1 1,0 0 0,0 0 0,0-1-1,0 1 1,-1 0 0,0 0-1,0 0 1,0 7 0,-1-5 21,1 1 0,-1-1-1,0 1 1,0-1 0,-1 0 0,0 0-1,0 1 1,-4 6 0,-1-3-64,-2 0-1,1-1 1,-1 0 0,-1 0 0,1-1-1,-1 0 1,-1-1 0,0 0 0,0-1-1,-22 10 1,-17 11-1005,49-27 831,1 0 0,0 1 0,0-1 0,-1 0 0,1 0 0,0 0 1,0 0-1,0 0 0,-1 1 0,1-1 0,0 0 0,0 0 0,0 0 0,0 0 0,-1 1 0,1-1 0,0 0 0,0 0 1,0 1-1,0-1 0,0 0 0,0 0 0,0 1 0,0-1 0,0 0 0,0 0 0,0 1 0,0-1 0,0 0 0,0 0 1,0 1-1,0-1 0,0 0 0,0 0 0,0 1 0,0-1 0,0 0 0,0 0 0,0 0 0,0 1 0,1-1 1,-1 0-1,0 0 0,0 1 0,0-1 0,0 0 0,1 0 0,-1 0 0,0 0 0,0 1 0,0-1 0,1 0 0,-1 0 1,0 0-1,0 0 0,1 0 0,-1 0 0,0 0 0,0 0 0,1 0 0,-1 0 0,0 1 0,17 4-5741,9-3-2071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10098,'0'0'11411,"0"184"-10995,0-118-176,9-3-112,9-2-112,-9-12-16,10-5-440,-1-8-1201,0-9-2600,10-7-760,-10-7-2168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1 605 11522,'0'0'8833,"0"-25"-8530,0-209 1296,0-73-63,4 344-1493,1-1-1,3 1 0,0-1 1,3 0-1,18 42 1,-28-75-45,6 18 2,32 77 56,-34-89-50,-1 0 0,1-1 0,1 0 0,-1 0 0,1 0 1,1-1-1,-1 0 0,12 10 0,-17-16-9,0 0 1,0 0-1,0 0 0,1 0 1,-1-1-1,0 1 0,1 0 1,-1-1-1,0 1 0,1 0 0,-1-1 1,0 0-1,1 1 0,-1-1 1,1 0-1,-1 0 0,1 1 0,-1-1 1,1 0-1,-1-1 0,1 1 1,-1 0-1,1 0 0,2-2 0,-2 1 9,-1 0 0,1 0-1,-1-1 1,1 1 0,-1-1-1,0 0 1,1 1 0,-1-1-1,0 0 1,0 0 0,0 0-1,-1 1 1,1-1 0,0 0-1,0-3 1,2-10 71,-1 1-1,0 0 1,-1-26 0,1-62 11,1 45-25,-3 0 1,-12-98-1,10 129-185,2 25-225,0 7-1908,9 52-6160,0-28 2111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1328,'0'0'19807,"-15"13"-18932,5-5-743,4-4-65,0 1 1,0 0 0,1 0 0,-1 0-1,1 1 1,0-1 0,0 1-1,1 1 1,0-1 0,0 1 0,1-1-1,-1 1 1,1 0 0,1 0 0,-1 1-1,-1 12 1,-6 62 1052,1 113-1,10-182-1074,0-1 0,0 0 0,1 0-1,1 0 1,0 0 0,0 0 0,1 0-1,1-1 1,0 0 0,1 0 0,0 0 0,0-1-1,1 1 1,0-2 0,1 1 0,16 15 0,-22-24-59,-1 1 1,1-1 0,0 1 0,0-1-1,0 0 1,0 1 0,0-1 0,0 0-1,0 0 1,0-1 0,0 1-1,0 0 1,0-1 0,1 1 0,-1-1-1,0 0 1,1 0 0,-1 0 0,4 0-1,-4-1-8,0 1-1,-1-1 0,1 0 1,-1 1-1,0-1 1,1 0-1,-1 0 0,0 0 1,1 0-1,-1 0 0,0-1 1,0 1-1,0 0 1,0 0-1,0-1 0,0 1 1,0-1-1,-1 1 0,1-1 1,0 1-1,-1-1 1,1 1-1,-1-1 0,0 1 1,0-1-1,1-2 0,1-17-100,0 0 0,-1 0-1,-1-1 1,-4-26-1,2 36 75,0 1 0,0-1 0,-1 1 0,-1 0 0,0-1 0,0 2 0,-1-1-1,-1 1 1,-8-13 0,6 12 173,14 15 149,15 13 101,-7-7-402,1-1 1,0 0-1,1-1 0,0-1 0,0 0 1,1-2-1,0 1 0,29 4 1,-45-10-142,-1 0 0,1 0 0,-1 0 0,1 0 0,-1 0 0,1 0 0,-1 0 0,1 0 0,-1-1 0,1 1 1,-1 0-1,1 0 0,-1 0 0,0-1 0,1 1 0,-1 0 0,1 0 0,-1-1 0,0 1 0,1 0 0,-1-1 1,0 1-1,1 0 0,-1-1 0,0 1 0,0-1 0,1 1 0,-1 0 0,0-1 0,0 1 0,0-1 0,1 1 0,-1-1 1,0 1-1,0-1 0,0 1 0,0 0 0,0-1 0,0 1 0,0-1 0,0 1 0,0-1 0,0 1 0,0-1 0,-1 1 1,1-1-1,0 1 0,0-1 0,-1 1 0,1-6-1159,0-16-6591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7682,'0'0'11018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1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7434,'0'0'14387,"174"3"-12803,-91 8-752,-1-3-560,10 3-240,-19-6-32,-8-2-728,8-3-1280,-27-8-1009,-10-14-3144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4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7922,'0'0'9999,"0"-1"-9893,0 1 1,0 0-1,0-1 0,1 1 1,-1-1-1,0 1 0,0 0 1,0-1-1,1 1 0,-1-1 0,0 1 1,1 0-1,-1-1 0,0 1 1,1 0-1,-1 0 0,0-1 1,1 1-1,-1 0 0,1 0 0,-1-1 1,0 1-1,1 0 0,-1 0 1,1 0-1,-1 0 0,1 0 1,-1 0-1,1 0 0,0 0 1,56 3 1186,1 3 1,86 20-1,-57-9-909,25 0 372,145 2 0,116-18 762,-180-2-1268,359-13 333,71-3 49,567 17 373,-1008 3-871,141-4 178,-245-3-135,0-4 1,86-19-1,-89 14 89,79-5 1,2 2 8,-142 13-260,12 2-22,24 1-162,-48-27-8924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 7178,'0'0'8977,"-10"-2"-7575,-81-7 975,90 9-2332,-1 1 0,0 0 1,1 0-1,-1 0 0,0 0 1,1 0-1,-1 0 0,1 0 1,0 0-1,-1 0 0,1 1 1,0-1-1,0 1 0,0-1 1,0 1-1,0-1 0,0 1 1,0 0-1,0-1 1,0 1-1,1 0 0,-1-1 1,0 4-1,-13 50 494,12-46-466,-8 53 249,2 1-1,4 1 1,5 103-1,1-55-239,7 127 174,-9-233-240,-1 0 0,0 0 0,0 0-1,0 0 1,-1 0 0,-3 8 0,4-12-8,1 0 1,-1 0 0,0 0-1,0 1 1,0-2 0,-1 1 0,1 0-1,0 0 1,-1 0 0,1 0-1,-1-1 1,0 1 0,1-1 0,-1 1-1,0-1 1,0 0 0,0 0 0,0 0-1,0 0 1,-3 1 0,-3-1 1,6-1-114,3-1-51,-1 0 141,0 0 0,0 0 0,0 0 0,0 1 0,0-1 0,1 0-1,-1 0 1,0 0 0,1 0 0,-1 1 0,1-1 0,-1 0 0,1 1 0,-1-1 0,1 0 0,-1 1 0,1-1 0,0 0 0,-1 1 0,1-1 0,0 1 0,0-1-1,-1 1 1,1 0 0,0-1 0,0 1 0,0 0 0,0-1 0,-1 1 0,1 0 0,0 0 0,0 0 0,0 0 0,0 0 0,0 0 0,1 0 0,42-2 83,-38 2-119,-1-1 69,0 1 0,0 0 0,0 0-1,0 1 1,0 0 0,0-1 0,0 2 0,0-1-1,0 0 1,0 1 0,-1 0 0,1 0-1,-1 1 1,1-1 0,-1 1 0,0 0 0,0 0-1,0 0 1,0 1 0,-1-1 0,1 1 0,-1 0-1,0 0 1,0 0 0,0 0 0,-1 1 0,0-1-1,1 1 1,-2 0 0,1-1 0,0 1 0,1 8-1,5 27 192,-2-1 0,-1 1-1,-2 1 1,-2-1 0,-1 0 0,-8 54-1,-53 237 596,46-261-630,-68 353 959,76-369-915,2 1-1,2-1 1,3 1-1,7 57 1,-4-91-189,1 0 1,1 0-1,0-1 1,2 1-1,0-1 1,1-1-1,19 34 1,-22-45-144,-1 0 0,1 0-1,1-1 1,0 0 0,0 0 0,0 0 0,1-1 0,0 0 0,0 0 0,1 0 0,-1-1 0,1 0-1,0-1 1,1 0 0,-1 0 0,1-1 0,-1 0 0,1 0 0,0-1 0,11 2 0,-15-4-394,0 0 0,1 0 1,-1-1-1,0 0 0,0 0 1,0 0-1,0 0 1,0-1-1,0 1 0,0-1 1,-1-1-1,1 1 1,-1-1-1,1 1 0,-1-1 1,5-5-1,22-28-8268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3:5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11122,'0'0'10176,"-7"31"-9729,-24 99-211,30-124-209,0 0 0,0 0 1,0 0-1,1 0 0,0 0 0,0 0 1,0 0-1,1 0 0,0 0 1,0 0-1,1 0 0,4 10 0,-4-12-12,0 0 0,1 0 0,-1 0 0,1 0 0,0-1 0,1 1 0,-1-1 0,0 0 0,1 0 0,0 0-1,-1 0 1,1-1 0,5 3 0,3 0-19,0-1-1,-1 0 0,2-1 1,-1 0-1,0-1 1,0-1-1,1 0 0,-1 0 1,16-2-1,-25 1-6,1 0 1,0-1-1,0 0 1,-1 1-1,1-1 0,0-1 1,-1 1-1,1 0 0,-1-1 1,1 0-1,-1 0 0,0 0 1,0 0-1,0 0 0,0-1 1,4-4-1,-2 2 7,-1 0-1,0-1 1,0 0 0,-1 0-1,0 0 1,0-1 0,-1 1-1,4-11 1,-1-6 56,-1 0-1,-1-1 1,-1 1-1,-1-29 0,-1 0 408,0 51-385,2 29-164,2-7 123,1 0-1,1-1 1,14 34-1,7 19 136,4 32-30,-4 2 1,-5 1 0,-5 1-1,5 183 1,-21-288-110,-1 0-1,0 1 0,0-1 1,-1 0-1,1 0 1,-1 1-1,0-1 1,0 0-1,-1 0 1,1 0-1,-1 0 1,0 0-1,0 0 1,0-1-1,0 1 0,-1 0 1,1-1-1,-5 5 1,2-5-12,0 0-1,0 0 1,0-1 0,0 1 0,0-1 0,-1 0 0,1-1-1,-1 1 1,1-1 0,-1 0 0,1-1 0,-1 1-1,-7-1 1,7 0-20,0 0 0,-1 0 0,1-1 0,0 0 0,-1 0 0,1-1 0,0 1 0,0-1-1,0-1 1,0 1 0,1-1 0,-1 0 0,1 0 0,-1-1 0,-7-6 0,6 3-6,0 0 1,1 0-1,0-1 1,0 1-1,0-2 0,1 1 1,1 0-1,0-1 1,-6-16-1,5 12 1,1-1 1,1 0-1,0 0 0,1 0 0,1-1 0,0 1 1,0 0-1,2-1 0,0 1 0,0 0 0,2 0 1,0-1-1,0 1 0,6-13 0,-3 14-233,1 1 0,0 0 0,1 0 0,0 1 0,0 0-1,2 1 1,-1 0 0,1 0 0,1 1 0,0 0 0,0 0 0,0 2 0,15-8 0,-9 6-415,0 1 1,0 1 0,1 1 0,0 0 0,1 2 0,-1 0 0,1 1 0,0 0 0,24 1 0,-17 2-6118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11931,'0'0'10322,"22"0"-9606,141-2 323,53-2-432,-215 4-726,1 0 0,-1 0 0,1 0 0,0 0 0,-1-1 0,1 1 0,-1-1 0,1 1 0,-1-1 0,1 1 0,-1-1 0,1 0 0,2-2 0,-3 2-351,-1 0 0,1-1-1,0 1 1,0-1 0,-1 1-1,1-1 1,-1 1 0,1-1-1,-1 0 1,0 1 0,0-1-1,1 1 1,-1-1-1,0 0 1,0 1 0,-1-3-1,1 0-631,0-13-3979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11258,'0'0'10560,"29"-4"-9633,179-23 421,-177 20-695,-11 2-4048,-7 4-6003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37 572 5033,'0'0'11713,"-6"4"-10635,-18 13-289,23-17-746,1 0 1,0 0-1,-1 0 0,1 0 0,0-1 0,-1 1 1,1 0-1,0 0 0,0 0 0,-1 0 0,1-1 1,0 1-1,0 0 0,-1 0 0,1-1 0,0 1 0,0 0 1,-1 0-1,1-1 0,0 1 0,0 0 0,0-1 1,0 1-1,0 0 0,0-1 0,-1 1 0,1 0 1,0-1-1,0 1 0,0 0 0,0-1 0,0 1 0,0 0 1,0-1-1,0 1 0,0 0 0,0-1 0,1 1 1,-1 0-1,0-1 0,0-19 156,0 19-91,1-9-17,1-1-1,0 1 1,1 0 0,0 0 0,1 0-1,0 1 1,0-1 0,1 1-1,7-10 1,6-14 14,33-59 137,4 2 0,72-88 0,-125 175-226,4-4 85,-1-1 1,1 1 0,1-1 0,0 2-1,0-1 1,8-6 0,-13 12 226,-1 2-303,0 1 0,0-1 0,0 0 0,0 0 0,0 1 0,0-1 0,-1 0 0,1 1 0,0-1 0,-1 1 0,1-1 0,-1 1-1,0-1 1,1 1 0,-1-1 0,0 1 0,0-1 0,0 1 0,0-1 0,0 1 0,-1 2 0,2 4 58,36 177 658,-12-71-516,-18-76-176,30 120 232,-33-143-230,1-1 1,1 1-1,1-1 0,0-1 1,0 1-1,2-1 0,0-1 1,12 16-1,-18-25-40,-1 0 0,1-1 1,0 1-1,0 0 0,0-1 0,0 0 0,0 0 1,1 0-1,-1 0 0,1 0 0,-1 0 0,1-1 1,-1 0-1,1 0 0,0 0 0,0 0 1,0 0-1,0-1 0,-1 0 0,1 0 0,0 0 1,0 0-1,0 0 0,5-2 0,-4 0 3,1-1 0,-1 1 0,0-1 0,0 0 0,0 0 0,0-1 0,-1 0 0,1 0 0,-1 0 0,0 0 0,0 0 0,0-1 0,-1 0 0,0 0 0,3-5 0,8-14 11,-2-1 0,-1-1 0,-1 0 0,-2 0 0,0 0 0,6-44 0,-6 5-34,-1-107-1,-7 167 11,1 1 0,-1-1 1,0 1-1,-1-1 0,1 0 0,-1 1 0,0-1 1,0 1-1,0-1 0,-1 1 0,1 0 0,-1 0 1,0-1-1,-1 1 0,1 1 0,0-1 1,-1 0-1,0 0 0,0 1 0,-5-5 0,6 7 122,5 2-128,-1 0 1,0-1-1,0 1 0,1-1 1,-1 1-1,0-1 1,1 0-1,-1 0 0,0 0 1,1-1-1,-1 1 0,3-1 1,10-1 29,12 3 130,-1-1 0,1-1 0,0-2 0,-1-1-1,1-1 1,-1-1 0,0-1 0,-1-1 0,0-2 0,40-20-1,-64 29 122,-22 1-6289,-4 0-3406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13995,'0'0'7660,"15"0"-7306,282 0 1369,-295 0-1714,-1 0 0,1 0 1,0 0-1,0 1 0,0-1 1,0 0-1,-1 1 0,1-1 0,0 1 1,-1 0-1,1-1 0,0 1 1,-1 0-1,1 0 0,-1 0 1,1 0-1,-1 0 0,1 1 0,-1-1 1,0 0-1,0 1 0,2 1 1,-2 0 41,1 0 1,-1 0-1,0 0 1,0 0-1,0 1 1,0-1-1,0 0 1,-1 1-1,1-1 1,-1 1-1,0 3 1,-1 5 73,-1-1 0,1 1 0,-2-1 0,0 0 1,0 0-1,-8 17 0,-16 24 37,-3-1 0,-40 51 0,-27 45 251,93-140-379,0 0-1,0 0 1,1 0-1,0 0 1,1 0-1,-1 1 1,1-1-1,1 1 1,-1-1 0,1 1-1,1 10 1,0-16-29,1-1 0,-1 1 0,1-1-1,0 1 1,-1-1 0,1 0 0,0 1 0,0-1 0,0 0 0,0 1 0,1-1 0,-1 0 0,0 0 0,0 0 0,1 0 0,-1 0 0,0 0 0,1-1 0,-1 1 0,1 0-1,-1-1 1,1 1 0,0-1 0,2 1 0,48 11 132,-44-10-124,19 1-210,-1-1-1,39-1 1,-38-1-723,-26 0 799,0 0 1,0 0-1,0 0 1,-1-1-1,1 1 0,0 0 1,0 0-1,0 0 1,-1-1-1,1 1 1,0 0-1,0-1 0,-1 1 1,1-1-1,0 1 1,-1-1-1,1 1 1,-1-1-1,1 1 0,-1-1 1,1 1-1,-1-1 1,1 0-1,-1 1 1,1-1-1,-1 0 0,0 0 1,1 1-1,-1-1 1,0 0-1,0 0 1,1 0-1,0-30-4524,-2 19 1940,1-12-2475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8514,'0'0'12771,"211"6"-11635,-147-6-424,0 0-304,-18 0-168,0 0-168,-19 0-72,1 0-288,-19 0-976,0 0-529,0 0-399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 7114,'0'0'9491,"-5"4"-9243,-8 15 13,19-14-14,15-7-3,-17 1-218,0-1 0,0 1-1,-1-1 1,1 0 0,0 0-1,-1 0 1,1 0 0,-1-1 0,0 1-1,1-1 1,-1 0 0,0 0-1,3-4 1,-4 4 11,-1 1 0,1 0-1,-1 0 1,0-1 0,1 1 0,-1-1-1,0 1 1,0-1 0,-1 1 0,1-1 0,0 0-1,-1 1 1,0-1 0,0 0 0,1 1-1,-2-1 1,1 0 0,0 0 0,0 1-1,-1-1 1,0 0 0,-1-3 0,0 4 52,0 0 0,0 0 1,0 0-1,0 0 1,-1 0-1,1 0 1,-1 1-1,1-1 0,-1 1 1,0 0-1,1 0 1,-1 0-1,0 0 0,0 0 1,0 1-1,0-1 1,0 1-1,0 0 0,0 0 1,0 0-1,0 0 1,0 0-1,0 0 0,0 1 1,-3 1-1,5-2-87,0 1-1,1 0 0,-1 0 1,0-1-1,1 1 0,-1 0 1,0 0-1,1 0 1,-1 0-1,1 0 0,-1 0 1,1 0-1,0 0 1,-1 0-1,1 0 0,0 0 1,0 0-1,0 0 0,0 0 1,-1 0-1,1 0 1,1 0-1,-1 0 0,0 0 1,0 0-1,0 0 1,1 0-1,-1 0 0,0 0 1,1 0-1,-1 0 0,1 0 1,-1 0-1,1 0 1,-1 0-1,1 0 0,0 0 1,0-1-1,-1 1 1,1 0-1,0 0 0,0-1 1,0 1-1,0-1 0,0 1 1,0-1-1,-1 1 1,1-1-1,1 0 0,-1 1 1,1-1-1,-1 0-18,1 1 0,0-1 0,0 0-1,-1 0 1,1-1 0,0 1 0,-1 0-1,1 0 1,0-1 0,-1 1 0,1-1-1,-1 0 1,1 1 0,-1-1 0,1 0 0,-1 0-1,1 0 1,-1 0 0,0 0 0,1 0-1,-1 0 1,0-1 0,0 1 0,0 0-1,1-2 1,0-2 41,-1 1-1,0-1 1,0 1-1,0-1 1,-1 0-1,1 1 1,-1-1 0,0-5-1,-4 10 62,3-1-83,0 1-1,-1 0 0,1-1 1,0 1-1,0 0 0,0 0 0,0 0 1,0 0-1,0 0 0,0 0 0,0 0 1,0 1-1,0-1 0,0 0 1,0 1-1,0-1 0,0 0 0,0 1 1,0-1-1,0 1 0,-1 0 1,2 1-168,0 1 0,0-1 0,0 0 1,0 0-1,0 0 0,0 0 1,1 0-1,-1 0 0,1 0 1,0 0-1,-1 0 0,1 0 0,0 0 1,0 0-1,0-1 0,3 4 1,-1-2-154,0-1 1,0 0-1,1-1 1,-1 1 0,0-1-1,1 1 1,-1-1-1,6 1 1,35 10-4858,-6-4-3274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71 6225,'0'0'7787,"6"1"-7264,-4-1-446,1 1 0,-1-1 0,0 0-1,1 0 1,-1 0 0,1 0 0,-1 0 0,1-1 0,-1 1-1,0-1 1,1 0 0,-1 0 0,0 1 0,0-1 0,1-1-1,-1 1 1,0 0 0,0 0 0,0-1 0,0 1 0,-1-1 0,1 0-1,0 0 1,-1 1 0,1-1 0,-1 0 0,1 0 0,-1-1-1,0 1 1,0 0 0,0 0 0,0 0 0,0-1 0,-1 1-1,1 0 1,-1-1 0,1 1 0,-1-6 0,-1 7 5,1 0-1,-1 0 1,0 0 0,0 0 0,0 0 0,0 0-1,0 0 1,0 0 0,0 0 0,0 0 0,0 1-1,0-1 1,-1 0 0,1 1 0,0-1 0,0 1-1,-1-1 1,1 1 0,0 0 0,-1-1 0,1 1-1,0 0 1,-1 0 0,1 0 0,0 0 0,-1 0-1,1 0 1,-1 1 0,0-1 0,-3 0 49,1 0-1,0 1 1,0-1 0,-1 1 0,1-1 0,0 1 0,0 0-1,-7 4 1,7-1-125,0 1 1,0 0-1,0 1 0,1-1 1,0 1-1,0 0 0,0-1 1,1 1-1,0 0 0,0 0 0,1 1 1,-1-1-1,1 0 0,1 1 1,-1-1-1,1 0 0,1 9 1,-1-14-61,0 0 0,1-1 1,-1 1-1,0 0 0,1 0 1,-1 0-1,1-1 0,-1 1 1,1 0-1,-1-1 1,1 1-1,-1 0 0,1-1 1,0 1-1,-1-1 0,1 1 1,0-1-1,0 1 0,-1-1 1,1 1-1,0-1 0,0 0 1,0 0-1,0 1 1,0-1-1,-1 0 0,1 0 1,0 0-1,0 0 0,1 0 1,34 2-3731,-31-2 2160,15 0-4956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2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6465,'0'0'12220,"-14"34"-10822,-6 15-752,3 1 1,2 0 0,2 2-1,-9 76 1,-6 585 3107,32-644-3521,2 0 0,3-1 0,29 104 0,-37-165-373,1 0 0,0 0-1,1 0 1,0 0 0,0-1 0,0 1 0,6 7 0,-9-13 43,1-1 0,-1 1 1,1 0-1,0 0 0,-1-1 0,1 1 1,0-1-1,0 1 0,-1-1 0,1 1 1,0-1-1,0 1 0,0-1 1,0 0-1,0 1 0,0-1 0,-1 0 1,1 0-1,0 1 0,0-1 1,0 0-1,0 0 0,1 0 0,0-1-183,0 0 0,0 0 0,-1 0 0,1 0 0,0 0 0,-1 0 0,1 0 0,-1-1 0,1 1 0,-1 0 0,0-1 0,0 1 0,0-1 0,1 1 0,-1-1 0,1-2 0,16-32-5828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10402,'0'0'9777,"14"0"-9050,56 1 126,160-3 297,-228 3-1340,0-1 1,1-1-1,-1 1 0,0 0 1,1-1-1,-1 1 0,0-1 1,0 1-1,1-1 1,-1 0-1,0 0 0,0 0 1,0 0-1,0-1 0,0 1 1,0 0-1,-1-1 1,3-2-1,-2 1-553,0 0 1,-1 0 0,0 0-1,1-1 1,-1 1-1,-1 0 1,1 0-1,0-1 1,-1 1-1,0-1 1,0 1 0,0-6-1,0-13-5598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6785,'0'0'12331,"-9"168"-10731,9-113-583,0 0-577,9-3-288,0-8-104,0-8-48,-9-12-288,9-10-745,10-14-2007,-1 0-2961,0 0-3177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6209,'0'0'12783,"22"2"-12187,-12-1-528,169 20 978,-154-17-753,-14-3-157,-1 1 1,0 0 0,0 0-1,18 8 1,-26-9-80,1 0 0,-1 0 0,0 0 0,0 0 0,0 1 0,0-1 0,-1 1 0,1-1 0,0 1 0,-1 0 0,1 0 0,-1 0 0,1 0 0,-1 0 0,0 0 0,0 0 0,0 0 0,0 0 0,0 1 0,-1-1 0,1 0 0,0 1 0,-1-1 0,0 0 0,0 1 0,0 2 0,1 8 33,-2 0-1,0 1 1,0-1 0,-2 0-1,1 0 1,-2 0 0,1 0-1,-2-1 1,0 1 0,0-1 0,-10 15-1,-18 31-34,-79 151 417,109-201-424,0 0-1,1-1 1,0 1 0,0 0 0,0 0-1,1 1 1,0 8 0,1-15-47,0 0 0,0 1 0,0-1 0,0 0 0,0 0 0,1 1 0,-1-1 0,1 0 0,-1 0 0,1 0 0,0 0 0,0 1 0,0-1 0,0 0 0,0 0 0,0-1 0,0 1 0,1 0 0,-1 0 0,1-1 0,0 1 0,-1-1 0,1 1 0,0-1 0,0 1 0,0-1 0,0 0 0,3 1 0,1 0-142,0 0 0,0-1 0,0 0 0,0 0 1,0-1-1,0 1 0,0-1 0,1-1 0,-1 1 0,0-1 1,0 0-1,0-1 0,12-3 0,-14 3-288,1-1 0,0 1 0,-1-1 1,0 0-1,0 0 0,0-1 0,0 1 0,0-1 0,0 0 0,-1 0 0,0 0 0,0 0 1,0-1-1,0 1 0,3-10 0,6-27-5368,-2 2-3667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9498,'0'0'11506,"211"9"-11217,-156-9-289,0 0-120,-18 0-833,-10 0-631,-9-11-1113,-8-3-1600,-10 0-2480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9330,'0'0'10690,"0"17"-10406,2 53-209,-2-69-83,0 0-1,0-1 1,0 1 0,0 0-1,0 0 1,0-1 0,0 1-1,1 0 1,-1 0 0,0-1-1,0 1 1,1 0 0,-1-1-1,0 1 1,1 0 0,-1-1-1,1 1 1,-1-1 0,1 1-1,-1-1 1,1 1 0,0-1-1,-1 1 1,1-1 0,-1 1-1,1-1 1,0 0 0,-1 1-1,1-1 1,0 0 0,0 0-1,-1 1 1,1-1 0,0 0-1,0 0 1,-1 0 0,1 0-1,0 0 1,0 0 0,-1 0-1,1 0 1,0 0 0,0-1-1,-1 1 1,1 0 0,0 0-1,0-1 1,-1 1 0,1 0-1,0-1 1,-1 1 0,1-1-1,-1 1 1,1-1 0,-1 1-1,1-1 1,-1 1 0,1-1-1,-1 1 1,1-1 0,-1 0-1,1 1 1,-1-2 0,3-5 79,0-1 0,-1 1 0,-1-1 0,1 1 0,-1-1 0,0 1 0,-1-1 1,0 0-1,0 1 0,0-1 0,-3-12 0,2 20-29,1-1 0,0 0-1,0 0 1,-1 1 0,1-1 0,-1 0 0,1 1-1,0-1 1,-1 1 0,1-1 0,-1 1 0,1-1-1,-1 0 1,1 1 0,-1 0 0,0-1 0,1 1-1,-1-1 1,0 1 0,1 0 0,-1-1 0,0 1-1,1 0 1,-1 0 0,0 0 0,0 0 0,1-1-1,-1 1 1,0 0 0,0 0 0,1 0 0,-1 0-1,0 1 1,0-1 0,1 0 0,-1 0 0,0 0-1,1 1 1,-1-1 0,0 0 0,1 1 0,-1-1-1,0 0 1,1 1 0,-1-1 0,1 1 0,-1-1-1,0 1 1,1-1 0,-1 2 0,-2 1 58,0 0 0,0 0 0,1 0 0,-1 1 0,1-1 1,0 1-1,-3 7 0,0 4-7,1 1 0,1 1 0,0-1 0,0 30 0,3-46-218,0 1-1,0 0 0,0 0 1,0 0-1,0 0 1,0-1-1,0 1 0,0 0 1,0 0-1,1 0 1,-1 0-1,0-1 1,1 1-1,-1 0 0,1-1 1,-1 1-1,1 0 1,-1 0-1,1-1 1,-1 1-1,1-1 0,-1 1 1,1-1-1,0 1 1,-1-1-1,1 1 0,0-1 1,0 1-1,-1-1 1,1 0-1,0 1 1,0-1-1,0 0 0,-1 0 1,1 0-1,0 0 1,0 0-1,0 0 0,0 0 1,-1 0-1,1 0 1,0 0-1,0 0 1,0 0-1,0-1 0,0 1 78,9 0-5549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4017,'0'0'16625,"10"-1"-16092,70-2 748,-1 1-430,125-20-1,-201 22-956,0 0 0,-1-1-1,1 0 1,0 1 0,-1-1 0,1 0-1,0 0 1,-1 0 0,1-1 0,-1 1-1,0-1 1,1 1 0,-1-1 0,0 0-1,0 0 1,0 0 0,2-2 0,-3 1-512,0 0 0,0 1 0,-1-1 0,1 0 0,0 0 0,-1 0 1,0 0-1,0 1 0,0-1 0,0 0 0,0 0 0,0 0 0,-1 0 0,1 0 1,-3-4-1,-4-12-6196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0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12547,'0'0'10162,"27"149"-9594,-18-94-264,0-3-208,1-5-88,-1-9-8,0-7-472,-9-7-1016,9-7-1153,0-9-1480,10-5-80,-1-3-1264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1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8906,'0'0'9319,"-1"0"-9110,0 1-1,0-1 0,0 0 1,0 0-1,0 1 1,0-1-1,0 1 0,0-1 1,0 1-1,0-1 1,0 1-1,0-1 0,1 1 1,-1 0-1,0 0 1,0-1-1,0 1 0,0 1 1,1 17 146,0-1 0,1 1 0,1-1-1,1 0 1,0 0 0,8 24 0,-9-36-354,1-1-1,-1 0 1,1 0 0,0 0-1,0-1 1,0 1-1,1 0 1,-1-1-1,1 0 1,0 0-1,0 0 1,1-1 0,-1 1-1,1-1 1,0 0-1,0 0 1,0-1-1,0 0 1,0 0 0,1 0-1,-1 0 1,1-1-1,-1 0 1,1 0-1,8 1 1,-6-2-77,-1 1 1,1-1-1,0 0 0,-1-1 1,1 1-1,-1-2 1,1 1-1,-1-1 0,1 0 1,-1 0-1,11-6 1,-13 5 52,0 0 1,-1-1 0,1 0 0,0 0-1,-1 0 1,0 0 0,0-1 0,0 1 0,-1-1-1,0 0 1,0 0 0,0-1 0,0 1-1,-1 0 1,3-11 0,1-4 87,-2 0 0,3-38 0,-5 37 2494,1 72-2468,3 0-1,2 0 1,2-1 0,18 53 0,8 41-74,-10-22 7,14 167 0,-38-263-39,1 12-2,-2 0 0,-4 48 0,2-74 15,-1-1 0,0 1 0,-1 0 0,-1-1 0,1 0 0,-2 0 0,0 0 0,0 0 0,-1-1 0,0 0 0,-11 15 0,14-22-10,0 1-1,0-1 1,0 0-1,-1 1 1,1-1-1,-1-1 1,1 1-1,-1 0 1,0-1 0,0 0-1,0 0 1,-1 0-1,1-1 1,0 1-1,-1-1 1,1 0-1,-1 0 1,1 0-1,-1-1 1,1 0-1,-1 0 1,1 0-1,-1 0 1,0-1-1,1 0 1,-1 0-1,1 0 1,0 0-1,-1-1 1,1 1-1,0-1 1,0 0-1,0 0 1,0-1-1,0 1 1,1-1-1,-1 0 1,1 0-1,-1 0 1,1-1 0,0 1-1,0-1 1,1 0-1,-1 1 1,1-1-1,-3-7 1,-4-9-17,2-2 0,0 1 0,2-1 1,0 0-1,2 0 0,-2-26 1,3 6 29,2-1 0,8-57 0,-6 86 4,0-1 0,1 1 0,1-1 0,0 1 0,1 0 0,1 0 0,0 1 0,1 0 0,0 0 0,1 0 0,0 1 0,1 0 0,0 1 0,1 0 0,1 0 0,0 1 0,0 0 0,1 1 0,0 1 0,0 0 0,1 0 0,0 1 0,0 1 0,1 0 0,17-5 0,-24 9-712,-1-2 0,1 1 1,-1-1-1,1 0 1,-1 0-1,9-9 0,13-8-3752,-8 7-1451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1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12243,'0'0'9455,"9"-2"-9122,23-4-184,0 2 0,0 1 0,0 2 0,59 4 0,-90-2-121,1 0 1,0 0 0,-1 0-1,1 1 1,-1-1 0,0 0 0,1 0-1,-1 1 1,0-1 0,0 1 0,0-1-1,0 1 1,0 0 0,0-1 0,0 1-1,0 0 1,-1 0 0,1-1 0,-1 1-1,1 0 1,-1 0 0,0 0-1,0 0 1,1 0 0,-2 0 0,1 0-1,0-1 1,-1 4 0,-5 63 919,0-43-727,-1-1 0,-2 0 0,-19 39 1,19-45-88,0 0 0,2 0 1,0 1-1,0 0 0,2 1 1,1-1-1,0 1 1,-1 20-1,5-38-145,0 0 1,0-1-1,0 1 0,0 0 0,0 0 1,1 0-1,-1-1 0,0 1 0,1 0 1,-1 0-1,1-1 0,0 1 0,-1 0 1,1-1-1,0 1 0,0-1 0,0 1 1,0-1-1,0 1 0,1-1 0,-1 0 1,0 1-1,3 0 0,0 0-97,-1-1 0,1 0 0,0 1 0,0-2 0,0 1-1,0 0 1,0-1 0,0 0 0,6 0 0,-7 0-192,0 0-1,0 0 1,0-1-1,0 1 1,0-1-1,0 1 1,0-1-1,0 0 1,0 0 0,0 0-1,0 0 1,0-1-1,-1 1 1,1-1-1,-1 0 1,1 0-1,-1 0 1,0 0-1,1 0 1,-1 0 0,0-1-1,0 1 1,-1-1-1,1 1 1,0-1-1,-1 0 1,0 1-1,0-1 1,0 0 0,1-4-1,9-24-4855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8282,'0'0'13091,"155"57"-12779,-118-54-312,0-3-464,-10 0-1001,1 0-1327,-10 0-2081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2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1560,'0'0'18691,"33"10"-18347,108 33-232,-134-41-99,0 0 0,0 1 0,-1 0 0,1 0-1,-1 1 1,1 0 0,-1 0 0,0 0 0,-1 1 0,1 0 0,-1 0-1,0 0 1,0 1 0,0 0 0,5 10 0,-6-8 118,-1 1 0,0-1 0,-1 1 0,1 0-1,-2 0 1,1 0 0,-1 0 0,-1 0 0,0 11 0,-1-13-47,0 0-1,-1 0 1,1 1 0,-2-1 0,1 0-1,-1 0 1,0-1 0,0 1-1,-1-1 1,0 1 0,0-1 0,0 0-1,-1-1 1,0 1 0,0-1-1,0 0 1,-1 0 0,-6 4-1,0 0-130,1 0-1,-2-2 0,1 1 0,-1-2 0,0 0 0,0 0 0,-1-1 0,-23 5 0,32-8-476,0-2-1,0 1 1,0 0-1,-1-1 1,1 0-1,0 0 1,0-1-1,0 1 1,-1-1-1,-5-2 1,-8-15-6910</inkml:trace>
  <inkml:trace contextRef="#ctx0" brushRef="#br0" timeOffset="1">248 1 15131,'0'0'7122,"-18"190"-5890,36-124-464,19 2-416,9-2-232,-1-8-120,1-14-96,9-8-632,-18-17-672,9-19-1257,-19 0-2840,-18-14-2161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1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11747,'0'0'11546,"128"24"-11386,-91-21-152,-10-3-8,-9 0-448,-8 0-448,-1 0-809,-9-25-1215,0 1-1457,0-4-712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1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8066,'0'0'14059,"165"0"-13731,-119 0-256,0 0-72,-10 0-1008,10 0-809,-18 0-3496,-1 0-3369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1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19 194 11482,'0'0'10035,"-1"29"-9166,-6 96-350,7-111-420,0 0-1,1-1 1,0 1 0,1 0-1,1 0 1,0-1 0,1 1-1,0-1 1,1 0 0,0 0-1,1-1 1,1 0 0,8 13-1,-11-19-60,0 0-1,1-1 1,0 0-1,-1 0 0,2 0 1,-1-1-1,0 1 1,1-1-1,0-1 0,0 1 1,0-1-1,0 0 1,1 0-1,-1-1 0,1 0 1,0 0-1,0 0 1,-1-1-1,1 0 0,0-1 1,0 1-1,0-1 1,0-1-1,13-1 0,-14 0-36,0 0 0,0 0-1,-1-1 1,1 0-1,0 0 1,-1 0-1,0-1 1,0 0-1,0 0 1,0 0 0,-1-1-1,0 1 1,0-1-1,0 0 1,6-10-1,0-2 8,0-1 0,-1 1 0,12-35-1,-13 27 10,-1 0-1,-2-1 1,0 0-1,-1 1 1,-2-1-1,-1 0 1,-2-30-1,0 44 0,-1-1-1,0 0 1,-1 1-1,0 0 1,-1 0-1,0 0 1,-8-13-1,8 18 7,0 0-1,0 0 0,-1 1 0,0 0 0,0 0 0,-1 0 0,1 1 0,-1-1 1,0 1-1,-1 1 0,1-1 0,-11-4 0,12 6 8,-1 1 0,0-1 0,0 1 0,0 0 0,0 0 0,0 1 0,0 0 1,0 0-1,-1 0 0,1 1 0,0 0 0,-1 0 0,1 1 0,0 0 0,0 0 0,-8 2 0,6 0 27,1 0 0,-1 1 0,1 0 0,0 0-1,0 1 1,0-1 0,1 2 0,0-1 0,0 1 0,0 0 0,-5 7 0,0 0-236,2 1 1,-1 1-1,2 0 1,-13 28-1,15-25-873,-1 0 0,2 1 0,-5 28 0,9-20-5551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97 9282,'0'0'9569,"-35"-11"-869,33 11-7841,22 0-903,56 0 162,369-14 275,-383 8-352,162-21 398,-158 19-353,124 1 0,-6 2 9,758-13 401,-611 20-315,-154-3-92,414 16 648,-582-13-744,-7-1-141,-88-1-4738,25 0-876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9378,'0'0'11570,"-10"6"-10823,-32 18-133,1 1 0,1 3-1,2 1 1,-46 46 0,81-72-573,0 1 0,0 0 0,0 0 1,0 0-1,1 0 0,0 0 0,0 0 0,0 1 0,0-1 0,1 1 1,-1 0-1,1-1 0,0 1 0,0 5 0,1-7-17,0 0 0,0 0 0,0-1 0,0 1 0,1 0 0,-1 0-1,1-1 1,0 1 0,0 0 0,0 0 0,0-1 0,0 1 0,0-1 0,1 1 0,-1-1 0,1 0 0,0 0-1,-1 1 1,1-1 0,0 0 0,0-1 0,1 1 0,-1 0 0,4 2 0,8 3 39,0-1 1,1 0-1,0 0 0,0-2 1,1 0-1,-1 0 0,18 0 1,115 2 350,-125-6-307,-22 0-138,0 1-1,-1-1 1,1 1-1,-1-1 1,1 1-1,-1-1 1,1 1 0,-1-1-1,1 1 1,-1-1-1,1 1 1,-1 0-1,0-1 1,1 1 0,-1 0-1,0-1 1,0 1-1,1 0 1,-1 0-1,0-1 1,0 2 0,5 26-4480,-2-12-718,-1 0-2617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19 180 8970,'0'0'3419,"5"4"-3400,-4-3-17,0 0 0,0 0 0,0 0-1,1 0 1,-1 0 0,0 0 0,1 0 0,-1 0 0,1-1 0,-1 1-1,1-1 1,-1 1 0,1-1 0,0 1 0,-1-1 0,1 0 0,1 0-1,-2 0 25,0-1 0,0 0-1,0 1 1,0-1 0,0 0-1,0 0 1,0 0 0,0 0-1,-1 0 1,1 0 0,0 0-1,0 0 1,-1 0-1,1 0 1,-1 0 0,1 0-1,-1-1 1,0 1 0,1 0-1,-1 0 1,0 0 0,0-1-1,0 1 1,0 0 0,0 0-1,0-1 1,0 1 0,0 0-1,-1-2 1,1-16 745,1 5-134,-1 1 1,0-1-1,-5-26 1,4 37-500,1 1 0,0 0 0,-1 0 1,1 0-1,-1 0 0,0 0 0,0 0 0,0 0 1,0 0-1,0 0 0,0 0 0,-1 1 0,1-1 1,-1 0-1,1 1 0,-1-1 0,1 1 0,-1-1 0,0 1 1,0 0-1,1 0 0,-1 0 0,0 0 0,0 0 1,0 0-1,0 1 0,-1-1 0,1 0 0,0 1 0,0 0 1,-4-1-1,5 1 298,1 11-59,-1 13-310,0-13-45,1-1-1,0 1 0,0-1 1,1 0-1,3 13 1,-4-21-28,1 0 1,0 0-1,-1 0 1,1 0-1,0 0 1,0 0-1,0 0 1,1 0-1,-1 0 1,0-1-1,1 1 1,-1-1-1,1 1 1,-1-1-1,1 1 1,-1-1-1,1 0 1,0 0 0,0 0-1,0 0 1,0 0-1,0 0 1,0 0-1,0-1 1,0 1-1,0-1 1,0 1-1,0-1 1,0 0-1,1 0 1,1 0-1,-2-1 10,-1 1 0,1-1 0,0 0 0,-1 0 0,1 0 0,-1 0-1,1 0 1,-1 0 0,1 0 0,-1-1 0,0 1 0,1 0 0,-1-1-1,0 1 1,0-1 0,0 1 0,0-1 0,-1 1 0,1-1 0,0 0 0,-1 0-1,1 1 1,-1-1 0,1 0 0,-1 0 0,0 0 0,0 1 0,0-1-1,0 0 1,0-2 0,1-4 37,-1 0 0,0 0 0,0 0 0,0-1 0,-4-14 0,3 21 0,0 1 1,0-1 0,0 0-1,0 0 1,0 0-1,-1 1 1,1-1-1,-1 1 1,1-1 0,-1 1-1,1 0 1,-1-1-1,0 1 1,0 0 0,1 0-1,-1 0 1,0 0-1,0 1 1,0-1 0,-3 0-1,4 0-19,-1 1-1,1 0 0,0-1 0,0 1 1,0 0-1,0 0 0,0 0 1,0 0-1,-1 0 0,1 0 1,0 0-1,0 0 0,0 1 0,0-1 1,0 0-1,0 1 0,0-1 1,0 1-1,0-1 0,0 1 1,0-1-1,0 1 0,0 0 1,0-1-1,0 1 0,0 0 0,0 0 1,1 0-1,-1 0 0,0 0 1,1 0-1,-1 0 0,1 0 1,-1 0-1,1 0 0,-1 0 0,1 1 1,-2 10-2,1 0 0,0-1 0,2 21 0,0-5-30,-1-26 4,0-1-1,1 1 0,-1 0 1,0 0-1,0 0 0,1-1 1,-1 1-1,0 0 0,1-1 1,-1 1-1,1 0 0,-1 0 1,1-1-1,-1 1 0,1-1 1,-1 1-1,1-1 0,0 1 1,-1-1-1,1 1 0,0-1 1,0 1-1,-1-1 0,1 0 1,0 1-1,0-1 0,-1 0 1,1 0-1,0 0 0,0 1 1,0-1-1,-1 0 0,1 0 1,0 0-1,1-1 0,1 1-5,-1 0 0,0 0 0,0 0 0,0 0 0,0-1 0,0 1 0,0-1 0,0 1 0,0-1 0,0 0 0,-1 0 0,1 0 0,0 0 0,2-1 0,-1-4 26,0 1 0,0-1 0,-1 0 0,0 0 0,0 0 0,0 0 0,0 0 0,-1 0 0,0-1 0,-1 1 0,1 0 0,-1-1 0,0 1 0,-2-11 0,1-1 116,1 16-108,-1 0-1,0 1 0,0-1 0,0 1 0,0 0 0,0-1 0,0 1 0,0 0 0,0-1 0,-1 1 1,1 0-1,0 0 0,-1 0 0,1 0 0,-1 0 0,1 1 0,-1-1 0,0 0 0,1 1 0,-1-1 1,1 1-1,-1-1 0,0 1 0,0 0 0,1 0 0,-1 0 0,-2 0 0,2-1-26,0 1 0,0 0 0,0-1 0,0 1 0,0 0 0,0 0 0,0 0 0,0 0 0,0 1 0,0-1 0,0 1 0,0-1 0,0 1 0,0 0 0,0-1 0,0 1 0,0 0 0,0 0 0,0 0 0,1 1 0,-1-1 0,1 0 0,-3 3 0,1 39-2580,3-30 297,0 12-5710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11 8530,'0'0'9701,"-28"-2"-8849,-8-1-645,-91-3 382,125 36-321,3-23-240,0 0 1,1 0-1,0 0 1,0 0-1,0 0 1,1-1-1,-1 1 1,2-1-1,-1 1 1,1-1-1,8 11 1,59 62 377,-59-67-319,-1 0-11,40 40 239,67 89-1,-114-136-255,-1 0 0,1 0-1,-1 1 1,-1-1 0,1 1 0,-1-1-1,0 1 1,0 0 0,-1 0 0,1 0-1,0 12 1,-3-16-10,1 1 1,0 0-1,-1 0 0,0-1 0,1 1 1,-1 0-1,0 0 0,0-1 0,-1 1 1,1-1-1,0 1 0,-1-1 1,0 0-1,1 0 0,-1 0 0,0 1 1,0-2-1,0 1 0,-1 0 1,1 0-1,0-1 0,-1 1 0,1-1 1,-1 0-1,1 1 0,-1-1 0,-3 1 1,-19 5 0,0-2-1,0 0 1,0-1 0,0-2 0,-1 0 0,1-2 0,-42-4 0,65 4-112,1 0 0,-1 0 0,0-1 0,1 1 1,-1 0-1,1 0 0,-1-1 0,1 1 0,-1-1 1,1 1-1,0-1 0,-1 0 0,1 0 1,-3-1-1,6 1-187,-1 0 1,0 1-1,1-1 0,-1 0 1,1 1-1,-1-1 1,0 1-1,1-1 1,0 1-1,-1 0 0,1 0 1,-1 0-1,1 0 1,-1 0-1,1 0 1,-1 0-1,3 1 0,99-1-8441,-56 3 980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0 689 9282,'0'0'11216,"0"-32"-10799,3-101-218,-1 113-167,1 0 1,0 1 0,1 0-1,1 0 1,13-31-1,-1 2 80,57-218 221,-72 255-333,-1 5-2,1 0-1,-1 0 0,1 0 0,0 0 1,1 0-1,3-7 0,-5 13 1,-1 0 0,0-1-1,0 1 1,1 0 0,-1 0-1,0 0 1,0-1 0,1 1-1,-1 0 1,0 0 0,0 0 0,1 0-1,-1 0 1,0 0 0,1 0-1,-1 0 1,0 0 0,0 0-1,1 0 1,-1 0 0,0 0-1,1 0 1,-1 0 0,0 0-1,1 0 1,-1 0 0,0 0 0,0 0-1,1 0 1,-1 0 0,0 1-1,0-1 1,1 0 0,-1 0-1,0 0 1,0 0 0,1 1-1,-1-1 1,0 0 0,0 0-1,0 1 1,1-1 0,-1 0-1,0 0 1,0 1 0,5 8 42,75 230 1687,-5-12-1602,-73-222-538,0 0 0,-1 0-1,1 0 1,-1 1 0,0-1-1,-1 0 1,1 10 0,-21-32-9542,-6-4 4296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5817,'0'0'10811,"174"27"-10811,-119-21-337,0-6-1679,-18 0-1049,0 0-4064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7722,'0'0'9714,"18"163"-9074,-9-106-320,0 1-136,-9-8-88,9-15-96,-9-7-304,10-14-888,-1-14-1353,9 0-1648,-9-11-1104</inkml:trace>
  <inkml:trace contextRef="#ctx0" brushRef="#br0" timeOffset="1">285 0 8266,'0'0'8105,"0"184"-6816,0-123-569,0-3-320,0-6-152,0-11-184,0-13-64,0-12-88,0-10-664,9-20-3713,-9-16 1360,0-3-1328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2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14595,'0'0'5812,"28"-15"-5780,7-5-16,93-56 31,-127 75-13,0 0 0,0 0 1,0 0-1,1 0 1,-1 0-1,0 0 0,0 0 1,1 1-1,-1-1 1,0 0-1,1 1 0,-1-1 1,1 1-1,-1 0 1,1-1-1,-1 1 0,1 0 1,-1 0-1,1 0 0,-1 0 1,1 0-1,-1 0 1,2 1-1,-2 1 87,0-1-1,0 1 1,0-1-1,0 1 1,-1 0 0,1 0-1,0 0 1,-1-1-1,1 1 1,-1 0 0,0 0-1,0 0 1,0 3-1,5 24-93,1-6 205,1 0 1,1-1-1,11 23 0,-15-37-176,1 0 0,-1 0-1,2 0 1,-1-1 0,1 0-1,0 0 1,0 0 0,1-1 0,0 0-1,15 10 1,-20-15-100,0 1 0,0-1 1,0 0-1,1 1 0,-1-1 1,0 0-1,1 0 0,-1-1 0,1 1 1,-1 0-1,1-1 0,-1 0 0,1 1 1,-1-1-1,1 0 0,-1 0 0,1-1 1,-1 1-1,1 0 0,-1-1 1,1 1-1,-1-1 0,0 0 0,1 0 1,-1 0-1,0 0 0,1-1 0,-1 1 1,0 0-1,0-1 0,0 1 0,0-1 1,-1 0-1,1 0 0,0 0 1,-1 0-1,1 0 0,-1 0 0,2-4 1,5-8-1259,-2 0 1,0-1-1,-1 0 1,0 0 0,2-17-1,-5 21-332,9-48-9069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8330,'0'0'9745,"32"18"-9096,106 61-224,-110-61-248,1 1-1,45 40 0,-60-45-82,-1 1 0,0 0 0,-1 0 0,17 29 0,-25-38-51,-1 0 1,0 1-1,0-1 0,0 1 0,-1-1 0,0 1 0,0 0 0,-1-1 0,0 1 0,0 0 0,0 0 1,-1 0-1,0 0 0,-1 0 0,1 0 0,-1 0 0,-1 0 0,1 0 0,-1-1 0,0 1 1,-1 0-1,1-1 0,-1 0 0,-1 0 0,1 0 0,-1 0 0,0 0 0,0-1 0,-1 1 1,0-1-1,0 0 0,0-1 0,-9 7 0,-6 0-17,1-1 1,-1-1-1,0-1 1,-1-1-1,0 0 0,0-2 1,-1-1-1,1 0 1,-37 1-1,57-6-78,0 1 0,1 0 1,-1 0-1,0 0 0,1 0 0,-1 0 0,0 0 1,1 0-1,-1 0 0,0 0 0,0 0 0,1 0 1,-1 1-1,0-1 0,1 0 0,-1 0 0,1 1 1,-1-1-1,0 0 0,1 1 0,-1-1 0,1 0 1,-1 1-1,1-1 0,-1 1 0,1-1 0,-1 1 1,1-1-1,0 1 0,-1 0 0,1-1 1,-1 1-1,1-1 0,0 1 0,0 0 0,0-1 1,-1 1-1,1 0 0,0-1 0,0 1 0,0 0 1,0-1-1,0 1 0,0 1 0,1 0-399,0 0 0,0 0 0,0 0 0,0 0 0,1 0 0,-1 0 0,0 0 0,1 0 0,0-1 0,-1 1 0,4 2 0,21 15-4954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9 556 11242,'0'0'7547,"-2"-27"-6420,-4-86-365,6 99-651,0 1 1,0 0 0,2 0-1,-1 0 1,2 0-1,0 1 1,0-1-1,1 0 1,1 1 0,9-18-1,5-15 186,-8 13-178,2 0-1,2 1 1,1 1 0,28-41 0,-44 70-115,1 0 0,-1 0 0,1 0 1,0 0-1,-1 0 0,1 0 1,0 0-1,-1 0 0,1 1 1,0-1-1,0 0 0,0 1 1,0-1-1,0 1 0,0-1 0,0 1 1,0-1-1,0 1 0,0-1 1,0 1-1,0 0 0,1-1 1,7 13 82,-8-8-43,20 42 274,-2 0 0,-3 1-1,13 56 1,-17-59-324,29 137-775,-40-160-4253,-2-20 4829,0-1 0,0 0 1,0 0-1,0 0 0,1 0 0,-1 0 0,0 0 1,0 0-1,0 0 0,0 0 0,0 0 0,0 0 1,0 0-1,0-1 0,1 1 0,-1 0 0,0-1 1,0 1-1,0 0 0,0-1 0,1 1 0,-2-2 1,-25-17-4549,-1-8-131</inkml:trace>
  <inkml:trace contextRef="#ctx0" brushRef="#br0" timeOffset="1">55 245 8434,'0'0'8674,"155"91"-8674,-100-66-152,28-9-1785,-19-5-455,0-5-4058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9034,'0'0'10018,"1"27"-9266,0-4-609,15 155 553,-11-141-526,6 43 79,1 84-1,-8-139-2168,1-44-4453,-5-12 1486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6873,'0'0'11638,"26"11"-10873,-9-4-667,20 6 113,-2 3 0,0 0 0,-1 3-1,39 27 1,-64-39-115,0 2 0,-1-1-1,0 1 1,0 0 0,0 1-1,-2 0 1,1 0 0,-1 0-1,-1 1 1,1 0 0,-2 0-1,0 1 1,0-1 0,-1 1-1,0 0 1,-1-1 0,-1 1-1,0 0 1,0 1 0,-1-1-1,-1 0 1,0 0 0,-1 0-1,0 0 1,0-1 0,-1 1-1,-1 0 1,0-1 0,-1 0-1,0 0 1,-1 0 0,0-1-1,-10 15 1,6-13-125,-1 0 0,1-1 0,-2 0 0,0 0-1,0-1 1,0-1 0,-2 0 0,1-1 0,-1 0 0,0-1 0,0-1 0,-1 0-1,0-1 1,0 0 0,0-1 0,-1-1 0,1-1 0,-21 2 0,30-4-137,5 0 63,-1 0 1,1 1-1,-1-1 0,0 0 1,1 0-1,-1 0 1,0 0-1,1 0 1,-1-1-1,1 1 0,-1 0 1,0-1-1,1 1 1,-1-1-1,1 1 1,-1-1-1,1 0 1,0 0-1,-1 0 0,1 0 1,0 0-1,-1 0 1,1 0-1,0 0 1,0 0-1,0 0 0,0-1 1,0 1-1,0 0 1,0-1-1,1 1 1,-1-1-1,0 1 0,1-1 1,-1 1-1,1-3 1,-3-19-2222,2 0-1,0 0 1,4-27 0,5-13-6882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13179,'0'0'3705,"-4"29"-2170,1 2-936,-4 27 962,2 66-1,5-102-1252,1 0-1,1 0 0,1 0 0,10 34 0,-10-45-228,1 1 0,1-1 0,0 0-1,0-1 1,1 1 0,0-1-1,1 0 1,0 0 0,1-1 0,9 9-1,-14-15-211,1 0 0,0 0 0,0 0 0,0 0 0,0-1 0,0 1 0,1-1 0,-1 0 0,1-1 0,-1 1 0,1-1-1,-1 0 1,1 0 0,0 0 0,0-1 0,0 0 0,-1 0 0,1 0 0,6-1 0,-8 0-37,1 1-1,0-1 1,-1-1 0,1 1-1,-1 0 1,1-1 0,-1 0 0,0 0-1,0 0 1,0 0 0,0 0-1,0-1 1,0 1 0,0-1-1,-1 0 1,0 0 0,1 0 0,-1 0-1,0 0 1,0 0 0,-1-1-1,1 1 1,-1 0 0,2-7-1,1-10-2043,-1 1-1,-1 0 1,0-34 0,-2 5-4695</inkml:trace>
  <inkml:trace contextRef="#ctx0" brushRef="#br0" timeOffset="1">1 185 10730,'0'0'9658,"192"55"-8994,-137-52-383,0-3-281,-18 0-409,-1 0-855,-17-8-784,-10-17-913,-9 3-40,0 0-2000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8666,'0'0'11258,"165"0"-10482,-110 0-632,0 0-144,0 0-1048,9 0-1416,-18 0-2809,-10 0-5274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7466,'0'0'12036,"0"23"-10576,0 435 907,1-449-2636</inkml:trace>
  <inkml:trace contextRef="#ctx0" brushRef="#br0" timeOffset="1">0 454 8786,'0'0'12659,"165"94"-12075,-119-86-352,-9-2-232,-1-4-272,-17-2-705,8 0-639,-18-24-1152,0-4-1665,-9 1-849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10218,'0'0'11595,"165"-47"-11451,-120 39-144,1 2 0,-9 1-448,0 2-569,-1 3-575,-8 0-784,-1 0-1601,-8 0-1208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10938,'0'0'6020,"8"-25"-4753,-2 8-1084,7-25 277,-1-1-1,12-81 1,-21-117 748,-5 138-901,0 217 395,0-33 80,10 109 0,-6-178-723,0 0-1,1 1 1,1-1 0,0-1 0,0 1 0,2-1 0,-1 1-1,1-1 1,9 12 0,-12-19-34,0 0-1,1 1 1,-1-1 0,1 0-1,0 0 1,0-1 0,0 1 0,0-1-1,1 0 1,-1 0 0,1-1-1,0 1 1,0-1 0,0 0-1,0 0 1,0 0 0,0-1-1,0 0 1,1 0 0,-1 0 0,0-1-1,1 0 1,-1 0 0,7-1-1,-7-1-14,0 0 0,0 0 0,0-1 0,-1 0 0,1 0 0,-1 0 0,0 0 0,1-1 0,-2 1 0,1-1 0,0 0 0,-1-1 0,0 1 0,0 0-1,0-1 1,0 0 0,-1 0 0,0 0 0,0 0 0,2-7 0,3-7 26,-1-1-1,-1 1 1,-1-1-1,3-29 1,-5-104-79,-2 92-227,-5 30 444,2 21-1999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5497,'0'0'13542,"-3"31"-12111,0-3-1118,-9 172 1253,10-132-1245,-1-24 120,6 61 0,-2-95-647,0 0-1,1 0 1,0 0 0,0 0-1,1 0 1,1 0-1,-1-1 1,2 1-1,-1-1 1,1 0 0,9 12-1,-15-31-4383,3-13 2055,-1 10 466,-1-25-3323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3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13531,'0'0'6687,"8"29"-5492,-7-24-1113,11 37 694,1 1-1,2-2 1,28 56-1,146 304 1844,-169-348-2341,-3 1 0,-3 1-1,-2 0 1,-2 1-1,-3 0 1,-2 1-1,-5 105 1,-4-131-225,0 1 0,-2-1 0,-1-1 0,-2 1 0,0-1 0,-2-1 0,-2 0 0,0-1 0,-2 0 0,-1-1 0,-2 0 0,0-2 0,-1 0 0,-26 24 0,25-31-8,19-17-221,0-11-389,1-1 0,0 0-1,1 1 1,0-1 0,4-14-1,-2 11-483,6-37-4431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2601,'0'0'15359,"33"1"-14566,227 3-606,-60-18-7203,-154 9 5773,-46 5 1346,1 0 1,0 0-1,-1 0 1,1-1-1,-1 1 1,1 0-1,0 0 1,-1 0-1,1 0 1,-1 0-1,1 0 1,-1 0-1,1 0 1,0 1-1,-1-1 1,1 0-1,-1 0 1,1 0-1,-1 1 1,1-1-1,-1 0 1,1 0-1,-1 1 1,1-1-1,-1 1 1,1-1-1,-1 0 1,1 1-1,-1-1 1,0 1-1,1-1 1,-1 1-1,0-1 1,1 1-1,-1-1 1,0 1-1,0-1 1,0 1-1,1 0 1,-1-1-1,0 1 1,0-1-1,0 1 1,0 0-1,0-1 1,0 1-1,0-1 1,0 1-1,0-1 1,0 1-1,-1 0 1,1 0-1,-17 39 1207,8-24-727,1 6-40,0 1 0,1 0-1,1 0 1,2 1 0,-3 25 0,1 121 1749,6-161-2199,0 10 106,1 0 0,1 0 1,0-1-1,2 1 0,0-1 0,0 1 0,12 24 0,-14-37-188,1 0 1,0 1-1,1-1 0,-1-1 0,1 1 0,0 0 1,1-1-1,-1 0 0,1 0 0,0 0 0,1-1 1,-1 0-1,1 0 0,-1 0 0,1-1 0,1 1 0,-1-1 1,0-1-1,1 1 0,-1-1 0,1 0 0,0-1 1,8 1-1,-8-1-161,0 0 1,1-1-1,-1 0 0,0 0 1,1-1-1,-1 0 0,0 0 1,0 0-1,0-1 1,0 0-1,10-5 0,-9 2-324,0-1 1,0 1-1,0-1 0,0-1 0,-1 0 0,0 0 0,8-11 0,20-29-3859,-14 2-1420</inkml:trace>
  <inkml:trace contextRef="#ctx0" brushRef="#br0" timeOffset="1">560 284 11002,'0'0'9810,"183"72"-9810,-146-70-856,-10-2-888,1-2-1177,-19-20-1384,0 2-1056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11843,'0'0'8017,"165"25"-8017,-92-25-1200,-8 0-1905,-10 0-3072</inkml:trace>
  <inkml:trace contextRef="#ctx0" brushRef="#br0" timeOffset="1">678 1 3425,'0'0'13427,"-55"187"-11547,46-118-112,9-1-759,0-7-585,0-6-288,0-11-136,0-14-208,0-11-320,0-13-961,0-36-5720,9-3 2768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7394,'0'0'9847,"31"8"-9618,95 29-103,-122-37-134,0 2 0,0-1 0,0 0 0,0 1 0,0 0 0,-1-1 0,1 2 0,-1-1 0,1 0 0,-1 1 0,0-1 0,0 1 0,0 0 0,0 0 0,-1 0 0,1 0 0,-1 1 0,0-1 0,0 1 0,0-1 1,0 1-1,-1 0 0,1 0 0,-1 0 0,0 0 0,0 0 0,0 0 0,-1 0 0,1 6 0,-2-4 1,1 0 1,-1 0-1,0 0 1,-1 0-1,1-1 1,-1 1-1,0 0 1,-1-1-1,1 1 1,-1-1-1,0 0 1,0 0-1,-1 0 1,0 0 0,-6 6-1,-4 1 11,-1 0 0,-1 0 0,1-2 0,-2 0 0,0-1 0,-33 14 0,121-31 1176,-60 5-901,-4 1 65,0 0 1,0 0 0,0 1-1,0 0 1,1 0-1,-1 1 1,0 0 0,0 0-1,11 2 1,-16-1-241,0 0 0,-1 1 1,1-1-1,0 0 0,-1 1 0,1 0 0,-1-1 0,0 1 1,1 0-1,-1 0 0,0-1 0,0 1 0,0 0 1,0 0-1,-1 0 0,1 1 0,0-1 0,-1 0 0,1 0 1,-1 0-1,0 4 0,3 51 522,-3-53-541,-2 58 287,0-37-458,2 0 1,0 0-1,6 39 1,-6-63-28,0 0 0,0 0 0,0 0 0,0 0 1,1 0-1,-1 0 0,0-1 0,1 1 0,-1 0 1,0 0-1,1 0 0,-1 0 0,1-1 0,-1 1 0,1 0 1,0 0-1,-1-1 0,1 1 0,0 0 0,-1-1 0,1 1 1,0-1-1,0 1 0,0-1 0,-1 1 0,1-1 1,0 0-1,0 1 0,0-1 0,0 0 0,0 0 0,0 1 1,0-1-1,0 0 0,0 0 0,0 0 0,0 0 1,0 0-1,-1-1 0,1 1 0,0 0 0,0 0 0,0-1 1,0 1-1,0 0 0,0-1 0,1 0 0,3-2-1144,0 0-1,1 0 0,-1-1 1,0 1-1,8-10 0,22-21-7030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10898,'0'0'7538,"-64"168"-5474,55-102-47,9 3-641,0-1-600,0-7-432,18-9-88,1-13-256,8-12-128,-8-13-384,8-11-552,-9-3-840,1-17-569,-1-16-1656,-9 0-704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1 237 200,'0'0'22533,"183"58"-22533,-155-58-120,-1 0-920,-8-8-889,-10-28-1800,0 6-736,-9-3-3584</inkml:trace>
  <inkml:trace contextRef="#ctx0" brushRef="#br0" timeOffset="1">28 1 11162,'0'0'11251,"202"49"-12571,-156-43-1673,0-4-4857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11090,'0'0'9910,"-17"28"-9504,-50 92 99,64-116-446,0 1-1,1-1 0,0 1 0,0 0 0,0-1 1,1 1-1,-1 0 0,1 0 0,1 0 1,-1 0-1,1 0 0,-1 1 0,1-1 0,1 6 1,1 7 125,-1-7-82,0-1 1,1 1 0,1 0-1,0-1 1,0 1-1,1-1 1,0 0-1,11 18 1,-9-18-74,-1-1 1,0 1 0,-1 0-1,0 1 1,-1-1 0,0 1-1,0-1 1,1 22 0,-4-25-14,0-1 0,0 1 0,0-1 0,-1 1 0,0-1 0,0 1 0,-1-1 0,0 0 0,0 1 0,-5 9 0,4-12 0,-1 0 1,0 1 0,0-1-1,0 0 1,0-1-1,-1 1 1,1-1 0,-1 0-1,0 0 1,0 0-1,0-1 1,-9 4 0,-71 23 294,78-28-522,-1 1 1,1-1-1,-1 0 0,0 0 1,1-1-1,-1 0 0,0-1 1,1 1-1,-13-4 1,18-13-7908,2-1 305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8514,'0'0'10682,"-2"30"-10119,-1 96-48,4-115-395,0 1-1,0-1 1,1 0 0,0 0 0,1 0 0,1 0 0,-1 0 0,11 18 0,4 15 312,-11-23-212,-1 0 1,-1 0 0,0 1-1,-2-1 1,-1 1-1,0 0 1,-2 0 0,-2 29-1,1-48-184,0 0-1,0 0 1,-1 0-1,1 0 1,-1 0-1,1 0 1,-1 0-1,0 0 1,0 0-1,0-1 1,0 1-1,-1-1 1,1 0-1,-1 0 1,1 0-1,-1 0 1,0 0-1,0 0 1,0-1-1,-6 3 1,1-1-97,-1 0 0,0 0-1,1-1 1,-1-1 0,0 1 0,-18-1 0,26-1-32,-1 0 0,1 0 0,-1 0 1,1 0-1,0 0 0,-1-1 0,1 1 0,-1 0 0,1-1 1,0 1-1,-1-1 0,1 0 0,0 1 0,0-1 1,-1 0-1,1 0 0,0 0 0,0 0 0,0 0 0,0 0 1,0 0-1,0 0 0,-1-3 0,0 0-670,0 0-1,0-1 1,1 0 0,0 1 0,0-1-1,-1-9 1,0-24-5360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9794,'0'0'8698,"-28"170"-6121,28-115-329,0-2-1032,0-12-640,19-5-320,8-12-152,1-10-104,-1-8-152,1-6-584,-1 0-664,-8-20-592,8-21-1721,-18 8-976,0-3-1473</inkml:trace>
  <inkml:trace contextRef="#ctx0" brushRef="#br0" timeOffset="1">0 105 11122,'0'0'11723,"193"36"-10947,-157-36-680,1 0-96,-9 0-944,-10-16-1049,-9-9-2023,-9 3-1458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2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11306,'0'0'13275,"183"66"-12387,-137-58-704,0-8-184,-9 0-760,-10-11-1256,-18-8-4369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6129,'0'0'14038,"-8"-2"-7715,482 18-4800,22-43-1450,-428 19-45,113-6 669,-180 14-744,0 0-1,-1 0 0,1 0 0,-1 0 0,1 0 0,0-1 0,-1 1 0,1 0 0,-1 0 1,1 0-1,0 0 0,-1-1 0,1 1 0,-1 0 0,1-1 0,-1 1 0,1 0 0,-1-1 1,1 1-1,-1-1 0,0 1 0,1-1 0,-1 1 0,1-1 0,-1 1 0,0-1 0,0 1 0,1-1 1,-1 1-1,0-2 0,2-21-7136,-2 18 3893,0-9-7472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3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6433,'0'0'18692,"101"-9"-17931,-28 15-9,-9 5-248,10-3-208,-19-2-184,-10-4-112,-26-2-272,-1 0-904,-9-11-1289,-9-8-4016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8586,'0'0'11040,"-11"19"-10078,-30 49 355,-99 124 0,84-134-853,34-37 112,-36 46 1,57-66-575,0-1 1,1 1-1,-1-1 1,0 1 0,1 0-1,-1 0 1,1-1-1,-1 1 1,1 0-1,-1 0 1,1-1 0,0 1-1,-1 0 1,1 0-1,0 0 1,0 0 0,0 0-1,-1 0 1,1-1-1,0 1 1,0 0-1,0 0 1,1 0 0,-1 0-1,0 0 1,0 0-1,0 0 1,1-1 0,-1 1-1,0 0 1,1 0-1,-1 0 1,1-1-1,-1 1 1,1 0 0,-1 0-1,1-1 1,-1 1-1,1 0 1,0-1 0,-1 1-1,1-1 1,0 1-1,0-1 1,-1 1-1,1-1 1,0 0 0,0 1-1,0-1 1,0 0-1,-1 1 1,1-1-1,0 0 1,1 0 0,8 2-41,-1-1 1,1 0 0,0 0 0,10-1 0,-9 0 61,187-1-1117,-26-1-2830,-5 12-4103,-90 2 1378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14347,'0'0'7218,"-64"196"-6690,64-117-216,0 4 8,9-6-56,10-11-144,-1-11-120,-9-20-144,0-13-816,0-22-1409,1-11-2200,-1-19-968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9642,'0'0'9494,"24"30"-8320,152 177 41,-158-184-1011,-1 0 1,-1 0 0,0 2-1,-2 0 1,-2 1-1,0 0 1,14 46 0,-23-60-106,0 0 0,-1 0 1,0 0-1,-1 1 0,0-1 1,-1 1-1,0-1 0,-1 1 1,-1-1-1,0 1 0,0-1 1,-1 0-1,-1 0 0,0 0 0,-1-1 1,0 1-1,-1-1 0,0 0 1,-15 19-1,8-14-7,-1-1 0,-1 0-1,-1-1 1,0 0 0,-1-2 0,-33 20 0,40-26-359,0-1 0,0 0 0,0-1 0,-1 0 0,1 0 0,-1-1 0,0-1 0,0 0 0,0 0 0,-1-1 0,1-1 0,0 1 0,0-2 0,-14-1 0,24 1-111,0 0 0,0 1 0,-1-1-1,1 0 1,0 1 0,0-1 0,0 0 0,0 0 0,0 0 0,0 0 0,0 0-1,0 0 1,1 0 0,-1 0 0,0-1 0,1 1 0,-1 0 0,1 0 0,-1-1-1,1 1 1,-1 0 0,1 0 0,0-1 0,0 1 0,-1-2 0,1 2 8,-1-23-10735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13315,'0'0'7994,"-37"156"-7042,37-79-464,18 6-352,10-9-136,-1-3-472,10-13-656,0-8-817,-1-12-2032,-8-13-1328,-1-17-4689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8 777 5857,'0'0'15054,"-2"-30"-14388,-4-99-174,6 98-275,1 1 1,1-1-1,2 1 1,14-54 0,2-21 65,-13 39-120,13-174 519,-15 244-697,1 13-28,38 192 293,-33-151-113,33 94-1,-38-133-120,2 0 0,1 0 0,0-1 0,1 0 0,1 0 0,0-1 1,2-1-1,22 24 0,-30-36-15,1 0 0,-1 1 1,1-2-1,1 1 1,-1-1-1,0 0 0,1 0 1,0-1-1,-1 1 1,12 1-1,-15-4 2,1 1 0,0 0 1,0-1-1,0 0 0,0 0 0,0 0 0,0 0 1,0-1-1,0 1 0,0-1 0,0 0 0,0 0 1,0-1-1,0 1 0,-1-1 0,1 0 1,-1 0-1,1 0 0,-1 0 0,4-4 0,1-3 8,-1-1-1,1 0 1,-1-1-1,-1 0 0,0 0 1,-1 0-1,0-1 1,0 1-1,-1-1 1,-1 0-1,3-19 0,0-9 22,-2 0 0,0-53-1,-4 73-66,0 0-1,-2 1 1,0-1-1,-1 0 1,-1 1-1,-1 0 0,0 0 1,-11-23-1,16 41-23,-1 0 0,1 0-1,0 0 1,0 0-1,-1 1 1,1-1-1,-1 0 1,1 0 0,-1 1-1,1-1 1,-1 0-1,1 1 1,-1-1 0,0 1-1,1-1 1,-1 1-1,0-1 1,0 1 0,1-1-1,-1 1 1,0 0-1,0-1 1,-1 1 0,-9 10-2349,-1 27-4609,4-6-1361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3 874 7402,'0'0'11198,"0"-27"-10031,-1-7-839,0 8-142,1-1 0,1 1 0,1 0 0,8-37 0,17-62 45,27-160-161,-47 229-31,-1 12 8,-1-47 0,-5 88 5,1-22-32,-1 24 6,0 1 0,0-1-1,0 0 1,0 1 0,0-1 0,0 0 0,0 1 0,0-1-1,0 0 1,1 1 0,-1-1 0,0 1 0,0-1 0,1 0-1,-1 1 1,0-1 0,1 1 0,-1-1 0,1 1 0,-1-1-1,0 1 1,1-1 0,-1 1 0,1 0 0,-1-1-1,1 1 1,0-1 0,-1 7 123,20 291 544,-12-216-480,15 90 192,-18-149-420,1 1-1,0-1 0,2 0 0,1-1 0,15 29 1,-10-35-962,-5-20-2017,-3-28-3780,-6-5-36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8386,'0'0'13307,"184"52"-13027,-129-38-280,-9 0-680,18 21-1345,-9-4-2984,-19 2-2104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5705,'0'0'9396,"0"-25"-7625,-1-13-1107,4-106 1225,14-230 544,-17 217 64,-1 235-2531,3 113 192,0-176-153,0-1 0,0 0 0,2 0 0,7 20 0,-10-30-15,0 0-1,1 0 1,-1 0 0,1-1 0,0 1-1,0-1 1,0 1 0,1-1 0,-1 0 0,1 0-1,0 0 1,0 0 0,0-1 0,0 1-1,0-1 1,0 1 0,1-1 0,-1 0 0,1-1-1,5 3 1,-8-4 2,1 0 0,0 0-1,-1 0 1,1 0 0,0 0 0,-1 0 0,1 0-1,0-1 1,-1 1 0,1-1 0,-1 1-1,1-1 1,-1 0 0,1 1 0,-1-1-1,1 0 1,-1 0 0,0 0 0,1 0-1,-1 0 1,0 0 0,0-1 0,0 1-1,0 0 1,0-1 0,2-2 0,18-44-19,-17 37-11,7-25 10,-1 0 0,-3-1-1,7-63 1,-2 8 45,-4 66 617,0 40-323,4 53 115,-11-58-282,20 167 794,30 172-881,-47-327-262,-3-13-37,0 0-1,0 0 0,1-1 1,0 1-1,1-1 1,0 0-1,0 1 0,0-1 1,1-1-1,7 11 0,-11-16-42,1-1 0,0 1 0,0-1 0,0 0 0,0 1 0,0-1 0,-1 0 0,1 0 0,0 0 0,0 0-1,0 0 1,0 0 0,0 0 0,0 0 0,0 0 0,0 0 0,-1 0 0,1 0 0,0-1 0,0 1 0,0 0 0,0-1-1,0 1 1,-1 0 0,1-1 0,0 1 0,0-1 0,-1 0 0,2 0 0,8-20-5639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10042,'0'0'9482,"0"141"-6961,0-62-609,0 7-856,9-1-496,0-3-343,9-8-121,-9-10-96,10-18-24,-1-10-505,0-14-487,10-14-1256,-1-8-1913,1-8-1232,-1-14-3401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25 7298,'0'0'8632,"-26"-5"-6419,-83-14-170,106 19-1959,0-1 1,0 1-1,0 0 0,0 0 1,-1 1-1,1-1 1,0 1-1,0-1 1,0 1-1,0 0 0,0 0 1,0 1-1,0-1 1,1 0-1,-1 1 1,0 0-1,1 0 1,-1 0-1,1 0 0,-1 0 1,1 0-1,0 0 1,0 1-1,0-1 1,0 1-1,1 0 1,-1-1-1,1 1 0,-2 4 1,-3 3 180,-2 4 20,1 1 1,1 1 0,0-1-1,1 1 1,1 0 0,0 0 0,-3 30-1,5-19 81,0 0 0,2 0-1,1 1 1,5 27 0,-4-46-324,0 0 1,0 0-1,1-1 0,1 1 1,-1-1-1,1 0 1,1 0-1,-1 0 1,2 0-1,-1-1 1,1 0-1,0 0 0,0 0 1,1-1-1,0 0 1,0 0-1,0-1 1,14 8-1,-12-8-369,0 0 0,1-1-1,0 0 1,0-1 0,0 0 0,1 0 0,-1-1-1,1-1 1,18 1 0,9-2-3836,-13 0-1385,-5 0-2676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14107,'0'0'9483,"6"-27"-8549,1-8-709,3-8 124,22-64 0,96-270 200,-117 356-666,-11 21 109,0 0 0,1 0 1,-1-1-1,0 1 1,0 0-1,1 0 0,-1 0 1,0 0-1,0 0 1,0 0-1,1 0 0,-1-1 1,0 1-1,1 0 1,-1 0-1,0 0 0,0 0 1,1 0-1,-1 0 1,0 0-1,0 0 0,1 0 1,-1 0-1,0 0 1,0 1-1,1-1 0,-1 0 1,0 0-1,0 0 1,1 0-1,-1 0 0,0 0 1,0 1-1,0-1 1,1 0-1,-1 0 0,0 0 1,0 1-1,1-1 1,15 37-125,-15-32 242,64 175 547,41 141-3402,-105-320 2637,-1-1 0,0 1-1,0-1 1,0 1 0,0-1 0,0 1 0,0-1-1,0 1 1,0 0 0,0-1 0,0 1 0,0-1-1,0 1 1,0-1 0,0 1 0,0-1 0,-1 1-1,1-1 1,0 1 0,0-1 0,0 0 0,-1 1-1,1-1 1,0 1 0,-1-1 0,1 1 0,0-1-1,-1 0 1,1 1 0,-1-1 0,1 0 0,-1 0-1,1 1 1,-1-1 0,1 0 0,0 0-1,-1 0 1,1 1 0,-1-1 0,0 0 0,1 0-1,-1 0 1,1 0 0,-1 0 0,1 0 0,-1 0-1,1 0 1,-1 0 0,1 0 0,-1 0 0,0-1-1,-26-5-1678,-15-18-3351,-9-6-214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4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15739,'0'0'8546,"-9"145"-7154,36-62-367,1 10-521,-1 6-296,1-8-152,-10-6-56,-9-16-8,0-17-592,9-16-729,-8-11-2927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37 816 7138,'0'0'16238,"12"-31"-15672,40-105-236,-39 98-208,-2-1-1,-2 0 1,-1-1 0,-3 0-1,-1 0 1,-1-44 0,1 10-90,3-17-28,2-49 1,-5 117-101,3 45 3,3 56 396,63 376 318,-58-408-699,-11-37-328,-1-1 1,0 1 0,0 0 0,-1-1 0,0 1 0,1 12 0,-14-24-6383,-9-18 1114,-13-6-481</inkml:trace>
  <inkml:trace contextRef="#ctx0" brushRef="#br0" timeOffset="1">0 414 3809,'0'0'16555,"156"17"-14386,-101-6-1065,0-6-696,0-5-408,-9 0-376,-9 0-1608,-19 0-2849,0-5-3985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9314,'0'0'12896,"-2"17"-11952,1 0-783,0 1-1,1 0 1,1 0-1,0 0 0,2 0 1,5 21-1,2-3-89,61 236-905,-71-269 1057,2 8-2243,-2-11 1772,0 1 1,-1-1 0,1 1 0,0-1-1,0 0 1,0 1 0,0-1 0,-1 0 0,1 1-1,0-1 1,0 0 0,-1 1 0,1-1-1,0 0 1,-1 1 0,1-1 0,0 0 0,-1 0-1,1 1 1,-1-1 0,1 0 0,0 0-1,-1 0 1,1 0 0,-1 0 0,1 1 0,0-1-1,-1 0 1,1 0 0,-1 0 0,1 0-1,-1 0 1,1 0 0,0 0 0,-1 0 0,0-1-1,-23 1-6920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5937,'0'0'14251,"36"9"-12489,115 30-596,48 5 59,-82-37-4451,-120-34-5014,-20 7 3845,-4-2-412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4017,'0'0'16275,"13"-3"-14618,55-3-721,1 2 0,130 9 0,-100 0-1739,-26 1-2930,-27 5-2308,-17 0-649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1 753 10770,'0'0'6598,"4"-32"-5529,28-189-150,-13-164 1390,-18 431-2123,3-1 0,1 0 1,3 0-1,1 0 0,3-1 1,1 0-1,26 58 1,-34-91-113,1-1 0,0 1 1,1-1-1,0 0 0,0 0 1,1-1-1,0 0 1,12 9-1,-18-16-62,1 1 0,0-1-1,-1 0 1,1 0 0,0-1 0,0 1 0,1 0 0,-1-1 0,0 0-1,0 0 1,1 0 0,-1 0 0,0-1 0,1 1 0,-1-1 0,1 0-1,-1 1 1,1-2 0,-1 1 0,0 0 0,1-1 0,-1 0-1,1 1 1,-1-1 0,0-1 0,0 1 0,1 0 0,-1-1 0,0 0-1,0 1 1,-1-1 0,1 0 0,4-5 0,1-1 15,-1 0 0,0 0 0,-1-1 0,1 0 0,-2-1 0,1 1 0,-1-1 0,-1 0 0,0-1 0,0 1 0,-1 0 0,-1-1 0,3-16 0,0-17-15,-2 0 0,-3-47 0,0 52-2,0 31-53,0 0 0,-1 0 0,0-1 0,0 1 0,-1 0 0,0 0 0,-1 0 0,-4-9 0,6 45-9772,1-3 3839</inkml:trace>
  <inkml:trace contextRef="#ctx0" brushRef="#br0" timeOffset="1">661 0 9674,'0'0'7783,"0"30"-6065,0 205 402,0-178-1627,2 1 0,3-1 1,24 108-1,-17-139-317,-3-16-847,-9-10 607,0 0 0,0 0 0,0 0 1,1 0-1,-1 0 0,0 0 0,0 0 0,0 0 0,1 0 0,-1 0 1,0 0-1,0 0 0,0 0 0,1 0 0,-1 0 0,0 0 0,0 0 1,0 0-1,0 0 0,1 0 0,-1-1 0,0 1 0,0 0 0,0 0 1,0 0-1,0 0 0,1 0 0,-1-1 0,0 1 0,0 0 1,0 0-1,0 0 0,0 0 0,0-1 0,0 1 0,0 0 0,0 0 1,0 0-1,0 0 0,0-1 0,0 1 0,0 0 0,0 0 0,0 0 1,0-1-1,0 1 0,0 0 0,0-1 0,2-92-7952,-2 41 917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5945,'0'0'13400,"35"6"-12225,116 23-573,-109-23-510,-1-1 0,0-2 0,65-4 0,-28-1-231,-54 3-345,1-2 0,0-1 1,-1-1-1,0-1 0,46-14 0,-68 18 517,-21 23 1266,10-11-996,1 1 0,1 0 0,-1 0 0,2 0 0,0 1 0,1 0 0,0 1 0,-5 24 0,6-14 118,1 0 0,1 0-1,1 1 1,3 34 0,0-49-337,0 0 1,0-1 0,1 1 0,0-1 0,0 0-1,1 0 1,1 0 0,0-1 0,0 1 0,1-1-1,0 0 1,8 9 0,-8-12-104,-1 0-1,1 0 1,0 0-1,1-1 1,-1 0-1,1 0 1,0-1 0,1 0-1,-1 0 1,1 0-1,-1-1 1,1 0-1,0-1 1,0 0 0,1 0-1,9 1 1,-3-2-144,42-1-805,-54-1 778,0 0 0,0 1-1,0-1 1,0 0 0,0-1 0,0 1-1,0 0 1,0-1 0,-1 0 0,1 0 0,0 1-1,-1-2 1,0 1 0,1 0 0,3-5 0,-2 1-711,0 0 0,0-1 0,0 0 1,0 0-1,-1 0 0,0 0 0,-1 0 1,0 0-1,3-16 0,-4-16-6307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10114,'0'0'10082,"211"60"-9482,-156-57-600,0-3-168,-9 0-976,-19 0-632,-9-25-2017,-8 3-1208,-10 3-3537</inkml:trace>
  <inkml:trace contextRef="#ctx0" brushRef="#br0" timeOffset="1">83 31 9642,'0'0'10170,"156"19"-9842,-92-19-328,1 0-944,8 0-1152,-9-19-777,-9 2-1312,-18 3-1600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6129,'0'0'11843,"-37"185"-10363,37-108-576,-9 5-440,9-5-280,0-6-184,0-16-128,0-13-552,0-18-448,0-15-808,9-40-4410,-9-4 393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8546,'0'0'6092,"26"14"-4972,84 45-188,-101-54-853,0 1 0,0 0 0,0 1 0,-1 0 0,0 0 0,0 1 0,-1 0 0,0 0 0,0 0 0,-1 1 0,0 0 0,9 20 0,-12-25-70,-1 0 0,0 1 0,0-1 0,0 1 0,-1-1 0,0 1 0,0 0 0,0-1 0,0 1-1,0 0 1,-1 0 0,0-1 0,0 1 0,-1 0 0,1 0 0,-1-1 0,0 1 0,-3 8 0,1-8 2,1 0 0,-1 0 0,-1 0 1,1-1-1,-1 1 0,0-1 0,0 0 1,0 0-1,-1-1 0,1 1 0,-1-1 0,0 0 1,-8 4-1,-5 1-13,-1-1 0,0-1-1,0 0 1,0-2 0,-1 0 0,1-1 0,-39 0 0,53-3-235,5 0 287,-1 0 0,1 1 0,-1-1 0,1 0 0,0 0 0,-1 0 0,1 0-1,-1 0 1,1 0 0,-1 0 0,1 0 0,0 0 0,-1 0 0,1 0 0,-1 0 0,1 0-1,0-1 1,-1 1 0,1 0 0,-1 0 0,1 0 0,0-1 0,-1 1 0,1 0 0,0 0-1,-1-1 1,1 1 0,0 0 0,-1-1 0,1 1 0,0 0 0,0-1 0,-1 1 0,1 0 0,0-1-1,0 1 1,0-1 0,0 1 0,-1 0 0,1-1 0,0 1 0,0-1 0,0 1 0,0 0-1,0-1 1,0 1 0,0-1 0,0 0 0,1 0-10,0 0 1,-1 0-1,1 1 0,0-1 0,0 0 1,0 0-1,0 1 0,0-1 1,0 0-1,0 1 0,0-1 1,0 1-1,0 0 0,0-1 0,0 1 1,0 0-1,0-1 0,0 1 1,0 0-1,0 0 0,0 0 1,0 0-1,1 0 0,0 0 0,39 0 640,-34 0-487,-1 1-114,0 0 0,1 0 0,-1 1 0,0 0 1,0 0-1,0 0 0,0 1 0,0 0 0,-1 0 0,1 0 0,-1 1 0,0 0 0,0 0 0,0 0 0,8 10 0,8 9 189,34 51 0,-47-61-228,39 61 39,-1-2-1338,-12-27-2392,-14-20-3119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4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0 622 8954,'0'0'10865,"0"-23"-9310,0-189 713,0-174-2222,1 431 116,1 1 0,2 0 0,17 69 0,-17-95-120,2-1 1,0 1-1,2-1 0,0 0 1,1-1-1,0 0 1,2-1-1,0 0 1,1 0-1,23 24 1,-31-37-31,1 0 0,0 0 0,0 0 0,0 0 0,0-1 0,1 0 0,-1 0 0,1 0 0,0-1 0,-1 0 0,1 0 0,0 0 0,1-1 0,6 1 0,-11-2 0,1 0 1,0 0-1,0 0 0,-1-1 1,1 0-1,0 1 1,-1-1-1,1 0 0,-1 0 1,1 0-1,-1 0 1,1-1-1,-1 1 0,0-1 1,0 1-1,0-1 1,0 0-1,0 0 0,0 0 1,0 0-1,0 0 0,-1 0 1,1-1-1,-1 1 1,0 0-1,0-1 0,0 1 1,0-1-1,0 0 1,0 1-1,-1-1 0,1 0 1,0-4-1,2-18-4,-1 0 0,-1 0 0,-3-28 1,1 2-10,-2-6-17,-2 2-1,-15-64 0,13 77-17,5 33-1060,0 11 231,2 24-429,5 49-1332,29 96-7210,-16-95 3490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7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41 4201,'0'0'14691,"-11"4"-14194,7-3-459,0 0-7,1 0-1,-1 0 1,1 0-1,0 0 1,-1 1-1,1 0 0,0-1 1,0 1-1,0 0 1,0 0-1,0 1 1,0-1-1,1 1 1,-1-1-1,1 1 0,0 0 1,-1 0-1,1 0 1,1 0-1,-1 0 1,0 0-1,1 0 0,0 1 1,-2 4-1,-2 26 756,2 0-1,0 37 1,3-69-775,0 0 0,0 0 0,1 0-1,-1 0 1,0 0 0,1 0 0,-1 0 0,1 0 0,-1 0 0,1 0 0,0 0 0,0 0 0,0-1 0,0 1 0,0 0-1,0-1 1,0 1 0,1 0 0,-1-1 0,1 0 0,-1 1 0,1-1 0,0 0 0,-1 0 0,1 0 0,0 0 0,0 0-1,0 0 1,2 1 0,4 0 3,0-1-1,1 1 0,-1-1 1,1-1-1,12 0 0,-18 0-9,-2 0-4,1 0 0,-1 0 1,1-1-1,-1 1 1,1-1-1,-1 1 1,1-1-1,-1 0 1,1 1-1,-1-1 0,0 0 1,0 0-1,1 0 1,-1 0-1,0 0 1,0 0-1,0 0 1,0-1-1,0 1 0,0 0 1,0-1-1,-1 1 1,1 0-1,0-1 1,-1 1-1,1-1 0,-1 1 1,1-4-1,5-44-98,-6 28-49,1 5-43,-1-1 1,-1 0 0,0 0-1,-1 1 1,-8-29 0,9 41 182,-1 0 1,0 0-1,0 0 1,0 0-1,0 0 1,-1 0-1,1 1 0,-1-1 1,0 1-1,0 0 1,0 0-1,-1 0 1,1 0-1,-1 1 1,1-1-1,-1 1 0,0 0 1,0 0-1,0 0 1,0 1-1,-1 0 1,1-1-1,0 1 1,0 0-1,-1 1 0,-8-1 1,5 0 17,1 0 0,-1 1 0,0 0 0,0 0 0,0 1 0,1 0 0,-1 0-1,0 1 1,1 0 0,0 0 0,-1 1 0,1-1 0,0 2 0,0-1 0,0 1 0,1 0 0,-1 1 0,1-1 0,0 1 0,0 1 0,1-1 0,-1 1 0,1 0 0,1 0 0,-1 0-1,1 1 1,0-1 0,-3 8 0,0 0 83,1 0-1,1 1 0,0-1 0,1 1 0,0 0 1,1 0-1,1 0 0,1 0 0,0 1 0,2 29 1,-1-40-72,1 1-1,0 0 1,0 0 0,0 0 0,1 0 0,-1-1-1,1 1 1,1-1 0,-1 1 0,1-1 0,0 0 0,0 0-1,1 0 1,-1-1 0,1 1 0,0-1 0,1 0-1,-1 0 1,1 0 0,-1 0 0,1-1 0,0 0-1,0 0 1,1 0 0,-1-1 0,1 1 0,-1-1 0,1-1-1,0 1 1,7 0 0,-3 0-3,1-1-1,-1 0 1,1-1-1,-1-1 1,1 1-1,-1-1 1,0-1 0,1 0-1,-1-1 1,0 0-1,0 0 1,0-1 0,11-6-1,-15 6-22,-1 1-1,0-1 1,0 0 0,0 0-1,0-1 1,-1 1 0,0-1-1,0 0 1,0 0 0,0-1-1,-1 1 1,0-1 0,0 1-1,0-1 1,-1 0-1,0 0 1,0 0 0,0-1-1,-1 1 1,0 0 0,0-1-1,-1-12 1,0 11-2,1 7 10,-1 0 1,0 1-1,1-1 1,-1 0-1,0 1 1,0-1 0,0 0-1,0 1 1,0-1-1,0 0 1,0 0 0,0 1-1,0-1 1,0 0-1,0 1 1,0-1 0,-1 0-1,1 0 1,0 1-1,0-1 1,-1 0 0,1 1-1,0-1 1,-1 1-1,1-1 1,-1 1-1,1-1 1,-1 0 0,1 1-1,-1-1 1,1 1-1,-1 0 1,0-1 0,1 1-1,-1-1 1,-1 1 71,0 0 6,2 1-86,-1-1 0,0 1 0,0 0 0,1-1-1,-1 1 1,0 0 0,1 0 0,-1-1 0,1 1-1,-1 0 1,1 0 0,0 0 0,-1 0-1,1 0 1,0 0 0,-1 0 0,1 0 0,0-1-1,0 1 1,0 0 0,0 0 0,0 0 0,0 0-1,0 0 1,0 0 0,0 0 0,0 0 0,1 0-1,0 2 1,-1-1-11,4 69 69,3 0 0,22 95 0,-3-29 71,-16-71-37,8 46 85,7 193-1,-25-273-174,1-1 16,-1 1 0,-1-1-1,-2 0 1,-11 50 0,12-75-19,0 1 1,1-1-1,-2 0 1,1 0-1,-1 0 1,0 0-1,0-1 1,-1 1-1,1-1 1,-1 1-1,-1-1 1,1-1-1,-1 1 1,1-1-1,-1 1 1,-1-1-1,1-1 1,0 1-1,-1-1 1,0 0-1,0 0 1,0-1-1,0 1 1,0-1-1,0-1 1,-1 1-1,1-1 1,-10 0-1,10 0-9,1-1 1,0 0-1,-1 0 0,1-1 0,0 0 0,0 0 0,-1 0 1,1 0-1,0-1 0,0 0 0,0 0 0,1 0 1,-1-1-1,0 1 0,1-1 0,0 0 0,-7-6 0,5 2-8,0 0-1,0 0 0,0-1 0,1 0 0,0 0 0,1 0 0,0-1 0,0 0 0,-3-10 0,-2-16-21,1 0 0,2-1 0,2 1 1,-1-43-1,4 44 24,0-1 0,3 0 0,0 0 0,16-67 1,-15 90 6,0 1 1,1 0 0,0 0-1,1 0 1,0 0 0,1 1-1,0 0 1,0 0 0,1 1-1,1-1 1,-1 1 0,2 1-1,-1 0 1,1 0 0,0 0-1,1 1 1,0 1 0,16-9-1,1 4-62,55-15-1,-54 19-469,-1-1 0,51-24-1,17-24-2757,-33 10-1786,-4-9-3361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4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1 869 7090,'0'0'14752,"3"-25"-13673,14-155 479,-4-8-346,18-175-580,-20 267-596,-4 80-125,4 21-135,4 28 157,49 257 783,4 13-936,-50-247-783,-14-47-2974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11570,'0'0'12267,"183"82"-10987,-118-60-696,8-8-463,-18-8-121,-9-6-697,-10-6-1159,-8-16-4081,-28-3-9395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4:4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5 165 13707,'0'0'6819,"-2"-21"-6695,-1-69-99,3 88-27,0 0 0,1 0 0,-1-1 0,0 1 0,1 0 1,-1-1-1,1 1 0,0 0 0,0 0 0,0 0 0,0 0 0,0 0 0,0 0 0,1 0 0,-1 0 0,0 1 0,1-1 1,0 0-1,-1 1 0,1-1 0,0 1 0,0 0 0,0-1 0,0 1 0,0 0 0,0 0 0,0 0 0,0 1 0,0-1 0,1 0 1,-1 1-1,0-1 0,1 1 0,3 0 0,-1 0 101,1 0-1,0 0 1,0 0 0,0 1 0,-1 0-1,1 1 1,0-1 0,-1 1-1,1 0 1,7 4 0,3 5 211,-1 1 0,0 1-1,22 24 1,-23-22-740,1 0-1,27 19 1,-4-10-4122,-1-11-3968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0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44 133 10642,'0'0'7634,"3"0"-6886,40 4-508,-1-2 1,0-2-1,1-2 0,-1-1 0,0-3 1,57-14-1,-72 12-352,-20 4 445,-15 2 1665,-61 0-1445,39 0-423,-1 2 1,0 0 0,0 2-1,1 2 1,-36 7-1,64-10-40,11 0-86,0 0 1,1 0 0,-1 0 0,0-2 0,14 0 0,10-1 92,20 2 5,0-3 0,77-13 0,-156 19 114,-48-2 0,34-2-257,-57 6 0,40 5 48,21-3 78,-70 3 1,103-10-2,26 0-122,30-3 101,0-2-1,-1-3 1,0-2-1,80-26 0,-130 35 43,-16 1-11,-59-1-179,9 0 84,-1 2 0,-112 17 0,168-16 48,15-3-71,0 0-1,0 1 1,1-1 0,-1 1-1,11 2 1,10-1 28,36-3 49,1-3 0,-1-3 0,-1-2 0,92-28 0,-198 33 487,3 4-570,-11 0 14,-1 1 0,0 3 0,1 3 0,-88 19 0,138-24-4,25-1-161,29 0 246,-1-2-1,1-3 1,99-21 0,-142 24-205,20-5 701,-25 4-129,-19 4-149,-60 18-249,53-11-528,20-8-656,20 0-8186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1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58 880,'0'0'14666,"0"-4"-14031,0 1 0,0 0 0,-1-1 0,1 1 0,-1 0 0,0-1 0,0 1 0,0 0 0,0 0 0,-4-6 0,-12 5-480,-1 0-1,0 1 1,0 1-1,0 0 1,0 1-1,0 2 1,0-1-1,-1 2 0,-30 7 1,41-7-101,-1 1 0,1 0-1,0 1 1,0 0 0,0 0 0,0 1 0,1 0 0,0 0-1,0 1 1,0 0 0,1 0 0,0 0 0,0 1 0,0 0 0,1 0-1,0 0 1,0 1 0,1 0 0,0 0 0,0 0 0,1 0-1,-2 10 1,-5 18 155,2 1-1,2 0 0,-3 74 0,6-71-59,0 9-53,2 0 0,2 0 0,3 0 0,1 0-1,3 0 1,22 78 0,154 477 246,-174-571-326,-2 0 1,-1 0-1,-1 0 1,-2 1-1,-1 0 1,-2 0-1,-1 0 1,-7 53 0,3-68-14,0 0 0,-1 0 0,0 0 1,-2-1-1,0 0 0,-1 0 1,-1-1-1,-1 0 0,0-1 1,-1 0-1,-1 0 0,0-1 1,-1-1-1,0 0 0,-2-1 1,-19 15-1,19-18-45,0 0 0,-1-1-1,0 0 1,0-2 0,-1 0 0,0 0 0,-1-2 0,1 0-1,-1-1 1,0-1 0,0-1 0,-27 1 0,44-3 27,13 0-600,22 0 574,128 5 159,-143-2-101,1 0 1,-1 1-1,0 0 1,0 2-1,-1 0 1,25 12-1,-39-16 3,-1 1 0,1-1 0,-1 0 0,1 1 0,-1 0 1,0-1-1,0 1 0,0 1 0,0-1 0,-1 0 0,1 1 0,-1-1 0,0 1 0,0 0 0,0 0 0,0-1 1,-1 1-1,2 7 0,0 3 52,-2 0 1,0 0-1,0 0 1,-2 18 0,0-1-38,-1 4 1,-3-1 0,0 0 0,-3 0 1,0 0-1,-19 46 0,-8 29 105,-57 287 531,76-296-498,5 0 0,0 108 0,11-87-71,5 243 230,0-277-206,5-1 0,24 103 0,47 90 81,-64-236-229,1-2 0,2 0 0,2-1 1,34 47-1,-52-81-25,1 0 1,0 0 0,1 0-1,-1-1 1,12 8-1,-15-11-36,0-1 0,0 0 0,0 1 0,0-1 0,0 0 0,0 0 0,0-1 0,0 1-1,0 0 1,1-1 0,-1 1 0,0-1 0,1 0 0,-1 0 0,0 0 0,0 0 0,1 0-1,-1 0 1,0 0 0,1-1 0,-1 1 0,0-1 0,0 0 0,0 0 0,4-2 0,5-6-1058,0-1 0,-1 0 1,0-1-1,0-1 1,-2 1-1,1-1 0,9-20 1,20-45-8851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1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1 913 5945,'0'0'13933,"3"-4"-13480,47-51 474,-36 42-699,0-1 0,16-22 0,8-15-27,-4-1 0,-1-2 0,44-101 0,-67 130-147,17-43 212,-2-1 1,-4-1 0,14-79-1,-34 83 164,-1 65 243,0 26-318,0 4-337,-1-9 32,1 1-1,1 0 1,5 27 0,-5-43-52,1 1 0,-1-1 0,1 0-1,0 1 1,0-1 0,0 0 0,1 0 0,0-1 0,0 1 0,0 0 0,1-1 0,-1 0 0,1 0 0,0 0 0,0 0 0,1-1 0,5 5 0,-6-6-24,-1-1 0,1 1 0,-1-1 0,1 1 1,-1-1-1,1-1 0,0 1 0,0 0 0,-1-1 0,1 0 0,0 0 0,0 0 0,0 0 0,-1 0 0,1-1 0,0 0 1,0 0-1,-1 0 0,1 0 0,4-2 0,-2 0 11,1-1 0,-1 1 1,0-1-1,0-1 0,0 1 0,-1-1 0,0 1 1,0-2-1,7-7 0,-3-1 81,0 0-1,0-1 1,-1 0 0,-1 0 0,-1-1 0,0 0-1,-1 0 1,0-1 0,-2 0 0,0 1-1,-1-1 1,0-28 0,-16 352 348,2 109 325,14-399-712,-1 0 0,2 0 0,0 0 0,1-1-1,8 21 1,-10-32-72,-1 0-1,2 0 0,-1-1 1,0 1-1,1-1 0,0 1 0,0-1 1,0 0-1,1 0 0,-1 0 1,1-1-1,0 1 0,0-1 1,0 0-1,1 0 0,-1 0 1,1 0-1,-1-1 0,1 0 1,0 0-1,6 1 0,-8-2-128,0-1-1,-1 0 0,1 0 1,0 0-1,0 0 1,0-1-1,0 1 1,-1-1-1,1 0 0,0 0 1,0 0-1,-1 0 1,1 0-1,-1 0 0,1-1 1,-1 1-1,0-1 1,1 0-1,2-3 1,35-43-6255,-37 43 5507,26-39-8275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1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15243,'0'0'9562,"64"0"-9394,-27 3-120,-10 0-48,1-3-208,-1 0-280,-8 0-984,-10-9-1081,-9-21-1912,0 3-152,0-1-2792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1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11042,'0'0'11710,"19"-1"-10722,67-3-371,69-5 432,-95 7-8885,-77 2-212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4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4601,'0'0'13045,"0"-8"-8708,0 30-3946,-1-11-313,0 0 0,1 0 0,1 1 1,0-1-1,0 0 0,1 0 0,0-1 0,1 1 0,1 0 0,-1-1 1,10 17-1,-5-13-70,1-1 1,1 0-1,1-1 1,0 0-1,0-1 1,1 0 0,0-1-1,15 10 1,-19-15-37,1 0 0,-1-1 0,1 1 0,0-2 1,0 1-1,1-1 0,-1-1 0,1 0 0,-1 0 1,1-1-1,-1 0 0,1 0 0,0-1 0,15-2 1,-22 1 22,0 0 0,0 0 0,-1 0 0,1-1 0,0 1 0,-1-1 0,1 1 0,-1-1 0,1 0 0,-1 0-1,0 0 1,0 0 0,0 0 0,0 0 0,0-1 0,-1 1 0,1-1 0,-1 1 0,1-1 0,-1 0 0,0 1 0,0-1 0,0 0 0,0 0 0,-1 0 0,1 0 0,-1-3 0,3-14-26,-1 1-1,-1-1 1,-2-20-1,0 19 4,1-75-31,0 95-90,2 16-578,3 3 628,0-1 0,2 0 1,0-1-1,0 0 0,11 16 0,12 27 201,21 62 48,-6 1 1,43 185-1,-80-271-112,-2-1 1,-1 1-1,-2 0 1,-1 1-1,-2-1 1,-8 59-1,8-90-28,-1-1 1,0 0-1,-1 1 0,1-1 0,-1 0 0,0 0 0,0 0 0,0 0 0,0 0 0,-1-1 0,0 1 0,1-1 0,-1 1 0,0-1 0,-1 0 1,1 0-1,-1 0 0,1-1 0,-1 1 0,0-1 0,0 0 0,0 0 0,0 0 0,0-1 0,0 1 0,-1-1 0,1 0 0,0 0 1,-7 0-1,4-1-9,0 1 0,-1-1 0,1-1 0,0 1 0,-1-1 0,1-1 0,0 1 0,0-1 0,0-1 0,0 1 0,1-1 0,-1 0 0,0 0 1,1-1-1,0 0 0,0 0 0,-6-6 0,2-1-2,0 0 1,0 0 0,2-1-1,-1-1 1,2 1-1,-1-1 1,2 0 0,0-1-1,0 0 1,2 0-1,-5-19 1,2-2 25,2-2-1,1 1 1,1-52-1,4 75 35,0-1 0,1 1 0,0 0 0,1 0 0,0 0 0,1 0 0,1 0 0,0 1 0,0 0 0,1 0 0,1 0 0,0 1 0,1 0 0,0 0 0,1 1 0,0 0 0,0 0 0,1 1 0,20-15 0,-13 12-375,1 2 1,-1-1-1,1 2 0,1 0 1,0 2-1,34-10 0,-33 12-1769,0 1 0,0 1 0,36-1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10138,'0'0'9752,"-9"3"-8915,3-1-715,4-1-76,-1 0 0,1-1 1,-1 1-1,1 0 0,-1 1 1,1-1-1,0 0 0,-1 1 1,1-1-1,0 1 0,0-1 1,0 1-1,0 0 1,0 0-1,1 0 0,-1 0 1,0 1-1,1-1 0,0 0 1,-1 1-1,1-1 0,0 0 1,0 1-1,-1 5 0,-1 14 325,-2 15 256,0 45 0,5-71-567,0-1-1,1 1 1,0-1 0,1 0-1,0 1 1,1-1-1,0 0 1,0 0-1,8 12 1,0-4-87,0 0 0,2-1-1,0 0 1,1-2 0,1 1 0,0-2 0,1 0 0,1-1 0,0 0-1,1-1 1,0-2 0,0 1 0,1-2 0,1-1 0,0 0 0,0-1 0,0-1-1,1-1 1,-1-1 0,1-1 0,1-1 0,34-1 0,-51-1-174,0-1 1,-1 0 0,1 0 0,0 0 0,0-1-1,-1 1 1,1-1 0,-1-1 0,0 1-1,1 0 1,-1-1 0,0 0 0,0 0 0,-1 0-1,1-1 1,-1 1 0,0-1 0,1 1-1,-1-1 1,-1 0 0,4-7 0,3-7-1647,0 0 0,-2-1 0,10-36-1,-16 52 1587,12-58-6631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7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13731,'0'0'5881,"-55"245"-4008,55-74-393,0 40-824,19-15-216,-1-45-136,9-55-96,-8-38-168,8 2-40,1-2-416,-1-6-864,1-35-1241,-1-17-2776,-8 0-3097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4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10802,'0'0'5320,"0"24"-4338,22 316 2288,2 53-2025,-24-69-2428,0-323 1036,0-1 0,-1 1 0,1-1 0,0 1-1,0-1 1,0 0 0,0 1 0,-1-1 0,1 1 0,0-1-1,0 0 1,-1 1 0,1-1 0,0 0 0,-1 1-1,1-1 1,0 0 0,-1 1 0,1-1 0,-1 0 0,1 0-1,0 1 1,-1-1 0,1 0 0,-1 0 0,1 0-1,-1 0 1,1 0 0,-1 0 0,1 0 0,0 1 0,-1-1-1,1 0 1,-1-1 0,1 1 0,-1 0 0,1 0-1,-1 0 1,1 0 0,-1 0 0,1 0 0,-1-1-1,-11 1-7918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4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12587,'0'0'6569,"137"3"-6569,-109-3-360,-1 0-552,-8 0-609,-19-6-783,0-13-1745,0-3-1976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4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10138,'0'0'6394,"156"0"-5946,-110 0-448,0 0-144,-1 0-1553,-8-8-2392,-19 0-4152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4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10938,'0'0'5444,"21"-2"-5353,187-5-38,-201 7 6,36 4 156,-42-4-170,0 0 1,0 1-1,0-1 0,0 0 1,1 1-1,-1 0 0,0-1 1,0 1-1,0-1 0,0 1 1,0 0-1,0 0 0,0 0 1,0 0-1,-1-1 0,1 1 1,0 0-1,0 0 0,-1 0 1,1 1-1,-1-1 0,1 0 1,-1 0-1,1 0 0,-1 0 1,0 1-1,1-1 0,-1 0 1,0 0-1,0 2 0,-1 7 168,0 0 0,0-1 0,-1 0 0,0 1 0,-1-1 0,0 0 0,-1 0 0,0-1 0,-7 14 0,-56 76 778,38-59-415,6-7-73,7-12 56,2 1 1,-15 26-1,26-41-468,0 0 1,1 1-1,-1-1 0,1 0 1,0 1-1,1-1 0,0 1 1,0 0-1,0-1 0,1 1 0,0 0 1,0-1-1,2 9 0,-1-11-81,1 0 0,0 0 0,0 0-1,0-1 1,1 1 0,-1-1-1,1 0 1,0 1 0,0-1 0,0 0-1,0-1 1,1 1 0,-1 0-1,1-1 1,0 0 0,-1 0 0,1 0-1,0 0 1,0-1 0,0 0-1,9 2 1,7 3-20,1-2 0,0 0 0,22 1 0,130-4-2248,-172-1 2082,0 0 0,0 1 0,0-1 1,0 0-1,0 0 0,0 0 0,0 0 0,0-1 0,0 1 0,0 0 1,0 0-1,0-1 0,0 1 0,0 0 0,0-1 0,0 1 1,0-1-1,0 1 0,0-1 0,-1 0 0,1 1 0,0-1 0,0 0 1,-1 0-1,1 1 0,0-1 0,-1 0 0,1 0 0,-1 0 0,1 0 1,-1 0-1,1 0 0,-1 0 0,0 0 0,1 0 0,-1 0 1,0 0-1,0 0 0,0 0 0,0 0 0,0 0 0,0 0 0,0 0 1,0 0-1,0 0 0,-1 0 0,1 0 0,0 0 0,0 0 0,-1 0 1,1 0-1,-1 0 0,1 0 0,-1 1 0,0-1 0,1 0 1,-1 0-1,0 0 0,1 1 0,-1-1 0,0 0 0,0 1 0,-1-2 1,-23-14-6071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4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13835,'0'0'9418,"220"-38"-8618,-156 35-360,0 3-152,-18 0-168,-10 0-48,-8 0-72,-10 0-40,-9 0-416,-9-11-8458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7882,'0'0'11149,"-14"0"-10293,-41 3-272,54-2-548,-1-1 1,1 1-1,0 0 1,-1 0-1,1 0 0,0 0 1,0 0-1,0 0 1,0 1-1,0-1 0,0 0 1,0 0-1,0 1 1,0-1-1,0 1 0,1-1 1,-1 1-1,1-1 1,-1 1-1,1-1 1,-1 1-1,1-1 0,0 1 1,0 0-1,0-1 1,0 1-1,0-1 0,0 3 1,0 2 134,-2 14 32,1 0 1,1 0-1,1 0 1,0-1-1,2 1 1,0 0-1,2-1 1,0 1-1,1-1 1,0 0-1,13 23 1,-12-28-196,0-1-1,1 0 1,1 0 0,0-1 0,1 0 0,0 0 0,0-1 0,2-1 0,-1 1 0,1-2 0,1 0 0,-1 0 0,1-1 0,1-1 0,20 8 0,-25-11-186,1-1 1,0-1-1,0 0 1,0 0-1,1-1 1,-1 0-1,17-1 1,-22-1-43,-1 1 0,1-1 0,0 0 0,0 0-1,-1 0 1,1-1 0,0 0 0,-1 0 0,0 0 0,1 0 0,-1-1 0,0 1 0,0-1 0,0 0 0,-1 0 0,1-1-1,-1 1 1,5-6 0,4-13-1503,0-1 0,-1 0-1,-1-1 1,9-30 0,1-15-5397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9578,'0'0'7138,"-10"201"-5770,10-118-384,19 2-320,-10 3-152,9-3-192,-9-8-176,1-11-112,-1-8-32,-9-17-688,0-8-704,0-22-1249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7009,'0'0'9361,"3"5"-9007,-2-1-324,0-2-28,0 0-1,0 0 1,0 0 0,0 0 0,0-1 0,0 1 0,1 0-1,-1 0 1,1-1 0,-1 1 0,1-1 0,-1 1-1,1-1 1,0 0 0,0 0 0,0 1 0,0-1 0,0 0-1,2 0 1,-3-1 5,0 0 0,-1 0 0,1-1 0,-1 1 0,1-1 0,0 1 0,-1 0 0,1-1 0,-1 1 0,1-1 0,-1 1 0,1-1 0,-1 1 0,0-1 0,1 0 0,-1 1 0,0-1-1,1 1 1,-1-1 0,0 0 0,0 1 0,1-1 0,-1 0 0,0 1 0,0-1 0,0 0 0,0 1 0,0-1 0,0 0 0,0 0 0,0 1 0,0-1 0,0 0 0,-1 1 0,1-1 0,-1-1 0,3-21 36,-1 16-25,0 1 0,-1 0-1,0-1 1,0 1 0,0 0-1,-1-1 1,0 1 0,-2-9-1,3 14 28,-1 1-1,1-1 1,0 1-1,0-1 0,-1 1 1,1-1-1,-1 1 1,1-1-1,0 1 0,-1-1 1,1 1-1,-1 0 1,1-1-1,-1 1 0,1 0 1,-1-1-1,1 1 1,-1 0-1,1 0 0,-1-1 1,0 1-1,1 0 1,-1 0-1,1 0 0,-1 0 1,0 0-1,1 0 1,-1 0-1,1 0 1,-1 0-1,0 0 0,1 0 1,-1 0-1,1 0 1,-1 1-1,1-1 0,-1 0 1,0 0-1,1 1 1,-1-1-1,1 0 0,-1 1 1,0 0 25,0 0 0,-1 0 0,1 0 0,1 0 0,-1 0 0,0 0 0,0 0 0,0 1 0,1-1 0,-1 0 0,0 0 0,1 1 0,-1-1 0,1 0 0,0 1 0,-1-1 0,1 3 0,0 48 102,0-52-195,0 0 1,0 1-1,0-1 0,0 0 0,1 0 0,-1 1 0,0-1 0,0 0 0,0 0 0,1 1 0,-1-1 1,0 0-1,0 0 0,1 0 0,-1 1 0,0-1 0,1 0 0,-1 0 0,0 0 0,1 0 0,-1 0 1,0 1-1,1-1 0,-1 0 0,0 0 0,1 0 0,-1 0 0,0 0 0,1 0 0,-1 0 0,0 0 1,1 0-1,-1-1 0,0 1 0,0 0 0,1 0 0,-1 0 0,0 0 0,1 0 0,-1 0 0,1-1 1,13-8-1153,-14 6 1072,1 1 0,0 0 0,-1 0 1,0-1-1,0 1 0,1 0 0,-1-1 0,-1 1 0,1 0 1,0-1-1,0 1 0,-1 0 0,-1-4 0,2 6 55,0 0-1,0 0 0,1 0 0,-1 0 0,0 0 1,-1 0-1,1-1 0,0 1 0,0 0 1,0 0-1,0 0 0,0 0 0,0 0 0,0 0 1,0 0-1,0-1 0,0 1 0,0 0 1,0 0-1,0 0 0,0 0 0,0 0 0,0 0 1,0 0-1,-1 0 0,1 0 0,0 0 1,0 0-1,0-1 0,0 1 0,0 0 0,0 0 1,0 0-1,0 0 0,-1 0 0,1 0 1,0 0-1,0 0 0,0 0 0,0 0 0,0 0 1,0 0-1,-1 0 0,1 0 0,0 0 1,0 0-1,0 0 0,0 0 0,0 0 0,0 0 1,0 0-1,-1 1 0,1-1 0,0 0 1,0 0-1,0 0 0,0 0 0,0 0 0,0 0 1,0 0-1,0 0 0,-3 20-4146,3 5-2017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14227,'0'0'8210,"110"19"-7874,-64-11-208,0 1-120,-9-4-8,-10 1-744,-8-6-1017,-10 0-1919,-9-20-7435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13123,'0'0'6817,"193"0"-6817,-148 0-512,1 6-1352,-9-1-2953,-19-2-1673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8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9538,'0'0'10145,"6"0"-9982,14 0-52,-1 1 1,0 0 0,0 1 0,38 10 0,-52-11-61,0 1 0,-1-1 0,1 1-1,0 0 1,-1 0 0,0 1 0,1 0 0,-1-1 0,0 1 0,0 1 0,-1-1 0,1 0 0,-1 1 0,1 0-1,-1 0 1,0 0 0,-1 0 0,1 0 0,-1 1 0,0-1 0,0 1 0,0 0 0,0-1 0,-1 1-1,0 0 1,1 6 0,-1 3 1,-1 0 0,0 0-1,-1 1 1,-1-1-1,0 0 1,-1 0 0,-1 0-1,0-1 1,0 1-1,-1-1 1,-1 0 0,-1 0-1,0-1 1,0 1 0,-1-2-1,0 1 1,-1-1-1,-1 0 1,0-1 0,0 0-1,-1-1 1,0 0-1,-1-1 1,1 0 0,-2 0-1,-13 5 1,3-8-2530,23-5 2222,-1-1 0,1 1 0,-1-1 0,1 0 0,-1 1 1,1-1-1,-1 0 0,1 1 0,-1-1 0,1 0 0,0 0 0,-1 1 0,1-1 0,0 0 1,0 0-1,0 0 0,0 0 0,0 1 0,0-1 0,0 0 0,0 0 0,0 0 1,0 1-1,0-2 0,0-27-6320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10282,'0'0'8387,"12"-1"-7979,8 0-301,18-3 345,59 3-1,-88 1-377,-1 0 0,0 1 0,0 0 0,0 0 0,0 1 0,-1 0 0,1 0 1,0 1-1,-1 0 0,1 1 0,-1-1 0,0 1 0,0 1 0,10 7 0,-14-8-12,-1 0 1,1 0-1,-1 0 0,0 0 1,0 0-1,0 0 0,-1 1 0,1-1 1,-1 0-1,0 1 0,0-1 1,-1 1-1,1-1 0,-1 1 1,0 0-1,0-1 0,-1 1 1,1-1-1,-1 1 0,0-1 1,0 1-1,-1-1 0,-3 8 1,-4 9 81,-1-1 1,0-1 0,-20 28-1,24-38-82,-51 68 335,36-49-36,0 0 0,2 0 0,-18 39 0,35-64-330,1 0 1,-1 0-1,1 1 1,0-1-1,0 1 1,0-1-1,0 1 0,0-1 1,1 1-1,0 0 1,0-1-1,0 1 1,0 0-1,0-1 1,1 1-1,-1-1 1,3 7-1,-1-6-21,0-1 0,1 0 0,-1 0 0,1 0 0,-1 0 0,1 0 0,0-1 0,0 1 0,0-1 0,0 0-1,1 1 1,-1-2 0,1 1 0,-1 0 0,6 1 0,10 4-173,1-1-1,0 0 0,0-2 0,1 0 1,0-1-1,-1-1 0,28-2 1,-47 1 39,0-1 1,0 0 0,0 0-1,1-1 1,-1 1 0,0 0-1,0 0 1,0 0 0,0-1-1,0 1 1,0-1 0,0 1-1,0-1 1,0 1 0,0-1-1,0 1 1,0-1 0,0 0-1,0 0 1,-1 1 0,1-1-1,0 0 1,0 0 0,-1 0-1,1 0 1,0 0 0,-1 0-1,1 0 1,-1-1 0,4-33-5050,-4 27 3590,0-22-5150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11867,'0'0'8465,"156"0"-6960,-92 0-769,0 0-472,-9 0-264,-9 0-144,-19-3-1048,-8-8-1001,-10-3-2600,-9-2-2336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53 10298,'0'0'11093,"-2"11"-10651,-2 33-232,4-42-212,0-1-1,0 1 1,0-1-1,1 1 1,-1-1-1,1 1 1,-1-1-1,1 0 1,-1 1-1,1-1 1,0 1-1,0-1 1,-1 0-1,1 0 0,0 1 1,0-1-1,0 0 1,0 0-1,1 0 1,-1 0-1,0 0 1,0-1-1,1 1 1,-1 0-1,0 0 1,1-1-1,-1 1 1,1-1-1,-1 1 1,1-1-1,-1 0 1,1 1-1,-1-1 0,1 0 1,-1 0-1,1 0 1,-1 0-1,1-1 1,-1 1-1,1 0 1,1-1-1,1 1-139,-2-34-18,-2 15 263,1 12-124,-1-1-1,0 0 0,0 0 1,-1 1-1,-2-13 0,2 18 71,0 0 0,1 1 0,-1-1 0,0 1 0,0-1 0,1 1 0,-1-1 0,0 1 0,-1 0 0,1-1 0,0 1-1,0 0 1,-1 0 0,1 0 0,0 0 0,-1 0 0,1 0 0,-1 0 0,1 0 0,-1 0 0,0 1 0,1-1 0,-1 1 0,0-1-1,1 1 1,-1 0 0,0 0 0,1 0 0,-1 0 0,-2 0 0,3 0-43,1 0 0,-1 1 0,1-1 0,-1 0 0,1 0-1,-1 1 1,1-1 0,-1 1 0,1-1 0,-1 0 0,1 1 0,-1-1 0,1 1 0,0-1 0,-1 1 0,1-1 0,0 1 0,-1-1-1,1 1 1,0 0 0,0-1 0,0 1 0,-1-1 0,1 1 0,0 0 0,0-1 0,0 1 0,0 0 0,0-1 0,0 1 0,0-1-1,0 1 1,1 0 0,-1-1 0,0 1 0,0-1 0,0 1 0,1 0 0,-1-1 0,0 1 0,1-1 0,-1 1 0,0-1 0,1 1 0,-1-1-1,0 1 1,1-1 0,-1 0 0,1 1 0,-1-1 0,1 1 0,-1-1 0,1 0 0,0 0 0,-1 1 0,1-1 0,-1 0 0,1 0-1,0 0 1,-1 0 0,1 1 0,-1-1 0,1 0 0,0 0 0,-1 0 0,1 0 0,1-1 0,-1 1-374,-3 0-900,0 0 883,0 1 0,0-1 0,0 0 0,-1 1 0,1-1 0,0 1 0,0 0 0,0-1 0,0 1 0,1 0 0,-4 2 0,-12 8-5445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8754,'0'0'12975,"0"3"-12519,0 18-527,2-1 1,0 0-1,1 0 1,1 0-1,1 0 1,0 0-1,2-1 0,9 20 1,-15-37-179,-1-1 0,1 1 0,0-1 0,-1 0 0,1 1 0,0-1 0,0 0 0,0 1 1,0-1-1,1 0 0,-1 0 0,0 0 0,0 0 0,1 0 0,-1 0 0,0 0 0,1-1 0,-1 1 0,1 0 0,-1-1 0,1 1 0,1-1 0,26-1-7544,-11-4-22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4441,'146'-74'9914,"-146"88"-8930,0 13-72,0 6 161,19 3-409,-1 3-616,0-1-48,19 9-1496,0-9-1585,-10-10-4465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56 251 728,'0'0'15299,"-1"28"-14228,-2 3-823,1-2-22,1 0 0,1 0-1,7 56 1,38 144 1384,-45-263-1268,-2-74-932,-9 45 303,-24-72-1,22 92 248,1-1-1,3-1 0,1 1 1,-2-60-1,10 97 112,0 1 0,0 0-1,0 0 1,1 0 0,0 0-1,0 0 1,3-10-1,-2 14-46,-1 0 0,1 0 0,-1 0 0,1 0 1,0 0-1,-1 1 0,1-1 0,0 1 0,0-1 0,0 1 0,1 0 0,-1 0 0,0-1 0,0 2 0,1-1 0,-1 0 0,0 0 0,1 1 0,-1-1 0,1 1 0,4 0 0,24-3-69,1 1 1,-1 2-1,46 5 0,-71-4-176,-1 0 0,1 0-1,-1 1 1,1 0 0,-1 0 0,1 0-1,-1 1 1,0-1 0,0 1 0,0 0-1,-1 1 1,1-1 0,-1 1 0,8 8-1,-9-8-363,0 0 0,0 0 0,0 0 0,-1 1 0,0-1 0,0 1-1,0-1 1,0 1 0,-1 0 0,2 9 0,-2 19-4215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8858,'0'0'8962,"165"8"-8682,-110-5-280,10 5-1512,-20-2-2953,1-1-6778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12963,'0'0'6200,"6"27"-5589,-4-18-551,4 17 155,0 0 0,2 0 0,1-1 0,1 0 0,0-1 0,26 40 0,-25-48 25,1-2 0,1 0 0,24 21 0,-33-31-225,-1-1 0,1 0 0,-1-1 0,1 1-1,0 0 1,0-1 0,0 0 0,0 0 0,1 0 0,-1-1 0,0 1 0,1-1-1,-1 0 1,1 0 0,0-1 0,-1 0 0,1 1 0,-1-1 0,1-1-1,0 1 1,6-2 0,-9 1-18,0 0-1,0-1 1,0 1 0,-1-1-1,1 0 1,0 1-1,-1-1 1,1 0 0,-1 0-1,0 0 1,1 0-1,-1 0 1,0 0 0,0 0-1,0 0 1,0-1-1,-1 1 1,1 0 0,0-4-1,6-52-9,-6 50 1,1-22-74,-1-1 1,-1 0-1,-1 1 1,-2-1 0,-14-58-1,14 77 116,-1 0 0,0 0 0,0 1 0,-1 0 0,-1 0 0,0 0 0,0 0 0,-1 1 0,-1 0 0,0 1 0,0 0 0,0 0 0,-1 0 0,-1 1 0,1 1 0,-1 0 0,-18-10-1,27 16-5,-1 0-1,-1-1 1,1 1-1,0 0 1,0 0-1,0 1 1,-1-1-1,1 0 1,0 1-1,0-1 1,-1 1-1,1 0 1,-1 0-1,1 0 0,0 0 1,-1 0-1,1 0 1,0 1-1,-1-1 1,1 1-1,0-1 1,-1 1-1,1 0 1,-2 1-1,2 0-40,0 0 0,0 1-1,0-1 1,1 0 0,-1 1-1,1-1 1,-1 1 0,1 0 0,0-1-1,0 1 1,0 0 0,0 0 0,1 0-1,-1 0 1,1-1 0,-1 5-1,1 8-508,0 0 0,1 0-1,0 0 1,2 0 0,-1 0-1,6 15 1,15 20-4864,-3-10-2075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11690,'0'0'6578,"0"187"-6218,0-118-152,9-6-128,0-5-80,1-14 0,-1-11-296,0-17-688,0-13-1073,-9-14-967,0-22-1393,0-11-640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6433,'0'0'11950,"29"13"-11102,-16-7-779,209 99 370,-213-101-455,0 1 1,-1 1-1,0-1 1,11 12-1,-17-17 11,-1 1-1,0 0 0,0 0 0,0 0 1,0 0-1,0 0 0,-1 0 1,1 0-1,0 0 0,0 0 0,-1 1 1,1-1-1,0 0 0,-1 0 0,1 1 1,-1-1-1,0 0 0,1 1 0,-1-1 1,0 0-1,0 1 0,0-1 0,0 0 1,0 1-1,0-1 0,0 1 0,-1-1 1,1 0-1,0 1 0,-1-1 1,1 0-1,-1 0 0,1 1 0,-1-1 1,0 0-1,0 0 0,1 0 0,-1 0 1,0 0-1,0 0 0,0 0 0,0 0 1,0 0-1,0 0 0,-2 0 0,-15 11-159,-1-2 0,-1 0 0,-34 12 0,-21 9 17,62-23 676,20-5 642,16 4-481,-5 4-399,0 0-1,0 2 0,-1 0 0,-1 1 0,0 1 0,-1 0 0,-1 1 0,0 1 0,17 26 0,-11-11-1369,21 46 0,5 35-8743,-37-90 2292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8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 13475,'0'0'8274,"-45"170"-7042,45-101-632,18 0-184,9-6-176,1-11-120,-1-13-120,1-9-352,9-14-784,-10-16-1609,-9 0-2656,1 0-1368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1 656 8770,'0'0'12729,"1"-23"-11989,15-171 1014,-10 71-1141,6-35-563,-11 111-473,-1 45 158,4 5 198,-1 0-1,0 1 1,0-1 0,-1 1-1,1-1 1,-1 1 0,0 0 0,0 0-1,3 8 1,3 3 100,18 34 275,-20-35-237,1 0-1,0 0 1,1-1-1,1 0 1,0-1-1,0 0 1,1 0-1,18 15 1,-27-26-66,0-1 1,0 1 0,0-1-1,0 1 1,0-1 0,0 1-1,0-1 1,0 0 0,0 1-1,0-1 1,0 0 0,0 0 0,0 0-1,0 0 1,0 0 0,0 0-1,0 0 1,1 0 0,-1 0-1,0-1 1,0 1 0,0 0 0,0-1-1,0 1 1,0-1 0,0 1-1,0-1 1,-1 1 0,1-1-1,0 0 1,0 1 0,0-1-1,0 0 1,-1 0 0,1 1 0,0-1-1,-1 0 1,1 0 0,-1 0-1,1 0 1,-1 0 0,1 0-1,-1-2 1,21-53 122,-18 45-65,5-21-13,7-61 1,-12 63-110,2 0 0,13-43 0,-12 65 52,-3 32-101,36 183 569,-8-54-262,-26-122-473,1 0 0,2 0 0,1-1-1,1-1 1,16 35 0,-25-62-184,0-1 0,0 1 1,0 0-1,-1-1 0,2 1 0,-1 0 1,0-1-1,0 0 0,0 1 1,1-1-1,-1 0 0,1 1 0,-1-1 1,1 0-1,-1 0 0,1 0 1,0-1-1,3 3 0,6-2-7364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7762,'0'0'14775,"3"-29"-14028,0-5-620,1-1-7,1 0 1,15-58-1,-6 28-86,-3-1 1,-4 1 0,0-115-1,2 184-255,1 18 258,-1-1 0,-1 1-1,-1 1 1,8 37 0,2 8 224,62 188-633,-69-208-1852,-9-16-4604,-1-25 856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10898,'0'0'9010,"201"74"-8906,-109-55-104,-19-5-2328,-9-6-3489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1 711 6361,'0'0'13849,"3"-13"-12784,15-66-95,8-86 1,-18-160-1297,-9 245-143,1 79 355,0 4-51,2 21 208,1 1-1,0-1 1,9 29 0,-2-11 186,-6-21-126,1 0-1,1 0 1,0-1-1,2 0 1,1 0 0,0-1-1,1 0 1,1-1-1,1 0 1,24 27-1,-35-43-100,0 0 0,1-1-1,-1 1 1,1-1-1,-1 0 1,1 1 0,0-1-1,-1 0 1,1 0 0,0 0-1,0 0 1,0 0-1,0 0 1,0-1 0,0 1-1,0-1 1,0 1 0,0-1-1,0 0 1,0 0-1,1 0 1,-1 0 0,2 0-1,-2-1 10,0 0 1,0-1-1,0 1 0,0 0 0,-1-1 0,1 1 1,0-1-1,-1 0 0,1 1 0,-1-1 0,0 0 0,0 0 1,1 0-1,-1 0 0,0 0 0,-1 0 0,2-4 1,3-12 46,-1 0 1,0-1-1,1-35 1,-5 49-79,4-68-169,-8-109-1,-5 124 265,4 39-732,2 31-2692,3 10 1938,4 81-5443,11-42 65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78 105 10802,'0'0'6984,"-2"35"-5331,-1 113 79,3-134-1584,0-1-1,2 1 0,-1-1 1,1 1-1,1-1 0,1 0 1,0 0-1,0 0 0,1-1 1,1 1-1,0-1 1,1 0-1,0-1 0,1 0 1,0 0-1,0-1 0,15 14 1,-19-20-145,1-1 1,-1 1 0,1-1-1,0 0 1,0 0-1,0 0 1,1-1-1,-1 1 1,1-1 0,-1-1-1,1 1 1,-1-1-1,1 0 1,10 0-1,-13-1-21,0 1 0,1-2-1,-1 1 1,0 0-1,0-1 1,1 1-1,-1-1 1,0 0-1,0 0 1,0 0-1,0-1 1,0 1-1,0-1 1,0 1-1,0-1 1,-1 0-1,1 0 1,-1 0-1,1-1 1,-1 1-1,0-1 1,0 1-1,0-1 1,0 0-1,0 1 1,1-5-1,3-9-67,0-1 1,-2 1-1,0-1 0,-1 0 0,0 0 0,-1 0 0,-1 0 0,-1 0 0,-1 0 0,0 0 1,-1 0-1,-1 0 0,0 0 0,-2 0 0,-6-18 0,5 20 74,0 0 1,-1 1-1,0-1 1,-2 2-1,1-1 0,-1 1 1,-1 0-1,-1 1 0,0 0 1,0 1-1,-1 0 0,0 1 1,-1 0-1,0 1 0,-1 1 1,-21-11-1,30 17 36,0 0 1,-1 0-1,1 0 1,-1 0-1,1 1 0,-1 0 1,0 0-1,0 1 1,1 0-1,-10 0 0,12 1-30,0-1 0,1 1 0,-1 0 0,0 0-1,1 0 1,-1 0 0,1 0 0,-1 1 0,1-1-1,0 1 1,-1-1 0,1 1 0,0 0 0,0 0-1,0 0 1,0 0 0,1 0 0,-1 1 0,1-1-1,-1 0 1,-1 6 0,-2 4-332,1 0 1,0 1-1,1 0 1,1 0-1,0 0 1,0 0-1,2 0 0,0 20 1,1-15-1270,1-1 1,1 1-1,5 18 0,9 8-4785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3321,'0'0'13819,"9"193"-12691,0-125-504,9 1-88,-9-8 24,10-12-264,-10-13-264,0-14-32,-9-11-608,9-11-1488,-9-19-921,0-20-840,0-5-2560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5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6849,'0'0'11998,"30"5"-11115,93 19-425,-113-22-441,-1 0 0,0 1 1,0 0-1,0 1 0,0 0 0,-1 1 0,1 0 0,-1 0 0,0 0 0,-1 1 0,0 0 0,1 1 0,-2 0 0,1 0 0,8 13 0,-13-17-15,0 0 0,0 0 0,-1 1 0,1 0-1,-1-1 1,0 1 0,0 0 0,0-1 0,0 1-1,0 0 1,-1 0 0,0 0 0,0-1 0,0 1-1,0 0 1,-1 0 0,0 0 0,1 0 0,-1-1-1,-1 1 1,1 0 0,0-1 0,-1 1 0,0-1-1,0 0 1,0 1 0,0-1 0,0 0 0,-1 0-1,1 0 1,-1-1 0,0 1 0,0 0 0,-5 3-1,-2 1-102,0 0-1,0 0 0,0-1 1,-1-1-1,0 1 0,0-2 1,-1 1-1,1-2 0,-1 0 1,0 0-1,-21 2 0,77-24 267,-37 16-33,0 1 0,0 0 0,0 0 0,0 1 0,0 0-1,0 0 1,0 0 0,0 1 0,1 0 0,-1 1 0,0-1-1,0 2 1,7 1 0,-8-1 14,0 0 0,-1 1 0,0 0 0,1 0 0,-1 1 0,-1 0 0,1-1 0,0 1 0,-1 1 0,0-1 0,0 1 0,0 0 0,0 0-1,-1 0 1,5 9 0,3 11-89,-1 0-1,0 0 1,-2 1-1,9 49 1,-2-7-3747,5-4-5851,-11-43 855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0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0 696 696,'0'0'16258,"0"-26"-14443,0-402 2270,9 232-3933,-6 191-439,3 12 60,5 11 164,35 111 938,1 5-222,-40-120-629,0 0 0,1 0 0,0-1 0,1 1 0,1-2 0,19 22 0,-27-32-24,0 0 1,-1-1-1,1 1 0,0 0 1,0-1-1,0 1 0,0-1 1,0 0-1,1 0 0,-1 1 0,0-2 1,0 1-1,1 0 0,-1 0 1,1-1-1,-1 1 0,1-1 0,-1 0 1,1 0-1,-1 1 0,5-2 1,-5 0-3,0 0 1,0 0 0,0 0 0,0-1 0,0 1-1,0 0 1,-1-1 0,1 0 0,-1 1 0,1-1-1,-1 0 1,1 0 0,-1 1 0,0-1 0,0 0-1,0 0 1,0 0 0,0-1 0,-1 1-1,1 0 1,0 0 0,-1-4 0,13-68-85,-5 0 1,-2-1-1,-5-83 1,-1 119 117,0 37 115,1 9-26,28 124 624,-10-38-565,42 124 0,-36-157-1149,-8-34-1757,4-8-4399,-11-14-341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0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0 625 7394,'0'0'15642,"8"-31"-15145,47-181 39,-43 144-414,6-92 0,-11 81-115,-6 4-11,8 95-268,9 55 820,9 88-1,-9-45-186,28 88-1265,-46-192 153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0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6753,'0'0'16276,"174"134"-16108,-128-112-168,0-8-1144,9-8-1169,-19-6-2352,1 0-1128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8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10730,'0'0'8542,"17"-9"-8291,137-69 88,-151 117 1702,-2-25-1847,0 1 0,1-1-1,0 0 1,1 0 0,1 0 0,0 0-1,1 0 1,0-1 0,9 16-1,-11-23-203,0 0-1,1 0 1,0-1-1,0 1 1,0-1-1,0 0 1,1 0-1,0-1 1,0 1-1,0-1 1,1 0-1,-1 0 1,1-1-1,0 0 1,0 0-1,0 0 1,1 0-1,-1-1 1,1 0-1,-1-1 1,11 2-1,-13-3-156,0-1 1,-1 0-1,1 1 0,0-1 1,-1 0-1,1-1 0,-1 1 0,0-1 1,1 1-1,-1-1 0,0 0 1,0 0-1,0-1 0,0 1 1,0 0-1,-1-1 0,1 0 0,-1 0 1,3-3-1,4-6-1455,-1 0 0,-1 0 0,10-22 0,5-28-7476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3953,'0'0'16745,"5"32"-15841,1 8-660,1 3 115,-2 0-1,-1 66 1,-4 136 661,0-241-1007,0 0-1,0 0 0,1 0 0,-1 0 0,1 0 0,0 0 0,0 0 0,0 0 0,0 0 0,0-1 0,1 1 0,0-1 0,0 1 0,0-1 0,0 1 1,1-1-1,-1 0 0,1 0 0,3 3 0,-2-3 2,1 0 1,0-1 0,0 1-1,-1-1 1,2 0 0,-1 0-1,0-1 1,0 1 0,0-1 0,1-1-1,-1 1 1,1-1 0,7 0-1,36 0 111,-6 0-2757,-43-15-4954,0 13 5846,0-19-7431</inkml:trace>
  <inkml:trace contextRef="#ctx0" brushRef="#br0" timeOffset="1">212 1 9914,'0'0'12819,"64"145"-12819,-46-117-784,-9-9-1057,1-13-2384,-1-6-1088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2513,'156'-3'12034,"-156"44"-7377,0 9-2897,9 2-471,-9 0-969,9-5-320,0-11-2969,0-20-8177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13835,'0'0'6637,"0"0"-6592,0-1 0,0 1-1,0 0 1,0-1 0,0 1-1,0 0 1,1 0 0,-1-1-1,0 1 1,0 0 0,0 0-1,0-1 1,0 1 0,1 0-1,-1 0 1,0-1 0,0 1-1,0 0 1,1 0 0,-1 0-1,0-1 1,0 1 0,1 0-1,-1 0 1,0 0 0,1 0-1,-1 0 1,0 0 0,0 0-1,1 0 1,-1-1 0,0 1-1,1 0 1,-1 0 0,0 0-1,0 0 1,1 1-1,-1-1 1,0 0 0,1 0-1,2 4 96,-1 0 1,0 1-1,0-1 0,-1 0 0,1 1 0,-1 0 0,0-1 0,0 1 0,-1 0 0,1-1 0,-1 9 0,3 10 251,12 83 716,4 125 0,-16 110-1252,-4-218-385,-10-186-6893,4 10 478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10922,'0'0'8107,"34"-8"-6861,7-3-930,-15 4-163,1 0 0,0 2 0,0 1 0,0 1 0,38 1 0,-45 2-50,-1 1-1,1 1 1,34 8 0,-46-8-86,-1 0-1,1 0 0,-1 1 0,0 0 0,0 1 1,0-1-1,0 1 0,-1 1 0,1-1 1,-1 1-1,0 0 0,6 7 0,-10-8 22,0 0-1,0 0 0,0 0 1,0 0-1,0 0 0,-1 1 1,0-1-1,0 0 0,0 1 1,0-1-1,-1 1 0,0-1 1,0 1-1,0-1 0,-1 9 1,-1-4 91,1 0 1,-1 0 0,-1 0 0,1 0-1,-1-1 1,-8 16 0,3-12-85,0 0 1,-1 0-1,-1-1 1,1 0-1,-2 0 1,0-1-1,0-1 1,-1 0-1,0 0 0,0-1 1,-23 11-1,17-11-106,0-1-1,-1 0 0,1-1 0,-2-1 0,1-1 1,0-1-1,-1 0 0,-25-1 0,45 7-2897,2-4 2084,0 0-1,0 0 1,0 0 0,1-1-1,0 1 1,0-1 0,0 0-1,0 0 1,1 0 0,6 6-1,25 22-5065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8 853 8426,'0'0'13221,"-2"-34"-12993,0 0-190,0 7-8,0 0 0,2-1 0,2 1 0,0 0 0,11-49 0,-8 54-5,72-375 316,-47 256-214,-31 141-125,1 0 1,0-1-1,0 1 0,0-1 0,0 1 0,0-1 1,0 1-1,0-1 0,0 1 0,0 0 1,0-1-1,0 1 0,1-1 0,-1 1 0,0-1 1,0 1-1,0 0 0,0-1 0,1 1 1,-1-1-1,0 1 0,0 0 0,1-1 0,-1 1 1,0 0-1,1-1 0,-1 1 0,0 0 1,1 0-1,-1-1 0,1 1 0,-1 0 0,0 0 1,1 0-1,-1 0 0,1-1 0,-1 1 1,1 0-1,-1 0 0,0 0 0,1 0 0,-1 0 1,1 0-1,-1 0 0,1 0 0,-1 0 1,1 0-1,-1 0 0,0 1 0,1-1 0,-1 0 1,1 0-1,-1 0 0,0 0 0,1 1 1,-1-1-1,1 0 0,-1 0 0,1 1 0,17 26 143,-4 13 263,17 81 0,-12-42-114,-1-12-163,17 64-143,20 152 0,-54-280-135,-1-1 1,1 1-1,-1-1 0,1 0 0,-1 1 1,0-1-1,0 1 0,-1-1 1,1 1-1,0-1 0,-1 1 0,1-1 1,-1 0-1,0 1 0,-2 3 0,1-5-267,1 0-1,-1 0 0,0 0 1,0 0-1,0-1 0,0 1 1,0-1-1,0 1 0,0-1 1,0 0-1,0 1 0,0-1 1,0 0-1,0-1 0,0 1 1,0 0-1,0 0 1,0-1-1,-3-1 0,-30-7-7680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9154,'0'0'11474,"202"39"-11474,-138-34-224,9-5-776,10 0-1456,-10-11-2561,-18-5-905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5049,'0'0'12283,"-27"-2"-10814,-6-1-1120,-73-3 705,105 6-1035,1 0 0,-1 0 0,1 1 0,-1-1-1,1 0 1,-1 1 0,1-1 0,-1 0-1,1 1 1,-1-1 0,1 1 0,-1-1 0,1 1-1,0-1 1,-1 0 0,1 1 0,0 0 0,0-1-1,-1 1 1,1-1 0,0 1 0,0-1 0,0 1-1,-1-1 1,1 1 0,0 0 0,0-1 0,0 1-1,0-1 1,0 1 0,0 0 0,0-1 0,1 1-1,-1-1 1,0 1 0,0-1 0,0 1 0,0 0-1,1 0 1,11 30 156,7-9-103,0-1 0,1-1 1,1-1-1,0-1 0,32 21 0,-22-17-34,-1 2 1,35 35-1,-57-50 43,0 0-1,0 1 1,-1 0 0,-1 0-1,1 1 1,-2-1-1,1 2 1,-2-1-1,1 0 1,-1 1 0,2 15-1,-5-23-26,-1 0 1,0-1-1,0 1 0,-1 0 1,1 0-1,-1 0 0,1-1 1,-1 1-1,0 0 0,-1-1 1,1 1-1,-1-1 0,1 1 1,-1-1-1,0 0 0,-1 1 1,1-1-1,0 0 0,-1-1 0,1 1 1,-1 0-1,0-1 0,0 1 1,0-1-1,0 0 0,-1 0 1,-4 2-1,-8 4-19,0 0 0,-1-1 0,0-1 0,-30 7 1,8-5-566,-2-3 1,1-2 0,-46-1 0,83-2-869,9 0-1378,7 0 699,0-2 0,0 1 0,0-2 0,13-3 0,27-12-3213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9882,'0'0'10894,"-18"2"-10543,-55 10-301,71-12-51,1 1 0,-1 0 0,1 0 0,0 0 1,0 0-1,-1 0 0,1 0 0,0 0 1,0 0-1,0 0 0,0 0 0,0 1 1,0-1-1,1 0 0,-1 1 0,0-1 1,1 1-1,-1-1 0,1 1 0,-1-1 0,1 1 1,0-1-1,0 1 0,-1-1 0,1 1 1,0-1-1,0 1 0,1 0 0,-1-1 1,0 1-1,0-1 0,1 1 0,-1-1 0,1 1 1,-1-1-1,2 3 0,-1-1 0,8 21-5,1-1 0,1 0 0,0-1 1,23 32-1,-9-14 6,-1 0-3,2 3 161,25 52 0,-45-80-15,0 0 0,-1 1 1,0 0-1,-1 0 0,-1 0 0,0 0 1,0 27-1,-3-34-49,0 7 119,0-1 0,-1 1 1,0 0-1,-6 24 0,5-35-188,0-1 0,0 1-1,0 0 1,-1 0 0,1-1-1,-1 1 1,0-1 0,0 0-1,-1 0 1,1 0 0,-1 0-1,0-1 1,0 1-1,0-1 1,-1 0 0,1 0-1,-7 2 1,2-1-64,-1 0 0,0-1 1,0 0-1,0 0 0,0-1 0,-1-1 0,1 0 0,-1 0 0,1-1 0,-16-1 1,21 0-125,0 0 1,0 0 0,0 0-1,0 0 1,1-1 0,-1 0-1,0 0 1,1 0 0,0 0-1,-8-6 1,10 6-57,0 0 1,0 0-1,0 0 1,0-1-1,0 1 1,0-1-1,1 1 1,-1-1-1,1 1 1,0-1-1,0 0 0,0 0 1,0 0-1,0 0 1,0 1-1,1-1 1,0 0-1,-1 0 1,1-4-1,0 5-174,1-1 0,-1 1 0,0-1 0,1 0 0,-1 1 0,1-1 0,0 1 0,0-1 0,0 1 0,0-1 0,0 1 0,0 0 0,1-1 0,-1 1 0,1 0 0,-1 0 0,1 0 0,0 0 0,0 0 0,0 1 0,3-3 0,22-16-4581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29 269 11258,'0'0'10732,"2"23"-9842,-1-7-775,-1-3-46,0 0-1,2 0 1,-1 0 0,2 0 0,0 0 0,0 0-1,1-1 1,1 1 0,0-1 0,12 21 0,-6-17-3,0-1 0,1 0 0,1 0 1,0-2-1,1 1 0,0-2 0,1 0 0,18 11 0,-25-18-70,0 0-1,1-1 1,0 1-1,0-2 0,0 1 1,0-2-1,1 1 0,-1-1 1,1 0-1,0-1 0,-1 0 1,1-1-1,0 0 0,-1 0 1,1-1-1,0 0 0,14-5 1,-20 4 2,1 0 1,-1 0-1,0-1 0,0 1 1,0-1-1,0 0 0,-1 0 1,1-1-1,-1 1 0,0-1 1,0 0-1,0 1 1,0-1-1,-1-1 0,0 1 1,0 0-1,0-1 0,0 1 1,1-7-1,2-5 12,0 0 0,-2-1 0,0 0 0,1-18 0,-3 16 6,0 0-1,-1 0 0,-1 0 1,-1 0-1,0 0 0,-2 0 1,0 0-1,-1 1 0,-1-1 1,-1 1-1,0 1 0,-1-1 1,-1 1-1,-1 1 0,0 0 1,-1 0-1,-24-25 0,27 31 33,0 1-1,-1 0 0,0 1 1,-1-1-1,1 2 1,-1 0-1,-1 0 0,1 1 1,-1 0-1,-1 0 0,1 1 1,-1 1-1,1 0 1,-1 1-1,0 0 0,-1 1 1,1 0-1,0 1 0,0 0 1,-19 2-1,27 0-43,-1 0 0,0 0 0,1 1 0,-1 0 0,1 0 0,0 0 0,-1 0 0,1 1 0,0 0-1,0 0 1,1 0 0,-1 0 0,1 0 0,-1 1 0,1-1 0,0 1 0,0 0 0,1 0 0,-1 0 0,1 0 0,0 1 0,0-1 0,-2 7 0,-2 6-103,1 1 1,1 0 0,1 0 0,-3 32 0,5-29-427,0 0 0,2 26 1,0-39 184,0-1 1,1 0-1,-1 0 1,1 0-1,1 0 1,-1 0-1,1-1 0,1 1 1,-1-1-1,7 9 1,3 1-1779,1-1 0,0 0 0,1-1 0,25 18 0,6-3-5603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5 456 14267,'0'0'4937,"-2"-24"-3845,0-14-728,2 0-1,1 0 0,1 0 0,10-42 1,33-101 925,-39 162-706,-3 21-2,3 34 192,-4-16-815,33 195 961,37 199-131,-67-380-471,0-2-3905,-3-56-4016,-2-10 1933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9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10002,'0'0'10924,"28"30"-9377,90 102-606,-102-112-798,0 1-1,-1 1 0,-2 0 1,0 0-1,11 29 1,-10-22 13,5 15 139,-2 0 0,-3 2 0,-1-1 0,-2 2-1,-2 0 1,-2 0 0,-3 0 0,-1 1 0,-3 0 0,-8 77 0,5-109-223,0 0 1,-1-1 0,-1 1-1,0-1 1,-1 0 0,-1 0 0,0-1-1,-1 0 1,-1 0 0,-16 20 0,19-26-163,0 0 1,-1-1 0,0 0-1,0-1 1,-1 1-1,0-1 1,0-1 0,0 1-1,-1-1 1,1-1 0,-1 0-1,0 0 1,-1 0 0,1-1-1,-1-1 1,1 0 0,-1 0-1,-11 0 1,20-2-89,1 0 0,-1 0 0,0 0 0,1-1 0,-1 1 0,0 0 0,1 0 0,-1-1 0,1 1 0,-1 0 0,0-1 0,1 1 0,-1-1 0,1 1 0,-1-1 0,1 1 0,-1-1 0,1 1 0,0-1 0,-1 0 0,1 1 0,0-1 0,-1 1 0,1-1 0,0 0 0,0 1 0,-1-1 0,1 0 0,0 1 0,0-1 0,0 0 0,0 1 0,0-1 0,0 0 0,0 0 0,0 1 0,0-1 0,0 0 0,1 1 0,-1-1 0,0 0 0,0 1 0,1-1 0,-1 1 0,0-1 0,1 0 0,-1 1 0,1-1 0,-1 1 0,1-1 0,14-21-7393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2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11042,'0'0'7030,"16"27"-5693,-6-11-1087,103 191 2807,-89-155-2258,115 277 2059,-124-284-2567,-2 0 0,-2 1 0,-2 0 0,-2 1 0,2 73 0,-8-77-65,-1 5 120,-5 50 1,3-83-283,-1 1 0,0-1 1,-1 1-1,-1-1 1,0 0-1,-1-1 1,-9 17-1,8-18 0,0 0 0,-1-1 0,-1 0 1,-14 15-1,20-24-151,-1 0 1,0 0 0,0 0-1,0 0 1,0 0-1,0-1 1,-1 0-1,1 0 1,-1 0 0,0 0-1,1-1 1,-1 0-1,0 0 1,0 0 0,0 0-1,-7-1 1,0 0-803,-19-1-1540,10-3-2512,2-2-2858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12635,'0'0'8017,"-2"25"-7234,-5 171 63,6-143-711,3 0 0,2-1 1,18 90-1,-18-123-333,0 2-166,-2-31-4751,-2-28 283,0-10-1504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3081,'0'0'15464,"18"6"-14565,34 14-551,-2 2-1,-1 2 1,0 2-1,45 33 1,-70-41-232,0 1 1,-1 2-1,32 35 1,-47-46-68,-1-1 1,0 1-1,-1 0 0,0 1 1,-1-1-1,0 1 1,-1 0-1,0 1 0,0-1 1,-1 1-1,-1-1 1,1 16-1,-1-15 10,-1-1 1,-1 1-1,0-1 0,-1 1 1,0-1-1,0 1 0,-1-1 1,-1 1-1,0-1 0,-1 0 1,0 0-1,0-1 0,-1 1 1,-1-1-1,0 0 0,0 0 1,-1-1-1,0 0 0,0 0 1,-1-1-1,-1 0 0,1 0 0,-1 0 1,0-1-1,-1-1 0,-18 10 1,16-11-70,-1 0 0,0-1 0,-1 0 0,1-1 1,-1 0-1,1-2 0,-1 1 0,0-2 0,0 1 0,1-2 0,-1 0 1,-16-4-1,29 5-74,0 0 0,0 0 0,0-1 0,0 1 0,0-1 0,-1 1 0,1-1 0,0 0 0,0 1 0,0-1 0,0 0 0,1 0 0,-1 0 0,0 1 0,0-1 0,0 0 0,1 0 0,-1 0 0,0 0 0,1-1 0,-1 1 0,1 0 0,-1 0 1,1 0-1,0 0 0,0 0 0,-1-1 0,1 1 0,0 0 0,0 0 0,0 0 0,0-1 0,0 1 0,0 0 0,1 0 0,-1 0 0,0-1 0,1-1 0,0 0-443,0 0 0,1 0 0,-1 1 0,1-1 0,-1 0 0,1 0 0,0 1 0,0-1 0,0 1 0,0-1 0,1 1 0,-1 0 0,5-3 0,28-14-5510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1008,'0'0'18954,"-14"26"-17974,0-3-701,7-13-179,0 1 0,1 0 0,0 0-1,1 1 1,0 0 0,1 0 0,0 0-1,1 0 1,0 0 0,1 1 0,1-1-1,-1 18 1,3 3 120,0 0 1,2 0-1,2-1 0,13 51 0,-15-70-178,1 0-1,1-1 1,0 0 0,1 0-1,0 0 1,1 0 0,0-1-1,1 0 1,0-1 0,1 0-1,0 0 1,0 0 0,1-1-1,15 10 1,-18-16-96,0 1 0,0-1 0,1 0 0,0 0 0,12 2 0,-17-4-109,0-1 1,0 1-1,0 0 1,0-1-1,1 0 0,-1 0 1,0 0-1,0 0 0,0 0 1,1-1-1,-1 1 0,0-1 1,0 0-1,0 0 0,0 0 1,6-3-1,-4-3-632,0-1-1,0 1 0,-1-1 1,0 1-1,0-1 0,-1 0 0,3-13 1,5-20-4513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7210,'0'0'12730,"156"16"-12170,-101-13-336,9-3-224,-9 0-176,-9 0-776,-18-19-992,-1-3-2345,-18-3-1568</inkml:trace>
  <inkml:trace contextRef="#ctx0" brushRef="#br0" timeOffset="1">83 1 9218,'0'0'9978,"165"2"-9962,-101 4-16,0 2-776,19 9-1593,-19-4-2096,-18 4-2432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8994,'0'0'8183,"0"30"-6652,-1 14-1033,-1 10 247,8 80 0,45 155 1062,-32-199-1540,-6-41-446,-13-49 168,0-1 0,0 1 0,0 0 1,0 0-1,0 0 0,0 0 0,0 0 0,0 0 0,0 0 0,0 0 0,0 0 0,0 0 0,0-1 1,0 1-1,0 0 0,0 0 0,1 0 0,-1 0 0,0 0 0,0 0 0,0 0 0,0 0 0,0 0 1,0 0-1,0 0 0,0 0 0,0 0 0,1 0 0,-1 0 0,0 0 0,0 0 0,0 0 0,0 0 1,0 0-1,0 0 0,0 0 0,0 0 0,1 0 0,-1 0 0,0 0 0,0 0 0,0 0 0,0 0 1,0 0-1,0 0 0,0 0 0,0 0 0,0 0 0,0 0 0,1 0 0,-1 1 0,0-1 0,0 0 1,0 0-1,1-29-611,-3-7 207,-3 0 1,0 0-1,-3 0 1,-1 1-1,-21-54 1,17 55 608,2-1 0,1 0 0,1 0 0,3-1 0,-5-58 0,11 92-160,1-1-1,-1 0 1,0 1-1,1-1 1,0 1-1,0 0 1,-1-1-1,1 1 1,0-1 0,1 1-1,-1 0 1,0 0-1,1 0 1,-1 0-1,1 0 1,0 0-1,0 0 1,0 0 0,0 1-1,0-1 1,0 1-1,0-1 1,0 1-1,0 0 1,1 0 0,-1 0-1,6-2 1,6-1 57,0 1 0,1 0 1,26-2-1,-22 3 4,230-7-720,-208 10-698,-25 2-837,-15-3 1879,-1 1 1,1 0-1,-1-1 0,0 1 1,1 0-1,-1-1 1,0 1-1,1 0 1,-1-1-1,0 1 1,0 0-1,1 0 1,-1-1-1,0 1 0,0 0 1,0 0-1,0-1 1,0 1-1,0 0 1,-1 0-1,1-1 1,0 1-1,0 0 1,0 0-1,-1-1 0,1 1 1,-1 1-1,-7 12-6313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9234,'0'0'10170,"156"41"-9362,-92-38-544,0-1-264,-9-2-560,19 3-960,-19-3-2689,-19 0-1472</inkml:trace>
  <inkml:trace contextRef="#ctx0" brushRef="#br0" timeOffset="1">605 0 8346,'0'0'9610,"9"140"-8258,10-74-568,-1 6-488,0-1-192,10-2-56,-10-3-48,0-11-416,10-11-1144,-10-11-1385,1-14-1440,-1-13-5033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0 626 280,'0'0'18327,"5"-19"-18015,4-15-256,3-8 355,-2-2 0,-2 1 0,3-53 0,-11-251 2543,2 380-2939,1 0 0,1 0 1,14 51-1,38 99 129,-36-122-125,-4-13-6,21 45-1,-30-77 4,1-1-1,1-1 1,0 1 0,0-2-1,1 1 1,22 21 0,-30-32-10,1-1 1,-1 0-1,0 0 0,1 0 1,-1 0-1,1 0 1,0-1-1,-1 1 1,1-1-1,0 0 0,0 0 1,0 0-1,0 0 1,0 0-1,0 0 0,0-1 1,0 0-1,0 0 1,1 1-1,-1-2 1,0 1-1,0 0 0,0-1 1,0 1-1,0-1 1,0 0-1,0 0 0,0 0 1,0-1-1,0 1 1,0 0-1,-1-1 1,1 0-1,-1 0 0,1 0 1,-1 0-1,0 0 1,0 0-1,1-1 0,-2 1 1,1-1-1,0 1 1,0-1-1,-1 0 1,0 0-1,1 0 0,0-3 1,6-17 21,0-1 1,-2 1-1,-1-1 0,4-44 1,-5-99 24,-4 123-51,0 36-11,-2-48 40,2 53-43,0 0-1,-1 0 1,1 0-1,-1-1 1,0 1-1,0 0 1,0 0-1,0 0 1,0 0 0,-1 1-1,1-1 1,-4-5-1,5 8-35,0 0-1,-1 0 0,1 0 1,0-1-1,0 1 0,0 0 1,-1 0-1,1 0 0,0 0 1,0 0-1,-1-1 0,1 1 1,0 0-1,0 0 0,-1 0 1,1 0-1,0 0 0,0 0 1,-1 0-1,1 0 0,0 0 1,0 0-1,-1 0 0,1 0 1,0 0-1,-1 0 0,1 0 1,0 0-1,0 0 0,-1 0 1,1 0-1,0 1 1,0-1-1,-1 0 0,1 0 1,0 0-1,0 0 0,0 1 1,-1-1-1,1 0 0,0 0 1,0 0-1,0 1 0,0-1 1,-1 0-1,1 0 0,0 1 1,0-1-1,0 0 0,0 0 1,0 1-1,0-1 0,0 0 1,0 0-1,0 1 0,0-1 1,0 0-1,0 1 0,0-1 1,0 0-1,0 0 0,0 1 1,0-1-1,0 0 0,0 1 1,0 82-8351,0-39 977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9554,'0'0'10828,"-1"31"-9935,-2 8-579,-1 25 231,5 72-1,17 109 827,-15-204-1195,1-1 0,13 55 0,-17-94-214,0-1 1,0 0-1,0 1 0,0-1 0,0 1 1,0-1-1,0 0 0,0 1 0,0-1 0,0 0 1,0 1-1,0-1 0,0 1 0,0-1 0,0 0 1,1 1-1,-1-1 0,0 0 0,0 1 0,0-1 1,1 0-1,-1 1 0,0-1 0,0 0 1,1 1-1,-1-1 0,0 0 0,0 0 0,1 1 1,-1-1-1,0 0 0,1 0 0,-1 0 0,1 1 1,-1-1-1,0 0 0,1 0 0,4-15-5639,-4 11 4575,6-20-5946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9674,'0'0'7774,"0"29"-6113,0 62-738,2 265 2143,-1-296-2779,4 0 0,1 1 0,4-2 0,29 102 0,-39-162-326,0 1 0,0 0-1,0 0 1,0-1 0,0 1-1,0 0 1,0 0 0,1 0 0,-1-1-1,0 1 1,0 0 0,0 0-1,0 0 1,0-1 0,1 1-1,-1 0 1,0 0 0,0 0 0,0 0-1,0-1 1,1 1 0,-1 0-1,0 0 1,0 0 0,1 0-1,-1 0 1,0 0 0,0 0 0,0 0-1,1 0 1,-1 0 0,0 0-1,0 0 1,1 0 0,-1 0-1,0 0 1,0 0 0,1 0 0,-1 0-1,0 0 1,0 0 0,0 0-1,1 0 1,-1 0 0,0 0-1,0 1 1,1-1 0,-1 0 0,0 0-1,0 0 1,0 0 0,0 1-1,1-1 1,-1 0 0,0 0-1,0 0 1,0 0 0,0 1 0,0-1-1,0 0 1,1 1 0,3-15-1455,0 0 1,-1-1 0,-1 1-1,1-15 1,-1-30-4167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67 7842,'0'0'12366,"-10"-18"-11247,10-30 586,0 48-1750,0 1 1,0-1-1,0 1 1,-1-1 0,1 1-1,0-1 1,0 1 0,0-1-1,0 1 1,0-1-1,0 1 1,0 0 0,0-1-1,0 1 1,1-1-1,-1 1 1,0-1 0,0 1-1,0-1 1,1 1-1,-1-1 1,0 1 0,0-1-1,1 1 1,-1-1 0,0 0-1,1 1 1,-1-1-1,1 1 1,-1-1 0,1 1-1,49 4-5485,-22-4-1005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3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3849,'0'0'13711,"23"-7"-12855,-3-1-712,2 0-35,0 1 1,1 1 0,-1 0 0,1 2 0,24-1 0,-20 2 86,-2 1-99,-1 0 0,0 2 0,37 3 1,-57-3-67,0 1 0,0-1 0,-1 1 0,1-1 0,0 1 0,-1 0 0,1 1 0,-1-1 0,1 1 0,-1-1 0,1 1 0,-1 0 0,0 0 0,0 1 0,0-1 0,0 0 0,-1 1 0,1 0 0,-1 0 0,1 0 0,-1 0 0,0 0 0,0 0 0,0 0 0,0 1 0,-1-1 0,0 1 0,1-1 0,0 6 0,-1 1 37,-1-1-1,0 1 1,-1-1 0,0 0 0,0 0-1,-1 1 1,0-1 0,-1 0 0,0 0-1,0-1 1,-1 1 0,0-1 0,-1 1-1,1-1 1,-2-1 0,1 1 0,-1-1-1,-13 13 1,-6 4-78,-2-1 1,0-1-1,-54 32 0,72-48-33,3-1 3,-1-1-1,1 0 1,-1 0 0,0-1 0,0 1 0,0-1-1,0-1 1,-1 0 0,1 0 0,-14 2 0,19-4-66,31 1 490,-22 0-200,0 1-1,-1 0 0,1 0 0,-1 1 0,1 0 1,-1 0-1,0 0 0,0 1 0,-1 0 1,1 0-1,-1 0 0,0 1 0,7 6 1,8 12 794,30 44 1,-29-37-550,76 118 990,-1 0-776,-93-144-732,1 1 1,0-1-1,0 0 0,0 0 1,0-1-1,1 1 1,-1-1-1,1 0 0,0 0 1,0-1-1,8 4 1,-11-5-113,-1-1 1,1 1 0,-1-1 0,1 0-1,-1 0 1,1 0 0,0 0 0,-1 0 0,1 0-1,-1 0 1,1 0 0,-1-1 0,1 1 0,-1 0-1,1-1 1,-1 0 0,1 1 0,-1-1-1,1 0 1,-1 1 0,0-1 0,0 0 0,1 0-1,-1 0 1,0 0 0,0-1 0,0 1 0,0 0-1,0 0 1,0-1 0,0 1 0,-1 0-1,1-1 1,0 1 0,-1-1 0,1 1 0,-1-1-1,1 1 1,-1-1 0,0 1 0,0-1 0,0 1-1,0-4 1,2-23-7082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1 898 6785,'0'0'6933,"0"9"-5937,0 32 1839,18-49-1983,-4-5-772,0-1 0,-2 1 0,1-2 0,13-22 0,-15 22-40,46-68 52,58-113-1,30-98-53,-113 227 7,-16 31 190,-1 0 1,18-65 0,-29 82 1933,-10 34-1478,-7 33-484,10-23-97,3 45-1,1-31-68,-1-37-46,0 0 0,1 0 0,-1 0-1,1 0 1,-1 0 0,1 0 0,0 0 0,0 0 0,0 0-1,0 0 1,0-1 0,0 1 0,0 0 0,0-1 0,1 1 0,-1 0-1,1-1 1,-1 0 0,1 1 0,0-1 0,-1 0 0,1 0 0,0 0-1,0 0 1,0 0 0,0-1 0,0 1 0,0 0 0,0-1 0,0 1-1,0-1 1,0 0 0,0 0 0,0 0 0,0 0 0,4-1 0,1 1-14,0 0 0,0 0 0,-1-1 0,1 0 0,0-1 0,-1 0 0,1 0 0,-1 0 0,1-1 0,9-5 0,-4-1 15,0-1 0,-1-1 0,0 1-1,-1-2 1,0 0 0,-1 0 0,-1 0 0,1-1-1,-2 0 1,0-1 0,-1 0 0,7-21 0,-11 33 1103,-1 8-406,-3 23-164,-6 44-399,0-1 76,4 0-1,8 107 1,-2-151-153,1-1-1,12 47 0,-13-64-72,1 0 1,0 0-1,1-1 0,0 1 0,1-1 0,0 0 0,0-1 0,1 1 1,0-1-1,12 13 0,-15-19-192,-1 0-1,1 0 1,0 0 0,0 0-1,0-1 1,0 1 0,0-1-1,0 0 1,1 0 0,-1 0-1,0 0 1,1-1 0,5 1 0,-7-1-577,1 0 0,0 0 0,0 0 1,-1-1-1,1 1 0,-1-1 0,1 0 1,0 1-1,-1-1 0,1 0 0,2-2 1,13-12-10045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9450,'0'0'7682,"-36"176"-6122,36-88-368,-9 5-384,9 1-359,0-15-217,0-15-112,0-20-112,0-20-8,0-15-497,0-18-1223,0-24-2273,0-8-768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10682,'0'0'5532,"29"-1"-4272,-18 1-1139,24-1 144,-1 1 1,1 2-1,-1 1 1,0 2 0,65 18-1,-97-23-254,15 6 74,0 0-1,0 2 0,-1 0 1,29 19-1,-41-25-10,-1 1 0,0-1 0,1 1 0,-1 0 0,-1 0 0,1 0 0,0 1 0,-1-1 0,0 1 1,1-1-1,-1 1 0,-1 0 0,1-1 0,-1 1 0,1 0 0,-1 0 0,0 0 0,0 1 0,-1-1 0,1 0 0,-1 0 0,0 0 0,0 1 0,-1-1 0,1 0 0,-1 0 0,-2 8 0,0-6-27,0 0 0,0 0-1,0 0 1,-1-1 0,0 1 0,0-1-1,-1 0 1,0 0 0,1 0 0,-2-1 0,1 0-1,0 0 1,-12 6 0,-9 5-148,-49 20 0,46-24-250,0-1-1,-1-2 1,0-1-1,0-1 0,-38 2 1,57-5-1995,22 1-3317,14 1-1333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5 681 12163,'0'0'5840,"-1"-32"-5407,-2-106-132,4 116-274,2-1 0,0 1-1,2 0 1,0 0 0,2 0 0,0 1-1,10-21 1,13-37 38,34-123 107,-64 199-162,1 0 0,0 1 0,0-1 0,0 1 0,0-1 0,0 1 0,0-1 0,1 1 0,-1 0 0,1-1 0,2-1 0,-4 4 0,0 0 1,1-1 0,-1 1 0,0 0 0,1 0 0,-1 0 0,1 0 0,-1 0 0,1 0 0,-1 0 0,0 0 0,1 0 0,-1 0 0,1 0 0,-1 0 0,1 0 0,-1 0 0,0 0 0,1 0 0,-1 0 0,1 1 0,-1-1 0,0 0 0,1 0 0,-1 0 0,0 1 0,1-1 0,-1 0 0,0 1 0,1-1 0,-1 0 0,0 1 0,0-1-1,1 0 1,-1 1 0,0-1 0,0 0 0,1 1 0,3 9 230,1 0 0,-1 0 0,-1 0 0,3 11-1,-3-11-49,67 294 1447,-50-208-1473,-15-68-816,-2 0 1,0 57-1,-3-81 580,-2-3-470,0-1 0,-1 1 0,1-1 0,0 1 0,0-1-1,0 0 1,0 0 0,-1 0 0,1 0 0,-3 0 0,-23 0-6199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9314,'0'0'8634,"201"68"-8634,-136-65-184,8-3-1697,-9-19-1975,-9-6-1714</inkml:trace>
  <inkml:trace contextRef="#ctx0" brushRef="#br0" timeOffset="1">551 1 9218,'0'0'8946,"-9"192"-8042,18-106-440,0 4-192,0-2-144,0-11-80,0-13-48,-9-15-320,0-19-520,0-16-992,-9-39-6322,-9-10 248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7482,'0'0'5722,"28"0"-4382,17-1-899,102 2 560,-132 1-964,-1-1-1,0 2 1,0 0 0,0 1-1,0 0 1,-1 1-1,0 0 1,14 8 0,-24-12-12,0 1 1,1 0 0,-1-1-1,0 1 1,0 1 0,-1-1-1,1 0 1,0 1-1,-1-1 1,1 1 0,-1 0-1,0 0 1,0 0 0,0 0-1,0 0 1,0 0 0,-1 0-1,0 1 1,1-1 0,-1 0-1,-1 1 1,1-1 0,0 1-1,-1 0 1,0-1 0,1 1-1,-1-1 1,-1 1-1,1-1 1,-1 1 0,1 0-1,-1-1 1,0 1 0,0-1-1,0 0 1,-1 1 0,-3 5-1,0-1-1,-1 0 1,0 0-1,-1-1 0,0 0 0,0 0 0,-1-1 0,1 1 0,-17 8 0,1-1-166,-1-1 0,-27 11 0,38-19 144,-1 0 1,0-2-1,1 1 1,-1-2-1,0 0 1,0 0-1,-17-1 1,28-1 226,3-2-206,0 1 1,1 0-1,-1-1 0,0 1 0,1 0 0,-1 0 0,1 0 0,0-1 0,-1 1 1,1 0-1,0 0 0,0 0 0,0 0 0,-1 0 0,1 0 0,0 0 0,0 0 0,1 1 1,-1-1-1,0 0 0,0 1 0,0-1 0,0 0 0,1 1 0,-1 0 0,0-1 1,0 1-1,1 0 0,-1-1 0,0 1 0,1 0 0,-1 0 0,2 0 0,46-6 725,-40 5-571,0 1-1,-1 0 1,1 1 0,0 0-1,-1 0 1,1 1 0,-1 0-1,1 0 1,-1 1 0,0 0-1,0 0 1,0 1 0,0 0-1,-1 1 1,0-1 0,0 1 0,0 1-1,0 0 1,-1 0 0,0 0-1,0 0 1,7 11 0,3 4 103,0 1 1,-1 1-1,-1 0 1,20 47-1,27 107-561,-59-165-103,9 24-1271,-2-28-2254,5-15-3920,-5-7 2460,-3-3 3421,-2-43 7467,-4 53-4420,6-181 6807,32-91-5302,-22 171-2086,-14 77-396,3 0 0,0 0-1,2 1 1,13-36 0,-20 66-122,0 0 0,0-1 1,0 1-1,0 0 0,0 0 1,0-1-1,0 1 0,0 0 1,1 0-1,-1-1 0,0 1 1,0 0-1,0 0 0,0 0 1,0-1-1,1 1 0,-1 0 1,0 0-1,0 0 0,0 0 1,1-1-1,-1 1 0,0 0 1,0 0-1,1 0 0,-1 0 1,0 0-1,0 0 0,1 0 1,-1 0-1,0 0 0,0 0 0,1 0 1,-1 0-1,0 0 0,0 0 1,1 0-1,-1 0 0,0 0 1,0 0-1,1 0 0,-1 0 1,0 0-1,0 0 0,1 0 1,-1 0-1,0 0 0,0 1 1,0-1-1,1 0 0,-1 0 1,0 0-1,0 0 0,0 1 1,0-1-1,1 0 0,-1 0 1,0 1-1,0-1 0,0 0 1,10 19 51,22 70 276,-5 2-1,22 127 1,-30-129-244,-16-76-98,8 35-1387,-2 0 0,5 93 0,-16-130-3315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12643,'0'0'6273,"156"63"-5537,-83-47-544,-9-5-192,37-2-1688,-18-7-3361,-19 1-3817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11570,'0'0'10163,"-6"32"-8930,0-2-971,-3 12 95,3 1 0,1 1 0,0 46 0,5-66-211,1 1-1,1-1 1,1 0 0,1 0 0,1 0-1,2 0 1,0-1 0,1 0 0,1 0-1,1-1 1,1-1 0,1 1 0,27 34-1,-34-50-179,1-1 0,-1 0 0,1 0-1,0 0 1,0-1 0,1 1 0,-1-2-1,1 1 1,0-1 0,8 3 0,-13-5-84,1 0 1,-1 0 0,1 0-1,0 0 1,0-1 0,-1 1-1,1-1 1,0 0 0,-1 0-1,1 0 1,0 0 0,0 0-1,-1 0 1,1-1 0,0 1-1,0-1 1,-1 0 0,1 0-1,-1 0 1,1 0 0,-1-1-1,1 1 1,-1-1 0,0 1-1,0-1 1,0 0 0,0 0-1,0 1 1,0-2 0,3-3-1,4-12-2321,-1-1-1,-1-1 1,6-25-1,-3-5-5275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8282,'0'0'13891,"220"42"-13475,-165-40-416,9-2-96,-18 0-848,0-2-961,-18-26-2120,-10 1-944,-18 2-4217</inkml:trace>
  <inkml:trace contextRef="#ctx0" brushRef="#br0" timeOffset="1">19 0 12083,'0'0'7793,"192"22"-7793,-82-22-984,-9 0-2809,-9 0-2016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9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0 333 12707,'0'0'7139,"25"6"-6710,79 20 87,-98-25-435,1 1 0,-1-1-1,1-1 1,0 0 0,0 0 0,-1 0 0,1 0-1,0-1 1,-1 0 0,1-1 0,-1 0 0,1 0-1,-1 0 1,0-1 0,1 1 0,-2-1 0,1-1-1,0 1 1,0-1 0,7-8 0,-1 1 30,-2-1 1,1-1 0,-2 0-1,1 0 1,-2-1-1,9-18 1,-11 17-3,0 0 0,-1 0 1,-1-1-1,-1 1 0,0-1 0,-1 0 1,-1 0-1,0 0 0,-3-29 0,2 11 894,0 34-984,-1 0-1,1 0 0,-1 0 1,1 0-1,-1 0 1,1 1-1,-1-1 0,1 0 1,0 0-1,-1 1 1,1-1-1,-1 0 1,1 1-1,0-1 0,-1 0 1,1 1-1,0-1 1,-1 0-1,1 1 0,0-1 1,0 1-1,-1-1 1,1 1-1,0-1 1,0 1-1,0-1 0,0 1 1,0-1-1,0 0 1,0 1-1,0-1 1,0 1-1,0-1 0,0 1 1,0-1-1,0 1 1,0 48 5,2 0 1,2 0 0,12 55-1,-13-89-10,1 0-1,0 0 1,1 0-1,1 0 1,1-1-1,0 0 1,0 0-1,2 0 1,-1-1 0,2-1-1,0 1 1,0-1-1,23 19 1,-30-28-13,0-1 1,1 1-1,-1-1 0,0 0 1,1 0-1,0 0 1,0 0-1,-1-1 1,1 0-1,0 1 1,0-1-1,0-1 1,0 1-1,0 0 1,0-1-1,1 0 0,5-1 1,-6 0 0,-1 0 1,1 0-1,0 0 0,-1-1 1,1 0-1,-1 0 0,0 0 1,1 0-1,-1 0 0,0-1 0,0 0 1,-1 1-1,1-1 0,0 0 1,2-4-1,3-7-2,0 0 1,0-1-1,-1 0 0,-1-1 0,-1 1 1,0-1-1,3-19 0,1-23-29,-2-1 0,-3-106 0,-4 164 31,0-1 190,0 29 293,1 3-207,0 0 1,2 1-1,2-1 0,0 0 0,12 32 0,-12-46-225,1 0-1,1 0 1,0 0 0,1-1-1,1 0 1,0-1-1,1 1 1,1-2-1,0 0 1,22 21-1,-27-30-124,-1 0 0,0 0-1,1-1 1,0 0 0,0 0-1,0 0 1,0 0 0,0-1-1,1 0 1,-1-1-1,0 1 1,1-1 0,0 0-1,-1-1 1,1 0 0,0 0-1,-1 0 1,1-1 0,-1 0-1,11-3 1,-3 0-736,-1 0 1,0-2-1,0 0 0,0 0 1,-1-1-1,0-1 0,0 0 0,17-16 1,37-40-10017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11506,'0'0'10384,"-8"20"-10041,3-7-279,1-7-34,2 0 0,-1 0 0,1 0 0,-1 1 0,2-1 0,-1 1 0,1-1-1,0 1 1,0 0 0,1-1 0,0 1 0,0 0 0,0-1 0,1 1 0,0 0 0,1-1-1,-1 1 1,1-1 0,1 1 0,3 7 0,97 143 602,2 3-543,-102-153-76,1 1 0,-1 0 0,0-1 0,-1 1 0,0 0 0,0 0 0,-1 1 0,0-1 0,0 9 0,-1-12 7,0-1 1,0 0-1,0 0 1,-1 0-1,1 0 1,-1 0-1,0 0 0,-1 0 1,1 0-1,-1 0 1,1 0-1,-1 0 1,0-1-1,-1 1 1,1-1-1,0 0 1,-1 1-1,0-1 1,-4 4-1,-8 2 0,0 0-1,0 0 0,-1-2 1,0 0-1,0-1 1,-1 0-1,-33 6 1,24-7-592,-1-2 1,1 0-1,-1-2 1,-42-4-1,69 3 442,-1 0-1,1 0 0,-1 0 1,1 0-1,-1 0 0,1 0 1,-1 0-1,1 0 0,0-1 1,-1 1-1,1 0 0,-1 0 1,1 0-1,-1-1 0,1 1 1,0 0-1,-1-1 0,1 1 1,0 0-1,-1-1 0,1 1 1,0 0-1,0-1 0,-1 1 1,1-1-1,0 1 0,0-1 1,-1 1-1,1 0 0,0-1 1,0 1-1,0-1 0,0 1 1,0-1-1,0 1 0,0-1 1,0 1-1,0-1 0,0 1 1,0-1-1,0 1 0,1-1 1,-1-2-536,0-15-5371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12083,'0'0'6689,"-9"146"-5265,9-67-159,9 12-433,9 0-352,10-6-264,-10-5 8,9-17-152,-8-13-72,-10-17-216,9-14-848,-9-14-785,-9-10-967,0-23-1897,-18-7-2865</inkml:trace>
  <inkml:trace contextRef="#ctx0" brushRef="#br0" timeOffset="1">0 141 9554,'0'0'10538,"220"0"-9858,-137 0-656,-1 11-24,19 19-1384,-18-5-2681,-19 5-184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28 702 10474,'0'0'5857,"2"-24"-5154,-1 5-507,0-9 125,2-1 0,1 1-1,13-49 1,103-409 2026,-115 475-2203,-1 13-6,4 21 18,26 235 1497,-5-26-1368,-22-187-347,-5-31-306,0 0-1,1 1 1,0-1-1,1 0 1,0-1 0,7 14-1,-27-27-12432</inkml:trace>
  <inkml:trace contextRef="#ctx0" brushRef="#br0" timeOffset="1">1 336 9602,'0'0'8354,"211"63"-8354,-129-49-1136,-18-6-1465,0-5-2208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9818,'0'0'6545,"0"157"-5360,0-78-553,9 4-400,0-6-112,0-6-48,0-16-72,0-16-152,1-17-712,-10-14-993,0-41-3448,-10-16 1400,1-4 1217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54 202 784,'0'0'5483,"-9"-27"-2647,-28-85-449,36 110-2208,0-1 1,0 1-1,0-1 0,0 1 0,0-1 0,1 0 0,-1 1 0,1-1 0,0 0 0,-1 1 0,1-1 0,0 0 0,1 0 0,-1 1 0,0-1 0,1 0 0,0 1 0,-1-1 0,3-4 0,-1 6-90,-1 0-1,1 0 1,0 1 0,-1-1 0,1 1-1,0-1 1,-1 1 0,1 0-1,0 0 1,0 0 0,-1-1 0,1 2-1,0-1 1,0 0 0,-1 0 0,1 1-1,3 0 1,9 1-219,4 1 118,-1 2 0,1 0-1,-1 1 1,0 0 0,-1 1 0,0 1-1,0 1 1,-1 0 0,25 20 0,-37-26-53,1 0 0,-1 0 0,0 1 0,1-1 1,-1 1-1,-1 0 0,1 0 0,-1 0 1,1 0-1,2 9 0,-5-12 70,1 1 1,-1-1-1,0 0 0,1 1 0,-1-1 1,0 1-1,0-1 0,0 0 0,0 1 1,0-1-1,0 1 0,-1-1 1,1 0-1,0 1 0,-1-1 0,1 0 1,-1 1-1,1-1 0,-1 0 1,0 0-1,0 1 0,1-1 0,-1 0 1,0 0-1,0 0 0,0 0 0,0 0 1,0 0-1,0 0 0,-1-1 1,1 1-1,0 0 0,0-1 0,-1 1 1,1 0-1,0-1 0,-1 0 0,1 1 1,-2-1-1,-36 6 15,31-5 162,0-1 1,0 2-1,0-1 1,0 1 0,0 0-1,-11 5 1,19-7-147,0 0 1,0 0-1,-1 0 1,1 1-1,0-1 1,0 0-1,0 1 1,0-1-1,-1 0 1,1 0-1,0 1 1,0-1-1,0 0 0,0 1 1,0-1-1,0 0 1,0 1-1,0-1 1,0 0-1,0 1 1,0-1-1,0 0 1,0 1-1,0-1 1,0 0-1,0 0 1,0 1-1,0-1 1,0 0-1,1 1 1,-1-1-1,0 0 1,0 0-1,0 1 1,0-1-1,1 0 1,-1 0-1,0 1 1,0-1-1,1 0 1,-1 0-1,0 0 1,0 1-1,1-1 1,-1 0-1,0 0 0,1 0 1,-1 0-1,1 0 1,14 10 332,16 5 297,19 8 173,65 42 1,-103-58-728,0 1 1,-1 0-1,-1 1 1,1 1-1,-1-1 1,-1 2-1,0-1 1,0 1 0,-1 0-1,12 25 1,-18-32-20,0 0 1,0 0-1,-1 1 1,0-1-1,0 0 1,0 1 0,0-1-1,-1 1 1,1-1-1,-1 1 1,0-1 0,-1 1-1,1-1 1,-1 1-1,0-1 1,0 1-1,0-1 1,-3 6 0,1-5-42,-1 1 0,1-1 0,-1 0 0,0 0 1,-1 0-1,1 0 0,-1-1 0,0 0 1,0 0-1,0 0 0,-9 5 0,-4 0-33,0-1-1,-1-1 0,0 0 1,0-1-1,-1-1 0,1-1 0,-26 2 1,17-3-171,0-1 0,0-2 0,0 0 1,0-2-1,-32-6 0,58 8 59,0-1 0,0 1 0,0-1 0,0 1 0,1-1 0,-1 0 0,0 0 0,0 0-1,1 0 1,-1 0 0,0 0 0,1 0 0,-1-1 0,1 1 0,-1-1 0,1 1 0,0-1 0,0 1 0,0-1 0,0 0 0,0 1 0,-1-4 0,1 3-209,1 0 1,0 0-1,0 0 1,0 1-1,0-1 1,1 0-1,-1 0 1,0 0-1,1 0 0,-1 0 1,1 1-1,0-1 1,0 0-1,-1 0 1,1 1-1,0-1 1,1 1-1,-1-1 1,0 1-1,0-1 1,1 1-1,1-2 1,23-19-6722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10426,'0'0'9394,"-19"151"-7977,19-69-313,0 6-584,0 3-224,0-3-192,0-8-88,0-14-16,0-19-504,9-14-1024,10-28-1393,-1-5-2832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4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34 10402,'0'0'7119,"-5"32"-5960,-4 19-835,0 5-13,-3 64 1,8-56 292,8 114 0,-4-174-585,0 0-1,0 0 1,1 0-1,0 0 1,0 0-1,0-1 1,0 1-1,1 0 1,-1 0-1,1-1 1,0 1-1,0-1 1,0 0-1,1 0 1,-1 0-1,1 0 1,0 0-1,0 0 1,0 0-1,0-1 1,0 0-1,0 0 1,1 0-1,-1 0 1,8 3-1,2-2-367,0 0 0,1-1 0,-1 0 0,1-1-1,0 0 1,14-2 0,-7 1-1427,-11-1-1918,-1-4-1114</inkml:trace>
  <inkml:trace contextRef="#ctx0" brushRef="#br0" timeOffset="1">415 1 11811,'0'0'5969,"-18"162"-4513,18-88-248,-9 9-503,9-3-353,0-3-168,0-11-120,0-14-64,0-14-600,18-13-1065,1-14-2264,-10-11-1752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10186,'0'0'8309,"26"9"-7569,86 32-363,-101-36-361,1 0 0,-1 0 0,0 1 1,-1 0-1,1 1 0,-1 0 0,0 1 0,-1 0 0,0 0 0,0 1 0,-1 1 0,0-1 0,-1 1 0,0 0 1,9 18-1,-12-19 54,-1 0 0,0 1 1,-1 0-1,1-1 1,-2 1-1,0 0 0,0 0 1,0 0-1,-2 0 0,1 0 1,-1 0-1,0 0 1,-1 0-1,0 0 0,-1-1 1,0 1-1,-8 16 1,-15 28 792,16-37-557,1 1 1,0 0-1,2 0 0,0 1 0,1 0 0,1 0 1,1 1-1,-3 32 0,7-50-314,1 0 1,-1 0-1,1 0 1,0 0 0,0 0-1,0 0 1,0-1-1,0 1 1,0 0-1,1 0 1,-1-1-1,0 1 1,1-1-1,-1 1 1,1-1-1,0 0 1,0 0-1,-1 1 1,1-1-1,0 0 1,0-1-1,0 1 1,0 0-1,0-1 1,0 1-1,0-1 1,0 1-1,0-1 1,0 0-1,0 0 1,3 0-1,4 1-442,0 0 0,0-1 0,-1 0 0,1-1 0,0 0 0,14-3 0,-22 4 277,0-1-1,0 1 1,0-1 0,1 0 0,-1 1 0,0-1-1,0 0 1,0 0 0,0 0 0,0 0-1,0 0 1,0 0 0,-1 0 0,1 0 0,0 0-1,-1 0 1,1-1 0,0 1 0,-1 0-1,1 0 1,-1-1 0,0 1 0,0 0-1,1-3 1,-1-37-4538,-1 24 1945,1-16-3695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9826,'0'0'9618,"211"79"-9618,-119-65-1024,-19-6-1321,-9 3-2240</inkml:trace>
  <inkml:trace contextRef="#ctx0" brushRef="#br0" timeOffset="1">450 739 8634,'0'0'11128,"-2"-33"-10218,-2-108-308,4 108-399,2 1 1,1 0 0,13-53-1,-2 17-58,-5 8-75,37-185-50,-43 235-19,0 11 11,0 10 81,-3-10-76,23 224 2100,-20-158-1916,3-1 0,3 0 0,31 112 0,-35-161-504,1 0 0,1 0 0,0 0 0,11 15 0,-15-25-2285,-3-17-3806,0-13 1158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4961,'0'0'15139,"202"118"-14739,-138-99-400,0-8-576,0-8-232,10-3-1937,-10-17-2280,-28-10-1224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1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14 8906,'0'0'11881,"-9"-3"-11183,-30-8-81,38 11-582,0 0-1,0 0 1,0 0-1,0 0 1,0 0 0,0 1-1,-1-1 1,1 0-1,0 0 1,0 1 0,0-1-1,0 1 1,0-1-1,0 1 1,0-1 0,0 1-1,0 0 1,0-1-1,1 1 1,-1 0 0,0 0-1,0-1 1,1 1-1,-1 0 1,0 0-1,1 0 1,-1 0 0,1 0-1,-1 2 1,-13 32 217,13-30-158,-12 34 76,3 2 0,1-1 0,2 1 1,1 0-1,3 1 0,1-1 0,2 1 0,2-1 0,2 1 0,2-1 0,1 0 0,2-1 0,22 60 0,7-11-123,42 117 15,-71-176-7,-1 1-1,-1 0 0,-2 0 1,-1 0-1,-1 33 1,-3-58-42,1 9 37,-2 1-1,1-1 1,-2 0 0,0 1-1,-5 14 1,6-25-45,-1-1 0,0 1 0,0-1 0,0 0 0,0 0 0,-1 1 0,0-2 0,0 1 0,0 0 0,0-1 0,-1 1 0,1-1 0,-1 0 0,0 0 0,0 0 0,0-1 0,0 1 0,0-1 0,-1 0 0,-7 3 0,-2-2-152,0 0 0,-1 0 0,1-1 0,-24-1 0,31 0-31,-1-1 0,0-1 0,0 1 1,0-1-1,0-1 0,0 1 1,1-2-1,-1 1 0,-14-7 0,20 7 45,-1 0-1,1 0 0,0 0 1,0 0-1,0 0 0,0-1 0,0 1 1,1-1-1,-1 1 0,1-1 1,-1 0-1,1 1 0,0-1 0,0 0 1,0 0-1,1 0 0,-1-3 1,-2-54-3319,4 42 1609,-1-36-3604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9706,'0'0'6448,"-3"25"-5029,1-10-1203,-12 171 1443,14-133-1317,1-1 0,3 1 0,2-1 0,2 1-1,27 86 1,-30-130-1145,-2-12-783,-2-18-992,-6-1 705,-1-1 1,-1 1 0,-19-39 0,-3-10 701,17 40 1643,2 1 1,1-2-1,2 1 0,1-1 0,-4-58 0,10 83-88,-1 0 1,2 0-1,-1 1 0,1-1 0,0 0 1,0 0-1,1 1 0,2-9 1,-2 13-232,0-1 0,0 1 0,0-1 0,0 1 1,0 0-1,0 0 0,1 0 0,-1 1 0,0-1 1,1 0-1,0 1 0,-1 0 0,1-1 0,0 1 1,0 0-1,0 0 0,0 1 0,0-1 0,5 0 1,11-2 148,-1 0 0,0 2 0,1 0 0,29 2 1,-41 0-271,1 0 1,-1 0 0,0 1 0,0-1 0,-1 2 0,1-1 0,0 1 0,-1 0 0,1 0 0,-1 0-1,0 1 1,0 0 0,0 1 0,7 6 0,-11-8-8,1 0-1,-1-1 1,0 1-1,0 1 1,0-1-1,0 0 1,0 0-1,-1 1 1,0-1-1,1 1 1,-1-1-1,-1 1 1,1-1-1,0 1 1,-1 0-1,0-1 1,0 1 0,0 0-1,0 0 1,0-1-1,-1 1 1,0-1-1,0 1 1,0 0-1,0-1 1,0 1-1,-1-1 1,1 0-1,-1 0 1,-3 4-1,-3 5 33,-1 0-1,-1 0 0,0-1 0,0 0 0,-23 17 1,-83 56-63,115-83 14,1-1 0,-1 0 0,0 1 0,1-1 0,-1 1 0,0-1 0,1 1 0,-1-1 0,1 1 0,-1 0 0,1-1 0,-1 1 0,1 0 0,-1-1 0,1 1 0,0 0 0,-1 0 0,1-1 0,0 1 0,0 0 0,-1 0 0,1 0 0,0-1 0,0 1 0,0 0 0,0 0 0,0 0 0,0-1 0,0 1 0,1 0 0,-1 0 0,0 0 0,0-1 0,0 1 0,1 0 0,-1 0 0,1-1 0,-1 1 0,0 0 0,1-1 0,-1 1 0,1 0 0,-1-1 0,1 1 0,0 0 0,39 21 1025,-23-13-531,7 6 238,-1 2 0,-1 0 0,0 2 0,-2 0 0,19 23 0,84 117 1141,-85-108-1875,-38-50-163,47 54-911,-35-45-2582,0-2-3291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1 665 11947,'0'0'8167,"3"-15"-8030,45-156 168,-25 103-201,22-121 0,-36 123 138,0-90-1,0 161 723,1 16-621,-1 1 0,-1 0 0,6 32 0,0-3-17,124 383 162,-123-381-1287,-12-16-2921,-4-31-335,-7-5-1158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9130,'0'0'8802,"202"47"-8306,-120-30-496,10-6-48,27-6-2033,-27-2-3024,-19-3-4689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11963,'0'0'7081,"74"167"-6289,-38-90-424,1 11-96,0 0-80,-10-8-192,1-11-80,-19-14-648,0-22-768,-9-14-1361,-27-38-5056,-10-22 655</inkml:trace>
  <inkml:trace contextRef="#ctx0" brushRef="#br0" timeOffset="1">1 141 7882,'0'0'5948,"32"-5"-4592,109-11-105,-125 16-1091,0 0 1,0 2 0,0-1-1,-1 2 1,1 0-1,0 1 1,-1 1 0,0 0-1,0 1 1,0 0 0,-1 1-1,0 1 1,23 17-1,-26-18-4,0 1-1,0 1 0,-1 0 0,-1 0 0,1 1 0,-2 0 1,1 0-1,-1 1 0,-1 0 0,0 1 0,-1-1 0,0 1 1,0 1-1,-2-1 0,1 1 0,-2 0 0,1 0 0,-2 0 1,2 24-1,-3-19-39,-1 0 0,-1 0 0,-1 0 0,0 0 0,-2 0 0,0-1 0,0 1 0,-2-1 0,0 0 0,-1-1 0,-1 0 0,0 0 0,-1 0 0,-14 16 0,14-20-91,0-1 0,-2 0 0,1-1 0,-1 0-1,-1-1 1,0 0 0,-17 10 0,22-15-252,0-1 0,0 0 0,0 0 0,0 0 0,0-1 0,0 0 0,-1 0 0,1-1 0,-1 0 0,1 0 0,-1-1-1,0 0 1,1 0 0,-1 0 0,1-1 0,-11-3 0,14 2-364,-1 0 0,1 0-1,0 0 1,0 0 0,0-1-1,0 0 1,0 0 0,1 0 0,-1 0-1,1-1 1,0 1 0,0-1-1,0 0 1,0 0 0,-3-7 0,-6-27-9617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8554,'0'0'11794,"9"193"-10817,19-119-321,-1-2-440,10 2-216,9-5-624,-10-6-657,10 0-631,-9-16-1849,-10-14-1440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41 624 3937,'0'0'12062,"-6"-31"-10837,-18-99-348,19 95-701,1-1-1,3 0 1,3-45-1,0 13-11,-2-89 1132,0 156-809,1 6-159,88 264 717,-67-213-948,3-2-1,56 89 1,-77-136-97,4 5 2,1 0 0,-1 0 0,16 14 0,-22-24-4,0 0 0,1 0 0,-1 0 0,0 0-1,1 0 1,-1-1 0,1 1 0,0-1 0,-1 0 0,1 0-1,0 0 1,0 0 0,0 0 0,0 0 0,0-1 0,0 0-1,0 1 1,0-1 0,0 0 0,0 0 0,0-1 0,5 0-1,-6 0 3,0-1-1,0 1 0,-1 0 1,1-1-1,0 1 0,0-1 1,-1 0-1,1 1 0,-1-1 0,0 0 1,1 0-1,-1 0 0,0 0 1,0 0-1,0 0 0,0 0 1,-1 0-1,1-1 0,-1 1 1,1 0-1,-1-3 0,7-58-4,-6 52-1,4-78-444,-12-163 1,1 216-90,-2 1 1,-1 1 0,-21-52-1,24 70-49,9 52-5115,20 22 1800,4 11 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102 674 8306,'0'0'6965,"-11"-30"-5818,-4-8-719,1 5 91,2-1 1,1 0-1,-7-43 1,8 4 92,3 0 1,4-121-1,3 127-469,0 66-143,0 0 0,0 1 0,0-1 0,0 0 0,-1 1 0,1-1 0,1 0 0,-1 0 0,0 1 0,0-1 0,0 0 0,0 1 0,0-1 0,1 1 0,-1-1 0,0 0 0,0 1 0,1-1 0,-1 0 0,1 1 0,-1-1 0,0 1 0,1-1 0,-1 1 0,1-1 0,-1 1 0,1 0 0,0-1 0,-1 1 0,1-1 0,-1 1 0,1 0 0,0 0 0,-1-1 0,1 1 0,0 0 0,1 0 3,0 1 0,-1-1-1,1 1 1,-1-1-1,1 1 1,-1 0 0,1-1-1,-1 1 1,0 0-1,1 0 1,-1 0 0,0 0-1,0 1 1,0-1-1,0 0 1,0 0 0,0 1-1,1 1 1,36 56 528,48 104 0,-48-87-452,-15-30-100,118 212-1727,-136-250 708,0 1 0,-1 0 0,1 0 0,-2 0 0,4 11 0,-6-5-4260</inkml:trace>
  <inkml:trace contextRef="#ctx0" brushRef="#br0" timeOffset="1">10 385 10626,'0'0'6866,"229"77"-6866,-146-50-16,27 6-1889,-28-5-2776,-17-6-4353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38 617 10970,'0'0'4004,"-7"-26"-3316,0-1-423,1 5-9,1 0 0,0 0-1,2-1 1,1 0-1,0-25 1,2-355 1943,0 403-1947,0 17 170,1-1-302,1 1 0,1-1 1,0 0-1,1 0 0,1-1 1,1 1-1,8 16 0,56 102 257,-64-124-376,1 2 18,0 0 1,1-1-1,12 15 1,-17-23-34,-1 0 1,1-1-1,0 1 1,0-1-1,0 0 0,0 0 1,0 0-1,1 0 1,-1-1-1,1 1 0,-1-1 1,1 0-1,-1 0 1,1 0-1,0 0 0,-1-1 1,6 1-1,-8-1 9,-1 0 0,1-1-1,0 1 1,0 0-1,-1 0 1,1 0 0,0-1-1,-1 1 1,1 0 0,0-1-1,-1 1 1,1 0-1,-1-1 1,1 1 0,0-1-1,-1 1 1,1-1 0,-1 1-1,0-1 1,1 1 0,-1-1-1,1 0 1,-1 1-1,0-1 1,1 0 0,-1 1-1,0-1 1,0 0 0,1-1-1,2-26-14,-2 17 13,9-265 925,18 372-311,4-1 1,60 121 0,-85-201-762,5 12-216,1-2 0,23 34 0,-31-52-177,0-1-1,0 0 0,0 0 1,1 0-1,0-1 1,0 0-1,0 0 0,1 0 1,0-1-1,0 0 1,0-1-1,0 1 1,9 2-1,15-1-6004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13051,'0'0'5681,"-9"171"-4873,9-81 392,18 4-335,9-6-681,1-6-184,9-13-993,8-14-1183,1-22-3185,-18-16-2321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11226,'0'0'11123,"-138"204"-10123,138-127-280,0 3 0,19-9-160,17-10-176,10-15-239,9-13-145,-9-16-369,9-12-471,9-5-632,-9-22-2273,-18-2-2552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8546,'0'0'12907,"202"77"-12179,-147-55-504,0-2-224,0-1-1120,9-5-729,-9-6-2304,-9-3-2544</inkml:trace>
  <inkml:trace contextRef="#ctx0" brushRef="#br0" timeOffset="1">688 44 11546,'0'0'9683,"156"0"-9099,-111 9-584,-8 4-632,9 7-1593,-9-1-2768,-1-8-1016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1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8874,'0'0'14939,"211"77"-14899,-147-66-40,1-11-848,8 0-1361,-18-27-2632,-9-4-3184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376 809 9354,'0'0'8913,"-2"-30"-7909,-1-12-700,-1 1-24,3 0 1,3-51-1,7-70 315,16-173-361,-25 317-229,3-8 40,-3 26-44,0 0 0,0 0 0,1 0 0,-1-1 0,0 1 0,0 0-1,0 0 1,0 0 0,1 0 0,-1 0 0,0 0 0,0 0 0,0 0 0,1 0-1,-1 0 1,0 0 0,0 0 0,0 0 0,1 0 0,-1 0 0,0 0 0,0 0-1,0 0 1,1 0 0,-1 0 0,0 0 0,0 0 0,0 1 0,1-1 0,-1 0 0,0 0-1,0 0 1,0 0 0,0 0 0,0 0 0,1 1 0,-1-1 0,0 0 0,0 0-1,0 0 1,0 0 0,0 1 0,0-1 0,0 0 0,0 0 0,0 0 0,1 1 0,-1-1-1,0 0 1,0 0 0,0 0 0,0 1 0,0-1 0,0 0 0,0 1 0,12 31 599,13 56 0,-7-23-60,7 23-222,2 9-567,4-2 1,67 144-1,-89-220-1513,-7-15-1369,-20-12-7455</inkml:trace>
  <inkml:trace contextRef="#ctx0" brushRef="#br0" timeOffset="1">367 454 7138,'0'0'13274,"165"55"-12433,-101-44-113,-9-8-728,-9-3-48,-1-6-1737,-8-13-2592,-28-3-1896</inkml:trace>
  <inkml:trace contextRef="#ctx0" brushRef="#br0" timeOffset="2">0 0 5369,'0'0'10386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13259,'0'0'7001,"174"-104"-6817,-128 93-40,-9 8 96,-10 3 25,-9 0 31,10 3-8,-10 19-136,1 8-152,26 28-969,-8-6-1663,-9-2-4266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13931,'0'0'7538,"-19"195"-7234,38-134-304,-1-9-120,0-8-489,-9-6-599,-9-5-624,0-8-1201,-27 0-55,-10-6-1177,-9-11 1488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28 485 4185,'0'0'14599,"36"5"-13176,4 0-1079,197 32 946,55 2-729,-165-34-4446,-132-11 1379,-73-57-5738,25 27 2741</inkml:trace>
  <inkml:trace contextRef="#ctx0" brushRef="#br0" timeOffset="1">0 67 4609,'0'0'14027,"229"0"-13275,-137 0-552,-9 0-200,-1 0-128,10-28-1096,-19 9-1961,-27 0-3392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9282,'0'0'8175,"0"-25"-7719,8-160-137,-6-19 103,-3 117-211,-8 7-37,9 78-48,0 7-43,1 10 95,1 1 0,0 0 0,1-1 0,1 1 0,6 15 0,35 83 806,-28-72-795,78 163 375,-77-172-532,2-1-1,1-2 1,1 0 0,28 30-1,-48-57-40,1 0 0,-1-1-1,1 1 1,-1 0-1,1-1 1,0 0 0,0 0-1,0 0 1,0 0-1,0 0 1,0 0 0,1-1-1,-1 0 1,1 1-1,-1-1 1,1-1 0,-1 1-1,6 0 1,-5-9-167,5-46-52,-2 0 0,-3-1 0,-2 0-1,-8-80 1,-3 68-351,-1-11-1351,13 30-2894,5 33-293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12123,'0'0'7753,"-19"157"-6729,19-80-479,19 5-321,-1 1-112,10-6-104,-1-11-8,-9-14-208,-8-11-457,-1-16-807,-9-20-1248,-19-5-6634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9418,'0'0'8130,"30"-3"-7030,-5-1-937,42-4 136,76 1 0,-140 7-299,113 0-469,157 19 0,-272-19 438,0 0 1,1 0-1,-1 0 1,1 1-1,-1-1 1,0 0-1,1 1 1,-1-1-1,0 1 1,1-1-1,-1 1 0,0 0 1,0-1-1,1 1 1,-1 0-1,0 0 1,0 0-1,0 0 1,1 2-1,-1-2 37,-1 0 0,0 0 0,0 0 0,0-1 0,0 1 0,0 0 0,0 0 0,0 0 0,0 0 0,-1 0 0,1 0 0,0 0 0,0 0 0,-1 0 0,1-1 0,-1 1 0,1 0 0,0 0 0,-1 0 0,0-1 0,1 1 0,-2 1 0,-6 7 296,-1-1-1,0 0 1,-18 12 0,9-6 89,9-6-130,1 0 0,0 1 1,0 0-1,1 1 0,0-1 0,1 1 0,0 1 0,1-1 0,0 1 0,0 0 0,1 1 0,0-1 1,1 0-1,1 1 0,0 0 0,0 0 0,1 0 0,1 23 0,2-29-229,0 1-1,0-1 1,0 0-1,0 0 1,1-1-1,0 1 1,0-1-1,1 1 1,-1-1-1,1 0 1,0 0-1,1 0 1,-1-1-1,1 0 1,0 0-1,0 0 1,0 0-1,1-1 1,-1 0-1,1 0 1,6 3-1,4 1-157,0-1 1,1 0-1,-1-1 1,1-1-1,0 0 0,29 1 1,-33-4-509,0-1 0,-1 0 1,22-4-1,-28 2-71,0 1 0,0-1-1,0 0 1,0 0 0,0 0 0,0-1-1,-1 0 1,9-6 0,9-16-5630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64 231 12875,'0'0'6361,"174"39"-6161,-109-39-200,-10 0-656,0 0-1232,-19-8-1169,-8-6-1456,-19-3-480</inkml:trace>
  <inkml:trace contextRef="#ctx0" brushRef="#br0" timeOffset="1">0 0 9354,'0'0'9346,"183"44"-9234,-109-33-112,36-11-1768,-9 0-2465,-28 0-1913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9274,'0'0'9090,"-9"207"-7746,18-133-504,19 3-384,-10-8-311,0-12-145,10-10-313,-19-22-767,0-20-1256,0-5-2825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7042,'0'0'8321,"32"4"-7487,107 17-386,-125-18-423,1 1 0,-1 0 1,0 1-1,0 0 0,-1 1 0,0 1 1,18 11-1,-23-13-16,-1 1 0,1 1 1,-1-1-1,0 1 0,-1 1 1,0-1-1,0 1 0,0 0 0,7 15 1,-11-19 20,0 0 0,0 1-1,0-1 1,-1 1 0,1 0 0,-1-1 0,0 1 0,-1 0 0,1 0 0,-1 0 0,0 0 0,0 0 0,0-1 0,-1 1 0,0 0 0,0 0 0,0 0 0,-2 6 0,-1-5 1,1 0 0,0-1 0,-1 1 0,0 0 0,-1-1 0,1 0 0,-1 0 0,0-1 0,0 1 0,0-1 0,-12 7 0,3-3 15,-1 0 0,-1-1 1,0-1-1,0-1 0,0 0 1,0 0-1,-1-2 0,1 0 1,-28 0-1,49-3-51,-1-1 1,1-1-1,0 1 0,-1-1 1,1 1-1,-1-1 0,7-5 1,27-9 70,-33 15 32,0 0-1,0 0 1,1 0 0,-1 1-1,0 0 1,0 0-1,1 0 1,-1 1-1,0-1 1,1 1 0,-1 1-1,0-1 1,0 1-1,0-1 1,0 2 0,0-1-1,7 5 1,-4 0 199,0 1 0,0 0 0,0 0 0,-1 1 0,0 0 0,-1 0 0,7 13 0,6 12-280,-3-7 363,0-1 0,24 28 0,-33-46-945,0 0 1,0-1-1,17 12 1,-18-15-388,0 0 0,0-1-1,0 0 1,1 0 0,-1 0-1,13 2 1,0-2-4881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2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10642,'0'0'7978,"-37"153"-7122,28-37 496,9 41 321,0-3-321,9-14-400,0-16-256,0-31-175,10 9-201,-1 0-208,-9-23-112,9-21-144,1-19-721,-10-26-887,18-18-2329,-8-28-1936,-1-11-2561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61 634 10762,'0'0'6706,"-3"-24"-5397,-30-343 601,26 288-1898,5 46-19,-9-45 1,7 64-18,4 24-21,7 28 110,13 16 471,3 0-1,45 76 1,-52-101-384,-3-6 37,1 0 1,21 25 0,-28-39-146,0-1 1,0 0-1,1-1 1,0 0-1,1 0 1,-1-1-1,1 1 1,12 5-1,-19-11-44,0 0-1,0 0 0,0 0 0,0 0 0,0 0 0,0 0 1,0 0-1,0-1 0,1 1 0,-1-1 0,0 0 1,0 1-1,0-1 0,1 0 0,-1 0 0,0 0 0,0-1 1,0 1-1,1 0 0,-1-1 0,0 0 0,0 1 1,0-1-1,0 0 0,0 0 0,0 0 0,0 0 1,0-1-1,0 1 0,-1 0 0,1-1 0,0 0 0,-1 1 1,1-1-1,-1 0 0,0 1 0,0-1 0,1 0 1,-1 0-1,0 0 0,-1 0 0,1 0 0,1-3 1,1-9-39,0 0 1,-1 0-1,0 0 1,-1-1-1,-1-19 1,0 32 30,0-16-58,1-10-29,-1 0-1,-1 1 0,-1-1 1,-2 1-1,-1 0 0,-13-44 1,-15-25-743,23 63-4184,19 60 159,8 8-1662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6:5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64 556 10306,'0'0'6380,"-3"-24"-5382,-6-69 984,4-167-1,9 238-1805,0 0-1,13-41 0,1-4 103,-18 68-276,0-1-1,1 1 0,-1 0 0,0-1 1,0 1-1,1-1 0,-1 1 0,0-1 1,1 1-1,-1-1 0,0 1 0,1-1 1,-1 1-1,1-1 0,-1 0 0,1 1 0,-1-1 1,1 0-1,-1 1 0,1-1 0,-1 0 1,1 1-1,-1-1 0,1 0 0,0 0 1,-1 0-1,1 0 0,-1 0 0,1 0 1,0 0-1,-1 0 0,1 0 0,-1 0 0,1 0 1,0 0-1,-1 0 0,1 0 0,-1 0 1,1 0-1,-1-1 0,1 1 0,0 0 1,-1-1-1,1 1 0,-1 0 0,1-1 1,-1 1-1,0 0 0,1-1 0,-1 1 1,1-1-1,-1 1 0,0-1 0,1 1 0,-1-1 1,0 1-1,1-1 0,-1 1 0,0-1 1,0 0-1,0 1 0,1-1 0,-1 1 1,0-1-1,0 0 0,0 1 0,0-1 1,0 0-1,17 41 618,22 80 0,-4-11-227,-32-101-387,19 51-73,2-2 1,36 64-1,-40-87-3038,-46-49-16685</inkml:trace>
  <inkml:trace contextRef="#ctx0" brushRef="#br0" timeOffset="1">64 556 5945,'-64'-192'10162,"73"192"-6433,46 5-1848,0 9-161,28-6-712,-10-5-448,10-3-536,-19 0-24,0-19-1288,-18-1-2905,-19 1-3993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0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11947,'0'0'8267,"-3"2"-7529,2 0-686,1 0 0,-1-1-1,0 1 1,1 0-1,-1-1 1,0 1 0,1 0-1,0 0 1,-1 0-1,1-1 1,0 1-1,0 0 1,0 0 0,0 0-1,1 0 1,-1-1-1,0 1 1,1 0-1,-1 0 1,1-1 0,0 1-1,0 0 1,-1-1-1,1 1 1,0 0-1,2 2 1,38 63 1099,-26-45-755,112 169 1127,-121-182-1615,1 0 0,0-1 0,0 0 1,1 0-1,15 10 0,-21-16-157,0 0 0,1-1 0,-1 1 0,1-1 1,-1 0-1,1 0 0,0 0 0,-1 0 0,1 0 0,0-1 0,0 1 1,0-1-1,-1 0 0,1 0 0,0 0 0,0 0 0,0 0 0,0-1 1,-1 1-1,1-1 0,0 0 0,0 1 0,-1-1 0,1-1 0,-1 1 1,1 0-1,3-3 0,23-27-5116,-2-7-1197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3321,'0'0'15214,"-9"24"-14310,2-6-659,-2 5 161,0 1-1,2-1 1,0 2 0,2-1-1,-4 42 1,0 142 1335,4-38-741,-48 299 0,43-431-1012,-2 0-1,-20 45 1,6-19-1106,25-56 213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0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51 8346,'0'0'11260,"-3"25"-10475,-5 85-173,9-103-550,0 0 0,0 0 0,1 0 0,0-1 0,0 1 0,1 0 0,0-1 0,0 0 0,1 1 0,-1-1 0,1-1 0,1 1 0,-1 0 0,1-1 0,0 0 0,0 0 0,0-1 0,12 8 0,-12-8-38,0-1 1,1 0-1,-1 0 0,1 0 1,0-1-1,-1 0 1,1 0-1,0 0 1,1-1-1,-1 0 0,0 0 1,0 0-1,0-1 1,1 0-1,6-1 0,-12 0-27,1 1-1,0-1 0,0 1 0,0-1 1,-1 0-1,1 0 0,0 0 0,-1 0 0,1 0 1,-1 0-1,1-1 0,-1 1 0,1 0 0,-1-1 1,0 1-1,0-1 0,0 0 0,0 1 1,0-1-1,0 0 0,0 1 0,-1-1 0,1 0 1,0 0-1,-1 0 0,0 0 0,1 0 0,-1 0 1,0 1-1,0-5 0,3-74-74,-4 64 68,1 7 3,-1 1 0,-1 0-1,1 1 1,-1-1 0,-1 0-1,1 0 1,-1 1 0,-1 0-1,1-1 1,-1 1 0,-1 1-1,1-1 1,-1 0 0,0 1 0,-1 0-1,-8-8 1,7 8 94,0 0 0,0 1 0,0-1-1,-1 1 1,0 1 0,0-1 0,0 2 0,-1-1 0,1 1 0,-1 0 0,0 0-1,0 1 1,0 1 0,-15-2 0,19 3-31,1 0 1,0 0-1,0 0 0,-1 0 0,1 1 0,0 0 1,0 0-1,0 0 0,0 0 0,0 1 1,0-1-1,0 1 0,-4 3 0,6-3-84,0 1-1,0-1 0,0 1 0,0-1 1,0 1-1,1 0 0,-1-1 0,1 1 1,0 0-1,0 0 0,0 0 1,0 0-1,1 0 0,-1 1 0,1-1 1,0 0-1,0 0 0,0 6 0,0-7 5,0 3-274,0 0 0,0 0 1,0 0-1,1 0 0,-1 0 0,4 9 0,-3-12 76,0 0-1,1 0 1,-1 0 0,1 0-1,-1 0 1,1-1-1,0 1 1,0 0-1,0-1 1,0 1-1,0-1 1,0 0 0,0 1-1,0-1 1,1 0-1,1 0 1,39 14-5179,-5-10-1589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15403,'0'0'8138,"64"-5"-7898,-27 13-8,0 9-128,9-6-56,-19-6-48,1 3-584,-10-8-1016,0 0-969,-9 0-2712,-9-19-2281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1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14347,'0'0'10274,"155"25"-9938,-118-17-192,0 3-80,-19-8-64,0 0 0,-8-3-504,-10 3-504,9-3-712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11763,'0'0'9471,"1"-2"-8888,14 1-406,2 4 3,1 1 1,-1 0-1,0 2 1,0 0-1,-1 1 0,19 10 1,23 9 46,-36-17-134,-5-3-96,0 1 0,-1 0 0,29 18 0,-41-22 33,-1 0 0,1-1-1,-1 1 1,0 0 0,1 1 0,-1-1-1,-1 0 1,1 1 0,0 0 0,-1-1 0,0 1-1,0 0 1,0 1 0,0-1 0,-1 0 0,0 0-1,1 1 1,-1-1 0,-1 0 0,1 9-1,-1-3 28,-1 0-1,-1 0 0,0 0 0,0 0 0,-1 0 1,0 0-1,-1-1 0,0 0 0,0 0 0,-1 0 1,0 0-1,-1 0 0,-8 9 0,-10 10-2,-2 0-1,-36 29 0,29-27 1,-149 139 550,180-167-588,0 0 1,0-1 0,0 1-1,0 0 1,0 0 0,0 1-1,0-1 1,1 0 0,-1 0-1,1 1 1,0-1-1,-1 1 1,1 0 0,0-1-1,1 1 1,-1 0 0,0-1-1,1 1 1,-1 0-1,1 0 1,0-1 0,0 1-1,0 0 1,0 0 0,1 0-1,-1-1 1,1 1-1,1 5 1,1-4 7,1 0-1,-1 0 1,1 0 0,-1 0-1,1-1 1,0 1-1,1-1 1,-1 0-1,1 0 1,-1-1 0,1 1-1,0-1 1,0 0-1,6 1 1,14 5-88,0-3 0,1 0 0,0-1 0,0-1 0,1-2-1,35-2 1,-27 1-617,-34 0 541,1 0 0,-1 0 0,1 0 0,-1 0 0,1 0 0,-1 0 0,1-1 0,-1 1 0,1 0 0,-1-1 0,0 1 0,1-1 0,-1 1 0,1-1 0,-1 0 0,0 0 0,0 0 0,1 0 0,-1 1 0,0-1 0,0-1 0,0 1 0,0 0 0,0 0 0,0 0 0,-1-1 0,1 1 0,1-2 0,-1-2-682,0 0 0,0 0 1,-1 1-1,1-1 0,-1 0 0,0 0 0,-1-5 0,0-7-2488,1-14-5181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12219,'0'0'11274,"201"5"-10722,-127 3-288,-1 3-160,-18-2-96,0-1-8,-18-5-712,8-3-1248,-8 0-2521,-19-6-2513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1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9218,'0'0'12312,"-8"-19"-10973,80 19 3117,-51 0-4380,-10 0-70,0 0 0,0 1 0,-1 1 1,1 0-1,0 0 0,-1 1 0,0 1 1,0-1-1,0 2 0,0-1 0,0 1 1,17 13-1,-26-17 5,0 0 1,0 0-1,0 0 1,0 1-1,0-1 1,0 0-1,0 0 0,0 1 1,0-1-1,-1 1 1,1-1-1,0 1 1,-1-1-1,0 1 1,1-1-1,-1 1 1,0-1-1,0 1 0,1-1 1,-1 1-1,0 0 1,-1-1-1,1 1 1,0-1-1,0 1 1,-1-1-1,1 1 0,-1-1 1,1 1-1,-1-1 1,0 1-1,-1 1 1,-1 3 5,-1 0 1,0-1 0,0 1-1,-1-1 1,1 0 0,-7 5-1,-35 29-15,-1-1 0,-75 43 0,121-81 2,1 1 1,0-1 0,0 0-1,-1 0 1,1 0 0,0 1-1,-1-1 1,1 0 0,0 0-1,0 1 1,0-1-1,-1 0 1,1 1 0,0-1-1,0 0 1,0 1 0,0-1-1,-1 0 1,1 1 0,0-1-1,0 0 1,0 1 0,0-1-1,0 0 1,0 1 0,0-1-1,0 1 1,0-1 0,0 0-1,0 1 1,0-1 0,0 0-1,1 1 1,-1-1-1,0 0 1,0 1 0,0-1-1,0 0 1,1 1 0,-1-1-1,0 0 1,0 0 0,1 1-1,-1-1 1,0 0 0,0 0-1,1 1 1,-1-1 0,0 0-1,1 0 1,-1 0 0,0 0-1,1 1 1,-1-1 0,0 0-1,1 0 1,-1 0-1,0 0 1,1 0 0,-1 0-1,1 0 1,26 10 104,-23-9-62,-2 0-32,42 17 244,1-1 0,0-3 0,2-2-1,59 9 1,-94-23-1391,-15-5-3226,-2 0 1252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2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92 11226,'0'0'9802,"27"12"-9477,88 42-24,-110-52-232,1 1-1,0 0 1,-1 0 0,0 1 0,1 0-1,-2-1 1,1 2 0,0-1-1,-1 1 1,0-1 0,0 1 0,0 0-1,0 1 1,-1-1 0,0 0 0,0 1-1,0 0 1,-1 0 0,0 0-1,0 0 1,-1 0 0,0 0 0,2 13-1,-4-11 12,1 0-1,-1 0 0,-1 0 0,1 0 1,-1 0-1,-1 0 0,1 0 0,-2-1 1,1 1-1,-1-1 0,0 0 0,0 0 0,-1 0 1,-10 11-1,-2 2 38,-38 31 0,49-46-165,-1-1 0,0 1 0,1-1 1,-2 0-1,1 0 0,0-1 0,-1 0 0,0 0 0,1-1 1,-12 2-1,18-4-60,0 1 1,-1-1-1,1 0 1,-1 0-1,1 0 0,-1 0 1,1 0-1,-1 0 1,1 0-1,-1-1 1,1 1-1,0 0 1,-1-1-1,1 1 0,-1-1 1,1 0-1,0 1 1,0-1-1,-1 0 1,1 0-1,0 0 1,0 0-1,0 0 0,-2-2 1,2 0-473,-1 0 0,1 0 1,-1-1-1,1 1 0,0-1 0,0 1 0,1-1 1,-1-6-1,-1-30-5647</inkml:trace>
  <inkml:trace contextRef="#ctx0" brushRef="#br0" timeOffset="1">266 1 3593,'0'0'17484,"-18"173"-15700,27-107-672,9 3-568,10-3-312,-1-8-136,1-9-96,8-10-56,-8-12-608,8-16-1040,1-11-1985,0-11-752,-10-11-1752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9338,'0'0'14472,"12"-1"-13702,48 0-356,0 3 0,62 9 0,-44-5-2611,-78-7 1994,1 1-1,-1 0 1,1-1 0,-1 1-1,1-1 1,-1 1 0,1-1-1,-1 1 1,1-1 0,-1 0-1,1 1 1,-1-1 0,0 0-1,1 1 1,-1-1 0,0 0-1,0 1 1,0-1 0,1 0-1,-1 1 1,0-1 0,0 0-1,0 0 1,0 1 0,0-1-1,-1-1 1,1-30-4734,0 21 1832,0-19-6820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10866,'0'0'11847,"10"0"-11003,37 4-509,-1 3 0,-1 1 0,1 3 0,53 19 1,37 9 67,-134-39-360,1 1-1,0-1 1,-1 1 0,1 0-1,-1 0 1,1 0 0,-1 0-1,0 0 1,1 1 0,-1-1-1,0 1 1,0-1 0,0 1-1,0 0 1,0 0 0,-1 0-1,1 0 1,0 0 0,-1 0-1,2 3 1,-2-2 39,-1-1 0,0 0-1,0 1 1,1-1 0,-2 0 0,1 1 0,0-1-1,0 0 1,-1 0 0,1 1 0,-1-1 0,0 0-1,0 0 1,1 0 0,-1 0 0,-1 0-1,1 0 1,0 0 0,0 0 0,-1 0 0,1 0-1,-1 0 1,0-1 0,-2 3 0,-79 79 361,-97 125-1,172-200-508,0 2-128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11859,'0'0'7020,"30"1"-6263,13 0-567,-3-1-36,-1 2 0,56 11-1,-54-7-73,-17-3-8,-1 1 1,0 1 0,0 1-1,34 13 1,-55-18-7,0 1 1,0-1 0,0 0-1,-1 1 1,1 0-1,0-1 1,-1 1 0,1 0-1,-1 0 1,0 0 0,0 0-1,0 0 1,0 0-1,0 0 1,0 0 0,0 0-1,-1 1 1,1-1-1,-1 0 1,1 0 0,-1 1-1,0-1 1,0 0-1,0 1 1,0-1 0,-1 0-1,1 1 1,-1-1 0,1 0-1,-1 0 1,0 0-1,-1 4 1,-2 4 144,0 0 1,0 0-1,-1 0 0,0 0 1,-13 15-1,-39 43 288,-102 90 1,61-63 115,96-94-597,-1 1 0,1 0 0,1 0 1,-1-1-1,0 1 0,0 1 1,1-1-1,-1 0 0,1 0 1,0 0-1,-1 1 0,1-1 1,0 1-1,1-1 0,-1 1 0,0-1 1,1 1-1,-1 0 0,1-1 1,0 1-1,0 0 0,0 2 1,1-2-12,1 0 1,0 0-1,0 0 1,-1 0-1,2 0 1,-1-1-1,0 1 1,1-1-1,-1 1 1,1-1-1,-1 0 1,1 0-1,0 0 1,0-1-1,5 3 1,11 6 5,0-2 1,1 0-1,-1-2 0,1 0 1,1-1-1,-1-1 0,37 3 1,30-4-2803,-87-4 2528,1 1 1,0 0-1,0-1 0,0 1 1,-1-1-1,1 1 0,0-1 1,-1 1-1,1-1 0,0 1 1,-1-1-1,1 0 0,-1 0 1,1 1-1,-1-1 0,1 0 1,-1 0-1,0 1 0,1-1 1,-1 0-1,0 0 0,0 0 1,1 0-1,-1 1 0,0-1 0,0 0 1,0 0-1,0 0 0,0 0 1,0 0-1,0 0 0,0 1 1,-1-1-1,1 0 0,0 0 1,0 0-1,-1 0 0,0-7-1478,1-17-5092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12947,'0'0'7937,"193"0"-6864,-111 5-345,1 4-392,-10 2-216,-18-6-120,-9 3-144,-18-5-920,-1-3-985,-18 0-2160,0-11-1336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10114,'0'0'8874,"9"14"-8411,32 44-111,-38-55-342,0 0-1,0 0 1,0 0 0,0-1 0,1 0-1,-1 1 1,1-1 0,-1 0-1,1-1 1,0 1 0,0-1 0,0 0-1,0 0 1,0 0 0,0 0 0,0-1-1,0 1 1,0-1 0,0 0 0,0-1-1,7 0 1,6 0-24,-15 1 8,-1 0 1,1 0 0,-1-1-1,1 1 1,-1-1-1,0 1 1,1-1-1,-1 1 1,0-1-1,1 0 1,-1 0 0,0 0-1,0 0 1,0 0-1,0 0 1,1 0-1,-2 0 1,1 0-1,0 0 1,0 0 0,0-1-1,0 1 1,-1 0-1,1-1 1,-1 1-1,1 0 1,-1-1-1,1 1 1,-1-1 0,0 1-1,0-1 1,0 1-1,0-1 1,0 1-1,0-1 1,0 1-1,0-1 1,0 1 0,-1-3-1,0 1 26,1-1 1,-1 1-1,0-1 1,1 1-1,-2-1 0,1 1 1,0-1-1,-1 1 1,1 0-1,-1 0 0,0 0 1,0 0-1,0 0 1,0 0-1,-1 0 0,1 1 1,-4-3-1,-2 2 134,1 0-1,-1 0 0,0 1 0,0 0 1,0 0-1,0 1 0,-1 0 0,1 0 1,0 1-1,0 0 0,-11 2 0,17-1-127,1 0-1,0 0 0,-1 0 0,1 0 0,0 1 0,0-1 1,-1 0-1,1 1 0,0-1 0,0 1 0,1-1 1,-1 1-1,0-1 0,0 1 0,1 0 0,-1 2 1,0-3-38,0 0 1,1 1-1,-1-1 1,1 0 0,0 1-1,-1-1 1,1 0-1,0 1 1,0-1 0,0 0-1,0 1 1,0-1-1,0 1 1,0-1 0,0 0-1,0 1 1,1-1-1,-1 0 1,1 1 0,-1-1-1,1 0 1,-1 0-1,2 2 1,2-1-168,0 0 0,0 0 1,0-1-1,0 0 0,0 0 0,0 0 0,0 0 0,0-1 1,1 1-1,5-1 0,-9 0-125,-27 2-5036,25 0 4980,1 0 0,-1 0 1,1 0-1,-1 0 0,1 0 0,0 0 0,0 0 0,0 0 0,0 0 0,0 0 1,1 4-1,0 2-1160,-1 20-3032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75 11602,'0'0'7895,"3"3"-7670,2 0-246,0-1 1,0 0-1,0 0 1,0 0 0,0-1-1,1 1 1,5-1-1,-9 0 16,0 0 0,0-1 0,1 1-1,-1-1 1,0 0 0,0 0 0,0 0-1,0 0 1,0 0 0,1 0 0,-1-1-1,0 1 1,0-1 0,0 1 0,0-1-1,0 0 1,0 0 0,0 0 0,0 0-1,-1 0 1,1 0 0,3-2-1,-4 1 29,0 0 0,-1 1 0,1-1 0,0 0 0,0 1-1,-1-1 1,1 0 0,-1 0 0,1 0 0,-1 0-1,0 1 1,0-1 0,0 0 0,0 0 0,0 0-1,0 0 1,-1 0 0,1 1 0,0-1 0,-1 0-1,0 0 1,1 0 0,-1 1 0,0-1 0,0 0-1,0 1 1,0-1 0,0 1 0,0-1 0,0 1-1,-1 0 1,1-1 0,-1 1 0,1 0 0,-1 0-1,1 0 1,-1 0 0,-2-1 0,-2-1 157,0 0 0,0 0 0,-1 1-1,1 0 1,0 0 0,-1 1 0,1 0 0,-13-1 0,18 2-152,0 0-1,-1 0 1,0 0-1,1 0 1,-1 0-1,1 0 1,-1 0-1,1 0 1,0 1-1,-1-1 1,1 0-1,-1 1 1,1 0-1,0-1 1,-1 1-1,1 0 1,-3 1-1,1 22-683,4-9 180,0-7-95,1 1 0,0-1 0,1 0 0,-1 1 0,2-1 1,-1-1-1,1 1 0,0 0 0,1-1 0,0 0 1,0 0-1,0 0 0,1-1 0,7 7 0,-4-2-1098,28 27-6495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15843,'0'0'8357,"11"-2"-8118,81-4 418,115 6 1,-142 1-5175,-3 0-4868,-77-1 2134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10298,'0'0'11379,"-19"140"-10187,10-74-560,9-5-304,0-6-152,0-6-64,0-10-112,0-9-64,0-8-736,0-8-1072,0-6-2025,9-5-1280,10-3-3321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10666,'0'0'8827,"28"9"-8532,88 31-180,-104-36-85,0 0 0,0 0 1,-1 2-1,0-1 0,0 1 0,0 1 1,-1 0-1,19 17 0,-27-22 35,1 0 1,-1 1-1,0-1 0,0 1 1,0 0-1,-1 0 1,1 0-1,-1-1 0,0 2 1,1-1-1,-1 0 0,0 0 1,-1 0-1,1 0 1,-1 1-1,1-1 0,-1 0 1,0 0-1,0 1 0,-1-1 1,1 0-1,-1 1 1,1-1-1,-1 0 0,0 0 1,-1 4-1,-4 5 143,0 1 0,-1-1 1,0-1-1,-15 20 0,19-26-241,-85 99 554,56-69-15,2 1 0,-28 46 0,53-73-376,0 1 1,0 0 0,1 0-1,1 0 1,0 0-1,0 1 1,-1 11 0,3-17-100,1-1 0,-1 1 0,1 0 0,0 0 1,0 0-1,1 0 0,-1 0 0,1-1 0,0 1 1,0 0-1,1-1 0,-1 1 0,1-1 0,0 1 1,0-1-1,1 0 0,-1 1 0,5 3 0,2 1-5,1-1 0,0 0 0,0 0-1,1-1 1,0-1 0,0 0 0,1 0-1,-1-1 1,1 0 0,23 5 0,-7-4-328,0-1 1,1-2-1,49 1 0,-76-4 184,-1 0 0,1 0 0,-1 0-1,1 0 1,0 0 0,-1 0-1,1 0 1,-1 0 0,1-1 0,-1 1-1,1-1 1,-1 1 0,1-1-1,-1 0 1,0 1 0,1-1 0,-1 0-1,0 0 1,1 0 0,-1 0-1,0 0 1,0 0 0,0 0 0,2-2-1,-2-1-407,0 1-1,-1-1 0,1 1 1,-1 0-1,1-1 0,-1 1 1,0-1-1,-1-6 0,1-6-2112,0-14-3164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5521,'0'0'16372,"202"-3"-15596,-138 3-552,-9 0-144,-9 0-80,-10 0-600,-8 0-721,-10-8-831,-9-9-2761,-9-2-1656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2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5601,'0'0'12526,"13"-9"-12356,2-3-112,-6 4 9,0 1 0,1 0 0,0 0 0,1 1 0,0 0 0,21-8 0,-31 14 60,0 0 0,0 1 0,0-1 0,0 0 0,0 1 0,0-1 0,0 1 0,0 0 0,0-1 0,0 1 0,0 0 0,-1-1 0,1 1 0,0 0 0,-1 0-1,1 0 1,0-1 0,-1 1 0,1 0 0,0 2 0,18 30 344,-11-18 33,3 3-203,2 1 1,0-2 0,2 0-1,15 15 1,-26-28-333,-1 0-1,1-1 0,0 0 1,0 1-1,1-1 1,-1-1-1,1 1 1,-1-1-1,1 1 0,0-1 1,0-1-1,0 1 1,0-1-1,0 0 1,0 0-1,0 0 1,0-1-1,1 1 0,-1-1 1,0-1-1,0 1 1,0-1-1,8-1 1,-10 0-163,1-1 1,-1 1-1,1-1 1,-1 0 0,0 1-1,0-1 1,-1-1-1,1 1 1,0 0 0,-1-1-1,0 1 1,0-1-1,0 0 1,0 1 0,-1-1-1,1 0 1,-1 0-1,1-6 1,4-7-823,20-52-5434,-6 0-4657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9690,'0'0'10268,"11"22"-10000,33 67-328,-43-86 25,1 0 0,-1 0 0,1 0 0,0 0 0,0 0 0,0-1 0,0 1 0,1-1 1,2 3-1,9-4-265,-6-3 138,-6-23 66,-2 22 130,0-1 0,0 1 0,-1 0 1,1 0-1,-1 0 0,0-1 0,1 1 0,-1 0 1,-1 0-1,1 0 0,0 0 0,-1 1 0,1-1 1,-1 0-1,0 0 0,0 1 0,0-1 0,0 1 1,-1 0-1,1 0 0,-1 0 0,-2-3 0,-1 3 242,1-1 0,-1 0-1,1 1 1,-1 0 0,0 1 0,0-1-1,0 1 1,0 0 0,0 0 0,-11 1-1,16 1-310,0 0-1,0-1 1,0 1-1,0 0 0,1 0 1,-1 0-1,0 0 1,0 0-1,1 0 0,-1 0 1,0 0-1,1 0 1,-1 0-1,1 1 1,-1-1-1,1 0 0,0 0 1,0 1-1,-1-1 1,1 0-1,0 0 1,0 0-1,0 1 0,0-1 1,1 0-1,-1 0 1,0 2-1,3 41-1744,-3-41 1506,9 41-3951,8-2-2280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 7634,'0'0'14064,"-5"-2"-12822,-2 1-1416,-9-3 3481,27 3-1431,373 9-3218,-383-28-7875,7 10 2821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8706,'0'0'13883,"-9"185"-12923,9-119-576,9-6-280,0-5-104,9-5-440,-9-15-896,19-7-1081,-10-12-2872,1-16-2457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10266,'0'0'8502,"30"6"-8046,99 21-58,-122-25-313,1 0 0,-1 0 1,1 0-1,-1 1 0,0 0 1,0 1-1,0 0 0,0 0 1,0 0-1,-1 1 0,0 0 1,0 0-1,7 8 0,-11-9 27,1 0-1,0 0 0,-1 1 0,0-1 0,0 1 1,0-1-1,-1 1 0,1 0 0,-1 0 1,0-1-1,-1 1 0,1 0 0,-1 0 1,0 0-1,-1 9 0,-2 1 42,-1 0 0,0-1 0,-1 0 0,0 0 0,-2 0 0,1-1 0,-2 0 0,0 0 0,0 0 0,-16 16 0,-128 168 563,147-190-632,0 1 0,1 0 0,0 0 0,1 0 0,0 1 0,0-1 1,-2 15-1,4-19-56,0-1 0,1 0 1,-1 0-1,1 1 1,0-1-1,0 0 0,0 1 1,1-1-1,-1 0 0,1 0 1,0 1-1,-1-1 0,1 0 1,1 0-1,-1 0 0,0 0 1,1 0-1,0 0 1,0-1-1,0 1 0,0-1 1,0 1-1,3 2 0,4 1-14,-1-1 0,1 0-1,-1 0 1,1-1-1,1-1 1,-1 1 0,1-1-1,-1-1 1,15 2 0,9 0-379,49-2 1,-68-2 139,-11 0 74,-1 0 1,1 0 0,0 0-1,-1-1 1,1 1-1,-1-1 1,1 1-1,0-1 1,-1 0 0,0 0-1,1 0 1,-1 0-1,1-1 1,-1 1-1,0-1 1,0 1 0,0-1-1,0 0 1,0 0-1,0 0 1,2-3-1,-1 0-808,0-1 0,-1 0 0,1 1 0,-1-1 0,0 0 0,-1 0 0,1 0 0,-1-7 0,1-18-5774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11466,'0'0'11995,"192"19"-11835,-146-14-160,0 1 0,-9-6-912,-1 0-1081,-8 0-2584,-10-6-2240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13259,'0'0'7906,"15"-1"-7712,-4 1-178,77 1 123,-79 0-131,0 0 1,0 1-1,-1 0 1,1 0-1,0 1 0,-1 0 1,0 0-1,0 1 1,10 6-1,-17-10 12,0 1-1,0-1 1,0 1 0,0-1-1,0 1 1,-1 0 0,1-1-1,0 1 1,0 0 0,-1 0-1,1 0 1,0 0 0,-1 0-1,1 0 1,-1-1 0,1 1-1,-1 0 1,0 0 0,1 1-1,-1-1 1,0 0 0,0 0-1,0 0 1,0 0 0,0 0-1,0 1 1,0 0 5,-1-1 1,0 1-1,0 0 0,1-1 1,-1 1-1,0-1 0,-1 0 1,1 1-1,0-1 1,0 0-1,0 1 0,-1-1 1,1 0-1,-3 1 0,-6 4 21,-1 0-1,0-1 1,-18 6-1,24-8-106,-6 1 142,0-1-1,0 0 1,-1 0 0,1-1-1,-1 0 1,-21-1-1,31-1 624,8 5-622,-1 0-1,1 0 1,0-1-1,0 1 1,0-2-1,0 1 1,1-1-1,-1 0 1,1 0-1,8 2 0,10 6 58,-15-7-94,9 5-7,0 1 0,32 23 0,-47-31-2,0 1 0,-1 0 0,1 0 0,-1 0 0,0 1 0,0-1 0,0 1 0,0 0 0,-1 0 0,1 0 0,-1 0-1,0 0 1,0 0 0,-1 0 0,1 1 0,-1-1 0,0 1 0,0-1 0,0 6 0,-1 5 254,1-6-170,-1-1 0,-1 0 0,1 0 0,-1 0 0,0 0 0,-4 10 0,4-14-107,-1-1-1,0 1 0,0-1 1,-1 1-1,1-1 0,-1 0 1,0 0-1,1 0 1,-1 0-1,0-1 0,-1 1 1,1-1-1,0 0 0,-1 0 1,-6 3-1,0-1-8,0 0 0,-1 0 0,1-1 0,-1-1-1,0 0 1,0 0 0,0-1 0,0-1 0,0 1 0,0-2 0,0 0-1,0 0 1,0-1 0,0 0 0,0-1 0,1 0 0,-17-8-1,12 0-1426,15 10 1278,0 0 0,0 1 0,1-1 0,-1 1 0,1-1 1,-1 0-1,1 1 0,-1-1 0,1 1 0,-1 0 0,1-1 0,-1 1 0,1-1 0,-1 1 0,1 0 0,0-1 0,-1 1 0,1 0 0,-1 0 0,1-1 0,0 1 0,-1 0 0,1 0 0,0 0 0,0 0 0,-1 0 1,1 0-1,0 0 0,-1 0 0,1 0 0,0 0 0,0 1 0,33-3-6749,2 1-3221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14539,'0'0'9738,"165"5"-9626,-119-2-64,0 0-48,-10-3-224,-8 0-408,-10 0-936,-18-11-929,0-11-2584,0 2-2264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10938,'0'0'11667,"156"19"-11379,-101-11-288,0 3-312,18-5-1329,-18-1-2407,-9-5-2770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2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14 138 6009,'0'0'13514,"-3"27"-12409,0-6-778,0-9-164,1-1-1,1 0 1,0 1 0,0-1-1,1 1 1,1-1-1,0 1 1,0-1 0,1 0-1,1 1 1,0-1-1,0 0 1,8 16 0,4 1 205,2-1 0,1 0 1,1-1-1,45 47 0,-48-58-260,0 0 0,1-1-1,0-1 1,1 0 0,1-1 0,0-2-1,0 1 1,25 7 0,-31-14-86,0 0 0,1-1 0,0 0 0,0-1 0,0-1 0,0 0 0,0-1 0,22-2 0,-28 1-22,-1 0 1,0-1-1,0 1 0,-1-2 0,1 1 1,0 0-1,-1-1 0,1-1 0,-1 1 1,0-1-1,0 0 0,0 0 0,-1-1 1,1 1-1,-1-1 0,0-1 0,7-10 1,-4 5 9,-2-1 0,0-1 0,0 1 0,-1-1 0,0 0 0,-1 0 0,-1-1 0,0 1 1,-1-1-1,-1 1 0,0-1 0,-1-21 0,-1 16-1,-2 1 0,0-1 0,-1 1 0,-1 0 0,-1 0 0,0 1 0,-1-1 0,-17-28 0,14 29 38,0 1 0,-1 0 0,-1 1 0,0 0 0,-1 1 0,-1 0 0,0 1 0,-1 1 0,0 0 0,-1 1 0,0 0 0,-1 2 0,0 0 0,0 1 0,-1 0 0,0 2 0,-1 0 0,-35-6 0,38 10 50,0 1 0,0 0 0,0 2 0,0 0-1,0 1 1,0 0 0,-21 7 0,31-8-120,1 1 0,-1 0 0,1 0 1,0 1-1,0 0 0,0 0 0,0 0 0,1 0 0,-1 1 0,1-1 0,0 1 0,0 1 0,0-1 1,0 0-1,1 1 0,-1 0 0,1-1 0,1 1 0,-1 1 0,1-1 0,0 0 0,0 1 0,-3 10 1,2 56-3832,3-50-23,0 17-9128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38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8906,'0'0'8975,"-26"2"-4858,23 34-3025,-40 373 918,41-344-1873,3-63-137,-1-1 0,0 0 0,1 0 0,-1 0-1,1 1 1,-1-1 0,1 0 0,-1 0 0,1 0-1,0 0 1,-1 0 0,1 0 0,0 0 0,0 0-1,0 0 1,0-1 0,0 1 0,0 0 0,0 0-1,0-1 1,0 1 0,2 0 0,31 12 14,-29-11-5,19 5 67,0-1 0,1-2 0,-1-1 0,45 1 0,5-3-3618,-51-1 1011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3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14475,'0'0'6524,"22"24"-4894,-8-7-1348,21 21 303,-3 2 0,41 65 1,-40-51-242,-2 1 1,-3 1-1,-2 1 1,-3 1-1,-2 2 1,-3 0-1,-3 1 1,15 119-1,-26-126-58,-2 0 0,-8 87 0,4-118-228,-2-1 1,-1 0 0,0 0-1,-2 0 1,0-1 0,-2 0-1,0 0 1,-23 35 0,29-50-106,0-1 0,-1 0 0,0 0 0,0 0 1,0-1-1,-1 0 0,1 1 0,-1-2 0,0 1 0,0 0 0,0-1 0,-1 0 0,1 0 1,-1-1-1,0 1 0,1-1 0,-1-1 0,0 1 0,-11 1 0,15-3-818,5-15-2475,1 8 2154,1 0-1,0 0 1,0 0-1,0 0 1,1 1-1,0 0 0,10-9 1,21-15-6282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38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6617,'0'0'12080,"12"-6"-11129,-5 2-736,38-17 289,-42 20-371,0 0 1,0 0 0,1 0-1,-1 0 1,1 0-1,-1 1 1,1 0-1,-1 0 1,1 0-1,-1 0 1,1 0 0,-1 1-1,7 1 1,-9-1-41,1-1 1,-1 1 0,0 0-1,1 0 1,-1 0 0,0 1-1,0-1 1,0 0 0,0 0-1,0 1 1,0-1 0,0 0-1,-1 1 1,1-1-1,0 1 1,-1-1 0,1 1-1,-1-1 1,1 1 0,-1-1-1,0 1 1,1 1 0,-1 43 691,0-29-433,1 4-211,-2 0 0,0 0 0,-1-1 0,-1 1 0,0 0 0,-2-1 0,-9 25 0,-21 36-955,34-76-695,28-3-15710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38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11378,'0'0'10293,"-17"29"-9693,-50 97-81,63-117-434,1 0-1,-1 1 1,2-1 0,0 1-1,0 0 1,0 0 0,1 0-1,1 0 1,0-1-1,2 16 1,-1 6 174,-2-7-64,2 0 0,0-1 1,2 1-1,0-1 0,13 45 1,-13-62-244,-1 0-1,1 0 1,-1-1 0,1 1 0,1 0 0,-1-1 0,1 0 0,0 0 0,1 0 0,-1 0 0,1-1 0,0 0-1,0 1 1,0-2 0,0 1 0,1-1 0,0 0 0,-1 0 0,1 0 0,0-1 0,0 0 0,1 0 0,-1 0-1,0-1 1,1 0 0,-1-1 0,7 1 0,-9-1-281,1 1 1,-1-1-1,1 0 1,-1-1-1,1 1 1,-1-1-1,0 0 0,1 0 1,-1 0-1,7-3 1,-9 3-44,0-1-1,0 0 1,0 1 0,0-1 0,-1 0 0,1 0 0,0 0 0,-1 0 0,1 0 0,-1-1 0,0 1 0,0 0 0,0 0 0,0-1 0,0 1 0,-1-1 0,1 1-1,-1-1 1,1-3 0,1-22-6752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39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0 276 1456,'0'0'18532,"165"-6"-18156,-110 6-256,0-5-120,-9-1-600,-9 1-624,-10-14-936,-18-1-745,0 1-2216</inkml:trace>
  <inkml:trace contextRef="#ctx0" brushRef="#br0" timeOffset="1">18 1 9194,'0'0'10794,"138"0"-10618,-83 0-176,0 0-632,27 0-1064,-17 5-2473,-20 1-1264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3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9 3913,'0'0'15459,"-13"-1"-14500,-55-6 128,67 7-1062,0 0 1,0 1-1,0-1 0,0 0 0,0 1 1,1-1-1,-1 1 0,0-1 1,0 1-1,1-1 0,-1 1 1,0-1-1,1 1 0,-1 0 1,0-1-1,1 1 0,-1 0 0,1-1 1,-1 1-1,1 0 0,0 0 1,-1 0-1,1 0 0,0-1 1,-1 1-1,1 0 0,0 2 1,-3 22 85,3-17-72,1 1 1,0-1-1,1 1 0,0-1 1,0 0-1,1 0 1,0 0-1,0 0 0,1 0 1,0-1-1,0 1 0,6 7 1,10 10 145,44 44 1,-15-17 17,-17-17-34,-19-22-87,0 1-1,17 25 0,-27-33-6,0 0-1,0 0 1,0 0 0,0 0-1,-1 1 1,0-1 0,-1 1-1,1-1 1,-1 1 0,-1 0 0,1 7-1,-2-11-53,1 0 0,-1 0 1,0 0-1,0 0 0,0 0 0,0-1 0,0 1 0,-1 0 0,1-1 0,-1 1 0,0-1 0,0 1 1,0-1-1,0 0 0,0 0 0,0 0 0,-1 0 0,1 0 0,-1 0 0,1-1 0,-1 1 1,-5 1-1,-6 4-4,-1-1 1,-30 9 0,15-9-83,1 0-1,-1-2 0,0-1 1,0-1-1,-1-2 1,-52-5-1,53-4 71,29 9-124,0-1 0,0 1 0,0 0 0,0-1 0,0 1 0,0-1 0,0 0 0,0 1 1,0-1-1,0 0 0,0 1 0,0-1 0,1 0 0,-1 0 0,0 0 0,1 0 0,-1 0 0,0 0 0,1 0 0,-1 0 0,1 0 0,-1-2 0,10-1-1975,91-28-6023,-53 18 1451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39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12379,'0'0'7665,"74"179"-7105,-47-108-95,1 4-33,-1-9-200,-8-9-120,-1-10-112,-9-17-64,0-10-697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0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10698,'0'0'8482,"184"0"-7810,-120 0-376,-9 0-296,9 0-520,0 6-912,-9 7-2681,-9 12-1264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0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37 518 3673,'0'0'15382,"8"-19"-15092,-5 12-261,12-32 197,16-59 1,7-76 204,-34 145-193,-1 1 1,-1-1 0,-1 0 0,-5-36-1,13 69 417,0 11-456,0 0-1,-1 1 1,10 30-1,-7-16-14,24 56 149,95 208-1157,-127-290 356,0 1-615,-18-6-12245</inkml:trace>
  <inkml:trace contextRef="#ctx0" brushRef="#br0" timeOffset="1">1 325 10386,'0'0'9314,"165"69"-9314,-110-64-320,18-5-1648,-27 0-2489,0-5-1753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0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2561,'0'0'17229,"8"32"-16457,1 18-537,-2-12 37,2 0 0,25 71 0,-28-95-167,50 122 894,-48-119-884,1-1-1,0 0 1,1-1 0,1 0-1,24 26 1,-33-39-110,0 0 0,0 0 0,0 0 0,1 0 0,-1 0 0,1-1 0,-1 1 0,1-1 1,-1 0-1,1 0 0,0 0 0,0 0 0,0 0 0,-1 0 0,1-1 0,0 1 0,4-1 0,-6 0-5,1-1 1,0 1-1,-1-1 0,1 0 0,0 1 0,-1-1 1,1 0-1,-1 0 0,1 0 0,-1 0 0,0 0 1,1 0-1,-1 0 0,0-1 0,0 1 1,0 0-1,0-1 0,0 1 0,0-1 0,0 1 1,0-1-1,0 1 0,-1-1 0,1 0 0,-1 1 1,1-1-1,-1 0 0,0-1 0,12-67 0,-3 0-1,-3-1 0,-5-93 0,-1 113-5,-2 28-436,-5 62-7511,8-8 3761,7-6-1417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6241,'0'0'13854,"-11"32"-12993,-31 109 16,38-125-706,1 0-1,0 0 1,1 1 0,1-1 0,1 1 0,1 0 0,0-1-1,1 1 1,0-1 0,1 0 0,1 0 0,1 0 0,1 0-1,0-1 1,0 1 0,2-2 0,0 1 0,15 21 0,-20-32-263,0 1 0,0 0 0,0-1 0,1 1 0,-1-1 0,1 0 0,0 0 0,0 0 1,1-1-1,-1 1 0,1-1 0,0 0 0,0-1 0,0 1 0,0-1 0,0 0 0,0 0 0,1 0 1,-1-1-1,0 0 0,1 0 0,7 0 0,-11-1-52,0-1 1,-1 1-1,1-1 1,-1 1-1,1-1 0,-1 0 1,1 0-1,-1 1 1,1-1-1,-1 0 0,0 0 1,0-1-1,1 1 1,-1 0-1,0 0 0,0-1 1,0 1-1,0 0 1,0-1-1,-1 1 0,1-1 1,0 1-1,0-3 1,13-45-3159,-12 37 1507,7-29-3769</inkml:trace>
  <inkml:trace contextRef="#ctx0" brushRef="#br0" timeOffset="1">0 198 10666,'0'0'11603,"193"11"-11499,-147-5-104,-1 2-864,-17-8-649,-1 5-599,-17-5-1657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1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12547,'0'0'10226,"174"3"-10026,-119 0-200,-9-3-800,0 5-473,18 6-759,-18-5-3105,-18 2-2873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3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120 314 11090,'0'0'14155,"137"44"-14075,-109-33-80,-10-6-272,0-2-552,-18-14-3305,0-19 216,0-3-2552</inkml:trace>
  <inkml:trace contextRef="#ctx0" brushRef="#br0" timeOffset="1">0 0 13707,'0'0'12883,"211"75"-12203,-156-64-392,-9 0-192,-9-9-96,-19 1-40,0-3-416,-18-5-2513,0-12-1760,0 1-5665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10138,'0'0'9374,"0"35"-8519,0 234 516,0 18 893,0-284-2229,0 0-1,0 1 0,0-1 0,1 0 0,-1 0 0,1 0 0,-1 0 1,1-1-1,0 1 0,0 0 0,1 0 0,-1 0 0,0-1 0,1 1 1,0 0-1,0-1 0,-1 0 0,5 4 0,-2-3 18,0-1-1,0 0 1,0 0 0,0 0-1,0 0 1,0-1 0,0 1-1,0-1 1,1 0 0,-1-1-1,0 1 1,9-1 0,151 1-1378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2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8874,'0'0'10041,"20"-17"-9901,66-54-60,-82 68-61,0 0 0,0 0 0,1 0 1,-1 1-1,1-1 0,-1 1 0,1 0 0,0 1 1,0-1-1,0 1 0,0 0 0,0 0 1,0 0-1,0 1 0,0 0 0,1 0 0,-1 0 1,0 1-1,0-1 0,0 1 0,8 3 1,-10-3 59,0 0 0,0 0 0,0 1 0,-1-1 0,1 0 0,-1 1 0,1 0 0,-1 0 0,1 0 0,-1 0 0,0 0 0,0 0 0,0 1 0,0-1 0,-1 0 0,1 1 0,-1 0 0,1-1 0,-1 1 0,0 0 0,0 0 0,0 0 0,0 0 0,0 3 0,2 9 259,-1 1 0,-1-1 0,0 24-1,-2-28-169,2 42 285,-4 0 1,-1 0 0,-3 0-1,-25 96 1,-18 46-1916,28-66-8488,20-98 3788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2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10 122 7866,'0'0'11009,"18"-7"-10757,57-24-156,-73 30-70,0 0 0,-1 0 0,1 0 1,0 0-1,0 0 0,-1-1 0,1 1 1,-1 0-1,1-1 0,-1 0 0,0 1 1,1-1-1,-1 0 0,0 0 0,0 1 1,0-1-1,-1 0 0,1 0 0,0 0 1,-1 0-1,1 0 0,-1 0 0,0-1 0,1 1 1,-1 0-1,0 0 0,0 0 0,-1 0 1,1 0-1,0 0 0,-1 0 0,1 0 1,-1 0-1,1 0 0,-1 0 0,0 0 1,0 0-1,0 0 0,0 0 0,-1 1 1,1-1-1,-2-2 0,0 3 161,0 0 0,0 0 0,0 0 0,0 0 0,0 1 0,0-1 0,-1 1 0,1 0 0,0 0 0,0 0 0,0 0 0,-1 1 0,1-1 0,0 1 0,0 0 0,0 0 0,0 0 0,0 0 0,0 0 0,0 1 0,0-1 0,1 1 0,-1 0 0,0 0 0,1 0 0,-5 5 0,4-3-171,-1 0 0,1 1-1,0 0 1,0-1 0,0 1 0,1 0 0,0 1 0,0-1-1,0 0 1,0 1 0,1-1 0,0 1 0,0-1 0,0 11-1,2-15-207,-1 0-1,1 0 1,-1 0-1,1-1 0,-1 1 1,1 0-1,-1-1 0,1 1 1,-1 0-1,1-1 1,0 1-1,0-1 0,-1 1 1,1-1-1,0 1 0,0-1 1,-1 1-1,1-1 0,0 0 1,0 1-1,0-1 1,0 0-1,0 0 0,0 0 1,-1 0-1,1 0 0,0 0 1,0 0-1,0 0 0,0 0 1,0 0-1,0 0 1,0-1-1,-1 1 0,3-1 1,4 1-1957,12 0-8532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26 408,'0'0'17294,"-30"-4"-16048,29 3-1230,-252-19 2474,251 20-2443,-10 0 261,0 0 0,0 0 0,1 2 0,-1-1 0,-15 5 0,24-5-280,1 0-1,0 0 1,0-1-1,0 1 1,0 1-1,0-1 1,0 0-1,0 0 0,0 1 1,0-1-1,1 1 1,-1 0-1,0-1 1,1 1-1,-1 0 1,1 0-1,0 0 1,0 0-1,0 0 1,0 0-1,0 0 0,0 0 1,0 1-1,1-1 1,-1 0-1,1 1 1,0-1-1,0 0 1,0 0-1,0 1 1,0-1-1,0 0 1,0 1-1,1 2 1,1-1-27,-1 0 0,0 0 0,1 0 1,-1 0-1,1-1 0,0 1 1,1-1-1,-1 1 0,0-1 0,1 0 1,0 0-1,0 0 0,6 5 0,50 33 51,-34-26-19,273 165 94,-282-170-124,1 1 0,-2 1 0,1 0 0,13 15 1,-26-25 25,0 1-1,0 0 1,0 0 0,-1 0 0,0 0 0,0 1 0,0-1 0,0 1 0,0-1 0,0 1 0,-1 0 0,0-1 0,0 1 0,0 0-1,0 0 1,0 0 0,-1 0 0,0 0 0,0 0 0,0 0 0,0 0 0,-1 0 0,1 0 0,-1-1 0,0 1 0,0 0 0,-3 5-1,2-4-13,-1-2-1,0 1 1,0 0 0,-1-1-1,1 1 1,-1-1-1,1 0 1,-1 0-1,0 0 1,0-1-1,-1 0 1,-7 4-1,-58 18-41,40-18-74,-1-2 0,0-1 0,0-1 0,0-2 0,-40-4 0,69 4 87,-5 0-39,-1-1-1,1 0 1,0-1 0,0 1 0,0-1 0,0-1 0,0 1 0,-6-5-1,11 7-49,0-1 0,1 0-1,-1 0 1,1 0 0,-1 0-1,1-1 1,0 1-1,-1 0 1,1-1 0,0 1-1,0-1 1,0 1-1,0-1 1,0 1 0,0-1-1,0 0 1,1 1 0,-1-1-1,0 0 1,1 0-1,0 1 1,-1-1 0,1 0-1,0 0 1,0 0-1,0 0 1,0 0 0,0 1-1,0-1 1,1 0-1,-1 0 1,1 0 0,-1 1-1,1-1 1,0 0 0,-1 1-1,1-1 1,2-2-1,4-5-1090,0-1 1,0 1-1,1 0 0,1 1 0,0 0 0,0 1 0,13-9 0,31-20-6810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3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14787,'0'0'5697,"0"190"-5305,19-110-264,8 5-128,1-11-576,-1-8-520,1-11-784,-1-11-825,-9-13-1664,1-20-4417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4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1 489 9034,'0'0'9535,"4"-23"-9101,27-175 749,-29-53 1032,-3 235-1044,2 24-1134,0 0 1,1 0 0,0 0 0,0 0-1,0-1 1,1 1 0,0-1 0,1 1-1,0-1 1,0 0 0,0 0-1,8 7 1,-1 0-19,0 0 0,1-2-1,1 1 1,23 16 0,-33-27-28,0 0 0,-1 0 0,1 0-1,0 0 1,0-1 0,0 1 0,0-1 0,1 0 0,-1 0 0,0 0 0,0 0 0,1-1-1,3 1 1,-6-1 6,1 0 0,-1 0 0,0-1 0,1 1 0,-1-1-1,1 1 1,-1-1 0,0 1 0,1-1 0,-1 0 0,0 0-1,0 1 1,0-1 0,1 0 0,-1 0 0,0 0 0,0 0-1,0-1 1,-1 1 0,1 0 0,1-2 0,2-7 4,0 0-1,-1-1 1,0 1 0,0-1 0,-1 0 0,1-17 0,-3 20 16,1 0 0,0 0 1,1 0-1,0 0 1,0 0-1,4-10 0,-4 16 281,8 20 962,207 433 2080,-205-425-3327,13 19-123,-27-72-5980,-13-2-1008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6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56 140 1432,'0'0'19334,"-9"0"-18043,-37-5 472,46 21-570,4 73-633,3 1 1,5-1-1,3 0 0,4-1 0,52 144 0,-68-223-565,35 83 30,-35-85-38,1 0 0,0-1 0,0 0 0,0 1 0,1-1 0,-1-1 0,2 1 0,-1-1 0,0 0 0,10 6 0,-3-28-265,-6 2 264,-1 0 0,-1 0 0,0 0 0,-1 0 0,2-17 0,-5 27 15,18-175 27,-8-315 0,-12 300-36,2 194-91,3 19-3623,14 3-958,9 3-2338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7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10682,'0'0'9568,"-6"31"-8679,-19 105-247,23-124-548,0 1 0,1-1 0,1 1 0,0 0 0,1-1 0,0 1 0,0 0 1,2-1-1,-1 0 0,2 1 0,0-1 0,0 0 0,1-1 0,0 1 0,1-1 0,1 0 0,-1 0 1,2-1-1,-1 0 0,2 0 0,-1-1 0,19 15 0,-22-20-66,0-1-1,0 0 0,0 0 1,1-1-1,0 1 1,-1-1-1,1 0 0,11 1 1,-15-2-12,1 0 0,0-1 0,0 0 1,0 0-1,0 0 0,0 0 0,0 0 0,-1 0 1,1-1-1,0 1 0,0-1 0,0 0 0,-1 0 1,1 0-1,0 0 0,-1-1 0,1 1 0,-1-1 1,5-2-1,1-9 24,-1 1 0,0-1 0,-1-1 0,0 1 0,-1-1 0,0 0 0,-2 0 0,4-20 0,-6 31-36,4-21 32,-1 0-1,1-48 1,-4 65-13,-1 0 0,0 0 0,-1-1 0,0 1 0,0 0 0,0 0 0,-1 0 0,0 1 0,0-1 0,-1 0 0,0 1 0,0-1 0,0 1 0,-7-9 0,8 13 14,0 0-1,0 1 1,-1-1-1,1 1 1,-1-1-1,1 1 1,-1 0-1,1 0 1,-1 0-1,1 0 1,-1 0-1,0 0 1,0 1-1,1 0 1,-1-1-1,0 1 1,0 0-1,0 0 1,1 1-1,-1-1 1,0 0-1,0 1 1,1 0 0,-6 1-1,3 0-25,1 0-1,-1 0 1,0 0 0,1 1 0,0-1-1,-1 1 1,1 0 0,0 1-1,1-1 1,-1 1 0,-6 7 0,6-4-112,-1-1 0,1 1 0,1 1 0,-1-1 1,1 0-1,1 1 0,-1-1 0,1 1 0,1 0 1,-1 0-1,1 0 0,0 9 0,2-12-292,-1 0-1,1 0 0,0 0 1,0 0-1,1 0 0,-1-1 1,1 1-1,0 0 1,0-1-1,1 0 0,-1 1 1,1-1-1,0 0 0,0 0 1,0 0-1,1-1 0,-1 1 1,1-1-1,0 0 1,4 3-1,37 18-6841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7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13515,'0'0'8346,"101"25"-8234,-64-17-112,-10-2-264,1-6-585,-10 0-687,-9 0-2737,1-17-1664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7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12083,'0'0'11443,"26"10"-10668,183 57 95,-161-50-625,-38-34-7513,0 4 810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4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3 8386,'0'0'12146,"12"-3"-9916,3 5-2068,-1 0-1,1 0 0,-1 2 1,0 0-1,0 0 0,0 1 1,0 1-1,-1 0 1,0 1-1,0 1 0,0 0 1,-1 0-1,-1 1 0,1 1 1,-2 0-1,1 0 0,-1 1 1,-1 0-1,11 17 1,-16-19-151,0-1 1,-1 1-1,0 0 1,0 0 0,-1 0-1,0 0 1,0 0 0,-1 0-1,-1 1 1,0-1 0,0 0-1,0 0 1,-1 1-1,-1-1 1,0 0 0,0 0-1,0 0 1,-1 0 0,-1-1-1,1 1 1,-1-1 0,-1 1-1,0-1 1,0-1-1,0 1 1,-1-1 0,0 0-1,-9 7 1,3-3-152,-1-2 0,0 0 0,0 0 0,-1-2 0,0 1 0,0-2 0,-1 0 0,0 0 0,0-2 1,-1 0-1,1 0 0,-1-2 0,1 0 0,-29 0 0,42-2 38,1 0 0,0 0 0,-1 0 0,1 0 1,0 0-1,-1 0 0,1 0 0,-1-1 0,1 1 0,0-1 0,-1 1 1,1-1-1,0 1 0,0-1 0,0 0 0,-1 1 0,1-1 0,0 0 1,0 0-1,0 0 0,0 0 0,0 0 0,0 0 0,1 0 0,-1 0 1,0-1-1,0 1 0,0-2 0,0-2-673,0 0 0,0 0 0,0 0 0,0-1 0,1 1 0,1-7 0,-1 3-526,0-32-5821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8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0 582 7890,'0'0'12717,"0"-13"-11998,8-236 1680,-5 10-2037,-4 158 826,3 113-958,1-1 1,14 52-1,-1-1 123,21 109 169,5 38-175,-31-178-1020,-3-51-1504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128 1 11378</inkml:trace>
  <inkml:trace contextRef="#ctx0" brushRef="#br0" timeOffset="1">128 1 11378,'-107'121'4335,"105"-119"-4062,0 0 1,0 0-1,0 0 1,1 1 0,-1-1-1,0 0 1,1 1-1,-1-1 1,1 1-1,0 0 1,-1 2 0,11-3-88,-7-2 294,39 12 743,1-2 0,-1-3 0,82 6 0,-79-9-837,256 13 1222,-298-17-1588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49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9706,'0'0'12296,"10"2"-11632,22 6-98,-8-4-324,0 1 0,-1 2 0,0 0 0,0 1 0,26 15 0,-47-21-191,1 0-1,-1 0 1,0 1 0,0-1 0,-1 1-1,1-1 1,0 1 0,-1 0 0,1 0-1,-1 0 1,0-1 0,0 1-1,0 0 1,-1 1 0,1-1 0,-1 0-1,0 0 1,1 0 0,-1 0 0,-1 6-1,0 0 35,0 0 0,0 0 0,-1 0 0,0 0 0,-1 0 0,-3 9 0,-12 13-15,-1 0 0,-1-1 1,-2 0-1,0-2 0,-38 35 0,42-43-59,-33 24 48,39-34 60,0-1-1,1 2 0,-11 12 1,22-23-112,0 1 1,0-1-1,0 0 1,0 1-1,0-1 1,0 1-1,0-1 1,0 0-1,0 1 1,1-1 0,-1 1-1,0-1 1,0 0-1,0 1 1,1-1-1,-1 0 1,0 1-1,1-1 1,-1 0 0,0 0-1,1 1 1,-1-1-1,0 0 1,1 0-1,-1 1 1,0-1-1,1 0 1,-1 0-1,1 0 1,-1 0 0,0 0-1,1 0 1,-1 0-1,1 1 1,-1-1-1,1 0 1,22 7 0,-20-6 25,286 75 944,-288-76-1268,0 0 0,0 0 0,0 0 0,0 0 0,0 0 0,0-1 0,0 1 0,0 0 0,0-1 0,0 1 0,0-1 0,0 1 0,0-1 0,0 1 0,0-1 0,-1 0 0,1 1 0,0-1 0,0 0 0,-1 0 0,1 1 0,0-2 0,20-27-3715,-13 17 107,18-18-6500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1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 1136,'0'0'15365,"-17"-8"-13193,44 8-1194,90 3 972,-104-2-1873,1 1 0,0 0 1,-1 1-1,0 1 0,0 0 1,17 8-1,-29-12-44,0 1 0,0 0-1,0 0 1,0 0 0,0 0-1,-1 0 1,1 0 0,0 0 0,0 0-1,-1 0 1,1 0 0,0 0 0,-1 1-1,1-1 1,-1 0 0,0 0 0,1 1-1,-1-1 1,0 0 0,0 1-1,0-1 1,0 0 0,0 1 0,0-1-1,0 0 1,0 1 0,0-1 0,-1 0-1,1 0 1,-1 1 0,0 0 0,-19 41 587,-6-5-328,-52 58 0,52-67-84,1 1-1,1 1 1,-21 39-1,42-66-178,1 0-1,-1 1 1,1-1 0,0 1-1,0-1 1,1 1-1,0 0 1,-1 0 0,2 0-1,-1 0 1,0 0 0,1 0-1,0 0 1,0 0-1,1 0 1,1 9 0,0-10-29,0-1 1,0 0 0,0 1 0,0-1-1,1 0 1,-1 0 0,1-1 0,0 1 0,0 0-1,0-1 1,0 0 0,0 1 0,1-1-1,-1 0 1,0-1 0,1 1 0,0-1 0,-1 0-1,1 1 1,7 0 0,6 2-72,0-1 0,0 0 0,1-1 0,29-1 0,-41-1-118,-1 0 0,1-1-1,0 1 1,-1-1 0,1 0 0,-1-1-1,1 1 1,-1-1 0,0 0 0,1 0 0,-1-1-1,0 0 1,0 0 0,-1 0 0,1 0-1,-1-1 1,0 1 0,5-7 0,-2 1-1238,-2-1 1,1 0 0,-1-1-1,-1 0 1,4-13 0,-5-10-5384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1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2617,'0'0'18059,"165"25"-17602,-110-20-401,-9-2-56,-9-3-689,9-3-847,-19-19-2857,-9-3-2960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1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11618,'0'0'7158,"3"18"-7047,10 56-65,-13-73-45,0 0-1,1 0 0,-1 0 0,0 0 0,0 0 0,0 0 0,0 0 0,1 0 1,-1-1-1,0 1 0,1 0 0,-1 0 0,1 0 0,-1 0 0,1-1 1,0 1-1,-1 0 0,1 0 0,-1-1 0,1 1 0,0-1 0,0 1 0,0 0 1,-1-1-1,1 0 0,0 1 0,0-1 0,0 1 0,0-1 0,1 1 1,9-8 12,-10-1 91,-1 2-43,0 0-1,0 0 1,-1 0-1,1 0 1,-1 0-1,0 1 1,-3-8 0,3 11-5,1 1 0,-1 0 1,0 0-1,0-1 0,0 1 1,0 0-1,0 0 0,0 0 1,0 0-1,-1 0 0,1 0 1,0 0-1,0 1 0,-1-1 0,1 0 1,-1 1-1,1-1 0,-1 1 1,1-1-1,0 1 0,-1 0 1,1 0-1,-1 0 0,0-1 1,1 1-1,-1 1 0,1-1 1,-1 0-1,1 0 0,-1 1 1,1-1-1,0 0 0,-1 1 1,1 0-1,-3 0 0,3 0-34,0-1 0,-1 1 0,1 0 0,-1 0 0,1 0 0,0 0 0,-1 0 0,1 0-1,0 0 1,0 0 0,0 0 0,0 1 0,0-1 0,0 0 0,0 1 0,0-1 0,1 0 0,-1 1 0,1-1-1,-1 1 1,0 3 0,-3 34-108,6-39 11,-1 0 0,1 0-1,0 0 1,-1 0 0,1 0-1,0-1 1,-1 1 0,1 0-1,0-1 1,-1 1 0,1-1-1,-1 1 1,1-1-1,-1 0 1,2-1 0,-1-1 66,0-1 0,-1 1-1,1 0 1,-1-1 0,0 0 0,0 1 0,0-1 0,-1 0 0,1 1 0,-1-1-1,0 0 1,0 1 0,0-1 0,-2-5 0,2-8 74,-1 17-75,1-1 1,-1 1-1,1-1 0,-1 1 1,1 0-1,-1-1 1,1 1-1,-1-1 0,1 1 1,-1 0-1,1-1 1,-1 1-1,0 0 0,1 0 1,-1-1-1,1 1 1,-1 0-1,0 0 0,1 0 1,-1 0-1,0 0 1,1 0-1,-1 0 0,0 0 1,1 0-1,-1 0 1,0 0-1,1 0 0,-1 1 1,0-1-1,1 0 1,-1 0-1,1 1 0,-1-1 1,0 0-1,1 1 1,-1-1-1,1 1 0,-1-1 1,1 1-1,-1-1 1,1 1-1,0-1 0,-1 1 1,1-1-1,0 1 1,-1-1-1,1 1 0,0 0 1,-1 1-1,2 5-600,0 1 0,0 0 0,1 0 0,0-1 0,0 1 0,1-1-1,0 0 1,1 0 0,-1 0 0,1 0 0,0 0 0,1-1 0,8 10-1,22 22-6490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2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9378,'0'0'10113,"3"0"-9854,4-2-180,1 1 1,0 1 0,0 0-1,0 0 1,0 0-1,-1 1 1,1 0 0,0 0-1,13 5 1,-6-1 30,1 0 1,-1 1-1,25 14 0,-38-19-75,-1 0 1,1 0-1,0 0 0,-1 0 1,1 1-1,-1-1 0,1 1 0,-1-1 1,0 1-1,0 0 0,0-1 0,0 1 1,0 0-1,0 0 0,0-1 1,0 1-1,-1 0 0,1 0 0,-1 0 1,1 0-1,-1 0 0,0 0 0,0 0 1,0 0-1,0 0 0,0 0 1,0 0-1,0 0 0,-1 0 0,1 0 1,-1 0-1,0 0 0,1 0 0,-1 0 1,0 0-1,0-1 0,0 1 1,0 0-1,-1-1 0,1 1 0,-2 1 1,-6 8 96,0 0 0,0-1 1,-1 0-1,-14 11 0,23-21-138,-89 74 1167,90-74-1155,-1 0 0,1 1 0,0-1 0,0 0 0,0 0 0,0 1 0,0-1-1,0 0 1,-1 0 0,1 1 0,0-1 0,0 0 0,0 0 0,0 1 0,0-1 0,0 0 0,0 1-1,0-1 1,0 0 0,0 0 0,0 1 0,0-1 0,1 0 0,-1 0 0,0 1 0,0-1 0,0 0-1,0 0 1,0 1 0,0-1 0,1 0 0,-1 0 0,0 1 0,0-1 0,0 0 0,1 0 0,-1 0-1,0 0 1,0 1 0,0-1 0,1 0 0,-1 0 0,0 0 0,0 0 0,1 0 0,-1 0 0,0 0-1,0 0 1,1 0 0,-1 1 0,0-1 0,1 0 0,18 6 107,-16-6-44,-2 1-117,31 8 593,42 8-1,-47-13-3556,3-2-3387,-12 1-225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3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9378,'0'0'12299,"100"0"-12027,-54 0-152,-9 0-104,0 0-16,-10 0-504,1 0-817,-1-14-1127,-9-5-2105,-8-1-832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3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9602,'0'0'10018,"-9"181"-8529,9-115-593,0 3-552,0-6-240,18-8-104,-9-11-512,28-14-1081,-10-8-2295,-8-16-2378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3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9 428 7314,'0'0'12196,"-2"-31"-11271,-4-98-201,5 116-684,1-1 0,0 0 1,2 1-1,-1-1 0,1 0 0,1 1 0,1 0 0,0 0 0,6-16 1,9-26-3,-17 47 43,1-1-1,0 1 0,0 0 0,1 0 0,7-14 1,0 57 2277,27 188-897,-5-68-1212,26 96-1265,-58-247 534,14 39-82,-3-24-2952,3-11-7028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4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12579,'0'0'9138,"-83"143"-8306,83-85 184,18 3-128,10-1-264,9-10-208,-1-6-200,1-11-216,-10-11-48,10-14-696,9-8-1240,-9-11-2185,-10-14-1888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4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6385,'0'0'15268,"156"14"-14068,-83-14-664,1 0-296,-1 0-160,-9-3-80,-18-5-56,-9 0-496,-10 5-880,-18 0-633,-18 3-5416,-9 0 1295</inkml:trace>
  <inkml:trace contextRef="#ctx0" brushRef="#br0" timeOffset="1">266 86 9826,'0'0'10650,"-17"20"-10036,-53 69 22,64-80-490,0 1 1,0-1-1,1 1 1,1 0-1,0 1 1,0-1-1,1 1 1,0 0-1,1 0 1,0 0-1,1 0 1,0 13-1,-1-4 72,0-3-35,1 0 1,0 0 0,2 0 0,3 31-1,-2-43-161,-1 1-1,1 0 0,0 0 0,1-1 0,-1 1 1,1-1-1,0 0 0,0 0 0,1 0 0,-1 0 1,1 0-1,0-1 0,1 0 0,-1 0 0,1 0 1,7 5-1,-3-4-279,1 1 1,0-2 0,0 1-1,1-2 1,-1 1-1,1-1 1,0-1 0,0 0-1,-1 0 1,1-1-1,1-1 1,-1 0 0,0 0-1,0-1 1,12-3-1,-19 3-146,0 0 0,-1-1-1,1 1 1,0-1-1,0 0 1,-1 0-1,1-1 1,-1 1-1,1-1 1,-1 1 0,0-1-1,4-6 1,28-41-5175,-29 40 4037,14-26-4343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2681,'0'0'16019,"-46"198"-13795,46-102-623,-9 9-705,9 2-336,-9-5-80,9-11-112,0-23-320,0-15-48,0-23-560,0-16-1224,18-14-1313,10-28-3240,8-8-1969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15459,'0'0'7213,"29"22"-6997,180 134-130,-205-152-73,-1-1 0,0 0 0,1 1 0,-1-1 0,0 1 0,-1 0 0,1 0 0,-1 0 0,0 0-1,0 0 1,0 1 0,0-1 0,-1 1 0,0-1 0,0 1 0,0 0 0,0-1 0,-1 1 0,0 0 0,0-1 0,0 1 0,0 0-1,-1 0 1,0-1 0,0 1 0,0-1 0,-1 1 0,-1 4 0,-11 19 156,-1-2 1,-1 0-1,-28 34 1,-16 25 210,56-77-341,-4 3 23,0 0 0,1 1 0,1 0 0,0 1 0,0-1 0,1 1 1,1 0-1,0 0 0,-3 27 0,7-39-89,1 1 1,-1-1 0,1 0-1,-1 1 1,1-1 0,0 0-1,0 0 1,0 1-1,0-1 1,0 0 0,0 0-1,0 0 1,0 0 0,0 0-1,0 0 1,0-1 0,1 1-1,-1 0 1,0-1 0,0 1-1,1 0 1,-1-1-1,1 0 1,-1 1 0,3-1-1,42 8-1308,-36-6 570,1-2-1,-1 0 1,1 0-1,19-4 1,-25 3 86,0 0 1,0-1-1,-1 0 1,1 0-1,-1 0 1,1 0-1,6-5 1,18-17-5975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5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1 677 12827,'0'0'9898,"183"110"-10282,-146-99-800,18-11-729,-19 0-2368,-8-11-1368</inkml:trace>
  <inkml:trace contextRef="#ctx0" brushRef="#br0" timeOffset="1">422 0 9154,'0'0'11566,"0"22"-10680,-2 6-617,1-12-124,0-1 1,0 1 0,2 0-1,0-1 1,0 1 0,6 20-1,-2-18 9,1 0 0,1 0 0,0-1 1,1 0-1,13 20 0,-17-30-255,0-1 0,1 0 0,-1 0 1,1 0-1,0-1 0,1 0 0,-1 0 0,1 0 1,0 0-1,0-1 0,1 0 0,-1 0 0,1-1 1,0 0-1,13 4 0,-17-6-78,-1-1 0,1 0 0,-1 0 0,1 0 0,-1 0-1,1 0 1,0-1 0,-1 1 0,0-1 0,1 0 0,-1 1 0,1-1 0,-1 0 0,0 0 0,0-1-1,1 1 1,-1 0 0,0-1 0,0 0 0,3-3 0,0 0-786,0-1 0,0 0 0,0-1 0,6-12 0,9-25-5269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5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10722,'0'0'8258,"0"162"-6650,0-80-23,0 1-321,0-6-592,0-8-464,10-9-208,-10 6-728,9-16-1592,-9-17-4450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5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 10042,'0'0'8590,"-23"33"-7526,2-1-712,1 0 0,2 1 0,1 0 0,1 2 0,2 0 0,2 0 0,-12 54-1,7 4 342,3 2-1,4 0 0,5 0 0,9 127 0,-2-196-645,2-1 0,1 1-1,1-1 1,14 37 0,-17-55-175,-1 0 1,1-1 0,0 1 0,0-1-1,1 0 1,0 0 0,0 0-1,0 0 1,1-1 0,-1 0 0,1 0-1,1 0 1,-1 0 0,1-1 0,0 0-1,0 0 1,0 0 0,0-1-1,1 0 1,-1-1 0,1 1 0,8 1-1,-5-3-490,-1 0 0,1-1 0,0-1 0,0 1 0,-1-1 0,1-1-1,-1 0 1,1 0 0,-1-1 0,1-1 0,15-7 0,32-25-6121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6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10354,'0'0'10634,"0"209"-10041,9-129-281,9-6-96,0-11-72,-8-16-136,-1-11-8,0-17-592,0-8-1009,0-11-1311,0-14-2233,-9-13-2353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7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9114,'0'0'10242,"35"23"-9842,113 75-250,-146-96-149,91 66 68,-86-61-67,0-1 0,-1 2 0,1-1-1,-1 0 1,-1 1 0,6 10-1,-8-14 21,-1 1 0,1 0 0,-1 1-1,0-1 1,0 0 0,0 1 0,-1-1 0,0 1-1,1 5 1,-2-9-1,0 0 1,0 0-1,0 0 0,-1 0 0,1 0 0,0 0 0,-1 0 1,0 0-1,1 0 0,-1 0 0,0 0 0,0-1 0,0 1 0,0 0 1,0-1-1,-1 1 0,1-1 0,0 1 0,-1-1 0,1 1 1,-1-1-1,0 0 0,1 0 0,-1 0 0,-3 2 0,-21 7-120,0-1-1,-1-1 0,0-1 0,0-2 0,-1-1 1,0 0-1,-42-2 0,59-1-22,9-1 44,0 0 0,0 0 0,1 0 0,-1 0 0,0 0-1,0 1 1,1-1 0,-1 1 0,0-1 0,1 1 0,-1 0 0,0 0 0,-1 1-1,-2 12-3524,5-6-1150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7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10266,'0'0'9282,"-9"154"-8378,18-82-560,1 5-152,-1-3-87,0-8-9,0-11-88,0-14-8,0-13-353,1-12-791,-1-16-1384,0-8-2481,-9-17-3177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7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10002,'0'0'8611,"26"21"-7792,84 70-332,-95-77-382,0 0 0,0 1 0,-2 1 0,13 19 0,-9-13 27,-6-4 26,0-1 1,-2 2-1,0-1 0,0 1 0,-2 0 0,0 1 0,-2 0 0,0 0 0,-1 0 0,-1 1 0,-1-1 0,0 29 1,-3-40-90,0-1 1,0 1 0,-1-1 0,0 1-1,-1-1 1,0 0 0,0 0 0,0 0-1,-1 0 1,0-1 0,-1 1 0,0-1 0,0 0-1,-1-1 1,1 1 0,-1-1 0,-1 0-1,1 0 1,-11 6 0,9-6-271,0-1 0,0 0-1,-1 0 1,1-1 0,-1 0 0,0 0 0,0-1 0,-1-1-1,1 1 1,0-1 0,-1-1 0,1 0 0,-1 0-1,0-1 1,1 0 0,-1-1 0,-12-2 0,21 3-63,-1-1 0,1 1 1,-1-1-1,1 0 1,-1 1-1,1-1 0,0 0 1,-1 0-1,1 0 0,0 0 1,0 0-1,-1 0 1,1 0-1,0 0 0,0-1 1,0 1-1,1 0 0,-1-1 1,0 1-1,0-1 0,1 1 1,-1-1-1,1 1 1,-1-2-1,-1-17-5589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5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0 165 11626,'0'0'7642,"14"-25"-7498,-3 6-115,62-101 174,-72 140 4454,1 88-3907,-3-1-346,-1-10 208,13 115-1,-11-205-660,3 19-413,-3-25 429,0 0-1,0-1 0,0 1 0,0 0 0,0-1 0,0 1 0,0 0 0,1-1 1,-1 1-1,0 0 0,0-1 0,1 1 0,-1 0 0,1-1 0,-1 1 0,0-1 1,1 1-1,-1-1 0,1 1 0,-1-1 0,1 1 0,-1-1 0,1 1 0,0-1 1,0 1-1,0-2-173,0-1 0,0 1 0,0 0 0,0-1 0,0 1 0,-1 0 0,1-1 0,-1 1 0,1-1 0,-1 1 0,1-1 0,-1 1 0,0-1 0,1 0 0,-1 1 0,0-1 0,0 1 0,-1-1 0,1 0 0,0 1 0,-1-4 0,1-2-810,0-42-5694,0-5-5462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7:58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8706,'0'0'9787,"8"28"-7902,1 3-1381,9 31 505,10 71 0,-13-21 311,-5 0 0,-7 213 0,-5-304-1252,-1 0-1,-1 0 1,-1-1-1,0 1 1,-2-1-1,0 0 1,-15 29 0,22-49-117,0 0 1,-1 1-1,1-1 1,0 0 0,0 0-1,0 0 1,0 1-1,0-1 1,0 0 0,0 0-1,0 0 1,0 0-1,0 1 1,0-1 0,-1 0-1,1 0 1,0 0 0,0 0-1,0 0 1,0 1-1,-1-1 1,1 0 0,0 0-1,0 0 1,0 0-1,0 0 1,-1 0 0,1 0-1,0 0 1,0 0 0,0 0-1,-1 0 1,1 0-1,0 0 1,0 0 0,0 0-1,0 0 1,-1 0-1,1 0 1,0 0 0,0 0-1,0 0 1,-1 0-1,1 0 1,0 0 0,0 0-1,0 0 1,-1-1 0,-4-11-1938,-1-16-2311,6 28 3993,-7-35-7633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1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81 9842,'0'0'7864,"-3"25"-7003,3-24-852,-7 62 753,2 1-1,5 95 0,62 189 1397,-26-173-1284,-35-170-843,8 37 136,-9-41-163,0 1 1,1-1-1,-1 0 1,0 0-1,1 1 0,-1-1 1,1 0-1,-1 0 1,1 1-1,-1-1 1,1 0-1,0 0 1,0 0-1,0 0 1,0 0-1,0 0 1,0 0-1,0 0 0,0-1 1,0 1-1,2 1 1,-1-2-8,-1-1 0,0 0 0,0 1 0,1-1 0,-1 0 0,0 0 0,0 0 0,0 0 0,0 0 0,0 0 0,0 0 0,0 0 0,0 0 0,-1-1 0,1 1 0,0 0 0,-1-1 0,1 1 0,-1 0 0,1-3 0,13-38-40,-11 31 38,22-79-47,-4-1-1,18-172 0,-23-202-402,-16 464 123,1 1-135,1-1 0,0 1 0,-1 0 0,1 0 0,0 0 0,-1 0 0,1 0 0,0 1 0,-1-1 0,1 0 0,0 1 0,-1-1 0,4 2 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1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 12467,'0'0'8295,"0"25"-7770,0 4-392,7 50 0,-7-76-125,1 1 0,0-1 1,1 1-1,-1-1 0,1 1 1,-1-1-1,1 0 0,0 0 1,0 1-1,0-2 0,1 1 1,-1 0-1,1 0 1,0-1-1,0 1 0,-1-1 1,2 0-1,-1 0 0,0 0 1,0 0-1,1-1 0,-1 1 1,5 0-1,2 1-2,0 0-1,1-1 1,-1-1 0,1 0 0,16 0-1,-24-1-14,1 0-1,0-1 0,-1 1 1,1-1-1,-1 1 0,1-1 1,-1 0-1,1 0 0,-1-1 1,1 1-1,-1-1 0,0 0 1,0 0-1,0 0 0,0 0 1,0 0-1,0-1 0,0 1 1,-1-1-1,0 0 0,1 0 1,-1 0-1,0 0 0,0 0 1,0 0-1,-1 0 1,1-1-1,-1 1 0,0-1 1,0 1-1,1-5 0,1-12 18,0 0 0,-1-1 0,-1 1 0,-2-32 0,0 17 15,1 31-8,0-1 0,1 1 1,-2 0-1,1-1 0,0 1 1,-1 0-1,0 0 0,0 0 1,0-1-1,-1 1 0,1 0 1,-1 0-1,0 1 0,0-1 1,0 0-1,0 1 0,-1-1 1,0 1-1,0 0 0,0-1 1,0 1-1,0 1 0,0-1 1,-1 0-1,1 1 0,-1 0 1,0 0-1,0 0 0,0 0 1,0 1-1,0-1 0,0 1 1,0 0-1,0 0 0,-1 1 1,1-1-1,0 1 0,0 0 1,-8 1-1,-12-1-568,-1 1-1,-35 8 1,60-9 433,0 0 0,-1 0 0,1 0 0,-1 0-1,1 0 1,0 0 0,-1 0 0,1 0 0,0 0 0,-1 0 0,1 0 0,-1 0 0,1 0 0,0 0 0,-1 0 0,1 0 0,0 0 0,-1 0 0,1-1 0,0 1 0,-1 0 0,1 0 0,0 0-1,-1-1 1,1 1 0,0 0 0,0 0 0,-1-1 0,1 1 0,0 0 0,0-1 0,-1 1 0,1 0 0,0-1 0,0 1 0,0 0 0,0-1 0,0 1 0,-1 0 0,1-1 0,0 1 0,0-1 0,0 1-1,0 0 1,0-1 0,0 1 0,0 0 0,0-1 0,0 1 0,1-1 0,-1 1 0,0 0 0,0-1 0,0 1 0,1-1 0,-1-2-874,0-24-7062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2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40 9994,'0'0'5765,"0"26"-5421,3 78 219,-3-102-546,-1-1-1,1 1 0,1-1 1,-1 1-1,0-1 0,0 1 1,1-1-1,-1 1 1,0-1-1,1 1 0,0-1 1,-1 0-1,1 1 0,0-1 1,0 0-1,-1 1 1,1-1-1,0 0 0,0 0 1,0 0-1,1 0 0,-1 0 1,0 0-1,0 0 1,1 0-1,-1 0 0,0-1 1,1 1-1,-1 0 0,1-1 1,-1 1-1,1-1 1,-1 0-1,1 1 0,-1-1 1,1 0-1,-1 0 0,1 0 1,-1 0-1,1 0 1,2-1-1,-1 0-18,1 0-1,-1 1 1,0-2-1,0 1 1,1 0-1,-1-1 1,0 1 0,-1-1-1,1 0 1,0 0-1,0 0 1,4-5-1,-4-4 40,1-1 0,-2 1 0,0-1 0,0 0 0,-1 1 0,0-1-1,-1 0 1,-1 0 0,0 0 0,-3-17 0,3 28 8,1-1 0,-1 0 0,1 0 0,-1 0 0,0 0 0,0 0-1,0 0 1,0 1 0,0-1 0,0 0 0,-1 1 0,1-1 0,0 1 0,-1 0 0,1-1 0,-1 1 0,0 0 0,1 0 0,-1 0 0,0 0 0,0 0 0,1 0 0,-1 1 0,0-1 0,0 0 0,0 1 0,0 0 0,0-1 0,-3 1 0,3 0 5,-1 0 1,0 0 0,1 0 0,-1 0 0,0 1 0,1-1-1,-1 1 1,0-1 0,1 1 0,-1 0 0,1 0 0,0 0-1,-1 1 1,1-1 0,0 1 0,0-1 0,0 1 0,0 0-1,0-1 1,0 1 0,-2 3 0,0 1-99,1 0-1,0 0 1,1 0-1,0 0 1,0 0-1,0 1 1,1-1-1,-1 1 1,2-1-1,-1 1 1,1-1-1,0 1 1,0 0-1,1-1 1,0 1-1,0-1 1,3 11 0,-1-5-748,2-1 1,-1 0-1,1 1 1,1-1 0,-1-1-1,2 1 1,0-1-1,11 13 1,28 25-7784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8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1 223 11498,'0'0'10619,"165"44"-10619,-129-44-144,-8 0-728,-1 0-985,1-14-2232,-19-2-1752</inkml:trace>
  <inkml:trace contextRef="#ctx0" brushRef="#br0" timeOffset="1">37 0 2865,'0'0'19668,"193"14"-19668,-138-14-48,9 0-1385,-9 0-3215,-18 0-3738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12587,'0'0'10618,"165"17"-10546,-128-12-72,-10-2 0,-8-3-176,-1 3-384,-9 0-728,10-3-1073,-10 0-2160,9 0-1360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9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4905,'0'0'16985,"20"3"-16258,287 68 140,-305-70-837,1 0 1,0 0 0,-1-1-1,1 2 1,-1-1 0,1 0-1,-1 1 1,0-1 0,1 1 0,-1-1-1,0 1 1,0 0 0,0 0-1,0 0 1,0 0 0,-1 1-1,1-1 1,-1 0 0,1 1-1,-1-1 1,0 1 0,0-1-1,0 1 1,0 0 0,0-1-1,-1 1 1,1 0 0,-1-1 0,0 1-1,0 0 1,0 0 0,0 4-1,-2 1 88,0 1 0,0-1-1,-1 0 1,0 0 0,-1 0 0,1-1-1,-1 1 1,-1-1 0,-5 8-1,-29 33 108,-59 59-1,62-72-114,3 2 1,1 1 0,-33 49-1,63-83-90,0-1 0,0 1 0,0 0-1,1 0 1,-1 0 0,1 0 0,0 0-1,0 0 1,0 0 0,0 0 0,1 0-1,0 1 1,0 4 0,0-6-4,1 0 0,0 0 0,0 0-1,0-1 1,0 1 0,0 0 0,1-1 0,-1 1 0,1 0 0,-1-1 0,1 0 0,0 1 0,0-1 0,0 0 0,0 0-1,1 0 1,-1 0 0,1-1 0,3 3 0,7 3 0,-1-1 0,1 0 1,0-1-1,0-1 0,1 0 0,-1-1 0,19 3 1,10-2-438,47-2 1,-86-2 282,0 0 1,1 0-1,-1 0 0,0 0 0,0 0 0,1-1 1,-1 0-1,0 1 0,0-1 0,0-1 0,0 1 0,0 0 1,0-1-1,0 1 0,0-1 0,0 0 0,-1 0 0,1 0 1,-1 0-1,1-1 0,2-3 0,-3 1-646,1 0 0,-1 0 0,0 0 0,0-1 0,-1 1 0,0-1 0,1 1 0,-2-1 0,1 1 0,-1-1 0,0-8 0,0-19-7319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9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12219,'0'0'11386,"156"85"-10818,-92-68-320,-18-9-248,9-5-72,-18-3-648,9-8-1240,-19-17-937,1-5-3504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0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11442,'0'0'10781,"0"26"-10467,1 80-155,-1-104-153,0 0 0,0 0 0,0 0 0,0 1 0,1-1 1,-1 0-1,1 0 0,-1 0 0,1 0 0,-1 0 1,1 0-1,0 0 0,0 0 0,0-1 0,0 1 1,1 0-1,-1 0 0,2 1 0,-2-2-17,1 0 0,-1-1-1,0 0 1,0 1 0,1-1 0,-1 0-1,0 1 1,1-1 0,-1 0 0,0 0-1,1 0 1,-1 0 0,0 0 0,0 0-1,3-1 1,4 0-209,-8-28 257,0 24-6,0-6-47,0 1 1,0-1-1,-1 0 1,-1 0-1,0 0 0,-3-12 1,3 20 68,1 0 0,0 1 0,-1-1 0,1 1 0,-1-1 0,0 1 0,0-1 0,0 1 0,0 0 0,0 0 0,0 0 0,0 1 0,-1-1 0,1 0 0,-1 1 0,1-1 0,-1 1 0,0 0 0,0 0 0,1 0 0,-1 0 0,0 1 0,0-1 0,0 1 0,0 0 0,0-1 0,0 1 0,-3 1 0,-3 26 172,8-24-298,0 0 0,0 0-1,1-1 1,-1 1-1,1 0 1,0 0 0,0 0-1,0 0 1,0 0 0,1-1-1,-1 1 1,1 0-1,0 0 1,-1-1 0,1 1-1,1 0 1,-1-1-1,2 4 1,-2-4-397,1 0 0,0 1 0,0-1 0,0 0 0,0 0 0,1-1 0,-1 1 0,0 0 0,1-1 0,-1 1 0,5 1 0,19 5-5100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13219,'0'0'8972,"-8"22"-8753,-2 3-156,5-14-30,0 0-1,1 0 1,1 0 0,0 1-1,0 0 1,1-1 0,1 1-1,0 0 1,0 14 0,1-10 106,0 1 1,1-1 0,1 0 0,7 31 0,-7-42-96,0 1 0,0-1 0,0 0 1,1 0-1,0 0 0,0 0 0,0 0 0,0-1 0,1 1 0,0-1 0,0 0 1,0 0-1,0-1 0,1 1 0,0-1 0,-1 0 0,11 5 0,-3-3-312,0-1-1,1 0 0,-1 0 1,1-2-1,0 1 0,-1-2 1,1 0-1,14 0 0,-25-1-127,1-1-1,-1 0 0,0 1 0,0-1 0,0 0 1,0 0-1,0 0 0,0 0 0,0-1 1,0 1-1,0 0 0,0-1 0,-1 0 1,1 1-1,0-1 0,-1 0 0,0 0 0,1 0 1,-1 0-1,0 0 0,0 0 0,0 0 1,0 0-1,0 0 0,-1 0 0,1-1 1,0-3-1,1 1-859,7-20-5445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5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0 3137,'0'0'17707,"-5"21"-17226,-3 18-148,2 2 0,-3 74 1,9-114-329,20-1-26,3 0 35,-17-1 17,0 0 0,0 1 1,0 0-1,0 0 0,0 0 0,0 1 0,0 0 0,0 0 0,0 0 0,0 1 0,0 0 0,-1 0 0,1 1 0,-1-1 0,1 1 0,-1 0 0,0 1 0,0-1 0,-1 1 1,7 6-1,-5-2 97,0 1 0,-1-1 0,0 2 1,0-1-1,-1 0 0,-1 1 0,1 0 1,-1 0-1,-1 0 0,0 0 0,0 0 1,0 20-1,-2-14-38,1-1 1,-2 0-1,0 1 0,-1-1 1,0 0-1,-2 0 0,1 0 1,-8 18-1,8-27-123,-1 1 0,0-1 0,0 0 0,0 0 1,-1 0-1,0 0 0,0-1 0,0 0 0,-1 0 0,1 0 0,-1-1 0,-1 0 0,1 0 0,0 0 0,-1-1 0,-10 4 1,14-6-112,-1 0 0,1-1 0,0 1 1,-1-1-1,1 1 0,0-1 0,-1 0 1,1 0-1,0-1 0,-1 1 1,1-1-1,0 0 0,-1 1 0,1-1 1,0-1-1,-3 0 0,2-1-146,1 1 0,-1-1 0,1 0 1,0 0-1,0 0 0,0 0 0,0 0 0,1-1 0,-1 1 0,1-1 0,0 1 0,0-1 0,0 0 0,1 0 0,-3-7 0,-6-26-4312,-7-60 0,7 31-1087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12331,'0'0'8673,"0"159"-6176,0-79-801,0 8-591,0 3-265,0-6-192,0-8-184,0-11-200,0-17-120,0-16-144,0-11-248,9-13-568,0-9-632,10 0-857,-1-9-2880,-9-7-5345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1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7258,'0'0'10040,"-27"37"-8502,20-29-1420,-14 19 290,2 1 0,0 0 0,2 1 0,1 1 0,1 1 0,2 1 0,1 0 0,-14 59 0,10 3 640,5 1 1,3 0-1,7 131 0,4-197-941,0 0 0,2 0 0,1 0-1,1-1 1,14 34 0,-15-46-190,0 0-1,2-1 0,0 0 1,1 0-1,0 0 0,1-1 1,1-1-1,0 0 1,1 0-1,15 12 0,-21-21-210,-1 0-1,0-1 0,1 1 0,0-1 0,0-1 1,0 1-1,0-1 0,0 0 0,0-1 0,0 1 1,1-1-1,-1 0 0,11-1 0,-10 0-303,-1-1 0,1 0 0,-1 0 0,0 0-1,1-1 1,-1 0 0,0 0 0,0-1 0,0 1 0,-1-1-1,1-1 1,-1 1 0,6-5 0,27-27-6367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0 10658,'0'0'10028,"-26"5"-9529,-79 20-121,103-25-359,0 1 0,0-1 0,0 1 1,1 0-1,-1-1 0,0 1 0,0 0 0,1 0 0,-1 0 0,1 0 0,-1 0 0,1 1 0,-1-1 0,1 0 0,0 1 0,0-1 0,-1 1 1,1 0-1,0-1 0,0 1 0,1 0 0,-1-1 0,0 1 0,0 0 0,1 0 0,-1 0 0,1 0 0,0-1 0,0 1 0,-1 0 0,1 0 1,0 0-1,1 0 0,-1 0 0,0 0 0,1 3 0,0 6 106,-1 4-16,0 1 1,1-1-1,1 0 0,0 0 0,1-1 1,1 1-1,0 0 0,1-1 0,0 0 1,1 0-1,1 0 0,12 18 0,57 74 245,-45-65-191,40 67 1,-69-104-124,1 1 0,-1 0 0,1 0 0,-1 0 0,-1 0 0,1 0 0,-1 0 0,0 1 0,0-1 0,0 1 0,-1 6 0,0-10-14,-1 1 0,0-1 0,0 0 0,1 1 1,-1-1-1,-1 0 0,1 0 0,0 0 0,0 0 0,-1 0 0,1 0 0,-1 0 1,0 0-1,0-1 0,1 1 0,-1-1 0,0 1 0,0-1 0,0 0 0,-1 0 0,1 0 1,0 0-1,0 0 0,-1 0 0,1 0 0,-4 0 0,-17 4 16,0 0 0,-1-2 0,1 0 0,-30-1 0,-12-2-3525,26-1-2899,54 1 79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2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50 519 10970,'0'0'9884,"-8"-23"-9415,-23-79-329,28 85-125,0 0 1,0 0-1,2 0 0,0-1 0,3-31 0,0 4-6,-2-168 179,0 241-66,2 0 0,1 0 0,1 0 0,2 0-1,0-1 1,2 0 0,1 0 0,1-1 0,1 0-1,2-1 1,16 25 0,-24-41-118,1 0-1,1-1 1,0 0 0,10 10-1,-15-16-1,0 0 0,0-1 1,0 1-1,0 0 0,1-1 0,-1 1 0,1-1 0,-1 0 0,1 0 1,-1 0-1,1 0 0,0 0 0,-1-1 0,1 1 0,0-1 0,0 0 1,-1 0-1,1 0 0,0 0 0,0 0 0,4-1 0,-5 0 1,0 0 0,0 0 0,-1-1 0,1 1 0,0 0 0,-1-1-1,1 1 1,-1-1 0,1 1 0,-1-1 0,0 0 0,0 0 0,0 0-1,0 0 1,0 1 0,2-5 0,11-40 85,-11 36-69,6-31-14,-2 0-1,-1-1 0,0-56 0,-5 9-4556,2 111-85,12 2-1543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2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11042,'0'0'7138,"-9"148"-6386,9-79-392,0 2-232,18-5-128,0-8-264,-9-11-592,19-20-1048,-19-10-1249,0-14-3409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3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6481,'0'0'11830,"32"27"-11486,103 90-182,-123-106-123,0 0-1,0 0 0,-1 1 1,-1 1-1,0 0 0,0 0 1,11 24-1,-17-26 111,0 1 0,-1-1-1,0 1 1,-1-1 0,0 1 0,-1 0 0,0 0-1,-1 12 1,-1-16-92,1-1 0,-1 0 0,0 1 0,-1-1-1,1 0 1,-2 1 0,1-1 0,-1 0 0,0 0 0,0-1 0,-1 1 0,-8 11-1,4-8 22,0-1 0,0-1 0,-1 1 0,0-2 0,0 1 0,-1-1-1,-17 9 1,10-7-532,1-1 0,-1-1 0,-1-1 0,1 0 0,-1-2 0,0 0 0,0 0 0,0-2-1,-1 0 1,-27-2 0,16-7-4219,2-10-1651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13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 11498,'0'0'5458,"37"187"-3826,-9-85 352,-10 13-327,-9 3-489,0-2-432,-9-9-48,0-16-72,0-14-127,-27-14-137,-1-19-304,1-11-48,-37-25-793,9-8-1303,9 0-4962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26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3232 0 9450,'0'0'6629,"0"6"-3727,2 22-1609,14 27-340,16 43-136,-5 2 0,26 186-1,-36 289 212,-17-524-941,-15 158 201,4-99-89,2 27-21,-20 174 221,-6-98 112,13 39-56,8-137-333,4-40 74,-1 82-1,2 21 25,0 114 63,9 583 618,18-659-728,0 5-31,-8 19-7,-1-113-63,0-27-16,0 54 287,-38-154-285,-252-23-172,-5-1 7,132 26 60,-185-5-14,124-20-37,-41-2-11,-372 51 108,-141 0-61,719-26 31,-21 3 37,69-3 2,3 5-3,0 0-1,0 0 1,-1 0-1,0 0 1,0 1-1,0-1 1,-2 9-1,1 5 7,3 2 9,0 0 1,2-1-1,0 1 1,10 28 0,6 24 35,-7-22-31,3-1 1,41 91-1,-36-94 0,-2 0 1,-2 1-1,14 64 0,-12 7 16,-5 0 0,-1 160 0,-14-182-14,-16 130 0,-121 711 239,101-551-208,30-285-46,3 269 18,6-197-18,-11 159 12,-9-103 34,-1 2 2,10 20-26,-9 36 28,9-12-15,9 62-14,9-91-9,-9-215-16,1-17-8,-1 1 0,0 0 0,-2 0 0,-5 27 0,1-12-8,0 0 0,2 0 0,0 52 0,4 38-120,0-121 119,0 1-28,0-1 30,0 1 0,0-1 1,0 1-1,0 0 0,0-1 1,0 1-1,0 0 0,0-1 1,0 1-1,0-1 0,0 1 1,0 0-1,0-1 0,1 1 1,-1-1-1,0 1 0,0-1 1,1 1-1,-1-1 0,0 1 1,1-1-1,0 1 0,11 6-6,1-2 0,0 0 0,1 0 0,-1-1 0,1-1-1,0 0 1,0-1 0,23 1 0,0 1 3,1004 89-638,-924-89 673,-55-4 10,0 3 1,103 19-1,-153-19-19,0 1 1,-1 1-1,0 0 0,16 9 1,27 11 57,-53 2 191,-1 11-243,28 671 43,9 73-297,-28-674 163,0-64 74,-9-44-20,-3 0-273,-196-11 266,-67 8 41,44-1-94,-297 30 0,-177 5-180,688-31 255,-21-5-1,28 4 138,19 89 87,-6-48-205,-2 0 1,-2 0-1,-1 1 0,2 70 0,-8-78-2,12 57 0,-8-58-1,3 59 0,1 134 24,17 136-16,-21-290-28,-6 92 0,-1-54 4,-29 394-6,8-220-4,4 287-62,14-463 50,-27 165 1,16-136-61,4 243 0,12-333 47,-18 187 14,0 1-78,18-214 87,0-3 7,0 1 0,-1-1 0,-6 33 0,4-31-2,1 0-1,1 0 1,0 1-1,4 31 1,0 4-5,-3-33 6,-1 1 0,1-1-1,2 0 1,4 28 0,-3-36 7,-1 0 0,-1 0 0,-1 22-1,3 27 5,0-13-20,-3-43-5,0 0 1,0 0 0,0 0-1,1 0 1,0 0 0,4 11-1,4 41 34,-8-55-15,0 1 0,0-1 0,0 0 0,0 0 1,-1 1-1,1-1 0,-1 8 0,-1-8 0,1 0 1,0 0-1,0 0 0,1-1 1,0 1-1,-1 0 0,1 0 1,0 0-1,2 3 0,11 30-69,-4-12 75,-10-49-3548,-7-48 1,-2 27-4240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 4257,'0'0'6071,"-6"-1"-4983,1 1-522,-21-6 163,25 5-438,0 1 1,1-1 0,-1 1-1,1-1 1,-1 1 0,1-1 0,-1 0-1,1 1 1,-1-1 0,1 0 0,-1 1-1,1-1 1,0 0 0,-1 1-1,1-1 1,0 0 0,-1 0 0,1 0-1,0 1 1,0-1 0,0 0-1,0-1 1117,0 13 265,-9 660 551,9-556-1846,0-40-1503,0-34-3090,0-183-6341,0 58 3929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5961,'0'0'12491,"23"-4"-11631,-15 3-781,4-2 6,0 1-1,0 0 1,1 1 0,-1 0 0,0 1-1,1 0 1,-1 1 0,0 0-1,0 1 1,1 1 0,-2 0 0,22 8-1,-7 1-3,0 2-1,-1 0 1,-1 2-1,-1 0 1,0 2-1,-1 0 1,-1 2-1,23 26 1,-40-42-59,-1 0 1,0 1 0,0-1 0,-1 0-1,1 1 1,-1 0 0,0-1 0,0 1 0,0 0-1,-1 0 1,0 0 0,0 0 0,0 0-1,0 0 1,-1 1 0,0-1 0,0 0-1,0 0 1,-1 0 0,0 0 0,0 0 0,0 0-1,-1 0 1,1 0 0,-1 0 0,0 0-1,-1-1 1,1 1 0,-1-1 0,0 1 0,0-1-1,0 0 1,0 0 0,-1-1 0,0 1-1,0-1 1,0 1 0,-6 2 0,-16 9 54,-1-1 0,0-2 0,-44 14 0,40-15-74,1 0 0,-45 25 0,72-34-176,1 0 0,0 0-1,-1 0 1,1 0 0,0 0-1,0 0 1,0 1 0,0-1-1,0 1 1,1 0 0,-1-1-1,1 1 1,-1 0 0,1 0-1,0 0 1,0 0 0,1 0-1,-1 0 1,0 0 0,1 0 0,0 0-1,0 0 1,0 4 0,1 0-727,-1 0 0,1-1 1,1 1-1,-1-1 0,1 1 1,1-1-1,-1 0 0,1 1 1,4 7-1,19 22-7838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 10242,'0'0'8323,"-26"-1"-7116,-81 1-329,104 0-846,1 0 0,-1 0-1,1 1 1,-1-1 0,0 1 0,1 0 0,-1 0 0,1 0 0,0 0 0,-1 0 0,1 0 0,0 1 0,-1-1 0,1 1-1,0 0 1,0-1 0,0 1 0,1 0 0,-1 0 0,0 0 0,1 0 0,-1 1 0,1-1 0,0 0 0,0 1-1,0-1 1,0 1 0,-1 2 0,1 0 72,0 0 0,0 0 1,1-1-1,0 1 0,-1 0 0,2 0 0,-1 0 0,0 0 1,1 0-1,3 9 0,-2-8-6,1 0 0,0 0-1,1-1 1,-1 1 0,1-1 0,0 1 0,1-1 0,-1-1 0,6 6 0,54 39 257,-34-28-229,41 30 53,45 36-57,-101-75-132,-2 1-1,1 0 1,-2 1 0,0 1-1,14 20 1,-26-34 25,1-1 0,-1 1 0,1-1-1,-1 1 1,0-1 0,0 1 0,1 0 0,-1-1 0,0 1 0,0-1 0,0 1 0,0 0 0,0-1-1,0 1 1,0 0 0,0-1 0,0 1 0,0-1 0,0 1 0,0 0 0,0-1 0,0 1 0,-1 0-1,1-1 1,0 1 0,0-1 0,-1 1 0,1-1 0,0 1 0,-1-1 0,0 2 0,-22 9 239,-37-3-159,54-7-108,-190 2-792,129-3-759,67 0 1359,-1 0 1,0 0 0,1 0 0,-1 0-1,1 1 1,-1-1 0,0 0-1,1 0 1,-1 1 0,1-1 0,-1 0-1,1 1 1,-1-1 0,1 1 0,-1-1-1,1 1 1,0-1 0,-1 1 0,1-1-1,0 1 1,-1-1 0,1 1 0,0-1-1,-1 1 1,1-1 0,0 1 0,0 0-1,0-1 1,0 1 0,0-1 0,-1 1-1,1 0 1,0-1 0,0 1-1,1 0 1,-1-1 0,0 1 0,0-1-1,0 1 1,0 0 0,0-1 0,1 2-1,-1 4-1882,0 11-5249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5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4841,'0'0'17044,"193"6"-16412,-148-1-416,-8-5-216,0 0-192,18 0-1313,-9 0-1295,-19 0-3353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0 978 8914,'0'0'12094,"2"-24"-11447,-1 10-581,-1-5-23,2-1-1,0 1 0,2 0 0,0 1 0,1-1 1,12-31-1,9-16-24,-2-2 1,18-90 0,14-145 1,-39 201-6,-14 80-6,-3 17 6,0 0 0,0 1-1,1-1 1,-1 1-1,1-1 1,1 0-1,-1 1 1,1 0 0,-1-1-1,5-6 1,6 35 334,22 83 404,26 146 0,-20-71-572,-31-148-175,37 173-183,-45-188-1073,-6-14-2337,-17-19-2537,-5-12-890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7906,'0'0'8121,"165"66"-7881,-101-52-240,18-3-1448,-8-8-2521,-10-3-2560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 9010,'0'0'10065,"-21"-1"-9582,-65 2-197,85-1-274,-1 1-1,1-1 0,-1 1 0,1-1 1,0 1-1,-1 0 0,1 0 1,0 0-1,0 0 0,0 0 1,-1 0-1,1 0 0,0 0 1,1 0-1,-1 0 0,0 1 0,0-1 1,0 0-1,1 1 0,-1-1 1,0 1-1,1-1 0,0 0 1,-1 1-1,1-1 0,0 1 1,0-1-1,0 1 0,-1-1 0,2 1 1,-1-1-1,0 1 0,0-1 1,0 1-1,1-1 0,-1 1 1,2 2-1,-1 7 86,-1-2-45,2 0-1,-1 0 1,1 0 0,0 0-1,1 0 1,0-1-1,1 1 1,-1-1 0,2 0-1,7 13 1,11 12 146,31 34 0,-29-37-58,24 27 125,-20-24 91,44 62-1,-66-84-262,-1-1-1,-1 1 0,1 0 1,-1 0-1,-1 0 0,0 1 1,-1 0-1,0-1 1,-1 1-1,0 0 0,0 13 1,-3-22-77,1 0-1,-1 0 1,0 0 0,0-1 0,0 1 0,0 0 0,-1 0 0,1 0 0,-1-1 0,0 1-1,0-1 1,0 0 0,0 1 0,0-1 0,0 0 0,0 0 0,-1 0 0,1 0-1,-1-1 1,1 1 0,-1-1 0,0 1 0,0-1 0,0 0 0,-3 1 0,-11 4-6,-1-1 0,-31 6 0,48-11-9,-36 5-627,-1-2 1,-44-2-1,65-1-786,20 0 1028,0-1 0,-1 0 0,1 1 1,0-1-1,0 0 0,-1 0 0,1-1 0,-1 1 0,1 0 0,-1-1 0,4-3 0,5-2-669,36-24-2178,7-6-1135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6225,'0'0'12711,"-18"0"-12184,-55 2-276,71-1-241,1-1 0,0 1 1,-1 0-1,1 0 0,0-1 1,0 1-1,0 0 0,0 0 0,0 0 1,0 0-1,0 0 0,0 1 1,0-1-1,0 0 0,0 0 1,1 1-1,-1-1 0,0 0 1,1 1-1,0-1 0,-1 0 1,1 1-1,0-1 0,-1 1 1,1-1-1,0 1 0,0-1 1,0 1-1,0-1 0,1 0 1,-1 1-1,0-1 0,0 1 1,1-1-1,-1 0 0,1 1 1,0-1-1,1 3 0,-2-2 18,11 28 202,0 0 0,2-1 0,2-1 0,22 35 0,9 17 181,-31-53-277,-2-1-1,-1 2 1,-1 0 0,-1 0 0,-1 1 0,-2 0 0,-1 1 0,-1-1 0,0 40 0,-5-65-109,1 4 23,-1 0-1,0 0 1,-1 0 0,0 0-1,0-1 1,-5 16-1,5-20-45,0-1 1,-1 0-1,0 1 0,1-1 0,-1 0 0,0 0 0,0 0 0,0 0 0,0 0 0,0-1 1,-1 1-1,1 0 0,0-1 0,-1 0 0,1 0 0,-1 1 0,0-1 0,1-1 0,-1 1 1,0 0-1,1-1 0,-1 1 0,-4-1 0,-2 1-92,1 0-1,0-1 1,-1 0 0,1-1-1,0 1 1,-1-1 0,1-1-1,0 0 1,0 0 0,-11-5-1,16 6-50,-1-1-1,1 0 0,0 0 0,0 0 0,0 0 0,0 0 0,0-1 0,0 1 1,1-1-1,-1 0 0,1 0 0,0 0 0,0 0 0,0 0 0,0 0 0,0 0 1,1-1-1,0 1 0,-1-1 0,1 1 0,0-1 0,1 0 0,-1 1 0,1-1 1,-1-6-1,1 7-107,0 0 0,0 0 0,1 0 0,-1 1 0,0-1 0,1 0 0,0 0 0,0 1 0,0-1 0,0 1-1,0-1 1,0 1 0,0-1 0,1 1 0,0 0 0,-1-1 0,1 1 0,0 0 0,0 0 0,4-3 0,1 1-349,0 0-1,1 0 1,-1 1-1,1 0 1,13-3-1,4-2-1704,22-9-2527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46 116 9874,'0'0'9557,"-4"34"-8561,-10 116-197,14-137-694,1-1 1,0 0 0,1 0-1,0 0 1,1 0 0,0 0-1,1-1 1,1 1-1,-1-1 1,2 0 0,6 11-1,0 0 114,-2-2-40,1-1 1,1 0-1,0 0 1,2-1 0,20 21-1,-28-33-172,0 0-1,1-1 0,-1 1 1,1-2-1,0 1 1,0-1-1,1 0 0,-1-1 1,1 1-1,0-1 0,-1-1 1,2 0-1,-1 0 0,0 0 1,0-1-1,0-1 0,11 1 1,-16-2-12,0 1 0,0-1 0,0 0 0,-1 0 0,1 0 1,0-1-1,0 1 0,-1-1 0,1 1 0,-1-1 0,1 0 0,-1 0 0,0 0 1,0 0-1,0 0 0,0-1 0,0 1 0,0-1 0,-1 1 0,1-1 0,-1 1 1,0-1-1,0 0 0,1 0 0,0-5 0,2-7 0,0 0 1,-1 0-1,2-30 0,-4 22 4,0 0-1,-2 1 1,-1-1-1,-1 0 1,0 1-1,-2-1 1,-1 1-1,0 0 1,-2 1-1,0 0 1,-2 0-1,0 0 1,-1 2-1,-1-1 1,-21-24-1,30 40 1,-13-18-3,0 1 0,-40-38 0,50 54 4,0 0 1,0 1-1,0-1 0,-1 1 0,0 0 0,0 1 0,0 0 1,0 0-1,0 0 0,-1 1 0,1 0 0,-1 1 0,1 0 1,-15-1-1,19 2-8,0 1 0,1-1 0,-1 1 0,0-1-1,1 1 1,-1 0 0,0 0 0,1 0 0,-1 1 0,1-1 0,0 1 0,-1-1 0,1 1 0,0 0 0,0-1 0,0 1 0,0 0 0,0 1 0,1-1 0,-1 0 0,1 0-1,-1 1 1,1-1 0,0 1 0,0-1 0,0 1 0,0 0 0,0-1 0,0 1 0,0 4 0,-2 10-294,1 1 0,0-1 0,2 29 0,0-36 29,0-2-43,0 1 0,1-1-1,0 1 1,1-1 0,0 0 0,0 1 0,1-1 0,0 0 0,1 0 0,6 11 0,-4-9-800,1-1 0,0 0 0,0 0 0,12 11 0,26 13-4682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9722,'0'0'9054,"19"-24"-8651,58-71-127,-73 92-244,-1-1 0,0 1 0,1 0 0,0 0 0,-1 0 0,1 1 0,0-1-1,1 1 1,6-3 0,-9 4-14,0 0 0,0 1 0,0 0-1,0-1 1,0 1 0,0 0 0,1 0-1,-1 0 1,0 0 0,0 1-1,0-1 1,0 0 0,0 1 0,0 0-1,2 0 1,1 2 22,-2-1 1,1 1-1,0 0 1,0 0-1,-1 0 0,0 0 1,0 1-1,0-1 1,0 1-1,0 0 0,-1 0 1,4 6-1,3 9 188,-1 0 0,-1 1 1,0-1-1,-2 1 0,0 1 0,3 40 0,-3 131 625,-6-126-648,1-49-177,-1 0 0,-1 0 0,0 0 0,-1 0 0,-1 0-1,-1-1 1,0 0 0,-1 1 0,-1-2 0,0 1 0,-1-1-1,-1 0 1,-1-1 0,0 0 0,0-1 0,-18 18 0,25-28-63,-1 0 0,1 0 0,0-1 0,-1 1 0,0-1 0,1 0 0,-1 0 0,0 0 0,0-1 1,0 0-1,0 1 0,0-1 0,0 0 0,0-1 0,-1 1 0,1-1 0,0 0 0,-1 0 0,1 0 0,0 0 0,0-1 1,0 0-1,-1 0 0,1 0 0,-4-2 0,5 1 22,-1 0 0,1 0 0,-1-1 0,1 0 0,0 1 0,0-1 0,0 0 0,0 0 1,1-1-1,-1 1 0,1 0 0,0-1 0,0 0 0,0 1 0,0-1 0,1 0 0,-1 0 0,1 0 0,0 0 0,0 0 0,1 0 1,-1-1-1,1 1 0,0-5 0,0 8 14,0 1 1,1-1-1,-1 1 0,0-1 1,0 1-1,1-1 0,-1 1 1,0 0-1,0-1 0,1 1 1,-1-1-1,0 1 0,1 0 1,-1-1-1,1 1 0,-1 0 1,0-1-1,1 1 0,-1 0 1,1 0-1,-1-1 0,1 1 1,-1 0-1,1 0 1,-1 0-1,1 0 0,-1-1 1,1 1-1,-1 0 0,1 0 1,-1 0-1,1 0 0,24 1 102,-15-1-38,317 11-9,-319-11-228,49-4-1724,-54 3 1714,-1 0 0,1 1 1,-1-1-1,1 0 1,-1 0-1,1-1 0,-1 1 1,0-1-1,0 1 0,0-1 1,0 1-1,0-1 0,0 0 1,0 0-1,0 0 0,-1 0 1,1 0-1,-1-1 0,2-2 1,2-8-1233,-1-1 1,-1 0 0,0-1-1,2-26 1,-4-8-3543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11026,'0'0'8674,"17"24"-6920,0 0-1352,2 0-9,-1 2 0,-1 0 0,-2 1 0,18 41 0,3 37 1192,38 190 0,-60-220-1205,-3 1 0,-3 0 0,-3 1 0,-6 81 1,-1-139-316,0-1 1,-1 0 0,-1 0 0,-1-1-1,0 1 1,-1-1 0,-1 0 0,-14 26 0,1-21-858,18-21 204,1 0 0,-1 0-1,1 0 1,-1 0 0,1 0 0,-1 0-1,0-1 1,1 1 0,-1-1-1,0 1 1,1-1 0,-1 0 0,-2 1-1,-14-1-7936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9378,'0'0'11444,"0"6"-10912,2 18-112,2 1-1,1-1 1,1-1 0,1 1 0,18 41 0,6 21 208,-14-32-363,122 365 872,-135-407-1137,1-1 0,0 0 0,0 0 0,1 0 0,0-1 0,1 0 0,12 14 0,-19-23-3,0-1 0,0 0 0,0 1 0,1-1 0,-1 0 0,0 1 0,0-1 0,1 0 0,-1 1 1,0-1-1,0 0 0,1 0 0,-1 1 0,0-1 0,1 0 0,-1 0 0,0 0 0,1 1 0,-1-1 0,0 0 0,1 0 0,-1 0 0,0 0 0,1 0 0,-1 0 1,1 0-1,-1 0 0,0 0 0,1 0 0,-1 0 0,0 0 0,1 0 0,-1 0 0,1 0 0,-1 0 0,0 0 0,1 0 0,-1 0 0,0-1 0,1 1 1,-1 0-1,0 0 0,1 0 0,-1-1 0,0 1 0,0 0 0,1 0 0,-1-1 0,0 1 0,0 0 0,1-1 0,-1 1 0,0 0 0,0-1 0,0 1 0,1 0 1,-1-1-1,0 1 0,0-1 0,0 1 0,0 0 0,0-1 0,0 1 0,0 0 0,0-1 0,3-33-43,-3 24 75,7-94-157,-4 0-1,-4-1 0,-6 1 1,-24-136-1,-14 9-277,99 324-10209,-27-43 4997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8730,'0'0'7113,"-2"24"-6136,-2 11-603,1-16-36,2 0 1,0 0-1,0 0 1,5 32 0,-2-44-269,0 0 0,0-1 1,0 1-1,1-1 1,0 0-1,0 1 0,1-1 1,0-1-1,0 1 1,0-1-1,1 1 0,-1-1 1,1-1-1,0 1 1,1-1-1,-1 1 0,1-2 1,0 1-1,0-1 0,0 1 1,1-2-1,-1 1 1,8 1-1,-8-1-70,0-1 0,0 0 0,1 0 1,-1 0-1,0-1 0,1 0 0,-1-1 0,1 1 0,-1-1 0,1-1 0,-1 1 0,1-1 1,-1 0-1,1 0 0,-1-1 0,0 0 0,0 0 0,0 0 0,0-1 0,0 0 1,0 0-1,-1-1 0,1 1 0,6-7 0,-4 0 5,-1-1-1,0 0 1,-1 0-1,0 0 1,0-1 0,-2 0-1,1 0 1,-1 0-1,-1 0 1,0-1-1,-1 1 1,-1-1 0,1 0-1,-2-14 1,0 20 23,-1 0 1,0 0 0,0 0-1,0 0 1,-1 0 0,0 0-1,0 0 1,-1 1-1,0-1 1,0 1 0,0 0-1,-5-7 1,4 9 21,1 0 0,-1 0 0,0 1 0,-1-1-1,1 1 1,-1 0 0,1 0 0,-1 0 0,0 0 0,0 1 0,0 0 0,0 0 0,0 0-1,-1 1 1,1 0 0,-1 0 0,-6-1 0,-4 1 57,-1 0 0,1 0 1,-22 3-1,-3 10-1588,37-10 704,0 0 0,1 0-1,-1 0 1,1 1 0,-1-1 0,1 1-1,0 0 1,-3 4 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9434,'0'0'9558,"-7"24"-8499,-17 74-494,23-94-537,0-1-1,0 0 0,0 0 1,0 1-1,1-1 0,-1 1 0,1-1 1,0 0-1,0 1 0,0-1 1,1 1-1,-1-1 0,1 0 1,2 7-1,-2-9-28,0-1 0,0 1 0,0-1 0,0 1 0,0-1 1,0 0-1,0 1 0,0-1 0,0 0 0,0 0 0,0 1 0,0-1 0,1 0 1,-1 0-1,0 0 0,0 0 0,0-1 0,0 1 0,0 0 0,0 0 0,1-1 1,-1 1-1,0-1 0,0 1 0,0-1 0,0 1 0,0-1 0,1 0 0,0-1 12,-1 1 1,1 0-1,0-1 0,0 0 0,0 1 0,-1-1 0,1 0 0,-1 0 0,0 0 0,1 0 0,-1 0 0,0 0 0,0 0 0,0 0 0,0-1 0,-1 1 0,1 0 0,-1-1 0,1 1 0,-1-4 0,2-54 290,-2 46-211,0 13-50,0-1-1,0 1 0,-1 0 0,1-1 0,0 1 1,-1 0-1,1 0 0,-1-1 0,1 1 0,-1 0 1,1 0-1,-1 0 0,0-1 0,0 1 1,0 0-1,0 0 0,1 0 0,-1 0 0,0 1 1,-1-1-1,1 0 0,0 0 0,0 1 1,0-1-1,0 0 0,-1 1 0,1-1 0,0 1 1,-1 0-1,1-1 0,0 1 0,-1 0 0,1 0 1,0 0-1,-2 0 0,0 0 17,0 0-1,1 0 1,-1 0-1,0 0 1,1 1-1,-1-1 1,0 1-1,1 0 1,-1-1 0,1 1-1,-1 1 1,1-1-1,-1 0 1,1 0-1,0 1 1,0 0-1,0-1 1,-2 3-1,-2 4-12,1 1-1,1-1 0,-1 1 0,2 0 0,-1 0 0,1 0 0,0 0 0,1 1 0,0-1 0,1 1 1,0-1-1,0 16 0,1-19-39,1-1 0,-1 0-1,1 1 1,0-1 0,0 0 0,1 0 0,-1 0 0,1 0 0,0 0 0,1 0 0,2 5 0,-3-8-17,0 1 0,0-1 0,0 0 0,0 1 0,1-1 0,-1 0 0,1-1 0,-1 1 0,1 0 1,0-1-1,0 1 0,0-1 0,0 0 0,0 0 0,0 0 0,0 0 0,0 0 0,0-1 0,6 1 1,-6-1-35,0 0 1,0 1 0,0-1 0,0-1 0,0 1 0,1 0-1,-1-1 1,0 1 0,0-1 0,0 0 0,0 0 0,0 0 0,-1-1-1,1 1 1,0-1 0,5-3 0,-6 2 22,1 0 0,-1-1 1,0 1-1,0 0 0,0-1 0,0 0 1,0 1-1,-1-1 0,0 0 0,0 0 1,0 0-1,0 0 0,0-6 0,1 1 37,-1 1 0,-1-1-1,0 1 1,0-1-1,0 1 1,-1-1-1,0 0 1,-1 1 0,-5-17-1,6 22 17,-1 0 0,1 0-1,-1 0 1,0 0 0,0 0 0,-1 0-1,1 1 1,-1-1 0,1 1-1,-1-1 1,0 1 0,1 0 0,-1 0-1,0 1 1,-1-1 0,1 0-1,0 1 1,0 0 0,-1 0 0,1 0-1,-1 0 1,1 0 0,-1 1-1,1-1 1,-1 1 0,-6 0-1,6 1-17,1-1-1,-1 1 1,1-1-1,-1 1 1,1 0-1,0 0 1,-1 0-1,1 1 1,0-1-1,0 1 1,0 0-1,0 0 1,0 0-1,0 0 1,0 1-1,1-1 1,-1 1-1,1-1 1,0 1-1,0 0 1,0 0-1,0 0 1,0 0-1,1 0 1,-3 6-1,2-3-84,0 0 0,0 0 0,0 0 0,1 0-1,0 0 1,1 0 0,-1 0 0,1 0 0,0 0-1,1 0 1,-1 0 0,1 0 0,0 0 0,1 0-1,2 7 1,-1-7-313,0 1 1,1-1-1,0 0 0,1 0 0,-1 0 0,1-1 0,7 7 0,26 18-4636,15 0-4898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6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0 218 13051,'0'0'11170,"202"82"-11106,-156-73-56,-9-4-8,-10-5-88,1 0-656,-10 0-1224,-18-19-745,0-11-2000,0 2-2200</inkml:trace>
  <inkml:trace contextRef="#ctx0" brushRef="#br0" timeOffset="1">129 1 10178,'0'0'8530,"18"148"-6714,0-85-615,19-2-529,-9-1-432,-1-7-176,-9-12-64,1-8-824,8-22-1201,-8-8-3176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6689,'0'0'12327,"-2"8"-11764,0 20-53,2 0 0,0-1 0,2 1 0,1 0 0,1-1 0,8 32 0,7 54 227,0 160-19,-15-236-526,0-27-773,-3-25-2347,-1-22-1337,0-10-1355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8970,'0'0'9710,"27"-2"-8771,-2-1-768,-11 1-111,0 1 1,0 0 0,0 1-1,0 0 1,0 1-1,0 0 1,0 2 0,0-1-1,0 2 1,23 8-1,-15-3-12,-1 1 1,-1 1-1,0 1 0,0 0 0,28 24 0,-44-32-6,1 0-1,-1 0 1,0 1-1,0-1 1,0 1-1,0 0 1,-1 0-1,0 0 1,0 1-1,0-1 1,-1 1-1,1 0 1,-1-1-1,-1 1 1,1 0-1,-1 0 1,0 0-1,-1 0 1,1 0-1,-1 0 1,0 0-1,-1 0 1,1 1-1,-1-1 1,0 0-1,-4 9 1,1-8 5,0 1-1,0-1 1,-1 0-1,0 0 1,0-1-1,-1 0 1,0 1-1,0-2 1,0 1-1,-1-1 1,0 0-1,0 0 1,-8 3-1,-8 5-41,-1-1 1,-47 16-1,-9-6-1954,77-19 847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12347,'0'0'6877,"-3"39"-5410,-14 268 986,-46 452 366,61-740-2788,-1-2-7,1 0-1,-10 28 0,8-38-1427,1-23-11187,11-1 5371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44 8906,'0'0'8236,"-26"-7"-6495,-84-23-618,103 28-1039,0 1 0,0 0 0,0 0 1,0 0-1,0 1 0,-1 0 0,1 0 1,0 1-1,0-1 0,0 2 0,0-1 1,0 1-1,0 0 0,0 1 0,1-1 1,-10 6-1,13-5-16,-1-1-1,0 1 1,1 0 0,0 1-1,0-1 1,0 0 0,0 1 0,0 0-1,0-1 1,1 1 0,0 0-1,0 1 1,0-1 0,0 0 0,1 0-1,0 1 1,0-1 0,0 1-1,0-1 1,1 1 0,-1 6 0,1 5 86,1-1 0,0 0 0,4 23 0,-3-31-128,1 0 1,-1 0-1,1 0 1,0 0-1,1-1 0,-1 1 1,1-1-1,1 0 0,5 7 1,18 15 14,0 0 0,39 27 0,-43-37-31,0 2 1,-1 0-1,-1 2 0,37 48 0,-56-67 3,-1 1-1,0-1 1,0 1-1,0 0 1,0 0-1,0 0 1,-1 0-1,0 0 1,0 0-1,0 1 1,0-1-1,-1 0 1,1 0-1,-1 1 1,0-1-1,-1 0 1,1 0-1,-2 7 1,0-5 10,0-1-1,-1 0 1,0 1-1,0-1 1,0 0 0,0-1-1,-1 1 1,1 0 0,-1-1-1,0 0 1,-1 0-1,-5 4 1,-5 3 4,-1-1 1,0-1-1,-1 0 1,0-1-1,-1-1 0,1-1 1,-27 6-1,13-6-558,0-2 0,-1-1 0,-37-1 0,68-2 437,1 0 0,-1 0 1,0 0-1,1 0 0,-1-1 0,0 1 1,1 0-1,-1 0 0,1-1 0,-1 1 1,1 0-1,-1-1 0,1 1 0,-1-1 1,1 1-1,-1-1 0,1 1 0,-1-1 1,1 1-1,0-1 0,-1 1 1,1-1-1,0 1 0,-1-1 0,1 1 1,0-1-1,0 0 0,0 1 0,-1-1 1,1 0-1,0 1 0,0-1 0,0 1 1,0-1-1,0 0 0,0 1 0,0-1 1,0 0-1,1 1 0,-1-1 0,0 0 1,1 0-1,11-31-4952,12 3-996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12579,'0'0'8137,"0"206"-6880,0-121-593,0 3-384,9-3-200,9-8-64,-8-13-16,8-12-552,-9-14-824,19-24-1001,-1-14-2968,1 0-736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9354,'0'0'10174,"-16"7"-9980,-45 24-96,59-29-87,1 0 0,-1 0 0,0 0 0,1 0 0,-1 0 0,1 0 0,0 1 0,0-1 0,0 1 0,0-1 0,0 1 0,0-1 0,1 1 0,-1-1 0,1 1 0,0-1 0,0 1 0,0 0 0,0-1 1,0 1-1,1 0 0,0 3 0,0 8 53,0-3 11,0 0 1,1 0-1,1 0 1,0-1-1,0 1 1,1-1-1,0 1 1,1-1-1,7 11 1,60 88 727,-71-108-789,10 14 119,10 13 122,24 44-1,-40-62-174,0 0-1,-1 0 0,0 0 1,-1 0-1,0 1 1,0-1-1,-1 1 0,-1 0 1,1 12-1,-2-19-46,1 1-1,-1 0 0,-1-1 1,1 1-1,0-1 0,-1 1 1,0-1-1,0 1 0,-1-1 1,1 1-1,-1-1 0,0 0 1,0 0-1,0 0 0,-1 0 1,1 0-1,-1-1 0,0 1 1,0-1-1,0 1 0,-1-1 1,1 0-1,-1 0 0,1-1 1,-1 1-1,0-1 0,-7 3 1,-3 3-60,1-2 0,-1 1 0,0-2 0,0 0-1,-1-1 1,0 0 0,0-1 0,-16 1 0,-69-2-2958,99-2 2762,0 0 0,0 0 0,0 0 0,0 0 0,0 0 0,0 0 0,0 0 0,-1 0 0,1-1 0,0 1 1,0 0-1,0 0 0,0-1 0,0 1 0,0-1 0,0 1 0,0-1 0,0 0 0,1 1 0,-1-1 0,0 0 0,0 1 0,0-1 0,1 0 0,-1 0 0,0 0 0,1 0 0,-1 0 0,1 0 0,-1 0 0,0-1 0,0-17-5943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11346,'0'0'9907,"9"182"-9003,9-97-344,0 6-104,1 0-64,-1-9-112,-9-13-136,0-14-136,1-17-8,-1-16-304,0-13-712,-9-12-985,0-25-2143,0-7-1290</inkml:trace>
  <inkml:trace contextRef="#ctx0" brushRef="#br0" timeOffset="1">0 64 8874,'0'0'11362,"174"30"-10329,-110-14-665,10 4-320,-1-4-48,-9-2-905,0-3-975,1-6-1873,-20-2-896,-17-3-5145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3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0 880,'0'0'17283,"-3"29"-15607,-2 9-1195,0-8-40,2 0 0,1 0 0,3 53-1,1-63-177,1 0-1,0-1 1,2 1 0,0-1-1,1 0 1,1-1-1,1 1 1,14 25-1,-17-37-328,-1 1-1,1-1 1,0 0-1,0 0 0,1-1 1,0 0-1,0 0 1,0 0-1,1 0 1,0-1-1,0-1 1,0 1-1,1-1 1,0 0-1,0 0 0,0-1 1,0 0-1,0-1 1,0 0-1,1 0 1,-1-1-1,11 1 1,-16-2-101,0-1 1,0 1 0,0-1 0,0 1 0,0-1 0,0 0 0,-1 0 0,1 0 0,0-1 0,-1 1-1,1-1 1,-1 1 0,1-1 0,-1 0 0,0 0 0,0 0 0,1 0 0,-1 0 0,3-5 0,1-3-1092,1-1 1,-2 1 0,9-22-1,-1-14-4344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8466,'0'0'9346,"192"52"-8458,-137-49-688,-9-3-200,0 0-1344,-19-9-1345,-17-10-1264,-1-3-1328</inkml:trace>
  <inkml:trace contextRef="#ctx0" brushRef="#br0" timeOffset="1">37 0 10186,'0'0'7754,"156"25"-7186,-92-8-568,-9 5-520,28 19-1513,-19-5-2728,-9-1-1656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1 763 2761,'0'0'14777,"4"-30"-14231,5-18-347,0 2 202,4-70 0,-10-267 1423,-4 243-1416,1 182-194,2 0 0,3 0 0,1 0 0,1 0 0,3-1 1,1-1-1,3 0 0,0 0 0,28 49 0,-36-78-181,1 0 0,0-1 0,1 0 0,0 0 1,15 14-1,-19-20-30,0-1 0,0 0 1,0 0-1,0 0 1,1 0-1,-1-1 0,1 0 1,0 0-1,0 0 1,0 0-1,0-1 0,0 0 1,0 0-1,0 0 1,0 0-1,7-1 0,-10-1-1,0 1 0,1-1 0,-1 0-1,0 0 1,0 0 0,0 0 0,-1 0-1,1 0 1,0 0 0,0-1 0,-1 1-1,1-1 1,0 1 0,-1-1 0,0 0-1,1 0 1,-1 0 0,0 1 0,0-1 0,0 0-1,0 0 1,0 0 0,-1-1 0,1 1-1,0-3 1,13-66 32,-12 51-2,6-67-9,-6-145-1,-3 169-207,5 120 97,17 97 0,-11-92-242,2-2-1988,33 99 0,-28-105-944,3 14-3530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12619,'0'0'7873,"28"20"-7581,88 63-118,-104-75-35,-1 1 1,0-1-1,-1 2 0,1 0 1,-2 0-1,0 1 0,0 0 1,-1 0-1,0 1 0,-1 0 1,9 18-1,-12-20-93,-1-1 1,0 1-1,0-1 0,0 1 0,-1 0 1,-1 0-1,0 0 0,0 0 1,-1 1-1,0-1 0,-1 0 0,0 0 1,-1 0-1,0 0 0,0 0 0,-1-1 1,0 1-1,-1-1 0,0 1 0,-1-1 1,0 0-1,0-1 0,-1 1 1,0-1-1,0 0 0,-1-1 0,0 1 1,0-1-1,-1-1 0,0 1 0,0-1 1,0-1-1,-1 0 0,0 0 0,0 0 1,0-1-1,-1-1 0,1 1 0,-1-2 1,0 1-1,-19 1 0,26-3-189,1-1 0,-1 0-1,1 0 1,-1 0 0,1 0-1,-1 0 1,1-1 0,-1 1-1,1-1 1,0 1 0,-1-1-1,1 0 1,0 0 0,-1 0-1,1 0 1,-3-3 0,3 2-359,-1-1 1,1 0-1,0 1 1,1-1-1,-1 0 1,0 0 0,1 0-1,0 0 1,0-1-1,0 1 1,0 0-1,-1-4 1,-7-33-6787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3 812 11899,'0'0'5143,"0"-26"-3729,-1-4-863,0 6-66,0 0-1,2 1 0,1-1 0,9-40 1,54-372 1713,-51 318-2167,-3 76-351,-2 96-228,0-17 634,51 256 1577,-14-148-2169,13-8-3487,-55-124-3576,-19-16 2178,-11-13 287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8586,'0'0'11722,"192"52"-9921,-119-30-1073,-8-3-728,-1-5-488,0-6-1745,-18-2-3328,-19-4-7194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10538,'0'0'7749,"-30"1"-6258,-12 0-967,-46 6 1,82-6-447,0 1 1,0-1-1,0 1 0,0 1 1,0-1-1,1 1 0,-1 0 1,1 0-1,0 0 0,0 1 1,0 0-1,0 0 0,1 0 1,-1 1-1,1-1 0,0 1 1,0 0-1,1 0 0,0 0 0,-4 8 1,0-1 103,-5 7-22,2 1 1,0 1-1,1-1 0,1 2 0,1-1 0,1 1 1,1 0-1,1 0 0,1 1 0,1-1 0,0 1 0,2 0 1,1-1-1,1 1 0,1-1 0,8 34 0,-7-46-179,0-1-1,1 1 0,0-1 1,0 1-1,1-2 0,0 1 1,1-1-1,0 1 0,0-2 1,1 1-1,0-1 0,1-1 1,-1 1-1,1-1 0,0-1 1,14 7-1,-10-6-157,1 0 0,0-1 1,0 0-1,0-2 0,0 1 0,0-2 0,1 0 0,-1-1 0,1 0 1,-1-1-1,23-3 0,-32 2 121,0 0 0,1 0 0,-1-1 0,0 0 0,-1 0 0,1 0 0,0 0-1,-1-1 1,1 0 0,-1 0 0,0 0 0,0-1 0,0 1 0,0-1 0,0 0 0,-1 0 0,0 0 0,0-1 0,0 1 0,0-1 0,-1 1 0,0-1 0,0 0 0,0 0-1,0 0 1,1-7 0,1-13 90,0 0 0,-1 1 0,-1-1 0,-3-31 0,1 32-17,0 17 37,-1-1-1,1 1 1,-2 0 0,1-1 0,-1 1-1,0 0 1,0 0 0,-1 0 0,-4-6-1,7 13-37,0 0 0,0 0-1,0 0 1,0 0-1,0 0 1,0 1-1,0-1 1,0 0-1,-1 0 1,1 0 0,0 0-1,0 0 1,0 0-1,0 0 1,0 0-1,0 0 1,-1 0-1,1 0 1,0 1 0,0-1-1,0 0 1,0 0-1,0 0 1,-1 0-1,1 0 1,0 0 0,0 0-1,0 0 1,0 0-1,0 0 1,-1 0-1,1 0 1,0 0-1,0-1 1,0 1 0,0 0-1,0 0 1,0 0-1,-1 0 1,1 0-1,0 0 1,0 0-1,0 0 1,0 0 0,0 0-1,0-1 1,0 1-1,0 0 1,-1 0-1,1 0 1,0 0 0,0 16 176,6 0-105,0 0 0,1-1-1,0 0 1,2 0 0,-1 0 0,2-1 0,0-1-1,19 21 1,-12-15-39,-11-10-50,2 0 0,-1-1 0,1 0 0,0 0 0,1-1 0,-1 0 0,2-1 0,-1 1 0,1-2-1,-1 0 1,2 0 0,-1 0 0,0-2 0,1 1 0,0-1 0,0-1 0,0 0 0,20 1-1,-29-3-2,0 0-1,0 0 0,0-1 1,0 1-1,0-1 0,0 1 0,0-1 1,-1 0-1,1 0 0,0 1 0,-1-1 1,1-1-1,0 1 0,-1 0 0,1 0 1,-1-1-1,1 1 0,-1 0 1,0-1-1,0 0 0,0 1 0,0-1 1,0 0-1,0 1 0,0-1 0,0 0 1,-1 0-1,1 0 0,-1 0 1,1-3-1,2-7 21,-2 0 1,1 0-1,-2-22 0,0 27-15,1-10 8,-1 0 0,0 0 0,-2 0 0,0 0 0,-1 1 0,0-1 0,-1 1 0,-1-1 0,-14-28 0,3 13 16,-2 1 0,-1 1 0,-43-52-1,55 74-6,0 0 0,-1 0 0,0 1 0,0 0 0,0 0 0,-1 0 0,0 2 0,0-1 0,-1 1 0,0 0 0,0 1 0,0 0 0,0 1 0,-1 0 0,1 0 0,-1 1 0,-12-1 0,21 4-16,-1-1 0,1 0 1,0 1-1,0 0 0,-1-1 1,1 1-1,0 0 0,0 0 1,0 0-1,0 0 1,0 1-1,0-1 0,0 1 1,1-1-1,-1 1 0,0-1 1,1 1-1,-1 0 1,1 0-1,0 0 0,-1 0 1,1 0-1,0 0 0,0 0 1,0 0-1,1 0 0,-1 1 1,0-1-1,1 0 1,-1 0-1,1 3 0,-3 13-14,1-1 1,1 0-1,1 22 0,0-25-3,0 3-232,1 0 0,1-1 1,1 1-1,0 0 1,1-1-1,0 1 0,2-1 1,0 0-1,0-1 1,2 0-1,0 0 1,0 0-1,14 16 0,33 43-4913,-8-16-1872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3 444 7538,'0'0'10120,"0"-24"-8626,-1-8-1087,-1-22 344,6-59 1,20-18-62,-11 66-517,-4 41-41,-9 24-132,0 0-1,1 0 1,-1 0-1,0 0 1,0 0-1,1 0 1,-1 0-1,0 0 1,1 0-1,-1 0 1,0 0-1,1 0 1,-1 0-1,0 0 1,0 1-1,1-1 1,-1 0-1,0 0 1,0 0-1,1 0 1,-1 1-1,0-1 1,0 0-1,1 0 1,-1 0-1,0 1 1,0-1-1,0 0 1,0 0-1,1 1 1,-1-1-1,0 0 1,0 0-1,0 1 1,0-1-1,0 0 1,0 1-1,0-1 1,0 1-1,16 51-91,-12-35 189,1 5-8,2-1 0,0 0 0,1 0 0,2 0 0,0-1 0,1 0 0,0-1 0,19 22 1,-29-39-98,1 0 0,-1-1 0,1 1 0,-1-1 0,1 1 0,0-1 1,0 1-1,0-1 0,-1 0 0,1 0 0,0 0 0,0 0 1,1 0-1,-1-1 0,0 1 0,0 0 0,0-1 0,0 0 1,1 1-1,-1-1 0,0 0 0,0 0 0,4-1 0,-3 0-3,0-1 0,0 1 0,0-1-1,-1 1 1,1-1 0,0 0 0,-1 0-1,0 0 1,1 0 0,-1-1 0,0 1-1,0-1 1,-1 1 0,4-6 0,2-7-9,0 0 0,0 0 1,-2-1-1,0 0 0,3-17 1,3-11 39,-6 27 42,-1 1 0,-1-1 0,2-31 0,-5 48-52,0 0-1,0 1 1,0-1 0,0 0 0,0 0 0,0 0-1,0 0 1,0 0 0,0 0 0,0 0 0,0 0-1,0 0 1,0 1 0,0-1 0,0 0 0,0 0-1,0 0 1,0 0 0,1 0 0,-1 0-1,0 0 1,0 0 0,0 0 0,0 0 0,0 0-1,0 0 1,0 1 0,0-1 0,0 0 0,0 0-1,1 0 1,-1 0 0,0 0 0,0 0 0,0 0-1,0 0 1,0 0 0,0 0 0,0 0 0,0 0-1,1 0 1,-1 0 0,0 0 0,0 0 0,0 0-1,0 0 1,0 0 0,0 0 0,0-1-1,0 1 1,0 0 0,1 0 0,-1 0 0,0 0-1,0 0 1,0 0 0,0 0 0,0 0 0,0 0-1,0 0 1,0 0 0,0 0 0,0-1 0,0 1-1,0 0 1,0 0 0,0 0 0,0 0 0,0 0-1,7 13 262,-7-8-234,108 497 1100,-80-425-2652,1-33-5040,-13-33-260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8002,'0'0'10034,"0"168"-8802,9-94-552,0 9-368,10-3-112,-1-9-80,0-10-8,-8-15-112,8-15-384,-18-18-744,9-13-1400,-9-8-1545,0-19-144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8090,'0'0'9523,"26"15"-8823,85 53-306,-96-58-322,-1 0 1,-1 1 0,0 0 0,-1 1 0,0 1 0,0-1-1,-2 2 1,0 0 0,14 24 0,-20-29 66,0 1-1,0 0 1,-1 0 0,0 0-1,-1 0 1,0 1 0,-1-1-1,0 0 1,-1 1 0,0-1-1,0 1 1,-1-1 0,-2 11 0,1-16-102,1-1 1,-1 0-1,0 0 1,0 0-1,-1-1 1,1 1-1,-1 0 1,0-1 0,0 0-1,0 0 1,0 0-1,0 0 1,-1 0-1,1 0 1,-1-1-1,0 0 1,0 0 0,0 0-1,0 0 1,0 0-1,0-1 1,-8 2-1,-4 1-511,0 0 0,-1 0 0,0-2 0,-29 2 0,-15-5-4734,48-1 76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6129,'0'0'10952,"-11"31"-9444,0-1-1154,-4 11 31,2 0-1,1 0 1,-7 52 0,7 26 888,4 145 1,8-253-1235,0 1 0,1-1 0,0 1 0,1-1 0,0 0 0,5 16 0,-5-23-55,-1-1-1,0 0 0,1 0 0,0 0 1,0 0-1,0-1 0,0 1 0,0 0 1,1-1-1,-1 1 0,1-1 0,-1 0 1,1 0-1,0 0 0,0 0 0,0 0 1,0-1-1,0 1 0,1-1 0,-1 0 1,0 0-1,0 0 0,1-1 0,5 1 1,-2 0-74,0-1 0,-1 0 1,1 0-1,0 0 0,0-1 1,0 0-1,0-1 0,0 0 1,-1 0-1,1 0 0,-1-1 1,12-6-1,-1-2-23,0-1 0,-1-1 0,15-14-1,-20 17 110,-10 7 52,-1 3-187</inkml:trace>
  <inkml:trace contextRef="#ctx0" brushRef="#br0" timeOffset="1">597 55 1504,'0'0'15437,"-11"27"-13843,-1 2-1050,3-11-202,1 1 1,1 1-1,1-1 1,0 1 0,2 0-1,0 0 1,-1 24-1,5 192 2306,2-220-2540,0 0 0,0 0 0,2 0 0,0 0 1,1-1-1,7 17 0,-10-28-201,-1 0 0,1 0 0,0 0 0,0 0-1,1 0 1,-1 0 0,1 0 0,0-1 0,0 1 0,0-1 0,0 0 0,1 0 0,-1 0 0,1-1-1,0 1 1,0-1 0,0 0 0,0 0 0,0 0 0,0 0 0,1-1 0,-1 1 0,0-1 0,1-1-1,-1 1 1,8 0 0,-11-1-57,1-1 0,0 1 0,-1-1 0,1 1 0,0-1 0,-1 1 0,1-1 0,-1 0 0,1 0 1,-1 0-1,1 0 0,-1 0 0,0 0 0,0 0 0,1 0 0,-1-1 0,0 1 0,0 0 0,0-1 0,0 1 0,0-1 0,-1 1 0,1-1 0,0 0 0,-1 1 0,1-1 0,-1 0 0,1 1 0,-1-1 0,0-3 0,2-9-1158,-1 0 0,-1 0-1,-1-16 1,0 4-1347,1-21-2757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10562,'0'0'10290,"210"49"-9569,-145-38-633,-10-8-88,-10-3-953,1 0-631,-9-8-1561,-19-11-1752,-9-3-2400</inkml:trace>
  <inkml:trace contextRef="#ctx0" brushRef="#br0" timeOffset="1">37 1 10402,'0'0'10915,"174"58"-10339,-100-42-576,-1-5-256,0-5-817,28-6-847,-18 0-2697,-19 0-1368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10866,'0'0'9618,"-46"187"-7521,37-102-889,9 3-456,0-5-248,0-9-240,0-11-264,0-19-8,0-14-416,9-13-424,-9-14-888,0-31-4746,-9-13 2369,-18-3-2536</inkml:trace>
  <inkml:trace contextRef="#ctx0" brushRef="#br0" timeOffset="1">0 86 8938,'0'0'10522,"165"47"-10058,-101-22-240,1-1-224,-10-2-688,27 0-1696,-27-5-2601,0-9-1665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 7282,'0'0'9031,"-2"24"-6452,-1 8-1641,0-10-267,1 0 0,1 1 0,1-1 0,5 39 0,-3-49-543,1-1-1,1 0 1,-1 0 0,2 0-1,0 0 1,0-1 0,1 0-1,0 0 1,1 0 0,0-1-1,0 0 1,1 0 0,0-1-1,1 0 1,0-1 0,0 1-1,0-2 1,1 1 0,0-1-1,1-1 1,-1 0 0,1 0-1,0-1 1,0-1 0,12 3-1,-6-3-102,0-1-1,0-1 0,1-1 0,-1 0 0,0-1 1,0-1-1,0 0 0,0-2 0,0 0 1,0-1-1,-1 0 0,18-9 0,-24 9-19,0-1-1,0 0 1,0-1-1,-1 0 1,0-1-1,0 1 1,-1-2-1,0 1 1,-1-1-1,0 0 1,0-1-1,-1 0 1,0 0-1,0 0 1,-2-1-1,1 1 0,-1-1 1,5-23-1,-6 20 63,0 0-1,-1-1 0,-1 1 1,0-1-1,-1 0 0,0 0 1,-2 1-1,1-1 0,-2 1 1,-4-17-1,5 25-53,-1 0 1,1 0-1,-1 1 0,0-1 0,0 1 0,0 0 0,-1 0 1,0 0-1,0 0 0,0 1 0,-1 0 0,1 0 0,-1 0 1,0 0-1,0 1 0,0-1 0,-1 1 0,1 1 1,-1-1-1,0 1 0,0 0 0,1 0 0,-1 1 0,-1-1 1,1 1-1,-10 0 0,11 1-101,1 0 0,-1 0-1,0 1 1,0-1 0,1 1 0,-1 0-1,1 0 1,-1 1 0,1 0 0,-1-1-1,1 1 1,0 1 0,0-1 0,0 1 0,0-1-1,-4 5 1,-5 6-819,1-1 0,0 2 0,-11 15-1,-3 5-2937,-20 17-6897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7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11162,'0'0'9810,"-18"159"-8017,27-85-129,18 6-792,1-3-472,-1-8-175,10-11-89,-9-12-136,-1-13-168,1-16-697,-1-12-1095,1-7-2497,-10-23-1648,-9-8-5706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3 112 10114,'0'0'9051,"-2"23"-7741,1 54 64,15 135 0,29 107 700,-31-241-1703,10 42-63,-19-107-303,1 0-1,0-1 1,1 1 0,0-1-1,1 0 1,15 22-1,-21-33-11,1 0 0,-1 0 0,1 0-1,0-1 1,-1 1 0,1 0 0,0 0 0,-1-1-1,1 1 1,0 0 0,0-1 0,0 1 0,0-1-1,-1 1 1,1-1 0,0 1 0,0-1 0,0 0-1,0 1 1,0-1 0,0 0 0,0 0 0,0 0-1,0 0 1,0 0 0,0 0 0,0 0 0,2 0-1,-1-1 3,0 0 0,0-1 0,-1 1 0,1 0 0,-1-1 0,1 1 0,-1-1 0,1 1 0,-1-1 0,0 1 0,0-1 0,0 0 0,2-3 0,3-9 20,0 0-1,7-31 1,-11 40-10,14-63-51,-4-1 1,-2 0 0,1-81 0,-16-211-547,2 325 492,-13-56-1,1 7 54,7 54-429,6 35-804,5 19-34,30 117-5805,-14-66 865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56 103 9090,'0'0'7008,"1"28"-5709,8 89 60,-8-113-1293,-1 0 0,1 0 0,0 0 0,0 0 0,0 0-1,0 0 1,1-1 0,0 1 0,-1-1 0,1 1 0,0-1 0,1 1 0,-1-1 0,1 0-1,-1 0 1,1 0 0,0-1 0,0 1 0,1-1 0,-1 1 0,0-1 0,7 3 0,-1-2-26,0 0 1,-1-1-1,1 0 1,0-1 0,0 0-1,17 0 1,-23-1-27,4 1-15,1-1 0,-1-1 0,0 0 0,0 0 0,0 0 0,0 0 0,0-1 0,0-1 0,-1 1 0,1-1 0,-1 0 0,1 0 0,-1-1 0,0 0 0,0 0 0,-1-1 0,1 1 1,-1-1-1,0 0 0,6-9 0,-6 8-2,-1-2 0,0 1 0,0 0-1,0-1 1,-1 1 0,-1-1 0,1 0 0,-1 0 0,0 0 0,-1-1 0,0 1 0,0 0 0,-1 0 0,0-1 0,0 1 0,-1 0 0,-3-12 0,3 14 36,0 1 0,-1 0 0,0 0 0,0-1-1,-1 1 1,1 0 0,-1 1 0,0-1 0,-1 0 0,1 1 0,-1 0 0,0 0 0,0 0-1,-7-6 1,3 5 76,0 0 0,0 0 1,0 1-1,-1 0 0,1 1 0,-1-1 0,0 2 0,-14-3 0,12 2-64,0 2 0,0 0 0,0 0 0,0 1 0,0 0 1,0 1-1,0 0 0,0 1 0,0 0 0,1 1 0,-1 0 0,1 0 0,-1 1 0,1 1 0,-14 8 1,20-10-245,-29 24-205,32-26 119,0 0 0,0 0 1,0 0-1,0 0 1,1 0-1,-1 0 0,0 1 1,1-1-1,-1 0 1,0 1-1,1-1 1,-1 0-1,1 1 0,0 1 1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3505,'0'0'10719,"-3"24"-9049,-3 9-1159,2-6 227,1 0-1,0 45 0,3-70-684,0 1-1,0-1 0,0 1 0,0-1 0,0 1 1,1-1-1,-1 1 0,1-1 0,-1 1 0,1-1 1,0 0-1,0 1 0,0-1 0,0 0 0,1 0 1,-1 0-1,0 0 0,1 0 0,0 0 0,-1 0 1,1 0-1,0-1 0,0 1 0,0-1 0,0 1 1,0-1-1,0 0 0,1 0 0,-1 0 0,0 0 1,0 0-1,1 0 0,-1 0 0,1-1 1,-1 0-1,1 1 0,-1-1 0,1 0 0,-1 0 1,3 0-1,-4-1-36,0 1-1,0 0 1,0-1 0,0 1 0,0 0-1,0-1 1,0 1 0,-1-1 0,1 1 0,0-1-1,0 0 1,-1 1 0,1-1 0,0 0 0,-1 1-1,1-1 1,0 0 0,-1 0 0,1 0 0,-1 1-1,0-1 1,1 0 0,-1 0 0,0 0-1,1 0 1,-1 0 0,0 0 0,0 0 0,0 0-1,0 0 1,0-1 0,1-41 313,-1 32-272,0 1-19,0 1 0,-1-1 0,0 1 0,0-1 0,-1 1 0,0 0 0,-1 0 0,-4-11 0,6 18 6,-1-1-1,1 1 1,-1 0-1,1 0 1,-1 0-1,0 0 1,0 0 0,0 0-1,0 0 1,0 0-1,0 1 1,0-1 0,-1 1-1,1 0 1,0-1-1,-1 1 1,1 0 0,-1 0-1,0 1 1,1-1-1,-1 1 1,1-1 0,-1 1-1,0 0 1,0 0-1,1 0 1,-1 0-1,0 0 1,1 1 0,-1-1-1,0 1 1,1 0-1,-6 1 1,6-1-46,0 0 0,0 0 0,0 1 0,0-1 0,0 0 0,0 1 0,0-1 0,1 1 0,-1-1 0,0 1 0,1 0 0,-1 0 0,1 0 0,0 0 0,-1 0 0,1 0 0,0 0 0,0 0 0,1 1 0,-1-1 0,0 0 0,1 0 0,-1 4 0,-3 56-2661,4-50 1460,3 22-4768,13-5-2872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11570,'0'0'11603,"120"0"-11483,-84 0-120,1 0-528,-10 0-640,1 0-961,-19-17-2304,0 4-840,-9-1-2369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9634,'0'0'10826,"156"0"-10610,-110 5-216,-9 1-960,18 2-1536,-10-2-3690,-17-1-4632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11570,'0'0'7759,"29"0"-7004,96 1-213,-102-1-493,0 1 0,0 1 1,0 1-1,-1 1 0,1 1 1,-1 1-1,39 16 0,-58-21-22,-1 0-1,1 0 0,-1 0 0,0 1 0,0-1 1,1 1-1,-1-1 0,0 1 0,0 0 0,0 0 1,-1 0-1,1 0 0,0 0 0,-1 1 0,1-1 1,-1 0-1,0 1 0,0-1 0,0 1 0,0-1 1,0 1-1,-1 0 0,1-1 0,-1 1 0,1 0 1,-1-1-1,0 1 0,0 0 0,0-1 0,-1 1 0,0 5 1,-2 1 126,1 1 0,-2 0 0,1-1 1,-1 0-1,-1 0 0,0 0 1,-6 9-1,-66 90 993,-37 60 294,111-163-1398,0 0 1,0 0-1,1 0 1,0 0-1,0 1 0,1-1 1,-1 1-1,1-1 1,0 1-1,1 0 1,-1-1-1,1 1 0,1 10 1,0-12-40,0-1 0,0 0-1,0 1 1,1-1 0,-1 0 0,1 1 0,0-1 0,0 0 0,0 0 0,0 0-1,0-1 1,1 1 0,-1-1 0,1 1 0,0-1 0,0 0 0,0 0 0,0 0-1,0 0 1,0 0 0,0-1 0,7 3 0,16 3-420,0-2 0,1 0-1,0-2 1,-1-1 0,47-1 0,-72-1 229,0 0 0,0 0 1,0 1-1,0-1 0,0 0 1,0 0-1,0 0 0,0 0 0,0-1 1,0 1-1,0 0 0,0 0 1,0-1-1,0 1 0,0 0 0,0-1 1,0 1-1,0-1 0,0 1 1,0-1-1,0 0 0,0 1 0,-1-1 1,1 0-1,0 1 0,0-1 1,-1 0-1,1 0 0,-1 0 1,1 0-1,0 0 0,-1 0 0,0 0 1,1 0-1,-1 0 0,0 0 1,1 0-1,-1 0 0,0 0 0,0 0 1,0 0-1,0 0 0,0 0 1,0 0-1,0 0 0,0 0 1,-1-2-1,1-16-5052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10986,'0'0'11475,"193"0"-10707,-129 3-520,0 2-248,0 1-104,-18-3-1112,-9 2-1065,-1-2-3184,-17-3-2289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4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10866,'0'0'10241,"32"3"-9525,104 11-409,-125-13-283,0 0 0,0 2 0,0-1 1,0 1-1,-1 1 0,1 0 0,-1 0 0,0 1 0,19 12 0,-12-6-16,-13-9 19,-1 0 0,0 0 0,1 0-1,-1 0 1,0 1 0,0 0-1,0 0 1,-1 0 0,1 0 0,-1 0-1,1 0 1,-1 0 0,0 1-1,0-1 1,-1 1 0,1 0 0,-1 0-1,0-1 1,0 1 0,0 0-1,0 0 1,-1 0 0,1 0 0,-1 0-1,0 0 1,0 0 0,-1 0-1,1 0 1,-1 0 0,0 0 0,0 0-1,0-1 1,0 1 0,-4 7-1,-6 9 212,0 0-1,-1 0 1,-2-2-1,-28 34 1,22-28-187,-10 10 202,19-23-143,1 1 1,0-1-1,1 1 1,1 1-1,-1 0 1,2 0-1,0 1 1,1-1-1,-6 19 1,11-30-107,1 0 0,0 0 1,0-1-1,0 1 0,0 0 1,0 0-1,0-1 0,1 1 0,-1 0 1,0-1-1,1 1 0,0 0 0,-1-1 1,1 1-1,0-1 0,0 1 1,0-1-1,0 1 0,0-1 0,0 1 1,0-1-1,0 0 0,0 0 0,1 0 1,-1 0-1,1 0 0,-1 0 1,1 0-1,1 1 0,53 18 49,-53-19-53,26 5-183,0-2 0,1 0 0,-1-2-1,54-4 1,-79 2 22,0 0 0,-1 0 0,1 0 0,0 0 0,-1-1 1,1 0-1,-1 0 0,1 0 0,-1 0 0,1 0 0,-1-1 0,0 1 0,1-1 0,-1 0 0,0 0 0,0 0 0,0-1 1,-1 1-1,5-5 0,-4 3-468,-1 0 0,1-1 0,-1 0 1,0 1-1,0-1 0,-1 0 0,1 0 1,-1 0-1,0-5 0,1-16-4727</inkml:trace>
  <inkml:trace contextRef="#ctx0" brushRef="#br0" timeOffset="1">1 341 11386,'0'0'8218,"201"0"-7330,-136 3-536,-1 2-352,-19 1-360,1-3-936,-18-3-1376,-10-3-2394,-9-14-3599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10114,'0'0'12355,"156"-3"-11963,-101-2-128,0 2-168,-19 3-96,10-3-8,-18 3-480,-1-2-792,-9-7-1457,-8 4-2832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11178,'0'0'9234,"27"173"-8185,-17-118-593,8-3-328,-9-5-128,0-3-128,0-8-793,1-3-1399,-10-6-3449,0-13-1729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7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11450,'0'0'10668,"15"18"-10541,8 8-111,-7-9 7,0 1 0,22 35 0,-36-51-15,0 1-1,0 1 1,0-1 0,0 0-1,-1 0 1,1 1-1,-1-1 1,0 1 0,0-1-1,0 1 1,-1-1-1,1 1 1,-1 5 0,0-7-7,-1-1 1,1 1 0,-1 0 0,0-1-1,1 1 1,-1 0 0,0-1 0,0 1-1,0-1 1,0 1 0,0-1 0,0 0 0,-1 1-1,1-1 1,0 0 0,-1 0 0,1 0-1,-1 0 1,1 0 0,-1 0 0,1 0-1,-1-1 1,0 1 0,1 0 0,-1-1 0,0 1-1,-2-1 1,-24 7-266,0-1-1,0-2 1,-41 1 0,68-5 1125,22 10-310,-13-8-400,7 4 115,0 0 1,-1 1 0,1 0-1,-1 1 1,-1 1 0,1 0-1,-2 1 1,1 0 0,16 18-1,-22-19-127,0 0 0,-1 0-1,0 0 1,0 1 0,-1-1-1,0 1 1,-1 1-1,0-1 1,-1 1 0,0-1-1,0 1 1,-1 0 0,-1 0-1,1 21 1,-2-29-129,0 13 115,0 0 1,-1 0 0,-1 0 0,-5 24 0,6-36-166,0 0 0,0-1 0,-1 1 0,1-1 0,-1 0 0,0 1 0,1-1 0,-2 0 0,1 0 0,0 0 0,0 0 0,-1 0 0,0-1 0,1 1 0,-1-1 0,0 0 1,0 0-1,0 0 0,-1 0 0,1 0 0,0-1 0,-1 1 0,1-1 0,-1 0 0,1 0 0,-7 1 0,8-2-58,1 0 0,-1 0-1,0 0 1,1 0 0,-1-1 0,0 1 0,1 0 0,-1-1 0,0 1 0,1-1-1,-1 1 1,1-1 0,-1 0 0,1 0 0,-1 0 0,1 0 0,0 0 0,-1 0 0,1 0-1,0 0 1,0 0 0,0-1 0,0 1 0,-2-2 0,-18-43-4248,17 36 2951,-14-41-5722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12755,'0'0'6284,"30"6"-5471,100 21-411,-110-24-350,-1 2 1,0 0-1,-1 0 1,1 2-1,-1 0 1,0 2-1,28 17 1,-43-24 7,-1 0 1,-1 0-1,1 0 1,0 0 0,0 0-1,-1 0 1,1 0-1,-1 1 1,0-1-1,1 1 1,-1-1-1,-1 1 1,1 0 0,0-1-1,0 1 1,-1 0-1,0-1 1,1 1-1,-1 0 1,0 0-1,0-1 1,-1 1 0,0 3-1,1 1 82,-2-1-1,1 1 0,-1 0 1,0-1-1,0 1 0,-1-1 1,0 1-1,-5 8 1,-16 17 344,-44 46 1,-2 2 236,56-62-556,7-11-64,0 1 1,1-1-1,0 1 0,0 1 0,1-1 0,0 1 0,0 0 0,1 0 0,0 0 0,1 1 0,0-1 0,0 1 1,1 0-1,-1 10 0,4-18-103,-1-1 1,0 1-1,1 0 1,-1 0-1,1-1 0,0 1 1,0 0-1,-1-1 1,1 1-1,0 0 1,0-1-1,0 1 0,1-1 1,-1 0-1,0 1 1,1-1-1,-1 0 1,0 0-1,1 0 1,-1 0-1,1 0 0,0 0 1,-1 0-1,1 0 1,0-1-1,0 1 1,-1-1-1,1 1 1,0-1-1,3 0 0,64 5-480,-59-5 287,-5 0-4,0 0 1,1 0-1,-1-1 1,1 1 0,-1-1-1,0-1 1,1 1 0,-1-1-1,0 0 1,0 0-1,0 0 1,0-1 0,-1 1-1,7-6 1,-6 3-570,0 0 1,-1 0-1,0 0 1,0-1-1,0 1 1,-1-1-1,1 0 1,-1 0-1,-1 0 1,1-1-1,1-6 1,5-15-4675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12043,'0'0'10034,"211"52"-9658,-156-49-376,0-3-256,0 0-848,0-30-1393,-18-1-2248,-10-2-880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8282,'0'0'11344,"0"0"-11306,0 0 1,0 0 0,-1 0 0,1 0 0,0 0 0,-1 0 0,1 0 0,0 0 0,-1 0 0,1 0 0,0 1 0,0-1 0,-1 0 0,1 0 0,0 0 0,-1 0 0,1 1 0,0-1 0,0 0 0,0 0 0,-1 0 0,1 1 0,0-1 0,0 0 0,0 0 0,-1 1 0,1-1 0,0 0 0,0 1 0,0-1 0,0 1-1,3 1 245,0 0-1,0 0 1,0 0-1,0 0 1,0 0-1,1 0 1,-1-1-1,1 0 0,-1 0 1,1 0-1,0 0 1,-1 0-1,1-1 1,0 1-1,0-1 1,-1 0-1,1 0 1,0-1-1,0 1 0,3-2 1,43 3-411,-47 0 134,0-1-1,0 1 0,1 0 0,-1 0 0,0 0 1,0 1-1,0-1 0,0 1 0,0-1 0,0 1 1,-1 0-1,1 0 0,-1 0 0,1 1 0,-1-1 1,0 0-1,0 1 0,0 0 0,0-1 0,0 1 1,0 0-1,-1 0 0,1 0 0,-1 0 0,0 0 0,0 1 1,0-1-1,-1 0 0,1 0 0,-1 1 0,1-1 1,-1 0-1,0 1 0,-1-1 0,1 0 0,0 1 1,-1-1-1,-2 6 0,2-5-4,-1-1-1,1 0 1,-1 0 0,0 0-1,0 0 1,0-1 0,0 1-1,-1-1 1,1 1 0,-1-1-1,1 0 1,-1 1 0,0-1-1,0-1 1,0 1 0,0 0-1,0-1 1,0 0-1,-1 1 1,1-1 0,-6 1-1,-4 1-3,0 0 0,-1-1 0,1 0 0,-18-1 0,-41-1 432,71 0-70,30 0-270,-8 2-73,0 0 1,1 1-1,-1 2 0,-1 0 0,1 1 0,-1 1 0,0 1 0,-1 1 0,1 1 1,27 18-1,-43-25-10,-1 0 1,1 1 0,-1-1 0,0 1 0,0-1-1,0 1 1,0 0 0,0 0 0,-1 0 0,0 1-1,0-1 1,0 0 0,2 8 0,-3-9 4,-1 1 1,1-1-1,0 0 1,-1 0-1,0 0 1,0 1-1,0-1 1,0 0-1,-1 0 1,1 1-1,-1-1 1,1 0-1,-1 0 1,0 0-1,-1 0 1,1 0-1,0 0 1,-1 0-1,0 0 1,1-1-1,-4 4 1,-2 1-3,-1 0 1,1-1 0,-1 0-1,0 0 1,-1-1-1,0 0 1,1-1 0,-1 0-1,-1 0 1,1-1 0,0 0-1,-20 3 1,-6-2-98,0-1 1,-46-1-1,56-3-74,28 1-707,4 0-397,0 0-1,-1 1 1,1-1 0,0 1 0,-1 0 0,1 1 0,-1 0 0,12 4 0,26 14-6417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1584,'0'0'20530,"20"0"-19832,22-2-475,197 2 146,-236 0-366,-1 0 1,0 0 0,1 0-1,-1 1 1,0-1 0,1 0-1,-1 1 1,0 0 0,1-1-1,-1 1 1,0 0 0,0 0-1,0 0 1,0 1 0,0-1-1,0 0 1,0 1 0,0-1-1,-1 1 1,1 0 0,0 0-1,-1-1 1,1 1 0,-1 0-1,0 0 1,0 1-1,0-1 1,0 0 0,0 0-1,0 0 1,0 1 0,-1-1-1,1 0 1,-1 1 0,0-1-1,0 0 1,0 1 0,0-1-1,0 0 1,0 1 0,0-1-1,-1 0 1,0 3 0,-2 6 92,0-1 0,0 1-1,-2-1 1,1 0 0,-1-1 0,0 1 0,-13 17 0,-35 40 157,8-11 37,-39 66 0,81-117-253,0-1 1,1 1-1,-1 0 0,1 1 0,0-1 0,1 0 0,-1 1 0,1-1 0,0 1 0,0-1 1,1 1-1,0-1 0,0 1 0,0 0 0,1-1 0,1 9 0,-1-12-37,0-1 0,1 1 1,-1 0-1,1-1 0,0 1 0,-1-1 0,1 1 0,0-1 0,0 0 0,0 0 1,0 0-1,0 0 0,0 0 0,0 0 0,0 0 0,0-1 0,1 1 0,-1-1 0,0 1 1,3-1-1,53 4-95,-50-3 46,8 0-265,60-1-705,-74 0 776,0 0-1,0 0 1,0 0 0,-1 0-1,1-1 1,0 1-1,0 0 1,0-1-1,-1 1 1,1-1-1,0 0 1,-1 1 0,1-1-1,-1 0 1,1 0-1,-1 0 1,1 0-1,-1 0 1,1-1 0,-1 1-1,0 0 1,0-1-1,0 1 1,0-1-1,0 1 1,0-1-1,0 1 1,0-1 0,0 0-1,-1 1 1,1-1-1,0-2 1,-1-12-4219,0 2-876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9130,'0'0'13123,"156"17"-12275,-101-9-456,-9 0-256,0-2-136,-9-3-528,-10-3-1176,-9 0-961,1-9-2856,-19-10-1673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4049,'0'0'16035,"8"17"-15405,26 55-342,-34-70-287,1 1 0,0-1-1,0 0 1,0 0 0,0 0 0,0 0 0,1 0 0,-1 0-1,1 0 1,-1 0 0,1 0 0,0-1 0,-1 1 0,1-1-1,0 1 1,0-1 0,0 0 0,0 0 0,1 0 0,-1 0-1,0 0 1,0 0 0,1-1 0,-1 1 0,0-1 0,1 1-1,-1-1 1,0 0 0,5 0 0,-6 0-9,8-23-311,-8 14 350,0 0-1,0 1 0,0-1 0,-1 0 0,-1 0 0,0 1 1,0-1-1,-2-9 0,2 15 42,1 1 0,-1-1 1,0 1-1,0-1 0,0 1 1,0-1-1,-1 1 0,1 0 0,0-1 1,-1 1-1,0 0 0,1 0 1,-1 0-1,0 0 0,0 0 1,0 1-1,0-1 0,-1 1 0,1-1 1,0 1-1,-1 0 0,1 0 1,-1 0-1,1 0 0,-1 0 0,1 0 1,-1 1-1,0-1 0,1 1 1,-4 0-1,5 0-47,0 0 0,0 0 0,0 1 0,0-1 0,0 1 0,0-1 0,0 1 0,1-1 0,-1 1 0,0-1 0,0 1 0,0 0 1,1-1-1,-1 1 0,0 0 0,0 0 0,1-1 0,-1 1 0,1 0 0,-1 0 0,1 0 0,-1 0 0,1 0 0,0 0 0,-1 0 0,1 0 0,0 0 0,0 0 0,0 0 0,0 0 0,0 0 0,0 2 0,0 43 82,1-31-4,-2-11-83,1-1 0,0 1-1,1-1 1,-1 1 0,0-1 0,1 1-1,0-1 1,0 0 0,0 1 0,0-1-1,1 0 1,1 4 0,13 5-2501,11-8-6724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13051,'0'0'12514,"101"0"-12153,-37-8-153,1-1-152,-10-2-56,-10-2-384,-17 2-481,-1 2-847,-17-7-1273,-10-1-2848,0 6-1192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12499,'0'0'12994,"202"0"-12681,-156 6-161,-10-3-104,1-3-48,-19 0-329,1 0-399,-10 0-672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8850,'0'0'12009,"13"2"-11225,4 0-576,-1 1 0,1 1 0,-1 0 0,0 1 1,-1 1-1,1 0 0,24 15 0,-30-15-142,0 1 0,-1 0 0,1 0 1,-2 1-1,1 0 0,-1 0 1,0 1-1,12 19 0,-16-20-35,0-1 0,0 2 0,-1-1 0,-1 0 0,1 0 1,-1 1-1,-1 0 0,1-1 0,-1 1 0,-1 0 0,0 0 0,-2 16 0,0-15 4,0-1 0,0 1 0,-1-1 0,0 0 0,-1 0 0,0 0 0,-1 0 0,1-1 0,-2 0 0,1 0 0,-10 10 0,-11 12 46,-46 38-1,27-26-28,-65 77 143,90-86-99,19-32-96,1 0 0,0 0 0,-1 0 1,1 0-1,0 0 0,0 0 0,0 0 0,0 0 1,0 0-1,0 0 0,0 0 0,0 0 0,0 0 1,1 0-1,-1 0 0,0 1 0,1-1 0,-1-1 0,1 1 1,-1 0-1,1 0 0,-1 0 0,1 0 0,0 0 1,-1 0-1,1-1 0,0 1 0,0 0 0,0 0 1,-1-1-1,1 1 0,0-1 0,0 1 0,0-1 1,2 1-1,12 5 62,1 0 0,0-2 1,-1 0-1,2-1 0,27 2 1,89-2-143,-85-4-217,-40 1 11,1 0 1,0 0-1,-1-1 0,14-3 0,-20 3 71,0 1-1,0-1 0,0 0 0,-1 0 1,1 0-1,0 0 0,0 0 0,-1 0 0,1 0 1,0 0-1,-1-1 0,1 1 0,-1-1 1,0 1-1,1-1 0,-1 1 0,0-1 0,0 0 1,0 0-1,0 1 0,0-1 0,0 0 1,-1 0-1,1 0 0,0-2 0,0-60-9100,-1 34 1603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11386,'0'0'11283,"193"0"-10747,-138 0-312,0 0-224,-18 0-400,-1 0-976,-8-25-961,-10 3-2928,-9-3-2097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7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11859,'0'0'7233,"64"173"-5721,-27-77 337,9 14-329,-9 6-496,-1 7-384,-17 4-223,-1-6-81,-18-8-144,0-14-192,0-17-48,-18-13-680,-37-17-1081,9-16-2416,-9-20-3656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67 9706,'0'0'9133,"5"12"-8893,16 39-191,-20-50-56,-1 0 0,0 0-1,1 0 1,-1 0 0,0 0 0,1 0-1,-1-1 1,1 1 0,0 0 0,-1 0 0,1 0-1,0 0 1,0-1 0,-1 1 0,1 0-1,0-1 1,0 1 0,0 0 0,0-1-1,0 1 1,0-1 0,0 1 0,0-1 0,0 0-1,0 0 1,0 1 0,0-1 0,0 0-1,0 0 1,0 0 0,0 0 0,0 0-1,0 0 1,0 0 0,0 0 0,0-1 0,2 1-1,-2-1 18,0 0 0,0 0 1,1-1-1,-1 1 0,0 0 0,0 0 0,0-1 0,-1 1 0,1 0 0,0-1 0,0 1 0,-1-1 0,1 1 0,-1-1 0,1 1 0,-1-1 1,0 1-1,0-1 0,1-2 0,-2-4 63,1 0 1,-1 0 0,0 1-1,-1-1 1,0 0 0,0 1-1,-1-1 1,-5-11 0,6 16-8,1 1 0,0 0 0,0 0 0,-1-1 0,1 1 0,-1 0 0,0 1 0,0-1 0,1 0 0,-1 0 0,0 1 1,0-1-1,-1 1 0,1-1 0,0 1 0,0 0 0,-1 0 0,1 0 0,-1 0 0,1 1 0,-1-1 0,1 1 0,-1-1 0,1 1 0,-1 0 1,0 0-1,1 0 0,-1 0 0,1 1 0,-1-1 0,1 0 0,-4 2 0,6-1-92,-1 0-1,0 0 1,0 0-1,0 1 1,0-1-1,1 0 1,-1 0-1,1 1 1,-1-1 0,1 0-1,-1 1 1,1-1-1,0 1 1,0-1-1,-1 0 1,1 1-1,0-1 1,0 1 0,1-1-1,-1 1 1,0-1-1,0 0 1,1 1-1,-1-1 1,1 0-1,-1 1 1,1-1 0,-1 0-1,1 1 1,0-1-1,0 0 1,0 0-1,0 0 1,1 2-1,-2-3-94,1 0-1,-1 0 0,0 0 1,0 0-1,1 0 0,-1 0 1,0 0-1,1 0 0,-1 0 1,0 0-1,0 0 0,1 0 1,-1 0-1,0 0 0,1 0 1,-1 0-1,0 1 0,0-1 1,1 0-1,-1 0 0,0 0 1,0 1-1,0-1 0,1 0 1,-1 0-1,0 0 0,0 1 1,0-1-1,0 0 0,1 0 1,-1 1-1,0-1 0,0 0 1,0 1-1,0-1 0,0 0 1,0 0-1,0 1 0,0-1 1,0 0-1,0 1 0,-8 11-7181,-1-1-1056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9034,'0'0'12313,"-9"22"-11421,-4 11-546,1 1-1,1 0 1,2 0-1,-7 57 0,15 282 1889,5-323-2031,3 0 0,1 0-1,3-1 1,32 88 0,-31-104-303,2-1 0,2 0 0,0-1 0,2 0 0,2-2 0,37 45 0,-56-72-907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9058,'0'0'15395,"119"-2"-15123,-64-1-152,-18-3-120,9 1-40,-19-1-304,-9 1-568,1-1-904,-19 1-713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2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13475,'0'0'10002,"110"82"-9794,-83-71-184,1-5-24,-1-6-776,1 0-912,-10-25-1153,-9-11-3112,1 1-4322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2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14475,'0'0'8850,"183"68"-8562,-137-57-264,-9-5-24,-1-6-704,-8 0-744,-1 0-625,-17-14-2640,-1 0-2392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6809,'0'0'13377,"17"-1"-12490,8-1-661,1 2 1,0 1 0,0 1-1,0 1 1,37 10 0,-40-6-17,-9-4-146,0 1 0,0 1 0,0 0 0,21 13 0,-32-16-12,1 0-1,-1 0 1,0 1-1,0-1 1,-1 1 0,1 0-1,-1 0 1,1 0-1,-1 0 1,0 0-1,0 0 1,0 1 0,0-1-1,-1 1 1,1-1-1,-1 1 1,0 0-1,0 0 1,-1-1-1,1 1 1,-1 0 0,1 6-1,-2 1 37,0 0 0,-1 0-1,0-1 1,-1 1 0,0 0-1,0-1 1,-1 1 0,-1-1 0,0 0-1,0-1 1,-7 10 0,-13 17 42,-45 48 1,20-25-25,34-40-118,-37 54 123,50-67-113,-1 0 1,1 0 0,0 1-1,1 0 1,0-1-1,0 1 1,0 0-1,1 0 1,0 0 0,-1 9-1,3-15-14,0 0 0,-1 1 0,1-1 0,0 0 0,0 1 0,0-1 0,0 0 0,0 0 0,0 0 0,0 0 0,0 0 0,0 0 0,0 0 0,0 0 0,1-1 0,-1 1 0,0 0 0,1-1 0,-1 1 0,1-1 0,-1 1 0,0-1 0,1 0 0,-1 0 0,1 0 0,-1 0 0,1 0 0,2 0 0,57 1-1318,-49-1 620,-7 0 132,0-1 1,0 1-1,0-1 1,0-1 0,0 1-1,0-1 1,-1 1 0,1-1-1,-1-1 1,1 1-1,-1-1 1,0 1 0,0-1-1,0 0 1,0-1 0,4-4-1,12-14-5777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4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10162,'0'0'10874,"183"11"-10713,-119-5-161,0-1-433,10-2-911,-19-3-2569,-9 0-1504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4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10642,'0'0'8569,"31"11"-8324,10 2-188,97 37 194,-136-49-191,0 0 0,0 0-1,0 0 1,0 0-1,0 1 1,-1-1 0,1 1-1,0-1 1,-1 1 0,1 0-1,-1 0 1,0-1 0,1 1-1,-1 0 1,0 0 0,0 0-1,0 0 1,0 1-1,-1-1 1,1 0 0,-1 0-1,1 0 1,-1 1 0,0-1-1,1 0 1,-1 0 0,-1 1-1,1-1 1,0 0 0,0 1-1,-1-1 1,1 0-1,-1 0 1,-1 3 0,-2 7 162,0 0 0,-1 0 1,-1 0-1,-11 18 1,-16 22 90,6-11 198,2 1 0,-34 79 1,57-115-476,0-1 1,0 1 0,0 0 0,1-1-1,0 1 1,0 0 0,0 0 0,1 0-1,0 0 1,0 0 0,0 0 0,1 0-1,3 11 1,-3-14-65,1 0 0,-1 0 0,1 0 0,0 0 0,0 0-1,0-1 1,1 1 0,-1-1 0,1 1 0,-1-1 0,1 0 0,0 0 0,0 0 0,0 0 0,0 0-1,0-1 1,0 1 0,0-1 0,1 0 0,-1 0 0,0 0 0,1-1 0,6 1 0,-2 1-472,1-1 1,0 0 0,0-1 0,0 0-1,15-2 1,-21 1 30,-1 1 0,1-1 0,-1 0 0,1 0 0,-1 0 0,1 0 0,-1 0-1,0 0 1,0-1 0,1 1 0,-1-1 0,0 1 0,0-1 0,-1 0 0,1 0 0,0 0 0,0 0 0,-1 0 0,0 0 0,1-1-1,-1 1 1,2-5 0,0-18-8637</inkml:trace>
  <inkml:trace contextRef="#ctx0" brushRef="#br0" timeOffset="1">0 327 11931,'0'0'10114,"211"47"-10114,-156-47-224,-9 0-601,9-11-1103,-19-17-2633,-17 1-1800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5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8834,'0'0'12583,"8"-1"-11825,27 0-361,1 1-1,0 1 0,51 9 0,68 3 377,-140-12-939,21-5-1875,-35 4 1921,0-1 0,0 0 0,0 0 0,0 1 0,0-1 0,0 0 0,-1 0 0,1 0 0,0 0 1,0 0-1,-1 0 0,1 0 0,-1 0 0,1-1 0,-1 1 0,1 0 0,-1 0 0,0 0 0,1-1 0,-1 1 1,0 0-1,0 0 0,0-1 0,0 1 0,0 0 0,0-2 0,0-27-4944,0 3-1422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5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9602,'0'0'12067,"9"192"-10995,10-137-488,-10 0-296,9-11-168,0-8-120,-8-11-144,8-9-1048,0-16-1041,1 0-2184,-1 0-1376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8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0 10778,'0'0'4249,"-83"174"-2616,56-56 135,-1 55-80,19 50-343,9 21-137,0-10-240,0-30-240,18-61-288,1-33-248,-1-28-144,0-16-48,10 6-264,-1 2-584,38 8-1144,-10-21-2233,-10-23-1937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6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11570,'0'0'9117,"29"12"-8808,9 3-235,-3-3 0,1 3-1,-1 1 0,37 24 0,-68-38-21,0 1 1,0 0-1,-1 1 0,1-1 0,-1 0 0,1 1 1,-1 0-1,0 0 0,-1 0 0,1 0 0,-1 1 1,0-1-1,0 0 0,0 1 0,0 0 0,-1-1 1,0 1-1,0 0 0,0 0 0,0 0 0,-1 0 1,0 0-1,0 0 0,0-1 0,-1 1 0,0 0 1,0 0-1,0 0 0,0-1 0,-3 6 0,-4 13 146,-2 0 0,-1 0 0,0-2 0,-23 32 0,31-48-223,-14 20 142,-1 2 134,2 0 0,-14 29 0,26-48-184,1 0 0,0 0 0,0 1 0,1-1 0,0 1 0,1-1 0,0 1 0,0 0 0,0 0 0,1-1 0,1 1 0,1 9 0,-1-14-64,0-1 0,0 1 0,0-1 0,1 1 0,-1-1 0,1 1 0,0-1 0,0 0 0,0 0 0,0 0 0,0 0 0,1-1 0,0 1 0,-1-1 1,1 1-1,0-1 0,0 0 0,0 0 0,0 0 0,1 0 0,3 1 0,2 0-341,-1 0 0,1-1-1,0 0 1,0 0 0,1-1 0,-1 0 0,11 0 0,-19-1 216,0-1 0,0 1 0,0 0-1,1 0 1,-1-1 0,0 1 0,0-1 0,0 1 0,0-1 0,0 1-1,0-1 1,0 1 0,0-1 0,0 0 0,-1 0 0,1 0 0,0 1-1,0-1 1,-1 0 0,1 0 0,0 0 0,-1 0 0,1 0 0,-1 0 0,1 0-1,0-2 1,8-37-3563,-5 23 938,5-22-3691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9602,'0'0'13547,"202"96"-13235,-156-88-312,0-5-112,-10-3-624,1 0-985,0-22-1231,-10-8-2857,-18-3-4730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5065,'0'0'14734,"29"8"-14370,92 25-221,-62-14-78,-33-2-48,-25-17 1,-1 0-1,1 1 0,-1-1 0,1 0 0,-1 1 0,1-1 1,-1 1-1,0-1 0,1 0 0,-1 1 0,0-1 0,1 1 1,-1-1-1,0 1 0,0-1 0,1 1 0,-1 0 1,0-1-1,0 1 0,0-1 0,0 1 0,0-1 0,0 1 1,0-1-1,0 1 0,0 0 0,0-1 0,0 1 0,0-1 1,0 1-1,0-1 0,0 1 0,-1-1 0,1 1 1,0 0-1,0-1 0,-1 1 0,1-1 0,0 0 0,-1 1 1,1-1-1,0 1 0,-1-1 0,1 0 0,-1 1 1,1-1-1,-1 1 0,1-1 0,-1 0 0,1 0 0,-1 1 1,1-1-1,-1 0 0,0 0 0,-34 11 191,31-10-232,-87 21 636,91-22-578,0 0-1,0 1 1,0-1 0,-1 0 0,1 0 0,0 0-1,0 1 1,0-1 0,0 0 0,-1 0 0,1 1 0,0-1-1,0 0 1,0 1 0,0-1 0,0 0 0,0 0 0,0 1-1,0-1 1,0 0 0,0 1 0,0-1 0,0 0-1,0 1 1,0-1 0,0 0 0,0 0 0,0 1 0,0-1-1,0 0 1,0 0 0,1 1 0,-1-1 0,0 0 0,0 0-1,0 1 1,0-1 0,1 0 0,-1 0 0,0 1-1,1-1 1,8 11 78,34 24 584,-26-23-453,0 2-1,24 25 1,-37-34-144,0-1-1,-1 0 1,0 1 0,0 0-1,0 0 1,0 0-1,-1 0 1,0 1 0,0-1-1,0 0 1,-1 1-1,1-1 1,-1 1 0,0 10-1,-1-12-88,0 0 0,0 0 0,0 1-1,-1-1 1,1 0 0,-1 0 0,0 0-1,-1 0 1,1 0 0,-1 0 0,1-1-1,-1 1 1,0 0 0,0-1 0,-1 1-1,1-1 1,-1 0 0,0 0 0,0 0-1,0 0 1,0 0 0,0-1 0,0 1-1,-1-1 1,0 0 0,1 0 0,-1 0-1,-7 2 1,0 0-355,1-1-1,-1-1 1,0 0-1,0 0 1,0-1 0,-21-1-1,32 1 109,-1-1 0,0 0 0,0 1 0,1-1 0,-1 0 0,0 1 0,1-1 0,-1 1 0,1-1 1,-1 1-1,0-1 0,1 1 0,-1 0 0,1-1 0,-1 1 0,1 0 0,0-1 0,-1 1 0,1 0 0,0 0 0,-1-1 0,1 1 0,0 0 0,0 0 0,0 0 0,0-1 0,0 1 0,0 0 0,0 0 0,0 0 0,0-1 0,0 1 0,0 0 0,0 0 0,0 0 0,1-1 0,-1 1 0,0 0 0,1 0 0,-1-1 0,0 1 1,1 0-1,-1-1 0,2 2 0,13 17-7856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7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9794,'0'0'11180,"20"3"-10640,13 4-297,-1 1-1,1 1 1,41 19 0,-69-26-181,0 0 1,-1 0-1,1 1 1,-1 0-1,1 0 1,-1 0-1,0 0 1,-1 1-1,1-1 1,0 1-1,-1 0 1,0 0-1,0 0 1,0 1-1,-1-1 1,1 1-1,-1-1 1,0 1-1,0 0 0,-1 0 1,1 0-1,-1 0 1,0 0-1,-1 0 1,1 0-1,-1 1 1,0-1-1,0 0 1,-1 0-1,1 0 1,-1 0-1,0 0 1,-3 7-1,-4 8 51,-1-1-1,-1 0 1,-1 0-1,-20 27 1,18-28-29,1 0 0,0 1 0,1 1 0,-12 33 0,18-37 9,0 1 0,2-1 1,0 1-1,1 0 0,0 20 0,2-35-103,1 0 1,0-1-1,0 1 0,-1 0 0,1 0 1,0-1-1,1 1 0,-1-1 1,0 1-1,0-1 0,1 1 1,-1-1-1,0 0 0,1 0 0,0 0 1,-1 1-1,1-1 0,0-1 1,-1 1-1,1 0 0,0 0 1,0-1-1,0 1 0,0-1 0,-1 1 1,1-1-1,0 0 0,4 0 1,59 5-1078,-61-5 821,0 1 0,1-1 0,-1-1-1,0 1 1,0 0 0,0-1 0,1 0 0,-1 0 0,0 0 0,0-1 0,0 1 0,0-1 0,7-4 0,-9 3-316,1-1 0,-1 1 0,1 0-1,-1-1 1,0 0 0,0 1 0,-1-1 0,1 0-1,-1 0 1,1 0 0,-1 0 0,-1 0 0,1 0-1,0-6 1,0-20-5966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2833,'0'0'18710,"26"11"-17416,85 39-527,-90-41-662,0 0 0,1-2 0,0-1 1,0-1-1,1-1 0,-1 0 0,26 0 1,-41-4-112,-6 0-77,0 0-1,-1 1 1,1-1-1,0 0 1,0 0 0,0 0-1,-1 0 1,1 0 0,0 0-1,0-1 1,0 1-1,-1 0 1,1 0 0,0 0-1,0-1 1,-1 1 0,1 0-1,0-1 1,0 1-1,-1-1 1,1 1 0,-1-1-1,1 1 1,0-1 0,-1 1-1,1-1 1,-1 0 0,1 1-1,0-2 1,-1-23-6011,-1 10 2485,1-12-6483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8:08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9826,'0'0'11112,"3"17"-10819,11 55-158,-14-71-138,0 1-1,1-1 1,-1 0 0,0 0 0,1 0-1,-1 0 1,0 0 0,1 0 0,0 0-1,-1 0 1,1 0 0,-1 0-1,1 0 1,0-1 0,0 1 0,-1 0-1,1 0 1,0-1 0,0 1 0,0 0-1,0-1 1,0 1 0,0-1 0,0 1-1,0-1 1,0 0 0,0 1 0,0-1-1,0 0 1,0 0 0,1 0 0,-1 0-1,0 0 1,0 0 0,0 0-1,0 0 1,0 0 0,0 0 0,0-1-1,0 1 1,1 0 0,-1-1 0,0 1-1,0-1 1,0 1 0,-1-1 0,1 1-1,0-1 1,0 0 0,0 0 0,0 1-1,0-1 1,-1 0 0,1 0 0,0-1-1,0-13 111,-4-45 48,3 59-134,0-1-1,0 1 1,0-1-1,-1 0 1,1 1-1,-1 0 0,1-1 1,-1 1-1,0-1 1,1 1-1,-1 0 1,0-1-1,0 1 1,0 0-1,0 0 1,0-1-1,0 1 1,-1 0-1,1 0 1,0 1-1,0-1 1,-1 0-1,1 0 0,-1 0 1,1 1-1,0-1 1,-1 1-1,1-1 1,-1 1-1,0 0 1,1 0-1,-2-1 1,2 2-29,0-1 1,1 0 0,-1 1 0,0-1-1,1 0 1,-1 1 0,0-1 0,1 1-1,-1-1 1,1 1 0,-1 0 0,1-1-1,-1 1 1,1-1 0,0 1-1,-1 0 1,1-1 0,0 1 0,-1 0-1,1 0 1,0-1 0,0 1 0,-1 0-1,1 0 1,0-1 0,0 1 0,0 0-1,0 0 1,0-1 0,0 1-1,0 0 1,1 0 0,-1-1 0,0 1-1,0 0 1,1 1 0,0 2-142,-2 5-468,2 0 1,-1 0-1,1 0 0,1 0 0,0-1 0,3 12 0,12 16-4909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9:48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30 120 4321,'0'0'11310,"0"-4"-10111,0-20 2799,0 57-3264,0-31-736,0 0 1,0-1-1,1 1 1,-1 0-1,0-1 0,1 1 1,-1 0-1,1-1 1,-1 1-1,1 0 1,0-1-1,-1 1 0,1-1 1,0 0-1,0 1 1,0-1-1,0 0 1,1 1-1,-1-1 0,0 0 1,0 0-1,1 0 1,-1 0-1,1 0 0,-1 0 1,1 0-1,-1-1 1,1 1-1,-1-1 1,1 1-1,0-1 0,-1 1 1,1-1-1,0 0 1,-1 0-1,1 0 1,0 0-1,0 0 0,-1 0 1,1 0-1,0-1 1,-1 1-1,1 0 1,0-1-1,-1 0 0,1 1 1,-1-1-1,1 0 1,-1 0-1,1 0 0,-1 0 1,0 0-1,1 0 1,-1 0-1,0 0 1,0 0-1,0-1 0,0 1 1,2-3-1,1-9-28,0 0 1,-1 0-1,0 0 0,-1 0 0,0 0 0,-1-1 0,-2-25 0,1 24 56,-26 15 457,23 2-467,0 0 0,0 0 0,0 0 1,0 0-1,0 0 0,0 1 0,1-1 1,-1 1-1,1 0 0,0-1 0,0 1 0,0 0 1,0 1-1,1-1 0,-1 0 0,1 0 1,-1 1-1,1-1 0,-1 5 0,-1 4 11,0 0-1,1 0 0,0 0 0,1 16 1,1-27-38,1-1 1,0 1 0,-1-1-1,1 0 1,0 1 0,-1-1-1,1 0 1,0 1-1,0-1 1,0 0 0,-1 0-1,1 0 1,0 0 0,0 0-1,0 0 1,-1 0 0,1 0-1,0 0 1,0 0-1,0 0 1,-1-1 0,1 1-1,0 0 1,0-1 0,-1 1-1,1 0 1,0-1 0,-1 1-1,1-1 1,0 1-1,-1-1 1,1 1 0,-1-1-1,1 0 1,2-7 4,0 0 0,-1 0 0,0 0 0,-1 0-1,1 0 1,-2 0 0,1 0 0,-1-1 0,0 1 0,-1 0 0,-2-13 0,2 20 17,0 0 0,0 0-1,0 0 1,0 0 0,0 0 0,-1 0 0,1 0 0,0 1 0,0-1 0,-1 0 0,1 1 0,0-1 0,-1 1 0,1-1 0,0 1 0,-1 0-1,1-1 1,-1 1 0,1 0 0,-1 0 0,1 0 0,0 0 0,-1 0 0,1 1 0,-1-1 0,-2 1 0,3-1 5,-1 1 0,0-1 0,0 0 0,0 1 0,1-1 0,-1 1 0,0 0 0,1-1 0,-1 1 0,1 0 0,-1 0 0,1 0 0,-1 0 0,1 1 1,0-1-1,-1 0 0,1 0 0,0 1 0,0-1 0,-2 3 0,0 40-142,3-43 112,0 1-1,0-1 0,0 0 1,0 1-1,1-1 0,-1 0 1,0 1-1,1-1 0,-1 0 1,1 1-1,0-1 0,-1 0 1,1 0-1,0 0 0,0 0 1,0 0-1,0 0 0,0 0 1,0 0-1,0 0 0,0 0 1,0 0-1,0 0 0,3 1 1,-3-2-82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9:49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2713,'0'0'12472,"1"9"-10555,2-14-1851,0 0-1,-1-1 1,0 1 0,0-1-1,-1 0 1,1 1-1,-1-1 1,0 0-1,-1 0 1,1 0 0,-2-10 426,-8 23 375,9-6-875,0-1 0,0 0 0,0 0 0,0 0 0,0 0 0,0 1 0,0-1 0,0 0 0,0 0 0,0 0 1,0 0-1,0 1 0,0-1 0,0 0 0,0 0 0,0 0 0,0 0 0,0 1 0,0-1 0,0 0 0,0 0 0,0 0 0,0 0 0,0 0 0,0 1 1,1-1-1,-1 0 0,0 0 0,0 0 0,0 0 0,0 0 0,0 0 0,0 1 0,1-1 0,-1 0 0,0 0 0,0 0 0,0 0 0,0 0 1,1 0-1,-1 0 0,0 0 0,0 0 0,0 0 0,0 0 0,1 0 0,-1 0 0,0 0 0,0 0 0,0 0 0,0 0 0,1 0 0,-1 0 0,0 0 1,0 0-1,0 0 0,0 0 0,1 0 0,-1-1 0,0 1 0,0 0 0,0 0 0,0 0 0,1 0 0,8-9-229,-8 8 306,0-2-49,-1 1 0,1-1-1,-1 0 1,1 0 0,-1 0 0,0 0 0,0 0 0,-1 0 0,1 0 0,-2-5 0,-4 2 403,-3 22-249,8-14-220,0-1 0,1 0-1,-1 1 1,0-1 0,1 0 0,0 1 0,-1-1 0,1 1 0,0-1-1,0 1 1,0-1 0,0 1 0,0-1 0,0 1 0,0-1 0,0 0-1,1 1 1,-1-1 0,1 1 0,-1-1 0,1 0 0,-1 1 0,1-1-1,1 2 1,0-2-297,-1 0 0,1 0 0,0 0 0,0 0 0,0-1 0,0 1 0,0-1-1,0 1 1,0-1 0,1 0 0,-1 1 0,0-1 0,0 0 0,2-1 0,16 1-4102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9:5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8226,'0'0'5336,"19"-34"-5383,-19 10 2735,0 54-2361,0-30-514,26-4-338,-27 5 550,1-1 0,-1 1 0,0-1 0,0 1-1,1-1 1,-1 1 0,0-1 0,0 0 0,1 1 0,-1-1 0,0 0 0,0 0 0,0 1-1,0-1 1,1 0 0,-1 0 0,0 0 0,0 0 0,0 0 0,0 0 0,0 0 0,1-1-1,-1 1 1,0 0 0,0 0 0,0-1 0,1 1 0,-1 0 0,0-1 0,0 1 0,1-1-1,-1 1 1,0-1 0,1 1 0,-1-1 0,0 0 0,1 1 0,-1-1 0,1 0-1,-1 1 1,1-1 0,-1 0 0,1 0 0,0 1 0,-1-1 0,1 0 0,0 0 0,0 0-1,-1 1 1,1-1 0,0 0 0,0-1 0,-1 30-6005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9:55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67 5505,'0'0'5088,"0"-16"-2990,-2 7 2624,2 9-4710,-1 0 0,1 1 0,-1-1 0,1 0 0,-1 0 0,0 0-1,1 0 1,-1 0 0,1 0 0,-1 0 0,1 0 0,-1 0 0,0-1 0,1 1 0,-1 0 0,1 0 0,-1 0-1,1-1 1,-1 1 0,1 0 0,-1 0 0,1-1 0,-1 1 0,1-1 0,-1 1 0,1 0 0,0-1 0,-1 1-1,1-1 1,0 1 0,-1-1 0,1 1 0,0-1 0,0 1 0,-1-1 0,1 1 0,0-1 0,0 1 0,0-1 0,0 0-1,0 0 1,-1 0-39,1 0-1,0-1 0,-1 1 1,1 0-1,0 0 1,-1 0-1,1 0 0,-1 0 1,0-1-1,1 1 0,-1 0 1,0 0-1,0 0 1,0 1-1,0-1 0,0 0 1,1 0-1,-1 0 0,-1 1 1,1-1-1,0 0 1,0 1-1,-1-1 0,-3-1 124,1 1-1,0 0 0,-1 0 0,1 0 0,-1 1 0,1 0 1,-8 0-1,12 0-138,-1 0 1,1 1-1,0-1 1,0 0-1,-1 0 1,1 1-1,0-1 1,0 0-1,0 0 1,-1 1-1,1-1 1,0 0-1,0 1 1,0-1-1,0 0 1,0 1-1,0-1 1,0 1-1,0-1 1,0 0-1,0 1 1,0-1-1,0 0 1,0 1-1,0-1 1,0 0-1,0 1 1,0-1-1,0 0 0,0 1 1,1-1-1,-1 0 1,0 1-1,0-1 1,0 0-1,1 0 1,-1 1-1,0-1 1,0 0-1,1 0 1,-1 1-1,9 14-5916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8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 9826,'0'0'11947,"-6"15"-11351,-14 41 40,3 1-1,3 0 1,2 1 0,-6 76 0,-2 251 1292,18-329-1682,2-39-188,0 210 1015,2-188-882,2-1 0,2-1 0,19 70 0,-18-83-162,-2-5-34,1-1 0,0 0 0,2 0 0,0 0 1,1-1-1,14 21 0,-23-38-52,0 0 1,1 1 0,-1-1-1,0 1 1,1-1 0,-1 0-1,0 1 1,1-1 0,-1 0-1,1 1 1,-1-1 0,1 0-1,-1 0 1,1 0 0,-1 1 0,1-1-1,-1 0 1,1 0 0,-1 0-1,1 0 1,-1 0 0,1 0-1,-1 0 1,1 0 0,-1 0-1,1 0 1,-1 0 0,1 0-1,-1 0 1,1-1 0,-1 1-1,1 0 1,-1 0 0,1 0-1,-1-1 1,1 1 0,-1 0-1,0-1 1,1 1 0,-1 0-1,1-1 1,-1 1 0,0 0-1,1-1 1,-1 1 0,0-1 0,0 1-1,1-1 1,-1 1 0,0-1-1,0 1 1,0-1 0,0 1-1,1-1 1,-1 1 0,0-1-1,11-36-1626,-9 30 1173,10-36-3682,5 0-2229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9:55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8586,'0'0'2967,"35"7"-2820,-33-11-33,0-1 0,0 1 0,0-1-1,-1 0 1,1 1 0,-1-1 0,-1 0 0,1 0 0,-1 0 0,1 0 0,-1 0 0,-1 0-1,1 1 1,-2-6 0,2-8 798,-2 17-680,0 0 0,0 0 0,1 0-1,-1 1 1,0-1 0,0 0-1,0 1 1,0 0 0,0-1 0,0 1-1,0 0 1,0 0 0,0 0-1,-3 1 1,4-1-235,1 0 0,-1 0-1,0 0 1,0 0 0,1 0 0,-1 0 0,0 0-1,1 1 1,-1-1 0,0 0 0,1 1-1,-1-1 1,0 0 0,1 1 0,-1-1-1,1 0 1,-1 1 0,1-1 0,-1 1-1,1 0 1,-1 0 0,1 0-106,0 0 0,0 0 1,0 0-1,0-1 0,0 1 0,0 0 0,0 0 1,0 0-1,1 0 0,-1 0 0,0 0 0,1 0 1,-1-1-1,1 1 0,-1 0 0,1 0 0,-1-1 1,1 1-1,-1 0 0,1-1 0,0 1 0,-1 0 1,2 0-1,7 8-4331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49:5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81 8330,'0'0'7516,"-2"7"-6665,-5 85 2498,7-92-3357,0 1 1,1 0 0,-1 0 0,1-1 0,-1 1 0,1 0-1,-1-1 1,1 1 0,-1 0 0,1-1 0,0 1 0,-1-1-1,1 1 1,0-1 0,0 1 0,-1-1 0,1 0-1,0 1 1,0-1 0,-1 0 0,1 0 0,0 1 0,0-1-1,0 0 1,0 0 0,0 0 0,-1 0 0,1 0 0,0 0-1,0 0 1,0-1 0,0 1 0,-1 0 0,1 0-1,0 0 1,0-1 0,0 1 0,-1-1 0,1 1 0,0 0-1,-1-1 1,1 1 0,0-1 0,-1 0 0,1 1 0,0-1-1,-1 0 1,1 1 0,0-2 0,1-10 4,0 0 0,-1 0-1,-1-1 1,0 1 0,0 0 0,-1 0 0,-3-14 0,3 25 21,1-1 0,-1 0 0,1 0 0,-1 1 0,0-1 0,0 0 0,0 1 0,0-1 0,0 1 0,0-1 1,-1 1-1,1-1 0,0 1 0,-1 0 0,1 0 0,-1 0 0,1 0 0,-1 0 0,1 0 0,-1 0 0,0 0 1,0 1-1,1-1 0,-1 0 0,0 1 0,0 0 0,0-1 0,1 1 0,-1 0 0,0 0 0,0 0 0,0 0 0,0 0 1,0 1-1,1-1 0,-4 1 0,3 0 5,-1-1 1,0 1-1,1 0 1,-1 0-1,0 0 1,1 1 0,-1-1-1,1 0 1,0 1-1,-1 0 1,1-1-1,0 1 1,0 0-1,0 0 1,0 0-1,0 1 1,1-1-1,-1 0 1,1 1-1,-1-1 1,1 1 0,0-1-1,0 1 1,-1 2-1,0 3-1,1 0-1,0 0 0,1 0 1,-1-1-1,2 1 0,1 15 1,-2-21-48,1-1 0,-1 1 0,1 0 0,-1 0 0,1-1 0,0 1 0,0 0 0,0-1 0,0 1-1,0-1 1,0 1 0,0-1 0,1 0 0,-1 1 0,0-1 0,1 0 0,-1 0 0,1 0 0,0 0 0,-1 0 0,1 0 0,0 0 0,-1-1 0,1 1 0,0-1 0,0 1 0,0-1 0,-1 0 0,1 1 0,0-1 0,0 0 0,2-1 0,-3 1 17,0 0 1,0 0 0,0-1-1,0 1 1,0-1 0,0 1-1,0-1 1,0 1 0,0-1-1,0 0 1,0 1 0,-1-1-1,1 0 1,0 0 0,-1 1-1,1-1 1,0 0 0,-1 0-1,1 0 1,-1 0 0,1 0 0,-1 0-1,0 0 1,1 0 0,-1 0-1,0 0 1,0 0 0,1 0-1,-1 0 1,0 0 0,0-1-1,-1 0 1,1-46 49,0 33-62,0 8 13,0 0-1,-1 0 1,1 0 0,-1 0-1,0 0 1,-1 0 0,0 0 0,0 1-1,-3-8 1,4 12 28,-1 0 0,1 1-1,0-1 1,-1 0 0,0 1 0,1-1-1,-1 1 1,0-1 0,0 1 0,1 0-1,-1 0 1,0 0 0,0 0 0,0 0 0,-1 0-1,1 0 1,0 1 0,0-1 0,0 1-1,0 0 1,-1-1 0,1 1 0,0 0-1,0 0 1,-1 1 0,1-1 0,0 0 0,0 1-1,0-1 1,0 1 0,-1 0 0,-1 1-1,1-1-13,1 0 0,-1 1 0,1-1 0,0 1 0,0 0 0,0-1 0,0 1 0,0 0 0,0 0 0,0 0 0,1 1 0,-1-1 0,1 0 0,-1 1 0,1-1 0,0 1 0,0-1 0,0 1 0,0-1-1,0 1 1,1 0 0,-1 4 0,0-1-123,0-1 0,1 1 0,-1 0 0,1 0 0,1 0 0,-1 0 0,1 0 0,0 0 0,2 7 0,20 19-2592,4-6-2591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0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106 100 6081,'0'0'8530,"-1"0"-8479,0 1 0,-1-1 0,1 0 0,0 1 0,-1-1 0,1 1 1,0-1-1,0 1 0,0 0 0,0 0 0,0 0 0,0-1 0,-2 3 0,3-2-28,1 0 0,-1-1 0,1 1 0,-1 0 0,1-1 0,-1 1 0,1 0 0,-1-1 0,1 1 0,0-1 0,-1 1 0,1-1 0,0 1 0,0-1 0,-1 0 0,1 1 0,0-1 0,0 0-1,-1 0 1,1 1 0,0-1 0,0 0 0,0 0 0,0 0 0,-1 0 0,1 0 0,0 0 0,0 0 0,0 0 0,0 0 0,-1-1 0,1 1 0,0 0 0,0 0 0,0-1 0,-1 1 0,1-1 0,0 1 0,0 0 0,-1-1 0,1 0 0,0 1 0,-1-1 0,1 1 0,-1-1 0,1 0 0,-1 1 0,1-1 0,-1 0 0,1 1 0,-1-1 0,0 0 0,1 0 0,-1 0 0,0 1 0,1-2 0,-1-5 1,0 1 1,0 0 0,0-1 0,-1 1 0,0 0-1,0 0 1,-1 0 0,0 0 0,0 0 0,-3-8 0,3 12 66,0-1 0,0 1 0,-1 0 0,1 0 0,-1 0 0,1 0 0,-1 0 0,0 0 0,1 1 0,-1-1 0,0 1 0,0 0 0,0 0 0,0 0 0,0 0 0,0 0 0,-1 1 0,1 0 1,0-1-1,0 1 0,0 0 0,-5 1 0,6-1-61,1 0 0,-1 0 1,0 1-1,1-1 1,-1 0-1,0 1 0,1 0 1,-1-1-1,0 1 0,1 0 1,-1 0-1,1-1 1,0 1-1,-1 0 0,1 1 1,0-1-1,-1 0 1,1 0-1,0 0 0,0 1 1,0-1-1,0 1 0,0-1 1,0 1-1,1-1 1,-1 1-1,0-1 0,1 1 1,-1 0-1,1 2 0,-1 0-31,0 0-1,0 1 0,1 0 1,0-1-1,0 1 0,0-1 1,0 1-1,1-1 0,0 1 1,0-1-1,2 6 0,-1-8-24,-1-1 0,1 1 0,0 0-1,0-1 1,0 0 0,0 1 0,0-1 0,0 0-1,0 0 1,1 0 0,-1 0 0,0-1-1,1 1 1,-1-1 0,0 1 0,4-1 0,-4 1-4,-1-1 0,1 1 1,-1-1-1,1 0 1,0 1-1,-1-1 1,1 0-1,-1 0 1,1 0-1,0-1 1,-1 1-1,1 0 1,0 0-1,-1-1 0,1 1 1,-1-1-1,1 0 1,-1 1-1,1-1 1,-1 0-1,0 0 1,1 0-1,-1 0 1,2-2-1,-1-4 17,-1 0-1,-1 0 1,1 0-1,-1 0 1,-1-12-1,0-1 16,1 19 9,0 0 0,0 0-1,0 0 1,-1 0 0,1 0-1,0 0 1,-1 0 0,1-1-1,0 1 1,-1 0 0,1 0-1,-1 0 1,0 0 0,1 1-1,-1-1 1,0 0 0,1 0-1,-1 0 1,0 0 0,0 1-1,0-1 1,0 0 0,0 1-1,0-1 1,0 1 0,0-1-1,-2 0 1,0 0 138,0 0 0,-1 1 0,1-1 0,0 1 0,0-1 1,-1 1-1,1 0 0,0 1 0,-4-1 0,6 2-136,-1-1 0,1 1 0,0-1 0,0 1 0,0-1 0,0 1 0,0 0-1,1-1 1,-1 1 0,0 0 0,1 0 0,-1 0 0,1-1 0,0 1 0,0 0 0,0 0 0,0 0 0,0 0 0,0 0 0,0-1 0,1 3-1,-2-1-72,1-1-1,0 1 0,1 0 1,-1-1-1,0 1 0,1-1 1,-1 1-1,1-1 0,0 1 0,0-1 1,0 1-1,0-1 0,0 0 1,0 0-1,1 0 0,-1 1 1,3 2-1,3-3-654,-1 0 0,1 0-1,0 0 1,0-1 0,-1 0 0,1 0 0,8 0 0,20-1-5021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0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6241,'0'0'6948,"0"1"-6903,0 0-1,1 0 0,-1 1 0,0-1 0,1 0 0,-1 0 0,0 0 0,1 0 0,0 1 0,-1-1 1,1 0-1,-1 0 0,1 0 0,0 0 0,1 1 0,-1-2-21,0 0 1,0 0-1,-1 0 0,1 0 1,0 0-1,0 0 0,-1 0 0,1-1 1,0 1-1,0 0 0,-1 0 1,1-1-1,0 1 0,-1 0 1,1-1-1,0 1 0,-1-1 1,1 1-1,0-1 0,-1 1 0,1-1 1,-1 1-1,1-1 0,-1 1 1,0-1-1,1 0 0,-1 1 1,1-1-1,-1 0 0,0 0 1,0 1-1,1-2 0,-1-29 675,-1 13 1,0 17-599,0 1 1,1-1-1,-1 0 1,0 0-1,1 1 1,-1-1 0,0 1-1,0-1 1,0 0-1,0 1 1,0 0-1,1-1 1,-1 1-1,0-1 1,0 1-1,0 0 1,0 0 0,0 0-1,0 0 1,0-1-1,0 1 1,0 0-1,0 1 1,0-1-1,0 0 1,0 0-1,0 0 1,0 1-1,0-1 1,0 0 0,0 1-1,0-1 1,0 1-1,0-1 1,0 1-1,1-1 1,-1 1-1,0 0 1,0-1-1,0 2 1,0 18-94,1 23 54,1-42-74,-1 0 0,0 0 0,0 0 0,1 0 0,-1 0 0,1 0 0,-1 0 0,1 0 0,-1 0 0,1-1 0,0 1 0,-1 0 0,1 0 0,0 0 0,0-1 1,-1 1-1,1 0 0,0-1 0,0 1 0,0-1 0,0 1 0,0-1 0,0 1 0,0-1 0,0 0 0,0 1 0,0-1 0,0 0 0,0 0 0,0 0 0,0 0 0,2 0 0,-1 1-19,-1-1 0,1 0 1,-1 0-1,1 0 0,0 0 0,-1 0 1,1 0-1,0-1 0,-1 1 0,1-1 0,-1 1 1,1-1-1,-1 1 0,1-1 0,-1 0 1,1 1-1,-1-1 0,0 0 0,1 0 1,-1 0-1,2-2 0,-2 0 22,0 0 0,0 0 0,-1 1 0,1-1 0,-1 0-1,0 0 1,1 0 0,-1 0 0,-1 1 0,1-5 0,-1-13 9,1 19 11,0 0 0,0-1 0,0 1 0,0 0 0,0-1-1,0 1 1,-1 0 0,1 0 0,0-1 0,-1 1 0,1 0 0,-1 0 0,0 0 0,1-1 0,-1 1-1,0 0 1,1 0 0,-1 0 0,0 0 0,0 0 0,0 1 0,0-1 0,0 0 0,0 0 0,0 1-1,-1-1 1,1 0 0,-2 0 0,-37-4 798,38 5-785,2 1-308,0 0 0,0 0 0,0 0-1,0 0 1,1 0 0,-1 0 0,0-1 0,1 1 0,-1 0 0,1 0 0,-1 0 0,1-1 0,-1 1 0,1 0 0,-1-1 0,1 1 0,0-1 0,1 2 0,15 4-7468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12587,'0'0'5432,"-1"-1"-4669,7-1 767,13 2-1434,-1 0 17,0-1 0,1 2 0,-1 1 0,0 0 0,0 1 0,31 10 0,-48-12-82,0-1-1,0 1 1,0 0 0,0 0-1,0 0 1,0 0 0,-1 0-1,1 0 1,0 0 0,-1 0-1,1 1 1,-1-1 0,1 0-1,-1 0 1,1 1 0,-1-1-1,0 0 1,0 0-1,1 1 1,-1-1 0,0 0-1,0 1 1,-1 1 0,-1 35 558,1-35-544,-5 22 63,-1 0 0,-2-1 1,0 0-1,-1 0 0,-2-1 1,0-1-1,-23 31 0,-1 6 1,6-11-38,-30 59 162,55-96-181,0 0-1,1 0 1,0 0 0,1 1-1,0-1 1,1 1 0,-1 23-1,4-30-37,0 0 1,0-1-1,0 1 0,1-1 0,0 1 1,0-1-1,0 1 0,0-1 0,1 0 1,-1 0-1,1 0 0,0 0 0,1-1 1,-1 1-1,1-1 0,-1 0 0,1 0 1,0 0-1,0 0 0,0-1 0,0 0 1,1 1-1,4 0 0,10 6 20,1-1 0,1 0 1,37 7-1,-58-15-38,73 12-1361,-36-14-2271,-35 2 3024,1-1 0,-1 1 0,0-1 0,0 0 0,0 0 0,0 1 0,-1-1 0,1 0 0,0 0 0,0-1 0,-1 1 0,3-2 0,7-15-5934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10186,'0'0'11219,"174"9"-10867,-119-9-248,-9 0-104,-9 0-921,9 0-863,-19-17-1961,1 1-992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40 105 9578,'0'0'7444,"2"7"-7253,-2-6-189,0 1-3,1 1-1,-1-1 0,1 1 1,-1-1-1,1 1 0,0-1 1,0 0-1,0 1 0,1-1 1,-1 0-1,0 0 0,1 0 1,-1 0-1,1 0 0,0 0 0,0 0 1,0-1-1,0 1 0,0-1 1,0 1-1,0-1 0,0 0 1,0 0-1,1 1 0,-1-2 1,1 1-1,-1 0 0,0 0 1,1-1-1,-1 0 0,1 1 1,0-1-1,3 0 0,-5-1 10,0 1-1,-1 0 0,1-1 0,0 1 1,-1-1-1,1 1 0,-1-1 0,1 1 1,-1-1-1,1 1 0,-1-1 1,1 0-1,-1 1 0,0-1 0,1 0 1,-1 1-1,0-1 0,1 0 0,-1 0 1,0 1-1,0-1 0,0 0 0,0 0 1,1 1-1,-1-1 0,0 0 1,-1 0-1,1-1 0,0-33 64,-1 24-59,2 7 64,-1 0-1,0 0 1,0 0 0,-1 0 0,1 0-1,-1 0 1,0 0 0,0 0 0,0 1-1,-1-1 1,1 0 0,-1 1 0,0-1 0,0 1-1,0 0 1,-1-1 0,1 1 0,-1 0-1,1 0 1,-1 1 0,0-1 0,0 0 0,0 1-1,-1 0 1,1 0 0,0 0 0,-1 0-1,0 0 1,1 1 0,-1 0 0,0-1 0,0 2-1,0-1 1,0 0 0,1 1 0,-1-1-1,0 1 1,-7 1 0,10-1-77,1 0-1,-1 0 1,0 0 0,1 0-1,-1 0 1,1 1 0,-1-1-1,1 0 1,-1 0 0,1 0-1,-1 1 1,1-1 0,0 0-1,-1 1 1,1-1-1,-1 0 1,1 1 0,0-1-1,-1 1 1,1-1 0,0 0-1,-1 1 1,1-1 0,0 1-1,0-1 1,-1 1 0,1-1-1,0 1 1,0-1 0,0 1-1,0 0 1,0-1 0,0 1-1,0-1 1,0 1 0,0-1-1,0 1 1,0-1 0,0 1-1,0-1 1,0 1 0,0-1-1,1 1 1,-1-1-1,0 1 1,0-1 0,1 1-1,-1-1 1,0 1 0,1-1-1,-1 1 1,19 26-1473,9-12-1474,7-4-2517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 10682,'0'0'9645,"-6"-4"-9448,-10-10-133,16 14-63,0 0 1,0-1-1,0 1 0,0 0 0,0 0 0,0-1 1,0 1-1,0 0 0,0 0 0,0-1 1,0 1-1,0 0 0,0 0 0,0-1 1,1 1-1,-1 0 0,0 0 0,0 0 0,0-1 1,0 1-1,0 0 0,1 0 0,-1 0 1,0 0-1,0-1 0,0 1 0,1 0 1,-1 0-1,0 0 0,0 0 0,1 0 1,-1 0-1,0 0 0,0-1 0,1 1 0,-1 0 1,0 0-1,0 0 0,1 0 0,-1 0 1,53-1 64,-24 2-49,-2-2-15,-11 1-7,1 0 0,30 4 1,-47-5 0,1 1 0,-1 0 0,1 0 0,-1 0 0,1 0 0,-1 0 0,1 1 0,-1-1 1,1 0-1,-1 0 0,1 0 0,-1 0 0,0 0 0,1 1 0,-1-1 0,1 0 0,-1 0 0,0 1 0,1-1 1,-1 0-1,1 1 0,-1-1 0,0 0 0,1 1 0,-1-1 0,0 1 0,0-1 0,1 0 0,-1 1 0,0-1 0,0 1 1,0-1-1,1 1 0,-13 11 109,-26 6 97,29-16-141,-8 4 73,0-1-1,-1-1 1,1-1-1,-21 2 1,37-5 14,5 0-114,15 2 57,-1 1 0,1 0-1,-1 1 1,0 1 0,0 1-1,0 0 1,30 17 0,-46-22-74,0 1 0,1-1 1,-1 1-1,0 0 0,0 0 1,0 0-1,0 0 0,-1 0 1,1 0-1,0 0 0,-1 0 1,0 1-1,1-1 0,-1 1 1,0-1-1,0 1 0,-1-1 0,1 1 1,0-1-1,-1 1 0,0 0 1,1 0-1,-1 3 0,-1-2 41,0 0-1,-1 0 0,1-1 1,-1 1-1,0 0 0,0-1 1,0 0-1,0 1 0,0-1 1,-1 0-1,0 0 0,1 0 0,-1-1 1,-4 4-1,-8 5 149,-1 0-1,-1-1 1,0-1-1,0 0 1,-20 7-1,35-16-325,0 0 0,1 1 0,-1-1 0,0 1 0,1-1 0,-1 1 0,1 0 0,-1 0 0,1 0 0,-1 0 0,1 0 0,-1 0 0,1 0 0,0 0 0,0 1 0,0-1 0,0 0 0,-1 2 0,2-1-125,0 0 0,1-1 0,-1 1 0,1 0 0,-1-1 0,1 1 0,0 0 0,0-1 0,-1 1 0,1-1 0,1 0 0,-1 1 0,0-1 0,0 0 0,0 1 0,1-1 0,1 1 0,24 21-5014,9-1-1236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10594,'0'0'10803,"119"0"-10611,-73 0-96,-9 0-88,-10 2-8,-8 1-160,-1 0-825,0 0-903,1-3-2513,-1 0-1128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10018,'0'0'10274,"83"105"-10226,-56-75-48,10-2-544,-10-6-688,19-11-1313,-18-6-1519,-1-5-1298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0 8730,'0'0'11816,"-17"18"-11199,3-4-468,6-7-76,1-1 0,0 1 0,1 0 0,0 1 0,0 0 0,0 0 0,1 0 0,0 0 0,1 1 0,0 0 0,0 0 0,1 0 0,0 0 0,-2 17 0,-1 19 345,2 0 0,2 0 0,1 0 0,8 52 0,-6-88-422,1-1 0,0 1 0,0-1 0,1 1 0,1-1 0,-1 0 0,1 0 0,0 0 0,1-1 0,0 1 0,0-1 0,1 0 0,0-1-1,0 0 1,0 1 0,1-2 0,0 1 0,0-1 0,0 0 0,1-1 0,-1 1 0,1-1 0,0-1 0,1 0 0,-1 0 0,1-1 0,-1 1 0,1-2 0,0 1 0,-1-2-1,1 1 1,0-1 0,0 0 0,0-1 0,-1 0 0,1 0 0,0-1 0,-1 0 0,1 0 0,-1-1 0,0-1 0,0 1 0,0-1 0,0 0 0,-1-1 0,1 0 0,9-9 0,-9 7-39,0 0 1,0-1 0,-1 0 0,0-1 0,-1 1 0,0-1-1,0-1 1,-1 1 0,0-1 0,5-15 0,-5 8-17,-1-1 0,-1 0 0,0 1 0,-2-1 0,0-27 0,0 44 71,-1 0-1,0 0 1,0 0 0,0 0-1,0 0 1,0 0 0,0 0-1,0 0 1,0-1 0,0 1 0,-1 0-1,1 0 1,0 0 0,-1 0-1,1 0 1,-1 0 0,1 0-1,-1 0 1,0 1 0,1-1-1,-1 0 1,0 0 0,1 0-1,-1 0 1,0 1 0,0-1 0,0 0-1,0 1 1,0-1 0,0 1-1,0-1 1,0 1 0,0 0-1,0-1 1,0 1 0,0 0-1,0-1 1,0 1 0,0 0-1,0 0 1,-1 0 0,0 32 4,3-24 1,0-1 0,1 1 1,0 0-1,0-1 0,1 1 0,0-1 1,0 0-1,1 0 0,0 0 1,0-1-1,0 1 0,8 8 0,3 2 33,0-1 0,1 0 0,21 17 0,-28-26-23,0-1-1,0-1 1,1 1 0,-1-1 0,1-1 0,0 0-1,1 0 1,17 3 0,-25-6-28,0 0 0,0-1 0,0 1 0,0-1 0,-1 0 0,1 0 0,0 0 0,0 0 1,0 0-1,0-1 0,0 0 0,-1 1 0,1-1 0,0 0 0,0 0 0,-1 0 0,1-1 0,-1 1 0,1-1 0,-1 1 0,1-1 1,-1 0-1,0 0 0,0 0 0,0 0 0,0 0 0,0 0 0,-1-1 0,1 1 0,-1-1 0,1 1 0,-1-1 0,0 1 0,0-1 0,0 0 1,1-4-1,0-4-42,0-1 0,-1 1 1,0-1-1,0 0 1,-1 0-1,-1 1 0,0-1 1,-1 0-1,0 1 1,-1-1-1,0 1 0,-1 0 1,0 0-1,0 0 1,-2 0-1,1 1 0,-11-15 1,6 12-33,0 0-1,-1 1 1,0 0 0,-1 0 0,0 2 0,0-1-1,-1 2 1,-1 0 0,0 0 0,0 1 0,-1 1-1,-19-7 1,25 12 188,1 0 0,-1 1 0,1 0 0,-1 0 0,-9 1 0,17 1-111,1-1 1,-1 1-1,1 0 1,0-1-1,-1 1 1,1 0-1,0 0 1,0-1-1,0 1 1,0 0-1,-1 0 1,1-1-1,0 1 1,0 0-1,0 0 1,1 0-1,-1-1 1,0 1-1,0 0 1,0 0-1,1-1 1,-1 1 0,0 0-1,0-1 1,2 2-1,1 2 7,0 0 0,1 0 0,0 0-1,0-1 1,0 0 0,0 1 0,0-1 0,1-1 0,-1 1 0,1-1-1,9 4 1,66 20 223,-64-21-173,103 23 338,-91-24-241,0 1 1,0 2-1,-1 1 1,0 1-1,0 1 1,-1 2-1,27 15 1,-48-23-89,0 0 1,0 0 0,-1 0-1,0 1 1,0-1-1,0 1 1,0 0 0,-1 0-1,0 1 1,0-1 0,0 0-1,-1 1 1,1 0-1,-1 0 1,-1 0 0,1-1-1,-1 2 1,0-1-1,0 0 1,-1 0 0,0 9-1,-1-7-89,0 0 1,0 0-1,0 0 0,-1-1 0,0 1 0,-1 0 0,1-1 0,-1 0 1,-1 1-1,0-1 0,0 0 0,0-1 0,-1 1 0,0-1 0,0 0 1,-6 6-1,7-10-101,0 1-1,0 0 1,-1-1 0,1 0 0,-1 0 0,1 0 0,-9 2-1,-11-3-2438,23-2 2213,1 1 0,-1 0 0,0 0 1,0-1-1,1 1 0,-1 0 0,0-1 1,1 1-1,-1-1 0,0 1 0,1-1 1,-1 1-1,0-1 0,1 0 0,-1 1 1,1-1-1,-1 0 0,1 1 0,0-1 1,-1 0-1,1 1 0,0-1 0,-1-1 1,-1-18-7164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1872,'0'0'14912,"-7"27"-13029,-60 392 2480,20 65-1926,41-385-2232,6-82-9369,9-38 4252,8-6-2515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10906,'0'0'9674,"9"-1"-9554,2 0-76,1 0 0,0 0-1,0 1 1,-1 1 0,1 0-1,0 0 1,-1 1 0,1 1 0,-1 0-1,0 1 1,18 7 0,-17-4-12,-11-7-2,0 1 1,1-1-1,-1 1 0,1 0 1,-1 0-1,0-1 1,0 1-1,1 0 0,-1 0 1,0 0-1,0 0 1,0 1-1,0-1 0,0 0 1,0 0-1,0 0 1,-1 1-1,1-1 1,0 1-1,-1-1 0,1 0 1,-1 1-1,1-1 1,-1 1-1,0-1 0,1 1 1,-1-1-1,0 1 1,0 0-1,-1 2 0,1 6 96,-1 1-1,-1-1 0,1 0 0,-2 1 0,0-1 0,0 0 1,-1 0-1,-7 15 0,-8 9 52,-26 34 0,30-46-61,1 0-1,0 0 0,2 1 0,-13 33 0,21-46-51,1 1-1,0-1 1,1 1 0,0-1 0,0 1-1,1 0 1,1 10 0,0-18-62,0 0-1,1 0 1,0 0 0,0 0 0,0-1-1,0 1 1,0 0 0,0-1 0,0 1-1,1-1 1,0 0 0,-1 1 0,1-1-1,0 0 1,0 0 0,0 0 0,0 0-1,1 0 1,-1-1 0,0 1 0,1-1-1,-1 1 1,1-1 0,0 0 0,-1 0-1,1 0 1,0 0 0,0-1-1,-1 1 1,5 0 0,4 1-316,0 0 0,0 0 0,1-2-1,-1 1 1,0-1 0,0-1 0,1 0 0,-1 0 0,0-1 0,13-4 0,-22 4 130,-1 1 0,1 0 0,-1 0 0,1-1 0,-1 1 0,1-1 0,-1 0 0,0 1 0,0-1 1,0 0-1,0 0 0,0 1 0,0-1 0,0 0 0,-1 0 0,1 0 0,0-2 0,4-41-4024,-3 26 1271,-1-15-3523</inkml:trace>
  <inkml:trace contextRef="#ctx0" brushRef="#br0" timeOffset="1">1 287 11402,'0'0'10963,"183"33"-10387,-146-27-184,8-3-176,-17-3-120,-10 0-96,1 0-88,-10 0-936,-9-14-5698,0 0-823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8914,'0'0'11113,"9"28"-10043,-8-27-1055,81 214 1032,-41-118 205,48 168-1,-73-202-750,-3 0-1,-3 1 1,4 125-1,-14-147-291,1-16-8,-1 0 0,-6 38 1,5-56-172,-1 1-1,0-1 1,-1 0 0,0 0 0,0 0 0,-1 0 0,0 0 0,0-1 0,-1 0 0,0 0-1,-8 9 1,4-7-282,-2 0-1,1 0 1,-18 10 0,-14 13-3337,22-11-1560,1-6-3657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5329,'0'0'14721,"-4"0"-12637,12 0-1234,204 7 3503,-101-2-6203,-55-4-3163,-1 0-3901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10162,'0'0'12203,"-28"107"-11563,28-47-192,10 3-232,8-5-144,-9-6-72,9-8 0,1-5-968,8-9-1113,1-8-2352,-10-11-2064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12915,'0'0'8140,"15"4"-8050,10 3-68,0 0 1,-1 2 0,0 1 0,-1 1 0,0 0 0,-1 2-1,26 19 1,-46-29 25,0-1-1,0 1 0,0-1 0,0 1 1,0 0-1,-1 0 0,1-1 1,-1 1-1,0 0 0,0 1 0,0-1 1,0 0-1,0 0 0,-1 0 1,1 0-1,-1 1 0,0-1 0,0 0 1,0 0-1,-1 1 0,1-1 1,-1 0-1,1 0 0,-1 0 1,0 0-1,-3 6 0,-3 7 210,-1-1 0,0 0 0,-18 24 0,24-37-265,-58 78 346,27-37-69,-42 69 1,67-99-194,1 1 1,0 0-1,1 1 1,1-1-1,0 1 1,1 0-1,1 0 0,0 1 1,-1 27-1,4-39-74,0-1 0,1 1-1,-1 0 1,1 0-1,0 0 1,0-1-1,0 1 1,0 0-1,1-1 1,-1 1 0,1-1-1,0 0 1,0 1-1,0-1 1,0 0-1,1 0 1,0 0-1,2 2 1,1 0 17,1 0-1,-1-1 1,1 0 0,-1-1 0,1 0-1,0 0 1,0 0 0,13 3 0,10-1-414,0 0 1,0-2-1,48-2 1,-74-1 237,2 1-262,-1-2 0,1 1-1,-1 0 1,0-1 0,1 0 0,-1-1 0,0 1-1,7-4 1,-10 4-18,0 0-1,0 0 1,0 0 0,-1 0 0,1-1-1,0 1 1,-1-1 0,1 1-1,-1-1 1,1 0 0,-1 1-1,0-1 1,0 0 0,2-3-1,0-17-6549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8730,'0'0'13971,"174"17"-13435,-109-9-296,-10 0-144,0-2-88,-10-1-8,-17-2-712,-1 0-520,-8-3-849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6009,'0'0'11749,"-1"-3"-10911,0 2-741,0 0-1,1 0 1,-1 1 0,1-1 0,-1 0-1,1 0 1,0 0 0,-1 0-1,1 0 1,0 0 0,0-1 0,0 1-1,0 0 1,0 0 0,0 0-1,0 0 1,0 0 0,0-2 0,2 2-68,-1 0 0,0 0 1,1 0-1,-1 1 0,0-1 1,1 0-1,-1 1 0,1-1 1,-1 1-1,1-1 0,-1 1 1,1 0-1,-1-1 0,1 1 1,0 0-1,2 0 0,194-11-33,-198 11 5,0 1-1,0-1 1,0 0-1,0 0 1,0 0-1,0 0 1,0 1-1,-1-1 1,1 0-1,0 0 1,0 0-1,0 1 0,0-1 1,0 0-1,0 0 1,0 0-1,1 1 1,-1-1-1,0 0 1,0 0-1,0 0 1,0 0-1,0 1 1,0-1-1,0 0 0,0 0 1,0 0-1,0 0 1,1 0-1,-1 1 1,0-1-1,0 0 1,0 0-1,0 0 1,0 0-1,1 0 1,-1 0-1,0 0 0,0 1 1,0-1-1,0 0 1,1 0-1,-1 0 1,0 0-1,0 0 1,0 0-1,0 0 1,1 0-1,-1 0 1,0 0-1,0 0 0,1 0 1,-15 7 112,14-6-97,-17 5 213,0-1-1,0-1 1,0 0 0,0-1-1,-36 2 1,82 14 77,1-3 45,-2-2-220,0 2 1,0 1-1,39 32 0,-66-48-119,0 0 1,0 0-1,0 0 1,-1 0-1,1 0 1,0 0 0,0 0-1,0 0 1,-1 0-1,1 0 1,-1 1-1,1-1 1,-1 0-1,1 0 1,-1 1-1,0-1 1,0 0 0,0 1-1,0-1 1,0 0-1,0 1 1,0-1-1,0 0 1,0 1-1,0-1 1,-1 0-1,1 0 1,0 1 0,-1-1-1,1 0 1,-1 0-1,0 0 1,1 1-1,-1-1 1,0 0-1,0 0 1,0 0-1,0 0 1,1 0 0,-1-1-1,-1 1 1,0 1-1,-5 4 83,0-1-1,0 0 0,-1 0 1,-11 6-1,18-11-106,-12 6 37,-1-1 0,1-1 0,-1 0 1,0-1-1,0 0 0,0-1 1,0 0-1,0-2 0,-24 0 0,35 0-31,1 0-352,22 0-2578,6 1-862,2 6-1724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8618,'0'0'8935,"-4"-2"-9239,-10-1 6009,14 12-6150,1 17-3535,-1-25 3656,0-1 0,0 1 0,0-1 0,0 1-1,1-1 1,-1 1 0,0-1 0,1 1 0,-1-1 0,0 1-1,1-1 1,-1 1 0,1-1 0,-1 0 0,0 1-1,1-1 1,-1 1 0,1-1 0,-1 0 0,1 0 0,0 1-1,-1-1 1,1 0 0,0 0 0,16 1-8357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12819,'0'0'7725,"23"10"-7558,163 71-140,-182-79-35,-1-1 1,1 1-1,-1 0 1,0 0-1,0 0 1,1 0-1,-2 1 1,1-1 0,0 1-1,0 0 1,-1-1-1,1 1 1,-1 0-1,0 1 1,0-1-1,0 0 1,-1 1-1,3 5 1,-3-4 62,-1-1 0,1 1 0,-1-1 1,0 1-1,-1-1 0,1 1 0,-1-1 1,0 0-1,0 1 0,0-1 0,-1 0 0,1 0 1,-1 1-1,0-1 0,-4 6 0,-22 32 580,-52 65 0,51-72-230,1 1-1,-33 60 0,59-94-401,1 1-1,0-1 1,-1 1-1,1 0 0,0-1 1,1 1-1,-1 0 0,0 0 1,1 0-1,-1-1 1,1 1-1,0 0 0,0 0 1,0 0-1,1 0 0,0 3 1,-1-4-10,1 0 0,0-1 0,0 1 0,1 0 0,-1-1 0,0 1-1,0 0 1,1-1 0,-1 0 0,1 1 0,-1-1 0,1 0 0,0 0 0,0 0 0,-1 0 0,1 0 0,0 0 0,0 0 0,0 0 0,0-1 0,3 1 0,16 5-194,0-2 0,1 0 0,36 1 0,-51-5-185,1-1-1,0 1 0,-1-1 1,1-1-1,14-4 0,-18 5-83,0-1 0,-1 0 0,1 0 0,0 0-1,0 0 1,-1-1 0,0 1 0,1-1 0,-1 0-1,0 0 1,4-6 0,11-15-4922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0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11498,'0'0'9430,"30"8"-9141,100 31-101,-121-36-95,0 0 1,0 0 0,0 1 0,0 0-1,-1 1 1,0 0 0,0 0-1,0 0 1,0 1 0,-1 0 0,0 1-1,0 0 1,-1 0 0,0 0 0,0 1-1,-1 0 1,0 0 0,0 0-1,-1 1 1,0 0 0,0 0 0,-1 0-1,3 13 1,-5-13-3,0 0 0,0 0 0,-2 1 0,1-1 0,-1 0-1,0 0 1,-1 0 0,0 0 0,0 0 0,-1 0 0,0 0 0,-1-1 0,0 1-1,0-1 1,-1 0 0,0 0 0,0-1 0,-1 0 0,0 1 0,0-2 0,-11 11-1,8-9-185,0 0-1,-1-1 1,0 0-1,0 0 1,0-1-1,-1 0 0,0-1 1,0 0-1,0-1 1,-1 0-1,-18 3 1,29-7-17,-1 1 0,1-1 1,0 0-1,-1 0 1,1 0-1,0-1 1,0 1-1,-1 0 1,1 0-1,0-1 1,0 1-1,-1-1 1,1 1-1,0-1 1,0 1-1,0-1 0,0 0 1,0 0-1,0 1 1,0-1-1,0 0 1,0 0-1,0 0 1,0 0-1,0 0 1,1 0-1,-1 0 1,0 0-1,0-2 0,-4-37-5259,5 2-712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9978,'0'0'10114,"174"27"-9794,-128-24-272,9-3-48,-19 0-976,1-8-1504,-9-11-2561,-19-3-4465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80 10986,'0'0'8914,"3"7"-8579,-2-5-334,0 0-10,0 1 1,0-1-1,0 0 0,0 1 1,1-1-1,-1 0 1,0 0-1,1 1 0,0-1 1,-1 0-1,1-1 0,0 1 1,0 0-1,0 0 1,0-1-1,1 1 0,-1-1 1,0 0-1,1 0 0,-1 0 1,0 0-1,1 0 0,-1 0 1,1-1-1,0 1 1,-1-1-1,1 0 0,4 1 1,-7-2 3,1 1 1,-1 0 0,1 0 0,-1 0 0,1-1 0,-1 1-1,1 0 1,-1-1 0,1 1 0,-1 0 0,1-1 0,-1 1-1,0-1 1,1 1 0,-1 0 0,0-1 0,1 1 0,-1-1-1,0 1 1,1-1 0,-1 1 0,0-1 0,0 0 0,0 1-1,1-1 1,-1 1 0,0-1 0,0 1 0,0-1 0,0 0-1,0 1 1,0-2 0,-1-19 75,1 19-70,0-2 69,0 0-1,0 1 0,-1-1 0,1 1 1,-1-1-1,0 1 0,0-1 1,0 1-1,0-1 0,-1 1 0,1 0 1,-1 0-1,0 0 0,0 0 1,0 0-1,0 0 0,-1 0 0,1 1 1,-1-1-1,0 1 0,1-1 0,-1 1 1,0 0-1,0 0 0,0 1 1,-1-1-1,1 1 0,0-1 0,-1 1 1,1 0-1,-1 0 0,1 1 1,-1-1-1,1 1 0,-1-1 0,0 1 1,1 0-1,-1 1 0,1-1 1,-7 2-1,8-1-40,0 1 0,0 0 0,0 0 0,0 0 0,0 0 1,1 1-1,-1-1 0,0 0 0,1 1 0,0-1 0,0 1 0,0 0 0,0-1 1,0 1-1,0 0 0,1-1 0,-1 1 0,1 0 0,-1 3 0,0-1-26,0 0 1,1 0-1,-1 1 0,1-1 0,0 0 0,0 1 0,1-1 0,-1 0 1,1 0-1,0 0 0,2 6 0,0-9-59,0 1 0,0-1-1,0 0 1,0 0 0,0 0 0,0 0 0,1 0-1,-1-1 1,1 0 0,-1 1 0,1-1 0,-1-1-1,1 1 1,0 0 0,-1-1 0,1 0 0,0 0 0,-1 0-1,1 0 1,0-1 0,4 0 0,-7 0 51,0 0 0,0 0 0,-1 1 1,1-1-1,0 0 0,0 0 0,-1 0 1,1 0-1,0 0 0,-1 0 0,1-1 0,-1 1 1,0 0-1,1 0 0,-1 0 0,0 0 0,0-1 1,0 1-1,1 0 0,-1 0 0,0 0 1,-1-2-1,1-37 91,-1 27-62,1 10 14,1-1 0,-2 0 0,1 0 0,0 1 1,-1-1-1,1 0 0,-1 1 0,0-1 0,0 0 0,-1 1 0,1-1 1,-4-5-1,3 7 29,0 0 0,0 0 0,0 1 0,-1-1 0,1 1 0,0-1 0,-1 1 0,1 0 0,0 0 0,-1 0 0,1 0 0,-1 1 0,0-1 0,1 1 0,-1-1 0,0 1 0,1 0 0,-1 0 0,-3 1 0,5-1-100,0 0 1,0 0-1,0 1 0,0-1 0,0 1 1,0-1-1,1 1 0,-1-1 1,0 1-1,0 0 0,0-1 0,1 1 1,-1 0-1,0 0 0,1 0 0,-1-1 1,1 1-1,-1 0 0,1 0 1,-1 0-1,1 0 0,0 0 0,-1 0 1,1 0-1,0 0 0,0 0 0,0 0 1,0 0-1,0 0 0,0 1 1,-2 38-1781,3-34 1143,-1 38-5547,0-4-4513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10138,'0'0'12691,"83"-3"-12475,-38 3-136,1 3-80,0-3-176,0 0-760,-9 0-1377,-10-19-2656,-9-1-1656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4521,'0'0'18044,"201"36"-18044,-146-31-152,0-2-1521,-9-3-3936,-27 0-5801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14859,'0'0'7458,"92"6"-7266,-46-1-144,-1-2-48,-8-3-536,0 0-737,-1-8-1863,-8-14-3050,-19-3-3704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13555,'0'0'6409,"202"-6"-7825,-138 9-3873,0 5-7386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12259,'0'0'11234,"128"14"-11186,-82-12-48,0-2-352,-19 0-448,10 0-881,-19 0-1351,1-13-3042,-10-4-4944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9378,'0'0'13028,"33"6"-12676,111 21-220,-129-25-128,0 2-1,0 0 0,0 0 1,0 2-1,-1-1 1,0 2-1,20 12 0,-30-16 2,-1 0-1,1 0 0,-1 0 0,0 1 0,0-1 0,0 1 0,0 0 0,-1 0 0,0 0 0,1 0 0,-1 0 0,-1 1 1,1-1-1,-1 1 0,1-1 0,-2 1 0,1-1 0,0 1 0,-1 0 0,0-1 0,0 1 0,0 0 0,-1 6 1,-1 3 52,-1-1 0,-1 1 1,0-1-1,0 0 1,-1 0-1,-1-1 1,0 0-1,-14 21 0,-76 91 211,38-53-8,56-68-250,-14 17 166,2 0 1,-18 34 0,32-53-178,0-1 0,-1 0 0,1 1-1,0-1 1,0 1 0,0-1 0,0 1 0,0-1 0,0 1 0,0-1 0,0 1 0,0-1-1,1 1 1,-1-1 0,0 1 0,0-1 0,0 0 0,0 1 0,1-1 0,-1 1 0,0-1-1,0 0 1,1 1 0,-1-1 0,0 1 0,1-1 0,-1 0 0,0 0 0,1 1 0,-1-1-1,1 0 1,-1 0 0,0 1 0,1-1 0,0 0 0,19 8 17,-18-7-11,30 6-240,1-1 0,0-2 0,1-1 0,-1-2 1,56-4-1,-88 3 67,0 0 1,1-1-1,-1 1 1,0 0 0,1-1-1,-1 0 1,0 1-1,1-1 1,-1 0 0,0 1-1,0-1 1,0 0-1,0 0 1,0 0-1,0 0 1,0 0 0,0 0-1,0-1 1,0 1-1,0 0 1,-1 0 0,1-1-1,0 1 1,-1 0-1,0-1 1,1 1 0,-1 0-1,0-1 1,1 1-1,-1-3 1,1-2-802,-1 0 1,0 1 0,0-1-1,-1 0 1,1 1-1,-1-1 1,-2-6-1,-12-19-6848</inkml:trace>
  <inkml:trace contextRef="#ctx0" brushRef="#br0" timeOffset="1">1 394 7682,'0'0'14243,"183"-3"-14003,-137 9-240,0-3-120,-1-3-856,-8 0-1473,-9-11-2768,-19-9-1649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10730,'0'0'8159,"9"16"-8113,31 47-104,-39-61 31,0-1-1,0 1 1,0 0-1,0-1 1,0 0 0,0 1-1,1-1 1,-1 0-1,0 1 1,1-1-1,-1 0 1,1 0-1,0 0 1,-1 0-1,1-1 1,0 1-1,-1 0 1,1-1-1,0 1 1,0-1-1,0 0 1,-1 1-1,1-1 1,0 0-1,0 0 1,3-1-1,3 1-166,-8 0 194,1 0 0,-1 0 0,1 0 1,-1 0-1,1-1 0,-1 1 0,0 0 0,1 0 0,-1 0 0,1-1 0,-1 1 0,1 0 0,-1 0 1,0-1-1,1 1 0,-1 0 0,0-1 0,1 1 0,-1-1 0,0 1 0,1 0 0,-1-1 0,0 1 1,0-1-1,0 1 0,1-1 0,-1 1 0,0-1 0,0 1 0,0-1 0,0 1 0,0-1 0,0 1 0,0-1 1,0 1-1,0-1 0,0 0 0,-3-15 100,3 16-97,-1-5 36,-1 1 1,0-1-1,0 1 1,-1-1-1,1 1 1,-1 0-1,0 0 1,0 0-1,0 0 1,-1 1-1,1-1 1,-1 1-1,0 0 1,0 0-1,-6-4 1,3 3 181,1 1 1,0-1-1,-1 1 1,0 0-1,0 1 1,0 0-1,0 0 1,0 0-1,0 1 1,-9-1 0,15 3-217,-1-1 1,1 1 0,0-1 0,0 1 0,0 0 0,0-1 0,0 1 0,0 0-1,0 0 1,0 0 0,0 0 0,0 0 0,1 0 0,-1 0 0,0 0 0,0 0 0,1 0-1,-1 0 1,1 0 0,-1 0 0,1 1 0,0-1 0,-1 0 0,1 0 0,0 1-1,0-1 1,0 0 0,0 1 0,0-1 0,0 1 0,0 2-200,0 0 1,0 0-1,0-1 1,0 1-1,1 0 1,-1 0-1,1-1 0,0 1 1,0 0-1,0-1 1,1 1-1,2 3 1,1 0-490,0-1 1,1 0-1,0 0 1,12 8-1,18 10-4753,8-3-4338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15019,'0'0'6063,"-1"16"-5772,-2 6-228,0-1 205,0 1-1,1 0 0,2 0 0,0 0 0,1 0 0,4 22 0,-3-40-250,0 0 0,0 0 0,0 0-1,0 0 1,0 0 0,1-1 0,0 1 0,0-1-1,0 0 1,0 0 0,0 0 0,1 0 0,-1-1-1,1 1 1,0-1 0,0 0 0,0 0-1,0 0 1,0 0 0,0-1 0,6 2 0,5 0-369,0 0-1,-1-1 1,1-1 0,0 0 0,16-1 0,-27 0 68,-1-1 1,1 1-1,-1-1 0,0 0 0,0 0 0,1 0 0,-1 0 1,0-1-1,0 1 0,0-1 0,0 1 0,0-1 0,-1 0 1,1-1-1,0 1 0,2-3 0,1-2-1260,0-1 0,-1 1-1,0-1 1,7-15 0,0-13-5969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1 785 11763,'0'0'9508,"4"-30"-8058,1 0-1168,30-147 916,6 22 191,29-143-997,-67 283-498,-1 0 0,2 1 1,0-1-1,9-21 0,9 117-874,26 91 1388,-14-56-663,18 121 1,-51-236 146,-1 0 0,1 0-1,-1 0 1,0 0 0,1 0 0,-1 1 0,0-1 0,0 0-1,0 0 1,0 0 0,0 0 0,0 0 0,0 0 0,0 0 0,0 0-1,-1 0 1,1 0 0,0 0 0,-1 0 0,1 0 0,0 0-1,-1 0 1,1 0 0,-1 0 0,0 0 0,1 0 0,-1-1 0,0 1-1,0 0 1,1 0 0,-1-1 0,0 1 0,0 0 0,0-1 0,0 1-1,0-1 1,0 1 0,0-1 0,0 0 0,-1 1 0,-2-1-576,-1-1 0,1 1 0,0-1 0,0 0 0,0 0 0,0 0-1,0-1 1,0 1 0,-5-4 0,-28-18-7028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1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7434,'0'0'14595,"0"211"-13131,9-131-544,9-3-328,1-5-200,-1-12-208,0-13-144,-9-14-40,1-17-432,8-7-800,-9-12-1368,9-25-2185,1-5-1569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10490,'0'0'12403,"-9"193"-11387,9-127-336,0-3-184,0-5-256,9-9-240,1-5-136,8-11-736,0-8-1056,19 3-1145,0-12-2744,-10-2-2401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13411,'0'0'10274,"92"0"-10154,-55 0-112,-10 0 8,1 0-16,-10 0-160,0 0-792,-9-3-1057,1-8-2215,-10 0-1298</inkml:trace>
  <inkml:trace contextRef="#ctx0" brushRef="#br0" timeOffset="1">110 0 14251,'0'0'10258,"0"176"-10018,0-132-176,9-5-64,1-4-152,-10-4-552,9-7-688,18-2-977,-8-8-2496,-1-8-1408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13619,'0'0'7500,"17"3"-7222,-10-1-259,11 1 91,-1 1 0,1 1 0,-1 0 0,0 2 0,0 0 0,-1 1 0,0 0 0,15 11 0,-30-17-29,1 0 1,-1 0-1,0-1 0,1 1 1,-1 0-1,0 1 0,0-1 1,0 0-1,-1 0 0,1 0 1,-1 1-1,1-1 0,-1 0 1,0 0-1,1 1 0,-1-1 1,0 0-1,-1 1 0,0 3 1,-11 44 816,0-26-825,-2 0 0,0-1 0,-1-1 1,-2 0-1,-20 21 0,11-13 108,-29 44 0,54-71-167,-1-1 1,1 0-1,-1 1 0,1 0 1,0-1-1,0 1 0,0-1 1,0 1-1,0 0 0,1 0 0,-1 0 1,1-1-1,0 1 0,0 0 1,0 0-1,0 0 0,0 0 0,1-1 1,-1 1-1,1 0 0,2 5 1,-1-4 8,0-1 0,1 1 0,0-1 0,-1 1 0,1-1 0,1 0 0,-1 0 0,0 0 0,1 0 0,-1-1 0,1 0 0,7 4 0,5 1-106,0-1 0,0 0 1,0-2-1,1 1 0,0-2 1,18 1-1,-28-3-262,0 0 0,0-1 1,1 0-1,-1 0 0,14-3 0,-18 2 62,-1 0 0,0 0 0,0 1 0,0-1 0,-1 0 1,1-1-1,0 1 0,0 0 0,0 0 0,-1-1 0,1 1 0,-1-1 0,1 0 0,-1 1 0,0-1 0,1 0 0,-1 0 0,0 0 0,0 0 0,0 0 0,-1 0 0,2-3 0,7-24-5625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12619,'0'0'10442,"174"58"-10178,-128-44-264,0-6-288,0-2-608,-10-1-977,10-5-1895,-9 0-913,-10 0-5658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12819,'0'0'9895,"28"2"-9741,89 9-96,-104-9-59,-1 0-1,0 0 1,1 1-1,-1 0 1,0 2-1,-1-1 1,17 9-1,-25-11 19,0 0 0,0 0-1,0 1 1,0-1 0,0 1-1,0-1 1,-1 1 0,1 0-1,-1 0 1,0 0 0,0 0 0,0 0-1,0 1 1,-1-1 0,1 1-1,-1-1 1,0 1 0,0 0 0,0-1-1,0 1 1,-1 0 0,1 6-1,-1-3 62,0 2 11,1 1 0,-2 0 0,1-1 0,-1 1 0,-1-1 0,1 1 0,-2-1 0,1 1 0,-1-1 0,-7 13 0,-36 58 188,19-35-21,-33 72 1,58-112-252,0-1 1,1 1-1,-1-1 0,1 1 0,0-1 0,0 1 0,0 0 0,1 0 0,-1-1 0,1 1 0,0 0 1,1 0-1,-1 0 0,1-1 0,0 1 0,3 8 0,-2-10-30,0 1 0,1-1 0,-1 1 0,1-1-1,0 0 1,0 0 0,0 0 0,1-1 0,-1 1 0,1-1 0,-1 0-1,1 0 1,0 0 0,0 0 0,0 0 0,0-1 0,0 0 0,7 2 0,-3-1-331,0 0 1,0-1 0,0 0-1,1 0 1,-1-1 0,0 0-1,1 0 1,-1-1 0,0 0-1,15-4 1,-18 3-311,-1 0 0,1 0-1,-1 0 1,0 0 0,0-1 0,0 1 0,0-1-1,0 0 1,0-1 0,-1 1 0,1 0-1,4-7 1,11-23-7174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7394,'0'0'13691,"165"6"-13323,-110-3-248,0-1-120,0 1-593,-18-3-879,-1 0-1616,-8-8-2074,-19-9-3607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11042,'0'0'8685,"5"10"-8438,-3-5-290,16 31-19,-17-34 3,1 0-1,-1-1 1,0 1 0,1-1 0,-1 1 0,1-1 0,-1 1 0,1-1-1,-1 0 1,1 0 0,0 0 0,0 0 0,0 0 0,0 0 0,0 0-1,0 0 1,0-1 0,0 1 0,0-1 0,2 1 0,-4-22-60,-2 17 238,0 0 1,0-1-1,0 1 1,0 0-1,-1 0 0,0 0 1,0 0-1,0 1 1,0-1-1,-1 1 0,1 0 1,-1-1-1,0 2 1,0-1-1,0 0 1,0 1-1,0 0 0,0 0 1,-1 0-1,1 0 1,-1 1-1,0 0 0,1 0 1,-1 0-1,-5 0 1,9 23 30,0-17-309,1 1-1,0 0 1,0 0 0,1 0-1,0-1 1,0 1-1,0 0 1,1-1-1,0 1 1,0-1 0,0 0-1,1 1 1,0-1-1,0 0 1,0-1-1,0 1 1,1 0 0,0-1-1,-1 0 1,2 0-1,8 7 1,40 31-4378,-6-11-1620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2817,'0'0'17862,"-12"35"-16767,9-26-1010,-10 26 138,2 1 0,1 0 0,2 0-1,2 0 1,1 1 0,0 46-1,6 74 713,6 0 0,7 0 0,37 164 0,-46-298-969,1 0-1,1 0 1,1-1 0,1 0 0,0-1-1,2 0 1,0 0 0,24 30 0,-33-49-124,0 0 1,0 0-1,0 0 1,0 0-1,0-1 0,1 1 1,-1-1-1,0 0 1,1 1-1,-1-1 1,1 0-1,-1 0 1,1-1-1,0 1 1,-1-1-1,1 1 0,0-1 1,-1 0-1,1 0 1,0 0-1,-1 0 1,1 0-1,0-1 1,-1 1-1,1-1 0,0 0 1,-1 1-1,1-1 1,-1-1-1,1 1 1,-1 0-1,0-1 1,1 1-1,-1-1 1,3-2-1,7-6-1711,-1 0-1,0 0 1,0-1-1,17-24 1,10-21-9338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12619,'0'0'9898,"120"154"-9898,-84-130-344,1-4-528,0-12-769,-1-8-1423,1-8-2594,-19-14-2791</inkml:trace>
  <inkml:trace contextRef="#ctx0" brushRef="#br0" timeOffset="1">330 1 8914,'0'0'6880,"0"27"-4870,0 439 4630,0 38-4766,0-494-1976,0 0-209,0 0 0,0 0 1,1 0-1,0 0 0,1 0 0,5 18 0,-7-27 100,0-1-1,1 0 1,-1 1 0,0-1 0,0 0-1,0 1 1,1-1 0,-1 0 0,0 0-1,0 1 1,1-1 0,-1 0 0,0 0-1,1 1 1,-1-1 0,0 0 0,1 0-1,-1 0 1,0 1 0,1-1 0,-1 0-1,0 0 1,1 0 0,-1 0 0,0 0-1,1 0 1,-1 0 0,1 0 0,-1 0-1,0 0 1,1 0 0,-1 0 0,1 0-1,-1 0 1,0 0 0,1 0 0,-1-1-1,0 1 1,1 0 0,-1 0 0,0 0-1,1-1 1,-1 1 0,0 0 0,1 0-1,-1-1 1,0 1 0,0 0 0,1 0-1,-1-1 1,0 1 0,0 0 0,0-1-1,0 1 1,1-1 0,-1 1 0,9-17-7283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15091,'0'0'7306,"156"-2"-7162,-110 2-96,-10 0-40,-8 0-8,-19 0-264,0 0-352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1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12187,'0'0'9331,"26"16"-8971,82 52-53,-100-63-259,0 0 1,0 0-1,-1 1 1,0-1 0,0 2-1,0-1 1,-1 1-1,11 15 1,-14-16 39,-1-1 0,-1 1 1,1 0-1,-1 0 0,0 0 0,0 1 1,-1-1-1,1 0 0,-2 11 0,1-9 14,-2 1-25,1-1-1,-1 0 1,-1 0-1,1 0 1,-2 0-1,1 0 1,-1 0-1,0-1 0,0 0 1,-1 1-1,0-2 1,0 1-1,-13 11 1,-12 20 38,6-10 9,21-25-68,-1 0 0,1 1 0,-1 0 0,1-1 0,0 1 0,0 1 0,1-1 0,-1 0 0,1 1-1,0-1 1,0 1 0,1 0 0,-1-1 0,1 1 0,-1 8 0,2-13-60,1 1 1,-1 0-1,1-1 0,-1 1 1,1-1-1,0 1 0,-1-1 0,1 1 1,0-1-1,-1 1 0,1-1 1,0 1-1,-1-1 0,1 0 1,0 0-1,0 1 0,-1-1 1,1 0-1,0 0 0,0 0 1,0 0-1,-1 0 0,1 0 1,0 0-1,0 0 0,1 0 1,33 0-1106,-23-1 207,-5 2-108,0-2 0,0 1 0,0-1 0,0 0-1,0 0 1,12-5 0,9-7-5162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8282,'0'0'12284,"16"-1"-12026,-3 0-154,2-1-102,0 1 0,-1 0 0,1 2 0,26 3 0,-38-4 21,0 1 1,0-1-1,0 1 1,0 0 0,0 0-1,0 0 1,0 0 0,-1 0-1,1 1 1,0-1-1,-1 1 1,1 0 0,-1 0-1,0 0 1,0 0-1,1 0 1,-1 0 0,-1 1-1,1-1 1,0 1-1,0-1 1,-1 1 0,0 0-1,1-1 1,-1 1-1,0 0 1,-1 0 0,1 0-1,0 0 1,-1 0-1,1 0 1,-1 5 0,0 5 238,-1-1 1,0 1-1,-1-1 1,-1 0-1,0 1 1,0-1-1,-8 16 1,-1-3-40,-1 0 0,-21 29 1,15-26-96,2-4 17,-22 44 0,34-58-108,1 0 0,0 0 0,1 0-1,0 0 1,1 1 0,0-1 0,1 1-1,0 14 1,1-20-22,-1 3 13,1-1 1,0 1-1,1-1 1,0 1 0,3 12-1,-3-18-28,1 1 0,-1-1 0,0 1 1,1-1-1,-1 0 0,1 1 0,0-1 0,0 0 0,0 0 0,0 0 0,0 0 0,0-1 0,0 1 1,1-1-1,-1 1 0,1-1 0,-1 0 0,6 2 0,0 0-173,1 0 1,0 0-1,0-1 0,0 0 0,0-1 1,0 0-1,0 0 0,0-1 0,0 0 1,1-1-1,8-1 0,-14 1-135,0 0-1,0-1 1,0 1-1,0-1 1,0 1-1,-1-1 1,1 0-1,-1-1 1,1 1-1,-1-1 1,3-3-1,-3 3-318,0 0 1,-1 0-1,1-1 0,-1 1 0,0-1 0,0 1 1,-1-1-1,1 0 0,-1 0 0,0 0 1,0 0-1,1-7 0,0-22-8850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8530,'0'0'14715,"165"25"-14147,-110-17-416,-9-5-152,-10-3-320,1 0-768,-19 0-897,1-3-1815,-19-14-1193,0-2-4393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9946,'0'0'11887,"3"-1"-11753,0 1-126,-1 0-1,0 0 1,1 0-1,-1 0 0,1 0 1,-1 0-1,0 1 1,0-1-1,1 1 1,-1-1-1,0 1 0,0 0 1,1 0-1,2 2 1,37 23 80,-15-9-68,-18-12-15,-1 0 0,0 0 0,0 0 0,0 1 0,-1 0 0,14 15 0,-20-19 25,1-1-1,-1 1 0,0 0 1,0 0-1,0 0 0,0 0 0,0 0 1,0 1-1,0-1 0,-1 0 1,1 0-1,-1 1 0,0-1 0,1 0 1,-1 0-1,0 1 0,0-1 1,-1 0-1,1 1 0,0-1 1,-1 0-1,1 0 0,-1 1 0,0-1 1,0 0-1,0 0 0,0 0 1,0 0-1,0 0 0,0 0 0,-1 0 1,1-1-1,-4 4 0,-22 23 175,21-24-132,1 0 1,0 1-1,0 0 1,0 0-1,1 0 1,0 0 0,0 1-1,0 0 1,1 0-1,-1 0 1,1 0-1,1 0 1,-1 1-1,1-1 1,0 1-1,-1 10 1,2-12 10,1 0 0,0 1 1,1-1-1,-1 0 1,1 0-1,0 0 1,0 0-1,0 0 0,1 0 1,0 0-1,2 5 1,-2-8-84,1 1 0,-1-1 1,1 0-1,-1 0 0,1 0 0,0 0 1,0 0-1,0-1 0,0 1 1,0-1-1,0 0 0,0 0 0,0 0 1,1 0-1,-1 0 0,0-1 1,1 1-1,-1-1 0,4 0 0,7 1-411,1 0 0,0-1-1,0-1 1,22-3-1,7-11-2663,-3-13-3364,-13 3-2746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0:3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15019,'0'0'9426,"24"33"-8867,82 112-270,-85-115-157,-1 1-1,-2 1 1,-1 1-1,-1 0 1,11 39-1,-11-29 43,-1-3 44,-2 1 1,-1 1-1,-3 1 0,-1-1 0,-3 1 0,-1 0 1,-2 0-1,-2 1 0,-8 62 0,3-83-129,0 0 0,-2-1 0,0 0 0,-2 0-1,0-1 1,-1 0 0,-2-1 0,-14 22 0,-9 4 88,-1 0 1,-44 41-1,71-78-149,4-3-11,0-1-1,-1 0 0,1-1 0,-1 1 0,0-1 1,-7 4-1,11-7-216,3-7-60,0 1 1,0 0-1,0 0 1,1 0 0,-1 0-1,1 0 1,1 1-1,-1-1 1,1 1 0,-1-1-1,5-3 1,2-8-1429,11-25-5451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11739,'0'0'11350,"-27"32"-10566,27-32-784,-112 139 438,107-131-386,0 0 0,1-1 0,0 1 0,0 1 1,1-1-1,0 1 0,0-1 0,1 1 0,0 0 1,1 0-1,0 0 0,0 0 0,1 0 0,0 0 1,2 11-1,-1 10 178,-1-6-58,1 0 0,1 0 0,1-1 0,2 1 0,0-1 0,11 30 0,-13-44-154,1-1 1,0 1 0,0-1 0,1 1-1,0-1 1,0 0 0,1-1-1,0 1 1,0-1 0,1-1-1,0 1 1,0-1 0,1 0 0,-1-1-1,1 1 1,1-2 0,-1 1-1,16 5 1,-14-7-148,1 0 1,0 0-1,0-2 1,21 2-1,-29-2-10,-1-1 0,1 0 1,-1 0-1,1 0 0,0-1 0,-1 1 0,1 0 1,-1-1-1,1 0 0,-1 1 0,0-1 1,1 0-1,-1 0 0,0-1 0,1 1 0,-1 0 1,0-1-1,0 1 0,0-1 0,0 0 0,0 0 1,-1 0-1,1 0 0,0 0 0,-1 0 1,2-3-1,0-5-1524,-1-1 0,0 0 0,0 0 1,-1 0-1,0-19 0,-1-11-5616</inkml:trace>
  <inkml:trace contextRef="#ctx0" brushRef="#br0" timeOffset="1">1 286 6601,'0'0'13899,"183"-2"-12514,-110 2-865,10 0-328,-10 0-192,-18-14-800,-9 0-1049,-37-11-2304,-9 3-952,0 3-2272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10578,'0'0'7641,"33"2"-6252,35 3-1128,169 8 372,-82-19-3271,-120 1 1542,16-13-5095,-48 16 5863,0 1 0,0-1 1,-1 1-1,1-1 0,0 0 0,-1 0 0,0-1 1,1 1-1,-1 0 0,0-1 0,0 0 0,0 1 1,0-1-1,-1 0 0,1 0 0,-1 0 0,0 0 1,0 0-1,0 0 0,0 0 0,0 0 0,-1 0 0,1-1 1,-1-3-1,-3-23 4216,2 30-3629,1-1 0,-1 0-1,1 0 1,0 0 0,-1 0 0,0 1-1,1-1 1,-1 0 0,1 0 0,-1 1 0,0-1-1,0 1 1,1-1 0,-1 1 0,0-1 0,0 1-1,0-1 1,1 1 0,-1-1 0,0 1 0,0 0-1,0 0 1,0-1 0,0 1 0,0 0 0,0 0-1,0 0 1,-1 0 0,1 1-90,0 0 1,0 0-1,1 1 1,-1-1-1,0 0 0,0 0 1,1 0-1,-1 1 0,1-1 1,-1 0-1,1 1 1,0-1-1,-1 0 0,1 1 1,0-1-1,0 3 1,0-4-96,-4 54 1933,4 96-1,2-56-1035,3 9-518,26 151 1,-31-249-165,3 11-2864,3-23-3540,-5-18 706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10002,'0'0'4785,"29"1"-3020,96 8-511,-109-8-1167,-1 2 0,0-1 0,0 2-1,0 0 1,0 1 0,0 0-1,-1 1 1,0 1 0,-1 0-1,24 16 1,-30-18-81,0 0-1,-1 0 1,1 1 0,-1-1-1,0 2 1,0-1-1,-1 1 1,0-1 0,5 10-1,-8-13 10,0 1-1,-1-1 1,0 1 0,1 0-1,-1-1 1,-1 1-1,1 0 1,0-1 0,-1 1-1,0 0 1,0 0-1,0 0 1,0 0 0,-1-1-1,1 1 1,-1 0 0,0-1-1,0 1 1,0 0-1,-1-1 1,1 1 0,-1-1-1,-3 5 1,-4 3 23,0 0 0,0-1 0,-1 0 0,0-1 0,-1 0 1,1-1-1,-2 0 0,0 0 0,-16 7 0,-14 5 15,-65 22 0,63-28 68,44-14-120,-1 0 1,1 0 0,0 1-1,0-1 1,0 0-1,0 0 1,0 0-1,0 0 1,0 0-1,0 1 1,0-1-1,0 0 1,0 0 0,0 0-1,0 0 1,0 1-1,0-1 1,0 0-1,0 0 1,0 0-1,0 0 1,0 0 0,0 1-1,0-1 1,0 0-1,0 0 1,0 0-1,0 0 1,0 1-1,1-1 1,-1 0-1,0 0 1,0 0 0,0 0-1,0 0 1,0 0-1,0 0 1,1 0-1,-1 1 1,0-1-1,0 0 1,0 0-1,0 0 1,0 0 0,1 0-1,-1 0 1,0 0-1,0 0 1,0 0-1,0 0 1,1 0-1,-1 0 1,0 0 0,0 0-1,0 0 1,0 0-1,1 0 1,-1 0-1,0 0 1,0 0-1,0 0 1,0 0 0,12 3 87,8-1 175,0 2 1,0 0-1,-1 1 0,0 2 1,0-1-1,0 2 1,-1 1-1,0 0 1,-1 1-1,0 1 1,0 0-1,-2 2 1,1 0-1,-1 0 0,-1 1 1,-1 1-1,0 1 1,-1 0-1,16 25 1,-9-7-277,-13-22-492,1 1 1,0-1-1,2 0 0,13 16 1,-20-25-433,4 1 46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4401,'0'0'15339,"28"162"-13874,-19-87-665,0 4-504,0-2-216,0-2-80,0-12-512,1-11-777,-1-11-1143,-9-16-2145,0-14-1736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5281,'0'0'11983,"32"4"-11267,107 12-433,-122-14-300,1 1 1,-1 1 0,0 1 0,0 0 0,0 1 0,-1 1 0,0 1 0,0 0 0,14 10 0,-26-16-3,0 1 1,0 0 1,0 0 0,0 0 0,-1 1 0,1-1 0,-1 1 0,0 0 0,1 0 0,-2 0 0,1 0 0,0 0 0,2 7-1,-5-9 52,1 0 0,0 0 0,-1 0 0,1 0 0,-1 1 0,1-1 0,-1 0 0,0 0 0,0 1 0,0-1-1,0 0 1,-1 0 0,1 0 0,-1 1 0,1-1 0,-1 0 0,0 0 0,0 0 0,1 0 0,-2 0-1,1 0 1,0 0 0,0 0 0,0-1 0,-1 1 0,1 0 0,-1-1 0,0 1 0,1-1 0,-1 1-1,-3 1 1,-23 14 154,-2-1-1,-45 17 0,50-23-185,1 0 0,1 2 1,0 0-1,0 2 0,-30 23 0,52-36 11,0 0 0,0-1 0,0 1 0,0 0 0,0 0 1,0 0-1,0 0 0,0 0 0,0 0 0,1 0 0,-1 1 0,0-1 0,1 0 0,-1 0 0,1 0 0,-1 1 0,1-1 0,0 0 0,-1 1 0,1-1 1,0 0-1,0 1 0,0-1 0,0 0 0,0 1 0,0-1 0,1 0 0,-1 1 0,0-1 0,1 0 0,-1 1 0,1-1 0,-1 0 0,1 0 0,0 1 0,-1-1 1,1 0-1,0 0 0,0 0 0,0 0 0,0 0 0,1 1 0,6 4 168,0 0 1,0-1-1,0 0 0,18 8 0,-11-5 134,-8-4-298,14 7 320,-1 1 0,21 16 0,-34-22-267,-1-1 0,-1 1 0,1-1 0,-1 2 0,0-1 0,0 1 0,-1-1 0,0 1 0,0 0 0,3 9 0,0 4-108,21 40-2679,-26-56 1952,0-1 1,1 0-1,-1 0 1,1 0-1,0 0 1,0 0-1,0-1 1,5 4 0,11 2-5036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10338,'0'0'8197,"7"29"-5733,2 8-1770,-3-6-107,2 0 0,2-1-1,23 52 1,-28-70-411,1-1-1,0 1 1,1-1 0,1-1 0,-1 1 0,2-2 0,-1 1-1,1-1 1,19 15 0,-21-19-138,0-1 0,0 0 0,1 0 0,-1-1 0,1 0 0,0 0 0,0-1 0,0 0 0,0 0-1,0-1 1,0 0 0,1 0 0,-1-1 0,0 0 0,1-1 0,13-2 0,-17 2-34,-1 0 1,1 0-1,-1-1 0,0 0 1,0 0-1,0 0 0,0 0 1,0-1-1,0 1 1,0-1-1,-1 0 0,1 0 1,-1 0-1,0-1 0,5-6 1,-2 1 3,0 0-1,-1-1 1,0 0 0,-1 0 0,0-1 0,4-14 0,-1-8 1,-2 1 1,0-1-1,-1-58 1,-4 78-5,0-1 0,-1 0 0,0 1 0,-1-1 0,0 0 1,-1 1-1,-1 0 0,0 0 0,-1 0 0,-1 0 0,1 1 0,-2-1 1,0 1-1,0 1 0,-1 0 0,-1 0 0,0 0 0,0 1 0,-1 1 1,-18-15-1,25 22-51,0-1 0,0 2-1,0-1 1,-1 0 0,1 1 0,0-1 0,-1 1 0,1 0 0,-1 0 0,1 0 0,-1 1 0,0-1-1,1 1 1,-1 0 0,0 0 0,1 0 0,-1 1 0,1-1 0,-1 1 0,0 0 0,1 0 0,0 0-1,-1 0 1,1 1 0,-1-1 0,-4 4 0,-3 3-882,0 1 1,0 0-1,1 1 0,1 0 1,-13 16-1,10-12-991,-26 33-7239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1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13475,'0'0'9082,"156"107"-8858,-119-82-224,-1-6-144,-8-8-832,-10-8-945,-9-3-807,-9-14-1513,0-14-2329</inkml:trace>
  <inkml:trace contextRef="#ctx0" brushRef="#br0" timeOffset="1">202 1 5089,'0'0'17204,"-9"187"-15732,9-132-792,0 0-488,9-6-192,9-5-408,0-8-944,10-9-1033,-1-7-3064,-8-15-2969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11002,'0'0'10809,"-12"24"-9714,3-6-924,-1-2-60,2 1 0,0 0 0,1 1-1,0-1 1,2 1 0,0 1 0,1-1 0,-2 27-1,3-1 185,2 0 0,3 1 0,7 50 0,-7-80-271,1-1 0,0 0 0,1 0-1,1 0 1,1 0 0,0-1 0,0 0-1,1 0 1,1 0 0,0-1 0,1 0-1,0-1 1,17 16 0,-22-23-133,2 0 0,-1 0 0,0-1 0,1 1 0,0-2 0,0 1 0,0 0 0,0-1 0,0 0 0,0-1 0,0 1 0,1-1 0,-1 0 0,1-1 0,-1 0 0,10 0 0,-15 0-40,1 0 0,0 0 0,0 0 0,0 0 0,-1-1 0,1 1 0,0 0 0,0-1 0,-1 0-1,1 1 1,0-1 0,-1 0 0,1 0 0,-1 0 0,1 0 0,-1 0 0,1 0 0,-1 0 0,0 0 0,0-1-1,1 1 1,-1 0 0,0-1 0,0 1 0,0-1 0,0 0 0,0-1 0,2-5-912,-1 0 1,0 1-1,-1-1 0,1-1 1,-1-8-1,0 7-264,1-35-5737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18 298 9874,'0'0'11883,"165"30"-10915,-100-22-624,-1-5-344,0-3-120,-9 0-1024,-9-11-897,-19-19-2280,-8 2-1560,-19 3-2953</inkml:trace>
  <inkml:trace contextRef="#ctx0" brushRef="#br0" timeOffset="1">0 1 10178,'0'0'10674,"220"33"-10433,-137-14-241,-10 3-905,19 16-1271,-19-2-3161,-18-3-3009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1 641 10306,'0'0'6239,"0"-24"-4759,8-331 718,2 134-1482,-1 180 54,1 56-586,15 60 362,-16-46-269,1 1-1,21 40 1,-9-24-115,-15-31-117,0 0 0,0-1 0,2 0 0,0 0 0,18 21 0,-26-34-46,-1 0 1,1-1-1,0 1 0,0 0 0,-1-1 1,1 1-1,0-1 0,0 1 0,0-1 1,-1 1-1,1-1 0,0 1 0,0-1 1,0 0-1,0 0 0,0 1 1,0-1-1,0 0 0,0 0 0,0 0 1,0 0-1,0 0 0,0 0 0,0 0 1,0-1-1,0 1 0,0 0 0,0 0 1,0-1-1,0 1 0,-1-1 0,1 1 1,0-1-1,0 1 0,0-1 0,-1 1 1,1-1-1,0 0 0,0 1 1,-1-1-1,1 0 0,-1 0 0,1 0 1,0 1-1,-1-1 0,0 0 0,1 0 1,-1 0-1,1-2 0,20-55 204,-18 46-178,2-7 7,-1-1 0,3-34 0,-5 33-14,0 1 1,9-30 0,-11 49-15,0 1 0,0-1 0,0 1 0,0 0 0,0-1 0,0 1 0,0-1-1,0 1 1,0-1 0,1 1 0,-1 0 0,0-1 0,0 1 0,0 0 0,1-1 0,-1 1 0,0 0 0,0-1 0,1 1 0,-1 0 0,0-1 0,1 1 0,-1 0 0,0 0 0,1-1 0,-1 1 0,0 0 0,1 0 0,-1 0 0,0 0 0,1-1-1,-1 1 1,1 0 0,-1 0 0,1 0 0,-1 0 0,0 0 0,1 0 0,-1 0 0,1 0 0,-1 0 0,0 0 0,1 0 0,-1 1 0,1-1 0,-1 0 0,0 0 0,1 0 0,-1 0 0,0 1 0,1-1 0,-1 0 0,1 0 0,-1 1 0,0-1 0,20 23 324,-18-20-305,104 169 1384,-68-105-1545,61 79 0,-88-132-230,-4-3 25,1-2 0,1 1 0,16 15 0,5-9-2470,10-9-3289,-13-6-1621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2 217 13475,'0'0'13300,"-2"8"-12917,2 3-287,0 0-1,1 0 1,0 0 0,0 0 0,1-1-1,1 1 1,0-1 0,0 1 0,1-1-1,7 13 1,8 28 202,9 30-39,5-2 1,2-1-1,58 92 0,-79-146-245,-14-23-14,1 0 0,-1-1 0,1 1 0,-1 0 1,1 0-1,-1 0 0,1 0 0,0 0 0,-1-1 0,1 1 1,0 0-1,0 0 0,-1-1 0,1 1 0,0-1 1,0 1-1,0-1 0,0 1 0,0-1 0,0 1 0,0-1 1,0 0-1,0 0 0,0 1 0,0-1 0,0 0 1,0 0-1,0 0 0,0 0 0,2 0 0,5-14-6,-8 13 5,12-34-41,-2 0-1,-1-1 1,-2 0 0,4-61-1,-5-155-97,-6 200 158,2-31-12,0 39 79,-1 1 0,-7-50 0,-2 61 403,8 31-427,9 29-9200,0-12-1090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72 6857,'0'0'14696,"-5"29"-14263,-13 92-284,17-118-142,0 0-1,0 1 0,1-1 0,0 0 0,-1 1 0,1-1 0,0 0 1,1 1-1,-1-1 0,0 0 0,1 0 0,0 1 0,0-1 1,0 0-1,0 0 0,1 0 0,-1 0 0,1 0 0,-1 0 1,1 0-1,0-1 0,0 1 0,1 0 0,-1-1 0,0 0 0,1 0 1,0 1-1,4 2 0,-2-3 4,1 0 0,-1-1 0,1 0 0,0 1 0,-1-2 0,1 1 0,0-1 0,0 1 0,0-2 0,-1 1 0,12-2 0,-14 1-6,1-1 0,-1 1-1,0-1 1,0 1 0,0-1 0,1 0 0,-2 0-1,1 0 1,0 0 0,0-1 0,-1 1-1,1-1 1,-1 0 0,0 0 0,0 0-1,0 0 1,0 0 0,0 0 0,-1 0 0,1-1-1,-1 1 1,0 0 0,0-1 0,0 1-1,0-6 1,2-5 14,-1 0 0,-1-1 0,0 1 0,-1 0 0,-2-17-1,1 25 8,-1 0-1,0 0 0,0 0 0,0 0 0,-1 1 1,0-1-1,0 1 0,0 0 0,-1 0 0,1 0 1,-1 0-1,0 0 0,-1 1 0,1 0 1,-1 0-1,-9-6 0,4 3 21,-1 0 0,0 1 1,0 0-1,0 1 0,0 0 0,-1 1 1,-20-4-1,29 7-90,-1 1-1,0-1 1,1 1-1,-1 0 1,0 0 0,1 0-1,-1 1 1,1-1-1,-1 1 1,0 0-1,1 0 1,-1 0 0,1 0-1,0 1 1,-1 0-1,-5 3 1,4-1-501,0 1-1,0-1 1,0 1-1,0 1 1,1-1-1,0 0 1,-7 12-1,-16 32-8096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0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12779,'0'0'7499,"-3"2"-6813,1 0-647,1 0 0,-1 0 0,0 0 0,1 0 0,0 0-1,0 0 1,-1 1 0,1-1 0,1 0 0,-1 1-1,0-1 1,0 1 0,1-1 0,0 1 0,-1-1 0,1 4-1,1 53 350,0-30-122,16 433 1733,-18-430-1976,0-27-66,1 0-1,-1 0 0,1 0 1,1-1-1,-1 1 1,1 0-1,-1 0 0,4 8 1,-4-13 15,0 0 0,0 0 0,0 0 0,0 0 0,0 0-1,0 1 1,0-1 0,0 0 0,0 0 0,0 0 0,0 0 0,0 0 0,0 0 0,0 1 0,0-1 0,0 0 0,0 0 0,0 0 0,0 0 0,0 0 0,1 0 0,-1 0 0,0 0-1,0 0 1,0 0 0,0 0 0,0 1 0,0-1 0,0 0 0,0 0 0,1 0 0,-1 0 0,0 0 0,0 0 0,0 0 0,0 0 0,0 0 0,0 0 0,1 0 0,-1 0 0,0 0 0,0 0-1,0 0 1,0 0 0,0 0 0,0 0 0,1 0 0,-1 0 0,0-1 0,0 1 0,0 0 0,0 0 0,0 0 0,0 0 0,0 0 0,0 0 0,0 0 0,1 0 0,-1 0 0,0 0-1,0-1 1,5-11-1833,0-18-1740,-4-13-2215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10818,'0'0'8641,"32"10"-7934,7 2-537,0-1 21,0 2 0,69 34 1,-107-46-189,17 7 47,1 1 1,-1 2-1,-1 0 0,33 26 0,-46-33-17,0 0 0,0 0 0,-1 1 0,1-1 0,-1 1 0,0 0 0,0 0 1,-1 0-1,1 0 0,-1 1 0,0-1 0,-1 1 0,1-1 0,-1 1 0,0-1 0,0 1 0,-1 0 0,0 0 0,0-1 0,0 1 1,-1 0-1,-2 10 0,0-7 33,0-1 0,-1 0 0,0 0 1,0 0-1,-1 0 0,1-1 0,-2 1 1,1-1-1,-1-1 0,0 1 0,-1-1 1,0 0-1,0 0 0,-12 7 0,1-1 1,-1-1 0,0-1-1,0-1 1,-41 14 0,35-16-66,0-2 0,0 0 0,-1-2 0,-45 0 0,71-3-49,-1 1 0,1-1 1,0 0-1,0 0 0,0 0 1,0 0-1,0 0 0,-1 0 0,1 0 1,0 0-1,0 1 0,0-1 0,0 0 1,0 0-1,0 0 0,0 0 0,-1 0 1,1 1-1,0-1 0,0 0 0,0 0 1,0 0-1,0 0 0,0 1 1,0-1-1,0 0 0,0 0 0,0 0 1,0 0-1,0 1 0,0-1 0,0 0 1,0 0-1,0 0 0,0 0 0,0 1 1,0-1-1,0 0 0,0 0 0,1 0 1,-1 0-1,0 0 0,0 1 0,0-1 1,0 0-1,0 0 0,0 0 1,0 0-1,1 0 0,-1 0 0,0 1 1,0-1-1,0 0 0,0 0 0,0 0 1,1 0-1,-1 0 0,0 0 0,14 12-1883,80 43-7068,-40-28 1153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73 696 3513,'0'0'18549,"-14"-32"-18185,-5-14-316,-14-50 0,31 88-47,1-1 0,-1 1-1,2-1 1,-1 1 0,1-1 0,0 0-1,1 1 1,0-1 0,0 1 0,1-1-1,0 1 1,1-1 0,6-13 0,0-4 0,7-27 8,82-238-181,-97 290 161,-1 0 0,0-1 0,1 1 0,-1 0 0,1 0 0,0 0 0,-1 0 0,1 0 0,0-1 0,-1 1 0,1 0 0,0 1 0,0-1 0,0 0 0,2-2 0,-2 3 7,-1 0 1,1 0-1,-1 1 0,1-1 0,-1 0 0,0 0 0,1 0 0,-1 0 0,1 0 0,-1 0 0,1 1 0,-1-1 0,0 0 0,1 0 0,-1 1 1,0-1-1,1 0 0,-1 1 0,0-1 0,1 0 0,-1 1 0,0-1 0,1 0 0,-1 1 0,0-1 0,0 0 0,0 1 0,1-1 1,-1 1-1,15 49-26,-11-35 99,35 146 507,29 255 0,-60-364-636,-4-27-808,2 45 0,-6-69 773,1 0 1,-1-1 0,0 1-1,0-1 1,0 1 0,0-1-1,0 1 1,0 0-1,0-1 1,0 1 0,0-1-1,-1 1 1,1-1 0,0 1-1,0-1 1,0 1 0,-1-1-1,1 1 1,0-1 0,-1 1-1,1-1 1,0 1 0,-1-1-1,1 1 1,-1-1 0,1 0-1,0 1 1,-1-1-1,1 0 1,-1 1 0,1-1-1,-1 0 1,1 0 0,-1 1-1,0-1 1,1 0 0,-1 0-1,1 0 1,-1 0 0,1 0-1,-1 0 1,1 0 0,-1 0-1,0 0 1,1 0 0,-1 0-1,1 0 1,-1 0 0,0-1-1,-29-14-5379,-5-13-1070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6673,'0'0'10451,"210"99"-10355,-127-77-96,36-8-1553,-27-6-1311,-10-8-2593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 8242,'0'0'9250,"-26"-1"-8834,-79-4-245,103 5-159,0 0 0,1 0 0,-1 1 1,0-1-1,0 0 0,1 0 1,-1 1-1,0-1 0,1 1 1,-1 0-1,0-1 0,1 1 1,-1 0-1,1 0 0,-1 0 0,1 0 1,0 0-1,-1 0 0,1 0 1,0 1-1,0-1 0,0 0 1,0 1-1,0-1 0,0 1 1,-2 2-1,2 0 56,1 0-1,-1 0 1,0 0 0,1 0 0,0 0 0,0 0-1,1 8 1,-1-4 130,0-8-198,-1 10 87,1 0 1,-1 0-1,2-1 0,-1 1 1,2 0-1,-1-1 1,1 1-1,0-1 0,1 1 1,0-1-1,1 0 1,0 0-1,0 0 0,10 14 1,11 4 104,1-1-1,44 35 1,-41-37-97,0 2-1,28 32 1,-56-57-70,0 0 0,0 1 1,0-1-1,0 1 0,0-1 1,0 1-1,0-1 1,0 1-1,-1-1 0,1 1 1,-1 0-1,1-1 0,-1 1 1,1 0-1,-1-1 0,0 1 1,0 0-1,0 0 1,0-1-1,0 1 0,0 0 1,-1 0-1,1-1 0,-1 1 1,1 0-1,-1-1 1,1 1-1,-1 0 0,0-1 1,0 1-1,0-1 0,0 1 1,0-1-1,0 0 1,0 1-1,0-1 0,-1 0 1,1 0-1,0 0 0,-2 1 1,-7 5 112,1-1 0,-1 0 0,-1-1-1,-18 7 1,22-9-163,-33 12 193,-74 15 0,15-5-403,134-27-4683,-1-8 2530,-1-2 1,48-23-1,0-3-3272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2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10882,'0'0'9149,"23"12"-8674,73 38 74,-86-45-363,-1 1 1,0 0-1,0 0 0,-1 1 0,1 0 0,-2 1 0,1 0 1,-1 0-1,0 0 0,-1 1 0,0 0 0,0 0 0,8 20 1,-9-12 25,0-1 0,-1 1 0,-1 0 0,0 0 0,-1 0 1,-1 31-1,-2-37-150,0 1 1,-1-1-1,0 1 0,-1-1 1,0 0-1,0 0 1,-1 0-1,-1 0 1,0-1-1,-1 0 0,-6 10 1,3-7-137,0-1 1,-1 0-1,0-1 1,0 0 0,-1 0-1,-1-1 1,0-1-1,-14 9 1,-7-6-1584,31-12 1465,1 0 1,0 0-1,0 0 0,0 0 1,0 0-1,0 0 0,0 0 1,0 0-1,0-1 0,-1 1 1,1 0-1,0-1 0,0 1 1,0-1-1,0 1 0,0-1 1,1 0-1,-1 1 0,0-1 1,0 0-1,0 1 0,0-1 1,1 0-1,-1 0 0,0 0 1,1 0-1,-1 0 1,0-1-1,-2-23-6146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57 4705,'0'0'12109,"-31"-9"-10404,-94-28-421,120 35-1170,0 0 0,0 0 0,0 1 0,0 0 0,0 0 0,-1 0 1,1 1-1,-8 0 0,6 1 68,6 2-152,0 0 0,1 0-1,-1 1 1,1-1 0,0 0-1,-1 1 1,2-1-1,-1 1 1,1 5 0,1-2-31,0-1 1,0 0-1,1 0 1,0 0-1,0 0 1,0 0-1,1 0 1,-1-1-1,2 1 1,-1-1-1,0 0 1,7 5-1,71 55-48,-49-40 34,-12-9 11,0 1-1,-1 1 1,33 38-1,-47-48 23,0 1 0,-1-1 0,0 1 0,0 0 0,-1 0 0,0 1 0,-1-1 0,0 1 0,0 0 0,-1 0 0,-1 0-1,1 0 1,-1 15 0,-1-21 18,-1 0-1,1 1 1,-1-1-1,0 1 1,0-1-1,0 0 1,0 0 0,-1 1-1,0-1 1,0 0-1,0-1 1,0 1-1,-1 0 1,-5 6-1,2-4 27,0 0-1,0-1 0,-1 1 0,0-1 0,0 0 0,-1-1 1,-10 5-1,1-2 20,0 0 1,0-2 0,-1 0-1,0-1 1,0 0-1,-31 0 1,38-3-98,4-1 15,0 1 1,0-1-1,0-1 1,0 1-1,-13-4 1,18 4-47,1-1 1,-1 1 0,1-1 0,-1 0 0,1 0 0,-1 0 0,1 0-1,0 0 1,-1 0 0,1 0 0,0 0 0,0 0 0,0 0 0,0-1-1,0 1 1,0 0 0,0-1 0,0 1 0,1-1 0,-1 1 0,0-1 0,1 0-1,0 1 1,-1-1 0,1 1 0,0-1 0,0 0 0,-1 1 0,1-1-1,1-2 1,-1 2-66,0 0 0,1 0-1,0 0 1,-1 0 0,1 0 0,0 0-1,0 0 1,0 0 0,0 0-1,0 1 1,1-1 0,-1 0 0,0 1-1,1-1 1,-1 1 0,1-1 0,0 1-1,-1-1 1,1 1 0,0 0-1,0 0 1,0 0 0,2 0 0,53-20-1892,-46 17 1384,61-16-3245,-6 3-669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44 210 9874,'0'0'12163,"-10"25"-11460,3-9-580,2-4-65,0 0-1,0 0 1,2 1-1,-4 12 1,6-19-39,1 0-1,-1-1 1,1 1 0,0 0 0,0 0 0,1-1-1,0 1 1,0 0 0,0-1 0,0 1 0,1-1 0,0 0-1,0 1 1,6 8 0,2 3 1,1-2 0,1 0 0,0 0 1,1-1-1,0 0 0,1-1 0,18 12 0,-23-18-17,1-1-1,0 0 1,0-1-1,1 0 1,-1 0-1,1-2 1,0 1-1,0-1 1,1-1-1,-1 0 1,1 0-1,-1-1 1,13-1-1,-20 0-6,-1-1 0,1 1 0,0-1 0,0 0 0,-1 0 0,1-1 0,0 1 0,-1-1 0,0 0 0,1 0 0,-1 0 0,0 0-1,0 0 1,0-1 0,0 1 0,0-1 0,-1 0 0,1 0 0,-1 0 0,0 0 0,0 0 0,0-1 0,0 1 0,0-1 0,-1 1 0,0-1 0,1 0 0,-1 1 0,0-6 0,4-12-4,-2 0 1,-1 0 0,0-42-1,-2 61 8,-1-16 11,0-1-1,-2 0 0,0 1 0,-1 0 1,-1-1-1,0 2 0,-2-1 0,0 1 1,-1 0-1,0 0 0,-2 1 0,0 0 1,0 0-1,-2 2 0,0-1 0,0 1 0,-1 1 1,-1 0-1,-1 1 0,1 1 0,-20-12 1,28 19 17,0 0 0,0 1 0,0-1 0,-1 1 0,0 0 0,0 1 0,1 0 0,-1 0 0,0 0 0,-1 1 0,1 0 0,0 0 0,0 1 0,-10 0 0,15 0-31,0 1 1,1-1-1,-1 0 1,0 1-1,1-1 1,-1 1-1,1-1 1,-1 1-1,1 0 1,-1 0-1,1-1 1,0 1-1,-1 0 1,1 0-1,0 0 1,-1 1-1,1-1 0,0 0 1,0 0-1,0 1 1,0-1-1,0 1 1,1-1-1,-1 1 1,0-1-1,1 1 1,-1-1-1,1 1 1,-1 3-1,-1 4-135,1 1 0,0-1-1,1 1 1,1 11 0,-1-3-403,1-13 211,-1 0 1,0 1 0,1-1 0,0 0-1,0 0 1,1 0 0,-1 0 0,1 0 0,0 0-1,0 0 1,1 0 0,5 7 0,-2-4-763,0-1 1,1 0 0,0 0 0,0-1-1,1 0 1,10 6 0,28 15-7814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10306,'0'0'9309,"15"-2"-9206,7-2-94,0 1 0,40-1 0,-53 4-3,0 1 0,0 0-1,0 0 1,0 1 0,0 0-1,0 1 1,0 0 0,0 0 0,-1 1-1,0 0 1,12 7 0,-16-8 0,-1-1 0,0 1 0,1-1 0,-1 1 1,0 0-1,0 0 0,-1 0 0,1 1 0,-1-1 1,1 1-1,-1-1 0,2 5 0,-2-1 83,0 1-1,-1-1 1,0 0-1,0 0 1,-1 1-1,0 8 1,-1-12-57,0-1 0,0 1 1,0-1-1,-1 1 1,1-1-1,-1 0 0,0 0 1,0 0-1,0 0 1,0 0-1,0 0 0,-1-1 1,0 1-1,1-1 1,-1 0-1,0 1 0,0-1 1,0 0-1,0-1 0,0 1 1,-5 1-1,-11 6 82,1-1 0,-28 8-1,41-15-65,-3 2 146,-1 0-1,-1-1 1,1 0 0,0-1-1,-15 1 1,24-1-161,0-1 0,0 1 0,0-1-1,0 1 1,0-1 0,0 1 0,1-1 0,-1 1 0,0 0 0,0-1 0,0 1-1,0-1 1,1 1 0,-1-1 0,0 0 0,0 1 0,1-1 0,-1 1 0,0-1 0,1 1-1,-1-1 1,1 0 0,-1 1 0,0-1 0,1 0 0,-1 1 0,1-1 0,-1 0 0,1 0-1,-1 1 1,1-1 0,-1 0 0,1 0 0,0 0 0,40 15 85,85 36 78,-110-43-137,0 0-1,-1 1 0,-1 0 0,1 2 1,20 19-1,-30-25 2,-1 0-1,0 1 1,0-1 0,-1 1-1,0 0 1,0 0 0,0 0-1,-1 1 1,1-1 0,-1 1-1,-1-1 1,0 1 0,0-1-1,0 1 1,0 0 0,-2 11-1,1-9 1,-1 1-1,0-1 1,-1 0-1,0 0 0,0 0 1,-1-1-1,0 1 0,-1 0 1,0-1-1,0 0 1,-8 11-1,2-7-64,0 0 0,0-1-1,-1-1 1,-1 0 0,1 0 0,-2-2 0,1 1 0,-1-1-1,-27 12 1,30-16-308,0-1 0,0 1 0,0-2 0,0 1 0,0-1 0,-1-1 0,1 0 0,-1 0 0,0-1 0,1 0 1,-1-1-1,1 0 0,0-1 0,-20-6 0,25 6-202,1 1 0,0-2 0,-1 1 0,1 0 0,0-1 0,1 0 0,-7-5 0,-19-26-5616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11106,'0'0'8281,"17"32"-6493,-1-1-1336,6 8 29,-3 0-1,-1 2 1,-2 0 0,12 45-1,-5 32 478,-5 2-1,4 214 0,-21-298-724,0 6 72,-2 0 1,-2 0-1,-1-1 0,-3 1 0,-1-1 1,-2-1-1,-1 0 0,-27 60 0,36-94-288,-1 0-1,0 0 1,-1 0 0,1 0-1,-1-1 1,-8 10-1,11-15-104,0 1 0,0 0 0,0 0 0,1-1-1,-1 1 1,0 0 0,0-1 0,0 1 0,0-1 0,0 1-1,0-1 1,0 1 0,0-1 0,-1 0 0,1 0 0,0 1-1,0-1 1,0 0 0,0 0 0,0 0 0,0 0 0,0 0-1,-1 0 1,1-1 0,0 1 0,0 0 0,0-1 0,0 1-1,0 0 1,0-1 0,0 0 0,0 1 0,0-1 0,0 1 0,0-1-1,1 0 1,-1 0 0,0 1 0,0-1 0,0 0 0,1 0-1,-1 0 1,1 0 0,-2-2 0,-13-18-3814,4-1-2648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9706,'0'0'10370,"-9"143"-9377,9-80-425,0 3-304,0-3-128,0-5-128,9-9 40,0-10-48,0-9-368,-9-8-929,0-5-1127,0-4-1897,-9-7 168,-18-3-2216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5169,'0'0'14979,"174"0"-14347,-91 0-360,-1 0-167,-9 0-105,-8 0-105,-10-6-767,-19-8-784,-17-5-1409,-19 0-1416,0 0-1536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11146,'0'0'8458,"183"-63"-7706,-100 54-528,8 4-224,-8 5-544,8 0-1000,-8 16-1561,-19 12-2352,-9 5-4041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36 612 8242,'0'0'7788,"-2"-31"-6838,-6-244 137,9 216-689,-3 0 0,-3 0 1,-15-69-1,112 385 1983,-70-198-2266,3-1 0,2-1 0,44 68 0,-68-121-99,-1 1-8,1-1-1,-1 0 0,1 0 1,0 0-1,0 0 0,0 0 1,1-1-1,-1 1 0,1-1 0,0 0 1,0 0-1,0 0 0,6 2 1,-9-5 0,0 0 0,0 0 0,0-1 1,0 1-1,0 0 0,0-1 1,0 1-1,0-1 0,0 1 1,0-1-1,-1 1 0,1-1 1,0 0-1,0 0 0,-1 1 1,1-1-1,0 0 0,-1 0 1,1 0-1,-1 0 0,1 1 1,-1-1-1,1 0 0,-1 0 1,0 0-1,0 0 0,1 0 0,-1 0 1,0 0-1,0-2 0,6-35 185,-6 37-189,6-70-118,-2 0-1,-4 0 1,-3 0 0,-21-118-1,18 144-614,5 38-2327,5 32 821,2 0-1,11 29 1,9 4-1846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10122,'0'0'6986,"-26"0"-5775,-84 3 214,105-2-1314,-1 0-1,0 1 1,0-1-1,1 1 1,-1 0 0,1 1-1,-1-1 1,1 1-1,0 0 1,0 0-1,0 1 1,0 0-1,1 0 1,0 0-1,-1 0 1,1 0 0,1 1-1,-1 0 1,1 0-1,0 0 1,0 0-1,0 0 1,1 1-1,0-1 1,0 1-1,0 0 1,-1 8 0,-3 15 143,2 0 1,1 0-1,1 0 1,1 0-1,5 46 1,-3-63-155,1 6 10,1 0 1,0 0 0,2 0-1,0-1 1,1 1 0,0-1 0,2 0-1,0-1 1,0 0 0,2 0 0,20 26-1,-22-32-150,0-1-1,0 0 0,1 0 1,0-1-1,1 0 1,-1 0-1,1-1 1,1 0-1,0-1 0,0-1 1,0 1-1,0-2 1,1 1-1,0-2 0,0 1 1,0-2-1,0 0 1,17 1-1,-23-4-431,1 0-1,-1 0 1,1-1 0,-1 0-1,0-1 1,0 1 0,0-1 0,0 0-1,0-1 1,0 1 0,-1-1-1,0 0 1,0-1 0,0 1-1,0-1 1,-1 0 0,0 0-1,5-7 1,20-26-7176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11322,'0'0'7934,"-1"29"-7460,-7 188-164,9-145-191,1-17 10,-3 0 0,-9 59 0,10-109-100,-1 14-117,1-14-64,0-11-96,0 3 226,1 0 0,-1 0 0,1 0 0,0 0 0,0 0 0,1 0 0,-1 0 0,0 0 0,1 0 0,0 0 0,-1 1 0,1-1 0,0 1 0,1-1 0,-1 1-1,0 0 1,1 0 0,-1 0 0,1 0 0,-1 1 0,1-1 0,0 0 0,0 1 0,0 0 0,0 0 0,0 0 0,0 0 0,5-1 0,2 0 97,0 0-1,0 0 1,1 1 0,-1 0 0,1 0-1,-1 2 1,18 1 0,-20 0 31,-1 1 0,0-1 0,0 2 0,0-1 1,0 1-1,-1 0 0,0 0 0,11 9 0,-10-7-604,-1-1-1,1 0 1,0-1-1,1 1 1,-1-2-1,1 1 0,9 3 1,9-2-3400,-6-4-1071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2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14443,'0'0'6834,"-28"162"-4802,28-96-872,10 3-528,8 0-176,0-6-191,10-8-145,-10-11-120,0-11-112,1-14-521,-1-13-815,0-6-1112,10-11-1529,-10-19-832,1-1-5258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 10338,'0'0'8033,"-1"33"-6923,-5 109-263,5-124-653,1-1-1,1 1 1,0-1-1,2 1 0,0-1 1,0 0-1,8 20 0,-6-26-72,-1-1 0,1 0 0,1-1 0,0 1 0,0-1 0,0 0 0,2-1 0,-1 1 0,1-1 0,10 8 0,-13-12-92,0-1-1,0 0 1,1 1-1,-1-2 1,1 1 0,-1-1-1,1 0 1,0 0-1,0 0 1,0-1-1,8 1 1,-11-2-21,0 0 1,0 0-1,0 0 0,0 0 1,1 0-1,-1 0 1,0-1-1,0 0 0,0 0 1,0 0-1,0 0 1,0 0-1,0 0 0,-1-1 1,1 1-1,0-1 1,-1 0-1,1 0 0,-1 0 1,1 0-1,-1 0 1,0-1-1,2-2 0,2-6-5,0 0 0,0 0 0,-1-1 0,0 0 0,-1 0 0,-1 0-1,0 0 1,2-21 0,-1-8 33,-3-53-1,-2 54 26,1 34-51,0 1 0,-1-1 0,1 0 0,-1 1 0,-1-1 0,1 0 0,-1 1 0,0 0 0,0-1 0,-1 1 0,-3-5 0,6 10-32,0 0 0,0 0 1,0 0-1,0 0 0,0 0 0,0 0 1,0 0-1,0 1 0,0-1 0,0 0 0,0 0 1,-1 0-1,1 0 0,0 0 0,0 0 1,0 0-1,0 0 0,0 0 0,0 0 1,0 1-1,-1-1 0,1 0 0,0 0 1,0 0-1,0 0 0,0 0 0,0 0 1,0 0-1,-1 0 0,1 0 0,0 0 1,0 0-1,0 0 0,0 0 0,0 0 1,-1 0-1,1-1 0,0 1 0,0 0 1,0 0-1,0 0 0,0 0 0,0 0 0,0 0 1,-1 0-1,1 0 0,0 0 0,0 0 1,0 0-1,0-1 0,0 1 0,0 0 1,0 0-1,0 0 0,0 0 0,0 0 1,0 0-1,0-1 0,-1 1 0,1 0 1,0 0-1,0 0 0,0 0 0,0 0 1,0 0-1,0-1 0,0 1 0,0 0 1,1 0-1,-2 17-2245,4-4 673,0 1 0,0 0 0,2-1 0,9 22 0,12 10-4025</inkml:trace>
  <inkml:trace contextRef="#ctx0" brushRef="#br0" timeOffset="1">577 0 11811,'0'0'10456,"0"38"-9929,0-1-394,10 202 670,2-142-350,40 156 0,-52-251-553,1 0 0,-1 1 0,1-1 0,0 0-1,0 0 1,0 0 0,0 1 0,0-1 0,0 0 0,0 0 0,1-1 0,-1 1 0,1 0 0,0 0-1,-1-1 1,1 1 0,0-1 0,2 2 0,-2-2-143,-1-1 1,0 0-1,0 0 1,0 0-1,1-1 0,-1 1 1,0 0-1,0 0 1,0-1-1,1 1 0,-1-1 1,0 1-1,0-1 1,0 1-1,0-1 0,0 1 1,0-1-1,0 0 1,0 0-1,0 0 0,-1 1 1,1-1-1,0 0 1,0 0-1,-1 0 0,1 0 1,-1 0-1,1 0 1,-1-1-1,1 1 0,-1 0 1,1 0-1,-1 0 1,0-2-1,17-34-6614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6129,'0'0'14483,"-9"176"-13490,9-105-553,0 6-280,0-2-72,9-9-88,0-11-72,0-14-408,1-11-769,8-22-1159,-9-5-1489,0-3-2184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12739,'0'0'8646,"29"1"-8364,97 4-414,-22 6-701,-99-10 669,0 0 1,0 0 0,0 1 0,0-1 0,0 1 0,0 0-1,0 1 1,-1-1 0,0 1 0,1 0 0,-1 0 0,0 0-1,5 6 1,-8-8 151,0 1-1,0-1 0,0 1 1,0-1-1,0 1 1,-1-1-1,1 1 0,0 0 1,-1-1-1,1 1 1,-1 0-1,0 0 0,0-1 1,1 1-1,-1 0 1,0 0-1,-1 0 0,1-1 1,0 1-1,0 0 1,-1 0-1,1-1 0,-1 1 1,0 0-1,1-1 0,-1 1 1,0 0-1,0-1 1,0 1-1,0-1 0,0 0 1,0 1-1,0-1 1,-1 0-1,1 1 0,0-1 1,-1 0-1,-1 1 1,-9 7 257,0-1 0,0-1 0,-23 12 0,19-12-140,-36 21 407,23-14 179,1 1 0,-46 35 1,73-50-677,0 1 1,0 0 0,0 0-1,0 0 1,1 0-1,-1-1 1,0 1 0,1 0-1,-1 0 1,0 0 0,1 0-1,-1 1 1,1-1 0,0 0-1,-1 0 1,1 0 0,0 0-1,0 0 1,-1 0 0,1 1-1,0-1 1,0 0-1,0 0 1,1 0 0,-1 1-1,0-1 1,0 0 0,1 0-1,-1 0 1,0 0 0,1 0-1,-1 0 1,1 0 0,0 0-1,-1 0 1,1 0 0,0 0-1,-1 0 1,1 0-1,0 0 1,0 0 0,0-1-1,0 1 1,0 0 0,0-1-1,1 2 1,9 5 51,-1 0 1,1-1-1,16 8 0,-17-9 65,0-1 67,-1 1 0,1 0 0,-1 0 0,0 1 0,-1 1 0,0-1 0,0 1 0,0 1 1,-1-1-1,0 1 0,0 0 0,-1 1 0,0 0 0,-1 0 0,1 0 0,-2 1 0,5 11 0,-5-8-410,1 0 0,1 0-1,0-1 1,0 0 0,1 0 0,1-1-1,10 13 1,-11-17-1055,0 0 1,0-1-1,0 0 0,1 0 0,0-1 1,16 9-1,13 1-6674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8738,'0'0'11810,"0"206"-11322,0-118-359,0 3-57,10-1-72,-1-7 0,0-17-361,0-11-399,-9-19-832,0-17-1361,0-36-4152,0-16 2232</inkml:trace>
  <inkml:trace contextRef="#ctx0" brushRef="#br0" timeOffset="1">44 0 5145,'0'0'12928,"33"4"-12244,101 15-265,-129-18-391,1 1 0,-1-1 0,1 1 0,-1 0 0,0 1 0,0 0 0,0-1 0,0 1 0,-1 1 0,1-1 0,-1 1 0,0 0 0,0 0 0,0 0 0,0 0 0,-1 1 0,0-1 0,3 6 0,4 4 60,-5-6-25,0 1-1,0-1 0,-1 1 1,0 0-1,0 0 0,-1 1 1,0-1-1,-1 1 0,0-1 1,1 15-1,-2-17 51,-1 0 1,0 0-1,0-1 0,-1 1 1,0 0-1,0 0 0,-1-1 1,1 1-1,-1-1 0,-1 1 1,1-1-1,-1 0 0,0 0 1,-1 0-1,-7 10 0,0-3 53,-1-1 0,-1-1 0,0 0-1,-1 0 1,0-1 0,0-1 0,-1 0-1,0-1 1,-1-1 0,-22 7 0,19-8-729,0-1 0,0-1-1,0-1 1,-1 0 0,-25-1 0,63-7-8069,8 2-2604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1 694 12395,'0'0'9531,"0"-31"-8393,4-101-574,-2 120-538,0 0 1,0 0-1,1 0 1,1 1 0,0-1-1,0 1 1,10-17-1,2-5-4,8-24-40,-1-1-1,-4-1 0,23-113 1,-41 163-10,7-21-40,-6 28 13,-1 6-118,8 21 315,-2 1 1,-1 0 0,4 49-1,3 7 149,7 26-47,51 218-680,-70-323 145,0-1-1,0 1 1,0-1 0,0 1-1,-1 0 1,1-1 0,-1 1-1,0 0 1,0-1 0,0 1-1,-1 4 1,0-6-3,0 0 0,0 0 1,0 0-1,0-1 0,0 1 1,0-1-1,0 1 0,-1-1 0,1 1 1,0-1-1,0 1 0,0-1 0,-1 0 1,1 0-1,0 0 0,0 0 1,-1 0-1,1 0 0,0 0 0,-1 0 1,1 0-1,0-1 0,0 1 1,0 0-1,-2-1 0,-25-6-4816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1736,'0'0'15876,"202"135"-15652,-147-99-224,-18-12-1569,-1-10-1047,10-14-481,-18 0-1688,-1-19 528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72 7218,'0'0'7540,"0"33"-5354,0 210 610,0-180-2268,2 0 0,4 0 0,21 100-1,-27-177-4250,-1-18 510,-7-51-1,-45-110-392,2 13 4819,43 144 584,2 1-1,2-1 1,-1-41-1,5 76-1750,0 0 1,1 1-1,-1-1 0,0 0 1,0 1-1,1-1 0,-1 0 0,1 1 1,-1-1-1,0 1 0,1-1 0,-1 0 1,1 1-1,-1-1 0,1 1 1,-1 0-1,1-1 0,0 1 0,-1-1 1,1 1-1,0 0 0,-1-1 0,1 1 1,0 0-1,-1 0 0,1 0 1,0-1-1,0 1 0,-1 0 0,1 0 1,0 0-1,1 0 0,32 0 271,-21 1-142,0-1-159,0 0-1,0 1 0,1 1 0,-1 0 1,0 1-1,-1 0 0,1 1 0,-1 0 1,1 1-1,-1 0 0,0 1 0,-1 1 1,0 0-1,0 0 0,18 17 0,-27-23-4,0 1-1,-1 0 1,1 0-1,-1 0 1,0 0-1,0 1 1,0-1-1,0 0 1,0 0-1,0 1 1,0-1-1,-1 1 1,1-1-1,-1 0 0,1 1 1,-1-1-1,0 1 1,0-1-1,0 1 1,-1-1-1,1 1 1,-1-1-1,1 0 1,-1 1-1,0-1 1,0 1-1,0-1 1,0 0-1,0 0 1,0 0-1,-1 0 1,-1 3-1,-6 6 73,0 0-1,-1-1 1,0-1 0,-16 13-1,15-13-24,10-8-55,-18 14 109,1 2 1,-22 24-1,36-36-89,0 0-1,0 0 0,0 1 1,1-1-1,0 1 1,0 0-1,0 0 1,1 0-1,0 0 1,0 1-1,0-1 0,1 1 1,-1 12-1,2-18-31,0 0 0,0 1 0,0-1 0,0 0 0,1 0-1,-1 1 1,1-1 0,-1 0 0,1 0 0,-1 0 0,1 0 0,-1 0 0,1 1-1,0-1 1,0 0 0,-1 0 0,1-1 0,0 1 0,0 0 0,0 0-1,0 0 1,0-1 0,2 2 0,35 11 300,1 2 878,-23-3-695,0 1 0,-1 0 0,0 1 0,-1 1 1,0 0-1,19 31 0,24 25-830,-53-67-111,0 0 0,1 0 0,-1 0 0,1-1-1,0 0 1,0 0 0,0 0 0,0 0 0,0-1 0,1 0 0,-1 0 0,1 0 0,-1-1 0,1 0 0,0 0 0,6 0 0,25 1-4999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10178,'0'0'9642,"-64"140"-7913,45-58-153,10 15-544,9 7-344,0 3 32,0-8-119,0-13-201,0-23-264,9-16-136,10-20-360,-1-16-577,10-11-511,17-25-1481,-8-19-2600,0-5-1664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11562,'0'0'8362,"-65"143"-6969,47-63 471,9 5-432,0 1-648,9-7-472,0-13-191,18-16-121,19-14-97,-10-14-463,10-17-424,18-5-1680,-9-22-3802,-19-5-1856</inkml:trace>
  <inkml:trace contextRef="#ctx0" brushRef="#br0" timeOffset="1">111 314 13235,'0'0'10194,"165"82"-10194,-129-82-1016,1 0-1073,-9-2-1751,-10-18-2106,-18-2-2536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11402,'0'0'10819,"183"82"-10819,-137-71-736,27-11-1585,-18 0-3160,-18 0-1225</inkml:trace>
  <inkml:trace contextRef="#ctx0" brushRef="#br0" timeOffset="1">477 0 5857,'0'0'9936,"-14"31"-7987,-1 1-1438,-1 0 25,2 0-1,1 1 1,-16 67-1,18-37-211,3 0 0,2 1-1,4 73 1,2-132-403,0 1 0,1-1 1,0 1-1,0-1 0,1 1 0,-1-1 1,1 1-1,0-1 0,1 0 0,-1 0 1,1 0-1,0 0 0,0-1 0,0 1 1,1-1-1,0 0 0,0 0 0,0 0 1,6 4-1,10 12-1075,-14-13 772,-1 1 0,0-1 0,-1 0-1,0 1 1,0 0 0,-1 0 0,4 10-1,10 24-5546,-8-25 460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2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3729,'0'0'16633,"12"7"-16161,-4-2-446,62 37 417,-63-37-389,1 0 1,-1 1 0,0 0 0,0 1-1,-1-1 1,0 1 0,9 13 0,-14-18-48,0-1-1,0 1 1,0 0 0,-1-1 0,1 1 0,0 0 0,-1 0-1,0 0 1,1 0 0,-1-1 0,0 1 0,0 0 0,0 0 0,0 0-1,0 0 1,0 0 0,-1 0 0,1 0 0,-1-1 0,1 1 0,-1 0-1,0 0 1,1-1 0,-1 1 0,0 0 0,0-1 0,0 1 0,-1-1-1,1 1 1,0-1 0,0 1 0,-1-1 0,1 0 0,-1 0 0,1 0-1,-1 0 1,0 0 0,1 0 0,-1 0 0,0 0 0,-2 0 0,-9 4-89,0 0 1,0-1 0,0-1 0,-19 3-1,26-5-11,-56 5-139,59-6 1136,3 1-824,0 0-1,1 0 1,-1 0 0,1 1 0,0-2 0,-1 1 0,1 0 0,0 0 0,-1 0-1,1 0 1,0 0 0,0 0 0,0-1 0,0 1 0,0 0 0,0-1 0,0 1-1,0-1 1,0 1 0,1 0 0,32 12 430,-20-7-241,0 0-141,0 2-1,0 0 0,-1 0 1,-1 1-1,1 1 0,-2 0 1,1 0-1,-1 1 0,-1 1 0,0 0 1,-1 0-1,0 1 0,9 17 1,-8-11 11,-1 0 0,-2 0 0,0 1 0,0 0 1,-2 1-1,-1-1 0,0 1 0,-2-1 0,1 30 0,-2-27-108,-1-10 6,1 1 0,-2-1 0,-3 23 0,4-33-80,-1 0 0,0-1 0,1 1 0,-1 0-1,0-1 1,0 1 0,-1-1 0,1 1 0,0-1 0,-1 0 0,0 0 0,1 1-1,-1-1 1,0 0 0,0 0 0,0-1 0,0 1 0,0 0 0,-1-1 0,1 1-1,0-1 1,-1 0 0,-4 2 0,6-3-32,0 0 0,-1 0-1,1 0 1,0 0 0,-1 0 0,1 0-1,0-1 1,-1 1 0,1 0 0,0-1-1,0 1 1,0-1 0,-1 1 0,1-1-1,0 0 1,0 1 0,0-1 0,0 0 0,0 0-1,0 0 1,0 0 0,0 0 0,0 0-1,1 0 1,-1 0 0,0 0 0,1 0-1,-1 0 1,0-2 0,-19-42-3316,17 36 2186,-15-45-4786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1 879 8530,'0'0'6483,"9"-30"-4650,1-4-1379,36-143 1185,61-418 931,-106 582-2471,-1 11-80,0 0-1,0 0 1,1-1 0,-1 1-1,0 0 1,1 0 0,-1 0 0,1 0-1,0 1 1,-1-1 0,1 0 0,2-3-1,-1 20 16,-1 119 939,6 1 0,32 175 0,-33-284-1019,0-1 1,14 34-1,0-20-2440,-18-50-6103,-2-14 1422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14107,'0'0'9954,"156"99"-8506,-101-75-871,0-2-577,9-11-873,-9-8-1495,-27-3-4810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11 418 8938,'0'0'11892,"-2"-3"-10968,-4-7-147,4 15 242,5 29-130,49 169 1259,3 19-1338,-3-29-528,-30-122-268,-22-69-16,0 0-1,1 0 1,0 0 0,-1 0 0,1 0 0,0 0 0,0 0 0,0 0 0,0 0 0,0 0 0,0-1 0,1 1 0,-1 0 0,1-1 0,1 2 0,-2-2-2,-1-1 1,1 0-1,0 0 1,-1 0-1,1 0 1,0 0-1,-1 0 1,1-1-1,0 1 1,-1 0-1,1 0 1,0 0-1,-1 0 1,1-1-1,0 1 0,-1 0 1,1-1-1,-1 1 1,1 0-1,-1-1 1,1 1-1,-1-1 1,1 1-1,-1-1 1,1 1-1,-1-1 1,0 1-1,1-1 1,-1 0-1,1 0 1,5-10-25,-1 0 1,0-1 0,6-20 0,-8 23 62,18-60-18,-4-1 1,-3 0 0,11-138 0,-19-225-51,-8 270 41,3 147 7,-1 13-8,1 0 0,-1 0 0,0-1 0,0 1 0,0 0 0,-1 0 0,1-1 0,-1 1 0,0 0 0,1 0 0,-1 0 0,-1 0 1,-1-5-1,1 6 89,2 5-379,1-1 133,-1 0-1,1 1 1,0-1 0,-1 0-1,1 1 1,0-1-1,0 0 1,1 0 0,-1 0-1,0 0 1,1 0 0,-1 0-1,1 0 1,3 2-1,3 6-688,19 26-3870,1 2-3214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12347,'0'0'14144,"6"-3"-13632,21-3-281,0 0 0,1 2-1,-1 1 1,49 0 0,-11 0-65,-25 1-121,173-21 33,-213 23-131,0 0 0,1 0-1,-1 0 1,0 0 0,1 0 0,-1 0 0,1-1-1,-1 1 1,0 0 0,1 0 0,-1 0 0,0-1-1,0 1 1,1 0 0,-1-1 0,0 1 0,0 0-1,1 0 1,-1-1 0,0 1 0,0 0 0,0-1-1,1 1 1,-1-1 0,0 1 0,0 0 0,0-1-1,0 1 1,0-1 0,0 1 0,0 0 0,0-1-1,0 1 1,0 0 0,0-1 0,0 1-1,0-1 1,0 1 0,0 0 0,0-1 0,-1 1-1,1-1 1,0 1 0,0 0 0,0-1 0,-1 1-1,1 0 1,0 0 0,0-1 0,-1 1 0,1 0-1,0-1 1,-1 1 0,1 0 0,0 0 0,-1 0-1,0-1 1,-16-14-5359,-9 6-2966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9602,'0'0'17460,"165"17"-16884,-92-9-408,1-2-168,-10-6-296,-9 0-616,0 2-673,-9-2-3056,-28 3-5929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11162,'0'0'9145,"7"27"-8275,19 68 216,61 146 1,96 166 432,-174-395-1469,-9-12-49,1 1 0,-1-1 1,0 0-1,1 0 0,-1 0 1,1 0-1,-1 0 0,0 0 1,1 0-1,-1 0 0,0 0 1,1 0-1,-1 0 0,0 0 1,1 0-1,-1 0 1,0-1-1,1 1 0,-1 0 1,0 0-1,1 0 0,-1 0 1,0-1-1,0 1 0,1 0 1,-1 0-1,0-1 0,0 1 1,1 0-1,-1 0 0,0-1 1,0 1-1,0 0 0,1-1 1,-1 1-1,0 0 0,0-1 1,0 1-1,0 0 0,0-1 1,0 1-1,0 0 1,0-1-1,0 1 0,0 0 1,0-1-1,0 1 0,0 0 1,0-1-1,0 1 0,0 0 1,0-1-1,0 1 0,0 0 1,0-1-1,-1 1 0,1 0 1,0-1-1,-1 0 0,1 0 11,0-14-4,0-265-87,-36-280 0,32 520 85,3 26 8,-1 0 0,0-1 1,-6-19-1,9 26-779,10 14 185,13 17-486,47 94-5652,-42-59 333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12379,'0'0'8576,"-3"28"-7697,-6 92 67,9-114-912,1 0 0,-1 0 0,1 1 0,0-1 0,1 0 0,-1 0 0,1 0 0,1 0 0,-1-1 0,1 1 1,0 0-1,0-1 0,1 0 0,-1 0 0,1 0 0,0 0 0,1-1 0,-1 1 0,1-1 0,0 0 0,0 0 1,0-1-1,0 0 0,1 0 0,6 3 0,-6-2-24,3 1-15,1 0-1,-1-1 1,1 0 0,1 0 0,-1-1 0,0 0 0,1-1 0,-1 0 0,22 0 0,-28-1-6,0-1 0,0 0 1,1-1-1,-1 1 1,0-1-1,0 0 0,0 0 1,0 0-1,0 0 1,-1-1-1,1 1 0,0-1 1,0 0-1,-1 0 1,0-1-1,1 1 0,-1-1 1,0 0-1,0 1 0,0-1 1,-1-1-1,1 1 1,-1 0-1,1-1 0,-1 1 1,0-1-1,2-6 1,0-1 13,-1-1 0,-1 0 0,0 0 0,0 0 0,-1 0 0,-1 0 0,0 0 0,0 0 1,-2 0-1,1 0 0,-1 0 0,-1 1 0,0-1 0,-1 0 0,0 1 0,-1 0 0,-10-18 0,10 21 103,0-1 0,-1 1-1,1 1 1,-2-1-1,1 1 1,-1 0-1,0 0 1,-1 1-1,0 0 1,0 1-1,0-1 1,0 1-1,-1 1 1,0 0 0,0 0-1,0 1 1,0 0-1,-1 0 1,1 1-1,-1 0 1,0 1-1,-11 0 1,18 0-94,1 1 0,-1 0 0,1 1 1,-1-1-1,1 0 0,-1 1 0,1 0 0,-1-1 1,1 1-1,0 0 0,-1 0 0,1 0 0,0 1 1,0-1-1,0 0 0,0 1 0,0 0 0,0-1 1,0 1-1,0 0 0,1 0 0,-2 2 1,0 0-31,1 1 0,0-1 1,1 1-1,-1-1 0,1 1 1,0-1-1,0 1 0,0 0 1,1-1-1,0 1 0,0 5 1,0 3-321,1 0 1,1 0-1,1 0 1,-1-1-1,2 1 1,0-1-1,11 23 1,21 18-4042,9-10-2675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5193,'0'0'20172,"18"-2"-19346,386-10 389,-325 12-1970,-79 0 638,0 1 0,1-1-1,-1 0 1,1 0 0,-1 0 0,0 0-1,1 0 1,-1 0 0,1 0 0,-1 0-1,1 0 1,-1 0 0,0 0 0,1 0-1,-1 0 1,1 0 0,-1-1 0,0 1 0,1 0-1,-1 0 1,0 0 0,1-1 0,-1 1-1,0 0 1,1 0 0,-1-1 0,0 1-1,1 0 1,-1-1 0,0 1 0,0 0-1,1-1 1,-1 1 0,0 0 0,0-1 0,0 1-1,0 0 1,1-1 0,-1 1 0,0-1-1,0 1 1,0 0 0,0-1 0,0 1-1,0-1 1,0 1 0,0-1 0,0 1-1,0 0 1,0-1 0,0 1 0,-1-1-1,1 1 1,0 0 0,0-1 0,0 1 0,0 0-1,-1-1 1,1 1 0,0 0 0,-1-1-1,-17-19-7632,-8 3-1738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2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12483,'0'0'12290,"18"193"-10809,0-130-697,10-3-424,-10-7-320,1-7-40,-10-10-664,18 0-833,-18-11-2303,10-9-4090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69 359 7762,'0'0'15924,"-11"-25"-15209,-32-83-425,40 98-259,0-1 0,0 0 0,1 0 1,0 0-1,1-1 0,1 1 1,-1 0-1,2 0 0,0-1 0,0 1 1,3-11-1,3-35 422,-7 33 417,3 34 162,4 22-944,129 490 1202,-134-514-1374,5 22 82,1 1-1,18 43 1,3-25-2434,-28-47 1320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3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11859,'0'0'7305,"15"27"-5571,-4-9-1370,19 35 1271,42 104 1,-35-51-957,-6 2 0,-4 2 0,-5 0 0,-4 2 0,-6 0 0,-4 0 0,-9 126 0,0-201-588,-2 1-1,-2-1 0,-1 0 1,-2 0-1,-2-1 1,-1 0-1,-2-1 1,-1 0-1,-1-1 1,-3-1-1,-30 46 1,46-75-163,-1-1 0,1-1 0,0 1 0,-1 0 1,0 0-1,0-1 0,1 0 0,-6 4 0,7-6 18,1 0 0,0 0 0,-1 0 0,1 0-1,-1 1 1,1-1 0,0 0 0,-1 0 0,1 0-1,-1 0 1,1 0 0,-1 0 0,1 0 0,0 0 0,-1 0-1,1 0 1,-1 0 0,1-1 0,0 1 0,-1 0 0,1 0-1,-1 0 1,1 0 0,0-1 0,-1 1 0,1 0 0,0 0-1,-1-1 1,1 1 0,0 0 0,-1-1 0,1 1 0,0 0-1,0-1 1,-1 1 0,1-1 0,0 1 0,0-1 0,-2-6-1108,0 0 1,1-1 0,0 1 0,1 0 0,0-1 0,0-7 0,0 3-818,0-32-10901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11466,'0'0'11492,"32"0"-9742,51 2-948,314 0 763,-315-7-2435,153-32 0,-230 36-313,-7 2 902,0-1 0,1 1 0,-1 0 0,0 0-1,1 0 1,-1 0 0,0 0 0,1 0 0,-1 0 0,1 0 0,0 1 0,-2 1 0,-4 3-869,-30 22-4298,-7-3-1178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6953,'0'0'16883,"29"0"-16232,96-2-383,-105 2-233,0 1 1,0 0 0,0 2 0,19 4 0,-32-5-28,0 0 0,0 1 0,0 0 0,0 0 0,-1 0 0,1 1 0,-1 0 0,0 0 0,0 1-1,-1-1 1,7 8 0,-10-9-1,1 0-1,-1 0 1,0 1-1,0-1 0,0 1 1,0-1-1,-1 1 1,1 0-1,-1 0 0,0 0 1,0 0-1,-1 0 1,1 0-1,-1 0 0,0 0 1,0 0-1,0 0 1,0 0-1,-1 0 0,-1 5 1,0 0 15,-1 0 0,0 0 1,0-1-1,-1 0 0,0 0 0,0 0 1,-1 0-1,-6 8 0,-52 58 132,-112 101-1,115-118 176,46-38-5,14-19-316,0 1 0,0-1 0,0 0 0,0 1 0,0-1 0,0 0 0,0 1 0,0-1-1,0 0 1,0 1 0,0-1 0,0 0 0,0 1 0,0-1 0,1 0 0,-1 1 0,0-1 0,0 0 0,0 1 0,1-1-1,-1 0 1,0 0 0,0 1 0,1-1 0,-1 0 0,0 0 0,0 1 0,1-1 0,-1 0 0,0 0 0,1 0 0,-1 0 0,1 1-1,43 1 414,-24-2-271,416 12 1163,-435-12-2259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 8570,'0'0'12098,"-3"-3"-11025,3 3-1047,-1 0 1,1-1-1,-1 1 1,1 0-1,-1 0 1,1-1-1,-1 1 1,1 0-1,-1 0 1,1 0-1,-1 0 1,1 0-1,-1-1 1,0 1 0,1 0-1,-1 0 1,1 0-1,-1 1 1,1-1-1,-1 0 1,1 0-1,-1 0 1,1 0-1,-1 0 1,1 1-1,-1-1 1,1 0-1,-1 0 1,1 1-1,-1-1 1,1 0-1,0 1 1,-1-1 0,1 1-1,-1-1 1,1 1-1,-15 26 506,-2 42 179,6 18 245,4 0 1,4 104-1,4-128-623,0-28-207,1 1 1,2-1-1,2 0 0,1 0 0,1-1 1,17 43-1,-16-54-170,1-1-1,0-1 1,2 1-1,0-2 1,1 0-1,2 0 1,0-1-1,0-1 1,2 0-1,20 16 1,-29-28-320,0 0 1,1 0-1,0-1 1,0 0-1,0 0 1,1-1-1,-1 0 1,14 3 0,-18-6-383,1 0 1,0-1-1,0 1 1,0-1-1,0 0 1,0 0-1,0-1 1,0 0-1,0 0 1,-1 0-1,1-1 1,0 0-1,-1 0 1,1 0-1,6-4 1,26-22-9882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8738,'0'0'15147,"101"146"-14899,-64-108-184,-1-5-64,-8-8-736,9-11-1216,-10-14-1841,1 0-1920,-10-17-3329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7986,'0'0'12334,"-3"32"-10321,2-15-1746,-13 223 1977,14 329-76,0-568-2256,0-1-1,0 1 0,1-1 0,-1 0 0,0 1 0,0-1 0,0 1 0,1-1 0,-1 1 0,0-1 0,0 0 0,1 1 0,-1-1 0,0 0 0,1 1 0,-1-1 0,1 0 1,-1 0-1,0 1 0,1-1 0,-1 0 0,1 0 0,-1 0 0,1 1 0,-1-1 0,0 0 0,1 0 0,-1 0 0,1 0 0,-1 0 0,1 0 0,-1 0 0,1 0 0,-1 0 1,1 0-1,-1 0 0,1 0 0,-1-1 0,1 1 0,0 0 0,18-6-3147,1-13-2452,-2-6-2065</inkml:trace>
  <inkml:trace contextRef="#ctx0" brushRef="#br0" timeOffset="1">322 389 7946,'0'0'17972,"192"11"-17860,-128-6-112,-9-5-353,-9 0-327,-9 0-448,-19 0-840,-9 0-569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12 984,'0'0'22782,"24"-2"-22440,82-5-235,-97 6-108,0 0 1,0 1 0,0 0 0,0 1 0,0 0 0,0 0 0,0 1 0,0 0 0,0 0 0,-1 1 0,1 1 0,-1-1 0,0 1 0,0 1 0,11 6 0,-16-7 25,1 0 0,-1 0 1,0 0-1,0 0 0,0 0 1,-1 1-1,1-1 0,-1 1 0,0-1 1,-1 1-1,1 0 0,-1 0 0,0 0 1,0 0-1,0 0 0,-1 0 0,1 0 1,-1 0-1,-1 0 0,1 0 0,-1 0 1,1 0-1,-2 0 0,1 0 0,-3 7 1,-4 6 93,0 0 1,-1-1-1,0 0 1,-2-1 0,-14 18-1,-1 4 25,-2 2-11,20-31-34,0 1-1,1 0 1,0 0-1,0 1 1,2 0-1,-1 0 1,1 0-1,1 1 1,0 0-1,0 0 1,2 0-1,-1 0 1,0 17-1,3-28-98,0 0-1,0 0 0,0 0 0,0 0 0,1-1 1,-1 1-1,0 0 0,1 0 0,-1 0 0,1 0 0,-1 0 1,1 0-1,-1-1 0,1 1 0,-1 0 0,1 0 0,0-1 1,-1 1-1,1-1 0,0 1 0,0 0 0,-1-1 0,1 1 1,1-1-1,30 9-123,41-9-659,-63 0 468,-4 0 44,0-1 1,0 0-1,0 0 1,0 0-1,0 0 1,0-1-1,-1 0 1,1-1-1,-1 1 0,1-1 1,-1 0-1,5-4 1,-4 3-905,-1-1 1,0 1-1,0-2 1,0 1-1,-1 0 1,5-7-1,1-8-4950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12707,'0'0'12098,"192"42"-11866,-137-42-232,-9 0-376,-9 0-720,-1 0-1817,-8-6-3464,-10-5-3097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5537,'0'0'18020,"-3"-3"-17340,3 2-661,-1 1 0,1 0-1,-1 0 1,1-1 0,-1 1-1,1 0 1,0-1 0,-1 1-1,1 0 1,0-1 0,-1 1-1,1 0 1,0-1 0,-1 1-1,1-1 1,0 1 0,0-1-1,0 1 1,-1-1 0,1 1-1,0-1 1,0 1 0,0-1-1,0 1 1,0-1 0,0 1-1,0-1 1,0 1 0,0-1-1,0 1 1,0-1 0,0 1-1,0-1 1,1 1 0,-1-1-1,0 0 1,25-1 615,-12 2-595,27 0 190,-24-2-223,0 2 0,0 0-1,1 0 1,-1 2 0,0 0 0,0 1-1,28 9 1,-42-12-8,-1 1 0,0-1 0,1 1 0,-1 0 0,0 0 0,1 0 0,-1-1 0,0 1 0,0 0 0,0 0 0,0 1 0,0-1 0,0 0-1,0 0 1,0 0 0,0 1 0,-1-1 0,1 0 0,0 1 0,-1-1 0,1 1 0,-1-1 0,0 0 0,1 1 0,-1-1 0,0 1 0,0-1 0,0 1 0,0-1 0,0 1 0,0-1 0,0 1 0,-1-1-1,1 1 1,-1-1 0,1 1 0,-1-1 0,1 1 0,-1-1 0,0 0 0,1 1 0,-1-1 0,0 0 0,0 0 0,0 0 0,0 0 0,-2 2 0,-5 6 17,0 1 0,-1-2-1,-1 1 1,-10 7 0,-124 85 153,143-100-142,0-1 0,0 1 0,0-1 0,0 1 0,0 0 0,0-1 0,0 1 0,0 0 0,0 0 0,0-1 0,0 1 0,0 0 0,0 0 0,1 0 0,-1 0 0,0 0 0,1 0 0,-1 1 0,1-1 0,-1 0 0,1 0 0,0 0 0,-1 0 0,1 1 0,0 1 0,0-1-12,1-1 0,0 0-1,-1 1 1,1-1 0,0 0 0,0 0 0,0 1 0,0-1 0,0 0 0,0 0 0,0 0-1,1 0 1,-1-1 0,0 1 0,1 0 0,-1 0 0,2 0 0,8 4-4,-1-1 0,1-1-1,0 0 1,19 3 0,-4-3-882,50 0 0,-24-10-3169,-6-11-4770,-19 2-1027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12339,'0'0'9852,"25"32"-8591,2 4-1015,124 174 616,-115-154-367,-2 1 0,-3 2 0,42 116 0,-61-142-365,-3 1 0,0 0 0,-3 1 0,-1-1 0,-1 1 0,-2 1 0,-1-1 1,-2 0-1,-6 38 0,4-59-99,-1 0 1,0-1 0,-1 1-1,0-1 1,-1-1-1,-1 1 1,0-1 0,-1 0-1,0 0 1,-1-1 0,0 0-1,-17 15 1,20-19-123,-1-1 0,0-1 0,0 1 1,0-1-1,-1 0 0,1-1 0,-1 0 0,0 0 0,0-1 1,-1 0-1,1 0 0,-1-1 0,0 0 0,1 0 0,-1-1 0,0 0 1,0-1-1,0 0 0,0 0 0,-16-3 0,21 1-356,0 1-1,0-1 0,0 0 0,0-1 1,0 1-1,0 0 0,1-1 1,-1 0-1,1 0 0,0 0 0,0 0 1,0-1-1,-4-5 0,-5-18-6137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9722,'0'0'14291,"7"-2"-14045,16-2-184,0 0 1,0 2-1,0 0 1,0 2-1,0 1 1,0 0-1,36 8 1,-57-9-55,-1 1 0,0-1 0,0 1 0,0-1 0,0 1 0,0-1 0,0 1 0,0-1 0,1 1 0,-2 0 0,1 0 0,0 0 0,0-1 0,0 1 0,0 0 0,0 0 0,-1 0 0,1 0 0,-1 0 0,1 0 0,0 1 1,-1-1-1,0 0 0,1 0 0,-1 0 0,0 0 0,1 1 0,-1-1 0,0 0 0,0 0 0,0 1 0,0-1 0,0 0 0,-1 0 0,1 0 0,0 1 0,-1 0 0,0 4 58,-1-1 0,0 0-1,0 0 1,0 0 0,0 0 0,-1 0 0,0-1-1,-4 6 1,-20 22 380,-50 45-1,51-54-102,1 1-1,2 1 1,-40 55 0,62-78-326,0-1-1,0 0 1,1 1 0,-1-1 0,0 0-1,1 1 1,-1-1 0,1 1 0,-1-1-1,1 1 1,0-1 0,-1 1 0,1-1-1,0 1 1,0-1 0,0 1-1,0-1 1,1 1 0,-1-1 0,0 1-1,1-1 1,-1 1 0,1-1 0,-1 1-1,1-1 1,1 3 0,0-1 18,1-1-1,0 1 1,-1-1-1,1 1 1,0-1 0,0 0-1,0 0 1,1 0 0,-1-1-1,7 3 1,8 2 99,0-1 0,1 0 0,22 2 0,-40-7-128,31 3 275,57-2 0,-35-1 84,-53 0-961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3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14579,'0'0'10426,"137"19"-9754,-63-5-231,-10-3-201,0-3-152,-9-5-80,-9-3-8,-19 0-480,-8 0-609,-1-17-1055,-18-10-1513,0-4-3312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7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11226,'0'0'12439,"-15"12"-12046,3-3-333,7-6-40,0 1-1,-1-1 1,1 1 0,1 0 0,-1 1 0,1-1 0,-1 1-1,1 0 1,0 0 0,1 0 0,-1 1 0,1-1 0,0 1-1,1-1 1,-1 1 0,1 0 0,0 0 0,-1 11 0,1 5 97,0 1 1,2-1-1,1 1 1,1-1-1,0 1 1,2-1-1,10 37 1,-11-52-131,0 0-1,0 0 1,0 1 0,1-2 0,0 1 0,1 0 0,-1-1 0,1 0 0,0 0-1,1 0 1,-1-1 0,1 0 0,0 0 0,1 0 0,-1-1 0,1 1-1,0-2 1,0 1 0,0-1 0,0 0 0,1-1 0,-1 1 0,1-2-1,0 1 1,0-1 0,7 1 0,-9-2-332,1 1-1,-1-1 1,0 0 0,1 0-1,-1-1 1,0 0 0,1 0-1,-1 0 1,0-1-1,0 0 1,8-4 0,-10 4-416,0-1-1,0 0 1,0 0 0,0 0 0,0 0 0,-1-1 0,0 0-1,1 1 1,3-8 0,5-16-6274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7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11570,'0'0'10091,"183"-6"-9667,-110 6-280,-8 0-144,-10-3-264,-10-5-905,-8-6-1111,-19-2-2473,-8 2-1248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8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0 342 9114,'0'0'10554,"156"-11"-10090,-92 11-296,-9 0-168,-9 0-536,0 0-1680,-19 0-2913,-8 0-4281</inkml:trace>
  <inkml:trace contextRef="#ctx0" brushRef="#br0" timeOffset="1">74 12 12427,'0'0'6881,"192"-11"-6289,-100 11-592,27 0-712,-9 11-2297,-28 8-4760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8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6449,'0'0'15621,"5"26"-14797,35 176 88,-4 27-518,-32-192-206,-5-24-1545,-19-48-9923,2-3 5490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9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3081,'0'0'14428,"26"-16"-13536,88-48-141,-108 61-685,1 1 1,-1 0-1,1 0 0,0 0 0,0 1 0,-1 0 1,1 0-1,0 1 0,0-1 0,0 2 0,0-1 1,0 1-1,6 1 0,1 2 99,-1 0 1,0 1-1,-1 1 1,17 9-1,-14-7 18,-4-2-12,-1 0 1,-1 0-1,1 1 1,-1 0-1,0 1 1,0 0 0,-1 0-1,0 1 1,7 11-1,-13-17-122,0-1-1,0 1 0,0 0 1,-1 0-1,1 1 1,-1-1-1,0 0 1,0 0-1,0 1 0,0-1 1,-1 0-1,1 1 1,-1-1-1,0 1 0,0-1 1,0 0-1,-1 1 1,1-1-1,-1 1 0,1-1 1,-1 0-1,0 0 1,-1 1-1,1-1 1,0 0-1,-1 0 0,0 0 1,0 0-1,0 0 1,0-1-1,0 1 0,0-1 1,-1 1-1,-4 3 1,-8 5-20,0-1 1,0-1-1,-1 0 1,0-2-1,0 1 1,-34 9 0,-26 11-284,76-27 166,-1-1 0,0 1-1,0-1 1,1 1 0,-1-1 0,1 1 0,-1-1 0,0 1 0,1 0-1,-1-1 1,1 1 0,0 0 0,-1 0 0,1-1 0,0 1 0,-1 0-1,1 0 1,0-1 0,0 1 0,-1 0 0,1 0 0,0 0 0,0 0-1,0-1 1,0 1 0,0 0 0,0 0 0,0 0 0,1 0 0,-1-1-1,0 1 1,0 0 0,1 0 0,-1 0 0,0-1 0,1 1 0,-1 0-1,1-1 1,-1 1 0,1 0 0,0 0 0,23 29-3676,13 2-1801,7-3-2223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9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7 127 12579,'0'0'8193,"-1"-16"-8514,-4-49-78,5 64 379,0-1-1,0 0 1,0 0 0,0 0-1,0 0 1,1 0-1,-1 1 1,0-1 0,1 0-1,0 0 1,-1 1-1,1-1 1,0 0 0,0 1-1,0-1 1,2-2-1,2-9 919,-5 18-4,0 3-840,1-1 0,0 1 1,0-1-1,0 0 0,1 1 1,0-1-1,0 0 1,1 0-1,0 0 0,6 10 1,-6-13-349,0 0 1,0 0-1,0 0 1,1-1-1,-1 1 1,1-1-1,5 4 1,-6-5-449,1 1 0,-1-1 1,1-1-1,0 1 0,0-1 0,0 1 1,-1-1-1,1 0 0,7 0 0,17 0-6626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39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5673,'0'0'15139,"9"181"-14114,10-115-497,-10 0-232,0-5-104,9-12-192,-8-13-8,-1-14-672,-9-11-809,9-11-1055,-9-11-2049,0-22-72,0-8-4017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1:40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3817,'0'0'17898,"36"22"-17016,122 74-435,-123-74-299,-1 2 0,-1 1 0,-1 1 1,42 45-1,-64-60-75,1 0 1,-2 1-1,0 1 0,0 0 1,-1 0-1,12 27 0,-18-36-16,0 1-1,0 0 0,0 0 0,-1 0 1,0 0-1,0 0 0,0 1 1,-1-1-1,1 0 0,-1 0 0,0 1 1,-1-1-1,0 0 0,1 0 1,-2 0-1,1 0 0,0 0 0,-1 0 1,0 0-1,0 0 0,-1 0 1,1-1-1,-1 1 0,-4 4 1,-1-1-12,-1 1 0,-1-1 0,1 0 0,-2-1 0,1 0 1,0-1-1,-1 0 0,-1-1 0,-22 9 0,1-4-310,-2-2-1,-42 6 0,76-14 184,0 0-1,0 0 0,0 1 1,0-1-1,0 0 1,0 1-1,0-1 1,0 1-1,0-1 1,0 1-1,0-1 1,0 1-1,1-1 0,-1 1 1,0 0-1,0 0 1,1-1-1,-1 1 1,0 0-1,1 0 1,-1 0-1,0 0 1,1 0-1,0 0 1,-1 0-1,1 0 0,-1 0 1,1 0-1,0 0 1,0 1-1,2 32-4762,-2-32 4439,8 23-5838</inkml:trace>
  <inkml:trace contextRef="#ctx0" brushRef="#br0" timeOffset="1">551 619 12579,'0'0'9638,"4"-15"-10065,16-47 87,-7 38 562,-13 24-190,1 0 0,-1 0-1,0 0 1,0 0 0,1 1-1,-1-1 1,0 0 0,0 0 0,1 0-1,-1 0 1,0 0 0,0 0-1,1 0 1,-1 1 0,0-1 0,0 0-1,1 0 1,-1 0 0,0 1-1,0-1 1,0 0 0,0 0 0,1 0-1,-1 1 1,0-1 0,0 0-1,0 0 1,0 1 0,0-1 0,0 0-1,0 1 1,0-1 0,0 0-1,0 0 1,1 1 0,-1-1 0,-1 0-1,1 1 1,0-1 0,0 0-1,3 40 1041,-3-39-1387,0 49-4118,0-32-2020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05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13003,'0'0'8686,"0"3"-8106,36 434 2586,-25-350-2870,33 284 536,-42-355-810,-2-10-20,1-1 0,-1 1 0,1 0 0,0-1 0,1 1 0,-1-1 0,1 0 0,0 1 0,0-1 0,4 6 0,3-12-119,0-16-26,15-65 79,-4-1 0,18-156 0,-20 111-65,7-45-29,5-251-1,-27 417 863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05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13171,'0'0'7922,"-2"26"-7490,1 80-263,1-103-168,1 0-1,-1 0 1,1 0 0,0 0 0,0 0-1,0 0 1,0-1 0,0 1 0,1 0-1,-1-1 1,1 1 0,0-1 0,0 1-1,0-1 1,0 0 0,0 1-1,0-1 1,1-1 0,-1 1 0,0 0-1,1 0 1,0-1 0,-1 0 0,6 2-1,-4-1-20,1-1 0,-1 1-1,1-1 1,0-1 0,-1 1-1,1-1 1,0 1 0,0-1 0,-1-1-1,1 1 1,8-2 0,-12 1 28,0 0 1,0 0 0,0 0-1,0 0 1,0 0-1,0 0 1,0 0 0,-1 0-1,1 0 1,0-1 0,-1 1-1,1 0 1,-1 0 0,1-1-1,-1 1 1,0 0 0,1-1-1,-1 1 1,0 0 0,0-1-1,0 1 1,0-2-1,-1-41 227,0 30-126,0 10-52,1-1-1,-1 1 1,-1 0-1,1-1 1,-1 1-1,1 0 0,-1 0 1,0 0-1,-1 0 1,1 0-1,-1 0 1,0 1-1,1-1 1,-2 1-1,1 0 0,0 0 1,-1 0-1,1 0 1,-1 1-1,0-1 1,0 1-1,0 0 1,0 0-1,0 1 1,0-1-1,-1 1 0,1 0 1,0 0-1,-1 0 1,1 0-1,-1 1 1,1 0-1,-1 0 1,0 0-1,1 0 0,0 1 1,-1 0-1,1 0 1,-5 2-1,6-1-62,0 0-1,1 0 1,-1 0-1,1 1 0,0-1 1,-1 1-1,1 0 1,1-1-1,-1 1 1,0 0-1,1 0 1,-1 0-1,1 0 1,0 1-1,0-1 1,0 0-1,0 0 0,1 1 1,-1 4-1,0 2-219,0 1 0,0-1 0,1 1-1,1-1 1,3 19 0,1-8-1002,2 0 0,0 0 0,2-1 1,0 0-1,15 22 0,20 23-6400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4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11002,'0'0'10443,"9"159"-8395,19-84-488,8 2-767,1-3-457,-10-5-256,1-12-80,-1-7-120,-8-17-737,-1-8-1175,0-14-3041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06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15011,'0'0'9970,"119"-3"-9898,-73 3-72,0 6-120,-10-6-464,-8 0-808,-10 0-1017,-18-19-7449,0-1 2873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06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9538,'0'0'15315,"211"-11"-14803,-147 14-111,-9-3-257,-9 0-144,-10 0-24,-8 0-625,-10 0-695,-9 0-2505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46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13363,'0'0'7531,"3"-2"-7007,5-2-411,1 0 1,0 1-1,-1 0 1,1 1-1,1 0 1,-1 1-1,0-1 1,0 2-1,1-1 1,12 2-1,26-3 226,44-9-46,-91 11 134,-28 0 393,-26-2-698,33 1-52,-1 0 0,0 2 1,-28 3-1,92-3 785,67-1-728,-79-5-73,48-14 1,-134 16 368,19 5-488,-1 2 1,-65 15 0,4 0 355,298-25 37,-28-21 470,-209 30-830,0 1-1,-56 13 1,57-9 8,0-2 0,-56 3 0,362-17 925,-242-14-4579,-11 9-780,-7 1-2365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48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9658,'0'0'11150,"-1"0"-11102,1 0 0,-1 0 0,1 0 0,-1 0 0,0 0 1,1-1-1,-1 1 0,1 0 0,-1 0 0,0 1 0,1-1 0,-1 0 0,1 0 0,-1 0 0,1 0 0,-1 0 0,0 1 0,1-1 0,-1 0 0,1 0 0,-1 1 0,1-1 0,-1 1 0,1-1 0,-1 1 0,-8 33 852,5-15-548,-3 18 268,-3 52 1,0 3-300,-11 28 75,14-80-3666,7-55 3247,0 6 26,-1-1 1,1 0-1,1 0 1,-1 1-1,2-1 1,-1 0-1,1 1 1,1-1-1,0 1 1,0 0-1,1 0 1,6-12-1,-6 15 18,84-124 480,-77 115-453,0 1 0,1 1 0,1 0 1,0 0-1,1 1 0,20-13 0,-34 25-98,0 0 0,0 0 0,1 0 1,-1 0-1,0 0 0,0 0 0,0 0 0,0 0 0,0 0 0,0 0 0,0 0 0,0 0 0,1 0 0,-1 0 0,0-1 0,0 1 1,0 0-1,0 0 0,0 0 0,0 0 0,0 0 0,0 0 0,0 0 0,0 0 0,0-1 0,0 1 0,0 0 0,0 0 0,0 0 0,0 0 1,0 0-1,0 0 0,0-1 0,0 1 0,0 0 0,0 0 0,0 0 0,0 0 0,0 0 0,0 0 0,0 0 0,0-1 0,0 1 1,0 0-1,0 0 0,0 0 0,0 0 0,0 0 0,0 0 0,-1 0 0,1 0 0,0 0 0,0 0 0,0-1 0,0 1 0,0 0 1,0 0-1,0 0 0,0 0 0,-1 0 0,1 0 0,0 0 0,0 0 0,0 0 0,0 0 0,0 0 0,-14-3-3050,-54-2-5577,32 2 5362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48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199 22 4097</inkml:trace>
  <inkml:trace contextRef="#ctx0" brushRef="#br0" timeOffset="1">199 22 4097,'-154'-14'3807,"109"6"8351,135 145-7687,-34-55-3257,168 238 1452,-177-266-2634,-46-54-82,-1 0 0,0 1 0,1-1 1,-1 0-1,0 0 0,1 0 0,-1 0 0,0 0 1,1 0-1,-1 0 0,1 0 0,-1 0 0,0 0 1,1 0-1,-1 0 0,0 0 0,1 0 1,-1 0-1,0 0 0,1 0 0,-1 0 0,0 0 1,1 0-1,-1-1 0,0 1 0,1 0 0,-1 0 1,0 0-1,1-1 0,-1 1 0,0 0 0,0 0 1,1-1-1,-1 1 0,0 0 0,0-1 1,1 1-1,-1 0 0,0 0 0,0-1 0,0 1 1,0-1-1,0 1 0,0 0 0,0-1 0,1 1 1,-1 0-1,0-1 0,5-17-1859,-4-15-4810,-1 2-7169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3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0 722 6305,'0'0'14426,"11"0"-12959,-3-1-1391,0 0 0,0-1 0,-1 0-1,1 0 1,0-1 0,-1 0 0,1-1 0,-1 1 0,0-1-1,0-1 1,-1 1 0,1-1 0,-1 0 0,0-1 0,0 1-1,-1-1 1,0 0 0,8-12 0,9-13-59,-1-2 0,25-53 0,-36 65-20,-2-1 0,0 0 0,-1 0 0,-2-1-1,0 0 1,2-24 0,-1-139-114,-6 156 126,1 21 21,-2 0 0,1 0 1,-1-1-1,-1 1 1,0 0-1,0 0 0,-1 0 1,-3-8-1,53 53 143,-15-9-139,-1 2 1,-1 1-1,-2 1 0,32 45 0,-45-54-36,-1 0 0,0 1 0,-2 0 1,-1 2-1,-1-1 0,-1 1 1,-1 0-1,5 29 0,-11-46-8,-1 0 0,0 1-1,0 0 1,-1-1 0,0 1 0,-1-1-1,0 1 1,0-1 0,0 1-1,-4 9 1,3-14 11,0 0 0,-1 0 0,1 0 0,0 0 1,-1-1-1,0 1 0,0-1 0,0 1 0,-1-1 0,1 0 0,-1-1 0,1 1 0,-1 0 0,0-1 0,0 0 0,0 0 0,0 0 0,0-1 0,-1 1 0,-6 1 0,-31 2 101,-63 0-1,105-5-98,4 0 4,26-1-6,0 0 1,1-2 0,-1-2 0,0 0-1,-1-2 1,48-18 0,-64 20-25,0 0-1,0-1 1,-1-1 0,0 0-1,0-1 1,0 0 0,-1-1-1,-1 0 1,1-1 0,-2 0-1,1 0 1,-1-1 0,-1-1-1,0 1 1,-1-1 0,10-21-1,-13 25 37,-2 1-1,1-1 0,-1 0 1,0 0-1,0-1 0,-1 1 1,0 0-1,-1-1 0,1 1 1,-2 0-1,1-1 0,-1 1 1,-1 0-1,1-1 0,-1 1 1,-1 0-1,1 0 0,-2 1 1,1-1-1,-1 0 0,0 1 1,0 0-1,-1 0 0,0 0 1,0 1-1,-1 0 0,0 0 1,0 0-1,0 0 1,-1 1-1,-12-7 0,18 10 44,-1 2 1,1-1-1,-1 0 0,0 0 0,1 0 0,-1 1 0,0-1 1,1 1-1,-1 0 0,0-1 0,0 1 0,0 0 1,1 0-1,-1 0 0,0 0 0,0 0 0,-2 1 0,3-1-22,0 1 0,0-1 0,0 1 0,1 0 0,-1-1 0,0 1 0,0 0 0,0 0 0,0 0 0,1 0 0,-1 0-1,1-1 1,-1 1 0,0 0 0,1 0 0,-1 1 0,1-1 0,0 0 0,-1 0 0,1 1 0,-1 9 51,0-1 0,0 0 1,1 0-1,1 0 0,1 11 0,-1-6-146,2 4 59,1 1 0,0-1 0,2-1 0,0 1 0,1-1 0,0 0 0,2 0 0,0-1 0,1 0 0,1-1 0,0 0 0,2 0 0,-1-1 1,2-1-1,0 0 0,21 15 0,-27-24-183,0 0 0,1 0 0,-1-1 0,1 0 0,0 0 0,0-1 0,1 0 0,-1-1 0,17 2 0,47 0-4317,-24-4-2545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09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34 520,'0'0'17639,"-38"0"-8031,441-29-9450,-358 26-1180,-15 2-8743,-21 1 2149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0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3697,'0'0'17525,"6"-2"-16860,23-3-295,0 2 0,0 0 0,0 2 0,0 1 0,31 4-1,-53-3-340,1 0 0,-1 0 0,0 0-1,1 1 1,-1 0 0,0 1-1,0 0 1,7 4 0,-11-6 0,0 1 0,-1-1 0,1 1-1,-1 0 1,0 0 0,0 0 0,0 0 0,0 1 0,0-1 0,0 0 0,0 1 0,-1 0 0,1-1 0,-1 1-1,0 0 1,0 0 0,0-1 0,0 1 0,0 0 0,0 0 0,-1 0 0,0 0 0,1 4 0,-1 1 45,-1 0 1,1 0 0,-1 0-1,-1 0 1,1 1-1,-1-1 1,-1-1 0,0 1-1,0 0 1,0-1-1,-1 1 1,0-1 0,0 0-1,-1 0 1,0-1-1,0 0 1,-1 1 0,-8 6-1,-168 173 501,164-160-567,17-25-10,1 0-1,0 0 1,0 0 0,0 0 0,-1-1-1,1 1 1,0 0 0,0 0-1,0 0 1,0 0 0,0 0 0,1 0-1,-1 0 1,0 0 0,0 0 0,1 0-1,-1 0 1,0 0 0,1-1 0,-1 1-1,1 0 1,-1 0 0,1 0-1,-1-1 1,1 1 0,0 0 0,-1-1-1,1 1 1,0 0 0,0-1 0,-1 1-1,1-1 1,0 1 0,0-1 0,0 0-1,1 1 1,11 5 11,1-1 1,1-1-1,-1 0 1,1-1-1,-1 0 0,18 0 1,96 0-185,-86-4-225,-13-5-1609,-28 6 1758,0 0-1,-1-1 1,1 1 0,-1 0-1,1-1 1,0 1-1,-1-1 1,1 1-1,-1-1 1,0 1-1,1-1 1,-1 1 0,1-1-1,-1 0 1,0 1-1,1-1 1,-1 0-1,0 1 1,0-1-1,1 0 1,-1 1 0,0-1-1,0 0 1,0 1-1,0-1 1,0 0-1,0 1 1,0-1 0,0 0-1,0 0 1,0 1-1,0-1 1,-1 0-1,1 1 1,0-1-1,0 0 1,-1 1 0,0-1-1,-6-8-7069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0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8650,'0'0'15387,"174"-8"-15035,-128 8-208,-1 0-128,-17 0-16,-1 0-184,-17 0-560,-1 0-1120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1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123 139 8994,'0'0'12245,"-3"5"-11938,2-5-305,1 1-1,-1-1 1,1 0 0,-1 1 0,1-1-1,0 1 1,-1-1 0,1 1 0,-1-1-1,1 1 1,0-1 0,-1 1-1,1-1 1,0 1 0,0 0 0,0-1-1,-1 1 1,1-1 0,0 1 0,0 0-1,0-1 1,0 1 0,0-1-1,0 1 1,0 0 0,0-1 0,0 1-1,0 0 1,0-1 0,1 1 0,-1-1-1,0 1 1,0-1 0,1 1 0,-1 0-1,0-1 1,1 1 0,-1-1-1,0 1 1,1 0 0,32 2-189,-25-3 142,-7-2 48,1 1 1,-1 0 0,0 0 0,0-1-1,0 1 1,0-1 0,0 1 0,-1-1-1,1 1 1,0-1 0,-1 1 0,1-1 0,-1 0-1,1 1 1,-1-1 0,0 0 0,0 0-1,0 1 1,0-1 0,0 0 0,0 1 0,-1-3-1,-2-45 233,2 47-184,0-1 0,-1 1 1,1 0-1,-1-1 0,1 1 0,-1 0 0,0 0 0,0 0 0,0 0 0,0 1 0,0-1 0,0 1 0,-1-1 0,1 1 0,0 0 0,-1-1 0,1 1 1,-1 1-1,1-1 0,-1 0 0,0 1 0,1-1 0,-1 1 0,0 0 0,0-1 0,1 1 0,-1 1 0,0-1 0,1 0 0,-1 1 0,0-1 0,1 1 1,-1 0-1,1 0 0,-1 0 0,1 0 0,-1 0 0,1 1 0,0-1 0,-1 1 0,1-1 0,0 1 0,0 0 0,0 0 0,1 0 0,-4 4 0,4-3-62,-1 0 0,1 0 0,0-1 0,1 1 0,-1 0 0,1 0 0,-1 0 0,1 0 0,0 0 0,0 0-1,0 0 1,0 0 0,0 0 0,2 4 0,-2-5-12,1-1-1,-1 0 1,1 0 0,0-1 0,-1 1-1,1 0 1,0 0 0,0 0-1,-1 0 1,1 0 0,0-1-1,0 1 1,0 0 0,0-1-1,0 1 1,0-1 0,0 1 0,0-1-1,0 1 1,0-1 0,0 0-1,0 0 1,1 1 0,-1-1-1,0 0 1,0 0 0,0 0 0,0 0-1,0 0 1,1 0 0,-1-1-1,0 1 1,0 0 0,0-1-1,0 1 1,0 0 0,0-1 0,0 1-1,0-1 1,0 0 0,1 0-1,0 0 0,-1 0 0,-1-1-1,1 1 1,0 0 0,0 0-1,0 0 1,0 0 0,-1-1 0,1 1-1,-1 0 1,1-1 0,-1 1-1,1 0 1,-1-1 0,0 1 0,0 0-1,0-1 1,0 1 0,0-3-1,-1-39-43,1 26 131,-1 15-38,1 0 0,0 0 1,-1 0-1,0 0 0,1 0 1,-1 0-1,0 0 0,0 1 1,0-1-1,0 0 0,0 0 1,-1 1-1,1-1 0,-1 0 0,1 1 1,-1-1-1,1 1 0,-1 0 1,0 0-1,1 0 0,-1-1 1,0 1-1,0 1 0,0-1 0,0 0 1,-3 0-1,4 0-16,-1 1 1,0-1-1,1 1 1,-1-1-1,0 1 1,0 0-1,1 0 0,-1 0 1,0 0-1,1 0 1,-1 0-1,0 0 0,0 0 1,1 1-1,-1-1 1,0 1-1,1-1 0,-1 1 1,1 0-1,-1 0 1,1 0-1,-1 0 0,1 0 1,-1 0-1,1 0 1,0 0-1,-1 0 0,1 1 1,0-1-1,0 0 1,0 1-1,-1 2 0,-2 6-256,1 0 0,1 1 0,-1 0 0,2 0 0,-1 0 0,1 0-1,1 0 1,0 0 0,2 13 0,-1-16-762,0 0-1,1 0 1,0 0-1,0 0 1,1 0-1,0 0 1,5 9-1,18 18-6871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5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 9578,'0'0'12165,"-4"0"-11457,1 2-655,1-1-1,-1 0 1,1 1-1,0-1 1,0 1-1,0 0 1,0-1-1,0 1 1,0 0-1,0 0 1,0 1-1,1-1 1,-1 0-1,1 0 1,0 1-1,0-1 1,0 1-1,0-1 1,0 1-1,0 0 1,0 2-1,-16 80 597,11-52-372,-7 50 459,-4 147 1,20 85 210,-2-263-772,4 41 223,3 0-1,5-1 0,42 155 1,-45-208-337,-7-22-47,1 1 1,1-1-1,1 0 1,0 0-1,1 0 1,1-1 0,15 24-1,-22-117-10084,-1 50 3625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1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10610,'0'0'12822,"-6"10"-12126,-3 6-401,0 0 1,1 1-1,-8 26 1,14-39-251,0 0-1,1 1 1,0-1-1,0 0 1,0 1 0,0-1-1,1 0 1,-1 1-1,1-1 1,1 1 0,-1-1-1,0 1 1,1-1-1,0 0 1,0 1 0,0-1-1,1 0 1,-1 0-1,1 0 1,0 0-1,0 0 1,1 0 0,5 7-1,0-4-45,1-1 0,0 0 0,1 0 0,-1-1 0,1 0-1,0-1 1,0 0 0,1-1 0,-1 0 0,1 0 0,16 1 0,-13-2-534,0-1 0,1-1 0,-1 0 1,0-1-1,14-3 0,-26 4 348,-1 0-1,0-1 1,1 1-1,-1 0 0,0-1 1,1 1-1,-1-1 1,0 0-1,0 1 1,0-1-1,1 0 1,-1 0-1,0 0 0,0 0 1,0 0-1,0 0 1,-1 0-1,1 0 1,0 0-1,0 0 0,-1 0 1,1-1-1,0 1 1,-1 0-1,1-3 1,2-35-6220,-4 26 3842,1-11-2272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2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1 856,'0'0'21237,"9"137"-20141,9-79-360,-8 3-392,-10-1-192,9-2-152,0-6-368,0-5-1024,9 0-2265,-8-9-2336,8-16-2033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11883,'0'0'8719,"-6"25"-7507,-60 320 1318,51-67-1087,12-177-1020,2-82-375,0 239 615,4-226-813,0 0 0,3 0 0,0 0 1,2-1-1,21 54 0,-25-77-265,0 0 1,0-1 0,1 1-1,8 11 1,14 6-5883,-10-17-658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2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10642,'0'0'13107,"37"149"-12891,-10-100-120,10-2-88,-9-6 0,-1-5-8,-9-17-312,1-2-752,-1-9-905,0-8-1063,-8-6-1985,-1-13-961</inkml:trace>
  <inkml:trace contextRef="#ctx0" brushRef="#br0" timeOffset="1">248 0 7434,'0'0'8689,"0"11"-12161,-9 3-3122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3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4601,'0'0'16628,"19"-31"-16068,8 26 0,1 5-216,-1 0-224,1 0-112,-10 0-8,0 0-560,-9 0-881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4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6729,'46'-141'11099,"-37"166"-9211,10 11-199,-1 5-529,0 6-648,-9 5-336,10-2-176,-10-6-488,9 5-1192,-9-13-3274,10-11-4304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4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9058,'0'0'12957,"11"25"-11787,-2-3-943,8 17 155,2 0 0,26 40-1,-18-37 17,38 44-1,-53-72-376,0 0 1,2-1 0,-1 0-1,2-1 1,0-1-1,21 13 1,-34-22-136,-1-1 1,1 0-1,0 0 0,0 0 1,-1 0-1,1 0 0,0 0 1,0 0-1,0-1 1,0 1-1,0-1 0,0 1 1,0-1-1,0 0 0,0 0 1,0 0-1,1 0 0,-1 0 1,0-1-1,0 1 1,0 0-1,0-1 0,0 0 1,2 0-1,-1-2-806,0 0 0,-1-1-1,0 1 1,1 0 0,-1-1 0,-1 1-1,1-1 1,0 0 0,-1 0 0,2-4-1,-3 7 817,9-22-9162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4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14051,'0'0'9659,"0"32"-8814,0 221 187,-8-30 326,-38 237 0,46-457-2170,-2 26 2855,4-19-4431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15251,'0'0'9546,"138"6"-9530,-93-1-16,-17-2-112,-10 0-360,1-3-416,-10 0-3897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5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10866,'0'0'12580,"29"6"-12402,93 21-132,-110-24-66,0 1-1,0 0 1,-1 1-1,0 0 1,0 1-1,13 8 1,-19-10-8,0 0-1,0 0 1,-1 1-1,0-1 1,1 1-1,-2 0 1,1 0 0,0 0-1,-1 1 1,3 6-1,-3-5 46,-1 1-1,0-1 0,0 1 0,0 0 1,-1 0-1,0-1 0,-1 1 1,1 0-1,-2 0 0,1 0 0,-1 0 1,0 0-1,-1 0 0,0-1 1,0 1-1,0-1 0,-1 1 0,-5 8 1,-7 13 174,-2-1 0,-1 0 0,-24 28 1,6-8 122,24-31-217,0 0 209,0 0-1,-18 36 1,28-48-258,0 0 0,0 0 0,1-1 1,-1 1-1,1 1 0,0-1 0,0 0 0,1 0 1,-1 0-1,1 0 0,1 0 0,-1 1 0,1-1 1,-1 0-1,1 0 0,1 0 0,2 7 0,-2-9-54,0 0 1,0 0-1,1 0 0,-1 0 0,1-1 0,0 1 0,0-1 1,0 1-1,0-1 0,0 0 0,0 0 0,1 0 0,-1-1 1,1 1-1,-1-1 0,1 0 0,-1 0 0,1 0 0,7 1 1,10 0-331,-1 0 0,28-1 0,-36-1 31,-7 0 58,1 0 0,-1 0 1,0-1-1,0 0 0,1 0 1,-1 0-1,0 0 0,0-1 1,0 0-1,0 0 0,5-3 1,-7 2-145,0 1 0,0 0 0,-1 0 0,1-1 0,-1 0 0,0 1 0,0-1 0,0 0 0,0 0 0,-1 0 0,1 0 1,-1 0-1,1-1 0,-1 1 0,0 0 0,0-1 0,0-5 0,1-19-4905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8450,'0'0'9274,"202"102"-8602,-156-80-672,9-6-264,0-16-1993,-9 0-1655,-19-2-809</inkml:trace>
  <inkml:trace contextRef="#ctx0" brushRef="#br0" timeOffset="1">450 1 10338,'0'0'9626,"9"198"-8297,0-130-265,9-2-408,-9 0-320,10-5-192,-1-12-144,0-5-344,1-13-1120,-1-23-1449,0-8-2568,-8 0-584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6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15643,'0'0'7067,"29"6"-6959,96 21-57,-113-25-49,-1 0 0,1 1 1,0 1-1,-1 0 0,0 0 0,0 1 0,0 0 1,-1 1-1,0 1 0,16 12 0,-22-14 38,1 1-1,-1-1 0,-1 1 0,1 0 1,-1 0-1,0 0 0,0 1 1,-1-1-1,0 1 0,0-1 0,-1 1 1,0 0-1,0 0 0,0 0 0,-1 0 1,0 11-1,-2-8 44,1 1 0,-2-1 1,1 0-1,-1 0 0,-1 0 0,0 0 0,0 0 0,-1-1 0,0 0 1,-1 0-1,0 0 0,0-1 0,-1 0 0,0 0 0,-9 8 1,-3 3-79,-2-1 1,-1 0 0,0-2-1,-39 23 1,60-39-29,-5 4-264,0 0 0,0-1 0,0 0 0,-1 0 0,1-1 0,-1 0 1,1 0-1,-1 0 0,0-1 0,0 0 0,1 0 0,-11-1 0,2-5-4295,11-11-2401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6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12883,'0'0'10618,"174"0"-9850,-110 0-544,1 0-224,-10 0-168,-10 0-512,-17 0-1016,-1 0-857,-8-6-2768,-19-5-2001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6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7866,'0'0'14616,"22"5"-14360,-3-2-240,-1 0-21,0 0 0,0 1 0,-1 1 0,1 1 0,-1 0 0,25 14 1,-41-19-1,0 0 0,0-1 0,0 1 0,0 0 0,0 0 0,0 0 0,0 0 0,0 0 0,0 0 0,0 0 1,0 0-1,-1 0 0,1 0 0,-1 1 0,1-1 0,-1 0 0,1 0 0,-1 1 0,0-1 0,1 0 0,-1 1 0,0-1 1,0 0-1,0 1 0,0-1 0,0 0 0,0 1 0,0-1 0,-1 0 0,1 1 0,0-1 0,-1 0 0,1 0 1,-2 2-1,0 1 43,1 0 1,-2-1-1,1 1 1,0-1-1,-1 0 1,1 0-1,-1 0 1,0 0-1,-3 3 1,-6 2-72,0 1 230,0 0 1,1 0-1,0 1 1,-12 14-1,21-20-129,-1-1-1,1 0 1,0 1 0,0-1-1,0 1 1,0 0-1,1 0 1,0 0 0,-1 0-1,1 0 1,1 0-1,-1 0 1,1 0 0,-1 0-1,1 0 1,0 0-1,1 0 1,-1 0 0,1 0-1,0 4 1,1-5-70,-1 0 0,1-1 1,-1 1-1,1-1 0,0 1 1,0-1-1,0 0 1,0 0-1,0 0 0,1 0 1,-1 0-1,1 0 0,-1-1 1,1 1-1,5 1 0,44 17-789,-42-17-33,1-1-1,0 0 1,-1 0-1,20 0 0,-25-2-180,0-1-1,-1 1 1,1-1-1,0 1 0,-1-2 1,1 1-1,7-3 0,8-11-5914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6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8554,'0'0'15142,"25"29"-14483,79 101-219,-87-105-226,0 0 1,-1 2-1,-2 0 1,0 0-1,18 59 1,-17-27 455,12 93 0,-25-143-611,4 35 217,-2 0 0,-2 1 0,-1-1 1,-9 71-1,3-84-171,-2 1 1,-1-1-1,-1 0 1,-1-1-1,-2 0 0,-1 0 1,-17 27-1,13-27-34,-2-1-1,-36 46 1,45-61 715,4-7-6369,-9-16-4127,-2-4-835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19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4929,'0'0'12571,"0"-28"-11248,0 22-1277,0 3-36,0-1 0,0 1 0,0-1 0,0 1 0,0-1 0,1 1 0,0-1 0,0 1 0,0 0 0,0-1 0,2-3 0,-1 4-1198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29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 1696,'0'0'9374,"14"-2"-3590,-14 2-5579,1 0 1,-1 0 0,0 0-1,1 0 1,-1 0 0,0-1-1,1 1 1,-1 0 0,0 0 0,1 0-1,-1 0 1,0 0 0,1 0-1,-1 0 1,0 0 0,1 1-1,-1-1 1,0 0 0,1 0-1,-1 0 1,0 0 0,1 0-1,-1 0 1,0 1 0,1-1-1,-1 0 1,0 0 0,0 1 0,1-1-1,-1 0 1,0 0 0,0 1-1,1-1 1,-1 0 0,0 1-1,0-1 1,0 0 0,0 0-1,1 1 1,-1 0 0,-21 69 347,3 2 0,3 0 1,-10 130-1,24 220 182,7-357-611,3 1 0,2-2-1,37 118 1,-35-143-47,31 61-1,-20-49 9,-15-36-73,-8-14-6,0 0-1,0 0 1,-1 1-1,1-1 0,0 0 1,0 1-1,-1-1 0,1 1 1,-1-1-1,1 1 0,-1-1 1,1 1-1,-1 1 1,3-2-855,2-9-2522,4-9-312,-6-13-1839,4 0-1731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29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0 335 9250,'0'0'10936,"6"-17"-10754,-3 10-166,2-8 14,0 1-1,1 0 0,1 0 1,1 0-1,0 1 0,17-23 1,3 6 282,56-51 1,-70 70-145,0 0 1,0 1 0,1 1-1,0 0 1,1 1 0,30-11-1,-45 18-140,0 1-1,-1 0 0,1 0 0,-1-1 1,1 1-1,-1 0 0,1 0 0,0 0 0,-1 0 1,1 0-1,0 0 0,-1 0 0,1 0 1,-1 0-1,1 0 0,0 0 0,-1 0 0,1 0 1,-1 1-1,1-1 0,0 0 0,-1 0 1,1 1-1,-1-1 0,1 0 0,-1 1 0,1-1 1,-1 0-1,1 1 0,-1-1 0,0 1 1,1-1-1,-1 1 0,1-1 0,-1 1 1,0-1-1,0 1 0,1-1 0,-1 1 0,0 0 1,0-1-1,1 2 0,-2 32 473,0-17-214,8 272 1578,-2-216-1395,31 141 0,-32-196-427,2 1 0,1 0 1,0-1-1,1-1 0,1 1 1,0-1-1,16 21 0,-20-31-53,1 0 1,-1-1-1,1 0 0,0 0 0,0 0 0,0-1 0,1 0 0,0 0 0,0-1 0,1 0 0,-1 0 0,1-1 0,-1 0 0,1 0 0,0 0 1,0-1-1,1-1 0,-1 1 0,12 0 0,-16-2-4,-1-1 1,1 1 0,-1 0-1,1-1 1,-1 0 0,1 0-1,-1 0 1,0 0 0,0 0-1,1-1 1,-1 1-1,0-1 1,0 0 0,-1 0-1,1 0 1,0-1 0,0 1-1,-1 0 1,0-1-1,1 0 1,-1 1 0,0-1-1,0 0 1,-1 0 0,1 0-1,-1-1 1,1 1-1,-1 0 1,0-1 0,1-3-1,2-12-63,-1 1 0,-1-1-1,0 0 1,-2-27 0,0 36 36,0-15 19,-1 0 0,-2 1-1,0-1 1,-1 1 0,-2-1 0,0 1 0,-2 1-1,0-1 1,-2 2 0,0-1 0,-2 1 0,0 1-1,-2 0 1,-25-31 0,23 29 722,36 27-75,5 3-664,16 2-77,1-2 0,0-2 1,1-1-1,-1-3 0,46-3 1,-83 1-300,-1 1 1,1-1 0,-1 0 0,1-1-1,-1 1 1,1-1 0,7-4 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0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3265,'0'0'21378,"29"-4"-20617,217-14 337,-119 18-21,-127-1-1085,1 1-1,-1 0 1,0 0 0,0 0-1,1-1 1,-1 1 0,0 0-1,0 0 1,0-1-1,0 1 1,1 0 0,-1 0-1,0-1 1,0 1-1,0 0 1,0 0 0,0-1-1,0 1 1,0 0 0,0-1-1,0 1 1,0 0-1,0-1 1,0 1 0,0 0-1,0 0 1,0-1-1,0 1 1,0 0 0,0-1-1,0 1 1,-1 0 0,1 0-1,0-1 1,0 1-1,0 0 1,0 0 0,-1-1-1,1 1 1,0 0-1,0 0 1,0 0 0,-1-1-1,1 1 1,-10-14-1368,-1 7 303,-21-15-7044,13 8-2678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3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8978,'0'0'12704,"6"-1"-12048,22-1-335,-1 1 0,1 1-1,-1 1 1,1 2 0,-1 1-1,44 11 1,-64-13-318,0 0-1,1 1 1,-1 0 0,0 0-1,-1 0 1,1 1 0,-1 0 0,1 1-1,-1-1 1,0 1 0,-1 0-1,1 1 1,-1-1 0,0 1-1,-1 0 1,1 0 0,-1 1 0,0-1-1,-1 1 1,1 0 0,-1 0-1,-1 0 1,1 0 0,-1 1-1,-1-1 1,1 1 0,-1-1 0,-1 1-1,1 10 1,-1-15 3,-1 1 0,1-1 1,-1 1-1,1-1 0,-1 1 0,0-1 0,-1 0 1,1 0-1,0 1 0,-1-1 0,0 0 0,0 0 1,0 0-1,0 0 0,-4 3 0,1 0 0,-1-1-1,-1 0 1,1 0 0,-1 0-1,1-1 1,-13 5 0,1-1 7,-1-1 0,-1 0 0,1-2 0,-35 5 0,14-5 321,-48-1 0,87-4-135,5 0-263,40 0 178,0 2 0,0 2 0,80 18 0,-109-18-69,0 0-1,0 1 0,-1 0 1,1 1-1,-1 1 1,-1 0-1,1 1 1,-1 1-1,-1 0 1,1 1-1,-2 0 0,1 0 1,-1 2-1,15 19 1,-21-24-16,-1 0 1,0 0-1,0 0 1,-1 1 0,0-1-1,0 1 1,-1 0-1,0 0 1,0 0 0,-1 0-1,0 0 1,0 0-1,-1 0 1,0 0-1,-1 0 1,1 0 0,-2 0-1,1 0 1,-1 0-1,0 0 1,-1 0 0,0 0-1,0-1 1,0 0-1,-1 1 1,0-1 0,-1-1-1,1 1 1,-2-1-1,1 1 1,0-2-1,-1 1 1,0 0 0,-1-1-1,1 0 1,-1-1-1,-13 8 1,4-6-20,1-1 0,-1-1-1,0 0 1,0-1 0,-1 0 0,1-1-1,-1-2 1,1 1 0,-31-4 0,35 2-34,0-1 0,0 0 0,0-1 0,0 0 0,0-1 0,0 0-1,1-1 1,0 0 0,0-1 0,0 0 0,1-1 0,0 0 0,-14-13 0,24 20-96,0 0 0,0 0 0,0-1-1,0 1 1,0 0 0,0 0 0,0-1 0,0 1-1,0 0 1,0 0 0,0-1 0,0 1-1,0 0 1,0 0 0,0-1 0,0 1 0,0 0-1,0 0 1,0-1 0,0 1 0,0 0-1,0 0 1,0-1 0,1 1 0,-1 0 0,0 0-1,0 0 1,0 0 0,0-1 0,1 1 0,-1 0-1,0 0 1,0 0 0,0 0 0,1-1-1,-1 1 1,0 0 0,0 0 0,0 0 0,1 0-1,-1 0 1,0 0 0,0 0 0,1 0-1,-1 0 1,0 0 0,0 0 0,1 0 0,-1 0-1,0 0 1,17-4-1529,-15 4 702,25-5-5649,1 4-2583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3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61 10658,'0'0'8837,"-2"-4"-8963,2 3 123,-1-1 0,1 1 0,-1-1 0,1 0 0,0 0-1,0 1 1,0-1 0,0 0 0,0 1 0,0-1-1,0 0 1,0 1 0,1-1 0,-1 0 0,1 1-1,-1-1 1,1 0 0,0 1 0,0-1 0,-1 1-1,1 0 1,0-1 0,0 1 0,2-2 0,7-12 58,-11 18 2298,2 41 410,8-22-6465,-8-21 3289,-1 0-1,1 0 0,0 0 1,-1-1-1,1 1 0,0 0 1,0-1-1,0 1 1,-1-1-1,1 1 0,0-1 1,0 1-1,0-1 1,0 0-1,0 1 0,0-1 1,0 0-1,0 0 0,0 0 1,2 0-1,6 0-6778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4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75 8602,'-1'-4'15314,"5"-3"-14517,51-10-724,1 3 0,1 3 1,0 1-1,100-2 0,-156 13-33,0 0 1,0 0 0,0 1 0,-1-1 0,1 0 0,0 0-1,0 0 1,0 1 0,-1-1 0,1 0 0,-1 1-1,1-1 1,-1 1 0,0-1 0,1 0 0,-1 1-1,0-1 1,0 1 0,0-1 0,0 1 0,0-1-1,0 1 1,-1 2 0,-2 42 817,-1-25-569,0 0-1,-2 0 1,-15 37-1,14-42-179,0 1 0,2-1 0,0 2 1,1-1-1,0 0 0,-1 28 0,5-40-107,-1 0 1,1 1-1,0-1 0,1 0 1,-1 0-1,1 0 0,0 0 1,0 0-1,1 0 0,-1 0 0,1 0 1,0 0-1,1-1 0,-1 1 1,1-1-1,0 0 0,0 0 0,0 1 1,0-2-1,1 1 0,0 0 1,-1-1-1,1 0 0,8 5 1,-1 0-63,0-1 0,1 0 0,0-1 0,0 0 0,0 0 0,17 3 0,-18-6-830,0 0-1,0-1 1,0 0-1,17 0 1,-30-15-7080,-13-7 1706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6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12523,'0'0'8337,"-36"149"-6472,36-78-345,9 6-808,18-5-400,10-6-176,0-11-128,-10-9-8,1-10-96,-1-14-512,-18-8-1040,10-14-1281,-1 0-2648,-9-25-2017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9330,'0'0'14459,"202"0"-13659,-138 5-504,0 1-232,-18-1-64,0-2-264,-19 0-568,-17 2-1264,-1-2-1817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5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7562,'0'0'11435,"18"-25"-8198,-18 51-2134,0-1-1864,0-13-7271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5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13299,'0'0'9417,"29"4"-8995,10 1-355,-11-3-37,-1 2 1,0 1-1,44 14 0,-45-11-18,-4-3 0,0 2 0,-1 1-1,0 0 1,29 17 0,-47-23 22,0 0 0,0 1 0,-1-1 0,0 1 0,1 0 0,-1 0 0,0 0 1,0 0-1,0 0 0,-1 0 0,1 0 0,-1 0 0,0 1 0,1-1 0,-2 1 0,1-1 0,0 1 0,-1-1 0,1 1 0,-1 0 0,0-1 1,0 1-1,-1-1 0,1 1 0,-1-1 0,-1 5 0,-1 6 137,-1-1 0,-1 0 0,0 0 0,0 0 0,-10 16 0,-39 55 141,33-55-140,2 1 1,-23 50-1,40-77-154,0 1 0,1-1 0,0 0 1,0 1-1,0-1 0,0 1 0,0-1 0,1 1 0,-1-1 0,1 1 0,0-1 0,0 1 0,0 0 0,1-1 0,-1 1 0,1-1 0,0 1 0,1 3 1,0-5-30,0 1 0,0-1 1,1 1-1,-1-1 1,0 0-1,1 0 1,-1 0-1,1 0 0,0-1 1,0 1-1,-1-1 1,1 1-1,0-1 1,0 0-1,0 0 1,1 0-1,-1-1 0,0 1 1,5-1-1,73 2-2085,-80-2 1979,0 0 1,0 0-1,0 0 1,0 0-1,0 0 0,1-1 1,-1 1-1,0 0 1,0 0-1,0-1 1,0 1-1,0-1 1,-1 1-1,1-1 0,0 1 1,0-1-1,0 1 1,0-1-1,0 0 1,-1 0-1,1 1 1,0-1-1,-1 0 0,1 0 1,-1 0-1,1 0 1,-1 0-1,2-1 1,1-31-5407,-3 30 4909,0-17-5347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5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11378,'0'0'12723,"211"11"-12235,-156-6-320,0-5-168,-18 0-216,0 0-560,-19 0-896,-18-14-913,0-2-2336,0-3-1088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6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13755,'0'0'10111,"15"19"-9940,50 59-154,-59-72-47,0 0-1,1 0 0,-1 0 0,1-1 0,7 5 0,-11-8-48,0-1-1,0 0 0,-1 0 1,1 0-1,0 0 0,0 0 1,0 0-1,0-1 0,1 0 1,3 1-1,-6-1-201,-1-12 289,-1 0 1,-1 0-1,0 1 1,0-1-1,-1 1 1,-1-1-1,-5-12 1,5 16 49,1 1-1,-1 0 1,0 0 0,0 0 0,-1 1-1,0 0 1,0 0 0,-1 0 0,1 0-1,-1 1 1,-11-8 0,17 13-38,-1-1 1,1 1-1,0 0 1,-1 0-1,1 0 0,0 0 1,-1-1-1,1 1 1,0 0-1,-1 0 0,1 0 1,0 0-1,-1 0 1,1 0-1,0 0 0,-1 0 1,1 0-1,-1 0 0,1 0 1,0 0-1,-1 0 1,1 0-1,0 1 0,-1-1 1,1 0-1,0 0 1,-1 0-1,1 0 0,0 1 1,0-1-1,-1 0 1,1 0-1,0 1 0,0-1 1,-1 0-1,1 0 1,0 1-1,0-1 0,-1 0 1,1 1-1,-6 23 268,6 41-402,1-47 146,-2-15-135,2-1 0,-1 1 0,0 0 0,0-1 0,1 1 0,0 0 1,-1-1-1,1 1 0,0 0 0,0-1 0,1 1 0,-1-1 0,0 0 1,3 3-1,-3-4-252,0 0 0,0 0 1,0 0-1,0 0 0,0-1 0,1 1 1,-1 0-1,0 0 0,0-1 1,1 1-1,-1-1 0,1 1 1,-1-1-1,1 0 0,-1 0 0,0 0 1,1 1-1,-1-1 0,1 0 1,-1-1-1,1 1 0,-1 0 1,1 0-1,-1-1 0,0 1 0,1-1 1,-1 1-1,2-1 0,8-9-6297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36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9314,'0'0'15245,"19"17"-13974,-2-2-992,3 2 27,-1 0-1,-1 2 1,0 1-1,20 29 1,27 48 743,99 198 1,-133-226-901,-2 2 0,-4 0 0,-3 2 0,13 76 0,-27-86 50,-4 0 0,-5 123 1,-2-154-165,-1 0-1,-2 0 1,0 0 0,-3 0 0,0-1 0,-2-1 0,-2 0 0,0 0 0,-2-1 0,-23 33 0,34-55-9,-1-1 0,1-1 0,-1 1 0,0-1 0,0 1 0,-1-1 0,1-1 1,-1 1-1,0-1 0,-1 0 0,1-1 0,-1 1 0,-12 4 0,8-1-413,11-21-8284,0-9-1848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4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50 8482,'0'0'13976,"-3"-2"-13444,2-2-45,10 1-92,27-1 164,60 3-9,-79 1-455,112-16-390,-128 16-877,-21-14-15079,-6 9 10461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2 148 6481,'60'-106'4129,"-60"105"-3881,1 0 0,0 0-1,-1 0 1,1-1-1,0 1 1,-1 0 0,0-1-1,1 1 1,-1 0 0,0-1-1,1 1 1,-1 0 0,0-1-1,0 1 1,0-1 0,0 1-1,-1 0 1,1-1 0,0 1-1,-1 0 1,0-3-1,1 4-159,0 0-1,0 0 0,0 0 0,-1 0 0,1 0 0,0-1 1,0 1-1,-1 0 0,1 0 0,0 0 0,0 0 1,-1 0-1,1 0 0,0 0 0,0 0 0,-1 0 0,1 0 1,0 0-1,0 0 0,-1 0 0,1 0 0,0 0 0,0 0 1,-1 1-1,1-1 0,0 0 0,0 0 0,-1 0 0,1 0 1,0 0-1,0 0 0,0 1 0,-1-1 0,1 0 0,0 0 1,0 0-1,0 1 0,0-1 0,0 0 0,-1 0 1,1 0-1,0 1 0,0-1 0,0 0 0,0 0 0,0 1 1,0-1-1,0 0 0,0 0 0,0 1 0,0-1 0,0 0 1,0 0-1,0 1 0,0-1 0,0 0 0,0 0 0,0 1 1,0-1-1,0 0 0,0 0 0,1 1 0,-1-1 1,0 0-1,9 351 2816,-8-349-2893,-1-2-8,0 1 0,0-1 0,0 1 0,0-1 0,0 1-1,0-1 1,0 1 0,0-1 0,0 1 0,0-1 0,0 1 0,0-1 0,0 0 0,0 1 0,-1-1 0,1 1-1,0-1 1,0 1 0,0-1 0,-1 1 0,1-1 0,0 0 0,-1 1 0,1-1 0,0 1 0,-1-1-1,1 0 1,-1 1 0,1-1 0,0 0 0,-1 0 0,1 1 0,-1-1 0,1 0 0,-2 0 0,1-26-341,2 14 330,0 1 0,1 0 0,0-1 0,0 1 0,2 0 0,-1 0 0,1 0 0,1 1 0,0-1 0,0 1 0,9-10 0,11-16 67,49-52 0,-30 38-102,-44 49-83,0 1 0,0-1 0,1 1 0,-1-1 0,0 1 0,0-1 0,0 1 1,0-1-1,0 1 0,0 0 0,0-1 0,0 1 0,0-1 0,0 1 0,0-1 0,0 1 0,0-1 0,-1 1 0,1-1 0,0 1 1,0-1-1,0 1 0,-1 0 0,1-1 0,0 1 0,0 0 0,-1-1 0,1 1 0,0-1 0,-1 1 0,1 0 0,-1 0 1,1-1-1,0 1 0,-1 0 0,1 0 0,-1-1 0,1 1 0,-1 0 0,1 0 0,0 0 0,-1 0 0,1 0 0,-1 0 1,1 0-1,-1 0 0,1 0 0,-1 0 0,1 0 0,-1 0 0,0 0 0,-30-4-2521,29 3 2220,-117-12-5459,38 2 10724,81 11-4634,0 1-1,-1-1 1,1 1 0,0-1 0,0 0 0,0 1 0,0-1 0,0 0 0,0 1 0,0-1 0,0 1 0,0-1 0,0 0 0,0 1-1,0-1 1,0 1 0,0-1 0,0 0 0,0 1 0,1-1 0,-1 0 0,0 1 0,0-1 0,0 0 0,0 1 0,1-1 0,-1 0 0,0 1-1,1-1 1,-1 0 0,0 0 0,0 1 0,1-1 0,-1 0 0,0 0 0,1 1 0,0-1 0,20 26 572,-10-12 247,163 200 3062,-143-192-4490,-30-22 173,0 1 1,0-1-1,0 1 0,0-1 1,0 0-1,0 1 1,0-1-1,1 0 0,-1 0 1,0 0-1,0 0 0,0 0 1,0 0-1,0 0 0,1-1 1,-1 1-1,0 0 1,0-1-1,0 1 0,0 0 1,0-1-1,0 1 0,0-1 1,0 0-1,0 1 0,0-1 1,0 0-1,-1 0 0,1 1 1,1-2-1,7-14-6672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6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54 415 4945,'0'0'15825,"-9"-5"-15416,5 3-370,-24-14 32,27 15-63,0 0-1,0 0 1,0 1-1,0-1 1,0 0 0,1 0-1,-1 0 1,0 0 0,1 0-1,-1 0 1,0 0 0,1 0-1,0 0 1,-1 0-1,1-1 1,-1 1 0,1 0-1,0 0 1,0 0 0,0 0-1,0-1 1,0 1 0,0 0-1,0 0 1,0 0-1,0-1 1,1 1 0,-1 0-1,1-2 1,12-21 85,0 1 0,2 0 0,0 1 0,23-25 0,85-78 11,-108 112-99,-4 2 0,0 0 0,1 1 0,0 0 0,1 1 0,0 1 0,27-14 0,-40 22 5,1 0 0,-1 0 0,0 0 0,1 0 0,-1 0-1,1 0 1,-1 0 0,0 0 0,1 0 0,-1 1 0,0-1-1,1 0 1,-1 0 0,0 0 0,1 0 0,-1 0 0,0 1-1,0-1 1,1 0 0,-1 0 0,0 0 0,1 1 0,-1-1 0,0 0-1,0 1 1,0-1 0,1 0 0,-1 0 0,0 1 0,0-1-1,0 0 1,0 1 0,1-1 0,-1 0 0,0 1 0,0-1-1,0 0 1,0 1 0,0-1 0,0 1 0,0-1 0,0 0-1,0 1 1,0 23 362,-1-14-258,-1 130 631,-1-40-287,11 117 0,-6-200-414,1-1 1,0 0-1,1-1 1,1 1-1,0-1 1,1 1-1,1-1 1,0-1-1,14 20 1,-17-27-51,1-1 1,1 0-1,-1 0 0,1 0 1,0 0-1,0-1 0,1 0 1,-1 0-1,1-1 1,0 0-1,0 0 0,1-1 1,-1 1-1,1-2 0,0 1 1,0-1-1,0 0 0,0-1 1,0 0-1,13 0 0,-18-1 0,0 0 0,0-1-1,-1 1 1,1-1 0,0 0 0,0 0-1,0 0 1,-1-1 0,1 1-1,0-1 1,-1 1 0,0-1-1,1 0 1,-1 0 0,0 0 0,0 0-1,0 0 1,0 0 0,0-1-1,0 1 1,-1-1 0,1 1 0,-1-1-1,0 0 1,0 1 0,0-1-1,0 0 1,0 0 0,0 0-1,0-5 1,2-13-36,0 1 0,-1-1 0,-1-29 0,-1 44 41,-1-16-11,-1 0 0,-1 0 0,-1 0 0,-1 0 0,-1 0 0,0 1 0,-2 0 0,-12-24 0,3 13 5,-1 0 1,-2 1-1,0 1 0,-34-35 1,49 59 67,-5-8 274,25 15-130,7 2-251,256 18 367,-156-19-5618,-113 1 101,0 8-857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6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9858,'0'0'13715,"184"0"-13451,-129 0-184,-9 0-80,-1 0-336,-17-3-1016,-10-3-969,-18-5-2968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7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5 7498,'0'0'14912,"3"0"-14710,54-5-49,-52 5-138,-1 0 1,0 0-1,0 1 1,0-1-1,0 1 1,0-1-1,0 1 1,0 1-1,0-1 1,-1 0-1,1 1 1,5 3-1,-8-4 35,-1 0 0,1 0 1,-1 0-1,1 0 0,-1 1 0,0-1 0,1 0 0,-1 0 0,0 0 0,0 1 0,0-1 0,0 0 1,0 0-1,0 0 0,0 1 0,0-1 0,-1 0 0,1 0 0,0 0 0,-1 2 0,-10 25 551,2-13-409,-1 1 1,0-1 0,-20 20 0,17-20-33,1 1 1,-20 31 0,25-34-13,1 0 1,0 1-1,1-1 0,0 1 0,1 0 0,1 0 0,0 1 1,-2 23-1,5-34-143,0 0 1,1 0-1,-1-1 1,1 1-1,0 0 0,-1 0 1,2-1-1,-1 1 1,0-1-1,1 1 1,-1-1-1,1 1 1,0-1-1,0 0 1,4 5-1,-2-6-67,-1 1 1,1 0-1,-1-1 1,1 0-1,0 0 0,0 0 1,0 0-1,0-1 1,0 1-1,0-1 0,1 0 1,-1 0-1,0-1 0,0 1 1,1-1-1,6 0 1,-6 0-437,-1 0 1,0 0-1,0-1 1,0 1-1,0-1 1,0 0-1,0 0 1,0-1-1,0 1 0,0-1 1,0 1-1,-1-1 1,1-1-1,0 1 1,-1 0-1,0-1 1,5-4-1,19-19-6742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6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12523,'0'0'10818,"165"-22"-10186,-110 22-320,-9 0-224,-1 0-72,-17 0-16,-10 0-544,-9 0-1096,1 0-2625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7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27 7938,'0'0'12780,"0"-1"-12741,-1 1 0,1-1 0,0 0 0,0 1 0,0-1 0,0 1 0,0-1 0,0 0 0,0 1 0,0-1 0,0 0 0,0 1 0,0-1 0,0 1 0,0-1 0,0 0 0,1 1 0,-1-1 0,0 1 0,0-1 0,1 1 0,-1-1 0,0 1 0,1-1 0,-1 1 0,1-1 0,-1 1 0,1-1 0,3-1 62,0 1 0,0-1 0,0 1-1,0 0 1,0 0 0,0 0 0,0 1 0,1 0 0,-1-1 0,0 1 0,8 2 0,2-2 88,-5 0-89,29 0 117,-1 1 1,43 8-1,-70-8-217,0 1-1,-1 0 1,1 1 0,0 0-1,-1 1 1,0 0-1,0 0 1,0 1 0,-1 0-1,1 1 1,-1 0 0,0 0-1,9 10 1,-14-11 16,0-1 0,-1 0 0,1 1 0,-1 0 0,0-1 1,0 1-1,-1 0 0,1 0 0,-1 0 0,0 0 0,-1 0 0,1 0 1,-1 0-1,0 0 0,0 0 0,0 1 0,-1-1 0,0 0 0,0 0 0,0 0 1,-1 0-1,1-1 0,-1 1 0,-1 0 0,1-1 0,0 1 0,-1-1 0,0 0 1,0 1-1,-6 4 0,-3-1 9,-1 0 1,1-1-1,-2 0 1,1-1-1,-1-1 0,0 0 1,-27 6-1,12-6 223,1-1 0,-50 0 0,106-2-156,0 1 1,-1 1 0,1 2-1,-1 0 1,0 2 0,0 1-1,-1 2 1,0 0-1,-1 2 1,39 25 0,-57-33-68,0 0 0,-1 1 0,1 0 0,-1 1 0,0-1 0,-1 1 0,1 0 0,-2 0 0,1 1 1,-1 0-1,0 0 0,0 0 0,-1 0 0,0 0 0,0 1 0,-1-1 0,-1 1 0,1 0 0,-1 0 0,-1-1 0,1 1 1,-2 0-1,1 0 0,-1 0 0,0-1 0,-1 1 0,0 0 0,0-1 0,-1 1 0,0-1 0,-1 0 0,0 0 0,0 0 1,-1-1-1,0 1 0,0-1 0,0 0 0,-1-1 0,0 1 0,0-1 0,-15 10 0,4-6-26,0-1 0,-1-1 0,0-1-1,-1 0 1,1-2 0,-1 0 0,-1-1-1,1-1 1,0-1 0,-1 0 0,1-1-1,-28-4 1,38 3-11,1 0 0,0-1-1,0-1 1,0 1 0,0-1-1,0-1 1,0 1 0,0-1 0,1-1-1,0 1 1,-1-1 0,1-1-1,-10-8 1,16 13-5,1 0 0,0 0 1,-1 0-1,1-1 0,0 1 0,0 0 0,-1 0 0,1-1 0,0 1 0,0 0 0,0 0 1,-1-1-1,1 1 0,0 0 0,0-1 0,0 1 0,0 0 0,0-1 0,0 1 0,0 0 1,0-1-1,-1 1 0,1 0 0,0-1 0,0 1 0,1 0 0,-1-1 0,0 1 1,0 0-1,0-1 0,0 1 0,0 0 0,0-1 0,0 1 0,0 0 0,1-1 0,-1 1 1,0 0-1,0 0 0,0-1 0,1 1 0,-1 0 0,0 0 0,0-1 0,1 1 0,-1 0 1,0 0-1,1 0 0,-1-1 0,0 1 0,1 0 0,-1 0 0,0 0 0,0 0 1,1 0-1,-1 0 0,1 0 0,26-5-1409,-19 5 1204,96-6-6920,-57 6 314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8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3121,'0'0'17944,"21"-6"-17566,1 0-312,-2-1-42,-1 2 0,0 1 1,1 0-1,0 1 1,24 0-1,-1 1-14,-19 0-34,1 1 0,-1 2 0,39 4 0,-62-4 32,-1-1 0,1 1 0,0-1 0,0 1 1,0 0-1,0-1 0,0 1 0,-1 0 1,1 0-1,0 0 0,-1 0 0,1 0 0,0 0 1,-1 0-1,1 0 0,-1 0 0,0 0 1,1 0-1,-1 0 0,0 0 0,0 0 0,1 0 1,-1 0-1,0 0 0,0 0 0,0 0 1,0 0-1,-1 2 0,-3 32 732,0-23-570,-1-1 0,0 1 0,-1-1-1,0 0 1,0-1 0,-12 15-1,-53 57 348,59-69-388,-19 19 105,18-19-38,0 0 1,-17 25-1,27-33-157,0 0 1,0 1-1,0-1 0,1 1 1,-1 0-1,1-1 0,1 1 1,-1 0-1,1 0 0,0 0 1,0 11-1,2-14-39,0 0-1,0 0 0,0 0 1,0 0-1,1 0 1,-1-1-1,1 1 0,-1 0 1,1-1-1,0 1 1,0-1-1,0 0 1,1 0-1,-1 0 0,0 0 1,1 0-1,-1 0 1,1-1-1,0 1 1,-1-1-1,1 1 0,0-1 1,5 1-1,8 4-48,-1-1 0,1-1 0,22 4-1,52-3-3025,-90-5 2905,0 0-1,0-1 0,1 1 1,-1-1-1,0 1 0,0-1 1,0 1-1,0 0 1,0-1-1,0 1 0,0-1 1,0 1-1,0-1 1,0 1-1,0 0 0,-1-1 1,1 1-1,0-1 0,0 1 1,0 0-1,0-1 1,-1 1-1,1-1 0,0 1 1,0 0-1,-1-1 1,1 1-1,0 0 0,-1-1 1,-22-17-3986,-5-4-1294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7682,'0'0'11994,"165"0"-11042,-92 0-511,0 0-297,-9 0-144,1 0-112,-10 0-969,0 0-1535,-19 0-2569,-17 0-2233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9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10594,'0'0'10200,"27"-1"-9720,201-4-347,-221 5-152,0 0-1,0 1 1,0-1-1,0 1 1,0 1-1,0-1 1,13 6 0,-19-6 54,1 0-1,0 0 1,-1 0 0,1 0 0,-1 0 0,1 0 0,-1 1 0,1-1 0,-1 0 0,0 1 0,0-1 0,0 1 0,0 0 0,0-1 0,0 1 0,0 0 0,0 0 0,-1-1 0,1 1 0,-1 0 0,1 0 0,-1 0 0,0 0 0,0 0 0,0 0 0,0-1 0,0 1 0,0 0 0,0 0 0,-1 0 0,1 0 0,-1 0 0,1 0-1,-2 2 1,-8 19 171,-1-1-1,-2 0 0,0 0 0,-1-1 0,0-1 0,-26 26 0,13-13-68,24-29-129,-9 10 53,2 0 1,0 0-1,-16 30 1,25-41-55,-1-1 1,1 1-1,0 0 0,0-1 0,0 1 0,0 0 1,0 0-1,1-1 0,-1 1 0,1 0 1,0 0-1,0 0 0,0 0 0,0 0 0,0-1 1,0 1-1,1 0 0,0 0 0,-1 0 1,1-1-1,0 1 0,1 0 0,-1-1 0,0 1 1,1-1-1,-1 1 0,1-1 0,0 0 1,0 1-1,0-1 0,4 4 0,9 2-128,1 0 0,-1-1 0,1 0 0,1-1 0,-1-1 0,1-1 0,0 0 0,1-1 0,-1-1 0,0 0 0,1-2 0,18-1 0,-35 2-55,0-1 0,-1 0 0,1 0-1,0 0 1,-1 0 0,1 0 0,0 0 0,0 0 0,-1 0 0,1 0 0,0 0 0,-1 0 0,1-1 0,0 1 0,-1 0 0,1 0 0,0-1 0,-1 1 0,1 0 0,0-1 0,-1 1 0,1-1 0,-1 1 0,1-1 0,-1 1 0,1-1 0,-1 1 0,1-1 0,-1 0 0,0 1 0,1-1 0,-1 1 0,0-1 0,1 0 0,-1 1 0,0-1 0,0 0 0,0 0 0,1 1 0,-1-1 0,0 0 0,0 1 0,0-1 0,0 0 0,-1 0 0,1 1 0,0-1 0,0 0-1,0 1 1,-1-2 0,1-6-1375,0-11-4319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11210,'0'0'8834,"156"0"-7962,-83 0-543,1 0-329,-1 0-168,-18 0-689,-9 0-783,-19-5-2473,-8-1-688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2:59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13931,'0'0'6707,"18"13"-6569,60 39-326,-75-50 144,0 0 0,0 0 0,0-1 0,0 1-1,0-1 1,0 0 0,1 0 0,-1 0-1,0 0 1,1 0 0,-1-1 0,1 1 0,-1-1-1,1 0 1,3 0 0,4-1-375,-9-36 332,-3 32 110,0 0 1,0 0-1,-1-1 1,1 1-1,-1 0 1,0 1-1,-1-1 1,1 0-1,-1 0 1,0 1-1,0 0 1,-6-7-1,-50-47 632,57 57-550,-1-1 0,1 1-1,-1-1 1,1 1 0,-1 0 0,0 0 0,0 0-1,1 0 1,-1 1 0,0-1 0,0 1 0,0 0-1,0-1 1,0 1 0,-4 1 0,2-1 164,4 0-252,0 1 1,1-1 0,-1 1-1,0 0 1,1-1 0,-1 1-1,1-1 1,-1 1 0,1 0-1,-1 0 1,1-1-1,-1 1 1,1 0 0,0 0-1,-1-1 1,1 1 0,0 0-1,0 0 1,0 0 0,-1 0-1,1-1 1,0 1-1,0 0 1,0 1 0,-1 20 100,1 40-340,0-36-8570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11626,'0'0'11686,"32"-5"-10977,105-17-313,-102 17-268,1 3 0,58 2 0,-34 1-1427,-52 2-1896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0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10786,'0'0'10993,"-5"28"-10350,4-19-586,-9 51 526,-2 109 0,11-102-218,3-1 1,3 1-1,3-1 1,24 98-1,-16-104-541,2 0-1,3-2 1,2 0 0,35 60 0,-45-100-2336,3-9-6017,-7-8 1700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1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12659,'0'0'10594,"128"157"-10410,-82-119-160,0-2-24,-10-11-536,1-6-648,-10-8-697,1-11-1183,-1 0-1465,-17-11-552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7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14979,'0'0'8842,"192"107"-8842,-155-91-312,-9-5-672,-1-5-769,-9-6-855,-8-6-2505,-10-13-592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1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3473,'0'0'15279,"0"28"-13387,0-17-1712,9 304 3344,10 90-1194,-15-289-622,-1-60-3452,-2-28-2672,0 1-3462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10402,'0'0'11795,"183"0"-11675,-137 8-120,0 3-56,-1-6-528,-17 1-833,-19-6-1463,0 0-2249,0 0-2305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2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9554,'0'0'9694,"27"5"-9440,11 1-234,-15-4-48,-1 2 1,0 0-1,0 2 1,23 8-1,-43-13 35,0 1-1,1-1 1,-1 0 0,0 1-1,0-1 1,0 1-1,0 0 1,0-1 0,0 1-1,-1 0 1,1 0 0,-1 1-1,1-1 1,-1 0-1,0 0 1,0 1 0,0-1-1,0 0 1,0 1-1,0-1 1,-1 1 0,1 0-1,-1-1 1,0 1-1,1-1 1,-1 1 0,-1 0-1,1-1 1,0 1 0,0-1-1,-2 6 1,0 1 229,0 0 1,-1 0 0,0 0-1,0 0 1,-1 0-1,0-1 1,-7 12 0,10-18-202,-27 37 1202,-30 60 1,51-85-1013,1 1 0,0-1 0,1 1 1,1 0-1,1 0 0,0 0 0,0 0 0,0 25 1,3-38-229,0 1 1,1 0 0,-1 0 0,1 0-1,-1-1 1,1 1 0,0 0 0,0 0-1,0-1 1,0 1 0,1-1 0,-1 1-1,1-1 1,-1 0 0,1 1 0,0-1 0,0 0-1,2 2 1,1 0 5,0-1 0,0 1 0,0-1-1,0 0 1,1-1 0,0 1 0,-1-1 0,8 2 0,7 0-847,1 0 0,0-2 0,41 1 0,-61-3 678,0 0 0,-1 0 0,1 0 0,0 0 0,0 0 0,0 0 0,-1 0 0,1-1 0,0 1-1,0 0 1,-1 0 0,1-1 0,0 1 0,0 0 0,-1-1 0,1 1 0,0-1 0,-1 1 0,1-1 0,-1 0 0,1 1 0,-1-1 0,1 1 0,-1-1 0,1 0 0,-1 1 0,1-1 0,-1 0 0,0 0 0,0 1 0,1-1 0,-1 0 0,0 0 0,0 0 0,0 1 0,0-1 0,0 0 0,0 0 0,0 0-1,0 1 1,0-1 0,0 0 0,0 0 0,0 0 0,-1 1 0,0-3 0,1-6-1934,0-10-3515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2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9010,'0'0'13091,"193"16"-12579,-138-13-344,0 0-168,-9-3-160,-10 0-736,-8 0-553,-10-17-959,-9-2-2153,-9-6-544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3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5633,'0'0'11563,"-1"2"-11369,0-1 0,0 1 0,0 0 0,0 0 0,0 0 0,1 0 0,-1 0 0,1 0 1,0 0-1,-1 4 0,2-5-109,0 1 0,1-1 0,-1 1 0,0-1 0,1 0 0,-1 0-1,0 1 1,1-1 0,0 0 0,-1 0 0,1-1 0,0 1 0,-1 0 0,1 0 0,0-1 0,0 1 0,-1-1 0,1 0 0,4 1 3358,40-6-2748,182 4-234,-228 2-445,0-1 0,1 1 1,-1 0-1,0-1 0,0 1 0,0-1 0,0 1 0,1 0 0,-1-1 0,0 1 1,0 0-1,0-1 0,0 1 0,0 0 0,-1-1 0,1 1 0,0-1 1,0 1-1,0 0 0,0-1 0,-1 1 0,1-1 0,0 1 0,-1 0 1,1-1-1,0 1 0,-1-1 0,1 1 0,-1 0 0,-24 16 47,-1 0 0,-1-2-1,-38 17 1,-34 19 172,99-51-227,-1 0 1,1 0-1,0 0 1,-1 0-1,1 0 1,-1 1 0,1-1-1,-1 0 1,1 0-1,0 1 1,-1-1-1,1 0 1,0 0 0,-1 1-1,1-1 1,0 0-1,-1 1 1,1-1-1,0 1 1,0-1 0,-1 0-1,1 1 1,0-1-1,0 1 1,0-1-1,0 1 1,-1-1-1,1 1 1,0-1 0,0 0-1,0 1 1,0-1-1,0 1 1,0-1-1,0 1 1,0-1 0,1 1-1,-1-1 1,0 1-1,0-1 1,0 0-1,0 1 1,1-1-1,-1 1 1,0-1 0,0 0-1,1 1 1,-1-1-1,0 1 1,1-1-1,-1 0 1,0 0 0,1 1-1,-1-1 1,0 0-1,1 1 1,-1-1-1,1 0 1,-1 0 0,1 0-1,-1 0 1,0 1-1,1-1 1,-1 0-1,1 0 1,-1 0-1,1 0 1,0 0 0,38 10 2,-35-9 56,221 46 396,-198-45-1353,-12-2-3096,1-1-6373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10610,'0'0'13654,"19"24"-13025,-2-3-502,6 8 61,-1 1 0,-2 0-1,26 52 1,-9-8 156,-4 3 0,-4 0 1,-2 2-1,-4 1 0,-4 1 0,-3 1 0,-4 0 1,3 121-1,-15-192-320,0 25 65,-8 68 1,6-93-77,0 0-1,-1 0 1,0 0 0,-1 0 0,0-1 0,-1 0 0,0 0-1,-1 0 1,0-1 0,-9 12 0,-40 34 119,54-52-99,1-2-130,-11-27-6439,3 8-310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5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12603,'0'0'12168,"7"-2"-11979,36-4 63,0 1 1,0 3-1,75 4 1,-27 0-1198,-88-2-360,-18-12-7455,10 10 6988,-21-9-4423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10698,'0'0'12395,"193"-3"-11835,-147 3-256,0 0-200,-10 0-104,1 0-392,-19 0-1128,-9 0-1305,1-6-2800,-10-7-1081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6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4321,'0'0'18544,"35"14"-17908,116 45-305,-82-33-160,-51-21-122,-1 1 0,-1 1 0,1 0-1,-1 1 1,0 1 0,-1 0-1,24 20 1,-36-27-11,0 1 0,0 0 0,-1-1-1,1 1 1,-1 0 0,0 0 0,0 1-1,0-1 1,0 0 0,0 1 0,-1-1 0,1 1-1,-1 0 1,0-1 0,0 1 0,-1 0-1,1 0 1,0 5 0,-2-4 53,0 1 1,0-1-1,0 0 0,0 0 1,-1 0-1,0 0 1,0 0-1,0 0 0,-1-1 1,1 1-1,-7 7 0,-6 5 171,0 0 0,-1-1-1,-1-1 1,-34 23-1,31-23-167,0-1-1,-1-1 1,-1-1 0,0-1-1,-29 10 1,46-19-2812,14-4-2624,-4 2 4596,14-5-5522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7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7009,'0'0'13491,"0"14"-12698,1 10-358,2 0 1,0 1 0,2-1-1,12 36 1,44 111 783,-23-70-696,107 280 379,-131-358-929,-14-23 22,0 1 0,1-1 0,-1 0 0,0 1 0,0-1 1,1 0-1,-1 0 0,0 0 0,0 1 0,1-1 0,-1 0 0,0 0 0,1 0 0,-1 0 1,0 0-1,1 1 0,-1-1 0,0 0 0,1 0 0,-1 0 0,0 0 0,1 0 0,-1 0 1,0 0-1,1 0 0,-1 0 0,0 0 0,1 0 0,-1-1 0,0 1 0,1 0 1,-1 0-1,1 0 0,0-3-8,1 1-1,-1 0 1,0-1 0,0 1 0,0-1 0,0 1 0,0-1-1,0 1 1,0-1 0,-1 0 0,0 0 0,1 1 0,-1-5-1,11-438-249,-12 322 169,-2 33 95,-20-111 1,22 166 178,1 34-167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7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8066,'0'0'12170,"-9"168"-10609,9-107-753,9 2-400,0-5-256,1-9-152,8-5-208,-9-14-776,19-8-529,-10-11-2511,0-11-2498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7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12875,'0'0'6815,"11"24"-6603,36 71-111,-45-92-108,0 0 1,0 0-1,0-1 1,0 1-1,0-1 1,0 1-1,1-1 1,-1 0-1,1 1 1,0-2-1,0 1 1,0 0-1,0 0 1,0-1-1,0 0 1,0 1-1,0-1 0,0 0 1,1-1-1,-1 1 1,0 0-1,1-1 1,-1 0-1,1 0 1,-1 0-1,0 0 1,1-1-1,5-1 1,-1 2-33,-7-1 39,0 1 0,0-1 0,0 1 0,0-1 0,0 1 1,0-1-1,0 0 0,0 1 0,0-1 0,0 0 0,0 0 0,-1 0 0,1 0 0,0 0 0,0 0 1,-1 0-1,1 0 0,-1 0 0,1 0 0,-1 0 0,1 0 0,-1 0 0,0 0 0,1 0 1,-1-1-1,0 1 0,0 0 0,0-2 0,1-43 215,-2 35-172,1 4-19,-1 1 1,0-1-1,-1 1 0,0-1 0,0 1 0,0 0 0,-1 0 0,0 0 0,0 0 0,0 0 1,-1 0-1,0 1 0,-6-7 0,7 7 78,-1 1 0,0 0 0,0 1 1,0-1-1,0 1 0,0 0 0,-1 0 0,1 0 0,-1 0 0,0 1 1,0-1-1,0 2 0,0-1 0,0 0 0,-1 1 0,1 0 1,-6 0-1,9 1-68,0 1 0,0 0 0,-1-1 0,1 1 0,0 0 0,0 1 0,0-1 0,1 0 0,-1 1 0,0-1 0,0 1 0,1-1 1,-1 1-1,1 0 0,-1-1 0,1 1 0,0 0 0,0 0 0,0 0 0,0 0 0,0 0 0,0 0 0,0 1 0,1-1 0,-1 0 0,1 0 0,-1 1 0,1-1 1,0 3-1,-6 70 147,6-71-179,0 0 0,0 0 0,1-1 0,-1 1 0,1 0 0,-1 0 0,1-1 0,1 1 0,-1-1 0,0 1 0,1-1 0,0 1 0,0-1 0,0 0 0,0 0 0,0 0 0,0 0 0,1 0 0,5 4 0,-4-4-74,1 0-1,0 0 1,0-1-1,0 0 0,0 0 1,1 0-1,-1-1 1,0 1-1,1-1 1,-1-1-1,1 1 0,10-1 1,-14 0 47,-1 0 0,1 0 0,-1 0 1,1-1-1,0 1 0,-1 0 0,1-1 0,-1 0 1,0 1-1,1-1 0,-1 0 0,1 1 0,-1-1 1,0 0-1,0 0 0,0 0 0,1 0 0,-1-1 1,0 1-1,0 0 0,0 0 0,-1-1 0,1 1 1,0 0-1,0-1 0,-1 1 0,1-1 0,-1 1 1,1-1-1,-1 1 0,0-1 0,1-2 0,0-6 1,0-1-1,0 0 0,-2-20 0,0 11 19,1 15 45,-1 1 0,0-1 1,0 1-1,0-1 0,0 1 0,0 0 1,-1-1-1,0 1 0,0 0 1,0 0-1,0 0 0,-1 0 1,0 1-1,0-1 0,0 1 0,0 0 1,0-1-1,0 1 0,-1 1 1,0-1-1,0 0 0,1 1 1,-1 0-1,-1 0 0,1 0 1,0 0-1,0 1 0,-1-1 0,1 1 1,-1 1-1,1-1 0,-1 0 1,-8 1-1,13 0-51,0 0-1,-1 0 1,1 0 0,-1 0-1,1 0 1,-1 0 0,1 0 0,-1 0-1,1 0 1,-1 0 0,1 0-1,0 0 1,-1 1 0,1-1 0,-1 0-1,1 0 1,0 0 0,-1 1-1,1-1 1,-1 0 0,1 1 0,0-1-1,-1 0 1,1 1 0,0-1-1,0 0 1,-1 1 0,1-1 0,0 0-1,0 1 1,-1-1 0,1 1 0,0-1-1,0 1 1,0-1 0,0 0-1,0 1 1,0-1 0,0 1 0,0-1-1,0 1 1,0-1 0,0 1-1,0-1 1,0 1 0,0-1 0,0 0-1,0 1 1,1-1 0,-1 1-1,0-1 1,0 0 0,1 1 0,-1 5-156,0 6-662,1 1 0,0 0-1,1-1 1,0 1 0,1-1-1,8 20 1,15 23-5706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7282,'0'0'16155,"110"19"-15923,-73-8-176,-1-5-56,1-6-328,-19 0-864,1 0-745,-19-6-1847,0-13-1442,0-6-1615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8042,'0'0'15202,"33"5"-14542,216 39 135,-186-33-781,-60-11-190,-12-1-6082,0-3 174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9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13771,'0'0'10350,"22"6"-9908,43 11-367,1-3 0,0-3 0,79 4 0,-142-15-423,-23-2-6046,-6-9 380,-1-1-1348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09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10610,'0'0'11788,"25"2"-11064,0-1-553,-5 0-53,1 1 1,-1 0-1,1 1 1,-1 2-1,30 9 1,-46-12-90,20 5 59,-2 1 0,1 2 1,-1 0-1,-1 1 1,34 23-1,-50-31-69,-1 1 0,0 0 0,0 0 0,0 0 1,-1 0-1,0 0 0,1 1 0,-1 0 0,-1-1 0,1 1 0,-1 0 0,0 0 0,0 1 1,0-1-1,-1 0 0,0 1 0,0-1 0,0 0 0,-1 1 0,1-1 0,-1 1 1,-1 0-1,1-1 0,-1 0 0,0 1 0,0-1 0,0 1 0,-1-1 0,0 0 0,0 0 1,-4 6-1,-8 16 45,-2-1 1,-2-1 0,0 0 0,-1-2 0,-1 0-1,-39 34 1,-10 13 95,41-44-71,-26 29 246,52-53-314,0 0 0,0 1 0,1-1 0,-1 1-1,0-1 1,1 1 0,0 0 0,0 0 0,0-1 0,0 1 0,0 0 0,0 0 0,1 0 0,-1 0 0,1 0 0,0 0 0,0 0 0,0 0 0,1 6 0,0-8-23,0 1 0,0-1 0,0 1 0,0-1 0,1 0 0,-1 1 1,0-1-1,0 0 0,1 0 0,-1 0 0,1 0 0,-1 0 0,1 0 0,0 0 0,-1-1 0,1 1 0,0 0 0,-1-1 0,1 0 1,3 1-1,43 5-3,-39-5 2,42 3 17,-1-2 0,86-8-1,-99-3-957,-28-2-1459,-9 10 2163,-1 0 0,1 0-1,0 0 1,-1 0 0,1 0-1,-1 0 1,1 0 0,-1 0 0,1 0-1,-1 1 1,0-1 0,1 0-1,-1 0 1,0 0 0,0 1 0,1-1-1,-3-1 1,-58-40-8068,26 18 3225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0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9690,'0'0'13387,"165"24"-12659,-101-13-320,-9-2-200,0-4-208,-9 1-56,-10-6-600,-8 0-1128,-10-20-737,-9-4-2256,0-1-824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0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1 432,'0'0'21811,"0"14"-21084,-1 12-499,0 63 719,1-82-862,1 1-1,0 0 1,0-1 0,1 1-1,0-1 1,0 0 0,1 0 0,-1 0-1,7 11 1,-2-8-122,1-1 0,0 0 0,0 0 0,1 0 0,0-1 0,1-1 0,-1 1 0,2-2 0,-1 1 0,1-1 0,-1-1 0,2 0 0,-1-1 0,0 0 0,1 0 0,0-1 0,0-1 0,0 0 0,0-1 0,18 0 0,-28-1-143,-1 0 0,1 0 1,-1-1-1,1 1 0,0-1 1,-1 1-1,1-1 0,-1 0 1,1 0-1,-1 0 1,0 0-1,1 0 0,-1 0 1,0 0-1,0 0 0,1 0 1,-1 0-1,0-1 0,0 1 1,0-1-1,-1 1 1,1 0-1,0-1 0,0 0 1,-1 1-1,1-1 0,-1 1 1,0-1-1,1 0 1,-1-3-1,4-57-5311,-4 53 4239,0-31-3962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0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9954,'0'0'8562,"9"138"-6258,0-72-743,10 0-641,-10-1-320,0-1-288,0-9-208,0-17-104,-9-2-360,0-14-992,0-3-1081,0-5-2952,-9-9-552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10162,'0'0'7614,"0"18"-7394,1 56-111,0-72-114,-1-1-1,0 0 0,1 1 1,-1-1-1,1 1 0,-1-1 0,1 0 1,0 1-1,-1-1 0,1 0 1,0 0-1,0 0 0,0 1 1,0-1-1,0 0 0,0 0 1,0-1-1,1 1 0,-1 0 1,0 0-1,0 0 0,1-1 1,-1 1-1,0-1 0,1 1 1,-1-1-1,1 1 0,-1-1 1,0 0-1,1 0 0,-1 0 1,1 0-1,-1 0 0,1 0 1,-1 0-1,1 0 0,-1 0 1,1-1-1,-1 1 0,2-1 1,2 0-208,-3-23 214,-3 22 19,1 0-1,-1 0 1,1 0-1,-1 0 1,0 0-1,0 0 1,0 1 0,0-1-1,-1 0 1,1 1-1,0-1 1,-1 1-1,1-1 1,-1 1-1,1-1 1,-1 1 0,0 0-1,0 0 1,1 0-1,-5-1 1,5 1 29,0 0 0,0 0 0,-1 1 0,1-1 0,0 1 0,-1-1 0,1 1 0,0 0 0,-1-1 0,1 1 0,0 0 0,-1 0 0,1 0 0,-1 0 0,1 0 0,0 0 0,-1 0-1,1 1 1,0-1 0,-1 0 0,1 1 0,0-1 0,-1 1 0,1 0 0,0-1 0,0 1 0,0 0 0,-1 0 0,1-1 0,0 1 0,0 0 0,-1 2 0,-2 6 24,1 0-1,0 0 1,0 0-1,1 1 1,0-1-1,1 1 1,0-1-1,0 1 1,1-1-1,1 11 1,-1-8-52,0-11-28,0 0 0,0 0 0,1 0 0,-1-1 0,0 1-1,0 0 1,1 0 0,-1 0 0,0 0 0,1-1 0,-1 1 0,0 0 0,1 0 0,-1-1 0,1 1-1,0 0 1,-1-1 0,1 1 0,0-1 0,-1 1 0,1-1 0,0 1 0,-1-1 0,1 1 0,0-1-1,0 0 1,0 1 0,-1-1 0,1 0 0,0 1 0,0-1 0,0 0 0,0 0 0,-1 0 0,1 0-1,0 0 1,0 0 0,0 0 0,1-1 0,-1 1-2,1 0-1,-1 0 1,1 0-1,-1 0 1,0-1 0,1 1-1,-1-1 1,0 1 0,0-1-1,1 1 1,-1-1-1,0 0 1,0 1 0,0-1-1,0 0 1,0 0-1,0 0 1,0 0 0,0 0-1,0 0 1,0 0-1,0 0 1,-1 0 0,2-2-1,0-6 3,-1 1 1,0-1-1,-1 0 0,1 0 0,-2-10 0,1 18 30,0-1 0,0 0 0,0 0-1,0 1 1,0-1 0,0 0 0,-1 1-1,1-1 1,-1 0 0,1 1 0,-1-1-1,0 0 1,1 1 0,-1-1 0,0 1-1,0-1 1,0 1 0,0 0-1,0-1 1,0 1 0,-1 0 0,1 0-1,0 0 1,-1 0 0,1 0 0,-1 0-1,1 0 1,-1 0 0,1 1 0,-1-1-1,1 0 1,-4 0 0,4 1 21,-1 0 1,0 1 0,0-1-1,1 0 1,-1 1 0,0-1-1,1 1 1,-1 0 0,0-1 0,1 1-1,-1 0 1,1 0 0,-1 0-1,1 0 1,0 0 0,-1 1-1,1-1 1,0 0 0,0 0-1,0 1 1,0-1 0,0 1-1,0-1 1,0 1 0,0-1-1,1 1 1,-1 0 0,1-1-1,-1 1 1,0 3 0,-1 7-49,1-1 0,-1 1-1,2 20 1,0-25-3,0-7-30,0 1-1,0-1 0,0 1 1,1-1-1,-1 1 0,0-1 1,0 1-1,0-1 0,1 1 1,-1-1-1,0 0 1,1 1-1,-1-1 0,0 1 1,1-1-1,-1 0 0,1 1 1,-1-1-1,0 0 0,1 0 1,-1 1-1,1-1 0,-1 0 1,1 0-1,-1 1 0,1-1 1,-1 0-1,1 0 0,-1 0 1,1 0-1,-1 0 0,1 0 1,-1 0-1,1 0 0,-1 0 1,1 0-1,-1 0 0,1 0 1,-1-1-1,2 1 1,10-6-4536,-4-2-808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3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28 6545,'0'0'13771,"-8"-14"-6042,399 9-7296,-390 4-1010,3-6 787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8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0 295 9130,'0'0'7859,"0"-24"-6347,0-201 562,9 181-703,-9 43-703,0 11 564,4 128-217,5 0 0,33 165 0,-31-241-953,33 142-167,-43-202 38,-1 0-1,0-1 1,1 1-1,-1-1 0,1 1 1,0 0-1,-1-1 0,1 1 1,0-1-1,0 1 1,0-1-1,0 0 0,0 1 1,1-1-1,1 2 0,-2-3-25,-1 0 0,1 0-1,-1 0 1,1 0-1,-1 0 1,1 0 0,-1 0-1,1-1 1,-1 1-1,1 0 1,-1 0-1,1 0 1,-1-1 0,1 1-1,-1 0 1,1 0-1,-1-1 1,1 1-1,-1 0 1,0-1 0,1 1-1,-1-1 1,0 1-1,1-1 1,-1 1 0,0 0-1,1-1 1,-1 1-1,0-1 1,0 0-1,4-7-1198,0 0-1,-1 0 0,-1-1 0,3-12 0,4-27-5287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4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7058,'0'0'19224,"0"25"-38769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5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5521,'0'0'14493,"-2"4"-13804,-10 33 87,2 1 0,1 1 0,-6 70 0,3 129 613,9-135-758,3 330 1009,4-394-1528,2 0 1,2 0-1,1-1 0,2 0 0,2-1 0,1 0 1,19 35-1,-23-52 1182,-1-9-3990,-3-14-1942,0-17 110,0-6-1512,-5 1-2340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5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9010,'0'0'13363,"6"11"-12550,42 90 568,43 80-81,-71-147-1604,2-2 0,37 42 0,-59-73 144,1 0 0,-1-1 0,1 1 0,0 0 0,-1 0 1,1-1-1,0 1 0,0 0 0,0-1 0,-1 1 0,1-1 0,0 1 1,0-1-1,0 1 0,0-1 0,0 0 0,0 1 0,0-1 0,0 0 1,0 0-1,0 0 0,0 0 0,0 0 0,0 0 0,0 0 0,0 0 1,0 0-1,0 0 0,0 0 0,0-1 0,1 0 0,0 0-304,-1 0 0,0 0 0,1 0 0,-1-1 0,0 1 0,0 0 0,0-1 1,0 1-1,0-1 0,0 1 0,-1-1 0,1 0 0,-1 1 0,1-1 0,-1 0 0,1 1 0,-1-4 0,2-29-5711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9034,'0'0'10896,"2"25"-8917,13 370 2192,8-138-2918,-20-233-1192,3 52 85,-5-47-192,2 0 1,7 34-1,-8-53-132,3-1-4326,-5-9 4225,1 0 0,0 0 0,-1 0 0,1 0 0,-1-1 0,1 1 0,-1 0 0,1 0 0,-1-1 0,1 1 0,-1 0 0,1 0 0,-1-1 0,1 1 0,-1-1 0,1 1 0,-1 0 0,1-1 0,-1 1 0,0-1 1,1 1-1,-1-1 0,0 1 0,0-1 0,1 1 0,-1-1 0,0 0 0,0 1 0,0-1 0,0 1 0,0-1 0,1 1 0,-1-2 0,9-21-7996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6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12515,'0'0'12298,"174"58"-12082,-119-39-200,-9-3-16,-9-2-216,0-3-344,-19-5-640,-9-1-865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6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6305,'0'0'17139,"21"5"-16934,69 17-200,-83-20-45,0 0 0,-1 0 0,1 1 0,-1-1-1,0 1 1,0 1 0,0-1 0,0 1 0,0 0-1,8 9 1,-12-10 20,1 0 1,-1 0-1,0 0 1,0 0-1,0 0 1,-1 1-1,1-1 0,-1 0 1,0 1-1,0 0 1,0-1-1,0 1 0,-1-1 1,1 8-1,-3 3 96,0 0-1,0 0 0,-2-1 0,0 0 1,0 0-1,-1 0 0,-14 24 1,16-29 37,-18 35 216,-1 0 476,-19 56 1,37-87-670,0 1 0,1-1 1,0 1-1,1 0 0,1 0 0,0 0 1,0 0-1,2 0 0,2 19 0,-2-28-145,1 0 0,0-1 0,0 1 0,0-1 0,0 1 0,0-1 0,1 0 0,0 0 0,0 0 0,-1 0 0,2 0 0,-1-1 0,0 1 0,0-1 0,1 0 0,0 0 0,-1 0-1,5 1 1,4 2-325,0 0-1,1-1 1,-1 0 0,19 3-1,-29-6 34,0-1 0,0 0-1,0 1 1,0-1 0,0 0 0,0 0 0,0 0-1,0 0 1,1-1 0,-1 1 0,0 0 0,0-1-1,0 0 1,0 1 0,0-1 0,0 0 0,0 0-1,-1 0 1,3-1 0,-3 0 3,-1 1 1,1 0-1,-1-1 1,0 1-1,1-1 1,-1 1 0,0 0-1,0-1 1,1 1-1,-1-1 1,0 1-1,-1-1 1,1 1-1,0 0 1,0-1-1,-1 1 1,1-1-1,0 1 1,-1 0-1,0-1 1,1 1-1,-1 0 1,0-1-1,1 1 1,-1 0-1,0 0 1,0 0-1,0 0 1,-2-2 0,-21-21-5982</inkml:trace>
  <inkml:trace contextRef="#ctx0" brushRef="#br0" timeOffset="1">0 430 10490,'0'0'11595,"174"30"-11179,-119-19-296,0-8-120,-9-1-856,-9-2-793,-10 0-1223,-8-11-2105,-10-13-2033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5657,'0'0'15115,"20"11"-14892,9 2-236,9 4-314,66 42 0,-103-59 310,0 1 0,0 0-1,0-1 1,-1 1 0,1 0 0,0-1-1,-1 1 1,1 0 0,0 0-1,-1-1 1,1 1 0,-1 0 0,1 0-1,-1 0 1,0 0 0,1 0-1,-1 0 1,0 0 0,0 0-1,0 0 1,1 0 0,-1 0 0,0 0-1,0-1 1,0 1 0,-1 0-1,1 0 1,0 0 0,0 0 0,0 0-1,-1 0 1,1 0 0,-1 0-1,1 0 1,0 0 0,-1 0-1,1-1 1,-1 1 0,0 0 0,1 0-1,-1-1 1,0 1 0,-1 1-1,-40 31 1598,30-25-1100,9-6-394,0 1-1,0 0 1,0 0-1,0 0 1,0 0-1,1 1 0,-1-1 1,1 1-1,0-1 1,0 1-1,0 0 1,1 0-1,-1 0 1,1 0-1,0 0 0,0 0 1,1 0-1,-1 0 1,1 0-1,0 0 1,0 1-1,0-1 1,0 0-1,1 0 0,0 0 1,-1 0-1,2 0 1,-1 0-1,0 0 1,1 0-1,0 0 1,0 0-1,0-1 0,0 1 1,0-1-1,1 1 1,0-1-1,0 0 1,0 0-1,0 0 1,0-1-1,7 5 0,-3-2-135,3 2-164,1 0 1,-1-1-1,1-1 0,15 6 0,-24-10-47,0 0-1,0-1 0,0 1 0,0-1 0,0 1 0,0-1 0,0 0 0,0 0 0,0 0 0,0 0 0,0 0 0,0 0 1,0 0-1,0-1 0,0 1 0,0-1 0,0 1 0,0-1 0,0 0 0,-1 0 0,1 0 0,0 0 0,0 0 1,-1 0-1,1-1 0,-1 1 0,1 0 0,-1-1 0,1 1 0,-1-1 0,0 0 0,2-2 0,8-25-5307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7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11466,'0'0'8894,"16"34"-6988,14 22-1255,69 146 861,-51-77-762,-5 2 0,31 150 0,-65-220-417,-2 1 1,-2 0-1,-6 86 1,1-66 2,-2-65-311,0-1 0,0 0 0,-1 1 0,-1-1 0,0 0 1,-1 0-1,0-1 0,0 0 0,-2 0 0,1 0 0,-1 0 0,-16 17 0,-9 4 256,9-18-2289,22-14 1561,1 1 1,-1-1-1,0 0 1,0 1-1,0-1 1,0 0 0,0 0-1,0 0 1,1 0-1,-1 0 1,0 0-1,0 0 1,0 0-1,0 0 1,0 0-1,0 0 1,0 0-1,0-1 1,-1 0 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8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10386,'0'0'12956,"9"-1"-12580,7 2-278,1 0 1,-1 1-1,0 1 0,0 0 0,0 1 0,30 12 0,-20-5-80,-1 1-1,0 0 1,39 27 0,-63-38-16,1 0 0,-1 0 1,1 0-1,-1 1 0,0-1 1,1 0-1,-1 0 0,0 1 0,0-1 1,0 1-1,0-1 0,0 1 0,0-1 1,0 1-1,-1 0 0,1-1 1,-1 1-1,1 0 0,-1 0 0,1-1 1,-1 1-1,0 0 0,0 0 0,0 0 1,0-1-1,0 1 0,0 0 1,-1 0-1,1-1 0,-1 1 0,1 0 1,-1 0-1,1-1 0,-1 1 0,0 0 1,0-1-1,0 1 0,-2 1 1,-4 7 142,-1-1 1,0 0 0,-1-1 0,-17 14 0,8-7-29,-12 8 198,22-19-162,1 1 0,0 1 0,1-1-1,-1 1 1,-5 8 0,11-14-140,0 1-1,1 0 1,0-1-1,-1 1 1,1 0-1,-1-1 1,1 1 0,0 0-1,-1 0 1,1 0-1,0-1 1,0 1 0,0 0-1,0 0 1,0 0-1,0-1 1,0 1-1,0 0 1,0 0 0,0 0-1,0-1 1,0 1-1,0 0 1,1 0-1,-1 0 1,0-1 0,1 1-1,-1 0 1,0-1-1,1 1 1,-1 0-1,1-1 1,-1 1 0,1 0-1,-1-1 1,1 1-1,0-1 1,-1 1-1,1-1 1,0 1 0,-1-1-1,1 0 1,0 1-1,0-1 1,-1 0 0,1 1-1,1-1 1,43 12-56,-38-11 87,45 8 33,0-2-1,81-1 0,-133-5-454,0 1 1,-1-1 0,1 0 0,0 0 0,-1 0 0,1 1 0,-1-1 0,1 0 0,-1 0 0,1 0-1,-1 0 1,0 0 0,1 0 0,-1 0 0,0 0 0,-2 1 0,-14 8-6990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31 2985,'0'0'14312,"-27"-5"-13290,-88-15-245,104 18-543,-1 0 1,1 1-1,-1 0 0,-11 1 1,5 1 237,17-1-447,1 0 0,-1 0 0,0 0-1,0 0 1,0 0 0,1 0 0,-1 0 0,0 1-1,0-1 1,0 0 0,1 1 0,-1-1-1,0 0 1,1 1 0,-1-1 0,0 1-1,1-1 1,-1 1 0,0-1 0,1 1-1,-1-1 1,1 1 0,-1 0 0,1-1-1,-1 1 1,1 0 0,0-1 0,-1 1-1,1 0 1,-1 1 0,3 31 426,0-25-380,0 0 0,1-1 0,0 1 0,0-1 0,1 0 0,6 10-1,25 20 291,2-2-1,1-2 1,1-1-1,49 30 0,77 63 394,-157-118-738,0 0 0,0 1 0,-1 0 1,0 1-1,0-1 0,6 13 0,-11-17 1,0 0 0,0 0-1,-1 1 1,0-1 0,0 1-1,0-1 1,0 1 0,-1 0-1,1-1 1,-1 1 0,0 0-1,-1-1 1,1 1 0,-1 0-1,0-1 1,0 1-1,-2 4 1,1-5-7,0-1-1,0 0 1,0 1-1,0-1 1,0 0-1,-1 0 1,1-1-1,-1 1 1,0 0-1,1-1 1,-1 0-1,-1 0 1,1 0-1,0 0 1,0 0 0,-6 2-1,-59 18-2,35-16-43,-1-1 0,0-2-1,0-1 1,0-2-1,-60-6 1,80 3-24,0 0-1,0 0 1,1-1 0,-1-1 0,1 0 0,0-1 0,0-1-1,-13-9 1,25 16 17,0-1-1,0 0 1,0 1-1,0-1 1,0 0-1,0 0 1,0 0-1,0 0 1,0 0-1,0 0 1,1 0-1,-1 0 1,0 0-1,1 0 1,-1 0-1,0-2 1,1 2-44,1 0 1,-1 1-1,0-1 1,0 0 0,1 0-1,-1 1 1,0-1-1,1 0 1,-1 1 0,1-1-1,-1 0 1,1 1-1,-1-1 1,1 1-1,-1-1 1,1 0 0,0 1-1,-1 0 1,1-1-1,0 1 1,0-1 0,-1 1-1,1 0 1,0-1-1,0 1 1,-1 0 0,1 0-1,0 0 1,0 0-1,0-1 1,0 1 0,117-22-5434,-61 16-631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8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11202,'0'0'8973,"11"23"-7147,64 128-176,51 105 243,-1 69-386,-110-276-1273,-2 1 0,-3 0 0,-2 1 0,3 93 0,-10-109-134,-1 0 0,-1 0 0,-3 1 0,0-1 1,-3-1-1,0 1 0,-15 38 0,18-63-86,-6 17 26,-2-1 1,0-1-1,-16 25 0,28-50-73,0 1 17,0 0 1,-1-1-1,1 1 1,0 0-1,0 0 1,-1-1-1,1 1 1,-1 0-1,1-1 1,0 1-1,-1 0 1,1-1-1,-1 1 1,0-1-1,1 1 1,-1-1-1,1 1 1,-1-1-1,0 0 1,1 1-1,-1-1 1,0 0-1,1 1 1,-1-1-1,0 0 1,0 0-1,1 0 1,-1 1-1,0-1 1,-1 0-1,2-33-2819,0 14 1900,1-55-7687,7 29-1588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9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0 421 1280,'0'0'17879,"2"-28"-17729,-1 6-143,1-16-23,2 0 1,12-49-1,-11 48 200,-1 1 0,-1-68-1,-3 83 356,0 21 144,0 5-576,1 5-66,1 0 0,-1-1 0,2 1 0,-1-1 0,1 1 0,0-1 0,1 0 1,7 11-1,5 13 325,1 10-120,3-1 1,1-1 0,2 0 0,1-2-1,2-1 1,35 37 0,-56-68-251,0 0 0,1-1 0,-1 0 0,1 0 1,0 0-1,0-1 0,0 0 0,1 0 0,12 3 0,-17-5 2,0 0 0,0-1-1,0 0 1,0 1 0,0-1-1,0 0 1,0 0 0,0 0-1,0-1 1,0 1 0,0 0-1,0-1 1,0 1 0,0-1-1,0 0 1,-1 1 0,1-1-1,0 0 1,0 0 0,0 0-1,-1-1 1,1 1 0,-1 0-1,1-1 1,-1 1 0,1-1-1,-1 1 1,0-1 0,0 0-1,0 1 1,0-1 0,0 0-1,0 0 1,1-3 0,5-12 15,-1-1 1,0 0-1,-1 0 1,-2 0-1,1 0 1,0-33-1,-4-144 59,0 194-63,0 0 0,1 0-1,-1 1 1,0-1-1,0 0 1,0 0-1,-1 0 1,1 0 0,0 0-1,0 0 1,0 0-1,-1 0 1,1 0-1,0 0 1,-1 0-1,1 0 1,-1 1 0,1-1-1,-1 0 1,0 0-1,1 0 1,-1 1-1,0-1 1,1 0 0,-1 1-1,0-1 1,0 1-1,0-1 1,1 1-1,-1-1 1,0 1 0,-1-1-1,1 3-63,1-1-1,0 1 1,-1 0-1,1-1 0,0 1 1,0 0-1,0-1 1,0 1-1,0 0 1,0-1-1,0 1 1,1 0-1,0 1 1,4 11-1031,1-1 1,1 1 0,12 17-1,14 12-5897,-15-25 1233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1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7538,'0'0'13026,"82"195"-12666,-54-129-223,-1-11-137,-8-5-145,-1-12-439,-9-16-496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20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8026,'0'0'9220,"26"15"-7665,-18-10-1423,179 115 1774,-161-101-1655,103 78 558,-110-81-726,-1 1 0,0 1-1,-1 1 1,19 27 0,-34-43-60,0-1 0,0 1 0,0-1 0,-1 1 0,1 0 0,-1-1 0,1 1 0,-1 0 0,0 0 0,0 0 0,0 0 0,-1 0 0,1 0 0,-1 0 0,0 1 0,0-1 1,0 0-1,0 0 0,0 0 0,0 0 0,-1 0 0,0 0 0,0 0 0,0 0 0,0 0 0,0 0 0,0 0 0,-1 0 0,1 0 0,-1-1 0,0 1 0,0-1 0,0 1 0,0-1 0,0 0 0,-1 0 0,1 0 0,-1 0 0,1 0 0,-1 0 1,0-1-1,1 1 0,-6 1 0,-10 5 52,-1-1 0,-1 0 0,1-2 0,-1 0 0,-28 3 0,-8-2-564,-89-3 0,99-3-3313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20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11843,'0'0'10322,"-9"184"-9602,9-135-320,0 1-216,9-1-128,1-7-56,-1-4-560,9 3-1328,-9-16-2633,0-6-3129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21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6481,'0'0'11284,"7"-1"-12003,-2-1 556,1 1 1,-1-1-1,-1 1 0,1-1 0,0-1 0,0 1 0,5-5 1,-8 6 182,-1 0 1,0 0-1,0 0 0,1 0 1,-1-1-1,0 1 1,0-1-1,0 1 1,0-1-1,-1 1 0,1-1 1,0 1-1,-1-1 1,1 0-1,-1 1 1,1-1-1,-1 0 1,0 1-1,1-1 0,-1 0 1,0 0-1,0 1 1,-1-1-1,1 0 1,0 1-1,0-1 1,-1 0-1,1 1 0,-1-1 1,0 0-1,1 1 1,-3-3-1,2 2 218,-1 1 1,1-1-1,-1 1 0,1-1 1,-1 1-1,0 0 0,0 0 1,0 0-1,0 0 0,0 0 1,0 0-1,0 1 0,0-1 1,0 1-1,0-1 0,0 1 1,0 0-1,0-1 0,0 1 1,0 1-1,-1-1 0,-2 1 0,0-1 232,4 32-227,1-30-470,0 0 1,0 0 0,1 0 0,-1 0 0,1 0 0,-1 0 0,1 0 0,0 0 0,0 0-1,0 0 1,0-1 0,0 1 0,0 0 0,0 0 0,0-1 0,1 1 0,-1-1 0,1 1-1,-1-1 1,1 0 0,0 1 0,-1-1 0,1 0 0,0 0 0,0 0 0,0-1 0,0 1-1,0 0 1,0-1 0,0 1 0,0-1 0,4 1 0,21 5-4946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2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11282,'0'0'12227,"37"151"-11315,-19-71-408,1 0-48,-1 5-136,0-5-127,1-6-193,-1-14-96,-9-16-481,10-13-535,-10-12-1584,0-14-2297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22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1 594 10522,'0'0'7717,"26"-16"-7609,-21 9 155,-5 7-387,1-1-1,-1 0 1,1 1-1,-1-1 1,1 1-1,0-1 1,-1 0-1,1 1 1,0 0-1,-1-1 1,1 1 0,0-1-1,0 1 1,-1 0-1,1-1 1,0 1-1,0 0 1,-1 0-1,1 0 1,0 0 0,0 0-1,0 0 1,0 0-1,-1 0 1,1 0-1,0 0 1,0 0-1,0 0 1,0 1 0,12-1-4799,3 0-3231</inkml:trace>
  <inkml:trace contextRef="#ctx0" brushRef="#br0" timeOffset="1">340 0 2713,'0'0'21492,"28"184"-21244,-19-109-128,0-1-112,0 6-8,0-14-88,-9-11-352,0-11-1128,0-9-993,0-10-2256,0-14-1352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2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4865,'0'0'18428,"0"-6"-18220,0 3-2016,0-2-1849,9-1-4057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3:28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87 193 9354,'0'0'8639,"-3"-6"-7944,-9-20-122,9 20 2423,3 18-2133,1 181 629,-10 398-258,-3-150-822,-6-249-244,16-175-152,0 0 1,-1 0 0,-1 0 0,-10 28 0,12-37 11,1-1 0,0 1 0,0-1 0,0 1 0,1-1-1,0 1 1,3 14 0,-1 9 34,-2 143 30,0-173-31,10-1-147,300 13 382,-182-3-277,130-8 1,-138-3-19,230 14 292,6-1-141,-306-12-136,852 14 130,-94-5-139,-159-6-2,185 27-23,-751-24-25,100 22 0,51 6 128,292-7 70,77 6-91,-576-30-62,818 49 82,-697-32 472,-89-17-546,66 12-1,-125-14-8,1-1 0,-1 0 0,1 0-1,0 0 1,-1 0 0,1 0 0,-1 0 0,1-1 0,0 1-1,-1 0 1,1 0 0,-1 0 0,1 0 0,-1-1-1,1 1 1,-1 0 0,1-1 0,-1 1 0,1 0 0,-1-1-1,1 1 1,-1-1 0,1 1 0,-1 0 0,0-1 0,1 1-1,-1-1 1,0 1 0,1-2 0,4-23 0,-13-38-20,6 50 20,-15-187-144,12 111 90,-20-100 1,14 118-10,-2-99-1,2 16 13,7 121 48,-21-139-52,2 51 24,-7-143 0,11 77-6,16 160 34,-23-292 562,-350 310-559,8-7 131,-26 16-1,220 12-119,-65 1 1,-271-17 42,-674 13-36,-69 8 142,958-17-170,81-16 108,53 2-86,-87-6 57,202 15-68,-339-42-4,-220-42-132,545 81 144,-16-2-53,-92-1 1,-435 13-262,601-2 297,5 58 37,3 0 25,18 82-1,6 48 121,-27-141-145,-3-30-27,1 0 1,0 0-1,2-1 0,0 1 1,6 19-1,-8-34-38,-1-1 0,1 1 0,0 0 0,0-1 0,0 1-1,0-1 1,0 1 0,1-1 0,-1 1 0,0-1 0,1 0 0,-1 0 0,1 1-1,-1-1 1,1 0 0,0 0 0,-1-1 0,1 1 0,0 0 0,0 0 0,3 0-1,46 1-2102,-33-2 546,36 0-5879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00:29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0 479 6425,'0'0'7745,"11"0"-6589,14 0-747,480-13 2303,-370 10-2280,-84 3-221,-1-2-1,52-8 1,51-13 335,45-8-404,-102 15 355,107-4 1,-72 9-33,34 6-185,-65 4-80,313-29 743,-27 0-227,-305 20-344,339-33 441,466 30 512,-568 15-646,29-18-468,156-18 44,-402 21 803,-100 13-165,10-5-1300,13-36-1711,13-25-5749,-17 21-7560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8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0 157 12699,'0'0'10055,"28"6"-9352,89 18-451,-105-21-220,-1 0 1,1 1-1,-1 0 1,0 1-1,-1 0 0,1 1 1,-1 0-1,0 0 0,0 1 1,-1 1-1,16 16 1,-18-19 9,-2 1 19,0-1-1,-1 1 1,1 0 0,-1 0 0,0 0 0,-1 1 0,1-1-1,-1 1 1,0 0 0,-1 0 0,0 0 0,0 0-1,0 0 1,-1 1 0,0-1 0,-1 0 0,0 1 0,0-1-1,0 1 1,-1-1 0,0 0 0,0 1 0,-1-1-1,0 0 1,0 0 0,-1 0 0,0 0 0,-6 10 0,5-9-126,0 0 1,-1 0 0,0 0 0,-1-1 0,0 0 0,0 0 0,0 0 0,-1-1 0,0 0 0,0 0 0,-1 0 0,1-1 0,-1-1 0,-1 1 0,1-1 0,0 0 0,-1-1 0,0 0 0,0-1 0,0 1 0,0-2 0,-14 2 0,21-3-117,0-1 1,0 1-1,0-1 1,1 1-1,-1-1 1,0 0-1,0 0 1,1 0-1,-1 0 1,1 0-1,-1 0 1,1 0 0,-1 0-1,1 0 1,-1-1-1,1 1 1,0-1-1,0 1 1,0-1-1,0 1 1,0-1-1,0 0 1,0 0-1,1 1 1,-1-1-1,1 0 1,-1-3 0,-9-56-6697,9 59 6449,0-52-9621</inkml:trace>
  <inkml:trace contextRef="#ctx0" brushRef="#br0" timeOffset="1">376 1 12139,'0'0'9034,"-27"167"-6602,27-87-840,0 0-831,27 0-417,10-12-112,-28-7-232,18-17-40,1-8-416,9-17-921,18-16-2416,-19-3-1992,1 0-2833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00:50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9074,'0'0'4525,"-12"3"2333,5 5-5378,7 32-1056,2 1 0,1-2 0,2 1 0,2 0 0,13 41 0,-10-47-281,62 171 384,-62-182-512,1-1-1,1 0 1,1-1 0,1-1-1,1 0 1,30 32-1,-32-40 967,-3-6-3541,-16-26-8409,-11-4 2329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00:52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92 165 9162,'0'0'8327,"-9"-8"-7187,11 0-983,1-1 0,0 1-1,1 0 1,0 1 0,0-1 0,1 1-1,0 0 1,0 0 0,0 0-1,10-9 1,-6 6-80,35-44 236,-43 53-272,0 1 0,0 0-1,-1 0 1,1 0 0,0 0 0,0 0-1,0 0 1,0 0 0,0 0 0,-1 1-1,1-1 1,0 0 0,0 0 0,0 1-1,-1-1 1,1 0 0,0 1-1,0-1 1,-1 1 0,1-1 0,0 1-1,-1-1 1,1 1 0,-1 0 0,1-1-1,-1 1 1,1 0 0,-1-1 0,1 1-1,0 1 1,20 27 334,-19-25-241,44 71 1245,-42-70-1549,-7-8-1303,-13-9 493,-15-2 746,25 11 237,0 0-1,-1 0 1,1 0 0,-1 1-1,0 0 1,0 0-1,0 1 1,-10-2 0,15 3 39,2 0-36,-1 0-1,1 0 0,-1 0 1,1 0-1,-1 0 0,1-1 1,-1 1-1,1 0 0,-1 0 1,1 0-1,-1 0 1,1 0-1,-1 1 0,0-1 1,1 0-1,-1 0 0,1 0 1,-1 0-1,1 1 0,0-1 1,-1 0-1,1 0 1,-1 1-1,1-1 0,-1 0 1,1 1-1,0-1 0,-1 0 1,1 1-1,0-1 0,-1 1 1,1-1-1,0 1 1,0-1-1,-1 0 0,1 2 1,-11 16 134,0 2-29,7-14-47,0 1 0,1 0-1,0 0 1,0 0-1,0 0 1,1 1-1,-2 9 1,4-16 652,0-21-726,1 14 18,0 0 1,1 0 0,0 0 0,0 0 0,0 0-1,1 0 1,-1 0 0,1 1 0,1 0 0,6-10-1,-6 10 6,0 1-1,-1-2 1,1 1-1,-1 0 1,-1-1-1,1 1 1,-1-1-1,0 0 1,0 0-1,1-10 1,-3 15-11,0 1 1,0 0-1,0 0 0,0 0 1,0 0-1,0-1 0,0 1 0,0 0 1,0 0-1,0 0 0,0 0 1,0-1-1,0 1 0,0 0 1,0 0-1,0 0 0,0 0 1,1-1-1,-1 1 0,0 0 1,0 0-1,0 0 0,0 0 1,0 0-1,0 0 0,0-1 0,0 1 1,1 0-1,-1 0 0,0 0 1,0 0-1,0 0 0,0 0 1,1 0-1,-1 0 0,0 0 1,0 0-1,0 0 0,0 0 1,0 0-1,1 0 0,-1 0 1,0 0-1,0 0 0,0 0 0,0 0 1,1 0-1,-1 0 0,0 0 1,0 0-1,3 13 72,-8 0-18,0 0 0,0 0 0,-13 19 0,-10 27 59,-21 80 256,45-130-345,1-9 16,1-18 63,6-30 33,20-17-112,37-69-1,-50 110-18,-10 23-8,-1 0 0,1 1 0,-1-1 0,1 1 0,-1-1 0,1 0 0,-1 1 0,1-1 0,0 1 0,-1-1 0,1 1 0,0 0 1,-1-1-1,1 1 0,0 0 0,-1-1 0,1 1 0,0 0 0,0 0 0,0 0 0,-1-1 0,1 1 0,0 0 0,0 0 0,-1 0 0,1 0 0,0 1 0,0-1 0,0 0 0,-1 0 0,1 0 0,0 1 0,0-1 0,-1 0 0,1 1 0,0-1 0,-1 0 0,1 1 0,0-1 0,-1 1 0,1-1 0,-1 1 0,1-1 0,0 2 0,34 32 203,-26-24-161,91 86 455,-100-97-463,0 1 1,1-1-1,-1 0 0,0 1 1,0-1-1,0 0 1,1 0-1,-1 1 0,0-1 1,0 0-1,0 0 0,0 1 1,0-1-1,0 0 0,-1 0 1,1 0-1,0 1 0,0-1 1,0 0-1,-1 1 0,1-1 1,0 0-1,-1 0 1,0 0-1,-5-8-35,-1 1 0,0 0 0,0 0 0,-1 1 1,0 0-1,-1 1 0,1-1 0,-1 1 0,0 1 0,-18-8 1,25 12-8,-18 1 18,13-1-35,-1 1 0,1 0 0,-1 1-1,1 0 1,-1 0 0,-8 3-1,12-3 22,1 1-1,-1 0 1,1 0-1,0 0 1,-1 1-1,1-1 1,0 1-1,1-1 1,-1 1-1,0 0 0,1 0 1,0 1-1,0-1 1,0 0-1,-2 4 1,-4 8 3,-5 7 3,1 0-1,1 1 1,1 1-1,-10 32 0,13-30 2,4-19 3,1 0-1,1-1 0,-1 1 1,1 0-1,-1 11 0,2-17 73,1-13-81,0 1 0,1 0 0,0 0 1,0 0-1,2 0 0,-1 0 1,1 1-1,8-16 0,54-81 70,-27 46-77,-37 58 32,18-26-122,-10 26-14,-2 18 95,-5-2 106,0-1 1,1 1-1,0 0 1,1-1-1,1 0 0,0 0 1,0 0-1,12 14 1,-17-25-253,0-1 1,0 1-1,0-1 1,0 1-1,0-1 1,0 1-1,1-1 1,-1 0-1,0 0 1,0 1-1,0-1 1,0 0-1,1 0 1,-1 0-1,0 0 1,0-1-1,0 1 0,1 0 1,-1 0-1,0-1 1,0 1-1,0-1 1,0 1-1,0-1 1,0 1-1,0-1 1,0 0-1,0 1 1,0-1-1,1-1 1,7-13-8059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00:59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182 196 1536,'0'0'2661,"11"0"-2665,10 1-71,-16 0 68,0 0 1,0-1 0,0 1-1,1-1 1,-1-1 0,0 1-1,0-1 1,0 0 0,1 0-1,-1 0 1,0-1 0,0 1-1,8-5 1,-2-1-250,-9 5-66,-13 2 241,7 0 113,-6 0 297,1 1 0,-1 0 1,0 1-1,1 0 0,-1 0 0,1 1 0,0 0 0,0 1 0,-11 6 1,15-8 120,-7 4 2378,21-6-1445,3-1-1740,1 0 281,-1-2 0,0 1 0,0-1 1,-1-1-1,1-1 0,20-9 0,39-14 269,-82 27 2,0 0 0,1 0 1,-1 1-1,-16 2 0,-4-1-27,11 1 265,0 1 0,0 1 0,0 0 0,1 2-1,0 0 1,0 1 0,-35 19 0,45-21 13,38-5-668,0-6 120,0 0-1,0-2 0,-1 0 1,0-3-1,44-21 0,-17 7-101,-13 8-4,-10 5 128,-1-2-1,-1 0 0,44-30 0,-63 32 653,-21 6 56,-29 7 251,30 0-841,-30 5 138,0 2 1,1 1 0,0 2-1,0 2 1,-41 20 0,8-4-49,-73 28 447,132-48-374,18-5-315,22-2-240,-25-2 370,33-3-79,0-1 1,0-2-1,-1-2 0,0-1 1,0-1-1,-1-2 0,53-26 1,-87 38 82,0 0 1,0 0 0,0 0-1,0 0 1,-1 0-1,1 0 1,0 0 0,0 0-1,0 0 1,0 0 0,0 0-1,-1 0 1,1 0 0,0 0-1,0 0 1,0 0-1,0 0 1,0 0 0,0-1-1,0 1 1,-1 0 0,1 0-1,0 0 1,0 0-1,0 0 1,0 0 0,0 0-1,0 0 1,0 0 0,0-1-1,0 1 1,0 0 0,-1 0-1,1 0 1,0 0-1,0 0 1,0 0 0,0 0-1,0-1 1,0 1 0,0 0-1,0 0 1,0 0 0,0 0-1,0 0 1,0 0-1,0-1 1,0 1 0,0 0-1,0 0 1,0 0 0,0 0-1,0 0 1,1 0-1,-1-1 1,-26-1 297,-35 5-236,-8 14 45,0 3 1,-99 44-1,169-64-130,-1 0 0,0 1 0,0-1-1,0 0 1,0 0 0,0 0 0,0 0-1,0 0 1,1 0 0,-1 1 0,0-1-1,0 0 1,0 0 0,0 0 0,0 0-1,0 0 1,0 1 0,0-1 0,0 0-1,0 0 1,0 0 0,0 0 0,0 1-1,0-1 1,0 0 0,0 0 0,0 0-1,0 0 1,0 1 0,0-1 0,0 0 0,0 0-1,0 0 1,0 0 0,-1 0 0,1 1-1,0-1 1,0 0 0,0 0 0,0 0-1,0 0 1,0 0 0,0 0 0,-1 0-1,1 0 1,0 1 0,0-1 0,0 0-1,0 0 1,0 0 0,-1 0 0,1 0-1,0 0 1,0 0 0,0 0 0,0 0-1,-1 0 1,1 0 0,0 0 0,0 0-1,0 0 1,0 0 0,21 3-185,28-4-42,-11-8 184,-1-2 1,1-1 0,-2-2-1,62-33 1,-95 44 1213,-17 5-744,-19 8-218,13-1-122,-21 8 122,1 3-1,-67 42 1,107-62-223,1 0-1,-1 0 0,0 0 1,0 0-1,0 0 0,1 0 1,-1 0-1,0 0 1,0 0-1,0 0 0,1 0 1,-1 0-1,0 0 0,0 1 1,0-1-1,0 0 1,1 0-1,-1 0 0,0 0 1,0 0-1,0 0 0,0 0 1,1 1-1,-1-1 1,0 0-1,0 0 0,0 0 1,0 0-1,0 1 1,0-1-1,0 0 0,1 0 1,-1 0-1,0 1 0,0-1 1,0 0-1,0 0 1,0 0-1,0 1 0,0-1 1,0 0-1,0 0 0,0 0 1,0 1-1,0-1 1,0 0-1,0 0 0,0 0 1,0 1-1,-1-1 0,1 0 1,0 0-1,0 0 1,0 0-1,0 1 0,0-1 1,0 0-1,0 0 1,-1 0-1,1 0 0,0 0 1,0 1-1,0-1 0,0 0 1,-1 0-1,8 0-384,-1-1 0,0 0 0,0 0-1,1-1 1,-1 0 0,0 0 0,0 0-1,0-1 1,5-3 0,26-15-6586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01:05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1030 7842,'0'0'7101,"-16"0"-3885,32 0-2979,937-5 3738,-726-7-3606,42-1 32,381 0 356,-383 9-620,210-6-71,377 10 339,-355 8-87,-403-12-148,98-17 0,59-4 23,206-11 50,6 1 1,70-7 286,-435 32-282,7 7-10,-105 3 16,-1 0-256,5 0 8,-4 0 986,-2-42-1436,0-413 375,-3 400 91,-3 0 0,-1 0 1,-21-74-1,24 115 102,4 22 182,2 19-256,-2 624 733,2-602-779,14 74 1,-5-43-13,-2-48 2,-1 6-34,-7-38 5,6 0 23,-6 0 111,-1-1-286,0 0 183,0 0 0,0 0 0,0 0 0,0 0 1,-1-1-1,1 1 0,0 0 0,-1 0 0,1 0 0,0 0 0,-1 0 1,0 0-1,1 0 0,-1 0 0,0 0 0,1 0 0,-1 0 0,-1-1 0,-11-2 18,0-1 0,0 1-1,0 1 1,-1 0 0,1 1-1,-1 1 1,0 0 0,-21 1-1,-8-1-10,-358-4-45,226 7 29,-176 10 64,88-2-15,-266 39 52,215-12-55,-92-25-30,78-6 28,-405 16 95,-1300-19-108,1723-18 31,7 0 34,256 15 71,45 0-144,-15 1-414,97 53-5100,-51-29-2073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02:06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9 592,'0'0'816,"19"-8"-488,-10 8 305,0 0-129,0 0-496,0 3-200,-9-1-641,10 4-719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8:57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14771,'0'0'10146,"19"5"-9794,17 4 88,1-1-103,0-3-105,-19-2-128,0-3-104,-9 0-40,10 0-905,-1-8-1943,-9-9-4914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8:58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468 88 9514,'0'0'11999,"-20"-6"-11373,-67-17-184,81 22-372,0 1 0,0-1 0,0 1 0,0 0 0,0 0 0,0 1 1,0-1-1,0 1 0,0 1 0,1-1 0,-1 1 0,0 0 0,1 0 0,-7 4 0,0 2 99,1 0 0,0 0 0,0 1 0,-10 11 0,14-13-83,-11 10 8,0 1 0,1 1 0,1 0 1,1 2-1,0 0 0,2 0 0,0 1 1,2 1-1,0 0 0,2 1 1,0 0-1,2 0 0,0 0 0,2 1 1,-3 35-1,7-53-96,1-1-1,0 1 1,0 0 0,0 0 0,1-1-1,0 1 1,0 0 0,1-1 0,0 1-1,0-1 1,0 0 0,1 1 0,0-1-1,0 0 1,1-1 0,-1 1 0,1-1 0,6 6-1,-4-5 1,0-1 0,1 0 0,0-1 0,0 1 0,0-1 0,0-1 0,1 1 0,0-1 0,-1 0 0,1-1 0,0 0 0,1 0 0,-1-1 0,14 1 0,-6-1-61,1-1 0,-1 0 0,1-1 0,-1-1 0,1-1 0,-1 0 0,0-1 0,0 0 0,0-1 0,19-10 0,-26 10 28,-1 0 0,0 0 0,1-1 0,-2 0 0,1 0-1,-1-1 1,0 0 0,0 0 0,-1-1 0,0 0 0,0 0-1,-1 0 1,0-1 0,0 1 0,-1-1 0,0 0 0,-1-1-1,4-16 1,-4 13 109,0 0 1,-2 0-1,1 0 0,-2 0 0,0-14 0,0 25-61,0-1-1,0 1 0,0 0 0,-1-1 0,1 1 1,-1 0-1,1 0 0,-1 0 0,0 0 0,0-1 1,0 1-1,0 0 0,0 0 0,0 1 0,0-1 1,-1 0-1,1 0 0,-1 1 0,1-1 0,-1 0 0,0 1 1,0 0-1,0-1 0,1 1 0,-1 0 0,-1 0 1,1 0-1,0 0 0,0 0 0,0 1 0,0-1 1,0 1-1,-1-1 0,1 1 0,-4 0 0,4 26-92,3-16 70,1 0 0,0-1 0,0 1 0,1-1-1,1 1 1,-1-1 0,1 0 0,1 0 0,-1-1-1,2 1 1,-1-1 0,1 0 0,0-1-1,1 1 1,0-1 0,0 0 0,8 5 0,-8-6 3,-1 0 1,1-1 0,0 0 0,0-1 0,1 1-1,-1-1 1,1-1 0,0 1 0,0-1-1,0-1 1,0 0 0,1 0 0,-1 0 0,1-1-1,-1 0 1,1-1 0,-1 0 0,1 0 0,16-4-1,-22 3 5,-1 0 0,1-1 0,0 1-1,-1-1 1,0 0 0,1 0 0,-1 0 0,0 0-1,0 0 1,0-1 0,0 1 0,-1-1-1,1 1 1,0-1 0,-1 1 0,0-1-1,2-4 1,14-51 78,-15 52-64,3-20 24,-1 0 0,-1-1 0,-1 1-1,-1-1 1,-5-52 0,2 62-13,-1 1 0,0 0 0,-1 0 0,0 1 0,-2-1 0,0 1 0,0 0 0,-2 0 0,0 1 0,-18-25 0,19 31-4,0 1 0,-1 0 0,0 1 0,0 0 0,0 0 0,-1 0 0,0 1 0,0 1 0,-1-1 0,1 1 0,-1 1 0,0 0 0,-14-2-1,19 3-2,0 1 0,-1 1 0,1-1 0,0 1-1,-1 0 1,1 0 0,0 0 0,-1 1-1,1 0 1,0 0 0,0 0 0,0 1-1,0 0 1,0 0 0,0 0 0,0 0 0,0 1-1,1 0 1,-1 0 0,1 0 0,0 0-1,0 1 1,0 0 0,0-1 0,1 2 0,-6 7-1,3-1-16,1 0 0,0 1 0,0 0-1,1 0 1,1 0 0,0 0-1,-1 18 1,-1 88-411,5-94 213,0-18 77,0 1 1,1-1 0,-1 0-1,1 0 1,0 0 0,1 0-1,-1 0 1,1 0 0,1-1-1,-1 1 1,1 0 0,0-1-1,0 0 1,5 7 0,-1-4-273,1-1 1,-1-1 0,1 1 0,0-1 0,1 0 0,-1-1 0,16 7 0,40 15-3927,-8-11-1392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8:59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2 521 12019,'0'0'8683,"0"-21"-8421,-1-2-159,1-1 55,0 1 0,1-1-1,1 0 1,7-25-1,2-19 745,-3 0-1,-1-128 1,-8 269-867,-1-8 112,10 95 0,-6-142-146,1 0 0,1-1-1,0 1 1,1-1-1,1 0 1,1 0 0,0-1-1,1 0 1,1 0-1,13 17 1,-21-31 0,-1-1 1,1 1-1,0-1 0,0 0 1,0 0-1,0 1 0,0-1 0,0 0 1,0 0-1,0 0 0,0 0 1,1 0-1,-1 0 0,0 0 1,1-1-1,-1 1 0,1 0 1,-1-1-1,0 1 0,1-1 0,0 0 1,-1 1-1,1-1 0,-1 0 1,1 0-1,-1 0 0,1 0 1,-1 0-1,1 0 0,-1 0 1,1-1-1,0 1 0,-1 0 0,0-1 1,1 1-1,-1-1 0,1 0 1,-1 0-1,0 1 0,1-1 1,-1 0-1,0 0 0,0 0 0,1 0 1,-1 0-1,0-1 0,0 1 1,-1 0-1,1 0 0,0-1 1,0 1-1,0-1 0,-1 1 1,1-2-1,6-9 70,-2 0-1,1-1 1,-2 0 0,6-24-1,2-33-376,-3 0-1,-3-1 0,-4-79 0,9 155-4419,24 50-4963,-16-27 3923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8:5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1640,'0'0'18540,"-3"27"-17724,-7 84-32,5 1 0,14 160 0,-6-249-758,-2-6-79,1 1 1,2-1 0,-1 0 0,11 28 0,-3-32-1506,-3-20-286,1-25-1139,-9 31 2944,8-52-4992,-7-6-2010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0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1328,'0'0'18836,"73"33"-18452,-8-14-384,-1-8-16,9-5-776,0-6-1048,1 0-2161,-10-20 48,-9 1-1592</inkml:trace>
  <inkml:trace contextRef="#ctx0" brushRef="#br0" timeOffset="1">523 1 9498,'0'0'10026,"-28"206"-9474,28-129-160,9-3-16,0-2-151,1-6-129,-1-14-96,0-11-489,0-10-487,0-26-920,0-5-2513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9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12139,'0'0'8920,"10"-19"-8640,-1-4-161,-2 8 62,0-1 0,1 1 0,14-20 0,-20 115 2633,-4 1-2152,0-23-419,3-1 1,11 81-1,-11-129-401,0-1-1,1 0 1,0 0-1,1 0 1,-1 0-1,2 0 0,-1 0 1,8 11-1,-11-19 109,0 0 0,0 0 0,1 1 0,-1-1 0,0 0 0,0 0 0,1 0 0,-1 0 0,0 0 0,0 0 0,1 0 0,-1 0 0,0 0 0,1 0 0,-1 0 0,0 0 0,0 0 0,1 0 0,-1 0-1,0 0 1,0 0 0,1 0 0,-1-1 0,0 1 0,0 0 0,1 0 0,-1 0 0,0 0 0,0-1 0,0 1 0,1 0 0,-1 0 0,0 0 0,0-1 0,0 1 0,0 0 0,0 0 0,1 0 0,-1-1 0,4-5-875,-1 0 1,0 0 0,0-1-1,0 1 1,-1-1 0,0 1-1,0-1 1,0 0 0,0-9-1,7-40-7102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0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9026,'0'0'9182,"30"-11"-8974,100-33-141,-123 42-64,0 0 1,0 0 0,0 1 0,0 0 0,0 1-1,0-1 1,0 1 0,0 1 0,0-1-1,7 3 1,-10-2-21,-1 0-1,1 0 0,-1 0 1,0 1-1,0-1 0,0 1 1,0 0-1,0 0 0,0 0 1,0 0-1,0 0 1,-1 1-1,1-1 0,-1 1 1,2 3-1,-1-2 19,-1 1 0,0-1 0,0 1 0,-1-1 0,1 1 0,-1 0 0,0 0 0,-1 0 0,1-1 0,-1 1 0,0 0 0,0 0 0,0 0 0,-1 0 0,1 0 0,-1 0 0,0-1 0,-1 1 0,1 0 0,-1-1 0,0 1 0,-4 7 0,-8 7 69,0 0 0,-1-1 0,-1 0-1,-1-1 1,0-1 0,-1-1 0,-1 0 0,-21 12-1,24-18 33,17-9-296,12-2 106,54-18 250,-57 15 34,0 1 0,1 1 1,0 0-1,-1 0 1,1 1-1,0 1 1,1 0-1,-1 0 1,16 1-1,-25 2-131,0 0 1,-1 0-1,0 0 0,1 0 0,-1 0 1,0 0-1,0 0 0,0 0 0,0 1 1,0-1-1,-1 0 0,1 0 0,-1 1 1,1-1-1,-1 1 0,0 2 0,3 8 92,11 54 399,-12-53-652,0 0 0,0-1 0,2 1 0,0-1 0,0 0 1,1 0-1,1 0 0,0 0 0,0-1 0,12 15 0,-16-25-95,-1 0 0,1 0-1,0 0 1,0 0 0,0-1 0,0 1 0,0-1-1,1 1 1,-1-1 0,0 0 0,1 0 0,-1 0-1,0 0 1,1 0 0,-1 0 0,1-1 0,0 1-1,-1-1 1,1 0 0,-1 0 0,1 0 0,0 0-1,-1 0 1,1-1 0,0 1 0,-1-1 0,1 1-1,-1-1 1,1 0 0,-1 0 0,0 0 0,4-3-1,-1 1-50,0 0 0,-1-1 0,1 0 0,-1 0 0,0 0 0,0 0 0,0-1 0,-1 0 0,0 1 0,0-1 0,0 0 0,0-1 0,2-6 0,0-4 10,-1 0 0,-1 0 0,0 0 0,1-25 0,-3-30 4919,-1 70-4469,-8 3 2277,6 6-2299,1 1 1,0-1-1,0 0 0,1 0 1,0 1-1,0-1 0,2 9 1,0 16 248,-1-20-340,0 1 0,2-1 0,-1 0 0,2-1 0,0 1 0,0 0 0,1-1 0,1 0 0,0 0 1,0 0-1,1-1 0,1 0 0,14 16 0,-16-20-70,-1-1 1,1 1 0,0-2 0,1 1-1,-1-1 1,1 0 0,0 0 0,1 0-1,-1-1 1,1 0 0,-1-1 0,1 0-1,0 0 1,1-1 0,-1 0 0,0 0-1,1-1 1,-1 0 0,1 0 0,-1-1-1,1 0 1,14-2 0,-20 1-40,1 0 0,-1-1 0,1 1 0,-1-1-1,1 1 1,-1-1 0,0 0 0,0 0 0,0-1 0,0 1 0,0-1 0,0 1 0,-1-1 0,1 0 0,3-5 0,-2 1 7,0-1 1,0 0 0,0 0-1,-1 0 1,-1 0 0,4-13-1,-1-10 50,-2 0 0,0-56-1,-3 80-44,0-8 81,-1-1 0,-1 0 0,0 0 0,-1 0 0,0 1 0,-2 0 0,0 0 0,0 0 0,-2 0 0,0 1 0,0 0 0,-1 0 0,-1 1 0,0 0 0,-1 0 0,0 1 0,-1 1 0,-1 0 0,-17-14 0,25 22-57,-1 0 1,0 0-1,1 0 1,-1 0-1,0 1 0,0 0 1,-1 0-1,1 0 1,0 0-1,-1 1 1,1 0-1,-1 0 1,1 1-1,-1 0 1,1 0-1,-1 0 1,1 0-1,-1 1 1,0 0-1,1 0 1,0 0-1,-1 1 1,1 0-1,0 0 1,0 0-1,0 1 1,0 0-1,0-1 1,1 2-1,-1-1 1,1 1-1,-5 4 1,1 1-77,0 0 0,1 1 1,0 0-1,1 0 0,0 0 0,1 1 1,0 0-1,0 0 0,1 0 1,1 1-1,-1-1 0,2 1 0,-2 22 1,2-16-181,1 3-285,0 1-1,2 28 0,0-43 270,0-1 0,0 0 0,0 0-1,1 0 1,0 0 0,0 0 0,1 0-1,-1 0 1,1-1 0,1 1-1,-1-1 1,8 9 0,2-2-827,0-1 1,1 0-1,0-2 1,0 1-1,1-2 1,0 0-1,17 6 0,32 4-5018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1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11402,'0'0'8180,"-9"27"-7814,3-10-329,-3 8-6,1 0 0,1 1 0,2-1 0,0 1 0,2 1 0,0 27 0,3 326-146,0-377 30,0 1 0,0-1 0,0 0 0,1 0 0,-1 0 0,1 0 0,0 0 0,0 0 1,0-1-1,0 1 0,1 0 0,-1 0 0,3 3 0,-3-5 63,0 0 0,0-1 0,0 1 0,0 0 0,0-1 0,0 1 0,0-1 0,0 1 0,0-1 0,0 0 0,0 1 0,1-1 0,-1 0 0,0 0 0,0 0 0,0 0 0,0 0 0,1 0 0,-1 0 0,0 0 0,0 0 0,0-1-1,0 1 1,0 0 0,0-1 0,0 1 0,0-1 0,0 1 0,0-1 0,0 1 0,0-1 0,0 0 0,0 0 0,0 1 0,0-1 0,0 0 0,-1 0 0,1 0 0,1-2 0,4-4 68,1-1 1,-2-1-1,1 1 0,-1-1 0,6-14 1,11-18 194,-14 24-40,-1 2 893,-6 15-1079,-1 0-1,1 0 1,-1 0-1,1 0 0,0 0 1,-1 0-1,1 0 1,-1 0-1,1 0 1,0 0-1,-1 0 1,1 1-1,-1-1 1,1 0-1,-1 0 1,1 1-1,0-1 1,-1 0-1,1 1 1,-1-1-1,0 0 1,1 1-1,-1-1 1,1 1-1,-1-1 1,0 1-1,1-1 1,-1 1-1,1 0 1,49 65 56,-38-49-734,1 0 0,0-1 0,17 16 0,-23-26-347,1 0-1,-1 0 0,1-1 1,0 0-1,18 7 0,10-1-5169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1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6 732 12019,'0'0'11061,"-1"-26"-10321,-4-86-355,5 97-328,1-1 0,1 1 0,0 0-1,1 0 1,1 0 0,0 0 0,1 0 0,7-15-1,9-24 29,104-335 78,-125 400-258,0 1 0,1-1 0,1 0-1,0 0 1,3 11 0,5 29 162,4 63-380,5 0 1,39 127-1,-54-231-324,1 16-4271,-23-36-4480,0-12 1407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1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6177,'0'0'15676,"128"19"-15676,-64 3-96,46 11-1937,-18-2-3856,-1-9-2905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2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 1592,'0'0'18483,"2"33"-17204,21 222-111,-12-21-681,-10-133-4537,-21-121-1744,-11-21 2519,-40-72-1,-53-140 6920,120 244-2979,1 0 0,0 0 0,0 0 0,1 0 0,0-1-1,0 1 1,1-1 0,1-17 0,0 26-588,0 0 0,1 0-1,-1 0 1,0 0 0,1 1 0,-1-1 0,0 0-1,1 0 1,-1 0 0,1 0 0,0 1-1,-1-1 1,1 0 0,0 1 0,-1-1 0,1 0-1,0 1 1,0-1 0,-1 1 0,1-1-1,0 1 1,0-1 0,0 1 0,0 0 0,0-1-1,0 1 1,0 0 0,-1 0 0,1 0 0,0 0-1,0 0 1,1 0 0,38-1 352,-30 2-159,339 17 771,-319-14-1443,56 4-2031,-30-5-2745,-56-4 5212,1 1 1,-1 0 0,0-1 0,0 1-1,0 0 1,0-1 0,0 1 0,0 0 0,1-1-1,-1 1 1,0 0 0,0-1 0,0 1-1,0-1 1,0 1 0,0 0 0,-1-1-1,1 1 1,0 0 0,0-1 0,0 1-1,0 0 1,0-1 0,0 1 0,-1 0-1,1-1 1,0 1 0,0 0 0,0-1-1,-1 1 1,0-2 181,-1 1 0,1 0-1,0 0 1,-1-1 0,1 1 0,-1 0-1,1 0 1,-1 0 0,0 1-1,1-1 1,-1 0 0,0 1 0,1-1-1,-1 1 1,0-1 0,0 1 0,-2 0-1,3 0-130,0 0-1,1 1 0,-1-1 1,0 0-1,0 1 0,0-1 1,0 1-1,1-1 0,-1 1 1,0 0-1,1-1 1,-1 1-1,0 0 0,1-1 1,-1 1-1,1 0 0,-1 0 1,1 0-1,-1-1 0,1 1 1,0 0-1,-1 0 0,1 1 1,-2 8 143,0 0 0,1 1 0,0-1 0,1 18 0,0-19-137,0 38 347,1 0 1,3 0-1,12 54 1,-14-87-355,1-1 0,1 0 0,1 0 0,0 0 0,0 0 0,1-1 0,1 0 0,0 0 0,0-1 0,1 0 0,1 0 0,0-1 0,0 0 0,1 0 0,19 14 0,-27-23-94,1 1 0,-1-1 0,0 1-1,0-1 1,1 0 0,-1 0 0,0 0 0,1 0 0,-1 0-1,1-1 1,-1 1 0,1-1 0,-1 0 0,1 0-1,0 1 1,-1-2 0,1 1 0,-1 0 0,1 0 0,0-1-1,3-1 1,-3 0-1,0 1 0,0-1-1,-1 0 1,1-1 0,0 1-1,-1 0 1,0-1 0,0 1-1,0-1 1,0 0 0,0 0-1,0 1 1,-1-1 0,2-5 0,3-9-25,-1 1 1,-1-1 0,0 1-1,-1-1 1,0-23 0,0 2 2,-3 1 1,-1-1-1,-1 1 1,-8-39-1,7 61 57,0 1-1,-1 0 1,-1 1-1,0-1 1,-1 1-1,0 0 1,-1 0-1,0 0 1,-1 1-1,-1 0 1,0 1-1,-1 0 1,-17-16-1,22 23 10,0 0 1,0 1-1,0 0 0,-1 0 0,1 0 0,-1 0 0,1 1 1,-1 0-1,0 0 0,0 1 0,0-1 0,0 1 0,0 1 1,-1-1-1,1 1 0,0 0 0,0 0 0,-9 2 0,11-1-31,0 0 0,0 1 1,0-1-1,-1 1 0,2 0 0,-1 0 0,0 0 0,0 0 0,1 1 0,-1-1 0,1 1 0,0 0 0,0 0 0,0 1 0,0-1 0,0 0 0,1 1 0,-1 0 0,1-1 0,0 1 0,0 0 1,1 0-1,-1 0 0,1 1 0,0-1 0,-1 6 0,-6 69-1000,8-72 717,0 0 0,0-1 0,1 1 0,0 0 0,0 0 0,0-1 0,1 1 0,0-1 0,5 13 0,2-10-619,-1 0 0,1-1 0,1 1 0,0-2-1,0 1 1,0-2 0,1 1 0,0-1 0,19 7-1,34 7-5952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2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10474,'0'0'9618,"-37"206"-9330,37-131-152,19-4-56,-1-8-80,0-10-488,1-18-664,-10-10-952,9-25-953,-9-14-1240,1-19-592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3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 6489,'0'0'11315,"8"-2"-10952,-3 1-300,-1 0 0,1 1 1,0-1-1,-1 1 0,1 0 1,0 1-1,-1-1 0,1 1 0,0 0 1,-1 0-1,8 3 0,3 1 42,-1 2-1,1-1 1,15 12-1,-1 1 56,0 2 1,40 37 0,-62-51-85,0 0-1,0 0 1,-1 0 0,0 1 0,-1 0 0,0 0 0,0 1 0,-1-1 0,0 1 0,0 0 0,-1 0 0,0 0 0,0 0 0,1 19 0,-3-19 61,-1-1 0,-1 1 0,0 0 0,0 0 0,-1-1 0,0 1 0,0-1 0,-1 0 0,0 1 0,0-1 0,-1 0 0,0-1 0,-1 1 0,0-1 0,0 0 0,-8 9 0,-1 0 42,-2 0 0,0-1-1,0-1 1,-2-1 0,-36 23-1,41-29-380,-1 0-1,0-1 0,0 0 1,0-2-1,0 1 0,-1-2 1,0 0-1,1 0 0,-24 0 0,38-4 41,-1 1 0,1 0 0,0-1 0,0 1 0,0-1 0,0 1 0,0-1 0,0 1 0,0-1-1,0 1 1,0-1 0,0 1 0,0-1 0,0 1 0,1-1 0,-1 1 0,0-1 0,0 1 0,0-1-1,1 1 1,-1 0 0,0-1 0,0 1 0,1-1 0,-1 1 0,0 0 0,1-1 0,-1 1 0,0 0-1,1-1 1,28-13-5396,0-2-2669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3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82 124 4913,'0'0'15863,"-14"29"-14854,-41 97-385,53-119-579,-1-1 0,1 1 0,1 0 0,-1 1 0,1-1-1,0 0 1,1 0 0,0 0 0,0 1 0,0-1 0,1 0 0,0 0 0,1 0 0,-1 0 0,1 0 0,1 0 0,-1 0 0,1-1 0,1 1 0,-1-1 0,1 0 0,0 0 0,0 0 0,9 9-1,-6-8-33,0-1-1,0 0 1,1 0-1,0-1 1,0 0-1,0 0 1,1-1-1,0 0 1,0-1-1,0 1 0,0-2 1,0 1-1,1-1 1,-1-1-1,17 1 1,-22-2-25,0-1 0,0 1 0,1-1 1,-1 0-1,0 0 0,0-1 0,0 1 0,0-1 1,0 0-1,-1 0 0,1 0 0,0-1 1,-1 1-1,0-1 0,1 0 0,-1 0 0,0 0 1,0 0-1,-1 0 0,1-1 0,-1 1 1,0-1-1,0 0 0,0 0 0,0 1 0,2-10 1,1-1-8,-1-1 0,0-1 0,-1 1 0,-1-1 0,0 1 0,-1-19 0,-1 24 19,-4-90 3,2 90 7,0 0 1,0 0-1,-1 1 1,0-1-1,-1 1 1,0 0-1,-9-15 1,5 11 52,-1 0 0,-1 1-1,0 0 1,0 0 0,-2 1 0,-13-10 0,22 17-42,-1 2 0,1-1 0,-1 0 0,0 1 0,0-1-1,0 1 1,0 0 0,-1 1 0,1-1 0,-1 1 0,1 0 0,0 0 0,-1 0 0,0 0-1,1 1 1,-1 0 0,1 0 0,-1 0 0,0 1 0,1-1 0,-1 1 0,1 0 0,-1 0-1,1 1 1,-5 1 0,6 0-63,-1 0 1,1 0-1,0 0 0,0 0 1,0 1-1,0-1 0,1 1 1,-1-1-1,1 1 0,0 0 1,0 0-1,0 0 0,1 0 1,0 0-1,-1 1 0,0 7 1,0-1-303,0-1 1,1 1 0,1 0 0,0 0-1,0 0 1,2 12 0,0-15-289,-1 0 1,2 0 0,-1-1-1,1 1 1,0 0 0,1-1-1,0 0 1,0 0 0,1 0-1,-1 0 1,1-1-1,8 9 1,32 20-5858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3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 11058,'0'0'8102,"-19"29"-7556,2-1-335,0 1 0,-16 39 0,32-65-189,0-1 1,0 1-1,1 0 0,-1 0 1,1 0-1,0 0 0,0 0 0,0 0 1,0 0-1,0 0 0,0-1 1,1 1-1,-1 0 0,1 0 1,0 0-1,0 0 0,0-1 1,1 1-1,-1-1 0,2 4 0,2 0 25,-1-1-1,1 0 0,0 0 1,1 0-1,10 7 0,-4-3 10,177 129 193,-151-102-104,-37-35-67,0 0-1,0 0 0,-1 0 1,1 0-1,0 0 1,-1 0-1,1 0 1,0 0-1,-1 0 1,0 1-1,1-1 1,-1 0-1,0 0 0,1 0 1,-1 1-1,0-1 1,0 0-1,0 0 1,0 1-1,0-1 1,0 0-1,-1 0 1,1 1-1,0-1 0,-1 0 1,1 0-1,-1 1 1,1-1-1,-1 0 1,1 0-1,-1 0 1,0 0-1,0 0 1,1 0-1,-1 0 0,0 0 1,0 0-1,0-1 1,-1 2-1,-35 21 247,-1-2 0,-1-2 0,0-1-1,-51 14 1,40-21-1957,28-9-7431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4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84 11330,'0'0'7037,"-26"24"-6181,-79 82-388,101-103-432,1 1-1,-1 0 1,1 0 0,1 0 0,-1 0 0,0 0-1,1 1 1,0-1 0,0 1 0,0 0-1,1-1 1,-1 1 0,1 0 0,0 0 0,1 0-1,-1 0 1,1 0 0,0 0 0,1 9 0,0 4 160,-1-8-99,0 0-1,0 1 1,1-1 0,1 1 0,-1-1-1,2 0 1,-1 0 0,6 12-1,-6-18-79,1 1-1,0-1 0,0 0 0,0-1 1,0 1-1,0 0 0,1-1 0,0 0 0,-1 0 1,1 0-1,0 0 0,1 0 0,-1-1 1,0 0-1,1 0 0,-1 0 0,1 0 1,0-1-1,8 2 0,-7-2-20,0 0-1,0 0 1,0 0 0,0 0-1,0-1 1,1 0 0,-1-1 0,0 1-1,0-1 1,0 0 0,0-1-1,0 1 1,0-1 0,0-1-1,-1 1 1,1-1 0,-1 0 0,1 0-1,7-6 1,-8 4 9,0 0 0,0-1 0,0 0 0,-1 0 0,1 0 0,-1 0 0,-1-1 0,0 1 0,0-1 1,0 0-1,0 0 0,-1 0 0,0 0 0,-1-1 0,0 1 0,1-9 0,-1-2 67,-1 0 0,0 0 0,-1-1 0,-1 1 0,-1 0 0,0 0 0,-1 0 0,-1 1 0,-1 0 0,-12-25 0,14 33-4,-1 1-1,0 0 1,0 0 0,-1 0-1,0 0 1,0 1 0,-1 0-1,0 0 1,0 1 0,0 0-1,-1 0 1,0 1 0,0 0-1,-1 0 1,1 1 0,-1 0-1,0 1 1,0 0 0,-1 0-1,1 1 1,-17-3-1,23 5-53,0-1-1,0 1 1,0 0-1,0 0 1,0 0-1,0 0 1,0 1-1,0-1 0,0 1 1,0 0-1,0-1 1,1 1-1,-1 1 1,0-1-1,0 0 1,1 1-1,-1-1 0,-4 4 1,5-1-36,-1-1 0,1 1 0,0-1 0,0 1 1,0-1-1,0 1 0,1 0 0,0 0 0,-1 0 0,1 0 0,1 0 1,-1 0-1,0 7 0,1-6-46,-3 72-1256,4-72 1139,-1 1 0,1-1 0,0 0 0,1 0 0,-1 0 0,1 0 0,0 0 0,0 0 0,1 0 0,-1 0 0,1-1 0,0 1 0,5 4 0,7 4-918,1-1 0,1 0 0,0-1 0,0-1 0,1 0 0,36 13 0,29 4-4012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9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13867,'0'0'9822,"29"13"-9615,93 39-123,-112-48-63,-1 1 1,1-1-1,-1 1 1,0 1-1,0 0 1,-1 0-1,1 1 0,-1 0 1,-1 0-1,8 9 1,-13-12 4,0-1 1,0 1 0,0-1-1,0 1 1,-1 0-1,0 0 1,0 0 0,0 0-1,0-1 1,0 2 0,-1-1-1,0 0 1,0 0-1,0 0 1,0 0 0,0 0-1,-1 0 1,0 0 0,0 0-1,0-1 1,0 1-1,-1 0 1,-2 4 0,-6 10 59,-1-1 0,0 0 0,-2-1 0,0 0 0,-15 13 0,-34 43 182,61-71-239,0 1 1,0-1 0,0 1-1,0-1 1,1 1 0,-1 0-1,0-1 1,1 1 0,-1 0-1,1 0 1,-1-1 0,1 1-1,0 0 1,0 0 0,0-1-1,0 1 1,0 0-1,0 0 1,0-1 0,1 1-1,-1 0 1,1 0 0,-1-1-1,1 1 1,0 0 0,0-1-1,-1 1 1,1-1 0,0 1-1,0-1 1,0 0 0,1 1-1,-1-1 1,0 0-1,1 0 1,2 2 0,5 4 187,1 0 0,0-1 0,1 0 0,16 6 1,-12-5-29,2 0-137,0-1-1,1 0 0,0-1 1,0-1-1,0-1 0,0 0 1,27-1-1,-44-3-553,0 0 1,-1-1-1,1 1 0,-1 0 0,0-1 1,1 1-1,-1 0 0,0-1 1,0 1-1,0-1 0,0 1 0,0 0 1,0-3-1,0-13-7693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4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242 28 8058,'0'0'7039,"-30"-5"-4994,-97-15-442,121 19-1435,1 1 0,-1-1 0,0 1-1,0 0 1,0 0 0,1 1 0,-11 1 0,14-1-137,1-1 0,-1 1 0,1-1 0,-1 1 0,1 0 0,-1 0 1,1 0-1,0 0 0,-1 0 0,1 0 0,0 0 0,0 0 0,0 0 1,-1 0-1,1 1 0,1-1 0,-3 3 0,2 1-19,0-1 0,0 0 1,1 1-1,-1-1 0,1 1 0,0-1 0,0 0 0,1 1 0,-1-1 0,1 1 1,0-1-1,3 8 0,-1-3 29,1-1 1,0 0 0,0-1-1,0 1 1,1-1-1,0 0 1,1 0-1,0 0 1,0-1 0,0 0-1,9 7 1,17 12 56,38 23 0,-50-35-56,1 0 34,37 25-135,-55-36 99,-1 0-1,0 0 1,1 0 0,-1 0-1,0 1 1,0-1 0,0 1-1,0-1 1,-1 1 0,1-1-1,-1 1 1,0 0 0,0 0-1,1 0 1,-2 0 0,1 0-1,1 5 1,-3-6 71,1-1 0,0 1-1,-1 0 1,1-1 0,-1 1 0,1-1-1,-1 1 1,0-1 0,1 1 0,-1-1 0,0 1-1,0-1 1,0 1 0,0-1 0,0 0-1,-1 0 1,1 0 0,0 1 0,-1-1-1,1-1 1,0 1 0,-4 2 0,-39 14 260,29-13-224,-7 4-110,-1-1 0,0-2-1,-42 6 1,6-9-4561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4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0 8690,'0'0'12202,"-15"28"-11616,0-3-475,5-10-47,1 0 0,1 0 0,0 1 0,2 0 0,-1 0 1,2 0-1,0 1 0,1 0 0,1 0 0,-1 18 0,2-9 180,1-1 0,1 0-1,2 1 1,1-1 0,0 0-1,11 36 1,-12-53-213,1-1 0,0 0 0,0 0-1,0 0 1,1 0 0,0-1 0,0 0 0,1 1-1,-1-2 1,1 1 0,1 0 0,-1-1 0,1 0 0,0 0-1,0-1 1,1 0 0,-1 0 0,1 0 0,0-1-1,0 0 1,0 0 0,0 0 0,0-1 0,1-1-1,-1 1 1,9 0 0,-7-1-131,0 1 0,0-2 0,0 1 0,1-1 0,-1-1 0,0 1 0,0-2 0,1 1 1,-1-1-1,-1-1 0,1 1 0,0-2 0,0 1 0,-1-1 0,11-7 0,-1-4-1119,-1-1 0,-1-1 0,0 0 0,15-23 0,-1-9-4493</inkml:trace>
  <inkml:trace contextRef="#ctx0" brushRef="#br0" timeOffset="1">0 300 12323,'0'0'7921,"193"0"-7673,-129 0-248,9 0-360,-9-16-1752,-9-4-2633,-18 1-1577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5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5113,'0'0'12379,"193"-11"-12379,-111 22-648,38-3-1825,-29 0-1608,-17-5-768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5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5 7114,'0'0'11357,"-16"-2"-10837,-52 0-179,67 2-328,0 0 0,0 1 1,0-1-1,0 1 0,1-1 0,-1 1 0,0-1 0,0 1 0,0-1 0,0 1 1,1 0-1,-1-1 0,0 1 0,0 0 0,1 0 0,-1 0 0,1-1 1,-1 1-1,1 0 0,-1 0 0,1 0 0,-1 0 0,1 0 0,0 0 0,0 0 1,-1 0-1,1 0 0,0 0 0,0 1 0,2 33 372,-1-28-278,1 4 37,0 1 0,1-1 0,0 0 0,1 0 0,0 0 0,1-1 0,7 14 0,51 69 550,-45-69-598,-1 0 1,21 42 0,-34-57-117,11 33 143,-15-40-99,0-1-1,0 0 1,0 1-1,0-1 1,0 0-1,0 1 0,0-1 1,-1 0-1,1 0 1,0 1-1,-1-1 1,1 0-1,-1 0 1,0 0-1,1 1 1,-1-1-1,0 0 1,0 0-1,0 0 0,1 0 1,-1 0-1,0 0 1,0-1-1,-1 1 1,1 0-1,0 0 1,0-1-1,0 1 1,-2 0-1,-24 9-65,0-1 1,-1-2-1,0-1 1,0-1-1,0-1 1,0-2-1,-30 0 1,57-3-138,0 1-1,0-1 1,0 1 0,0-1-1,1 1 1,-1-1-1,0 1 1,1-1 0,-1 0-1,0 1 1,1-1 0,-1 0-1,1 0 1,-1 1 0,1-1-1,0 0 1,-1 0 0,1 0-1,0 0 1,-1 1 0,1-1-1,0 0 1,0 0 0,0 0-1,0 0 1,0 0 0,0 0-1,0 0 1,0 0 0,0 0-1,0 1 1,0-1 0,1 0-1,-1 0 1,0 0 0,1 0-1,-1 0 1,0 1 0,1-1-1,-1 0 1,2-1 0,13-19-5028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6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0 10922,'0'0'9602,"-18"179"-9033,27-110-217,9-3-72,10-8-120,-10-9-160,0-10-64,1-12-592,-10-10-833,0-12-1055,-18-24-3194,-19-14-1143</inkml:trace>
  <inkml:trace contextRef="#ctx0" brushRef="#br0" timeOffset="1">1 108 7698,'0'0'11506,"156"-9"-11346,-92 31-160,9 6-272,1 8-1480,-19 24-1393,-10-8-1000,-17-5-1464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6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0 579 7618,'0'0'12350,"8"-31"-11587,26-104-25,8 3 160,-16 54-529,-11 25-186,-6 16-69,1 2 0,19-43 0,-20 150-1392,20 165 2175,-20-190-1777,2-1 1,2 0-1,18 45 0,-26-75-3357,-5-16 4060,0 0 0,-1 0 0,1 1 0,-1-1 0,1 0 0,0 0-1,-1 0 1,1 0 0,0 0 0,-1 0 0,1 1 0,-1-1 0,1 0 0,0 0 0,-1 0 0,1 0 0,-1 0-1,1-1 1,0 1 0,-1 0 0,1 0 0,0 0 0,-1 0 0,1 0 0,-1 0 0,1-1 0,0 1-1,-1 0 1,1 0 0,0-1 0,0 1 0,-1 0 0,1 0 0,0-1 0,-1 1 0,1 0 0,0-1 0,0 1-1,-1-1 1,-17-18-2094</inkml:trace>
  <inkml:trace contextRef="#ctx0" brushRef="#br0" timeOffset="1">0 243 4625,'0'0'9954,"211"66"-10106,-137-46-2192,-10-9-3794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6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28 8162,'0'0'4953,"9"141"-3833,9-73-656,0 1-296,1 0-72,-1-11-96,0-12-656,1-15-776,-10-18-1449</inkml:trace>
  <inkml:trace contextRef="#ctx0" brushRef="#br0" timeOffset="1">53 1 10306,'0'0'4915,"33"23"-4145,109 75-289,-130-90-417,-2 0 1,1 1 0,-1 0-1,0 0 1,-1 1 0,0 0-1,-1 1 1,0 0 0,0 0-1,-1 1 1,-1 0 0,8 18-1,-13-24 61,1 0-1,-1 1 0,0-1 0,0 1 1,0-1-1,-1 1 0,0-1 1,0 1-1,-1-1 0,0 0 1,0 1-1,-1-1 0,1 0 0,-1 1 1,-1-1-1,1 0 0,-1 0 1,0-1-1,0 1 0,-1-1 0,0 1 1,-8 8-1,-3 2-24,-1-1 1,-1-1-1,-1 0 0,0-1 1,-1-1-1,0 0 0,-1-2 1,0 0-1,-30 10 0,37-16-954,-2 0-1,1-1 0,0 0 1,-1-1-1,-16 0 0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7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17 141 8794,'0'0'7111,"-3"28"-5794,-9 92 478,11-112-1627,1 1 1,0-1-1,0 1 0,1-1 0,0 0 0,0 1 0,1-1 0,0 0 0,0 0 0,1 0 0,0 0 0,0-1 0,1 1 1,8 11-1,-3-8-79,0-1 0,0 0 0,1-1 1,1 0-1,0 0 0,22 13 0,-23-17-141,-1 0-1,1-1 1,0 0-1,0 0 1,0-1-1,0-1 1,1 0-1,-1 0 1,1-1-1,-1 0 1,1-1-1,13-1 1,-21 1 10,0 0 0,0 0 0,1-1 0,-1 1 1,0-1-1,0 0 0,1 0 0,-1 0 0,0-1 1,0 1-1,0-1 0,0 1 0,-1-1 1,1 0-1,0 0 0,-1 0 0,1-1 0,-1 1 1,0 0-1,3-5 0,-2 2 8,0-1-1,0 0 1,0 0-1,-1 0 1,0-1-1,0 1 1,-1 0-1,1-1 1,-1-12-1,0 1 23,-1 0 0,-1 0-1,-1 0 1,-1 0 0,0 0 0,-12-34-1,0 22 14,-1 0 0,-1 0 0,-1 2 0,-2 0 0,-1 1 0,-26-25-1,42 47 17,3 2-19,0 0-1,0 0 1,0 1 0,0-1 0,-1 1-1,1 0 1,-1 0 0,1 0-1,-1 0 1,0 0 0,0 1-1,0-1 1,0 1 0,0 0 0,0 0-1,0 0 1,-1 0 0,1 0-1,0 1 1,-1-1 0,1 1 0,0 0-1,-1 0 1,-3 1 0,6-1-31,0 1 1,0-1-1,0 1 1,0 0-1,0 0 1,0 0-1,0-1 1,0 1-1,0 0 1,0 0-1,0 0 1,0 0-1,1 0 1,-1 1-1,0-1 1,1 0-1,-1 0 1,1 0-1,-1 1 1,1-1-1,0 0 1,-1 1-1,1-1 1,0 0-1,0 0 1,0 1-1,0-1 1,0 0-1,1 3 1,-2 2-171,0 103-5616,1-64 408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7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8 1008,'0'0'14822,"-26"-3"-13014,-78-2-655,103 5-1131,-1 0 1,1 1 0,0-1-1,0 0 1,-1 0 0,1 0-1,0 1 1,0-1 0,0 1 0,-1-1-1,1 1 1,0 0 0,0-1-1,0 1 1,0 0 0,0 0-1,0-1 1,0 1 0,0 0-1,0 0 1,1 0 0,-1 0-1,0 0 1,0 0 0,1 1 0,-1-1-1,1 0 1,-1 0 0,1 0-1,0 1 1,-1-1 0,1 0-1,0 0 1,0 1 0,0-1-1,0 0 1,0 1 0,0-1-1,0 0 1,0 0 0,1 1 0,-1-1-1,0 0 1,1 0 0,0 2-1,0 7 194,1 5-4,0 0 1,1 0 0,1 0 0,0-1 0,1 1 0,1-1-1,0 0 1,1-1 0,15 24 0,-9-15-70,-1 1 1,13 34-1,-23-49-87,1 0-1,-1 0 1,-1 0 0,1 0-1,-2 0 1,1 0 0,-1 1-1,0-1 1,-1 0-1,0 0 1,-3 14 0,2-15-32,-1-1 0,0 0 0,0 0 0,-1-1 0,1 1 0,-1-1 0,0 1 0,-1-1 0,1-1 0,-1 1 0,0-1 0,-1 1 0,-10 6 0,-4 1-685,-1 0-1,-31 12 0,-12 0-3989,7-8-4139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8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9 6041,'0'0'12896,"-1"-1"-12829,1 1 0,0 0 0,-1 0 0,1 0 0,0 0 0,-1 0 0,1 0-1,0-1 1,0 1 0,-1 0 0,1 0 0,0 0 0,0-1 0,-1 1 0,1 0 0,0 0-1,0-1 1,0 1 0,-1 0 0,1-1 0,0 1 0,0 0 0,0-1 0,0 1 0,0 0-1,0-1 1,0 1 0,0 0 0,0-1 0,0 1 0,0-1 0,167 3 2564,-83-1-3999,-2-1-5452,-61 0 917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9602,'0'0'8074,"0"201"-7042,10-130-584,-1 1-256,0-6-152,0-11-40,9-14-360,-8-19-1024,8-22-1681,-9-17-960,-9-18 841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0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7 8690,'0'0'11732,"-12"-1"-11200,3-1-417,5 1-72,0 0-1,0 0 1,0 1 0,0-1 0,0 1 0,0 0 0,0 0 0,0 0 0,0 1-1,-1-1 1,1 1 0,1 0 0,-1 0 0,0 1 0,0-1 0,0 1 0,1 0-1,-6 3 1,0 3 101,0 1-1,0 1 0,1-1 1,0 1-1,0 1 1,1 0-1,1 0 0,0 0 1,0 1-1,1 0 0,1 0 1,-5 19-1,4-8 77,0 0 0,2 0-1,1 0 1,0 1 0,5 45-1,-2-63-202,0-1-1,1 1 0,0-1 0,0 0 1,0 1-1,1-1 0,-1 0 1,1 0-1,0 0 0,1-1 0,-1 1 1,1-1-1,0 0 0,0 0 1,1 0-1,-1 0 0,1-1 0,-1 0 1,1 0-1,0 0 0,0 0 1,1-1-1,-1 0 0,0 0 0,1-1 1,10 3-1,-8-2-19,0 0-1,0-1 1,0 0 0,0-1 0,0 1-1,0-1 1,0-1 0,0 1 0,0-2-1,0 1 1,-1-1 0,1 0-1,0 0 1,-1-1 0,1 0 0,-1-1-1,0 1 1,12-10 0,-8 2-15,-1 0 1,0-1 0,0-1-1,-2 0 1,1 0-1,-2 0 1,0-1 0,0 0-1,-2-1 1,0 1-1,0-1 1,-1 0 0,-1-1-1,0 1 1,-2 0-1,1-1 1,-2 1 0,0-1-1,-4-29 1,-6 9 23,10 35-6,-1-1 0,1 1 1,-1 0-1,1 0 0,-1 0 1,0 0-1,1-1 0,-1 1 0,0 0 1,0 0-1,0 0 0,0 1 1,0-1-1,0 0 0,0 0 0,0 0 1,0 1-1,0-1 0,0 0 1,0 1-1,-1-1 0,1 1 0,0-1 1,-2 1-1,1 13-91,5 40 72,2 0 0,3-1 0,19 72 0,-5-26 81,-8-29-36,55 319 181,-62-327-181,-3 1 0,-2 0 0,-3 0 0,-13 89-1,10-128-41,-1-1 0,-1 0-1,-14 36 1,19-53 12,-1-1-1,1 0 1,-1 1 0,-1-1-1,1 0 1,0 0 0,-1-1-1,0 1 1,0 0-1,0-1 1,0 0 0,-1 0-1,1 0 1,-1 0 0,0 0-1,0-1 1,0 1 0,0-1-1,0 0 1,-1-1 0,1 1-1,0-1 1,-1 1-1,1-1 1,-6 0 0,8-2-5,-1 1 1,1-1 0,0 0-1,-1 0 1,1 0 0,0 0-1,0 0 1,0 0 0,-1-1-1,1 1 1,1-1 0,-1 1-1,0-1 1,0 0-1,0 0 1,1 0 0,-1 0-1,1 0 1,0 0 0,0 0-1,0 0 1,0-1 0,0 1-1,-1-5 1,-3-5-12,2 0 0,-1 0 0,-1-20 1,0-6-33,3 0 1,3-67-1,0 88 43,1 0-1,0 1 1,2-1 0,0 1-1,1 0 1,0 0 0,1 0-1,15-25 1,-12 28 0,0 1 0,1 0-1,0 1 1,0 0 0,2 0 0,15-11-1,82-48-1254,-4 4-4875,-59 30 357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9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10098,'0'0'8266,"-9"157"-7378,9-86-432,9 9-56,9-3-88,-9-5-120,-9-12-96,9-13-64,1-14-32,-10-14-680,9-19-1152,0-16-2385,-9-17-1272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9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9754,'0'0'7515,"29"0"-6648,94 4-439,-116-3-394,0-1 0,-1 1-1,1 0 1,-1 1 0,1 0 0,-1 0-1,0 0 1,0 0 0,0 1 0,0 0 0,0 1-1,0-1 1,-1 1 0,0 0 0,0 0 0,0 1-1,0-1 1,-1 1 0,1 0 0,-1 1-1,-1-1 1,1 1 0,-1-1 0,0 1 0,0 0-1,0 0 1,2 11 0,-3-8 81,-1 0 0,0 0 0,0 0 0,-1 1 0,0-1 0,0 0 0,-1 0 0,-1 1 0,1-1 1,-2 0-1,1 0 0,-1-1 0,0 1 0,-1 0 0,0-1 0,-9 13 0,5-8-114,-1 0 0,0-1-1,-1 0 1,-1 0 0,0-1 0,0-1 0,-1 0 0,-1 0-1,1-2 1,-1 1 0,-1-1 0,0-1 0,0-1-1,0 0 1,-1 0 0,0-2 0,0 0 0,0 0 0,0-2-1,-25 2 1,57-19-5635,9-3 219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09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62 11987,'0'0'7210,"-10"26"-6056,-33 89-360,40-105-728,0 1 1,1 1-1,1-1 1,0 0-1,0 0 1,1 1-1,0-1 1,1 0-1,0 0 1,1 1-1,5 16 1,1 6 104,-5-13-96,2 1 0,0-2 0,17 41 0,-22-87-3967,0-30 3482,-5 28 420,-16-51 0,14 58 8,2 0 1,0 0 0,1-1 0,-3-38-1,7 33-5,-1 17 86,1-1 1,0 1 0,1 0-1,0-1 1,0 1 0,5-14-1,-5 20-48,1 1-1,0 0 0,0-1 1,0 1-1,0 0 1,0 0-1,1 0 1,-1 0-1,1 1 0,0-1 1,0 1-1,0-1 1,0 1-1,0 0 0,1 0 1,-1 1-1,0-1 1,1 1-1,0-1 0,-1 1 1,7-1-1,16-2 86,-1 1-1,1 1 1,0 1-1,31 3 0,0 0-326,-55-2-180,-39-1-9532,19-1 5152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0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7034,'0'0'11946,"128"3"-11314,-91-3-336,0 0-120,-1 0-160,-8 0-16,-10 0-392,-9 0-872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0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8554,'0'0'9114,"165"14"-8346,-119-12-448,0-2-320,-19 0-16,19 0-1320,-9 0-1769,-1 0-2624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0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7178,'0'0'10370,"18"140"-9514,-9-69-384,9 6-176,-8 0-48,-1-8-112,0-11-72,-9-14-64,9-17-96,-9-16-1096,0-33-4297,0-13-769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1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8106,'0'0'7213,"30"-3"-6485,100-8-267,-118 10-404,-1 1 1,0 0-1,1 1 1,-1 0-1,0 0 1,18 6 0,-26-6-52,1 0 1,-1 0-1,0 1 1,0 0 0,1-1-1,-1 1 1,0 0-1,-1 1 1,1-1-1,0 0 1,0 1 0,-1-1-1,0 1 1,1 0-1,-1 0 1,0 0-1,1 4 1,-1-3 35,-1-1 1,0 0-1,-1 1 1,1 0-1,-1-1 1,1 1-1,-1-1 1,0 1-1,-1 0 1,1-1-1,0 1 1,-1 0-1,0-1 1,0 1-1,0-1 1,0 0-1,-1 1 1,1-1-1,-1 0 1,0 0-1,0 0 1,0 0-1,0 0 1,-1 0-1,1 0 1,-4 2-1,-4 5 100,-1 0-1,0-1 1,0 0-1,-1-1 1,-17 9-1,21-13-120,0 1 5,-1 0 1,0-1-1,0 0 0,0 0 0,0-1 1,-1 0-1,0-1 0,1 0 0,-1-1 1,-15 1-1,23-2-74,22-1-100,-2-1 344,0 0 0,0 1-1,0 1 1,0 1 0,25 4 0,-34-3-47,-1 0 0,1 1 1,-1 0-1,0 1 0,0-1 0,0 2 0,0-1 0,0 1 0,-1 0 0,0 1 1,0 0-1,11 12 0,-5-2 36,-1 1 0,0 0-1,-1 0 1,-1 1 0,-1 0 0,0 1 0,7 23 0,-13-33-475,0-1 0,1 1 0,0-1 1,0 0-1,1-1 0,0 1 0,1-1 1,6 7-1,32 24-6927,-24-23 1088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1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1 528 9874,'0'0'11469,"0"-30"-10573,0-216 691,0 218-1498,0 0 0,2 1 0,1-1 0,11-43 0,-10 54-75,-4 13-14,1 0 0,0 1 0,0-1 0,0 1 0,0-1 0,1 1 0,-1-1 0,4-3 0,-5 7-14,0 0 0,0 0 0,1-1-1,-1 1 1,0 0 0,1 0 0,-1 0 0,1 0-1,-1 0 1,0 0 0,1 0 0,-1 0 0,0 0-1,1 0 1,-1 0 0,0 0 0,1 0 0,-1 0-1,0 1 1,1-1 0,-1 0 0,0 0 0,1 0-1,-1 0 1,0 1 0,0-1 0,1 0 0,-1 0-1,0 0 1,0 1 0,1-1 0,-1 0 0,0 1 0,0-1-1,0 0 1,1 0 0,-1 1 0,0-1 0,0 0-1,0 1 1,0-1 0,0 0 0,0 1 0,0 0-1,8 17-78,-1-1 103,0-1 0,0 0 0,2-1 1,10 15-1,-15-24-3,0 0-1,0 0 1,1-1 0,0 0 0,0 0 0,0 0 0,0 0 0,1-1 0,0 0-1,0 0 1,0 0 0,11 4 0,-15-8-2,-1 1-1,1-1 1,0 0-1,-1 0 0,1 1 1,0-1-1,-1 0 1,1 0-1,-1-1 1,1 1-1,0 0 1,-1 0-1,1-1 1,-1 1-1,1-1 1,0 1-1,-1-1 1,1 0-1,-1 0 1,0 0-1,1 0 1,-1 0-1,0 0 1,0 0-1,1 0 0,-1 0 1,0 0-1,0-1 1,0 1-1,0 0 1,1-3-1,2-4 16,0-1 0,0 0 0,-1-1 0,3-12-1,3-7 0,2 4 17,-7 18-18,0-1 1,-1 0 0,0 0 0,0 0 0,-1 0-1,3-16 1,-4 24-11,0 1 0,1-1 0,-1 1 0,0 0-1,0-1 1,1 1 0,-1 0 0,0 0 0,0 0 0,0 0 0,0 0-1,0 0 1,0 0 0,0 0 0,-1 0 0,1 0 0,1 2 0,19 40 278,28 82 0,-35-85-292,1 0-1,38 69 1,-50-104-277,0-1-1,0 0 1,0 1-1,1-1 1,-1 0-1,1-1 1,0 1-1,0-1 1,0 1 0,1-1-1,-1 0 1,8 3-1,-9-5-93,-1-1-1,0 1 1,0-1-1,1 1 0,-1-1 1,0 0-1,1 0 1,-1 0-1,0 0 1,1 0-1,-1 0 1,0-1-1,1 1 0,-1-1 1,0 0-1,0 0 1,0 0-1,0 0 1,0 0-1,0 0 1,0 0-1,0 0 0,0-1 1,0 1-1,0-1 1,-1 0-1,1 1 1,2-4-1,15-25-7139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1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4081,'0'0'13504,"6"14"-11637,80 227 1953,-80-223-4021,1-1 1,0 1 0,1-2-1,1 1 1,1-1-1,1 0 1,13 16 0,-22-31-61,0 1 0,0 0 0,0-1 0,0 1-1,0-1 1,0 0 0,1 0 0,-1 0 0,0 0 0,1 0 0,-1 0 0,1-1 0,-1 1 0,5-1 0,-6 0-52,1 0 0,-1 0 0,0 0 0,1 0 0,-1 0 0,0 0 0,0-1 0,1 1 0,-1-1 0,0 1 0,0-1 0,1 1 0,-1-1 0,0 0 0,0 1 0,0-1 0,0 0 0,0 0 0,1-1 0,9-22-6067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2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8434,'0'0'10397,"4"33"-9026,-2-17-1225,36 209 1400,-27-156-921,-7-42-502,0 0 0,2-1 0,15 44-1,-16-51-242,-5-17-38,0 0-1,1 0 1,-1-1-1,1 1 0,-1 0 1,1 0-1,-1 0 0,1-1 1,0 1-1,0 0 1,0-1-1,0 1 0,0-1 1,0 1-1,2 1 0,-1-25-5178,-2-13-309,0-4-2963</inkml:trace>
  <inkml:trace contextRef="#ctx0" brushRef="#br0" timeOffset="0.99">1 53 9938,'0'0'9490,"174"-3"-8850,-110 3-256,9 0-216,-9 0-120,1 0-48,-10-3-168,-19 3-888,-17 0-1376,-1 0-1985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1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14995,'0'0'5457,"-37"165"-4560,28-77 551,0 14-408,9 5-528,0 6-296,9-3-72,9-8-72,10-12-72,-10-13 0,1-22-536,-1-16-896,9-36-1265,-8-3-3056,-1-6-2145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2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6009,'0'0'10677,"2"25"-9019,-1-3-1315,1 0 0,1 0 0,1 0-1,1 0 1,0-1 0,2 0 0,1 0 0,13 27 0,-13-35-170,0-1 0,1 0-1,0-1 1,1 1 0,0-2 0,1 0 0,21 16 0,-26-22-377,0 0 1,0 0 0,1-1-1,-1 1 1,1-1 0,0-1 0,0 0-1,0 0 1,0 0 0,0-1-1,1 1 1,-1-2 0,0 1 0,0-1-1,1 0 1,-1-1 0,15-2-1,-19 1-288,1 1-1,0-1 0,-1 1 0,1-1 0,-1 0 0,1 0 0,-1-1 0,0 1 0,0-1 1,0 1-1,0-1 0,-1 0 0,1 0 0,-1-1 0,1 1 0,2-6 0,13-21-7280</inkml:trace>
  <inkml:trace contextRef="#ctx0" brushRef="#br0" timeOffset="1">65 108 7890,'0'0'9978,"183"11"-9594,-137-11-384,0 0-416,-19 0-1169,1-25-903,-19 3-2169,-9 3-880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3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9602,'0'0'9682,"184"-9"-9682,-93 9-344,-17 0-3617,-10 0-5161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3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1 632 10818,'0'0'11659,"7"-19"-11378,59-126 215,-46 105-281,-2 0-1,-1-1 0,-3-1 0,-1-1 1,-2 0-1,-2 0 0,-2-1 0,3-88 1,-9 140-235,0 0 0,1-1 0,0 1 0,0-1 1,0 0-1,6 11 0,2 8-27,147 342-4001,-151-355 3846,-5-12-735,0 2-261,-20-2-10300</inkml:trace>
  <inkml:trace contextRef="#ctx0" brushRef="#br0" timeOffset="1">74 216 8450,'0'0'10426,"183"55"-10298,-109-24-128,27-1-1984,-10-8-3033,-27-8-3313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3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1872,'0'0'16292,"28"134"-15660,-10-76-240,-9 3-256,0-6-136,10-6-264,-19-8-704,9-10-712,-9-20-809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4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1 128 4233,'0'0'13663,"24"-21"-12814,-24 21-849,32-27 188,45-28 0,-71 51-178,1 1-1,0-1 0,0 2 1,0-1-1,0 1 0,1 0 1,-1 0-1,1 1 0,-1 0 1,1 1-1,-1-1 0,1 2 1,0-1-1,13 3 0,-4-1-18,-6 0-64,-1 0 0,0 0-1,1 1 1,-1 0 0,0 1-1,-1 0 1,1 1 0,9 6-1,-16-9-1,0 0 0,-1 0 0,1 0 0,-1 0 0,0 0 0,1 0 0,-1 1-1,0-1 1,0 1 0,-1 0 0,1 0 0,0-1 0,1 6 0,-3-5 25,1-1 0,-1 0 1,0 0-1,0 1 1,0-1-1,0 0 0,0 1 1,-1-1-1,1 0 0,-1 0 1,1 1-1,-1-1 1,0 0-1,0 0 0,0 0 1,0 0-1,0 0 0,0 0 1,-1 0-1,1-1 0,-4 4 1,-4 3 40,0 0 0,0 0 0,-1-1 0,0-1 1,0 1-1,-1-2 0,1 0 0,-19 7 0,-9 1 39,-47 9 0,47-15 483,35-7-90,8 0-40,21 0-110,19-1 377,-26 0-307,1 1 1,0 0 0,33 6 0,-46-4-217,0 0 0,0 0 0,0 1 0,0 0 0,-1 0 0,1 0 0,-1 1 0,0 0 0,0 0 1,0 1-1,0 0 0,-1 0 0,9 10 0,-7-6 95,0 1 1,-1 0 0,0 0-1,-1 0 1,0 1-1,-1 0 1,0 0 0,3 12-1,1 15 249,4 42 0,-8-47-472,-4-30-109,0 1-1,1-1 1,0 0 0,-1 0-1,1 1 1,0-1-1,0 0 1,1 0 0,-1 0-1,1 0 1,-1-1-1,1 1 1,0 0 0,0-1-1,0 1 1,1-1-1,-1 1 1,1-1 0,2 2-1,-1-2-522,-1-1 0,1 1 0,0-1 0,0 0-1,-1 0 1,1 0 0,0-1 0,0 1 0,0-1 0,0 0-1,0 0 1,-1-1 0,1 1 0,0-1 0,5-1 0,20-9-7245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4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5825,'0'0'15996,"-46"179"-15268,46-124-224,9 0-168,19-3-192,-1-8-136,1-6-8,-1-7-48,10-12-784,-10-5-1033,19-14-615,-9 0-2441,-19-17-912</inkml:trace>
  <inkml:trace contextRef="#ctx0" brushRef="#br0" timeOffset="1">1 199 11586,'0'0'8362,"165"22"-7930,-110-19-432,-9-3-24,18 0-1312,-27 0-3257,-10-11-1152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4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2721,'0'0'16219,"174"27"-15819,-92-10-400,1-1-792,27 1-1681,-18-6-2472,-10-6-4553</inkml:trace>
  <inkml:trace contextRef="#ctx0" brushRef="#br0" timeOffset="1">716 0 9826,'0'0'7004,"-19"26"-5534,-54 86-395,70-105-954,0-1 0,0 1 1,0 0-1,1 0 1,0 0-1,0 0 0,1 0 1,0 0-1,0 1 0,1-1 1,0 0-1,1 15 0,1 3 360,-2-18-398,0 0 1,1 0 0,-1 0 0,2 0-1,-1 0 1,1 0 0,0 0 0,0-1 0,1 1-1,0-1 1,0 1 0,1-1 0,0 0-1,0-1 1,0 1 0,0-1 0,1 1 0,0-1-1,0-1 1,1 1 0,-1-1 0,9 5-1,-5-3-83,1-1 0,1-1 0,-1 0-1,1 0 1,0-1 0,-1 0 0,2-1-1,-1 0 1,0-1 0,0 0-1,0-1 1,0 0 0,17-3 0,-24 3-58,0-1 0,0 0 0,0 1 0,0-2 1,0 1-1,0 0 0,0-1 0,0 1 0,-1-1 0,1 0 1,-1-1-1,1 1 0,-1 0 0,0-1 0,0 0 0,0 0 1,0 0-1,0 0 0,-1 0 0,3-5 0,-1 2-234,-2-1-1,1-1 0,-1 1 1,0 0-1,0 0 0,-1-1 1,0 1-1,0-1 0,-1-13 1,0 20 124,0 0 1,0-1 0,1 1 0,-1 0-1,0-1 1,-1 1 0,1 0-1,0-1 1,0 1 0,-1 0-1,1-1 1,0 1 0,-1 0-1,1 0 1,-1-1 0,0 1 0,1 0-1,-1 0 1,0 0 0,0 0-1,0 0 1,0 0 0,0 0-1,0 0 1,0 0 0,0 0 0,0 1-1,0-1 1,0 0 0,-3 0-1,-22-6-5266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5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 11386,'0'0'6669,"-7"29"-5461,-24 101-372,28-113-647,0 0 0,1 1 0,1-1 0,1 0 0,0 1-1,1-1 1,1 0 0,7 27 0,-8-39-165,0 0 1,1 0-1,0 0 0,0 0 1,1 0-1,-1 0 0,1 0 0,0-1 1,0 1-1,1-1 0,-1 0 0,1 0 1,0 0-1,0 0 0,0-1 0,1 0 1,-1 0-1,1 0 0,-1 0 0,1-1 1,0 1-1,0-1 0,1-1 0,-1 1 1,0-1-1,8 2 0,-9-3-13,-1 0-1,0-1 0,1 1 1,-1 0-1,1-1 1,-1 0-1,1 0 1,-1 0-1,0 0 0,0-1 1,0 1-1,1-1 1,-1 0-1,-1 0 1,1 0-1,0 0 0,0 0 1,-1-1-1,1 1 1,-1-1-1,0 1 1,0-1-1,0 0 0,0 0 1,0 0-1,-1 0 1,1 0-1,-1-1 1,1-3-1,3-5 52,-1-1 0,-1 1 0,0-1 0,0 0 0,-2 0 0,1-20 0,0-12 53,-1 28-103,0-1 1,-2 1-1,-3-30 0,-3 27-559,2 26-2072,0 31-4242,5-5-44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6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10002,'0'0'9066,"-19"160"-8586,19-97-40,0 0-48,0-5-136,0-11-168,0-11-88,10-12-24,-10-13-1200,9-11-1368,0-11-1545,0-16-1120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7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85 3137,'0'0'13864,"3"-16"-13233,-1 5-551,-2 7-46,1-1 0,-1 0 0,2 1 0,-1-1 0,0 1 0,1-1 0,4-7 0,-5 11-24,0 0 1,0 0-1,0 0 1,0 0 0,0 0-1,0 0 1,1 0 0,-1 0-1,0 0 1,1 1 0,-1-1-1,1 0 1,-1 1-1,0-1 1,1 1 0,-1 0-1,1 0 1,-1-1 0,1 1-1,0 0 1,-1 0 0,1 0-1,-1 0 1,1 1-1,-1-1 1,1 0 0,-1 1-1,1-1 1,-1 1 0,1-1-1,-1 1 1,3 1 0,20 8 60,-1 1 0,0 1 1,0 1-1,23 17 1,-40-25-76,0 0 1,0 1 0,0 0 0,-1 0-1,1 0 1,-1 1 0,7 13-1,-10-17-3,0 1 0,-1 0-1,0 0 1,1 0-1,-1 0 1,-1 0 0,1 0-1,-1 0 1,1 0 0,-1 0-1,0 0 1,-1 0-1,1 0 1,-1 0 0,1 0-1,-3 7 1,1-7 54,-1 0 0,1 0 0,-1 0 0,0 0 0,0 0 0,0 0 0,0-1 0,0 0 0,-1 1 1,0-1-1,0 0 0,1-1 0,-2 1 0,1-1 0,0 0 0,-6 2 0,-11 5 72,-45 12 0,55-19-95,-9 3 8,0-1 0,0-1 0,-1-1 0,-26-1 0,45-1-317,31-5-200,3 1 610,0 1-1,37 1 1,-60 3-30,0-1 1,-1 1 0,1 1-1,0-1 1,-1 2-1,0-1 1,1 1 0,-1 0-1,0 1 1,0-1 0,-1 2-1,1-1 1,7 7-1,-5-2 171,0 1-1,0 0 0,-1 1 1,-1 0-1,1 0 0,-2 1 0,0 0 1,7 15-1,-1 7 258,18 66-1,-30-96-640,0 0 0,0 0 0,0 0 0,0 0 0,1-1 0,0 1 0,-1 0 1,1-1-1,1 1 0,-1-1 0,0 0 0,1 0 0,0 0 0,0 0 0,5 3 0,-4-3-516,0-1 0,1 0 0,-1 0 0,1 0 0,0-1 0,0 0 0,0 0 0,6 1 0,24-1-5300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1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 9218,'0'0'10215,"31"7"-9513,96 25-315,-123-30-335,1-1 1,-1 1-1,0 0 1,1 0 0,-1 0-1,0 1 1,0 0-1,-1 0 1,1 0-1,0 0 1,-1 0 0,0 1-1,0-1 1,0 1-1,0 0 1,0 0-1,-1 0 1,0 0 0,0 0-1,0 1 1,0-1-1,-1 1 1,0-1-1,1 1 1,-2 0 0,1-1-1,-1 1 1,1 0-1,-1 0 1,-1 4-1,2 2 126,-1 4-25,0-1 0,-1 1 1,0-1-1,-2 1 0,1-1 0,-2 0 1,0 0-1,-1 0 0,0 0 1,-1-1-1,0 0 0,-13 19 0,5-11-108,-1 0-1,-1-1 1,-1-1 0,0 0-1,-2-2 1,-27 22-1,39-34-146,-1 0 1,0 0-1,0 0 0,0-1 0,0 0 0,-1-1 0,-15 5 0,23-8-3,0 0-1,1 0 1,-1 0-1,0 0 0,0 0 1,0 0-1,0 0 0,0 0 1,0 0-1,0 0 1,0 0-1,0-1 0,0 1 1,0 0-1,0-1 0,0 1 1,0-1-1,0 1 1,1-1-1,-1 1 0,0-1 1,0 0-1,1 1 1,-1-1-1,0 0 0,1 1 1,-1-1-1,1 0 0,-1 0 1,1 0-1,-1 0 1,1 0-1,-1 1 0,1-1 1,0 0-1,0 0 0,-1-2 1,-1-41-5391,2 34 3540,0-41-8261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7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0 8954,'0'0'8122,"-32"6"-6599,-103 22-355,131-27-1118,-1 0 0,0 1 1,1 0-1,-1 0 0,1 0 0,0 1 0,0-1 1,-1 1-1,2 0 0,-1 0 0,0 0 1,1 1-1,-1 0 0,1-1 0,0 1 0,0 0 1,0 0-1,1 1 0,0-1 0,-3 7 1,2 0 66,0 0 0,1 0 1,1 0-1,-1 0 0,2 0 1,0 15-1,0-13 34,1-4-94,-1 0 0,2 0 0,-1 0 1,1 0-1,0 0 0,1 0 0,0 0 0,0-1 0,1 0 0,0 1 1,1-1-1,0-1 0,0 1 0,0-1 0,1 0 0,0 0 1,11 9-1,9 6-6,2-1 1,0-2-1,43 23 1,11 7-45,-81-49-9,-1 0 1,1 0 0,0 1 0,-1-1-1,1 0 1,0 0 0,-1 1 0,1-1-1,-1 1 1,1-1 0,0 1 0,-1-1 0,1 1-1,-1-1 1,1 1 0,-1-1 0,0 1-1,1 0 1,-1-1 0,0 1 0,1-1-1,-1 1 1,0 0 0,0 0 0,1-1 0,-1 1-1,0 0 1,0-1 0,0 1 0,0 0-1,0 0 1,0-1 0,0 1 0,0 0-1,0-1 1,-1 1 0,1 0 0,0 0 0,0-1-1,0 1 1,-1 0 0,1-1 0,-1 1-1,1-1 1,0 1 0,-1 0 0,1-1-1,-1 1 1,1-1 0,-1 1 0,1-1 0,-1 0-1,0 1 1,1-1 0,-2 1 0,-40 17 213,37-16-171,-165 39-30,59-16-1484,110-25 1417,-36 14-1960,37-13 1688,-1-1-1,0 1 1,0 0-1,0 0 0,1 0 1,-1 0-1,0-1 1,1 1-1,-1 0 1,1 0-1,-1 0 0,1 0 1,0 0-1,-1 0 1,1 0-1,0 1 1,-1-1-1,1 0 0,0 2 1,0 8-5994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8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4385,'0'0'17084,"-37"94"-16620,56-25 32,8 5-328,1-3-96,-1-7-72,1-7-592,-1-10-889,10-11-1623,0-14-2041,-19-14-3073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8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8314,'0'0'9617,"2"26"-9111,-2 0-388,1-2-24,0 0-1,2 0 1,0 0 0,2 0 0,9 29-1,0-13-10,1-1 0,2 0-1,2-1 1,43 63 0,-61-99-71,0 0 1,0 0-1,0 0 0,1-1 1,-1 1-1,0 0 0,1-1 1,-1 1-1,1-1 0,0 0 1,-1 1-1,1-1 0,0 0 1,0 0-1,0 0 0,0 0 1,0-1-1,0 1 0,0 0 1,0-1-1,0 1 0,0-1 1,1 0-1,-1 0 0,3 0 1,-3-1 40,1 0 0,0-1 0,-1 1 0,1 0 1,-1-1-1,0 0 0,1 0 0,-1 0 0,0 0 1,0 0-1,0 0 0,0 0 0,-1-1 0,1 1 1,2-6-1,5-11 166,-1 0 0,0-1 0,9-38 0,-7 12-150,-3-1 0,-1 0-1,0-66 1,12 156-6996,-9-10 1178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8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4201,'0'0'15283,"37"195"-14691,-19-113-176,10-2-216,-10-8-112,9-9-88,-8-14-208,-1-10-696,0-20-1224,1-11-2545,-1-8-1497</inkml:trace>
  <inkml:trace contextRef="#ctx0" brushRef="#br0" timeOffset="1">376 12 8490,'0'0'6217,"0"167"-5313,9-103-584,0-1-216,0-5-104,1-12-528,8-10-608,-9-14-392,0-22-761,10-5-1784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9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5601,'0'0'12075,"25"28"-11460,150 165-290,-171-189-315,26 29 27,50 70 1,-72-93 10,-2 2-1,0-1 0,0 1 1,-1 0-1,0 0 1,-1 0-1,0 1 1,-2-1-1,1 1 1,-1 0-1,0 16 1,-2-25 48,-1 1 1,1-1 0,-1 1 0,0-1-1,0 1 1,0-1 0,-1 0-1,1 1 1,-1-1 0,0 0 0,0 0-1,-1 0 1,1-1 0,-6 6-1,2-2-4,0-1-1,-1 0 0,0 0 0,-1-1 0,1 1 0,-17 7 0,7-5-104,-1-1-1,0-1 0,0 0 0,0-1 0,-1-1 0,-30 2 0,38-5-322,-41 2-549,49-3 335,0 0 0,0 0 1,0 0-1,0 0 0,0 0 0,0-1 0,0 0 1,1 1-1,-1-1 0,0 0 0,0 0 1,1-1-1,-3-1 0,1-9-6649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9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6 625 12099,'0'0'5917,"-1"-25"-4377,-4-84-565,6 93-889,0 0 0,1 0 0,0 0 0,2 0 0,0 1 0,0 0 0,2-1 1,13-25-1,8-29 11,47-142-49,-73 209-65,-1 0-3,0 0 1,1 1 0,0-1 0,-1 0-1,1 1 1,0-1 0,0 1 0,1-1 0,-1 1-1,0-1 1,1 1 0,0 0 0,2-3 0,5 15-539,-1 14 605,-1-1-1,-1 1 1,4 43 0,5 19 169,66 244-854,-81-330 485,1 1-1,-1-1 0,0 1 0,0-1 1,0 1-1,1-1 0,-1 1 0,0-1 1,0 1-1,0-1 0,0 1 0,0-1 1,0 1-1,0-1 0,0 1 0,0-1 1,0 1-1,0-1 0,-1 1 0,1-1 0,0 1 1,0-1-1,0 0 0,-1 1 0,1-1 1,0 1-1,0-1 0,-1 1 0,1-1 1,0 0-1,-1 1 0,1-1 0,0 0 1,-1 1-1,1-1 0,-1 0 0,1 0 1,-1 1-1,1-1 0,0 0 0,-1 0 1,1 0-1,-1 0 0,1 1 0,-1-1 1,1 0-1,-1 0 0,1 0 0,-1 0 1,1 0-1,-1 0 0,1 0 0,-1-1 1,1 1-1,-1 0 0,1 0 0,-1 0 1,1 0-1,-1-1 0,1 1 0,-1 0 1,1-1-1,-2 1 148,-24-4-7105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19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0 229 8106,'0'0'10426,"174"90"-10426,-91-62-384,-19-6-2545,-18-8-3024</inkml:trace>
  <inkml:trace contextRef="#ctx0" brushRef="#br0" timeOffset="1">431 0 9354,'0'0'8426,"9"198"-8114,9-134-192,-8-4-24,8-8-96,-9-8-120,0-11-856,0-13-809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20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5297,'0'0'12547,"26"9"-11911,-5-4-506,-10-2-71,0-1 0,0 1 0,-1 1 0,1 0 0,-1 0 0,0 1 0,0 1 0,-1 0 0,1 0 0,-1 0 0,-1 1 0,1 1 0,-1-1 0,8 11 0,4 8 191,-2 2-1,0 0 1,17 37 0,-31-56-154,0 1 0,0-1 0,-1 1 0,-1-1 0,1 1 0,-1 0 1,-1 0-1,0 0 0,0 0 0,-1 0 0,-1 0 0,1 0 0,-2 0 0,1 0 0,-4 11 0,2-15-1,0 1-1,-1-1 0,0 0 0,0-1 1,0 1-1,-1-1 0,0 1 1,0-1-1,0-1 0,-1 1 0,1-1 1,-9 5-1,-12 7 24,-40 17 0,54-27-481,0-1 1,-1-1-1,0 0 1,0 0-1,0-1 0,0-1 1,-1 0-1,-20-1 1,17-4-3182,14-13-3044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20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7242,'0'0'11882,"-18"195"-9873,18-129-721,28-5-672,-1-6-272,1-9-296,8-10-48,-8-11-440,8-9-888,-17-13-793,8-3-967,-8-19-1617,-10-6-2113</inkml:trace>
  <inkml:trace contextRef="#ctx0" brushRef="#br0" timeOffset="1">28 196 5337,'0'0'16836,"192"19"-16564,-146-16-272,-9-3-1000,-10 0-1153,-18-5-2856,-9-9-2505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21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14683,'0'0'8930,"156"0"-7986,-101 5-560,9 1-384,-9-1-8,9-5-1024,-18 0-3121,-9 0-4961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1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 12523,'0'0'9522,"-19"162"-8298,19-101-648,19-4-392,8-2-184,-8-8 0,-1-6-832,9-5-904,-8-8-1225,-10-9-3272</inkml:trace>
  <inkml:trace contextRef="#ctx0" brushRef="#br0" timeOffset="1">1 815 11506,'0'0'8490,"27"-21"-8224,201-149-542,-228 170 329,0 0 1,1 0-1,-1 0 0,0 0 1,1 0-1,-1 0 1,0 0-1,0 0 1,1 0-1,-1 1 1,0-1-1,1 0 1,-1 0-1,0 0 0,0 0 1,1 1-1,-1-1 1,0 0-1,0 0 1,1 0-1,-1 1 1,0-1-1,0 0 1,0 0-1,0 1 1,1-1-1,-1 0 0,0 0 1,0 1-1,0-1 1,0 0-1,0 1 1,0-1-1,0 0 1,0 1-1,0-1 1,0 0-1,0 1 1,0-1-1,0 0 0,0 0 1,0 1-1,0-1 1,0 0-1,0 1 1,4 33 895,-3-24-750,0 0 1,1 0 0,0 0 0,4 12 0,1-6 20,2-1 0,0 0 0,1-1 0,21 25 0,-26-34-241,0 0-1,1 0 1,-1 0-1,1 0 1,0-1-1,0 0 1,1 0-1,-1-1 1,1 0-1,0 0 1,0-1-1,0 1 1,0-1-1,12 1 1,-16-3-100,0 1 0,1-2 1,-1 1-1,0 0 0,0-1 0,0 1 1,0-1-1,0 0 0,0 0 1,0 0-1,-1-1 0,1 1 1,0 0-1,0-1 0,-1 0 0,1 0 1,-1 0-1,0 0 0,1 0 1,2-4-1,1-2-580,0 0 1,-1-1-1,0 1 0,0-1 1,4-12-1,11-36-5160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6545,'0'0'12872,"-9"0"-11723,-20-2 342,19 3 564,24 4-812,42 5-702,-1-3 1,1-2-1,0-3 0,59-5 1,-72 2-455,-5 0-112,0-2 1,51-11-1,-89 14-107,1-1-1,0 1 1,-1 0 0,1 0-1,0-1 1,-1 1-1,1 0 1,-1-1-1,1 1 1,-1 0-1,1-1 1,-1 1 0,1-1-1,-1 1 1,1-1-1,-1 1 1,1-1-1,-1 1 1,0-1-1,1 0 1,-1 1 0,0-1-1,1 0 1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 4137,'0'0'11570,"-5"-3"-8842,1-1-1773,-9-5 147,-2 6 5825,27 8-6363,1 2-456,8 4-1,0 0 1,36 28-1,-52-35-104,0 0 0,0 0 0,-1 1 0,1 0 0,-1 0 0,0 0 0,-1 1 0,1-1 0,-1 1 0,0 0 0,0 0 0,-1 0 0,0 0 0,0 0 0,2 12 0,-4-4 55,0 1 0,-1-1 0,0 1 0,-1-1 0,-1 1 0,0-1 0,-1 0 0,-1 0 0,0-1 0,-1 1 0,0-1 0,-1 0 0,-1-1 1,0 0-1,-15 18 0,7-10 6,-1-1 0,-1-1-1,0 0 1,-2-1 0,0-1 0,0-1 0,-2-1 0,-26 13 0,36-20-496,15-4-1509,23-6-3197,-17 2 3841,27-6-7777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10 159 9914,'0'0'11060,"-3"7"-10731,1-3-263,1 0 0,0 0 1,0 1-1,0-1 0,1 0 0,0 1 0,0-1 0,0 0 0,0 1 0,0-1 0,1 0 0,0 0 1,2 8-1,26 62 646,-16-46-524,30 71 341,76 127 1,-87-188-514,-31-37-14,0 0 1,-1 0-1,1-1 0,0 1 0,0 0 0,0 0 0,0-1 0,0 1 0,0 0 1,0-1-1,0 1 0,0-1 0,0 0 0,0 1 0,1-1 0,-1 0 0,0 1 1,0-1-1,0 0 0,0 0 0,1 0 0,-1 0 0,0 0 0,0 0 1,0-1-1,0 1 0,1 0 0,-1-1 0,0 1 0,0 0 0,0-1 0,0 0 1,0 1-1,0-1 0,0 1 0,0-1 0,1-1 0,3-7 42,-1 1-1,-1 0 0,1-1 1,-2 0-1,1 0 1,2-15-1,-3 15-12,6-33 14,-1 1 0,-2-1 0,-2-1 0,-2 1 0,-1 0 0,-3 0 0,-1 0 0,-2 0 0,-2 0 0,-2 1 0,-2 0 0,-30-72 0,54 132-8127,38 42-154,-22-33 221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12443,'0'0'9600,"-15"30"-8845,0-3-561,2-4-5,1 0 0,1 0 0,1 1 0,1 0 0,2 1 0,-9 45 0,5 29 851,2 136 1,9-230-1030,0 1 0,0 0-1,0-1 1,1 1 0,0-1 0,0 1-1,0-1 1,1 1 0,0-1-1,0 0 1,0 1 0,1-1-1,0-1 1,0 1 0,0 0 0,0-1-1,1 1 1,-1-1 0,1 0-1,1 0 1,-1 0 0,0-1 0,1 0-1,0 0 1,-1 0 0,1 0-1,1-1 1,-1 1 0,0-1 0,0-1-1,1 1 1,-1-1 0,1 0-1,-1 0 1,10 0 0,-6 0-205,1-1 0,-1-1 0,0 1 0,0-1 0,0-1 0,0 0 0,0 0 0,0 0 0,-1-1 0,1-1 0,-1 0 0,0 0 0,10-6 0,-8 3-1513,-1 0 0,0-1 0,0 0-1,0 0 1,12-18 0,-10 9-3802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8130,'0'0'12570,"192"-61"-12266,-118 50-239,-10 3-65,-9 0-689,-9 0-911,-10-3-1329,-17 2-943,-10-2-1426</inkml:trace>
  <inkml:trace contextRef="#ctx0" brushRef="#br0" timeOffset="1">74 75 9034,'0'0'8970,"165"-50"-8778,-91 42-192,8 2-856,37 1-1545,-36 2-1768,-10 0-2008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6905,'0'0'11320,"-3"25"-10398,-7 104 271,7 135 1,19 128-565,-15-399-1297,0 0-1,0 0 1,0 0-1,1 0 0,0 1 1,1-1-1,-1 0 1,1 1-1,4-7 0,-1 0-2197,11-15-5200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5209,'0'0'14111,"18"-4"-13791,-7 1-291,4-1 2,1 1 0,-1 1 0,18-1 0,-26 2-20,-1 2-1,1-1 0,0 1 0,-1-1 1,1 2-1,-1-1 0,1 1 1,-1 0-1,0 0 0,0 1 0,0 0 1,11 7-1,-12-7-2,0 0-1,-1 1 1,1 0 0,-1 0-1,0 0 1,0 1-1,0 0 1,0-1 0,-1 1-1,0 0 1,5 11 0,-5-6 7,0 0-1,-1 0 1,-1 1 0,0-1 0,0 0 0,-1 14 0,-1-16 9,0 0 0,-1-1 0,0 1 1,0-1-1,0 0 0,-1 1 0,0-1 0,-1 0 1,0 0-1,0-1 0,0 1 0,0-1 0,-1 0 0,-1 0 1,1-1-1,-1 1 0,-7 5 0,-8 6-34,0-1-1,-2-2 1,-40 22-1,36-24-352,34-17-148,0 1 552,1 0 0,0 1 0,0 0 0,16-4 0,-18 6 88,0 1-1,-1-1 1,1 1 0,-1 0-1,1 0 1,0 1 0,-1-1-1,1 1 1,-1 1 0,1-1 0,-1 1-1,0 0 1,1 0 0,-1 0-1,9 6 1,-8-3 30,-1 0-1,1 1 1,-1 0 0,0 0 0,-1 0-1,0 0 1,1 1 0,-2-1-1,1 1 1,-1 0 0,3 10-1,18 56 514,-4 0-1,13 83 0,-30-141-714,1 1 0,0-1 0,1 1 0,1-1 0,9 17 0,-11-25-435,0 0 0,0-1-1,1 1 1,0-1 0,0 0-1,0-1 1,1 1 0,0-1-1,0 0 1,0 0 0,1-1-1,9 5 1,13 0-5843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10850,'0'0'10134,"-2"34"-9045,1 9-790,0 14 119,-15 95 0,-1-58-149,3-20 8,3 1 0,-1 86 0,13-160-273,0 0 0,-1 0 0,1 0 0,0-1 0,0 1 0,0 0 0,0 0 0,0-1 0,0 1 0,0-1 0,0 1 0,0-1 0,0 0 1,0 1-1,1-1 0,-1 0 0,0 0 0,0 0 0,0 0 0,0 1 0,0-2 0,1 1 0,-1 0 0,0 0 0,0 0 0,0 0 0,2-2 0,3 2 30,267-8-1212,-269 8 475,-1-1 0,0 1 0,1-1 0,-1 0 0,0 1 0,0-2 0,1 1 0,-1 0 0,0-1 0,4-2 0,1 0-1789,10-7-4215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9874,'0'0'13099,"37"195"-12763,-19-131-168,1-7-88,-1-4-80,0-7-64,-9-7-712,10-9-704,8-13-1505,1-9-2728,-10-8-2105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10338,'0'0'8629,"2"25"-7350,-2-12-1130,3 25 161,1-1 1,15 65-1,-8-55-34,2-2 0,1 0-1,3 0 1,2-2 0,37 63 0,-49-96-229,0 0-1,1 0 1,15 14 0,-20-22-54,0 0 1,-1 1 0,1-1 0,0 0 0,0 0 0,0-1 0,0 1-1,1-1 1,-1 1 0,0-1 0,1 0 0,-1 0 0,0-1 0,1 1-1,-1-1 1,1 1 0,3-1 0,-4-1-5,-1 0 1,0 0-1,0 1 1,0-1 0,0-1-1,0 1 1,0 0-1,0 0 1,0-1-1,-1 1 1,1-1-1,0 0 1,-1 1-1,1-1 1,-1 0-1,0 0 1,0 0-1,1 0 1,-1 0-1,-1 0 1,2-3-1,15-52 10,-16 52 0,12-59 83,8-127 1,-16-68 1172,-5 246-1120,1 12-217,-1 1 1,1 0 0,0 0-1,0 0 1,0 0 0,0 0 0,0 1-1,0-1 1,0 0 0,0 0-1,0 0 1,0 1 0,-1-1 0,1 1-1,0-1 1,0 0 0,0 1-1,1 1 1,29 44-3502,-16-21 687,12 19-3561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2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13851,'0'0'7189,"20"36"-5968,-11-18-1027,130 257 2378,14 87-495,-131-298-1692,-3 0 0,-3 2 1,15 127-1,-26-151-267,-2 1 0,-2 0-1,-3-1 1,-11 79 0,13-118-182,0-1 0,-1 1 0,1-1 0,-1 1 0,0-1 0,0 0 0,0 1 0,0-1-1,0 0 1,0 0 0,-1 0 0,1 0 0,-1 0 0,1 0 0,-1 0 0,0 0 0,0-1 0,0 1 0,0-1-1,0 1 1,0-1 0,0 0 0,0 0 0,-1 0 0,1 0 0,0 0 0,-1 0 0,1-1 0,-1 1 0,1-1-1,-1 0 1,1 1 0,-1-1 0,-4-1 0,6 1-77,1-1-1,-1 1 1,0 0-1,1-1 0,-1 1 1,0-1-1,1 0 1,-1 1-1,1-1 1,-1 0-1,1 1 1,-1-1-1,1 0 1,-1 1-1,1-1 1,0 0-1,-1 0 1,1 1-1,0-1 1,0 0-1,0 0 1,0 0-1,-1 0 0,1 1 1,0-1-1,0 0 1,0 0-1,1 0 1,-1-1-1,3-31-5803,4 6-2053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12683,'0'0'9442,"-9"179"-8754,9-97-344,9 1-32,10-3-80,-10-12-176,0-13-56,0-11-280,0-13-920,-9-15-833,0-35-12162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3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4625,'0'0'13900,"31"-4"-13170,100-9-381,-121 13-336,1 0 0,-1 1 0,0 1 0,0 0 0,0 0 0,0 0 0,-1 1 0,1 1 1,-1 0-1,1 0 0,-1 1 0,0 0 0,-1 0 0,14 12 0,-14-11-6,-4-3-15,0 0 0,0 0 0,0 1 0,-1-1 0,1 1 0,-1 0 0,0 0 0,0 0 0,0 0 0,-1 0 0,0 1 0,0 0 0,0-1 0,0 1 0,1 6 0,-2-7 4,-1-1 0,0 0 0,0 0 0,0 0-1,0 1 1,0-1 0,0 0 0,-1 0 0,0 1 0,0-1-1,0 0 1,0 0 0,0 0 0,0 0 0,-1 0-1,0-1 1,1 1 0,-1 0 0,0-1 0,0 1 0,-1-1-1,1 0 1,0 1 0,-3 1 0,-13 8-42,0 0 0,0-1-1,-1-1 1,0-1 0,-1-1 0,0 0 0,0-2 0,0 0 0,-1-1 0,0-1 0,-36 1-1,56-5 366,30-13-84,-10 6-73,2 1-1,-1 1 1,41-5-1,-51 9-56,0 0 0,1 1 0,-1 0 0,0 0-1,0 1 1,0 1 0,0 0 0,0 0-1,0 1 1,12 5 0,-16-5 24,-1 1 0,1 0 0,-1 0-1,0 1 1,0 0 0,0-1 0,-1 2 0,0-1 0,0 0 0,0 1 0,-1 0 0,1 0-1,-1 0 1,-1 0 0,1 0 0,-1 1 0,0-1 0,1 13 0,2 10 180,-2 1-1,-2 58 1,-1-60-462,0-26 34,0 0 0,0 0 0,0 0 0,0-1 0,0 1 1,0 0-1,1 0 0,-1 0 0,1-1 0,-1 1 0,1 0 0,0-1 0,-1 1 0,1 0 1,2 1-1,-2-2-436,0 0 1,0 0 0,0-1 0,0 1 0,0-1-1,0 1 1,0-1 0,1 1 0,-1-1 0,0 1-1,0-1 1,1 0 0,-1 0 0,0 0 0,0 0-1,2 0 1,14 0-6181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1247 576 9538,'0'0'10944,"17"32"-9583,58 106-310,-64-120-847,0-1-1,1 0 1,0-1-1,2 0 1,0 0-1,0-2 0,2 0 1,0-1-1,27 18 1,-33-25-184,0 0 0,1-1-1,0-1 1,0 0 0,0 0 0,1-1 0,-1 0 0,1-1 0,0 0 0,-1-1-1,1 0 1,0-1 0,0-1 0,0 0 0,19-4 0,-29 5-22,1-1 0,0 0-1,-1 0 1,1-1 0,-1 1 0,1-1 0,-1 1 0,0-1 0,1 0 0,-1 0-1,0 1 1,0-2 0,0 1 0,-1 0 0,1 0 0,0-1 0,-1 1 0,0 0 0,1-1-1,-1 0 1,0 1 0,0-1 0,0 0 0,-1 1 0,1-1 0,0-5 0,0-7-14,0 0 0,0 0 1,-4-27-1,2 30 14,-1 0 9,0-1 0,-1 1 0,0 0 0,-1 0-1,0 0 1,-1 0 0,-1 1 0,0 0-1,0 0 1,-11-13 0,-3-3 34,-2 1 0,-43-39 0,55 54-8,-1 2 1,-1 0 0,1 0 0,-2 1 0,1 0-1,-1 1 1,0 1 0,0 0 0,-1 1-1,0 0 1,0 1 0,0 0 0,0 1-1,0 1 1,-20-1 0,30 4-67,1-1 0,-1 0 0,1 1 0,-1-1 0,1 1 0,-1 0 0,1 0 0,-1 1 0,1-1 0,0 1 0,0-1 0,0 1 0,0 0 0,0 0 0,0 1 0,0-1 0,1 1-1,-1-1 1,1 1 0,-1 0 0,1 0 0,0 0 0,0 0 0,1 0 0,-1 0 0,1 0 0,-1 1 0,1-1 0,0 1 0,-1 3 0,-2 11-1306,1 0 0,1 0-1,0 0 1,2 27 0,0 0-6378</inkml:trace>
  <inkml:trace contextRef="#ctx0" brushRef="#br0" timeOffset="1">1 1 17068,'0'0'3664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11178,'0'0'10345,"-7"32"-9974,-1-2-298,1-6 0,0 0 0,2 1-1,1-1 1,1 1-1,1 0 1,3 48-1,49 369-344,-49-432-427,1 8-458,4-13-3633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10418,'0'0'9030,"32"7"-7987,107 26-476,-124-29-525,1 1 0,-1 1 0,0 0-1,0 1 1,-1 1 0,0 0 0,0 1 0,-1 0 0,0 1 0,0 1 0,13 15 0,-22-23-17,-1 1 0,1 0 1,-1 0-1,0 0 0,0 0 1,0 0-1,0 1 0,-1-1 1,0 1-1,0 0 0,0 0 1,-1 0-1,1-1 0,-1 2 1,0-1-1,-1 0 0,1 0 1,-1 0-1,0 0 0,0 0 1,-1 0-1,1 0 0,-1 1 1,0-1-1,-1 0 0,1-1 1,-1 1-1,0 0 0,0 0 1,-1-1-1,1 1 0,-1-1 1,0 0-1,0 0 0,0 0 1,-6 5-1,-12 6 126,0-1 0,-1-1 0,0-1 0,-1-2 0,0 0 0,-1-1 0,0-1 0,0-1 0,-1-1 0,0-2 0,0 0 0,0-2 0,-32 0 0,52 2-1526,12 2 145,67 23-6015,-35-10 1469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22 8314,'0'0'12342,"-29"7"-11615,-90 27-213,115-33-491,1 0 0,-1 1 0,1 0 0,-1 0 1,1 0-1,0 0 0,0 0 0,0 1 0,0-1 1,1 1-1,-1 0 0,1 0 0,-1 0 0,1 0 1,0 0-1,0 0 0,1 0 0,-1 1 0,1-1 0,-1 1 1,1 0-1,-1 6 0,-2 2 34,2-6-48,0 0 0,1-1 0,-1 1 0,1 0 0,1 0 0,-1 0-1,1 0 1,0 0 0,0 0 0,0 0 0,1 0 0,0 0-1,0 0 1,1 0 0,2 6 0,-2-8-15,1 0-1,-1 0 1,1-1 0,0 1 0,0-1 0,0 0-1,0 0 1,1 0 0,-1 0 0,1 0-1,0-1 1,0 0 0,0 0 0,0 0 0,0 0-1,0 0 1,0-1 0,1 0 0,-1 0-1,9 1 1,1 0-98,1 0 1,-1-1-1,1-1 0,-1 0 0,1-1 1,-1-1-1,0 0 0,22-6 0,-29 6 44,0-1-1,-1 1 0,1-1 1,-1 0-1,0-1 0,0 0 1,0 0-1,0 0 0,0 0 1,-1-1-1,0 0 0,0 0 1,0-1-1,-1 1 0,0-1 1,0 0-1,0 0 0,-1 0 1,4-9-1,-5 9 97,0 0-1,-1 0 1,0 0 0,0-1-1,0 1 1,-1 0 0,1-1-1,-1 1 1,-1 0 0,0-1-1,1 1 1,-2 0 0,1 0-1,-1-1 1,0 1 0,0 0-1,-1 1 1,0-1 0,0 0 0,0 1-1,-1 0 1,1-1 0,-1 1-1,0 1 1,-1-1 0,1 1-1,-7-6 1,6 7 109,-1-1-1,1 0 1,0 1-1,-1 0 1,0 0 0,-7-2-1,11 39-208,8 52 96,3 0-1,5-1 1,35 126 0,-18-83 33,6 25 6,28 142 66,-60-259-37,-2-1 0,-2 43 0,-1-78-96,-1 1-1,1 0 0,-1-1 1,1 1-1,-1 0 1,1-1-1,-1 1 0,0-1 1,1 1-1,-1-1 1,0 1-1,0-1 0,1 1 1,-1-1-1,0 0 1,0 0-1,0 1 0,1-1 1,-1 0-1,0 0 1,0 0-1,0 0 1,0 0-1,0 0 0,1 0 1,-1 0-1,0 0 1,0 0-1,0 0 0,0-1 1,1 1-1,-1 0 1,0-1-1,0 1 0,1 0 1,-2-1-1,-35-13-134,22 4 94,1-1 0,1 0 0,0 0-1,1-2 1,0 1 0,1-2 0,0 1 0,1-2 0,0 1 0,2-1 0,-1-1 0,-10-28 0,10 19 58,1 0 0,1-1 0,1 0 0,1 0 0,1-1 0,2 1 0,1-47 1,2 59 30,1 0 1,0 1-1,1-1 1,0 1-1,1 0 1,0 0 0,1 0-1,1 1 1,0 0-1,1 0 1,0 0 0,1 1-1,0 0 1,0 0-1,2 1 1,-1 0 0,1 1-1,0 0 1,1 0-1,0 1 1,1 1 0,12-7-1,101-40 1068,-63 29-2041,0-4-5443,-43 20-982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12827,'0'0'9731,"13"-17"-9500,-5 8-193,-4 3-18,0 1 0,0-1 0,1 1 0,0 0 0,0 0 0,0 0 0,1 0 0,0 1 0,0 0 0,0 0 0,0 1 0,0 0 0,1 0 0,-1 0 0,1 1 0,0 0 0,0 0 1,0 1-1,8-1 0,-5 1 2,0 1 0,0 0 0,-1 1 0,1 0 0,0 1 0,0 0 0,-1 1 0,1 0 0,-1 0 0,0 1 0,0 0 0,0 0 1,11 8-1,-13-6 7,-1 0 1,0 0-1,0 0 0,0 1 1,-1 0-1,0 0 1,0 0-1,-1 1 1,0-1-1,0 1 1,-1 0-1,0 1 0,0-1 1,-1 0-1,2 11 1,-1-1 49,-1-1 1,-1 1-1,0-1 1,-1 1-1,-1-1 1,-1 1-1,0-1 1,-1 0-1,-1 0 1,-1 0-1,0 0 1,-2-1-1,1 0 0,-2 0 1,0 0-1,-20 27 1,3-12 28,0 0 0,-2-2 0,-1-2 0,-2 0 0,0-2 0,-46 29 0,65-47 87,11-7-191,0 0 1,0 0-1,0 0 1,0 0-1,0 1 1,0-1-1,0 0 1,1 0-1,-1 0 1,0 0 0,0 0-1,0 0 1,0 0-1,0 0 1,0 0-1,0 1 1,0-1-1,0 0 1,0 0-1,0 0 1,0 0-1,0 0 1,0 0 0,0 0-1,0 0 1,0 1-1,0-1 1,0 0-1,0 0 1,0 0-1,0 0 1,8 1-56,113 9-177,64 3-307,-123-14-3398,-2-4-3420,-40 1-1345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2721,'0'0'17669,"0"14"-17339,5 38-185,2-1-1,26 99 1,-33-148-144,0-1 0,0 0 0,0-1 1,1 1-1,-1-1 0,0 1 1,0 0-1,0-1 1,1 1-1,-1 0 0,0-1 1,0 1-1,1-1 0,-1 1 1,1-1-1,-1 1 1,0-1-1,1 1 0,-1-1 1,1 0-1,-1 1 0,1-1 1,0 1-1,-1-1 1,1 0-1,-1 0 0,1 1 1,0-1-1,-1 0 1,1 0-1,-1 0 0,1 0 1,0 1-1,-1-1 0,1 0 1,0 0-1,-1 0 1,1 0-1,0-1 0,-1 1 1,1 0-1,-1 0 0,2-1 1,4 0 65,0-1-1,0 0 1,0 0 0,0-1-1,-1 1 1,1-2 0,-1 1 0,0 0-1,0-1 1,9-8 0,-9 8 10,0-1 0,0 1 0,1 0-1,0 0 1,-1 1 0,1 0 0,0 0 0,1 0 0,-1 1 0,11-3 0,-13 4-18,-1 1-1,1 0 1,0 0-1,0 0 1,0 0-1,0 1 1,0-1-1,-1 1 1,1 0-1,0 0 1,-1 0-1,1 1 1,0-1-1,-1 1 1,0 0-1,1 0 1,-1 0-1,6 5 1,-5-2 1,1 0 1,-1 0-1,-1 1 1,1 0-1,-1-1 1,1 1-1,-2 0 0,1 0 1,-1 1-1,2 7 1,2 14 133,-1 1 1,-2-1-1,0 59 0,-3-84-174,0 15 41,-1 0 1,0 1-1,-1-1 0,-1 0 0,0-1 1,-2 1-1,-7 19 0,10-32-123,0 0 0,0 0 0,-1-1 0,1 0-1,-1 1 1,0-1 0,-1 0 0,1 0 0,-1-1-1,0 1 1,0-1 0,0 1 0,0-1 0,0-1 0,-1 1-1,1-1 1,-1 1 0,0-1 0,0 0 0,0-1 0,0 0-1,0 1 1,0-1 0,0-1 0,0 1 0,0-1 0,0 0-1,-1 0 1,-7-2 0,8 2-179,0-2-1,0 1 1,0 0-1,1-1 1,-1 0-1,0 0 0,1-1 1,-1 1-1,1-1 1,0 0-1,0 0 1,0 0-1,0-1 1,1 1-1,-4-6 1,-7-7-1565,2-1 0,-14-25 0,18 30 481,-22-49-4811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8978,'0'0'10450,"201"-66"-8962,-146 60-839,9 4-553,-9 2-96,19 0-1233,-10 5-2671,-18 14-2538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202 186 9738,'0'0'7382,"29"3"-6942,92 8-303,-117-10-151,1 0-1,-1-1 0,0 1 1,0-1-1,1 0 0,-1 0 1,0 0-1,1-1 1,-1 0-1,0 1 0,0-2 1,1 1-1,-1 0 1,0-1-1,0 0 0,6-4 1,-8 4 2,-1-1 0,1 1 0,-1-1 0,0 0 0,0 1 0,0-1 1,0 0-1,-1 0 0,1 0 0,-1 0 0,1 0 0,-1 0 0,0 0 0,0 1 0,-1-6 1,1-1 57,-1 5-31,0 0 0,1 1 0,-1-1 0,0 1 0,-1-1 0,1 1 0,-1-1 0,0 1 0,1 0 0,-1 0 0,-1 0 0,1 0 0,0 0 0,-1 0 0,1 1 0,-1-1 0,0 1 0,0 0 0,0 0 0,-6-4 0,-8-3 233,0 0 0,-29-10 0,46 19-239,-15-5 256,0 0-1,-1 1 1,1 0 0,-1 2-1,0 0 1,0 0-1,0 2 1,0 0 0,1 0-1,-20 5 1,29-5-200,0 1 0,0 1 0,0-1-1,1 1 1,-1 0 0,1 1 0,-1-1 0,1 1 0,0 0 0,0 0 0,0 1 0,0-1 0,1 1 0,-1 0 0,1 0 0,0 1 0,0-1-1,1 1 1,-1 0 0,1 0 0,0 0 0,0 1 0,1-1 0,0 1 0,0-1 0,0 1 0,0 0 0,1-1 0,-1 9 0,1-9-49,1 1 1,-1 0 0,1-1-1,0 1 1,1 0 0,-1-1-1,1 1 1,0 0 0,1-1-1,-1 1 1,1-1-1,0 0 1,0 1 0,1-1-1,0 0 1,0 0 0,5 6-1,-2-5-6,0-1 0,0 0 0,1 0-1,-1 0 1,1-1 0,0 0 0,0 0 0,1-1-1,-1 0 1,1 0 0,0-1 0,12 3-1,2-1-15,0 0-1,0-2 0,0 0 0,29-2 0,-43 0 11,-1 0-1,1-1 1,-1 0-1,1 0 1,-1-1 0,1 0-1,-1-1 1,0 1-1,0-1 1,0-1 0,-1 1-1,1-1 1,-1 0-1,0-1 1,0 1-1,7-8 1,-8 20 2632,7 52-2114,-12-57-351,101 442 1701,-100-442-2043,-1 0 0,1-1 0,0 1-1,0-1 1,0 1 0,0-1 0,1 0 0,-1 1-1,1-1 1,-1 0 0,1 0 0,0 0 0,0 0-1,0 0 1,0-1 0,0 1 0,0 0 0,0-1-1,5 2 1,-4-1-732,1-1 0,0-1 0,0 1-1,0-1 1,0 1 0,0-1 0,0 0-1,0 0 1,0-1 0,0 1 0,0-1-1,4-1 1,12-7-6688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2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120 273 15011,'0'0'10618,"155"52"-10714,-136-52-504,-1 0-976,-18-25-1337,0-8-1160,0-2-2416</inkml:trace>
  <inkml:trace contextRef="#ctx0" brushRef="#br0" timeOffset="1">0 1 11570,'0'0'15108,"165"55"-14436,-119-44-384,0-6-216,0-5-72,-19 0-720,10 0-905,-9-16-2712,-19 2-3656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22 232,'0'0'26734,"183"-8"-26206,-128 5-312,0 0-160,-9-2-56,-28 2-304,0 3-376,-8 0-409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67 7218,'0'0'16052,"3"-10"-15506,-2 7-516,0 0 1,0 0-1,0 0 1,1 0-1,-1 0 1,1 1-1,-1-1 1,1 0-1,0 1 1,0 0 0,0-1-1,0 1 1,5-4-1,-3 4 1,1-1-1,0 1 1,0 1-1,-1-1 1,1 1-1,0-1 1,0 2-1,0-1 1,0 0-1,9 1 1,-9 0-25,1-1 0,0 1 1,-1 1-1,1-1 0,-1 1 1,1 0-1,-1 0 1,1 0-1,-1 1 0,9 4 1,-11-4 2,0 0 0,0 1 0,0 0 1,0-1-1,0 1 0,0 0 0,-1 1 0,0-1 1,1 0-1,-1 1 0,-1-1 0,1 1 0,0-1 1,-1 1-1,0 0 0,1 4 0,3 8 45,-2 0 0,0 0 0,-1 1 0,0-1 0,-1 1 1,-1-1-1,-1 1 0,0-1 0,-1 0 0,-1 0 0,-1 1 0,0-1 0,-1-1 0,-12 28 0,-8 3 49,-1-1-1,-2-1 1,-44 53 0,-35 52 190,106-147-284,-1 0-1,1 0 1,0 0-1,0 0 0,0 0 1,0 0-1,1 0 1,-1 1-1,0-1 1,1 0-1,0 0 0,-1 1 1,1-1-1,0 0 1,0 0-1,1 4 1,-1-5 1,1 1 1,0-1 0,-1 1-1,1-1 1,0 0 0,0 1-1,0-1 1,0 0-1,0 1 1,0-1 0,0 0-1,0 0 1,1 0 0,-1 0-1,0 0 1,1-1 0,2 2-1,5 2 48,1-1-1,0-1 0,0 1 0,0-2 1,18 2-1,-18-3-29,186 6 204,-185-6-244,-8 0-181,4 0-489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8602,'0'0'12136,"-17"23"-10571,4-5-1270,4-7-164,1 0 0,0 1 0,0-1 0,1 2 0,1-1 0,0 1 0,0 0 0,2 0 0,-1 0 0,2 1 0,0-1 0,-2 21 0,2 9 361,3 0 0,1 1 0,13 80 0,-11-109-437,0 0 1,2 0-1,-1 0 1,2 0-1,0-1 1,1 0-1,0 0 1,1-1 0,0 0-1,1 0 1,1-1-1,0 0 1,1-1-1,17 15 1,-23-22-101,0-1-1,0 0 1,0 0 0,0 0 0,1-1-1,-1 0 1,1 0 0,-1 0 0,1-1 0,10 2-1,-15-5 11,0 0-1,-1 0 0,1 0 1,-1 0-1,0 1 0,1-1 1,-1 0-1,0 0 0,0 0 1,0 0-1,0 0 0,-1-2 1,1 1-12,0-4 45,0-1 1,-1 0-1,0 0 1,0 0-1,-1 0 1,0 1-1,0-1 1,-1 1-1,0-1 1,0 1-1,-1 0 1,1 0-1,-2 1 1,1-1-1,-1 1 1,0 0-1,0 0 1,-1 0-1,0 1 1,0 0-1,0 0 1,0 0-1,-1 1 1,0 0-1,0 0 1,0 1-1,0 0 1,-1 0-1,1 0 1,-1 1-1,1 1 1,-15-3-1,11 3 41,0 0 1,0 1-1,0 0 0,0 0 0,0 1 1,0 1-1,0 0 0,0 0 0,-12 5 0,19-6-40,0 1 0,1 0-1,-1 0 1,1 1 0,-1-1-1,1 1 1,0-1 0,0 1-1,0 0 1,0 0 0,0 0-1,1 1 1,-1-1 0,1 1-1,0-1 1,0 1 0,0 0-1,1 0 1,-1 0 0,1 0-1,0 0 1,0 0 0,0 0-1,1 0 1,0 0 0,-1 1-1,2 4 1,-1-5-85,-1 0 0,2 0 1,-1 1-1,0-1 0,1 0 0,0 0 1,0 0-1,0 0 0,0 0 0,1 0 0,0 0 1,0 0-1,0 0 0,3 5 0,0-5-189,0 0 0,0 1-1,0-2 1,0 1 0,0-1-1,1 0 1,0 0 0,6 2-1,44 19-4083,-1-11-1841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1:59:4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0 445 10842,'0'0'9406,"0"-30"-7303,2-97-366,-1 109-1512,1 1 1,0 0 0,2 0-1,0 0 1,1 0-1,0 1 1,2-1-1,14-27 1,-13 28 10,0-1-1,-1 0 1,7-26-1,-8 28 425,-3 21-79,0 32 118,-3-24-686,13 115 1587,37 167-1,-21-199-1213,-27-91-430,0 0 0,0-1 0,1 1-1,0-1 1,0 1 0,0-1 0,1 0 0,0 0 0,0 0 0,0-1-1,0 1 1,10 6 0,-12-10-150,1 0-1,-1 0 0,0 0 1,1 0-1,-1 0 1,1 0-1,-1-1 1,1 0-1,-1 1 0,1-1 1,-1 0-1,1 0 1,0 0-1,-1 0 1,1-1-1,-1 1 0,4-2 1,19-13-5298,-5-6-6752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286 283 9402,'0'0'11964,"-4"21"-11432,-4 17-159,1 1-1,-1 70 1,24 267 1299,-14-298-1471,-2-75-177,0-9-17,0-7-19,-1-2-18,-2-1-1,1 0 1,-2 1-1,0 0 1,-1 0-1,0 0 1,-9-15-1,-5-16-74,-64-163-237,-34-92 251,116 297 92,-3-4 11,1 0-1,1 1 1,-1-2-1,1 1 1,1 0-1,-1 0 1,1 0-1,1-1 1,0 1 0,0 0-1,0-1 1,3-8-1,-2 15-8,0 1-1,0-1 1,0 1 0,0-1-1,0 1 1,1 0 0,-1 0-1,1-1 1,-1 1 0,1 0-1,-1 0 1,1 0 0,-1 1-1,1-1 1,0 0-1,0 1 1,-1-1 0,1 1-1,0-1 1,3 1 0,5-3 8,268-71 94,-228 62-266,-41 9 855,12 0-5671,-21 3 4717,1 0 0,-1 0 1,1 1-1,-1-1 0,1 0 1,-1 0-1,0 1 1,1-1-1,-1 0 0,1 0 1,-1 1-1,0-1 1,1 0-1,-1 1 0,0-1 1,1 1-1,-1-1 1,0 0-1,1 1 0,-1-1 1,0 1-1,0-1 1,0 1-1,0-1 0,1 1 1,-1-1-1,0 1 1,0-1-1,0 1 0,0-1 1,0 1-1,0-1 1,0 1-1,-1 0 0,1 17-6329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9826,'0'0'9802,"146"14"-9498,-100-11-192,-9-1-112,-10 1-632,19-3-1592,-18 0-3458,-10 0-4104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99 12219,'0'0'5945,"-4"26"-5037,-2 0-700,2-12-133,1 0 0,0 0 0,1 0 1,1 0-1,0 0 0,1 1 0,0-1 0,2 0 0,3 22 0,3-1 278,2-1 0,23 57 0,-28-80-276,0 0 0,1-1 0,0 1 1,0-1-1,1 0 0,1-1 0,-1 0 0,2 0 0,-1 0 0,1-1 0,16 10 0,-23-16-72,1 0 0,-1 0 0,1-1 0,0 0-1,0 1 1,-1-1 0,1 0 0,0 0-1,0-1 1,0 1 0,0-1 0,0 1 0,0-1-1,0 0 1,0 0 0,1 0 0,-1-1-1,0 1 1,0-1 0,0 0 0,3 0 0,-3-1-2,0 0 0,0-1 0,0 1 0,0-1 0,0 1 0,0-1 0,-1 0 1,1 0-1,-1 0 0,0 0 0,0 0 0,0 0 0,0-1 0,2-4 0,1-7 6,0 0 0,-1-1-1,-1 1 1,0-1-1,-1 0 1,0-23-1,-2-2 17,-8-64 0,5 89-34,0 0 0,-2 0 0,1 0-1,-2 0 1,0 1 0,-14-25 0,12 27 17,0 0 1,-1 0-1,-1 1 1,0 0 0,-1 1-1,0 0 1,0 1-1,-21-15 1,26 22 14,0-1 0,0 0 0,0 1 0,0 0 0,-1 1 1,1 0-1,-1 0 0,0 0 0,1 0 0,-1 1 0,0 1 0,0-1 0,0 1 0,0 0 0,0 0 1,0 1-1,0 0 0,1 0 0,-1 1 0,0 0 0,-8 3 0,8-1-15,0 1 0,0 0 0,0 0 0,1 0 0,0 0 0,0 1 0,1 0 0,-1 1 0,1-1 0,1 1-1,-1 0 1,1 0 0,-3 8 0,0-1-83,1 0-1,0 0 0,1 1 1,1 0-1,0 0 0,-1 18 0,4-27-168,0 0-1,1 0 0,0 0 0,0 0 0,0 0 1,1 0-1,0 1 0,0-1 0,0-1 0,1 1 1,0 0-1,0 0 0,5 7 0,-3-8-325,0 0 0,0 0 0,1 0-1,0 0 1,0-1 0,0 0 0,1 0 0,-1-1 0,1 1-1,0-1 1,0 0 0,8 2 0,31 11-5737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10082,'0'0'7242,"-28"159"-6306,28-87-288,0 5-368,0-3-80,10-5 0,-1-6-72,0-13-64,0-12-64,0-13-408,0-11-1024,1-14-1433,-1-22-1816,0-11-208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40,'0'0'13896,"16"-3"-13365,4-2-375,1 2 0,0 0 0,0 2-1,-1 0 1,1 1 0,41 6 0,-60-6-150,18 5 42,0 0-1,35 15 1,-52-19-53,1 0 0,-1 1 0,0-1 0,1 1 0,-1 0 0,0 0 0,0 0 0,0 0 0,0 0 0,-1 1 0,1-1 0,-1 1 1,1 0-1,-1 0 0,0 0 0,0 0 0,0 0 0,-1 0 0,1 1 0,-1-1 0,0 1 0,1-1 0,-2 1 0,2 4 0,-2-3 74,0 1-1,0 0 0,-1-1 0,0 1 0,0-1 0,0 1 1,0-1-1,-1 1 0,0-1 0,0 0 0,-1 0 1,0 0-1,1 0 0,-2 0 0,1-1 0,0 1 0,-1-1 1,0 0-1,0 0 0,0 0 0,0-1 0,-1 1 1,-7 3-1,-2 4 0,-1-1 1,0 0-1,0-2 1,-1 0-1,0 0 0,-1-2 1,1 0-1,-22 5 1,48-10 26,0 0 0,0 1 0,0 1 1,-1 0-1,1 0 0,-1 1 0,0 0 0,0 0 1,0 1-1,0 0 0,-1 1 0,0 0 0,0 0 1,-1 1-1,10 10 0,12 14 445,-1 1 0,26 42 0,39 81-908,-41-53-5297,-40-67 297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28 791 9762,'0'0'12197,"-4"-27"-11757,-3-7-329,1 6 5,1 0 0,2 0-1,1-48 1,2-449 488,19 572-1261,-1 2 746,3-1 0,1-1 0,2-1 0,37 52 0,-60-96-87,1 1 0,-1-1 0,1 1 0,0-1 0,0 0-1,0 1 1,0-1 0,0-1 0,1 1 0,-1 0 0,1 0 0,-1-1 0,1 1 0,-1-1 0,5 1-1,-7-2 6,1 1 1,0-1-1,0 0 0,-1 0 0,1 0 0,0-1 0,-1 1 0,1 0 0,0 0 0,-1 0 0,1 0 0,0-1 0,-1 1 1,1 0-1,0-1 0,-1 1 0,1 0 0,-1-1 0,1 1 0,-1-1 0,1 1 0,-1-1 0,1 0 0,8-26 150,20-347 438,-29 374-594,0 0-1,1 0 1,-1 0 0,0 0-1,0 0 1,0 0 0,0 0-1,0 0 1,0 0-1,0 0 1,1 0 0,-1 0-1,0 0 1,0 0-1,0 0 1,0 0 0,0 0-1,0 0 1,1 0 0,-1 0-1,0 0 1,0 0-1,0 0 1,0 0 0,0 0-1,0 0 1,0 0 0,0 0-1,1 0 1,-1-1-1,0 1 1,0 0 0,0 0-1,0 0 1,0 0-1,0 0 1,0 0 0,0 0-1,0 0 1,0-1 0,0 1-1,0 0 1,0 0-1,1 0 1,-1 0 0,0 0-1,0 0 1,0 0 0,0-1-1,0 1 1,0 0-1,0 0 1,0 0 0,0 0-1,0 0 1,0 0-1,-1 0 1,1-1 0,0 1-1,0 0 1,0 0 0,0 0-1,0 0 1,0 0-1,0 0 1,8 13-15,6 20-38,162 520 1069,-164-522-1353,1-1 0,2-1-1,35 54 1,-49-82-22,0 0 1,1 1-1,-1-1 1,0 0-1,1 0 1,-1 0-1,1 0 1,-1 0-1,1 0 1,0-1-1,-1 1 1,1 0-1,0-1 1,-1 1-1,1-1 1,0 0-1,0 0 1,0 1-1,-1-1 1,1 0-1,0 0 1,0-1-1,-1 1 1,1 0-1,0-1 1,0 1-1,1-1 1,16-6-6331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3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0 9658,'0'0'9511,"-12"9"-9229,5-4-227,0 0 0,1 1 1,0 0-1,0 0 0,0 0 0,1 1 1,0-1-1,0 1 0,1 1 0,-1-1 1,2 0-1,-1 1 0,1 0 0,0 0 1,-2 10-1,-12 82 1393,4 0 1,0 148-1,12-215-1221,0-5-93,3 296 1270,1-288-1479,1 0-1,2 0 1,2 0 0,1-1-1,2-1 1,28 64 0,-39-97-42,0-1 1,1 1 0,-1-1 0,0 1 0,0 0 0,1-1 0,-1 1-1,0-1 1,1 1 0,-1-1 0,1 1 0,-1-1 0,1 1 0,-1-1-1,1 0 1,-1 1 0,1-1 0,-1 0 0,1 1 0,-1-1 0,1 0-1,0 1 1,-1-1 0,1 0 0,0 0 0,-1 0 0,1 0 0,0 0-1,-1 0 1,2 0 0,14-13-3068,6-31-3144,-21 42 5727,17-44-7770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1 826 10698,'0'0'10647,"0"-26"-9921,0-13-529,2-119 624,5 94-366,21-87-1,-2 18-245,-10 50-108,-9 50-34,-1-1-1,3-54 1,-5 75-19,-1 9-43,1 13-78,36 167 508,100 267-1,-91-308-2645,-46-131-88,-9-24-6423,-11-6 894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3137,'0'0'16915,"183"124"-16915,-128-119-608,28-5-1512,-19-16-2041,-18-6-1312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8738,'0'0'8547,"-3"30"-7914,-14 197 190,9 172 309,8-385-1118,1-13 3,-1 0 1,1 0-1,-1 0 0,1 0 1,-1 0-1,1 0 1,0 0-1,0 0 0,0 0 1,-1 0-1,1 0 0,0 0 1,0 0-1,0-1 1,0 1-1,0 0 0,0-1 1,1 1-1,-1-1 1,0 1-1,0-1 0,0 0 1,0 0-1,1 1 0,-1-1 1,0 0-1,0 0 1,0 0-1,1 0 0,1 0 1,51-1 203,-39 1-118,7 0-666,70-4 2743,-48-6-4100,-40 8 914,0 0 0,0 1 0,-1-2 0,1 1 0,-1 0 0,0 0 0,7-6 0,-1-3-4095</inkml:trace>
  <inkml:trace contextRef="#ctx0" brushRef="#br0" timeOffset="1">404 36 10818,'0'0'9714,"3"19"-9208,83 425 2605,-55-293-3034,-30-146-187,4 17 31,0-1 1,12 32 0,8-11-2174,-23-40 1760,0 0 0,1 0-1,-1 0 1,0 0 0,1 0 0,0 0-1,-1-1 1,1 1 0,0-1 0,0 0-1,-1 1 1,5 0 0,12-1-5112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11642,'0'0'7901,"13"0"-7704,2-1-139,0 1-1,0 1 0,-1 0 1,1 1-1,-1 1 0,1 0 1,25 10-1,-34-11-24,0 1 0,0 0-1,0 0 1,0 1 0,-1-1 0,1 1 0,-1 0 0,0 1-1,0-1 1,-1 1 0,1 0 0,-1 0 0,0 1 0,0-1 0,-1 1-1,1 0 1,-1 0 0,-1 0 0,1 0 0,-1 0 0,0 1-1,-1-1 1,1 1 0,-1-1 0,0 1 0,-1 0 0,0-1-1,-1 12 1,-1 6 136,-1 0 0,-1-1 1,-1 1-1,-2-1 0,0-1 0,-1 1 0,-15 28 0,13-30-128,0 1 0,1 1 0,2 0-1,0 0 1,1 0 0,2 1-1,-3 32 1,7-55-38,0 6 71,0 1 0,0-1 1,1 0-1,-1 0 1,2 0-1,2 12 1,-3-17-62,1 1 0,-1-1 1,0 0-1,1 0 1,-1 0-1,1 0 1,0 0-1,0-1 0,0 1 1,0 0-1,0-1 1,0 1-1,0-1 1,0 0-1,0 0 0,1 0 1,-1 0-1,0 0 1,1 0-1,-1-1 1,1 1-1,4 0 0,16 1-581,0-1 0,29-1 0,-49-1 379,0 1-1,1-1 1,-1 1-1,0-1 1,1 0-1,-1-1 1,0 1-1,0 0 1,0-1-1,0 0 1,0 0 0,0 0-1,0 0 1,-1 0-1,5-5 1,29-43-4627,-34 47 4245,18-35-5399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1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8890,'0'0'10850,"192"116"-10850,-128-105-712,-9-6-1136,19 9-2041,-19-3 1144,-19 3-3176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11 776 5145,'0'0'13479,"-1"-31"-12572,-3-14-697,1 0-24,1-1 0,5-45 0,17-109 538,4-84 455,-24 281-1120,0 2-24,-1-1-1,1 1 0,0 0 0,0 0 1,0-1-1,0 1 0,0 0 0,0 0 0,0-1 1,0 1-1,1 0 0,-1 0 0,0-1 1,1 1-1,-1 0 0,1 0 0,-1 0 0,1 0 1,0-1-1,-1 1 0,1 0 0,0 0 1,0 0-1,1 0 0,0 3 41,5 11-74,0 1 0,-1 1 0,8 28 0,-6-17 29,47 144 531,-18-48-527,67 147 1,-95-253-380,-3-5-894,-23-31-14784</inkml:trace>
  <inkml:trace contextRef="#ctx0" brushRef="#br0" timeOffset="1">2 377 8026,'0'0'7025,"165"22"-7025,-73-22-480,-19 0-1648,-9 0-3634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23 8242,'0'0'7283,"-26"-5"-5396,-84-11-183,106 15-1628,0 1 0,0-1 0,0 1 0,-1 0 0,1 0 0,0 1 0,0-1 0,0 1 0,0 0 0,0 0 0,0 0 0,0 0 1,0 1-1,0 0 0,1 0 0,-1 0 0,0 0 0,1 0 0,0 1 0,-1 0 0,1-1 0,-5 8 0,2-1 32,0 0-1,0 1 1,1 0 0,1 0 0,0 1 0,-4 13-1,3-9 125,-6 21 208,3-1 0,1 1-1,1 1 1,2-1 0,2 73-1,2-100-377,0 1 0,1 0-1,1-1 1,0 1 0,0 0-1,1-1 1,0 0 0,0 0-1,1 0 1,0 0 0,1 0-1,9 12 1,-10-15-87,1 0 1,0-1-1,0 0 1,0 0-1,1 0 1,0-1-1,0 0 1,0 0-1,0 0 1,0-1-1,1 0 1,0 0-1,-1-1 0,1 1 1,0-2-1,0 1 1,14 1-1,-11-2-604,1-1-1,0 0 0,-1-1 1,1 0-1,0-1 0,-1 0 1,11-3-1,39-22-6658,-23 7-307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83 713 6105,'0'0'12719,"-2"-24"-11341,0-3-1038,-3-122 701,8 81-525,24-124-1,-11 93-289,-4 39-66,-7 45-83,-2-1 1,0 0-1,1-23 0,-4 39-73,0 0 0,0 0 0,0 0 0,0-1 0,0 1 0,0 0 0,0 0 0,-1-1 0,1 1 0,0 0 1,0 0-1,0 0 0,0-1 0,0 1 0,0 0 0,1 0 0,-1-1 0,0 1 0,0 0 0,0 0 0,0 0 0,0-1 0,0 1 0,0 0 0,0 0 0,0 0 0,1-1 0,-1 1 0,0 0 0,0 0 0,0 0 1,0 0-1,1 0 0,-1-1 0,0 1 0,0 0 0,0 0 0,0 0 0,1 0 0,-1 0 0,0 0 0,0 0 0,1 0 0,-1 0 0,0 0 0,0 0 0,0 0 0,1 0 0,-1 0 0,0 0 0,0 0 1,1 0-1,-1 0 0,0 0 0,0 0 0,0 0 0,1 0 0,-1 0 0,0 0 0,0 0 0,11 16 26,56 177 269,50 242 0,-115-427-54,-1-2-646,1 0-1,-1 0 1,0 0-1,-1 0 1,1 0 0,-2 8-1,1-13 229,0 0 0,0-1-1,0 1 1,-1 0 0,1 0-1,0-1 1,-1 1 0,1 0 0,0-1-1,-1 1 1,1 0 0,-1-1-1,1 1 1,-1-1 0,1 1 0,-1-1-1,1 1 1,-1-1 0,0 1-1,1-1 1,-2 1 0,0-1-192,1 1 0,-1-1 0,0 0 0,0 0 0,1 0 0,-1 0 0,0 0 0,0 0 0,1 0 0,-1 0 0,0-1 0,0 1 0,-1-1 0,-32-16-7163</inkml:trace>
  <inkml:trace contextRef="#ctx0" brushRef="#br0" timeOffset="1">1 449 9450,'0'0'9266,"174"47"-9018,-129-39-176,1-2-72,-9-6-576,0 0-848,-10 0-673,1-6-527,-10-21-1433,-9 2 896,-9 0-1328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348 653 4017,'0'0'13529,"0"18"-11910,0-4-1278,-1-7-203,1-1-1,0 1 0,0 0 0,0-1 0,1 1 0,0 0 0,0-1 0,1 1 0,-1-1 0,1 0 0,1 1 0,-1-1 0,1 0 0,1-1 0,5 10 0,-2-6 103,0-1 0,1 0-1,0-1 1,0 1 0,1-1-1,0-1 1,0 0 0,0 0 0,18 7-1,-24-12-231,-1 1 0,1-2 0,0 1 0,1 0-1,-1-1 1,0 1 0,0-1 0,0 0 0,0 0 0,0 0 0,0 0-1,0-1 1,0 1 0,0-1 0,0 0 0,0 0 0,0 0 0,0 0-1,0 0 1,0-1 0,-1 1 0,1-1 0,-1 0 0,1 0 0,-1 0-1,1 0 1,-1 0 0,0 0 0,0-1 0,0 1 0,-1-1 0,1 1-1,0-1 1,-1 0 0,0 0 0,1 0 0,-1 0 0,1-4 0,5-16-143,-2-1 1,0 0-1,-1-1 1,-1 1-1,-2-1 1,0 0 0,-2 0-1,0 1 1,-8-39-1,1 32-274,-1 1-1,-2 0 0,0 0 0,-2 1 1,-2 0-1,-21-31 0,9 19-477,-2 1 0,-2 1 0,-48-46 0,67 75 574,0-1 0,-1 2 1,0-1-1,-1 2 0,0 0 0,0 0 0,-25-8 0,28 12 328,1 1 0,-2 0-1,1 0 1,0 1 0,0 1 0,-1 0 0,1 1-1,-1 0 1,1 0 0,0 1 0,-18 4-1,27-4 60,1-1 1,-1 1-1,0-1 0,0 1 0,0 0 0,1-1 0,-1 1 0,0 0 0,1 0 0,-1 0 0,0 0 0,1 1 0,-1-1 0,1 0 0,0 1 0,0-1 0,-1 1 0,1-1 0,0 1 1,0 0-1,0-1 0,1 1 0,-1 0 0,0 0 0,1 0 0,-1-1 0,1 1 0,-1 0 0,1 0 0,0 0 0,0 0 0,0 0 0,0 0 0,0 0 0,0 0 0,1 0 0,-1-1 0,1 1 1,-1 0-1,1 0 0,-1 0 0,1-1 0,0 1 0,0 0 0,0-1 0,0 1 0,0 0 0,1-1 0,-1 1 0,3 1 0,12 8 175,0-1 0,1-1 0,0 0 0,1-1 0,-1-1 0,1-1 0,1 0 0,-1-2 0,35 5 0,18-2 28,93-3 0,-148-4-232,84-7-1999,-57 3-5586,-30 4-939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4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7 245 9010,'0'0'12451,"-7"0"-8964,30 2-3307,0 0 0,26 7 1,29 3-107,560-1 501,-387-14-225,-185 0-291,65-11-1,46-4 80,192-7 71,87-3-5,635 20 342,-700-8-378,-249 7-103,680-54 701,-507 41-478,104-5 57,-319 27 13,-98 0 782,15-31-11472,-16 18 26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4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5049,'0'0'14188,"29"-1"-13393,96 2-375,-116-1-329,0 1 0,0-1 0,0 2-1,-1-1 1,1 2 0,0-1 0,-1 1 0,0 0-1,0 1 1,0-1 0,0 2 0,0-1-1,-1 1 1,0 0 0,0 1 0,0 0 0,0 0-1,-1 0 1,0 1 0,-1 0 0,7 10-1,-9-11-6,0 0 0,0 1 1,0-1-1,-1 1 0,0 0 0,0-1 0,-1 1 0,0 0 0,0 0 0,-1 0 0,0 0 0,0 0 0,0 0 0,-1 0 0,0 0 0,-1 0 0,1 0 0,-1 0 0,-1-1 0,1 1 0,-1-1 0,0 0 0,-1 1 1,-4 5-1,-4 5-110,-1 0 0,-1-1 0,0-1 0,-1 0 0,-1-2 0,0 1 0,-1-2 0,0 0 0,-1-1 0,-1-1 0,-34 15 0,50-24-156,0 0 1,0 0 0,-1 0 0,1 0-1,0 0 1,0-1 0,0 1 0,-1-1 0,1 0-1,0 0 1,-1 0 0,-3-1 0,6 0-62,0 0 0,0 0 0,0 1 0,0-1 0,0 0 1,0 0-1,1 0 0,-1 0 0,0 0 0,1 0 0,-1 0 0,0 0 0,1 0 1,-1 0-1,1-1 0,0 1 0,-1 0 0,1 0 0,0 0 0,0-1 0,0 1 1,0 0-1,0 0 0,0 0 0,0-1 0,0 1 0,0 0 0,1 0 0,-1 0 1,1-2-1,7-29-5901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9394,'0'0'8306,"-9"173"-7642,18-107-392,0 0-120,9-6-80,-8-10-72,-1-14-40,0-12-528,0-13-968,-9-33-4138,-9-8 1569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4601,'0'0'10576,"35"5"-9526,2-1-774,-10-2-79,-1 1 1,1 2-1,-1 1 1,0 1-1,0 1 1,36 16-1,-27-7 149,-1 1-1,0 1 1,57 45 0,-81-56-247,-1 0 1,0 0 0,-1 1 0,0 0-1,0 1 1,-1-1 0,0 2 0,0-1-1,-2 1 1,1 0 0,-1 0-1,-1 0 1,0 1 0,0-1 0,-1 1-1,1 16 1,-2-19 8,-1 1-1,-1 0 1,0-1 0,0 1 0,-1-1-1,-1 1 1,1-1 0,-1 1-1,-1-1 1,0 0 0,0 0-1,-1 0 1,0 0 0,0 0-1,-1-1 1,0 0 0,-1 0-1,1-1 1,-2 1 0,1-1-1,-1 0 1,-10 7 0,4-2-17,-1-1 0,0-1 0,-1 0 0,0-1 0,0-1 0,-1 0 0,0-1-1,-32 9 1,18-9-332,0-2 0,-1 0-1,0-3 1,-35 0 0,57-6-2416,18-5 145,18-6-2330,8 2-1286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84 9498,'0'0'8637,"-12"33"-7868,-37 110-288,44-123-314,1 2-1,0-1 1,2 0-1,1 0 0,0 1 1,4 29-1,-1 5 224,-3-47-338,1-1 0,-1 0 0,2 0 0,-1 1 0,1-1-1,1 0 1,-1 0 0,1 0 0,1 0 0,-1 0 0,1 0-1,1-1 1,5 10 0,-8-15-80,-1-46-241,-2 1 1,-12-70-1,0 24 117,5 0-1,2-128 1,7 216 147,0 0 0,0 0 0,1 0 0,-1 0 1,0 1-1,0-1 0,0 0 0,1 0 0,-1 0 0,0 0 0,1 1 0,-1-1 0,0 0 1,1 0-1,-1 1 0,1-1 0,-1 0 0,1 1 0,0-1 0,-1 0 0,1 1 0,0-1 1,-1 1-1,1-1 0,0 1 0,0-1 0,0 1 0,30-2 19,-25 3 22,-1 0-1,1 0 1,0 1 0,-1 0-1,1 0 1,-1 0-1,0 1 1,10 6-1,19 21 305,-2 2 0,-1 1 0,-1 1 0,26 41 0,-40-51-325,-2 0-1,0 0 0,-1 2 0,-2-1 0,-1 2 1,0-1-1,9 51 0,-18-75-123,-1 0-1,1 0 1,-1 0-1,1 0 1,-1 0-1,0 0 1,0 0-1,1 0 1,-2 0-1,1 0 1,0 0-1,0 0 1,-1 0 0,1 0-1,-1 0 1,1 0-1,-1-1 1,0 1-1,0 0 1,0 0-1,0-1 1,0 1-1,0 0 1,0-1-1,-1 1 1,1-1-1,-3 3 1,-1-2-525,0-1 1,0 0-1,0 0 1,-1 0-1,1 0 1,0-1-1,0 0 1,-11-1-1,-5 1-1988,-23 0-3846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8730,'0'0'5321,"202"74"-4865,-138-63-456,9-11-944,-9 0-1585,-9 0-4536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11002,'0'0'5454,"-3"26"-4502,-14 157-193,11-116-563,-5 97 601,11-162-768,0 0-1,0 0 1,0-1 0,0 1 0,0 0-1,0 0 1,0-1 0,1 1-1,-1 0 1,1-1 0,-1 1-1,1 0 1,0-1 0,-1 1 0,1 0-1,0-1 1,0 1 0,0-1-1,0 0 1,0 1 0,1-1-1,0 1 1,2 0-10,0-1 0,0 1-1,-1-1 1,1-1 0,0 1-1,0 0 1,0-1 0,0 0-1,4 0 1,130 2 180,-78-4-5162,-40-1 710,-1-4-1344</inkml:trace>
  <inkml:trace contextRef="#ctx0" brushRef="#br0" timeOffset="1">450 72 10722,'0'0'10082,"-18"182"-9665,36-122-161,1-5-88,-1-2-168,0-9-208,10-6-753,-1-2-911,1-9-2041,-1-10-1504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42 702 8794,'0'0'10014,"-6"-31"-8424,-19-103-590,20 92-616,1 0 1,3 0-1,3-44 0,0 7-109,1-11-105,-1 48 21,-5-72 0,62 347 122,-45-195-247,1 0 0,1 0 1,43 68-1,-33-76-59,-26-29-7,1-1 1,-1 1-1,1-1 1,0 1-1,-1-1 1,1 0-1,0 1 1,-1-1-1,1 0 1,0 1-1,-1-1 1,1 0 0,0 0-1,-1 0 1,1 0-1,0 0 1,0 0-1,-1 0 1,1 0-1,0 0 1,0 0-1,-1 0 1,1 0-1,0 0 1,0 0 0,-1-1-1,1 1 1,0 0-1,-1-1 1,1 1-1,-1 0 1,1-1-1,0 1 1,-1-1-1,1 1 1,-1-1-1,1 1 1,-1-1 0,1 1-1,-1-1 1,1 0-1,-1 1 1,0-1-1,1 0 1,-1 1-1,0-1 1,0 0-1,1 1 1,-1-1-1,0 0 1,0-1 0,9-24 69,-2 0 1,-1 0 0,-1-1 0,2-37 0,-4-114-332,-3 110-493,0 67-443,0 40-8327,0-12 4413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8770,'0'0'11613,"-6"29"-10781,0-5-681,-2 11 104,2 0 0,1 0-1,-1 57 1,7-69-15,0-1 1,1 1-1,2-1 1,11 42-1,-11-52-178,0 1-1,1-1 1,1 1-1,0-1 1,1-1-1,0 1 1,1-1-1,0-1 1,15 16 0,-20-23-189,1 0 1,-1 0 0,1 0 0,-1-1 0,1 0 0,0 1 0,0-2 0,0 1-1,0 0 1,0-1 0,0 1 0,1-1 0,-1-1 0,0 1 0,1 0 0,-1-1 0,0 0-1,1 0 1,-1 0 0,1-1 0,-1 1 0,0-1 0,1 0 0,-1-1 0,0 1 0,0-1-1,0 1 1,0-1 0,0 0 0,0-1 0,-1 1 0,1-1 0,-1 1 0,1-1 0,-1 0-1,0 0 1,0-1 0,3-3 0,20-35-4005,-14 3-1708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10114,'0'0'9378,"183"13"-8898,-137-7-320,0-6-160,-10 0-640,-8 0-1104,-10 0-2073,-18-14-1216</inkml:trace>
  <inkml:trace contextRef="#ctx0" brushRef="#br0" timeOffset="1">10 0 11827,'0'0'7449,"165"8"-7193,-110 6-256,9 5-184,-9 6-1256,18 22-2505,-18-3-912,-18 0-3969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2 780 10354,'0'0'4318,"0"-24"-2741,-1-2-1174,0 1-146,1 0 0,1 0 0,2 0 0,5-29 0,66-454 2266,-67 447-1885,-6 61-625,-1 0 0,0 1 0,0-1 0,0 0 0,0 0 0,1 1 1,-1-1-1,0 0 0,0 0 0,1 0 0,-1 0 0,0 0 0,0 1 0,1-1 0,-1 0 1,0 0-1,0 0 0,1 0 0,-1 0 0,0 0 0,1 0 0,-1 0 0,0 0 0,1 0 1,-1 0-1,0 0 0,0 0 0,1 0 0,-1 0 0,0 0 0,0 0 0,1 0 0,-1-1 1,0 1-1,1 0 0,-1 0 0,0 0 0,0 0 0,0 0 0,1-1 0,-1 1 0,0 0 1,0 0-1,0-1 0,1 1 0,-1 0 0,0 0 0,0-1 0,0 1 0,0 0 0,0 0 1,0-1-1,1 1 0,-1 0 0,0 0 0,0-1 0,0 1 0,0 0 0,0-1 0,0 1 0,0 0 1,0 0-1,0-1 0,0 1 0,-1 0 0,1-1 0,0 1 0,0 0 0,16 19 139,-5 5-38,0 1 0,13 50-1,-6-15 85,40 144 92,-17-54-544,-31-97-996,-9-17-3043,-4-23-612,-12-11-735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9282,'0'0'6641,"201"25"-6641,-127-25-808,-19 0-1576,-9-6-3081</inkml:trace>
  <inkml:trace contextRef="#ctx0" brushRef="#br0" timeOffset="1">413 0 3593,'0'0'13091,"0"176"-11955,19-110-608,-1 0-312,0-5-184,1-9-32,-1-11-576,0-10-384,-9-12-537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4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10970,'0'0'12979,"-37"176"-11891,74-121-424,-10-3-231,10-3-185,0-5-136,-10-11-112,10-8-168,-19-14-777,10-8-1023,-1-9-1857,-9-24-1672,1-3-2745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8674,'0'0'5809,"28"-3"-5005,89-7-470,-109 9-323,0 0 1,0 0 0,0 1 0,0 1 0,0-1-1,0 1 1,0 0 0,0 1 0,0 0 0,0 0-1,-1 1 1,1 0 0,-1 0 0,0 1 0,0 0-1,0 0 1,0 1 0,11 10 0,-14-11-33,0 0 1,0 1 0,0 0 0,-1 0 0,0 0-1,0 1 1,0-1 0,-1 0 0,0 1 0,0 0-1,0 0 1,-1-1 0,1 1 0,-1 0-1,-1 0 1,1 0 0,-1 0 0,0 0 0,-1 0-1,1 0 1,-1 0 0,-1 0 0,1 0-1,-1 0 1,0 0 0,0-1 0,0 1 0,-1-1-1,0 0 1,-4 6 0,-14 11 73,-2-1 0,0-2 0,-1 0 0,-1-1 0,-50 26 0,43-25 117,26-16 2,-1 2 871,11-2 162,13 4-803,7 7-13,-2 1-1,1 1 1,-2 1 0,0 1-1,-1 1 1,-1 1-1,-1 0 1,-1 2 0,0 0-1,-2 0 1,23 47 0,-36-66-411,1 4-218,0 0 0,0 0-1,1 0 1,10 13 0,-14-19-3,1 0 0,0 0 0,0 0 1,0 0-1,0-1 0,0 1 0,0 0 1,0 0-1,0 0 0,0-1 0,0 1 1,1-1-1,-1 1 0,0-1 0,0 1 1,1-1-1,-1 0 0,0 0 0,0 1 1,1-1-1,-1 0 0,0 0 0,1 0 1,-1 0-1,0-1 0,1 1 0,-1 0 1,0 0-1,0-1 0,1 1 0,-1-1 1,0 1-1,0-1 0,0 0 0,0 1 1,0-1-1,0 0 0,2-1 0,15-20-5449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10242,'0'0'9650,"28"176"-8017,-10-97-753,-9 4-264,10-1-192,-1-5-120,0-13-192,-8-12-112,8-14-696,-9-10-880,9-20-985,1-8-2328,-10 0-1616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8690,'0'0'9974,"29"10"-9559,91 36-219,-114-44-172,-1 1 0,1-1 0,-1 1 0,0 0-1,0 0 1,0 1 0,0-1 0,-1 1 0,1 0 0,-1 0 0,0 1 0,0-1 0,0 1 0,-1 0 0,0 0 0,0 0 0,0 1 0,-1-1 0,4 11 0,-3-3 130,-2 0 0,1 0 0,-2 0 0,1 0 1,-2 0-1,-2 19 0,0-7 220,-2 12 61,-2 0 0,-20 65 0,17-71-200,1 0 0,1 0 0,2 1 1,-3 51-1,9-80-259,0-1-1,0 0 1,1 0 0,-1 1 0,0-1-1,1 0 1,0 0 0,-1 0 0,1 1-1,0-1 1,0 0 0,0 0 0,0 0 0,1 0-1,-1-1 1,0 1 0,1 0 0,-1 0-1,1-1 1,0 1 0,-1-1 0,1 1 0,0-1-1,0 0 1,0 0 0,0 0 0,0 0-1,0 0 1,0 0 0,1-1 0,-1 1 0,0-1-1,0 1 1,1-1 0,-1 0 0,0 0-1,0 0 1,1 0 0,-1 0 0,4-1 0,1 0-395,1 0 0,-1 0 1,1-1-1,-1 0 0,1 0 1,-1 0-1,0-1 0,0-1 1,0 1-1,11-9 0,17-18-3880,-6 0-1833</inkml:trace>
  <inkml:trace contextRef="#ctx0" brushRef="#br0" timeOffset="1">120 400 11026,'0'0'7826,"201"77"-7826,-155-66-688,18 2-1985,-27 1-2064,0 0-1896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37 796 9458,'0'0'5684,"-2"-28"-4096,-5-173 167,-8-101-681,2 38 1689,16 289-2663,2 0-1,0 0 0,1 0 1,2 0-1,19 41 1,-6-11 130,30 77-421,106 194-1,-146-311-781,-5-11-1233,-3-31-12268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10730,'0'0'6418,"156"41"-5810,-110-41-608,18 0-424,9 0-1713,-9-5-2720,-9-9-5297</inkml:trace>
  <inkml:trace contextRef="#ctx0" brushRef="#br0" timeOffset="1">578 1 8242,'0'0'11392,"-24"20"-10651,5-7-512,12-9-139,0 1 0,-1-1-1,2 1 1,-1 1 0,1-1 0,0 1-1,0 0 1,0 1 0,1-1-1,0 1 1,0 0 0,1 0 0,0 1-1,0-1 1,1 1 0,0 0 0,0 0-1,1 0 1,0 0 0,0 1-1,0 12 1,2-1 60,1-1-1,0 1 1,2-1-1,0 1 1,2-1-1,0 0 1,1-1-1,1 1 1,0-1-1,1 0 1,2-1-1,-1 0 1,2 0-1,0-1 1,1-1-1,1 0 1,0 0-1,1-1 1,22 17-1,-29-27-385,0 0 1,0 0-1,1 0 0,-1-1 1,1 0-1,0-1 0,0 0 1,0 0-1,0 0 0,0-1 1,0 0-1,0-1 0,0 0 1,11-1-1,-11 0-829,0-1-1,1 1 1,-1-1 0,0-1 0,-1 0-1,1 0 1,0 0 0,11-8-1,17-11-6378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9674,'0'0'10840,"3"-16"-10271,1-3-390,1 0 1,0 0-1,2 1 0,14-30 0,-10 24-19,-1-1 0,-2 0 1,0-1-1,-1 1 0,-2-1 0,3-32 0,0-161 223,-8 212-382,9 17-23,-2 10 3,-1 1-1,4 29 0,6 23 249,63 172 330,-61-202-867,1 0-1,2-2 0,39 59 1,-50-82-1783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2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25 512 9314,'0'0'8198,"30"10"-7173,103 31-597,-104-34-919,0-2 0,0 0 0,0-3 0,1 0 0,47-4-1,-17 1-3039,-58 1 3099,0 0 0,1 0 1,-1-1-1,0 1 1,0 0-1,0-1 0,1 1 1,-1-1-1,0 0 0,0 0 1,0 0-1,0 0 1,0 0-1,0 0 0,-1 0 1,4-3-1,-4 3 200,-1 0 1,1 0-1,-1 0 1,1 0-1,-1 1 0,1-1 1,-1 0-1,1 0 0,-1 0 1,0 0-1,1 0 0,-1 0 1,0 0-1,0-1 1,0 1-1,0 0 0,0 0 1,0-1-1,-7-16 956,4 15-251,-1 0-1,1 1 1,0-1-1,-1 1 1,1-1-1,-1 1 1,0 0-1,0 0 1,1 1-1,-9-3 1,-19-3 8555,31 27-5981,2-11-2738,2-1-1,-1 1 1,1-1-1,0 1 0,1-1 1,0 0-1,0-1 0,1 1 1,0-1-1,0 0 1,1-1-1,-1 0 0,13 9 1,0 0-22,2-1 0,-1-1 0,45 21 0,-56-31-272,0 1 0,-1-2 0,1 1 0,0-1 0,0 0 0,0-1 0,1 0 0,-1-1 0,0 0 0,11-1 0,-18 1-24,-1 0 0,0 0 0,0-1 0,0 1-1,0 0 1,0-1 0,1 1 0,-1-1 0,0 1 0,0-1 0,0 1 0,0-1 0,0 0 0,-1 0 0,1 1 0,0-1 0,0 0-1,0 0 1,-1 0 0,1 0 0,0 0 0,-1 0 0,1-2 0,8-34-253,-9 24 94,-1-1 1,1 1-1,-6-24 0,1 21-60,0 1 1,-2-1-1,1 1 0,-2 0 1,0 1-1,-1 0 0,0 0 1,-1 1-1,-16-17 0,-19-17-990,-53-42-1,80 74 892,-40-35-922,-96-61 1,123 91 1357,-1 2 0,-1 1 0,-1 2 0,0 1 0,-43-11 0,67 22 584,0 1 0,0 1 0,0-1 0,-15 1 0,38 17 1463,5-3-1834,2-1 1,-1-2-1,2 0 0,-1-1 1,30 9-1,118 25 775,-105-30-1004,2-3 1,-1-3-1,1-3 0,67-4 0,-131 0-173,0 0 0,0 0 0,0 0 0,0 0 0,0 0 0,0-1 0,0 1-1,0 0 1,0-1 0,0 1 0,0 0 0,0-1 0,0 1 0,0-1 0,-1 0 0,1 1 0,0-1 0,0 0 0,-1 1 0,1-1 0,0 0 0,0-1 0,-1 2-90,0-1 0,0 0 0,0 1 1,0-1-1,0 0 0,0 1 0,0-1 0,0 0 0,0 1 1,0-1-1,0 0 0,-1 1 0,1-1 0,0 1 0,-1-1 1,1 0-1,0 1 0,-1-1 0,1 1 0,0-1 0,-1 1 0,1-1 1,-1 1-1,1 0 0,-1-1 0,1 1 0,-1 0 0,0-1 1,1 1-1,-1 0 0,1-1 0,-1 1 0,0 0 0,1 0 1,-2 0-1,-30-7-7596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11242,'0'0'10420,"-11"26"-10084,2-4-271,-9 21 143,1 2 1,-11 50 0,19-53 164,2 0-1,1 0 1,2 0 0,2 0 0,4 45-1,-1-79-348,0-1 0,1 0 0,-1 0-1,1 0 1,1 0 0,-1 0 0,1-1-1,0 1 1,1-1 0,-1 1 0,1-1-1,1-1 1,-1 1 0,1 0 0,0-1 0,0 0-1,1 0 1,-1-1 0,1 1 0,0-1-1,0 0 1,1-1 0,-1 0 0,14 5-1,-3-2-83,0-1 1,1 0-1,0-2 0,0 0 0,0-1 0,0 0 0,1-2 0,32-3 0,-42 2-315,0-2 0,1 1-1,-1-1 1,-1 0 0,1-1 0,0 0-1,-1 0 1,0-1 0,0 0 0,0-1 0,-1 1-1,1-1 1,-1-1 0,-1 0 0,7-8-1,-8 10-276,-1 0-1,0-1 0,0 1 0,0-1 0,-1 0 0,0 0 0,0 0 0,-1-1 0,0 1 1,0 0-1,0-1 0,-1 0 0,0 1 0,0-1 0,-1 0 0,0 0 0,0 1 1,0-1-1,-1 0 0,0 0 0,-3-10 0,-19-21-3592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80 7098,'0'0'12746,"-27"-25"-12074,82 25 153,9 0-289,0 0-296,0-2-240,-9-4-48,0 1-1081,-18-12-1047,-10 6-2561,-9-3-696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4425,'0'0'14403,"156"-57"-14211,-82 46-192,-1 2 0,-9 7-1256,18 2-1841,-17 24-1344,-29 7-1272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7138,'0'0'14287,"26"13"-13853,81 43-172,-102-54-219,-1 1 0,0-1 0,1 1 1,-1 0-1,0 1 0,-1-1 0,1 1 0,-1-1 0,1 1 1,-1 0-1,0 1 0,-1-1 0,1 0 0,-1 1 1,1 0-1,2 9 0,-4-6 92,0 1 1,0-1-1,-1 1 0,0-1 0,0 1 0,-4 16 1,2-8 28,-1-2-101,0-1 0,-1 0-1,-1 0 1,0 0 0,-1-1 0,-1 1-1,-10 15 1,-14 30 277,20-36-185,6-14-23,1 0-1,0-1 0,1 2 1,0-1-1,0 0 1,-1 11-1,3-18-118,1 0-1,0 1 1,0-1 0,1 0-1,-1 1 1,0-1 0,1 0-1,-1 1 1,1-1 0,0 0 0,0 0-1,0 0 1,0 1 0,0-1-1,0 0 1,1 0 0,-1-1-1,1 1 1,-1 0 0,1 0-1,0-1 1,0 1 0,-1-1-1,1 0 1,0 1 0,0-1 0,0 0-1,1 0 1,-1 0 0,3 1-1,5 1-170,0 1 0,1-1 0,-1-1 1,1 0-1,-1 0 0,21-1 0,-26 0-342,1-1 0,-1-1 1,1 1-1,0-1 0,-1 0 1,1 0-1,-1-1 0,1 0 1,-1 0-1,0 0 0,0 0 1,0-1-1,0 0 0,5-4 1,12-20-6047</inkml:trace>
  <inkml:trace contextRef="#ctx0" brushRef="#br0" timeOffset="1">376 28 14443,'0'0'8754,"193"96"-8754,-148-77-192,1-2-824,-9-9-1033,-19-8-2248,-9-3-552,-9-19-4329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1 740 8386,'0'0'8484,"4"-34"-7609,36-207-196,-29 154 47,-4 1 0,-5-115 0,-2 129 482,0 89-1183,-1 16 11,2 1 0,1 0-1,1 0 1,12 45 0,-12-68-32,45 132 50,-44-131-46,1-1-1,1 0 1,0 0 0,0-1 0,1 0 0,0 0 0,1 0-1,0-1 1,18 16 0,-25-24-1,1 0-1,-1 0 1,1 0-1,-1 1 1,1-1 0,-1-1-1,1 1 1,-1 0 0,1 0-1,0 0 1,0-1-1,-1 1 1,1-1 0,0 0-1,0 1 1,0-1-1,0 0 1,-1 0 0,1 0-1,0 0 1,0 0-1,0-1 1,-1 1 0,1-1-1,0 1 1,0-1-1,-1 1 1,1-1 0,0 0-1,-1 0 1,1 0-1,-1 0 1,1 0 0,-1 0-1,1 0 1,-1-1-1,0 1 1,1 0 0,-1-1-1,0 1 1,0-1-1,1-2 1,3-6 41,0-1 0,0-1 1,-1 1-1,0 0 0,2-16 0,-3 14-14,3-22-3,-1-1-1,-2 1 1,-2 0 0,-3-50 0,0 6-117,0 58 1040,-1 13-4277,17 30-5461,4 0 2921</inkml:trace>
  <inkml:trace contextRef="#ctx0" brushRef="#br0" timeOffset="1">578 0 9538,'0'0'10554,"0"182"-9626,0-89-343,9 3-273,10-5-88,-1-11-120,0-20-96,1-16-8,-10-16-320,0-20-761,0-8-839,-9-30-1881,0-17 585,-9-2-3898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1216,'0'0'18396,"155"31"-17820,-90-26-384,-1-5-192,0 0-216,-9 0-1112,9-8-1625,-9-9-2040,-27 4-4241</inkml:trace>
  <inkml:trace contextRef="#ctx0" brushRef="#br0" timeOffset="1">569 1 9154,'0'0'10050,"0"189"-9178,18-117-360,1 5-120,-1-6-103,0-5-169,1-16-120,-10-14-56,0-17-569,-9-14-903,0-38-6810,0-2-544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8730,'0'0'8970,"28"7"-8155,91 24-422,-98-25-326,-1 0 0,0 2 1,0 1-1,-1 0 0,25 16 0,-38-21-60,0 0 1,-1 1-1,1-1 0,-1 1 1,0 0-1,0 0 0,-1 1 0,1 0 1,-1-1-1,-1 1 0,1 1 0,-1-1 1,0 0-1,0 1 0,-1 0 1,4 13-1,-6-15 4,0 0 0,0 0 0,-1 0 0,1 0 0,-1 0 0,0 0 0,0 0 0,-1-1 0,1 1-1,-1 0 1,0-1 0,-1 1 0,1-1 0,-1 0 0,0 1 0,0-1 0,0-1 0,0 1 0,-1 0 0,1-1 0,-1 1 0,0-1 0,0 0 0,0-1 0,-9 5 0,-12 7-22,-1-1 0,0-2 0,-37 11 0,34-12 7,9-2 114,17-4 44,31-5 280,4-1 34,-17 4-321,-1-1 1,0 2 0,1 0 0,-1 1-1,0 0 1,-1 1 0,1 1-1,-1 0 1,0 1 0,-1 0-1,1 1 1,-1 0 0,-1 1 0,0 0-1,19 21 1,8 11 209,-2 2-1,52 79 1,-32-26-207,-54-94-156,-2-12-411,-19-725-71,21 736 507,-1-1 1,0 0-1,0 1 0,0-1 0,0 1 0,1-1 0,-1 1 0,0 0 0,0 0 0,0-1 0,0 1 0,0 0 1,-1 0-1,1 0 0,0 0 0,0 0 0,0 0 0,0 2 0,109 198 473,-61-114-526,-15-24-587,3-1 0,59 76-1,-121-164-17572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9946,'0'0'8738,"202"33"-8418,-138-27-320,19-6-872,-10 0-2001,-18-3-2696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6465,'0'0'12255,"-2"9"-11415,-2 24-305,2 1 0,1 0 0,1-1 0,2 1 0,8 41-1,3-5-31,35 105-1,-47-172-510,2 8-31,0-1-1,1 1 1,0-1 0,0 1-1,2-1 1,-1 0-1,1-1 1,11 15 0,-15-23-818,-2-84-6712,0 37 1897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9058,'0'0'9586,"33"8"-8442,0 0-920,-12-3-117,0 0 1,0 1-1,-1 1 1,0 1-1,0 1 0,-1 1 1,32 21-1,111 93 498,-137-101-564,-1 0 1,-1 2-1,-1 0 0,20 31 0,-36-45-16,0 1 0,0 0 1,-1 0-1,-1 0 0,0 1 0,0-1 1,-2 1-1,1 0 0,0 15 0,-2-22-8,-1 1 0,0 0-1,0 0 1,0 0 0,-1-1-1,0 1 1,0 0 0,-1-1 0,0 1-1,0-1 1,0 1 0,-1-1-1,0 0 1,0 0 0,-1 0-1,1 0 1,-1-1 0,-9 11-1,2-8-50,0 0-1,0-1 0,-1 0 0,0-1 1,0-1-1,0 1 0,-1-2 0,0 0 0,0 0 1,-17 2-1,4-3-480,-1 0 0,0-2 0,0-1 1,-31-3-1,56 3 388,1 0 1,-1 0 0,1-1-1,-1 1 1,1 0 0,0-1-1,-1 1 1,1-1-1,-1 1 1,1-1 0,0 0-1,0 1 1,-1-1 0,1 0-1,0 0 1,0 0-1,-2-2 1,-2-14-5701,5 8-973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83 682 12043,'0'0'5129,"-3"-27"-3709,-2-9-1011,0-2-43,2 0 1,1-39-1,4 14-71,2 0-1,4 0 1,2 1-1,19-63 1,-24 93-256,-5 28-30,0 0 0,1 0 0,-1 0 0,1 0 0,0 0 0,0 0 0,0 0 0,1 0-1,-1 1 1,1-1 0,3-5 0,-5 9-7,0 0-1,1-1 0,-1 1 0,0 0 0,0-1 1,1 1-1,-1 0 0,0-1 0,1 1 0,-1 0 1,0-1-1,1 1 0,-1 0 0,0 0 0,1-1 1,-1 1-1,1 0 0,-1 0 0,1 0 0,-1 0 1,0 0-1,1 0 0,-1 0 0,1-1 1,-1 1-1,1 0 0,-1 0 0,0 1 0,1-1 1,-1 0-1,1 0 0,-1 0 0,1 0 0,-1 0 1,0 0-1,1 1 0,-1-1 0,1 0 0,-1 0 1,0 0-1,1 1 0,-1-1 0,0 0 1,1 1-1,-1-1 0,0 0 0,0 1 0,1-1 1,-1 0-1,0 1 0,0-1 0,1 1 0,-1-1 1,0 0-1,0 1 0,0 0 0,1 0 5,27 48 199,-3 1-1,-1 1 1,20 64 0,-11-26-110,83 190-296,-110-267-197,6 18-68,-8-11-3720,-23-22-7110</inkml:trace>
  <inkml:trace contextRef="#ctx0" brushRef="#br0" timeOffset="1">1 335 11763,'0'0'6865,"201"74"-6521,-146-63-344,37-5-1224,-28-6-1793,0 0-3872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9978,'0'0'8730,"165"20"-8482,-119-15-248,-10-2-752,10-3-1457,-9 0-2448,-10 0-4905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10234,'0'0'8855,"-5"30"-7964,1-5-710,-4 25 231,2-1 0,1 57 0,5-54 491,8 60 1,-5-92-653,1 1 1,1-1 0,0 0-1,2-1 1,18 38-1,-18-44-165,0-1-1,1 1 1,1-1 0,0-1-1,1 0 1,0 0 0,20 16-1,-27-24-196,0-1 0,0 1 0,0-1 0,1 0 0,-1 0 0,1 0 0,0 0 0,0-1 1,0 1-1,-1-1 0,1 0 0,0 0 0,0 0 0,0-1 0,1 0 0,-1 1 0,0-2 0,0 1 0,0 0 0,0-1 0,0 1 0,0-1 0,0 0 0,0-1 0,0 1 0,-1-1 0,1 1 0,0-1 0,-1 0 1,1-1-1,-1 1 0,5-5 0,-5 4-289,1 0 0,-1-1 1,-1 1-1,1-1 1,0 0-1,-1 0 0,0 0 1,0 0-1,0 0 0,0 0 1,-1 0-1,1-1 1,-1 1-1,1-6 0,1-42-6729,-3 16-308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9458,'0'0'11739,"174"55"-11307,-110-42-264,0-2-168,0-8-240,-18-3-921,-9 0-1071,0-14-2217,-19-13-728,-9 2-1993</inkml:trace>
  <inkml:trace contextRef="#ctx0" brushRef="#br0" timeOffset="1">28 1 5697,'0'0'14371,"193"27"-14075,-129-10-296,0-1-24,0-2-856,10 3-1368,-10-6-2249,-18-3-528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9458,'0'0'8543,"19"27"-6480,4 8-1450,10 15 440,50 59 1,-23-40-393,55 70-166,-99-117-429,-1 0 0,-1 1-1,-1 0 1,15 39 0,-26-57-50,0 0 1,0 0-1,0 0 0,-1 0 1,0 1-1,0-1 0,0 0 0,-1 0 1,0 1-1,0-1 0,0 0 1,-1 1-1,1-1 0,-1 0 1,-1 0-1,1 0 0,-1 1 0,0-1 1,0-1-1,0 1 0,0 0 1,-1-1-1,-6 9 0,2-6-17,-1 0-1,0-1 1,0 0-1,0-1 1,-1 0-1,0 0 1,0-1-1,0 0 1,-1 0 0,1-1-1,-16 3 1,4-1-233,0-2 0,-1 0 0,1-1 0,0-2 0,-1 0 0,-32-4 0,51 3 98,1 1-1,0-1 1,-1 1 0,1-1-1,0 0 1,0 1 0,-1-1-1,1 0 1,0-1 0,0 1-1,0 0 1,0-1 0,0 1-1,1-1 1,-1 1 0,0-1-1,1 0 1,-1 0 0,-1-3 0,-10-27-7309,13 32 7386,-2-14-6099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5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8906,'0'0'9922,"-18"185"-8890,18-128-408,0-2-624,0-8-392,0-11-960,0-9-1241,9-10-3392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8250,'0'0'11486,"-24"3"-11004,-76 13-113,98-16-348,0 1 1,0 0-1,0 0 1,-1 0-1,1 0 1,0 0-1,1 0 0,-1 1 1,0-1-1,0 1 1,0-1-1,1 1 0,-1 0 1,1-1-1,-1 1 1,1 0-1,0 0 1,0 0-1,0 0 0,0 0 1,0 1-1,0-1 1,1 0-1,-1 0 0,1 1 1,-1-1-1,1 0 1,0 0-1,0 1 0,0-1 1,0 3-1,0 4 88,-2 4-8,1 1 1,1-1-1,1 1 1,0-1-1,0 1 1,2-1-1,-1 0 1,2 0-1,0 0 1,0 0-1,1 0 1,1-1 0,12 21-1,0-8-12,1 0 0,1-1 0,2-1-1,44 38 1,-37-37-47,-9-7-2,0 0-1,-1 1 1,-1 1 0,19 25-1,-36-43-21,-1 1 0,1-1 0,-1 0-1,1 0 1,-1 0 0,0 0 0,1 1-1,-1-1 1,0 0 0,0 0-1,0 0 1,0 1 0,0-1 0,0 0-1,0 0 1,0 1 0,-1-1 0,1 0-1,0 0 1,-1 0 0,1 0 0,-1 1-1,1-1 1,-1 0 0,0 0 0,0 0-1,1 0 1,-1 0 0,0 0-1,0-1 1,0 1 0,0 0 0,0 0-1,0 0 1,0-1 0,0 1 0,0-1-1,0 1 1,0-1 0,0 1 0,-1-1-1,-1 1 1,-59 18 89,54-17-107,-34 5-354,0-1 0,0-3 1,-66-2-1,69-1-673,12-4-1283,26 4 1995,0-1-1,1 0 1,-1 0-1,0 1 1,0-1-1,1 0 1,-1 0-1,1 0 1,-1 0-1,0 0 1,1 1-1,-1-1 1,1 0-1,0 0 1,-1 0-1,1 0 1,0-1-1,0 1 1,0 0-1,0 0 0,0 0 1,0 0-1,0-2 1,0-16-6612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3441,'0'0'15843,"-18"140"-14675,27-63-632,9 8 25,10 3 15,-1-5-184,1-12-272,-1-16-120,-8-14-48,-1-13-728,0-14-801,-18-28-6288,0-14 2199</inkml:trace>
  <inkml:trace contextRef="#ctx0" brushRef="#br0" timeOffset="1">0 75 9162,'0'0'10218,"202"0"-9522,-129 0-368,0 0-304,1 11-24,-1 5-920,-9 9-1360,-9 25-1833,-9-4-944,-18 1-2569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6857,'0'0'8645,"4"-25"-7295,48-186 454,-40 162-1008,11-99 0,-12 58-413,-6 65-291,-3 16 50,0 9 346,61 213 369,-51-168-920,1 0 1,3-2-1,2 0 0,1 0 1,50 77-1,-66-114-494,8 8-505,1-7-3660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9482,'0'0'7674,"174"69"-7346,-119-58-328,19-11-1705,-10 0-855,-18-6-2313</inkml:trace>
  <inkml:trace contextRef="#ctx0" brushRef="#br0" timeOffset="1">413 0 8786,'0'0'8594,"36"184"-7914,-8-118-336,-1-5-128,1-6-168,-10-14-48,1-11-272,-1-10-776,-9-23-5146,-9-22 1321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8634,'0'0'10746,"37"19"-9819,121 65-410,-138-72-418,0 1 0,-1 0-1,0 2 1,-1 0 0,0 1-1,-1 1 1,-1 0 0,-1 1-1,14 23 1,-23-34-55,3 6 43,0 1-1,-1 0 0,-1 1 0,0 0 0,0 0 1,6 27-1,-11-35-42,0 1 0,-1-1 0,1 0-1,-2 1 1,1-1 0,-1 1 0,0-1 0,-1 1 0,1-1 0,-2 1 0,1-1 0,-1 0-1,0 0 1,0 1 0,-1-1 0,-7 12 0,4-10-39,-1 0 0,-1 0 1,1-1-1,-1 0 0,-1 0 0,0-1 1,0 0-1,0-1 0,-1 0 0,0 0 1,0-1-1,-11 4 0,3-3-758,1 0 1,-2-1-1,1-2 1,0 0-1,-1 0 1,-30-1-1,48-2 506,0 0-1,0 1 1,0-1 0,-1 0-1,1 0 1,0 0 0,0 0-1,0 0 1,-1 0 0,1 0-1,0-1 1,0 1 0,0 0-1,0-1 1,-1 1 0,1-1-1,0 1 1,0-1 0,0 1-1,0-1 1,0 0-1,0 1 1,0-1 0,0 0-1,1 0 1,-1 0 0,0 0-1,0 0 1,1 0 0,-1 0-1,1 0 1,-1 0 0,1 0-1,-1 0 1,0-2 0,0-21-7326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3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102 101 11402,'0'0'4107,"0"26"-1931,0 90-245,0-104-1636,0 1 0,1-1 0,1 0 1,0 0-1,1 0 0,0 0 0,1 0 0,0-1 0,1 1 0,0-1 0,1 0 0,0-1 0,9 13 1,-8-15-241,0 1 0,1-1 0,0-1-1,1 1 1,0-1 0,0-1 0,0 0 0,1 0 0,-1-1 0,1 0 0,1-1 0,-1 0 0,1 0 0,-1-1 0,1-1 0,0 1 0,0-2 0,0 0 0,1 0 0,-1-1 0,11-1 0,-16 0-48,0 1-1,0-1 0,0-1 0,-1 1 0,1-1 1,-1 0-1,1 0 0,-1-1 0,0 0 0,0 0 1,0 0-1,0 0 0,0-1 0,-1 1 0,1-1 1,-1-1-1,0 1 0,0 0 0,-1-1 1,0 0-1,1 0 0,-1 0 0,-1 0 0,1-1 1,2-8-1,0-2 21,-1-1 0,0 1 1,-1-1-1,-1 0 0,-1 0 1,0 0-1,-3-28 0,0 32-64,0 1-1,-1 0 1,0-1-1,0 1 1,-2 1-1,1-1 1,-2 1-1,0-1 1,0 1-1,-1 1 1,0-1-1,0 1 1,-1 1-1,-1-1 1,0 2-1,0-1 1,-1 1-1,0 0 1,0 1-1,0 0 1,-1 1-1,0 0 1,-1 1-1,1 0 1,-1 0-1,0 2 1,0-1-1,-1 2 1,1-1-1,-16 0 1,3 3-1365,1 1 0,-1 1 0,1 1 0,-47 13 0,-11 8-6681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4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33 361 9994,'0'0'9806,"-6"-1"-9284,-18-7-122,22 5 562,9 1-577,12-1 56,454-45 2072,-51 3-2121,211 15 62,-173 10-248,-153-4 147,107-4 126,136-4 107,568-53 758,-536 59-924,-420 22-336,205 2 214,-195 3 356,-170-1-627,6-1 186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0:5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11042,'0'0'7593,"4"0"-6961,469-36 4520,-393 28-4892,440-36 1012,-442 38-981,78-7 154,247-13 314,-141 6-401,-9-1-47,154-1 304,-185 9-440,514-9 197,-106 3 16,-97-14-93,-64 8 149,-10 9-144,22-1 101,-231 11 897,-247 5-1521,-1 0 0,0-1 0,1 1 0,-1-1 0,0 1 1,0-1-1,0 0 0,0 0 0,0 0 0,0 0 0,-1 0 0,1-1 0,-1 1 0,3-4 0,2-4-955,19-17-4904,-5-1-6587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6249,'0'0'10074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11682,'0'0'7626,"0"159"-6906,0-90-136,0 0-152,0-9-159,0-8-81,0-13-104,0-14-88,0-12-368,0-10-1081,0-22-6592,0-9 1831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5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9 272 3393,'0'0'12953,"-1"-25"-12047,-7-201 917,10 206 221,1 42 401,3 16-1915,44 205 1620,-12-45-1374,19 89-666,-57-286-197,0 1 0,0 0 0,0-1 0,1 1 0,-1-1 0,1 1 0,-1 0 0,1-1 0,-1 1-1,1-1 1,0 0 0,-1 1 0,1-1 0,0 1 0,0-1 0,0 0 0,0 0 0,1 0 0,-1 0 0,0 1 0,0-1 0,1-1 0,-1 1 0,0 0 0,3 1 0,-2-3-153,-1 1 0,0-1 0,1 0 0,-1 0-1,0 0 1,1 0 0,-1 0 0,0 0 0,0 0 0,0 0 0,0-1 0,0 1-1,0 0 1,0-1 0,0 1 0,-1-1 0,1 1 0,0 0 0,-1-1 0,1 0-1,-1 1 1,0-1 0,1 1 0,-1-4 0,9-35-5541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6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32 4993,'0'0'11553,"3"-5"-10938,-1 3-558,-1 0 0,1 0 0,-1 1 0,1-1 1,0 0-1,0 1 0,0-1 0,0 1 0,0-1 0,0 1 0,0 0 0,0 0 0,1 0 1,-1 0-1,0 0 0,1 1 0,2-2 0,2 1 69,0 1-1,0-1 1,0 1 0,0 0-1,0 1 1,8 1-1,3 1 90,0 2 0,0 0-1,-1 1 1,23 11 0,-29-12-120,0 1 0,-1 1 0,1 0-1,-1 0 1,-1 1 0,1 0 0,-1 0 0,-1 1 0,1 1 0,-2-1 0,1 1 0,-1 0 0,-1 1 0,0 0 0,0 0 0,-1 0 0,-1 1 0,0 0 0,0 0 0,-1 0 0,-1 0 0,0 0 0,1 18 0,-2-16-1,0 0 0,-1 0 0,0 1 1,-1-1-1,-1 0 0,0 0 0,-1-1 0,0 1 0,-2 0 1,1-1-1,-1 0 0,-1 0 0,-1 0 0,1-1 0,-2 0 1,0 0-1,0-1 0,-1 0 0,0 0 0,-16 12 1,10-8-36,0-2 0,-2 0 1,1 0-1,-2-2 1,1 0-1,-1-1 0,-1 0 1,0-2-1,0 0 0,-26 6 1,25-10-1605,0-1 0,0 0 0,-30 0 0,60-3-2808,15 0-1172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 9938,'0'0'10737,"-18"24"-10257,18-24-480,-73 105 383,69-99-337,1 0 0,0 1 0,1 0 1,0-1-1,0 1 0,0 0 0,1 0 0,0 0 0,0 0 1,0 1-1,1-1 0,0 0 0,2 10 0,0 8 121,-2-13-101,1 0-1,0-1 0,1 1 0,0-1 0,1 1 0,0-1 1,1 0-1,0 0 0,1 0 0,0-1 0,1 0 0,0 0 0,0 0 1,9 9-1,-8-11-216,-1-2 0,1 1 0,0-1 0,0 0 1,1 0-1,0-1 0,0 0 0,0 0 0,0-1 0,1 0 1,0-1-1,0 0 0,0 0 0,0-1 0,0 0 0,1-1 1,18 1-1,-26-2-53,0 0 0,0 0 1,0 0-1,0-1 0,0 1 1,1-1-1,-1 0 0,0 0 1,0 0-1,-1 0 0,1 0 1,0 0-1,0 0 0,0 0 1,-1-1-1,1 1 0,-1-1 1,1 1-1,-1-1 1,1 1-1,0-3 0,1-2-601,1 1 1,-2-1-1,1 0 0,-1 1 0,0-1 0,2-8 1,-1-22-5375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7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11883,'0'0'6161,"165"-5"-5993,-119-1-168,9 4-24,-18-7-1056,-1-4-1145,-8-1-783,-19-3-3130</inkml:trace>
  <inkml:trace contextRef="#ctx0" brushRef="#br0" timeOffset="1">19 1 11026,'0'0'5738,"164"44"-5738,-90-28-1161,-19-5-1487,0 0-3882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8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10138,'0'0'3928,"-2"30"-2705,-5 193 824,9-149-1052,25 138-1,-21-191-951,-4-41-349,-4-43-348,-3 30 453,-2 1 0,-1 0 0,-23-56-1,-7-30-21,32 95 446,1-1 1,1 0 0,-1-40 0,5 63-204,1 1 0,-1-1 1,0 0-1,0 0 0,1 0 1,-1 1-1,0-1 0,1 0 1,-1 0-1,0 1 1,1-1-1,-1 0 0,1 1 1,0-1-1,-1 0 0,1 1 1,0-1-1,-1 1 0,1-1 1,0 1-1,-1-1 1,1 1-1,0-1 0,0 1 1,-1 0-1,1 0 0,0-1 1,2 1-1,28-5 158,-23 5-125,218-5 356,-134 7-2152,-90-2 1011,5-1-540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8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10458,'0'0'7442,"183"41"-7290,-128-30-152,0 3-848,9 3-1433,-18-4-1552,-9-2-2704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2681,'0'0'14315,"-9"146"-13035,9-77-536,0 0-328,19-1-144,-10-7-144,0-12-128,9-7-24,-9-15-816,10-13-1833,-10-9-1695,0-5-417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9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1 546 8106,'0'0'10761,"3"-15"-9962,6-34-204,10-38 389,-5-1 0,5-111 0,-19 91-541,1 121-477,1 0 0,0-1 1,1 1-1,0-1 0,8 18 0,3 14 121,34 110 123,-39-130-190,0-1 1,2 0-1,1 0 0,17 24 1,-25-42-15,0 0 0,0 0 0,1-1 0,0 1 0,8 5 0,-12-9-6,0 0 0,0 0 1,-1-1-1,1 1 0,0-1 0,0 1 0,0-1 1,0 1-1,0-1 0,0 0 0,0 1 0,0-1 1,0 0-1,0 0 0,0 1 0,0-1 0,0 0 1,0 0-1,0 0 0,0 0 0,0-1 0,0 1 1,0 0-1,0 0 0,0-1 0,0 1 0,0 0 1,0-1-1,0 1 0,0-1 0,0 1 0,0-1 1,-1 0-1,1 1 0,0-1 0,0 0 0,-1 1 1,1-1-1,0 0 0,-1 0 0,1 0 0,-1 0 1,1 0-1,0-1 0,5-15 60,0-1 1,-1 1-1,-1-1 0,0 0 0,-2 0 0,1-19 1,-3-120 117,-3 72-76,4 63-701,1 32-3095,6 33-2681,9-12 902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9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9642,'0'0'10702,"0"7"-10331,1 59 1115,16 119 1,9-37-1155,-23-131-26,4 7-3569,-5-23 2631,-1 0 1,0 0 0,0-1-1,1 1 1,-1 0 0,0-1-1,1 1 1,-1-1-1,0 1 1,1-1 0,-1 0-1,1 0 1,-1 1-1,0-1 1,1 0 0,-1 0-1,1-1 1,-1 1 0,3-1-1,13-1-7547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09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7 9090,'0'0'11649,"-20"-2"-11026,2-1-471,0 2 0,-30 1 0,44 1-105,-1 1-1,1-1 1,0 1 0,-1 0-1,1 0 1,0 1 0,0-1 0,1 1-1,-1 0 1,1 0 0,-1 0-1,1 0 1,0 1 0,0-1-1,0 1 1,0 0 0,1 0 0,0 0-1,-3 6 1,1-3 49,-5 10 99,1 1 1,1 0-1,1 0 1,1 0 0,0 1-1,1 0 1,1 0-1,1 0 1,1 0 0,0 0-1,4 37 1,-2-49-189,0-1 0,1 1 1,0-1-1,0 0 0,0 0 1,0 0-1,1 0 0,0 0 1,0-1-1,1 1 0,0-1 0,-1 0 1,2 0-1,-1 0 0,1-1 1,-1 1-1,1-1 0,1 0 1,-1 0-1,0-1 0,1 0 1,0 0-1,0 0 0,0 0 1,0-1-1,8 2 0,-5-2-344,0 0 0,0 0 0,0-1 0,1 0 0,-1 0-1,0-1 1,1 0 0,-1-1 0,0 0 0,1-1 0,-1 1 0,0-2 0,0 1 0,0-2-1,0 1 1,-1-1 0,11-6 0,10-12-3557,-9 4-1862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10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92 671 11763,'0'0'8153,"0"-27"-7109,-1-15-796,-1-7 32,6-52 1,8-22 140,41-188 1,-53 310-423,0 0 1,0 0-1,0 0 1,0 0-1,0 0 1,1 1-1,-1-1 1,0 0-1,1 0 1,-1 0-1,1 0 1,-1 0-1,1 1 1,-1-1-1,1 0 1,-1 1-1,1-1 1,0 0-1,-1 1 1,2-2 0,8 11-116,6 33-6,-15-38 156,96 374 658,-85-327-661,-4-1-263,-7-27-3586,-19-28-5057,-1-11 1816</inkml:trace>
  <inkml:trace contextRef="#ctx0" brushRef="#br0" timeOffset="1">0 357 3593,'0'0'14099,"156"33"-13819,-101-25-200,-9 1-80,9-4-1088,-9-5-1457,-10 0-704,-8 0-2424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6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12107,'0'0'7485,"12"25"-5751,11 20-906,107 229 2733,-97-186-3015,-4 2 1,-3 1 0,-5 1-1,-3 1 1,-5 0-1,2 122 1,-14-171-375,-1 10 138,-7 67 0,5-105-240,-1 0 0,0 0-1,-2 0 1,1 0-1,-2-1 1,0 0 0,-1 0-1,-13 21 1,10-20 10,8-12-76,1-1 1,-1 0 0,0 0-1,0 0 1,0-1-1,0 1 1,0 0-1,0-1 1,-1 1 0,1-1-1,-1 0 1,0 0-1,-5 4 1,6-6-344,2-83-9579,0 37-2591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1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234 363 8738,'0'0'8910,"8"25"-7806,25 81-170,-31-102-848,-1 1 0,0-1 1,1 1-1,0-1 1,0 0-1,0 0 1,1 0-1,0 0 0,-1 0 1,1 0-1,0-1 1,1 1-1,-1-1 1,1 0-1,-1 0 0,1 0 1,0-1-1,0 1 1,0-1-1,0 0 1,1 0-1,-1 0 0,0-1 1,1 0-1,0 1 1,-1-2-1,1 1 0,0 0 1,-1-1-1,10 0 1,-12 0-81,0-1 1,0 1-1,0 0 0,0-1 1,0 1-1,0-1 0,0 0 1,0 0-1,0 0 0,0 0 1,0 0-1,0 0 1,-1 0-1,1 0 0,-1-1 1,1 1-1,-1-1 0,3-2 1,0-2 4,0 1 0,-1-1-1,0 1 1,0-1 0,0 0 0,1-7 0,2-6-48,-1 0 0,-2-1 0,3-24 0,-5 27-206,0 0 0,-1 0 0,-1 0 0,0 0 0,-2 0 0,0 0 0,-1 0 0,0 1 0,-1 0 1,-9-20-1,8 25-193,-1-1 1,0 1-1,-1 0 1,0 1-1,0 0 1,-1 0-1,-1 1 1,1 0-1,-1 0 1,-1 1-1,0 1 1,0-1-1,0 2 1,-13-6-1,5 5-446,1 1 0,-1 0 0,0 1 0,0 2-1,-1 0 1,1 0 0,-25 2 0,-32 0 3215,41 2 1842,202-15 1556,10 0-4350,-175 14-1440,0 0-1,0 0 0,-1 0 1,1 0-1,0 1 0,0-1 1,0 0-1,-1 1 0,1-1 1,0 1-1,-1 0 0,1 0 1,-1-1-1,1 1 0,0 0 1,-1 0-1,0 0 0,1 1 1,-1-1-1,0 0 0,0 1 1,1-1-1,0 2 0,-1 0-107,0 0-1,1 0 1,-1 0-1,0 0 0,-1 1 1,1-1-1,-1 0 1,1 0-1,-1 1 0,0-1 1,-1 6-1,-1 4-986,0 0-1,-1-1 1,0 0-1,-1 0 1,-9 20-1,-15 26-6119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1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688 1133 9194,'0'0'8514,"-27"17"-9939,18-39-2839,0-6-2650</inkml:trace>
  <inkml:trace contextRef="#ctx0" brushRef="#br0" timeOffset="1">1 0 11026,'0'0'6034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1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5417,'0'0'13295,"-15"0"-10609,51 2-2002,-1 1-1,53 11 1,7 3-376,597 35 371,5-46-262,-513-7-275,776-50 1214,-882 42-1108,160-10-285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1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316 399 10594,'0'0'10503,"-3"-7"-9902,2 5-508,0-1 0,0 0-1,0 1 1,-1 0 0,1-1 0,0 1 0,-1 0 0,0 0-1,1-1 1,-1 1 0,0 0 0,0 1 0,0-1 0,0 0-1,-1 1 1,1-1 0,0 1 0,-1 0 0,1-1 0,-1 1-1,1 0 1,-1 1 0,1-1 0,-1 0 0,0 1 0,0 0-1,-5-1 1,-3 0 75,0 1-1,-1-1 0,1 2 1,-1 0-1,1 0 0,0 1 1,0 1-1,0-1 0,0 2 1,-11 4-1,14-4-151,1 0 1,0 1-1,0 0 1,0 0-1,1 1 0,0-1 1,0 1-1,0 0 1,1 1-1,0 0 1,0 0-1,1 0 0,0 0 1,-5 10-1,4 0 8,0-1 0,0 1 0,2 0-1,0 0 1,1 0 0,1 0-1,0 0 1,1 0 0,6 34 0,-6-47-27,1 0 1,0-1 0,0 1 0,0 0-1,1-1 1,-1 1 0,1-1 0,0 0-1,0 1 1,0-1 0,0 0 0,1 0 0,-1 0-1,1-1 1,0 1 0,0 0 0,0-1-1,0 0 1,0 0 0,1 0 0,-1 0-1,7 2 1,-8-3-3,1 0-1,0 0 1,-1-1 0,1 0-1,0 1 1,0-1 0,-1 0-1,1 0 1,0 0 0,0-1-1,-1 1 1,1-1 0,0 1-1,-1-1 1,1 0 0,0 0-1,-1 0 1,1 0-1,-1-1 1,0 1 0,1-1-1,-1 1 1,0-1 0,0 0-1,0 0 1,0 0 0,0 0-1,-1 0 1,1 0 0,0-1-1,2-4 1,3-9 6,1 0 1,-2 0-1,0-1 1,-1 0-1,5-31 1,3-91-95,-12 126 77,7-319-180,-8 329 204,0-3 27,1 0 0,-1 0 0,0 0 0,-1 0-1,1 0 1,-1 0 0,-1 0 0,1 0 0,-1 0 0,0 0 0,0 0-1,-5-8 1,4 12 193,2 3-222,1-1 0,-1 0 0,1 0-1,-1 1 1,0-1 0,1 1-1,-1-1 1,1 0 0,0 1 0,-1-1-1,1 1 1,-1-1 0,1 1-1,0-1 1,-1 1 0,1-1 0,0 1-1,0 0 1,-1-1 0,1 1-1,0-1 1,0 1 0,0 0-1,0-1 1,0 1 0,0 0 0,0-1-1,0 1 1,0 0 0,0-1-1,0 1 1,0-1 0,0 1 0,0 0-1,1 0 1,-1 1 8,2 84 209,4-1 1,3 0-1,37 147 0,-45-216-193,-1-16-48,-1 1-1,1-1 1,0 1 0,0-1-1,0 1 1,0-1 0,0 0-1,0 1 1,0-1 0,0 1-1,0-1 1,0 1 0,0-1-1,0 1 1,0-1 0,0 1-1,0-1 1,0 1 0,0-1-1,1 1 1,-1-1 0,0 0-1,0 1 1,1-1 0,-1 1-1,0-1 1,1 0 0,-1 1-1,0-1 1,1 0 0,-1 1-1,0-1 1,1 0 0,-1 1-1,1-1 1,-1 0-1,1 0 1,-1 0 0,0 0-1,1 1 1,-1-1 0,1 0-1,-1 0 1,1 0 0,9 22-4674,-1-3-1392,0 0-2632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14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 7042,'0'0'12952,"-9"0"-12335,1 0-588,0 0 132,-1-1 1,1 1-1,0 1 0,0-1 1,0 2-1,0-1 0,-1 1 0,2 0 1,-1 1-1,0 0 0,0 0 1,1 0-1,-10 7 0,9-4-54,0 1 0,1 1 0,-1 0 0,1 0 0,1 0 0,0 1-1,0 0 1,0 0 0,1 0 0,1 1 0,-1-1 0,-3 17 0,3-3 79,0 0 1,2 0-1,1 1 1,1 35-1,1-57-184,0 0 1,0 0-1,0 0 0,0 0 1,1 1-1,-1-1 0,1 0 0,0 0 1,0 0-1,0 0 0,0-1 1,0 1-1,0 0 0,0 0 0,0-1 1,1 1-1,-1 0 0,1-1 1,-1 1-1,1-1 0,3 3 0,-1-2-7,0 0 0,1 0-1,-1 0 1,1-1 0,-1 1-1,1-1 1,0 0-1,-1 0 1,10 0 0,-8-1-6,0 0 1,1 0 0,-1 0-1,0-1 1,0 0 0,0 0-1,0 0 1,0-1 0,0 0 0,0 0-1,-1-1 1,1 1 0,-1-1-1,0 0 1,1-1 0,4-4-1,-3-1 21,-1 0 1,0-1-1,-1 1 0,0-1 0,-1-1 0,0 1 0,0 0 0,-1-1 0,-1 0 1,2-13-1,0-8 212,-1-57 0,-3 74-4,1 28-135,1-1 0,0 0 0,1 0 0,0 0 0,1 0 0,0 0 0,11 21 0,-1-7 80,2 0-1,21 28 1,-32-46-162,2 0 1,-1 0-1,1-1 0,0 0 1,1 0-1,-1-1 0,1 0 1,0 0-1,1-1 0,0 0 0,0 0 1,14 4-1,-10-5-698,0-1 0,0-1-1,1 0 1,-1 0 0,19-2 0,4 0-5636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1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45 4825,'0'0'10062,"-2"-7"-8878,1 5-1053,0-1-1,-1 1 0,1 0 1,0 0-1,-1-1 1,0 1-1,0 0 0,1 0 1,-1 1-1,0-1 0,-1 0 1,1 1-1,0-1 0,0 1 1,-1 0-1,1-1 0,0 1 1,-1 0-1,0 1 1,1-1-1,-1 0 0,1 1 1,-1-1-1,0 1 0,1 0 1,-1 0-1,0 0 0,1 0 1,-1 0-1,0 1 0,1-1 1,-1 1-1,0 0 0,1 0 1,-1 0-1,1 0 1,0 0-1,-5 3 0,0 1-5,-1 0 1,1 1-1,0 0 0,0 0 1,1 1-1,0-1 0,0 2 1,1-1-1,-1 0 0,1 1 0,1 0 1,0 0-1,0 1 0,1-1 1,0 1-1,0 0 0,1 0 1,0 0-1,0 0 0,1 0 0,0 14 1,1-21-127,1 0 0,-1 0 0,1 0 0,0 0 0,-1 0 1,1 0-1,0 0 0,0 0 0,0 0 0,0 0 0,1 0 0,-1 0 0,0-1 1,1 1-1,0-1 0,-1 1 0,1-1 0,0 1 0,-1-1 0,1 0 0,0 0 1,0 0-1,0 0 0,0 0 0,0-1 0,0 1 0,0 0 0,1-1 0,2 1 1,2 0-58,0 1 0,1-1 0,-1-1 1,1 1-1,-1-1 0,1-1 0,13-1 1,-18 0 37,0 1-1,0-1 1,0 0 0,0 0 0,0 0 0,-1 0 0,1-1 0,-1 1 0,0 0-1,0-1 1,0 0 0,0 0 0,0 1 0,0-1 0,-1 0 0,1-1 0,-1 1 0,0 0-1,0 0 1,0 0 0,0-1 0,0-3 0,2-10 38,0 1 0,-1 0 0,-1-21 0,-1-32 693,0 69-575,2 19-231,6 14 85,2-1 0,19 42 0,5 14 193,83 307 142,-113-375-280,-1-1 1,0 1 0,-2 38-1,-3-57-42,1 0-1,-1 0 1,0 0 0,0 0-1,0 0 1,0-1-1,0 1 1,0-1 0,0 1-1,0-1 1,0 0 0,0 0-1,0 0 1,0 0-1,0 0 1,0 0 0,0 0-1,-2-1 1,-3 0-29,-2 1-7,0-2 0,0 1-1,0-1 1,0-1 0,0 0 0,0 0-1,1 0 1,0-1 0,-1-1-1,1 1 1,1-1 0,-1-1 0,1 1-1,0-1 1,0-1 0,1 1-1,-1-1 1,1 0 0,1 0 0,0-1-1,0 0 1,-8-15 0,9 15 48,1 1 0,-1-1 0,1 1 1,1-1-1,-1 0 0,1 0 0,0 0 1,1-1-1,0 1 0,1 0 0,-1-1 0,1 1 1,1 0-1,0 0 0,0-1 0,1 1 1,-1 0-1,2 0 0,-1 0 0,1 0 1,1 1-1,-1-1 0,1 1 0,0 0 1,9-11-1,0 6 17,0-1 0,1 2 1,0 0-1,1 0 0,0 2 0,1 0 1,0 0-1,1 2 0,-1 0 0,1 0 0,18-3 1,-18 6-1454,0 1 0,0 0 0,30 0 0,-27 3-4971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17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0 317 9282,'0'0'10285,"5"-16"-10010,-1 2-144,0 0 0,2-1 0,0 2 0,0-1 0,1 1 0,1 0 0,0 0 0,1 1 0,11-13 1,-13 18-58,24-20 1272,-30 26-1306,0 0-1,0 0 1,0 1 0,0-1 0,0 1 0,0-1 0,1 1 0,-1 0 0,0-1 0,0 1-1,1 0 1,-1 0 0,0 0 0,0 0 0,1 0 0,-1 0 0,0 0 0,0 0-1,1 0 1,-1 1 0,0-1 0,0 1 0,1-1 0,-1 0 0,0 1 0,0 0-1,0-1 1,0 1 0,2 1 0,49 57 785,-41-46-710,0 0 0,0 0 1,25 20-1,-31-30-110,0 1 1,0-1-1,1 0 1,-1-1-1,1 1 1,-1-1-1,1 0 1,0 0-1,0-1 1,0 0-1,0 0 1,0 0-1,0-1 1,12 0-1,-15-1-7,0 0 0,0-1-1,0 1 1,-1-1-1,1 1 1,-1-1-1,1 0 1,-1 0 0,1 0-1,-1 0 1,0 0-1,0-1 1,0 1-1,0-1 1,0 1 0,-1-1-1,1 0 1,-1 0-1,2-5 1,23-59 209,-26 66-204,6-21 35,-1 0 1,-2-1-1,0 1 1,-1-1-1,-1-29 0,-1 51-172,0 15-6741,0 2-819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0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28 5433,'0'0'16500,"0"-4"-15597,0 1-1067,0 3 241,1-1 1,-1 1 0,0-1 0,0 1-1,0-1 1,0 0 0,0 1-1,0-1 1,0 1 0,0-1 0,0 1-1,0-1 1,0 0 0,0 1-1,0-1 1,-1 1 0,1-1 0,0 1-1,0-1 1,0 1 0,-1-1-1,1 1 1,0-1 0,-1 1 0,1-1-1,0 1 1,-1 0 0,1-1-1,-1 1 1,1-1 0,-1 1 0,1 0-1,-1 0 1,1-1 0,-2 1-1,1 0 262,1-1-323,-1 1 1,1 0-1,0 0 0,0-1 1,-1 1-1,1 0 0,0 0 1,-1-1-1,1 1 0,0 0 0,-1 0 1,1 0-1,0 0 0,-1 0 1,1-1-1,-1 1 0,1 0 1,0 0-1,-1 0 0,1 0 0,-1 0 1,1 0-1,0 0 0,-1 0 1,1 0-1,0 1 0,-1-1 0,1 0 1,0 0-1,-1 0 0,1 0 1,-1 0-1,1 1 0,0-1 1,0 0-1,-1 0 0,1 1 0,0-1 1,-1 0-1,1 0 0,0 1 1,0-1-1,-1 0 0,1 1 1,0-1-1,0 1 0,-13 14 68,9-8-64,0 1 0,1-1 0,0 1 0,0-1 0,0 1 0,1 0 0,0 0 1,1 0-1,-1 10 0,1 77 111,2-52-78,0-16-21,2 0-1,1 0 1,1 0-1,1-1 1,1 0-1,2 0 1,1 0 0,17 32-1,-25-52-21,0-1-1,0 1 1,-1 0-1,1 0 0,-1 0 1,-1 0-1,1 0 1,-1 0-1,0 11 1,-1-3 37,1-12-45,-1 0 0,0 0 0,1 0 0,-1 0 0,0-1 0,0 1 0,0 0 0,0 0 0,-1-1 0,1 1 0,0-1 0,-1 0 0,1 1 0,-1-1 0,1 0 0,-1 0 0,0 0 0,1 0 0,-4 2 0,-43 20-107,33-17 7,9-3-170,0 0 1,0-1-1,0 1 0,0-1 1,0-1-1,-1 1 0,1-1 1,-1 0-1,-10 0 0,15-12-5540,2-58-4750,0 34 4295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0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8426,'0'0'11418,"12"-5"-9977,20 2-225,43 1 1,-46 2-2161,-1-1 0,42-7 0,-69 8 601,14-1-3612,-11 9-1993,-4 9 149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1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9402,'0'0'6121,"5"-20"-5503,-2 3-437,-1-1 130,2 0-1,0 1 1,1 0 0,0 0 0,2 1-1,13-27 1,-19 42-237,-1 0 0,1 0 0,-1 0 0,1 0 0,0 0 0,0 0 0,-1 0 1,1 0-1,0 0 0,0 0 0,0 1 0,0-1 0,0 0 0,0 1 0,0-1 0,0 1 0,1-1 0,-1 1 0,0-1 0,0 1 0,0 0 0,1 0 0,-1 0 0,0-1 0,0 1 0,0 0 0,1 0 0,-1 1 0,0-1 0,0 0 0,0 0 0,1 1 0,-1-1 0,0 0 0,0 1 0,0-1 0,2 2 0,3 2 51,1 1 0,-1 0 0,-1 0-1,1 1 1,6 7 0,15 14 443,-20-22-521,0-1-1,0 0 1,1 0-1,0-1 1,-1 0-1,1 0 1,0-1-1,0 0 1,1 0-1,-1-1 1,0 0-1,0-1 1,10 0-1,-16 0-40,0-1-1,1 1 1,-1-1-1,0 1 1,0-1 0,0 0-1,0 0 1,0 0-1,0 0 1,-1 0-1,1 0 1,0 0-1,0-1 1,-1 1-1,1-1 1,-1 1-1,1-1 1,-1 0-1,0 0 1,1 1 0,-1-1-1,0 0 1,0 0-1,-1 0 1,1 0-1,0-2 1,2-4 123,-1 0 1,0 1 0,0-1 0,-1 0-1,0 0 1,0-9 0,-1 16-14,2 12-8813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5033,'0'0'9820,"-5"0"-8752,-13 0-404,13 0 653,-14 33 2003,5 6-2085,10-28-1091,0 0 0,0 1 1,1-1-1,1 1 0,0-1 0,-1 22 0,-6 220 838,9-236-933,-1-12-41,1 0 0,-1 0-1,2 0 1,-1 0 0,0 0 0,1 0-1,0-1 1,0 1 0,0 0 0,4 8 0,4 38 24,-7-44-17,-1 1 0,1 0 0,-2 0 1,1 0-1,-1 0 0,0 0 1,-3 14-1,2 7 45,1 4-13,1-10 30,-1 0-1,-2 0 1,-5 35 0,-2 22 179,0 5-170,3-19-60,2-9-1,-5 49 26,0 3-33,-5-6-1,10-63-10,-16 70 0,10-62 1,-9 95-1,13-79-5,1 11 11,6 97-1,1-57-5,-2 522 66,9-516-52,-9-84 5,-1 4 80,10 80-1,-3-71 6,-1 60-1,2 20 33,3 84 241,-6 87-121,-7-165-3,3 384 122,0-519-928,5-10-581,-5 7 1042,18-33-3432,13-40 0,-12 1-4334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3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 6105,'0'0'13513,"-5"-8"-10960,4 8-2472,1 0 0,0-1 0,0 1 0,0 0 0,0 0-1,-1 0 1,1 0 0,0 0 0,0-1 0,0 1 0,0 0-1,0 0 1,0 0 0,0 0 0,0-1 0,-1 1 0,1 0 0,0 0-1,0 0 1,0 0 0,0-1 0,0 1 0,0 0 0,0 0-1,0 0 1,0-1 0,0 1 0,0 0 0,0 0 0,0 0-1,0-1 1,0 1 0,1 0 0,-1 0 0,0 0 0,0 0 0,0-1-1,0 1 1,0 0 0,0 0 0,0 0 0,0 0 0,1 0-1,-1-1 1,0 1 0,0 0 0,0 0 0,0 0 0,1 0 0,-1 0-1,0 0 1,0 0 0,0 0 0,1-1 0,194-4-385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3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103 196 8194</inkml:trace>
  <inkml:trace contextRef="#ctx0" brushRef="#br0" timeOffset="1">103 196 8194,'-84'-138'7824,"66"104"-2255,18 34-5547,0 0 0,0-1 0,0 1 0,0 0 0,-1 0 0,1 0 0,0 0 0,0 0 1,0 0-1,0 0 0,0-1 0,0 1 0,0 0 0,0 0 0,0 0 0,0 0 0,0 0 1,0 0-1,0 0 0,0-1 0,0 1 0,0 0 0,0 0 0,1 0 0,-1 0 0,0 0 1,0 0-1,0 0 0,0 0 0,0-1 0,0 1 0,0 0 0,0 0 0,0 0 0,0 0 0,0 0 1,1 0-1,-1 0 0,0 0 0,0 0 0,0 0 0,0 0 0,0 0 0,0 0 0,0 0 1,0 0-1,1 0 0,-1 0 0,0-1 0,0 1 0,0 0 0,0 1 0,0-1 0,0 0 1,0 0-1,1 0 0,-1 0 0,0 0 0,0 0 0,0 0 0,0 0 0,0 0 0,0 0 1,0 0-1,1 0 0,1 0 758,304-14 2721,-305 14-2619,30-5-9977,-27 5 6689,7 0-6404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4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7842,'0'0'15080,"2"-4"-14622,-1 2-409,1 0 1,0 1 0,0-1-1,0 1 1,-1-1 0,1 1-1,1-1 1,-1 1 0,0 0-1,0 0 1,0 0 0,1 0-1,-1 1 1,0-1 0,1 0-1,-1 1 1,1 0 0,-1 0-1,1-1 1,-1 1 0,1 1-1,-1-1 1,0 0 0,5 2-1,81 14 547,-63-11-473,48 10-203,1-4-1,99 2 1,-172-13-548,-28 3-11254,8 0 4870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4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6809,'0'0'14170,"3"11"-13138,8 20-305,1-1 0,1 0 0,30 49-1,67 90 755,-89-138-1354,-13-16-110,1-1 1,1 0-1,0-1 1,0 0-1,2-1 1,0 0-1,23 19 1,-33-30-412,1 0 0,-1-1 0,0 1 1,1 0-1,-1-1 0,1 1 0,-1-1 1,1 0-1,-1 0 0,1 0 0,-1 0 1,1 0-1,0 0 0,-1-1 0,0 1 1,1-1-1,-1 0 0,1 1 0,-1-1 1,0-1-1,1 1 0,-1 0 0,0 0 1,0-1-1,0 1 0,0-1 0,0 0 1,0 1-1,-1-1 0,1 0 0,2-4 1,14-16-4439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4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0 10546,'0'0'13634,"0"4"-12901,-2 26-200,-2 0 0,-1 0-1,-1 0 1,-13 35-1,0 2 11,-32 101 434,11-44-357,31-104-521,8-17-89,-1 0-1,1 0 0,0 0 0,0 0 1,0 1-1,0-1 0,0 0 0,1 0 0,-1 6 1,1-9-40,10 13-9650,-1-4 1917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7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25 4537,'0'0'13476,"0"-1"-13279,0 0-1,0 0 1,0 0-1,0-1 0,0 1 1,-1 0-1,1 0 1,-1 0-1,1 0 1,0 0-1,-1 0 0,0 0 1,1 0-1,-1 0 1,0 0-1,1 0 1,-1 0-1,0 0 1,-1-1-1,-11 0 126,0 2 0,0-1-1,0 2 1,0-1 0,0 2 0,-13 2 0,23-3-309,0 0 1,0 0 0,0 0-1,0 0 1,0 0 0,0 0-1,0 1 1,1-1 0,-1 1-1,1 0 1,-1 0 0,1 0-1,0 0 1,-1 0 0,1 0-1,0 1 1,0-1 0,1 1-1,-1 0 1,0-1 0,1 1-1,0 0 1,0 0 0,0 0 0,0 0-1,0 0 1,0 0 0,1 0-1,-1 0 1,1 6 0,0-5-12,0 1 0,0-1 0,0 1 0,1 0 0,-1-1 0,1 1 1,0-1-1,3 8 0,-2-10-2,-1 0 0,1 0 0,-1 0 0,1 0 0,0-1 0,0 1 0,0 0 0,0-1 0,0 0 0,0 1 0,0-1 0,0 0-1,1 0 1,-1 0 0,0 0 0,1-1 0,3 2 0,17 2-41,0-1-1,0-1 1,0 0-1,0-2 0,24-3 1,-46 3 41,0 0 0,0 0 0,0 0 0,-1 0-1,1 0 1,0 0 0,0 0 0,0 0 0,-1-1 0,1 1 0,0 0 0,0-1 0,-1 1 0,1 0 0,0-1 0,0 1-1,-1-1 1,1 1 0,-1-1 0,1 0 0,0 1 0,-1-1 0,1 1 0,-1-1 0,1 0 0,-1 0 0,0 1 0,1-1-1,-1 0 1,0 0 0,0 1 0,1-1 0,-1 0 0,0 0 0,0 0 0,0 1 0,0-1 0,0 0 0,0 0 0,0 0 0,0 0-1,0 1 1,0-1 0,-1 0 0,1 0 0,0 0 0,-1 0 0,2-24 567,74 141-794,-37-51 391,-2 1 1,-4 3-1,-3 0 0,26 89 0,-51-137-36,-1 0 0,-1 1 0,-1 37 0,-1-53-81,0-5-41,0 0 1,0-1-1,-1 1 0,1-1 0,0 1 0,-1-1 0,1 1 1,0-1-1,-1 1 0,1-1 0,-1 1 0,1-1 0,-1 0 1,1 1-1,-1-1 0,1 0 0,-1 1 0,1-1 0,-1 0 1,1 0-1,-1 1 0,1-1 0,-1 0 0,0 0 0,1 0 1,-1 0-1,1 0 0,-1 0 0,0 0 0,0 0 0,-25 1-20,21-2 5,-6 1-51,-1-2-1,1 0 0,0 0 1,-1-1-1,1 0 0,0-1 1,1 0-1,-1-1 0,1 0 1,0-1-1,0 0 0,0 0 1,-11-11-1,7 5 39,0-1-1,0-1 1,1 0-1,1-1 1,0 0 0,1-1-1,-11-20 1,18 29 20,1 1-1,0-1 1,1 0-1,-1 0 0,1 0 1,1 0-1,-1-1 1,1 1-1,1 0 1,-1-1-1,1 1 1,0 0-1,1-1 1,0 1-1,0 0 1,0 0-1,1-1 1,5-12-1,-2 10 12,1 0 0,0 0 0,0 0 0,1 1 0,0 0 0,1 0 0,0 1 0,0 0 0,0 1 0,1-1 0,11-5 0,-2 0 31,1 2 1,1 0-1,0 1 0,1 1 0,0 1 0,0 1 1,1 1-1,0 0 0,0 2 0,0 1 1,34-1-1,-55 4-211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0 187 7618,'0'0'11267,"0"-29"-8091,1 26-3087,0 0 1,0 0-1,0-1 1,0 1-1,1 0 1,-1 0-1,1 0 1,-1 0-1,1 1 1,0-1 0,0 0-1,4-3 1,35-34 540,-31 31-561,-5 4-36,44-37 98,-47 40-117,1 0 1,0 0-1,1 0 0,-1 0 1,0 0-1,0 1 1,1 0-1,-1-1 0,1 1 1,-1 1-1,1-1 1,0 0-1,-1 1 0,7 0 1,-6 2 32,0 0 0,0 0 0,0 1 0,0-1 0,-1 1 0,1 0 0,-1 0 0,1 0 0,-1 1 0,0-1 0,4 8 0,1-2 54,0 1-7,13 15 39,2-1 1,30 25-1,-46-43-127,0-1 0,0 0-1,0 0 1,1-1-1,-1 0 1,1 0-1,1 0 1,-1-1 0,0-1-1,1 1 1,-1-2-1,1 1 1,13 0-1,-18-1 16,1-1-1,-1 0 0,0 0 0,0-1 0,1 1 0,-1-1 0,0 0 0,0 0 0,1-1 0,-1 1 0,0-1 0,0 0 1,-1 0-1,1 0 0,0 0 0,-1-1 0,1 1 0,-1-1 0,0 0 0,0 0 0,0 0 0,0-1 0,0 1 1,-1-1-1,0 1 0,1-1 0,-1 0 0,-1 0 0,1 0 0,0 0 0,-1 0 0,1-7 0,-2 10-90,0 0 0,0 0 0,0 0 0,0 0 0,1 0 0,-1 0 0,0 0 0,0 0 0,1 0 0,-1 0-1,0 0 1,1 0 0,-1 0 0,1 0 0,-1 0 0,1 0 0,0 0 0,-1 1 0,1-1 0,0 0 0,0 0 0,0 1 0,-1-1 0,1 1-1,0-1 1,0 0 0,0 1 0,0 0 0,0-1 0,0 1 0,0-1 0,0 1 0,0 0 0,0 0 0,0 0 0,0 0 0,0 0 0,0 0-1,0 0 1,0 0 0,0 0 0,0 0 0,2 1 0,2-1-331,16 0-4251,5 0-1365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9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44 13955,'0'0'5899,"-4"-5"-5411,2 1-428,0 2-37,1 0 0,-1 0 1,1 0-1,0-1 0,0 1 0,0 0 1,0-1-1,0 1 0,1 0 1,-1-1-1,1 1 0,-1-6 805,1 10-1300,0-1 1,1 0-1,-1 1 1,0-1-1,1 0 1,-1 0-1,1 1 1,-1-1-1,1 0 1,-1 0-1,1 0 1,0 0-1,0 0 1,0 0-1,-1 0 1,3 2 0,14 3-5973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29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9434,'0'0'11234,"-12"3"-10765,4-2-393,5-1-52,0 1 0,0-1 0,0 0 0,1 1 0,-1 0 0,0-1 0,0 1 0,1 0 0,-1 0 0,1 1 0,-1-1 0,1 1 0,-1-1 0,1 1 0,0 0 0,0-1 0,0 1 0,0 0 1,0 1-1,0-1 0,1 0 0,-1 0 0,1 1 0,-1-1 0,1 1 0,0-1 0,-2 5 0,-4 31 316,1 0 0,2 0-1,2 0 1,1 0 0,2 0 0,1 0-1,9 42 1,9 19 164,47 137-1,-57-204-410,-2 0 1,-1 0-1,-1 1 0,-2-1 1,0 39-1,-27-74-1839,13-3 719,0 0 0,0-1-1,1 0 1,0 0 0,0-1 0,-12-13-1,-16-20-4844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0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11586,'0'0'9995,"165"0"-9259,-119 0-384,0 0-200,-10 0-152,10 0-336,-9 0-952,-1 3-1665,-17 2-3000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17 190 496,'0'0'14124,"-17"1"-7830,92 19-4951,1-4-1,146 13 1,163-17-1812,-145-7 712,372-1 128,-355-5-317,158-33-13,-69 2 5,-40 21 110,563-55 19,-411 13-127,-319 43-35,520-30 36,-403 31-57,129-3-8,266 4 42,-468 8-11,797 13 27,-684 1-31,593 32-2,-366 1 18,-86-7 117,176 34-60,-209-20-83,31 8 1,184 17 15,-263-41-1,-355-38 34,0 1 1,0-1 0,0 1-1,0-1 1,-1 1 0,1 0-1,0 0 1,0-1-1,-1 1 1,1 0 0,0 0-1,-1 0 1,1 0-1,-1 0 1,1 0 0,-1-1-1,1 1 1,-1 0-1,0 0 1,0 1 0,1-1-1,-1 0 1,0 0-1,0 0 1,0 0 0,0 0-1,0 1 1,-1 39-256,0-29 343,2 7-129,1 0 1,6 26 0,1 9 7,3 16 18,-7-42-35,-1-1-1,1 34 1,1 25-15,-3-63 10,-1 1 0,-1-1 0,-1 1 0,-4 26 0,-38 135-13,22-107-53,-10 82-1,-3 14 27,23-109 56,0 86 1,1 33 45,9 195 11,9-263-65,0 162 61,0-43-72,-9 10 64,9-52 8,-9 187 73,9-254-18,-9 284 762,10-322-584,-1 41-323,0-88-395,-9-40 191,0-6-1422,0-5 1002,-3-42-6426,-12 14-6204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0 267 12483,'0'0'4910,"9"-27"-4499,31-87-199,-5 33-83,-32 77-17,0-1 0,0 1-1,0 0 1,1 0-1,-1 0 1,1 1 0,0-1-1,0 1 1,9-7 1836,-11 11-1844,-1 1 0,1-1 0,-1 0 0,0 0 0,0 1 0,0-1 0,0 0 0,0 1 0,0-1 0,0 1 0,0-1 0,0 1 0,-1 0 0,1-1 0,0 3 0,2 3 180,7 11 106,1 0 0,0-1-1,2-1 1,0 0 0,17 17-1,-24-27-374,1 0 0,-1 0 0,1-1-1,0 0 1,0 0 0,0-1 0,0 0-1,1 0 1,0-1 0,0 0-1,0 0 1,0-1 0,0 0 0,1 0-1,9 0 1,-16-2-64,0-1 0,0 1 0,-1-1 0,1 0 1,0 0-1,-1 1 0,1-1 0,0 0 0,-1 0 0,1-1 0,-1 1 0,0 0 0,1 0 0,-1-1 0,0 1 0,0-1 1,0 1-1,0-1 0,0 0 0,0 1 0,0-1 0,-1 0 0,1 1 0,0-1 0,0-3 0,12-54-3254,-11 47 1418,4-7-3348,-4 4-1909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15211,'0'0'9434,"137"0"-9226,-109 3-64,-10 0-72,0-3-64,-9 0-112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8914,'0'0'13524,"10"3"-12780,102 32 389,-77-22-1115,-1-1 1,2-2-1,-1-2 0,1-1 1,60 4-1,-89-11-169,32-4-2649,-37 3 2503,-1 1 1,0-1-1,0 0 0,0 0 1,0 1-1,0-1 1,0 0-1,0 0 1,0 0-1,0 0 1,-1 0-1,1 0 1,0 0-1,-1 0 1,1 0-1,0 0 1,-1 0-1,1-1 1,-1 1-1,0 0 1,1 0-1,-1-1 0,0 1 1,0 0-1,0 0 1,0-1-1,0-2 1,0-15-6674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1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10298,'0'0'10813,"8"28"-9599,0 5-906,0-1 23,2 0 1,0-1-1,20 39 0,-9-24 169,-9-16-428,1-1 0,2 0 0,1-1 0,1-1-1,25 30 1,-41-56-287,0 0-1,1 1 0,-1-1 0,0 0 1,1 0-1,-1 0 0,1 0 0,0 0 1,-1 0-1,1 0 0,0 0 0,0-1 1,-1 1-1,1-1 0,0 1 1,3-1-1,-3 0-188,0 0 0,-1 0 0,1 0-1,0-1 1,-1 1 0,1 0 0,-1-1 0,1 0 0,-1 1 0,1-1 0,-1 0 0,1 0 0,-1 0 0,0 0 0,0 0-1,1 0 1,-1 0 0,0 0 0,0-1 0,0 1 0,0 0 0,0-1 0,0 1 0,-1 0 0,1-1 0,0-1 0,9-22-6331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1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 7242,'0'0'15943,"-6"22"-14880,-4 19-671,-58 187 1787,15-81-1109,-65 153 622,117-313-12348,1 2 4182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3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31 8002,'0'0'11017,"-1"-5"-10008,0 4-918,0-1 0,0 0 0,0 1 0,0-1 1,0 1-1,0-1 0,-1 1 0,1 0 0,0-1 0,-1 1 0,1 0 0,-1 0 0,1 0 0,-1 0 0,1 0 0,-1 0 0,0 1 0,0-1 0,1 0 0,-1 1 0,0-1 0,0 1 0,0 0 1,1 0-1,-1 0 0,0 0 0,0 0 0,0 0 0,0 0 0,0 0 0,1 1 0,-1-1 0,0 1 0,0-1 0,1 1 0,-1 0 0,0 0 0,1-1 0,-3 3 0,-1 1-12,-1 1 0,1 0 0,0 1 0,0-1 0,1 1 0,-1 0 0,1 0 0,1 1 0,-1-1 0,1 1 0,0-1 0,0 1 0,1 0 0,0 0 0,-2 13 0,0 11 87,1-1 0,2 45 1,1-65-121,1 12-19,1 0 1,2-1-1,0 1 1,1-1-1,1 1 1,1-1 0,18 34-1,-17-34-25,-4-12-77,0 0-62,1 1 0,-2 0 0,0 0 0,0 0 0,0 0 0,-1 0 0,0 15 1,-2-24-20,0 1 0,-1-1 0,1 0 1,-1 0-1,0 0 0,1 0 0,-1 0 1,0 0-1,1 0 0,-1 0 0,0 0 1,0 0-1,0 0 0,0 0 0,0 0 1,0-1-1,0 1 0,0 0 1,0-1-1,0 1 0,-1-1 0,1 0 1,0 1-1,0-1 0,-1 0 0,1 1 1,0-1-1,0 0 0,-3 0 0,-42 3-4795,41-4 4091,-24 1-3464,2 0-902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3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6465,'0'0'16292,"17"-3"-15071,321-33 1477,-326 33-3076,6-1 1271,-11 5-3172,-5 16-10150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5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1 592,'0'0'1576,"-9"0"-2336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11 182 16,'0'0'79,"-1"0"1,1 0-1,-1 0 0,1-1 0,-1 1 1,1 0-1,-1 0 0,1 0 0,0-1 1,-1 1-1,1 0 0,-1 0 0,1-1 1,-1 1-1,1 0 0,0-1 1,-1 1-1,1-1 0,0 1 0,-1 0 1,1-1-1,0 1 0,0-1 0,-1 1 1,1-1-1,0 1 0,0-1 0,0 1 1,0-1-1,0 1 0,0-1 1,20-21 19550,-21 17-19546,1 0 0,0 0 0,1 0 0,-1 0 0,1 1 0,0-1-1,0 0 1,0 0 0,1 1 0,0-1 0,0 1 0,0 0 0,0-1-1,1 1 1,-1 0 0,5-4 0,8-18 38,-14 22-91,1 1-1,0 0 1,-1-1-1,1 1 1,0 0-1,0 0 1,0 1-1,1-1 1,-1 0-1,1 1 1,5-5-1,-6 6 57,-1 7 64,31 67 362,-21-44-429,1-1-1,1-1 1,19 29 0,-28-50-85,36 44 9,-38-48-15,1 0 1,0 1-1,-1-1 1,1 0 0,0-1-1,0 1 1,1-1-1,-1 1 1,0-1-1,0 0 1,1 0-1,-1 0 1,1-1 0,-1 1-1,6-1 1,-8 0 5,0 0 1,0 0-1,0 0 0,0-1 1,-1 1-1,1 0 1,0-1-1,0 1 1,0 0-1,0-1 0,-1 1 1,1-1-1,0 0 1,-1 1-1,1-1 1,0 0-1,-1 1 0,1-1 1,-1 0-1,1 0 1,-1 1-1,1-1 1,-1 0-1,1 0 0,-1 0 1,0 0-1,1-1 1,6-31 49,-4 14 22,0 6-16,0-1-1,-1 1 1,-1-1 0,0 0 0,-2-17 0,1 8 85,0 22-433,37 1-10103,-19 3 3859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7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6553,'0'0'12328,"0"-33"-11625,0-8 418,0 36 542,0 27-999,0 12-450,0-27-3724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13587,'0'0'10082,"9"6"-9930,28 8 80,-1-1 56,10 4-128,-18-6-72,-1-3-80,-8 3-8,-10-11-272,0 0-736,0-11-6546,-9-8-1296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8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7698,'0'0'12665,"-15"2"-12008,4 0-542,5-2-71,1 0 0,0 1 0,0 0 0,-1 0 0,1 0 0,0 0 0,0 1 0,0 0 0,0 0-1,1 0 1,-1 1 0,1 0 0,-1 0 0,1 0 0,0 0 0,0 1 0,-5 5 0,1 4 80,0 0 0,1 1 0,1 0 0,0 1 0,1-1 0,1 1-1,0 0 1,1 0 0,1 0 0,0 0 0,0 25 0,2-36-119,1 0-1,-1 0 1,1-1-1,0 1 1,0 0-1,0 0 1,0 0-1,1-1 1,-1 1-1,1-1 1,0 1-1,0-1 1,0 0-1,1 0 1,-1 0-1,1 0 1,0 0-1,0 0 1,0-1-1,0 0 1,0 1-1,0-1 1,1 0-1,-1 0 1,1-1-1,-1 1 1,1-1-1,0 0 1,-1 0-1,1 0 1,0 0-1,0-1 1,0 1-1,0-1 1,0 0-1,0 0 1,0-1 0,5 0-1,-8 1 2,0-1 0,1 1 1,-1-1-1,0 0 0,0 1 0,1-1 1,-1 0-1,0 0 0,0 0 0,0 0 0,0 1 1,0-2-1,0 1 0,0 0 0,0 0 1,0 0-1,-1 0 0,1-1 0,0 1 0,0-2 1,12-32 143,-10 25-116,1-6-19,-1 0 0,0 0 0,-2 0 0,0-1 0,0 1 0,-3-25 0,16 104 129,9 107 0,-7-44 132,7 57 88,0 275-1,-23-456-356,0 0-1,0-1 1,0 1 0,0 0-1,0 0 1,0 0 0,-1 0 0,1 0-1,-1 0 1,1 0 0,-1 0-1,0-1 1,1 1 0,-1 0-1,0-1 1,0 1 0,0 0-1,-1-1 1,1 1 0,0-1-1,-1 0 1,-1 2 0,0-2-12,0 1 0,1-2 1,-1 1-1,0 0 0,0-1 1,0 1-1,0-1 1,0 0-1,0 0 0,0 0 1,0 0-1,0-1 0,0 1 1,-5-2-1,1-1-38,-1 0 0,1-1 0,0 0 0,0 0 0,0 0 0,1-1 0,0 0-1,-1 0 1,2 0 0,-1-1 0,1 0 0,0 0 0,0-1 0,0 1 0,1-1 0,-5-11 0,-1-1 23,1 0 1,1 0-1,0-1 1,2 0-1,-6-26 1,8 15 23,0 0 0,3-1 1,1-32-1,1 45 7,1 1-1,0 0 1,1 0 0,2 1-1,-1-1 1,13-27 0,-7 25 26,1 1 1,1 0 0,1 1 0,0 0-1,1 1 1,1 1 0,27-23 0,-29 28 54,0 1 1,1 0-1,0 1 0,1 1 1,-1 0-1,2 1 1,-1 0-1,1 1 1,0 1-1,24-4 1,-23 8-411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39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 9658,'0'0'11257,"3"-17"-10926,1-1-278,0 1-1,0-1 1,9-19 0,-10 30-3,1 0 0,-1 0 0,1 0 0,1 0 0,-1 0 1,1 1-1,0 0 0,0 0 0,1 0 0,0 1 0,0 0 1,10-6-1,-16 10-13,1 1 0,0 0 1,-1-1-1,1 1 0,0 0 1,-1 0-1,1-1 0,0 1 1,-1 0-1,1 0 0,0 0 1,-1 0-1,1 0 0,0 0 1,0 0-1,-1 0 0,1 0 1,0 0-1,-1 1 0,1-1 1,0 0-1,-1 0 0,1 1 1,0-1-1,-1 0 0,1 1 1,0-1-1,-1 1 0,1-1 1,-1 1-1,1-1 0,-1 1 1,1-1-1,-1 1 0,0-1 1,1 1-1,-1 0 0,1-1 1,-1 2-1,12 32 564,-9-24-333,-2-7-228,6 18 105,1 0-1,0-1 1,2 1 0,0-2-1,1 1 1,1-1 0,18 21-1,-29-39-143,0 1 0,1-1-1,-1 1 1,1-1 0,0 0-1,-1 0 1,1 0 0,0 0 0,0 0-1,0 0 1,0 0 0,-1 0 0,1-1-1,0 1 1,0-1 0,1 1-1,-1-1 1,0 0 0,0 0 0,0 0-1,0 0 1,0 0 0,3-1-1,-2-1 13,1 1-1,-1-1 0,0 1 1,0-1-1,0 0 0,0 0 0,-1-1 1,1 1-1,-1 0 0,1-1 1,-1 0-1,3-4 0,3-6 47,0 0-1,-1 0 1,-1-1-1,0 1 1,4-17-1,-3 10-71,2-9 51,-7 13-2926,-20 16-11043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1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0 8850,'0'0'11476,"0"6"-10680,-8 397 3808,0-283-4037,-31 162 0,33-253-517,-5 19 77,3 0 0,-4 88 0,24-135-274,139 1 385,189-8 111,-340 6-369,1 0 0,-1 0 0,0 0-1,1 0 1,-1 0 0,1 0 0,-1 0 0,1 0-1,-1-1 1,1 1 0,-1 0 0,0 0 0,1 0-1,-1-1 1,1 1 0,-1 0 0,0 0 0,1-1-1,-1 1 1,0 0 0,0-1 0,1 1 0,-1-1-1,0 1 1,0 0 0,1-1 0,-1 1 0,0-1-1,0 1 1,0-1 0,0 1 0,1-1 0,-1-10-5374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2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20 6737,'0'0'11105,"0"-1"-10857,0-1-1,0 1 1,-1 0-1,1 0 0,0 0 1,-1-1-1,1 1 1,-1 0-1,1 0 0,-1 0 1,0 0-1,1 0 1,-1 0-1,0 0 0,-1-1 1,-2 1-140,0 1 0,1 1 0,-1-1 0,0 0 0,1 1 0,-1 0 0,1 0 0,-1 0 0,1 0 0,-1 1 0,1-1 0,0 1 0,-1 0 0,1 0 0,0 0 0,0 0 0,-5 5 0,3 0 2,0 0 0,1 0 0,0 0 0,0 1 1,0-1-1,-4 15 0,4-9-44,1 1 0,0-1 0,1 1 0,1-1 1,0 1-1,1-1 0,1 22 0,3-3 49,1-1 0,10 36-1,29 65 60,-26-83-79,17 71-1,-34-117-88,0-1-1,0 0 0,-1 1 1,0-1-1,1 1 0,-1-1 1,0 0-1,0 1 1,0-1-1,-1 1 0,1-1 1,0 1-1,-1-1 1,0 0-1,0 1 0,1-1 1,-1 0-1,0 0 0,-1 1 1,1-1-1,0 0 1,-1 0-1,1 0 0,-1-1 1,0 1-1,1 0 1,-4 2-1,-3 0-67,0-1 0,1 1 0,-1-1-1,0-1 1,-1 0 0,-13 2 0,12-2-2,5-1-28,-9 3-421,0-2 0,0 0-1,0 0 1,0-2 0,-21 0 0,34-1 223,0 1 1,0 0 0,0-1 0,0 1-1,0-1 1,1 1 0,-1-1-1,0 0 1,0 1 0,0-1-1,1 0 1,-1 0 0,0 1 0,1-1-1,-1 0 1,1 0 0,-1 0-1,1 0 1,-1 0 0,1 0 0,-1 0-1,1 0 1,0 0 0,0 0-1,0 0 1,-1-2 0,0-21-6211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3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7522,'0'0'14560,"26"0"-13170,195 8 110,-193-8-1364,-14 0 20,1 0 0,0 1 0,0 1 0,16 3 0,-30-4 222,-28-1-19218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4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 4689,'0'0'9771,"0"-1"-9612,0 1-1,-1 0 1,0-3 2059,0 3-2059,1 0-1,0 0 1,0 0-1,0 0 1,0 0-1,-1 0 1,1 0-1,0-1 1,0 1-1,-1 0 0,1 0 1,0 0-1,0 0 1,0 0-1,-1 0 1,1 0-1,0 0 1,0 0-1,-1 0 1,1 0-1,0 1 1,0-1-1,0 0 1,-1 0-1,0 1 1110,0-1-1110,23 324 2718,-8-174-2419,-15-105-361,0-37-87,1 0 1,0-1 0,0 1-1,0 0 1,1 0-1,0-1 1,1 1 0,-1 0-1,5 9 1,-7-20-63,0-1 1,1 1-1,-1 0 1,1 0-1,0-1 1,0 1-1,0 0 1,0 0-1,1-1 1,-1 1-1,2-4 1,12-49-84,-8 38 151,-4 9-13,27-86-41,-25 86 19,-1 0-1,1 1 1,1-1 0,0 1 0,0 0 0,0 1 0,1-1 0,8-8-1,-14 16 5,1-1 12,-1 1 0,0-1-1,0 1 1,1 0 0,-1-1 0,0 1-1,1-1 1,-1 1 0,1 0 0,-1-1-1,0 1 1,1 0 0,-1-1 0,1 1-1,-1 0 1,1 0 0,-1 0 0,1-1-1,-1 1 1,1 0 0,-1 0 0,1 0-1,-1 0 1,1 0 0,-1 0 0,1 0-1,-1 0 1,1 0 0,-1 0 0,1 0-1,-1 0 1,1 0 0,-1 1 0,1-1-1,0 0 1,8 21 258,-7-16-163,19 51 736,40 72 0,-58-122-820,0-1 0,1 0 0,-1 0 0,1 0 0,0-1 0,1 1 0,-1-1 0,1 0 0,-1 0 0,1-1 0,1 1-1,-1-1 1,0 0 0,11 4 0,-13-6-86,1 0-1,-1 0 1,0-1-1,0 1 1,1-1-1,-1 0 0,0 0 1,1 0-1,-1 0 1,0 0-1,1-1 1,-1 1-1,0-1 1,0 0-1,1 0 1,-1 0-1,0 0 0,0-1 1,0 1-1,0-1 1,-1 0-1,1 0 1,0 0-1,-1 0 1,1 0-1,-1-1 1,4-4-1,6-11-1014,2-1-1969,-5 8-2523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6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12 235 8122,'0'0'11685,"-3"-9"-11641,2 4-43,-1 3 2,1-1 0,0 0 0,0 0 0,1 0 0,-1 1 0,1-1 1,-1 0-1,1 0 0,0 0 0,0 0 0,0 0 0,0 0 0,1 0 0,-1 0 0,1 0 1,0 0-1,0 1 0,0-1 0,0 0 0,0 1 0,3-6 0,16-23 94,-11 15 129,1 0-1,1 1 0,0 1 0,1 0 0,25-24 1,-36 37-138,0 0 1,1 0 0,-1 0 0,0 0-1,0 1 1,1-1 0,-1 0 0,0 1-1,1-1 1,-1 1 0,0-1 0,1 1-1,-1 0 1,1 0 0,-1 0 0,1-1-1,-1 1 1,1 1 0,-1-1 0,1 0-1,-1 0 1,0 0 0,1 1 0,-1-1-1,1 1 1,-1-1 0,0 1 0,1 0-1,-1-1 1,0 1 0,0 0 0,1 0-1,1 2 1,2 3 121,0 0 1,0 0-1,-1 1 0,1-1 0,3 11 1,5 5 52,-8-14-199,6 8 46,0-1 1,22 25 0,-31-37-128,1-1 1,-1 1-1,1-1 1,-1 1-1,1-1 1,0 0-1,0 0 1,0 0-1,0-1 1,0 1-1,0-1 1,0 0-1,1 0 1,-1 0-1,0 0 1,1 0-1,-1-1 1,1 1-1,-1-1 0,1 0 1,-1 0-1,6-1 1,-6 0 13,-1 0 0,0-1 0,0 1 1,0-1-1,0 0 0,0 1 0,0-1 0,0 0 0,0 0 1,-1 0-1,1-1 0,-1 1 0,1 0 0,-1 0 0,0-1 1,0 1-1,1-4 0,15-54 233,-11 37-137,-3 15-52,-1 1 0,-1 0 0,0-1 0,0 1-1,0-15 1,-1 21-22,8 2-2754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6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8362,'0'0'15331,"46"0"-14859,-10 0-80,-8 0-152,8 0-136,-8 0-96,-10 0-8,10 0-464,-19-2-1064,0-15-1217,0 1-3000,-9-4-1304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7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13475,'0'0'9714,"165"0"-9714,-128 0-328,0 0-1513,-10 0-2487,-9 0-4802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12139,'0'0'9615,"34"6"-8898,11 1-543,150 32 359,-141-25-437,-23-5-256,0-1 0,1-2-1,60 4 1,-92-10 6,1 0 1,-1 0 0,1 0-1,-1 0 1,1-1-1,-1 1 1,0 0 0,1 0-1,-1 0 1,1-1-1,-1 1 1,1 0 0,-1-1-1,0 1 1,1 0 0,-1-1-1,0 1 1,1 0-1,-1-1 1,0 1 0,1-1-1,-1 1 1,0-1-1,0 1 1,0 0 0,1-1-1,-1 1 1,0-1-1,0 1 1,0-1 0,0 1-1,0-1 1,0 1-1,0-1 1,0 1 0,0-1-1,0 1 1,0-1-1,0 1 1,0-1 0,-1 1-1,1-2 1,0-3-677,0-14-4087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14683,'0'0'7306,"193"58"-7138,-147-44-168,-10-6-64,-8-3-1137,-1-5-991,-8 0-2705,-1-16-2449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8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4505,'0'0'14582,"10"29"-13122,2 6-1060,-4-11-129,0 1-1,2-1 1,1-1 0,1 0 0,19 28-1,0-3 321,0 1-204,3-1 1,59 66 0,-77-103-1330,-15-11 663,0 0 0,-1 0 0,1 0 0,0 0 0,0 0 1,0 0-1,0 0 0,0 0 0,0-1 0,-1 1 1,1 0-1,0-1 0,0 1 0,0 0 0,-1-1 1,1 1-1,0-1 0,-1 1 0,1-1 0,0 0 1,-1 1-1,1-1 0,-1 0 0,1 1 0,-1-1 1,1 0-1,-1 1 0,1-1 0,-1 0 0,0 0 0,1 0 1,-1 0-1,0 1 0,1-3 0,8-18-5135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8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0 8730,'0'0'13299,"0"15"-12268,-2 35-349,-3 0 1,-1 0-1,-3-1 1,-21 67 0,-1-19 433,-57 118 0,81-190-975,7-21-125,-1 0 1,0-1 0,0 1 0,0 0 0,0-1-1,-1 1 1,1-1 0,-1 1 0,0-1 0,0 0-1,0 0 1,-1 0 0,-3 4 0,-15 30-4413,8-9-3675,12-17 147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9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5961,'0'0'14531,"0"4"-13753,9 651 3751,-9-654-4621,1-16-423,15-49-107,-7 27 667,18-50 0,-16 57-44,-9 23-1,0-1 0,1 1 0,0 0 0,0 0 0,1 0 0,0 0 0,0 1 0,0-1 0,1 1 0,7-7 0,-11 11-3,0 1 1,-1 1 1,0 0 0,1-1 0,-1 1 0,1-1 0,-1 1 0,1 0-1,-1-1 1,1 1 0,0 0 0,-1 0 0,1-1 0,-1 1 0,1 0-1,0 0 1,-1 0 0,1 0 0,-1 0 0,1 0 0,0 0 0,-1 0-1,1 0 1,0 0 0,-1 0 0,2 0 0,8 27 829,16 76 554,-16-57-948,21 56 0,-27-91-407,1 1 0,0-1 0,1 0 0,0 0 0,0-1 0,2 0 0,-1 0 0,1 0-1,15 13 1,-21-21-53,0 0 0,1 0 0,-1 0-1,0 0 1,1-1 0,-1 1 0,1-1 0,-1 1-1,1-1 1,0 0 0,0 0 0,-1-1 0,1 1-1,0 0 1,0-1 0,0 0 0,0 1 0,0-1-1,0 0 1,-1-1 0,1 1 0,0 0 0,0-1-1,0 0 1,0 0 0,-1 1 0,1-2-1,5-1 1,-4 0-121,0-1 0,0 1 0,0-1-1,-1 0 1,1 0 0,-1 0 0,0 0-1,0 0 1,-1-1 0,1 1 0,-1-1-1,0 0 1,0 0 0,2-9 0,5-40-3211,-9 17-2846,0 21 753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49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8410,'0'0'10687,"2"-8"-10585,-2 2-57,7-39 39,-6 43-70,-1 0 1,0-1-1,1 1 1,-1 0-1,1 1 1,-1-1 0,1 0-1,0 0 1,0 0-1,0 0 1,0 0-1,0 1 1,0-1-1,1 0 1,-1 1-1,5-3 3818,-6 12-2682,0 13-967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5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49 7090,'0'0'12334,"-6"-9"-11267,-20-26-51,25 35-984,1-1 0,0 1 0,0 0-1,-1 0 1,1-1 0,0 1 0,0 0 0,-1 0-1,1-1 1,0 1 0,-1 0 0,1 0 0,0 0-1,0-1 1,-1 1 0,1 0 0,-1 0 0,1 0-1,0 0 1,-1 0 0,1 0 0,0 0 0,-1 0-1,1 0 1,0 0 0,-1 0 0,1 0-1,-1 0 1,1 0 0,0 0 0,-1 0 0,1 0-1,0 1 1,-1-1 0,1 0 0,0 0 0,-1 0-1,1 1 1,0-1 0,0 0 0,-1 0 0,1 1-1,0-1 1,0 0 0,-1 0 0,1 1 0,0-1-1,0 0 1,0 1 0,0-1 0,-1 0 0,1 1-1,0-1 1,0 0 0,0 1 0,0-1 0,0 1-1,0-1 1,0 0 0,0 1 0,0-1 0,-5 29 63,4-25 65,-3 40 232,2 0 0,2 1-1,2-1 1,2 0 0,13 60-1,35 93 255,-33-137-508,-2 0 0,-4 0 0,-2 1 0,5 96 1,-16-154-147,0 1 0,0-1 0,0 0 0,-1 0 0,1 0 0,-1 0 0,0 0 1,0 0-1,0 0 0,0 0 0,-1 0 0,1-1 0,-1 1 0,0 0 1,1-1-1,-1 1 0,-1-1 0,1 0 0,0 0 0,0 1 0,-1-2 0,1 1 1,-1 0-1,0 0 0,1-1 0,-1 1 0,0-1 0,0 0 0,0 0 1,0 0-1,-3 0 0,-11 2-312,0 0 0,0-1 1,0-1-1,-28-2 0,16 0-387,20 1 389,1 0 0,0-1 1,-1 1-1,1-2 0,0 1 1,0-1-1,0-1 0,-11-4 1,14 4-206,0 1 1,0-2 0,1 1 0,-1 0 0,1-1 0,0 0 0,0 0 0,0 0 0,0-1 0,1 1 0,0-1 0,0 0 0,-3-6 0,-6-25-6539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5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10538,'0'0'12099,"165"0"-10723,-92 0-592,10 0-304,-1 3-248,-17 0-224,-1-1-8,-18-2-232,-10 3-552,-8-3-1176,-19 8-1745,0 1-2216,-9 2-2073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1:51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0 243 1824,'0'0'16197,"0"-4"-15594,1 0-523,-1 0 0,1 0 0,0 0 0,0 0 1,0 1-1,1-1 0,-1 0 0,1 1 0,0-1 0,0 1 0,0 0 0,4-6 0,40-40 768,-13 14-454,-25 25-192,1-1-1,-1 1 1,2 1 0,-1-1-1,1 1 1,1 1 0,-1 0-1,2 1 1,19-11 0,-28 17-109,-1 1 1,1 0-1,-1-1 1,1 1-1,0 0 1,-1 0-1,1 0 1,-1 1-1,1-1 0,0 0 1,-1 1-1,1 0 1,-1 0-1,1 0 1,-1 0-1,1 0 1,-1 0-1,0 0 1,0 1-1,0-1 1,0 1-1,3 2 1,3 5 142,1 0 1,-2 0 0,12 17-1,-2-3 46,-10-15-222,5 8 8,1-1 0,1 0 0,19 15 0,-28-26-68,1-1 0,0 1-1,-1-1 1,1 0 0,0 0-1,0-1 1,1 0 0,-1 0-1,0 0 1,1-1 0,-1 0-1,1 0 1,9 0 0,-13-2 1,1 0 0,-1 1 0,0-1 1,0 0-1,0-1 0,0 1 1,0 0-1,0-1 0,0 0 0,-1 0 1,1 0-1,-1 0 0,1 0 0,-1 0 1,0-1-1,0 1 0,0-1 1,0 1-1,0-1 0,0 0 0,-1 0 1,1 0-1,-1 0 0,1-4 0,4-8-37,0-1 0,-1 0 0,3-19-1,-6 24-409,2-14 266,-3 7-6076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3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32 256,'0'0'21657,"0"20"-20784,-4 58 91,-4-65-671,0-17-67,4 1 44,4 3-268,1-1-1,1 0 0,-1 0 0,0 0-1,0 0 1,0 0 0,0 0 0,0 0 0,0 0 0,0 0 0,0 0-1,-1-1 1,1 1 0,0 0 0,-1-1 0,1 1 0,-1 0 0,1-1-1,-1-2 1,26-80 7,-25 82-4,1 1 0,-1-1 0,0 0 0,1 0 0,-1 1 0,1-1 0,-1 1 0,1-1 0,0 1 0,-1-1 0,1 1 0,0 0 0,0 0 0,0 0-1,0 0 1,0 0 0,0 1 0,0-1 0,0 1 0,1-1 0,-1 1 0,0 0 0,0-1 0,0 1 0,1 0 0,-1 1 0,0-1 0,0 0 0,0 1 0,4 0 0,6 0 25,6-1 14,0 0 2,-1 0 0,1 0-1,-1 2 1,0 0 0,31 8-1,-43-8-17,-1 0-1,0 0 0,1 0 0,-1 0 0,0 1 0,0 0 1,0 0-1,-1 0 0,1 0 0,-1 0 0,0 1 0,0 0 1,0-1-1,0 1 0,0 0 0,-1 1 0,0-1 0,0 0 1,0 1-1,0-1 0,-1 1 0,0-1 0,0 1 0,0 0 0,0-1 1,-1 7-1,2 8 135,-1 0 0,-2-1 0,0 1 0,0 0 0,-2 0 0,0-1 0,-2 1 0,0-1 0,-1 0 0,-16 34 0,11-31-108,-1-1 0,-2 0-1,0 0 1,-1-1 0,-1-1 0,0-1-1,-1 0 1,-27 19 0,26-22-83,0-1 0,-1-1 0,-1-1 0,0-1 0,0 0 1,-1-2-1,0 0 0,-1-2 0,0 0 0,0-1 0,0-1 0,-29 1 1,35-4-229,-27-3-627,42 2 822,0 0 0,0 0 0,1-1 0,-1 1 0,0 0 0,0-1 0,0 1 0,1 0 0,-1-1 0,0 1 0,1-1 0,-1 1 0,0-1 0,1 0 0,-1 1 0,1-1 0,-1 0 0,1 1 0,-1-1 0,1 0-1,-1 1 1,1-1 0,0 0 0,-1 0 0,1 0 0,0 0 0,0 1 0,0-1 0,-1 0 0,1 0 0,0 0 0,0 0 0,0 1 0,0-1 0,1 0 0,-1 0 0,0 0 0,0 0 0,0 1 0,1-1-1,-1-1 1,3-5-712,0 0-1,0 0 0,1 0 0,0 1 0,0-1 0,0 1 0,1 0 0,0 0 0,0 1 0,10-10 0,37-26-5313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3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6209,'0'0'15449,"-30"17"-14131,-96 59-482,121-72-777,0 1 1,0 0-1,1-1 1,-1 1 0,1 1-1,0-1 1,1 1-1,-1-1 1,1 1 0,0 0-1,1 0 1,-1 0-1,1 1 1,1-1-1,-1 1 1,1-1 0,0 1-1,0-1 1,1 1-1,0 0 1,0-1 0,0 1-1,2 7 1,-1 10 167,-1-16-166,1 1-1,0-1 1,0 0-1,0 1 1,1-1-1,1 0 1,-1 0-1,1 0 1,1 0-1,-1 0 1,1-1-1,1 1 1,-1-1-1,1 0 1,1-1-1,5 7 1,-3-5-45,1-1 1,-1 0 0,1-1 0,0 0 0,1 0 0,0-1 0,-1 0 0,1-1 0,1 0 0,-1 0 0,1-1 0,12 2 0,-14-4-62,0 1 0,0-1 0,0 0 0,0-1 0,0 0 0,0-1 1,0 0-1,0 0 0,16-5 0,-22 5-157,0 0 1,-1 0-1,1-1 0,0 0 0,0 1 1,0-1-1,-1 0 0,1 0 1,-1-1-1,0 1 0,0 0 0,3-4 1,-3 3-380,0 0 1,-1-1 0,1 1 0,-1-1 0,0 0 0,1 1 0,-2-1-1,1 0 1,0 1 0,-1-1 0,1 0 0,-1-4 0,0 1-4707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3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11138,'0'0'8878,"10"-18"-8811,-7 13-59,6-11 29,0 0-1,1 1 1,1 0-1,0 1 1,1 1-1,1-1 1,0 2-1,0 0 1,19-13-1,-31 24 10,1 0-1,-1 0 0,0 1 1,0-1-1,0 0 0,0 1 0,1-1 1,-1 1-1,0-1 0,0 1 0,1-1 1,-1 1-1,0 0 0,1 0 1,-1 0-1,1 0 0,-1 0 0,0 0 1,1 0-1,-1 0 0,0 0 1,1 1-1,-1-1 0,0 0 0,1 1 1,-1-1-1,0 1 0,0 0 1,0-1-1,1 1 0,-1 0 0,2 1 1,0 3 149,0-1 0,-1 1-1,1 0 1,-1 0 0,1 0 0,-2 0 0,3 5 0,5 15 111,-6-18-201,6 13 151,0 1 0,2-1 0,19 27-1,-26-41-243,0-1 0,1 0 0,-1 0 0,1-1 0,1 1 0,-1-1 0,1 0 0,-1 0 0,1-1 0,0 1 0,0-1 0,1-1 0,-1 1 0,1-1 0,-1 0 0,9 1 0,-10-2-1,0-1-1,0 1 1,0-1-1,1 0 1,-1 0 0,0-1-1,0 1 1,0-1 0,0 0-1,0 0 1,0-1-1,0 0 1,0 0 0,8-4-1,-10 3-10,0 1-1,0 0 1,-1-1 0,1 0-1,-1 1 1,0-1 0,1 0-1,-1 0 1,-1-1-1,1 1 1,0 0 0,-1-1-1,0 1 1,1-1-1,-1 1 1,-1-1 0,1 1-1,0-1 1,-1 0 0,0 1-1,0-6 1,0-17-183,0-30-3332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4849,'0'0'16150,"28"20"-15614,88 64-53,-104-76-351,-1 1 0,0-1 0,0 2 0,-1 0 0,-1 0 0,1 1 0,-2 0 0,13 19 0,-17-20-2,-1 0 0,1 1 0,-2-1 1,1 1-1,-2 0 0,1 0 0,-1-1 0,-1 1 1,-1 11-1,0-9-54,0 0-1,-2 0 1,1 0-1,-2-1 1,1 1 0,-2-1-1,0 0 1,0 0-1,-1-1 1,0 0 0,-1 0-1,-11 13 1,-14 16-45,-63 62 0,79-86-37,-45 48-869,39-34-4142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3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9010,'0'0'15323,"4"0"-15005,184 5-517,-187-5-39,-1 0 1,1 0-1,-1 0 0,1 0 0,-1-1 1,1 1-1,-1 0 0,1 0 1,-1-1-1,1 1 0,-1 0 1,1-1-1,-1 1 0,1 0 1,-1-1-1,0 1 0,1-1 1,-1 1-1,0-1 0,1 1 0,-1-1 1,0 1-1,0-1 0,0 1 1,1-1-1,-1 1 0,0-1 1,0 0-1,0 1 0,0-1 1,0 1-1,0-1 0,0 1 1,0-1-1,0 1 0,0-1 1,0 0-1,0 1 0,-1-1 0,1 1 1,0-1-1,-1-5-1290,1-16-7676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8002,'0'0'15251,"110"11"-15107,-74-5-144,10 2-560,9-5-992,0-1-2577,-18-2-3137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34 12563,'0'0'9903,"-32"-5"-9681,-2-1-188,-21-3 57,-89-4 1,6 13 1408,137 0-1480,1 0 0,-1 0 0,1 1 1,-1-1-1,1 0 0,-1 1 0,1-1 0,-1 1 0,1-1 0,-1 0 0,1 1 0,-1-1 0,1 1 0,0-1 1,-1 1-1,1-1 0,0 1 0,-1-1 0,1 1 0,0 0 0,0-1 0,-1 1 0,1-1 0,0 1 0,0 0 0,0-1 1,0 1-1,0 0 0,0-1 0,0 1 0,0 0 0,0 30-4,1-20 131,2 22-21,1 0 1,2-1-1,1 0 1,1 0-1,2-1 1,15 32-1,13 46-43,-25-64-67,2-2 19,-3 0 0,-1 1-1,-3 0 1,6 83-1,-14 43 293,-1-162-302,0 0 0,0-1 0,-1 1 0,0-1 0,0 1 0,-1-1 0,0 0 0,0 0 0,-1 0 0,-5 7 1,5-5-7,3-8-17,1 0 0,-1 0 0,1 1 0,-1-1 1,1 1-1,0-1 0,-1 0 0,1 1 0,0-1 1,0 1-1,0-1 0,0 0 0,0 1 0,1-1 0,-1 1 1,0-1-1,1 0 0,-1 1 0,1-1 0,-1 0 0,1 1 1,0-1-1,-1 0 0,1 0 0,0 0 0,0 1 1,0-1-1,0 0 0,0 0 0,0 0 0,0-1 0,0 1 1,0 0-1,1 0 0,-1 0 0,2 0 0,50 22 189,-50-22-188,103 27 112,-73-21-40,0 1 1,50 21 0,-57-11 517,-24-17-594,-2-5-1515,0-18-1457,0-4-3654,0 1-5238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168 264 11026,'0'0'9700,"6"19"-9412,23 56-216,-28-72-70,1-1-1,0 0 1,0 1 0,0-1 0,0 0 0,0 0 0,0 0-1,0 0 1,1 0 0,-1 0 0,1-1 0,-1 1-1,1-1 1,0 0 0,0 0 0,0 0 0,-1 0-1,1 0 1,0 0 0,5 0 0,-1-1 12,0 1 1,0-1 0,-1-1-1,1 1 1,0-1-1,7-2 1,-10 2-7,0-1 0,0 0 0,0 0 0,0-1 0,-1 1 0,1-1 0,-1 1 0,0-1 0,1 0 0,-1 0 0,-1-1 0,1 1 0,0-1 0,-1 1 0,1-1 0,-1 0 0,0 0 0,-1 0 0,1 0 0,-1 0 0,0 0 0,1-1 0,-1-7 0,3-12 38,-1 1 1,0-47 0,-3 68-43,0-9 3,0 0-1,-1 0 1,0 0 0,-1 0 0,0 0 0,0 0-1,-1 0 1,-1 1 0,-6-14 0,8 20 16,-1-1-1,0 1 1,-1 0 0,1 0 0,-1 0 0,1 0 0,-1 1 0,0-1 0,0 1 0,-1 0 0,1 0 0,-1 1 0,0-1-1,1 1 1,-1 0 0,0 1 0,0-1 0,0 1 0,0 0 0,-1 0 0,1 0 0,-7 0 0,3 1 37,0-1 1,-1 1 0,1 1-1,0 0 1,0 0 0,0 0-1,0 1 1,0 1-1,0 0 1,1 0 0,-1 0-1,1 1 1,0 1 0,0-1-1,0 1 1,0 1-1,1-1 1,0 1 0,0 0-1,1 1 1,0 0 0,0 0-1,0 0 1,1 1-1,-6 11 1,4-9-18,1 1 1,0 0-1,1 0 0,0 0 1,1 1-1,0 0 0,1 0 0,0 0 1,1 0-1,0 0 0,1 0 1,0 1-1,1-1 0,1 1 1,0-1-1,3 16 0,-2-24-29,0 1-1,1-1 1,-1 0-1,1 0 0,0 0 1,0 0-1,1 0 1,-1 0-1,1-1 1,-1 0-1,1 1 1,0-2-1,1 1 1,-1 0-1,0-1 0,1 0 1,0 0-1,-1 0 1,1 0-1,0-1 1,5 1-1,-5 0-9,0-1 0,0 0 0,1 0 0,-1 0 0,0-1 0,0 0 0,1 0 0,-1 0 0,0 0 0,0-1 0,0 0 0,1 0 0,-1-1 0,0 1 0,0-1 0,0 0 0,-1 0 0,1-1 0,8-5 0,-4-2-6,-1 1 0,0-1-1,-1-1 1,0 0 0,-1 0-1,0 0 1,0-1-1,-1 1 1,-1-1 0,6-24-1,-4 6 54,-1 0-1,-2 0 0,0-45 0,-3 75 13,0 3-21,18 488 1445,-13-311-451,-2-95-1811,-1-5-4521,-1-110-3853,7 16 1242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14563,'0'0'8402,"29"-11"-7426,4-2-751,189-80 704,-95 26 116,-126 65-1078,0 2-494,0 0 0,0 0-1,0 0 1,0 0 0,0 0 0,-1 0 0,1 1-1,0-1 1,0 0 0,0 0 0,0 1 0,0-1-1,-1 1 1,1-1 0,0 1 0,0-1-1,-1 1 1,2 0 0,-1 12-7905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13123,'0'0'9207,"6"-26"-9096,7-19-83,22-98 313,-30 115 1351,-7 86 132,4-32-1552,42 398 1971,-37-377-2191,-7-47-258,2-9-1587,13-45-4942,-13 29-277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12683,'0'0'11690,"0"157"-10818,0-94-448,0 0-279,-9-8-145,0-5-161,-10-12-879,10-5-1376,-9-8-3530,9-11-4856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73 132 7402,'0'0'11069,"-8"29"-8083,12-38-2298,-3-23 485,-6-36 426,4 61-1597,0 2 3,0 0 0,0 1 1,-1-1-1,1 1 0,-1-1 1,0 1-1,0 0 0,-3-5 1,3 70 655,12 113 181,-9-167-808,3-10 6,-2-16-133,-5 10 75,-1 1-1,0-1 1,0 1 0,-1 1 0,-8-11-1,-6-11-58,19 29 74,0 0 1,0 0-1,0-1 0,0 1 0,0 0 0,0-1 0,0 1 0,0 0 0,0 0 1,0-1-1,0 1 0,0 0 0,0 0 0,0-1 0,0 1 0,-1 0 0,1-1 0,0 1 1,0 0-1,0 0 0,-1 0 0,1-1 0,0 1 0,0 0 0,0 0 0,-1 0 1,1 0-1,0-1 0,0 1 0,-1 0 0,1 0 0,0 0 0,0 0 0,-1 0 1,1 0-1,0 0 0,-1 0 0,1 0 0,0 0 0,0 0 0,-1 0 0,1 0 1,0 0-1,-1 0 0,1 0 0,0 0 0,0 0 0,-1 0 0,1 0 0,0 0 1,-1 1-1,4 16-12,-1-12 25,0-1 0,1 1-1,0-1 1,0 0 0,0 0 0,0 0-1,1 0 1,-1-1 0,1 1 0,0-1-1,0 0 1,1 0 0,-1-1 0,0 1-1,1-1 1,0 0 0,-1 0 0,1 0-1,0-1 1,0 1 0,0-1 0,7 0-1,-11-1-8,0 0-1,0 0 0,0 0 0,-1 0 1,1-1-1,0 1 0,0 0 0,-1-1 1,1 1-1,0 0 0,0-1 0,-1 1 0,1-1 1,0 1-1,-1-1 0,1 1 0,-1-1 1,1 0-1,-1 1 0,1-1 0,-1 0 1,1 1-1,-1-1 0,0 0 0,1 1 1,-1-1-1,0 0 0,0 0 0,1 0 1,-1 1-1,0-3 0,1-23 28,-1 23-22,0-20-14,1 9-26,-1 0-1,-1 0 1,-3-21 0,4 31 29,-1 1 0,0 0 0,0 0 0,0 0 0,0 0 1,-1 0-1,1 0 0,-1 0 0,0 0 0,1 0 0,-2 1 0,1-1 0,0 1 0,0-1 0,-1 1 0,1 0 0,-1 0 0,0 0 0,1 0 1,-5-2-1,6 4 4,0-1 1,0 1-1,0 0 1,-1-1 0,1 1-1,0 0 1,0 0 0,0-1-1,-1 1 1,1 0 0,0 0-1,0 0 1,0 1-1,0-1 1,-1 0 0,1 0-1,0 1 1,0-1 0,0 0-1,0 1 1,0-1-1,0 1 1,0 0 0,0-1-1,0 1 1,0 0 0,0-1-1,0 1 1,0 0 0,0 0-1,0 0 1,1 0-1,-1 0 1,0 0 0,1 0-1,-1 0 1,1 0 0,-1 0-1,1 0 1,0 1-1,-1-1 1,1 0 0,0 0-1,0 2 1,-6 56-12,6-58 13,0 102 76,0-101-79,0 0 1,1 0-1,-1 0 1,0 0-1,1 0 1,-1-1-1,1 1 1,0 0-1,0 0 1,0 0-1,0-1 1,0 1-1,0-1 1,0 1-1,0 0 1,0-1-1,1 0 1,-1 1-1,1-1 1,-1 0-1,1 0 1,0 0-1,-1 0 1,1 0-1,0 0 1,0 0-1,-1-1 1,1 1-1,0 0 1,0-1-1,0 0 1,0 1-1,0-1 1,0 0-1,0 0 1,0 0-1,4-1 1,-5 0-1,1 1 0,-1-1 1,0 0-1,1 0 0,-1 0 0,1 1 1,-1-2-1,0 1 0,0 0 1,0 0-1,0 0 0,0 0 1,0-1-1,0 1 0,0 0 1,0-1-1,0 1 0,-1-1 0,1 1 1,-1-1-1,1 0 0,-1 1 1,1-1-1,-1 1 0,0-1 1,0-3-1,5-46-42,-4 21 6,0 21 26,0 0 1,-1-1 0,0 1 0,0 0-1,-1 0 1,-3-12 0,-12 9-35,15 12 19,1 0-1,-1-1 1,1 1-1,0 0 1,-1 0-1,1 0 1,-1 0-1,1-1 1,-1 1-1,1 0 0,-1 0 1,1 0-1,-1 0 1,0 0-1,1 0 1,-1 0-1,1 0 1,-1 0-1,1 1 0,-1-1 1,1 0-1,-1 0 1,1 0-1,0 1 1,-1-1-1,1 0 1,-1 0-1,1 1 1,-1-1-1,1 0 0,0 1 1,-1-1-1,1 0 1,0 1-1,-1-1 1,1 1-1,-1 0 1,0 7-389,1 0 0,-1 0 0,1 0 0,1 0 0,0 0 1,0 0-1,0-1 0,1 1 0,3 11 0,-3-13-64,24 63-6362,9 0-4504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10 322 11426,'0'0'9268,"14"12"-8716,-1 1-423,2-2 1,-1 0-1,1 0 0,1-2 1,0 0-1,0 0 0,1-2 1,0 0-1,0-1 0,33 7 1,-37-11-73,0-1 1,1 0 0,-1 0-1,0-2 1,15-1 0,-24 1-45,0 0 0,1-1 0,-1 1 0,0-1 0,0 1 0,0-1 1,0-1-1,-1 1 0,1 0 0,-1-1 0,1 0 0,-1 0 0,0 0 0,0 0 0,0 0 1,-1-1-1,1 0 0,-1 1 0,3-5 0,0-3-7,0-1 1,0 1-1,-1-1 0,-1 0 1,0 0-1,-1 0 0,0 0 1,0 0-1,-2 0 0,1-1 0,-2 1 1,0 0-1,0 0 0,-1-1 1,0 1-1,-1 0 0,-1 1 1,-6-17-1,6 19-3,0 0 0,0 0 0,-1 1 0,-1-1 0,1 1 0,-1 1 0,0-1 0,-1 1 0,0 0 0,0 0 0,-1 1 0,1 0 0,-1 0 0,-1 1 0,1 0 0,-1 1 0,0-1 0,0 2 0,0-1 0,0 1 0,-1 1 0,1 0 0,-19-2 0,21 3 7,0 1 1,-1-1-1,1 2 1,0-1-1,0 1 1,0 0-1,0 1 0,0-1 1,0 1-1,0 1 1,0 0-1,1-1 1,-13 9-1,12-5 11,-1 0-1,1 1 1,0 0-1,1 1 1,0 0 0,0 0-1,1 0 1,0 0-1,-8 18 1,7-14 28,2 0-1,-1 1 1,1-1-1,1 1 1,0-1-1,1 1 1,1 0-1,0 0 1,0 0-1,1 0 1,4 24-1,-3-32-37,0 1 0,0 0 0,1-1-1,0 1 1,0-1 0,0 0 0,1 1-1,-1-1 1,1 0 0,1-1-1,-1 1 1,1-1 0,-1 1 0,1-1-1,1 0 1,-1 0 0,1-1 0,-1 1-1,1-1 1,0 0 0,0 0 0,0-1-1,0 1 1,1-1 0,-1-1-1,1 1 1,-1-1 0,9 2 0,-7-2-15,0 0 0,0 0 0,0-1 0,0 0 0,0 0 0,0-1 0,0 0 0,0 0 0,0 0 0,0-1 0,0 0 0,0-1 0,-1 1 0,1-1 0,-1-1 0,0 1 0,0-1 0,0 0 0,0 0 0,-1-1 0,0 1 0,0-1 0,0-1 1,0 1-1,-1-1 0,0 1 0,0-1 0,0-1 0,-1 1 0,0 0 0,0-1 0,-1 1 0,0-1 0,2-10 0,2-1 93,-2-1 1,-1 0-1,0 0 0,0-26 1,2 144 564,28 156 0,1 4 262,-24-126-629,-10-133-295,2 0-526,-1 0 99,0 0 1,1-1 0,-1 1 0,0-1-1,0 1 1,1-1 0,-1 0 0,0 1-1,0-1 1,0 0 0,0 0 0,0 0-1,0 0 1,0 0 0,1-2 0,5-3-1896,2-2-3469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12467,'0'0'10147,"32"-18"-9513,107-56-245,-74 38 588,2 4 0,140-47 0,-194 70-1377,-13-5-5905,-1 3 473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13795,'0'0'7028,"21"-10"-6568,-15 7-429,12-6 56,0 0 0,-1 0 0,0-2 0,0 0 0,-1-1 0,-1-1 0,0 0 0,23-27 0,-30 28 50,-1-1 0,0 0 1,-1-1-1,0 1 0,-1-1 1,-1-1-1,0 1 0,3-30 1,-3-3 371,-3-69 1,-2 58-378,1 57 256,0 4-236,-5 127 91,1-66 0,6 78 0,-2-135-230,1 0-1,1 1 0,-1-1 0,1 0 0,1 0 1,-1 0-1,1-1 0,0 1 0,1-1 0,-1 1 1,1-1-1,1 0 0,-1-1 0,1 1 0,7 6 1,-8-9-9,0 0 0,0 0 1,0 0-1,0 0 0,1-1 1,-1 0-1,1 0 1,0 0-1,0 0 0,-1-1 1,1 0-1,0 0 0,0 0 1,0-1-1,0 1 1,0-1-1,0 0 0,0-1 1,0 1-1,0-1 0,0 0 1,0 0-1,5-3 1,-4 2-7,-1-2 0,0 1 0,0 0 0,0-1 0,0 0 0,-1 0 0,1-1 0,-1 1 0,0-1 0,0 0 0,-1 0 0,0 0 1,0-1-1,0 1 0,0-1 0,-1 1 0,3-9 0,1-5-11,0 0-1,-2 0 1,0 0 0,1-24-1,-2-108-354,-4 87 199,1 64 177,0 0 1,0 0-1,-1 1 1,1-1-1,0 0 1,0 0 0,0 0-1,0 0 1,-1 0-1,1 0 1,0 1-1,0-1 1,0 0-1,-1 0 1,1 0-1,0 0 1,0 0 0,0 0-1,-1 0 1,1 0-1,0 0 1,0 0-1,-1 0 1,1 0-1,0 0 1,0 0-1,0 0 1,-1 0 0,1 0-1,0 0 1,0 0-1,0-1 1,-1 1-1,1 0 1,0 0-1,0 0 1,0 0-1,-1 0 1,1 0 0,0-1-1,0 1 1,0 0-1,0 0 1,0 0-1,-1 0 1,1-1-1,0 1 1,0 0-1,0 0 1,0 0 0,0-1-1,0 1 1,0 0-1,-1 71 148,7 164 476,-2-204-569,0-1 1,2 1-1,1-1 1,2 0-1,18 45 0,-26-73-108,0 0-1,0 0 1,0 0-1,0 0 1,0 0-1,0 0 1,1 0-1,-1 0 1,1-1-1,-1 1 1,1-1-1,0 1 1,-1-1-1,1 0 1,0 1-1,0-1 1,0 0-1,0 0 1,0 0-1,0 0 1,4 0-1,-4-1-281,1 0 0,0 0-1,0 0 1,0-1 0,-1 1 0,1-1-1,0 1 1,0-1 0,-1 0 0,1 0-1,-1-1 1,1 1 0,-1 0 0,1-1-1,4-3 1,20-18-6069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18 222 10778,'0'0'8954,"-3"-25"-8686,-2-9-236,1 8-20,1 0-1,0-46 1,8 34 624,-5 38-612,0 0 0,0 0 0,0 0-1,0 0 1,0 0 0,0 0 0,0 0 0,0 0 0,0 0-1,0 0 1,0 1 0,0-1 0,0 0 0,0 0 0,0 0-1,0 0 1,0 0 0,0 0 0,0 0 0,0 0 0,0 0-1,0 0 1,0 0 0,0 0 0,1 0 0,-1 0 0,0 0-1,0 0 1,0 1 0,0-1 0,0 0 0,0 0 0,0 0-1,0 0 1,0 0 0,0 0 0,0 0 0,1 0 0,-1 0-1,0 0 1,0 0 0,0 0 0,0 0 0,0 0 0,0 0-1,0 0 1,0-1 0,0 1 0,0 0 0,1 0 0,-1 0-1,0 0 1,0 0 0,1 25 770,-1 322 2049,9-261-2865,-9-86-70,0 1-1,0-1 0,0 1 1,0-1-1,0 0 0,0 1 1,0-1-1,0 1 0,0-1 1,0 0-1,0 1 0,1-1 1,-1 1-1,0-1 0,0 0 1,0 1-1,0-1 0,1 0 1,-1 1-1,0-1 0,0 0 1,1 1-1,-1-1 0,0 0 1,1 0-1,-1 1 0,0-1 1,1 0-1,-1 0 0,0 1 1,1-1-1,-1 0 0,0 0 1,1 0-1,-1 0 0,0 0 1,1 0-1,-1 0 0,1 0 1,-1 0-1,0 0 0,1 0 1,-1 0-1,1 0 0,-1 0 1,0 0-1,1 0 0,-1 0 1,1 0-1,-1 0 0,0 0 1,1-1-1,-1 1 0,0 0 1,1 0-1,-1 0 0,0-1 1,1 1-1,-1 0 0,0-1 1,0 1-1,1-1 0,21-19-8960,-6-1-853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12619,'0'0'10506,"0"190"-9154,-9-113-224,0-3-623,0-5-457,0-11-48,0-9-593,-1-7-879,1-12-2457,0-16-4016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12 203 8810,'0'0'12185,"13"25"-11571,48 75-321,-58-97-288,0 1 0,0-1 0,0 1 0,0-1 0,0 0 0,0 0 0,1 0 0,0-1 0,-1 1 0,1-1 0,0 0 0,0 0 0,1 0 0,-1-1 0,0 1 0,0-1 0,1 0 0,-1 0 0,1-1 0,-1 1 1,1-1-1,-1 0 0,1 0 0,-1 0 0,6-2 0,10 1-9,-15 2-3,0-1 0,-1 0 0,1-1 0,0 1 1,-1-1-1,1 0 0,0 0 0,-1 0 0,1-1 0,-1 0 0,1 1 1,-1-2-1,0 1 0,0 0 0,5-5 0,-5 3-3,-1 0 0,0 0 0,0 0-1,0-1 1,-1 0 0,1 1 0,-1-1 0,0 0-1,-1 0 1,1 0 0,-1 0 0,0 0-1,0 0 1,0-6 0,0-2 11,1 0 0,-2 0 0,0 0 0,0 0 0,-1 0 0,-4-15 0,3 20 0,0 1 0,-1-1 1,1 1-1,-2 0 0,1 0 1,-1 1-1,0-1 0,-1 1 1,1-1-1,-1 1 0,-11-9 1,9 7 16,-1 1 0,0 1 1,0-1-1,0 1 1,-1 1-1,0-1 0,0 2 1,-1-1-1,1 1 0,-1 1 1,0-1-1,0 2 1,0-1-1,0 2 0,-1-1 1,1 1-1,-14 1 0,20 1 2,0 0-1,0 0 0,0 0 1,1 0-1,-1 1 1,1-1-1,-1 1 0,1 0 1,-1 0-1,1 1 0,0-1 1,0 1-1,0-1 0,0 1 1,0 0-1,1 0 1,0 0-1,-1 1 0,1-1 1,0 0-1,0 1 0,1-1 1,-1 1-1,1 0 0,0 0 1,0 0-1,0-1 0,-1 8 1,-1 14 109,0-1-1,2 1 1,2 37 0,-1-31 11,0-26-134,0-1 1,0 1 0,1 0 0,-1-1-1,1 1 1,0-1 0,0 1 0,0-1-1,1 0 1,0 1 0,0-1 0,0 0-1,0 0 1,5 7 0,-4-8-15,0-1-1,0 1 1,0-1 0,1 0 0,-1 0-1,0 0 1,1-1 0,-1 1-1,1-1 1,0 1 0,0-1-1,-1 0 1,1-1 0,0 1 0,0-1-1,0 0 1,6 0 0,-8 0 1,0-1 1,0 1 0,1-1-1,-1 0 1,0 0-1,0 0 1,0 0 0,0 0-1,-1 0 1,1-1 0,0 1-1,0 0 1,-1-1 0,1 0-1,-1 1 1,0-1-1,1 0 1,-1 0 0,0 0-1,0 0 1,0 0 0,0 0-1,1-2 1,19-60-155,-16 48 147,5-7 154,-10 23-133,1 0 0,-1 0 0,0 0 0,0 0 0,0 0 0,1 0 0,-1 0 0,0 0 0,0 0 0,1 0 0,-1 0 0,0 0 0,0 0 0,0 0 0,1 0 0,-1 0 0,0 0 0,0 0 0,1 0 0,-1 0 0,0 1 0,0-1 0,0 0 0,0 0 0,1 0 0,-1 0 0,0 1 0,0-1 0,0 0 0,0 0 0,0 0 0,0 0 0,1 1 0,-1-1 0,0 0 0,0 0 0,0 1 0,0-1 0,0 0 0,0 0 0,0 0 0,0 1 0,0-1 0,0 0 0,0 0 0,0 1 0,0-1 0,6 53 744,-5-40-633,19 659 2464,-11-575-2506,-9-96-248,1-1-342,0-1 358,0 0-1,0 1 1,0-1-1,0 0 1,0 1-1,0-1 1,0 0-1,-1 0 1,1 0-1,0 0 1,-1 0-1,1 0 1,0 0-1,-1 0 1,0 0-1,1 0 1,-1 0-1,1 0 1,-1 0-1,0 0 0,0-2 1,9-35-4413,-7 28 1106,0-8-3001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11618,'0'0'11211,"174"-129"-10531,-110 93-416,-9 3-160,0 9 8,-9 4-56,-19 9-48,-8 6 0,-10-1-8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9498,'0'0'10685,"19"-1"-10441,57-3-172,-74 3-69,1 1 1,-1 0-1,0 0 1,1 0-1,-1 0 0,0 1 1,0-1-1,1 1 0,-1-1 1,0 1-1,0 0 0,0 0 1,0 0-1,0 0 1,0 0-1,0 0 0,0 0 1,0 1-1,0-1 0,-1 1 1,1 0-1,0-1 0,-1 1 1,0 0-1,1 0 1,-1 0-1,0 0 0,0 0 1,0 0-1,1 3 0,0 3 70,-1 0 0,0 0 0,0 0-1,-1 0 1,0 0 0,-1 12-1,0-2 178,-1-2-64,-1-1 1,0 1-1,-1-1 0,-1 0 0,0 0 1,-1 0-1,-1-1 0,0 0 1,-16 22-1,6-5-2,-9 7-23,20-31-89,1-1 0,0 1 0,0 0 1,1 0-1,0 1 0,0-1 0,1 1 0,0 0 1,0 0-1,-3 16 0,14-22 8,-1-1 0,0-1 0,1 1 0,13-2 0,-18 1-55,10 0-282,-1 0-1,1-1 1,0-1 0,22-5-1,19-17-6454,-28 11 788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13139,'0'0'8898,"0"187"-7682,0-115-352,0-9-552,0-5-312,0-9-824,0-13-1368,28-14-2297,-1-16-3569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85 290 7922,'0'0'14013,"20"19"-13718,67 56-171,-84-73-125,-1 0-1,1 0 0,0-1 1,0 1-1,0-1 1,1 1-1,-1-1 0,0 0 1,1 0-1,-1 0 1,0-1-1,1 1 0,-1-1 1,1 0-1,-1 0 1,1 0-1,-1-1 0,0 1 1,1-1-1,-1 1 1,0-1-1,1 0 0,-1-1 1,0 1-1,0 0 1,0-1-1,0 0 0,0 0 1,0 0-1,0 0 1,-1 0-1,1 0 0,-1-1 1,3-2-1,3-4-44,-1-1 0,0 0 0,-1 1-1,0-2 1,0 1 0,-1-1 0,5-17 0,-7 18 35,0 1 0,-1-1 0,0 0 0,0 0 0,-2-1 0,1 1 0,-1 0 0,0 0 0,-1 0 0,-1 0 0,1 0 1,-1 0-1,-1 0 0,0 0 0,-8-16 0,8 19 34,-1 0 0,0 1-1,-1 0 1,1 0 0,-1 0 0,-1 1 0,1 0 0,-1 0 0,1 0-1,-1 0 1,-1 1 0,1 0 0,-1 1 0,1-1 0,-1 1 0,0 0-1,0 1 1,-1 0 0,1 0 0,0 0 0,-15 0 0,13 1 52,0 0 1,-1 1-1,1 0 1,0 0-1,0 1 1,-1 0-1,1 1 1,0 0-1,0 1 1,1 0-1,-1 0 1,1 1-1,-10 5 1,12-5-40,1 0 1,0 0-1,0 0 1,1 1-1,0 0 1,-1 0-1,2 0 1,-1 1-1,0-1 1,1 1-1,0 0 1,1 0-1,-1 0 1,1 0-1,0 0 1,1 1-1,-1-1 1,1 1-1,0 8 1,-1-4 23,1-1 0,1 1 0,0 0 0,0-1 1,1 1-1,0 0 0,1-1 0,4 14 0,-4-19-52,1 0 0,0 1 1,0-1-1,0 0 0,0-1 0,1 1 0,0-1 0,0 1 1,0-1-1,0 0 0,1-1 0,0 1 0,0-1 0,0 0 1,0 0-1,7 3 0,-6-3-10,1 0 0,0 0 1,0 0-1,0-1 0,0 0 0,1-1 1,-1 1-1,0-1 0,1-1 0,-1 0 0,0 0 1,1 0-1,-1-1 0,1 0 0,11-3 1,-14 2-4,-1 0 1,0 0 0,1 0 0,-1 0-1,0-1 1,0 0 0,-1 0 0,1 0-1,0 0 1,-1-1 0,0 0 0,0 1-1,0-1 1,0 0 0,-1 0 0,1-1-1,-1 1 1,0 0 0,-1-1-1,1 1 1,-1-1 0,1 0 0,-1 1-1,0-7 1,1-15 5,0 1-1,-3-33 0,-1 10 202,2 48-133,-1 5-7,-16 71 554,-12 146 0,20-130-189,-17 568 1292,26-659-1877,2-14-1376,0 1 444,1 0-1,1 0 1,7-19 0,2-5-2826,-2-5-2693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13395,'0'0'11154,"211"-104"-10986,-156 82-120,0 2-48,-19 7 0,-8 2-160,-10 8-352,-9 3-3737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4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13499,'0'0'9818,"20"-2"-9681,64-9-115,-81 10-18,1 1 0,-1-1-1,0 1 1,1 0 0,-1 0 0,0 0 0,0 0 0,1 1 0,-1-1 0,0 1 0,0 0 0,0 0 0,0 0 0,1 1-1,-2-1 1,1 1 0,0-1 0,0 1 0,0 0 0,-1 0 0,1 0 0,-1 0 0,0 1 0,1-1 0,-1 1 0,0-1-1,0 1 1,-1 0 0,1 0 0,-1 0 0,1 0 0,-1 0 0,0 0 0,0 0 0,0 0 0,-1 1 0,1-1 0,-1 0-1,1 0 1,-1 1 0,-1 3 0,1 7 108,0 1-1,-1-1 0,-1 0 0,0 0 1,-1 1-1,-1-2 0,-9 24 1,-49 83 540,46-93-559,1 0 0,1 1-1,1 0 1,2 1 0,1 0-1,-9 42 1,18-26 401,1-43-478,0-1 0,1 0-1,-1 0 1,0 0-1,1 0 1,0 0-1,-1 0 1,1 0-1,-1 0 1,1 0-1,0 0 1,0 0-1,0 0 1,0 0-1,-1-1 1,1 1-1,0 0 1,0-1 0,0 1-1,0 0 1,1-1-1,-1 0 1,0 1-1,0-1 1,0 1-1,0-1 1,0 0-1,1 0 1,1 0-1,3 1-112,0 0-1,1 0 0,-1-1 1,0 0-1,1-1 1,-1 1-1,0-1 0,0 0 1,1-1-1,-1 1 0,0-1 1,0-1-1,-1 1 0,1-1 1,0 0-1,-1 0 0,0 0 1,1-1-1,-1 0 1,-1 0-1,1 0 0,-1-1 1,1 0-1,-1 0 0,-1 0 1,1 0-1,-1 0 0,0-1 1,0 1-1,0-1 1,-1 0-1,0 0 0,0 0 1,0 0-1,-1 0 0,1-8 1,1-74-5855,-3 59 2340,0-26-4691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5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11178,'0'0'9129,"9"11"-9038,31 37-83,-38-46-14,-1 0 1,1-1 0,0 1-1,0-1 1,0 1 0,0-1-1,0 0 1,0 0 0,0 0-1,5 2 1,-6-3-2,-1 0 0,1 0 1,0 0-1,-1 0 0,1 0 0,0 0 1,0 0-1,-1 0 0,1 0 0,0-1 1,-1 1-1,1 0 0,0 0 0,-1 0 1,1-1-1,0 1 0,-1 0 0,1-1 1,-1 1-1,1-1 0,-1 1 0,2-2 1,-1 0-9,0 0 0,1 0 0,-1 0 0,0-1 1,0 1-1,-1 0 0,1-1 0,0 1 0,-1-1 0,1 1 1,-1-1-1,0-4 0,0 4 71,1-1 1,-1 1-1,0-1 1,0 1-1,-1-1 1,1 1-1,-1-1 0,0 1 1,1-1-1,-2 1 1,1 0-1,0-1 1,-1 1-1,1 0 0,-1 0 1,0 0-1,0 0 1,0 0-1,0 1 1,-1-1-1,1 1 1,-1-1-1,0 1 0,0 0 1,1 0-1,-1 0 1,-1 0-1,1 0 1,0 1-1,0 0 0,0-1 1,-1 1-1,1 1 1,-1-1-1,1 0 1,-1 1-1,1-1 0,-1 1 1,1 0-1,-1 1 1,1-1-1,-1 0 1,-4 2-1,7-1-14,-1 0 0,0 0 0,1 1 0,-1-1 0,1 0 0,0 1 0,0-1 0,-1 1 0,1-1 0,0 1 0,0 0 0,0-1 0,1 1 0,-1 0 0,0 0 0,1-1 0,-1 1 0,1 0 0,-1 0 0,1 0 0,0 0 0,0 0 0,0 0 0,0 0 0,0 0 0,1 2 0,-2 0-20,1 0-1,0 0 0,1 1 0,-1-1 0,1 0 0,0 0 1,0 0-1,0 0 0,0 0 0,1-1 0,-1 1 1,4 4-1,-3-6-54,1 0 1,0 0 0,0 0-1,0 0 1,0-1-1,0 1 1,1-1-1,-1 0 1,0 0 0,1 0-1,-1-1 1,1 1-1,3 0 1,-6-1 16,0 0 1,-1 0-1,1 0 1,0 0-1,0 0 1,0 0-1,0 0 1,0 0-1,0 0 1,0-1-1,-1 1 0,1 0 1,0 0-1,0-1 1,0 1-1,0-1 1,-1 1-1,1 0 1,0-1-1,0 0 1,-1 1-1,1-1 0,0 1 1,-1-1-1,1 0 1,-1 1-1,1-1 1,-1 0-1,1 0 1,-1 0-1,0 1 1,1-1-1,-1 0 0,0 0 1,1 0-1,-1 0 1,0 0-1,0 1 1,0-1-1,0 0 1,0 0-1,0 0 1,0 0-1,0 0 1,0 0-1,-1 0 0,1 0 1,0 1-1,0-1 1,-1 0-1,1 0 1,-1-1-1,0 1 9,0-1-1,0 0 1,0 1 0,0-1-1,0 1 1,0-1-1,0 1 1,0-1 0,-1 1-1,1 0 1,0 0-1,-1-1 1,1 1 0,-1 0-1,0 0 1,1 1-1,-1-1 1,0 0-1,1 0 1,-1 1 0,-3-1-1,-40-3-795,43 4 726,2 0-1,-1 0 0,0 1 0,1-1 0,-1 0-1,1 1 1,-1-1 0,0 0 0,1 1 0,-1-1 0,1 1 0,-1-1-1,1 1 1,-1-1 0,1 1 0,0-1 0,-1 1 0,1 0-1,0-1 1,-1 1 0,1 0 0,0-1 0,0 1 0,-1 0-1,1-1 1,0 1 0,0 0 0,0-1 0,0 1 0,0 0 0,0-1-1,0 2 1,0 30-3568,1-22 1021,-1 18-5069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16131,'0'0'7674,"174"41"-7674,-146-38-152,-10-3-600,0-3-936,-18-19-969,0-6-3272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2:5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3881,'0'0'18664,"12"-1"-18160,230 13-27,-239-12-461,-4 236 2414,9 456-1175,1-471-925,-7-115-240,-2-105-11,-3-1 4,-8-1-55,1 0 1,0-2 0,0 1-1,0-1 1,-17-8 0,-31-8 137,17 13 265,0 1 1,0 2-1,-45 2 0,113-13-6826,-9 1-1327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12379,'0'0'7348,"-15"4"-6669,-47 14-378,60-17-281,0 0-1,0 0 1,0 0 0,0 0-1,0 1 1,1-1 0,-1 1 0,0-1-1,1 1 1,0-1 0,-1 1-1,1 0 1,0 0 0,0 0-1,0-1 1,0 1 0,0 0-1,0 1 1,0-1 0,1 0-1,-1 0 1,1 0 0,0 0-1,-1 4 1,-1 4 143,-7 28 142,2 1 0,1 1-1,2-1 1,2 0 0,1 1 0,2 0 0,2-1 0,2 0-1,1 0 1,2 0 0,18 52 0,27 69-18,36 189 1,-82-302-227,-3 0 0,-2 82 0,-2-77 56,0-49-110,0 1 0,0-1-1,0 1 1,0-1 0,-1 0 0,1 1 0,-1-1-1,0 0 1,0 0 0,0 1 0,-1-1 0,1 0 0,-1 0-1,-3 5 1,3-7-17,0 1-1,0 0 1,-1-1-1,1 1 1,-1-1-1,1 0 1,-1 1-1,0-1 1,1 0-1,-1-1 1,0 1-1,0 0 1,0-1-1,1 0 1,-1 0-1,-4 0 1,-6 1-246,1-1 0,-1 0 0,1-1 1,-1 0-1,1-1 0,-1-1 0,1 0 0,-14-5 1,20 5-129,1 1 1,0-1 0,0 0 0,0 0 0,1-1-1,-1 1 1,1-1 0,-5-5 0,5 4-444,1 0-1,-1 0 1,1 0 0,0-1 0,0 1-1,1-1 1,-1 1 0,-1-11 0,-5-17-5675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10386,'0'0'12411,"147"-11"-11907,-102 5-328,1-2-152,-9 3-24,0-1-472,-10 3-368,-9 1-865,10 2-919,-10 0-2161,-9 0-1112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11210,'0'0'9426,"-20"26"-8543,6-9-744,3-5-42,0 1 1,1 0 0,1 1 0,0 0 0,1 1-1,1 0 1,0 0 0,0 0 0,2 1 0,0 0-1,1 0 1,-4 30 0,4 326 2333,5-217-1669,-1-104-654,1-1 0,3 1 1,3-1-1,1 1 1,2-2-1,24 69 0,-31-112-288,0 1-1,0 0 0,1 0 1,0-1-1,0 0 0,0 0 0,9 9 1,-12-13-107,1 0 1,0-1-1,0 1 1,0-1-1,1 1 1,-1-1 0,0 0-1,0 0 1,1 0-1,-1 0 1,3 0-1,-2-1-153,-1 1-1,0-1 1,0 0 0,0 0-1,0 0 1,0-1 0,0 1-1,0 0 1,1-1-1,-1 0 1,0 1 0,0-1-1,-1 0 1,1 0 0,2-1-1,15-15-5236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3753,'0'0'13927,"20"-2"-13741,65-3-95,-80 5-9,-1-1-1,0 1 1,0 0-1,0 1 0,0-1 1,0 1-1,0 0 1,1 0-1,-1 0 1,-1 0-1,1 1 1,0-1-1,0 1 1,-1 0-1,1 0 0,-1 1 1,1-1-1,-1 1 1,0-1-1,0 1 1,0 0-1,0 0 1,-1 1-1,1-1 1,-1 0-1,0 1 0,0 0 1,0-1-1,0 1 1,-1 0-1,1 0 1,0 6-1,0-2 62,-1 1-1,0-1 0,-1 0 1,0 0-1,0 0 0,-1 1 1,0-1-1,0 0 1,-1 0-1,0 0 0,0 0 1,-1-1-1,0 1 1,-6 10-1,-4 1-426,-1 0 0,-1-2 0,-1 0-1,0 0 1,-22 16 0,16-13-1967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12963,'0'0'7737,"-19"162"-6728,19-115-449,19-3-352,8-6-152,10-8-56,-10-5-456,1-8-857,-1-9-1495,1-8-3097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10658,'0'0'6610,"15"-23"-6580,71-105-10,-77 118 790,-6 19 1379,5 17-1550,-2-14-554,2-1-1,-1 0 0,2-1 0,-1 0 0,1 0 1,1-1-1,18 15 0,-23-20-161,-1-1 1,1 0-1,0 0 1,0-1-1,0 1 1,0-1-1,0 0 1,0 0-1,1-1 1,-1 1-1,1-1 1,-1 0-1,1-1 1,-1 0-1,1 1 1,0-2-1,-1 1 1,1-1-1,-1 0 1,1 0-1,7-2 1,-9 0-371,0 1 0,-1-1 0,1 1 1,-1-1-1,0 0 0,1-1 0,-1 1 0,-1 0 0,1-1 0,0 0 0,-1 1 1,0-1-1,4-8 0,12-25-5818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8490,'0'0'10653,"13"13"-9481,24 23-476,-3 2 0,-1 1 0,-2 2 0,39 67-1,-42-49-420,-3 1 0,-2 2 0,-3 0-1,-3 1 1,-2 1 0,-4 1 0,-2 0-1,1 128 1,-10-174-372,0 9 209,0 0 0,-2 0 0,-1 0 1,-8 36-1,10-58-227,-1 1 0,-1 0 0,1-1-1,-1 0 1,0 1 0,-1-1 0,1 0 0,-1 0 0,0-1 0,-1 1 0,1-1 0,-1 0 0,0 0 0,-1-1-1,1 1 1,-1-1 0,1 0 0,-1-1 0,-1 1 0,1-1 0,0-1 0,-10 4 0,51-22-17840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83 284 12139,'0'0'8641,"147"17"-8777,-111-12-208,-8-5-272,-10 0-560,-9 0-808,0-14-881,-9-5-2440</inkml:trace>
  <inkml:trace contextRef="#ctx0" brushRef="#br0" timeOffset="1">0 1 6481,'0'0'13875,"184"11"-14507,-102-11-1064,-18 0-1441,-9 0-2832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31 5129,'0'0'11463,"-17"-5"-11031,-11-2-68,-1 1 0,0 2 0,-42-2 0,35 5 268,-41 0 1060,73 1-1576,0 0-1,0 1 1,1-1 0,-1 1 0,0 0 0,1 0 0,-1 0 0,1 1 0,-1-1 0,1 1 0,0 0 0,-1 0-1,1 0 1,0 0 0,-4 4 0,6-2-89,0-1 0,1 1 0,-1-1 0,1 1 0,-1-1 0,1 1 0,0-1 0,0 1 0,1 0 0,0 3 0,0 6 183,-2 5-67,2 1 0,0 0 0,1 0-1,0 0 1,2-1 0,0 1 0,10 24 0,-7-24-42,-2 0 0,0 1 1,-1-1-1,-1 1 0,0 20 0,5 31 276,11 60-9,-1 43 155,-14-138-420,-2 1 0,-4 59 0,0-18-4,11 7 58,0 3-51,-8-66-65,1 0 1,9 35 0,-6-36-9,-2 0 0,2 34 0,5 25 13,8 68 176,-9-38-75,9 9-73,-8 70 141,8-32-72,-18-139-138,-1 3 2,2 0 0,0-1 0,6 29 0,-5-31-3,0 1 1,0 0-1,-2 0 1,-3 27-1,1 7 13,11 262 25,0-166-51,1-73 24,8 62 10,-9-87-17,-8-28 6,2 0 0,7 32-1,-5-31 3,-2-1-1,3 38 0,3 64 35,0 30-35,-8-67-4,15 110 1,-11-127-11,-4-49-3,1 0-1,8 41 0,-9-57 4,0 1 0,0-1-1,0 1 1,-1 0 0,-1 9 0,1 21 2,6 71 1,-6-80-3,1 0 1,7 42-1,-5-50 1,-1-1-1,-1 31 1,3 24 0,5 74-10,0-10-7,-5-87 19,-1 1 0,-6 59 0,0-16 0,13-4-13,-1 49-95,-10-74 107,-1-30-12,2 0 1,2 0-1,6 42 1,-5-58-22,-1 0 0,-1 0 1,-1 23-1,-1-22 27,2 1-1,3 24 1,0-5-19,-2-1 0,-4 67 1,-1-21-41,3 5-61,38-91 14,262 0 65,-299-23-1467,-1-2-1208,0-7-3353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1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12947,'0'0'7041,"18"192"-6673,-9-134 144,1 2 33,-1-2-113,-9-3-168,9-14-144,-9-8-120,0-13-104,0-12-536,0-25-5050,0-13 441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10 663 13003,'0'0'9331,"18"-29"-8129,60-100-551,-63 104-535,-2-2 1,0 0-1,-2 0 1,-1-1-1,7-34 1,-7 10-127,4-75 0,-13 118 4,1-15-101,0 12 3,-1 0 1,0-1-1,-1 1 1,-1-1-1,-3-21 1,35 162 139,67 223 419,-73-291-353,-18-44-4548,-21-38-6415</inkml:trace>
  <inkml:trace contextRef="#ctx0" brushRef="#br0" timeOffset="1">0 215 12803,'0'0'9458,"184"99"-7938,-120-77-544,-9-3-600,-18-10-376,-10-7-448,-18-2-816,-9-19-1841,0-8-3728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11178,'0'0'14099,"192"110"-13570,-127-88-169,-20-5-8,-8-6-80,-10-6-168,-17 1-16,-10-31-1377,9-5-799,-9-3-5178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6977,'0'0'12355,"-4"0"-11727,-10 3-98,31 4 198,13 6-275,-10-3-292,-1 1 0,0 1 0,0 0 0,-2 1 0,27 25 0,-38-31-82,0 0 1,0 0-1,0 1 0,-1-1 0,0 1 1,-1 0-1,0 1 0,0-1 1,-1 1-1,0 0 0,0 0 1,-1 0-1,0 0 0,0 0 1,-1 0-1,-1 10 0,0-8 6,0 1 0,-2 0 0,1-1 1,-1 1-1,-1-1 0,0 0 0,-1 0 0,0 0 0,0 0 0,-1-1 0,-12 19 0,8-17-62,-1 0 0,0 0 0,-1-1 0,-1 0 0,1-1 0,-1 0 0,-1-1 0,-20 12 0,19-14-234,-1 0-1,1-1 0,-1-1 1,0 0-1,-1 0 0,1-2 0,-1 0 1,0-1-1,1-1 0,-1 0 1,-23-2-1,38 1 123,0 0 1,0 0-1,0 0 0,0 0 1,0-1-1,0 1 1,0 0-1,0-1 0,0 1 1,0 0-1,1-1 0,-1 1 1,0-1-1,0 0 1,0 1-1,1-1 0,-1 1 1,0-1-1,1 0 1,-1 0-1,1 1 0,-1-1 1,1 0-1,-1 0 0,1 0 1,-1 0-1,1 0 1,-1-1-1,0-29-3534,2 17 755,-1-14-3222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11322,'0'0'9337,"-15"30"-8527,-46 102-129,58-124-596,0 1 0,1 0 0,0 0 0,1 0 0,0 0 0,0 0 1,1 1-1,0-1 0,0 0 0,1 0 0,0 0 0,1 0 0,0 0 0,1 0 0,0 0 0,0 0 0,0-1 0,1 0 0,1 0 0,7 11 0,-6-7 13,5 9 87,1-1-1,1 0 0,1 0 0,0-2 0,27 26 0,-36-38-257,1-2 0,0 1 0,0-1 1,0 0-1,1 0 0,-1-1 0,1 1 0,0-1 0,12 3 0,-15-5-176,1-1 0,-1 1 0,1-1 0,0 0 0,-1 0-1,1 0 1,-1-1 0,1 0 0,0 1 0,-1-2 0,1 1 0,-1 0 0,0-1-1,1 0 1,-1 0 0,7-5 0,16-18-4179,-7-2-1461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1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9994,'0'0'8589,"17"0"-8273,55 2-94,-69-2-163,0 0 0,0 0-1,0 0 1,0 1-1,1 0 1,-1-1-1,0 1 1,0 0-1,-1 1 1,1-1 0,0 0-1,0 1 1,0 0-1,-1-1 1,1 1-1,-1 0 1,0 0 0,1 1-1,-1-1 1,0 0-1,0 1 1,0-1-1,-1 1 1,3 5-1,-1-1 177,-1 1-1,-1 0 0,1 0 0,-1 0 0,-1 0 0,1 0 0,-2 9 1,1-6-18,-2 2-98,0 0 1,-1 0 0,-1-1 0,0 1 0,-1-1-1,0 1 1,-1-2 0,0 1 0,-9 12 0,3-3-56,-2 2-27,11-19-15,1 0 0,-1 0-1,1 1 1,0-1 0,0 0-1,0 1 1,0-1 0,1 1-1,0 0 1,0-1 0,0 1-1,1 0 1,-1 7 0,2-10 13,0 0 1,1 0 0,-1 0 0,0 0-1,0 0 1,1 0 0,-1-1 0,1 1-1,0 0 1,0-1 0,-1 1 0,1-1 0,0 0-1,0 0 1,0 0 0,0 0 0,0 0-1,1 0 1,-1 0 0,2 0 0,58 19 210,-53-17-213,-5-2-21,4 2 2,0-1 0,0 0 1,0-1-1,0 0 1,0 0-1,13 0 0,-19-1-584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11883,'0'0'9498,"147"30"-9482,-119-27-16,-10 0-128,9 0-665,-17-3-567,17 2-1080,-9 4-1881,1-3-1801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47 735 9026,'0'0'9373,"0"-28"-9077,0-175 12,0 93-222,-5 0 1,-28-154 0,27 244 1563,4 38-1260,4 38-236,3-28-71,1 0 0,1 0 1,1-1-1,2 0 1,1 0-1,23 41 1,-31-63-84,1 0 0,-1-1 1,1 1-1,0-1 0,1 1 1,-1-1-1,1-1 0,0 1 1,8 4-1,-12-7-2,0 0 0,0 0 0,0-1 0,1 1 0,-1 0 0,0-1 0,0 1 0,1-1 0,-1 0 0,0 1 0,1-1 0,-1 0 0,1 0-1,-1 0 1,0 0 0,1 0 0,-1 0 0,1 0 0,-1 0 0,0-1 0,1 1 0,-1 0 0,0-1 0,1 1 0,-1-1 0,0 0 0,0 1 0,1-1 0,-1 0 0,0 0 0,0 0 0,0 0 0,0 0-1,0 0 1,0 0 0,0 0 0,-1 0 0,1 0 0,0 0 0,-1-1 0,1 1 0,0 0 0,0-3 0,7-20-40,0-1 0,-2 0 0,-1 0 0,-1-1 0,1-42 0,5 72 359,-2 9-57,1 1 0,-2 0-1,0 1 1,8 24 0,-8-22-84,31 87 298,-17-45-725,50 100 0,-69-155 39,1 0-1,-1 0 1,1 0-1,0 0 1,0 0-1,1-1 1,-1 1-1,7 4 1,21 6-5213,-13-10 122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5569,'0'0'14517,"-15"4"-13929,4-2-501,7-1-65,0-1 0,0 1 1,0 0-1,-1 0 0,1 0 1,0 0-1,0 1 0,0-1 0,1 1 1,-1 0-1,0 1 0,1-1 1,-1 0-1,1 1 0,0 0 1,0 0-1,0 0 0,0 0 1,0 0-1,1 1 0,-1-1 1,-1 5-1,0 6 113,1-1 1,1 1-1,0-1 1,1 1-1,0 0 0,2 20 1,0-3 93,-1-28-226,1 0 0,-1-1 0,1 1-1,0-1 1,-1 1 0,1-1-1,0 1 1,1-1 0,-1 0-1,0 1 1,1-1 0,-1 0 0,1 0-1,0 0 1,0 0 0,-1 0-1,1-1 1,0 1 0,1 0-1,-1-1 1,0 0 0,0 1 0,1-1-1,-1 0 1,1 0 0,-1 0-1,1-1 1,-1 1 0,1 0 0,-1-1-1,1 0 1,0 0 0,-1 0-1,1 0 1,0 0 0,-1 0-1,1-1 1,-1 1 0,6-2-1,-6 1-6,-1 0-1,1 1 0,-1-1 1,1 0-1,-1 0 0,1 0 1,-1 0-1,0-1 0,1 1 0,-1 0 1,0 0-1,0-1 0,0 1 1,0-1-1,0 1 0,0-1 0,-1 1 1,1-1-1,0 0 0,-1 1 1,1-1-1,-1 0 0,0 1 0,1-1 1,-1-2-1,3-50-183,-3 46 152,1-15-58,-1-33-103,0 54 195,0-1 0,0 1-1,0 0 1,-1 0-1,1 0 1,-1 0 0,1-1-1,-1 1 1,0 0-1,0 0 1,0 0 0,0 0-1,0 0 1,0 1-1,-1-1 1,1 0-1,-1 0 1,-2-1 0,3 2 7,1 3-9,3 72 185,5-1 1,22 103-1,-6-44-33,-17-89-117,5 24-9,4 122 0,-15-187-35,-1-1 1,0 0-1,0 0 1,0 1-1,0-1 1,0 0 0,0 0-1,-1 1 1,1-1-1,0 0 1,-1 0-1,1 1 1,0-1-1,-1 0 1,0 0-1,1 0 1,-1 0-1,0 0 1,1 0-1,-1 0 1,0 0-1,0 0 1,0 0-1,0 0 1,0 0-1,0-1 1,0 1 0,0 0-1,0-1 1,0 1-1,-1-1 1,1 1-1,0-1 1,0 0-1,0 1 1,-1-1-1,1 0 1,0 0-1,0 0 1,-1 0-1,1 0 1,0 0-1,-1 0 1,0-1-1,-3 0-85,0 0-1,0 0 1,0-1-1,1 0 1,-1 0-1,1 0 0,-1 0 1,1-1-1,0 1 1,-5-5-1,-3-6-13,0 0 0,0-1 0,1 0 0,1-1 0,1 0-1,0-1 1,1 0 0,0 0 0,1-1 0,1 0 0,1 0 0,-5-27 0,10 41 107,-1 1 1,1 0 0,0-1-1,0 1 1,0 0 0,1-1-1,-1 1 1,0 0 0,1-1-1,0 1 1,-1 0 0,1 0-1,0-1 1,0 1 0,0 0-1,1 0 1,-1 0 0,0 0-1,1 0 1,-1 1 0,1-1-1,0 0 1,-1 1-1,1-1 1,0 1 0,0 0-1,2-2 1,8-3 8,-1 0-1,1 1 0,0 1 1,14-4-1,18-7-195,-23 4-1204,-2 0 0,1-2 0,-1 0-1,28-26 1,-17 9-3282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6449,'0'0'12135,"-2"16"-11103,-1 61-161,2 0 1,4 0-1,26 147 0,-29-222-874,1 0 1,0-1-1,0 1 1,0-1-1,0 1 0,0-1 1,0 1-1,1-1 1,-1 0-1,0 1 0,1-1 1,-1 0-1,1 0 1,-1 0-1,1 0 0,0 0 1,-1-1-1,1 1 1,0 0-1,0-1 0,-1 1 1,1-1-1,0 0 1,0 1-1,0-1 1,0 0-1,2 0 0,65-1-106,-42-1 91,9 1 62,-21 0-8,-1 0 0,1 1 0,-1 1 0,28 5 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6065,'0'0'12798,"41"8"-11723,8 1-713,21 5 417,131 9 0,182-20 469,-212-5-997,379-11 1092,-548 13-1610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8530,'0'0'12406,"-2"15"-11896,0 0-380,0-6-52,1 0-1,0-1 1,1 1 0,0-1-1,0 1 1,1 0 0,0-1-1,0 1 1,5 15 0,38 85 759,-42-103-909,1-1 0,-1 1 0,1-1-1,0 1 1,0-1 0,1 0 0,-1 0-1,9 7 1,-2 0-1832,-9-1-4998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8010,'0'0'12224,"34"0"-11512,198-1-212,-3-1-994,-229-2-795,-1 0 0,0 0-1,1 0 1,-1 0-1,-1 0 1,-2-8 0,-5-7-5549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3 501 11402,'0'0'9073,"-1"-3"-8716,1 2-323,-1-1-1,1 1 0,0-1 0,0 1 0,-1-1 1,1 1-1,0 0 0,1-1 0,-1 1 0,0-1 0,0 1 1,1 0-1,-1-1 0,0 1 0,1 0 0,0-1 0,-1 1 1,2-3-1,21-29 709,-3 4-198,-3-3-400,-2 1 0,-2-2 0,-1 0 0,-1-1 0,-2 0 0,-1 0 0,-2-1 0,-1 0 0,0-69 0,-5 103 634,0 3-374,18 378 972,1 0-670,-15-354-2121,-3-27 1132,-1 1-1,1 0 1,-1-1 0,1 1-1,-1-1 1,1 1 0,-1-1 0,0 1-1,1-1 1,-1 1 0,0-1-1,0 1 1,1-1 0,-1 1-1,0-1 1,0 0 0,0 1-1,0-1 1,0 0 0,1 1-1,-1-1 1,0 1 0,0-1-1,-1 0 1,1 1 0,0-1-1,0 1 1,0-1 0,0 0-1,0 1 1,-1-1 0,1-19-8055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1040,'0'0'18804,"15"-2"-17749,324-7 2252,-284 9-3141,-52 0-272,-1 0-1,1-1 1,-1 1 0,0-1 0,1 1-1,-1-1 1,0 0 0,0 0 0,1 0-1,-1 0 1,0-1 0,0 1 0,0-1-1,0 1 1,0-1 0,-1 1 0,4-5-1,10-7-3573,-4 4-2208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4 328 8314,'0'0'9991,"0"0"-9989,-1-1-1,1 1 1,0 0-1,0 0 1,0-1-1,-1 1 1,1 0-1,0-1 1,0 1-1,0 0 1,-1-1-1,1 1 1,0 0-1,0-1 1,0 1-1,0-1 1,0 1-1,0 0 1,0-1-1,0 1 1,0 0-1,0-1 0,0 1 1,0-1-1,0 1 1,0 0-1,1-1 1,-1 1-1,0 0 1,0-1-1,0 1 1,0 0-1,1-1 1,-1 1-1,0 0 1,0 0-1,1-1 1,-1 1-1,0 0 1,0-1-1,1 1 1,0 0-1,5-7 22,-1 0 0,1 0 0,-1-1 0,0 1 0,-1-1 0,1 0 0,-2 0 0,1-1 0,-1 1 0,-1-1 0,1 0 0,-1 0 0,-1 0 0,1-16 0,-1 11 28,0-1 0,-1 0 0,-1 1 0,-1-1 0,0 1-1,-1-1 1,0 1 0,-8-20 0,11 34-55,0 0 0,0 0 0,-1 0-1,1 0 1,0-1 0,0 1 0,0 0 0,0 0 0,-1 0-1,1-1 1,0 1 0,0 0 0,0 0 0,0 0 0,0-1 0,0 1-1,0 0 1,0 0 0,0-1 0,-1 1 0,1 0 0,0 0-1,0-1 1,0 1 0,0 0 0,1 0 0,-1-1 0,0 1-1,0 0 1,0 0 0,0-1 0,0 1 0,0 0 0,0 0-1,0-1 1,0 1 0,1 0 0,-1 0 0,0 0 0,0-1-1,0 1 1,0 0 0,1 0 0,-1 0 0,0 0 0,0 0-1,0-1 1,1 1 0,-1 0 0,0 0 0,1 0 0,15 7-21,20 20 97,-12-3-49,-1 2 0,-1 0 1,-1 2-1,-1 0 0,-1 1 0,-2 1 1,-1 1-1,14 40 0,-26-61-18,0 1 0,-1 0 0,-1 0-1,0 0 1,0 0 0,-1 0 0,0 20 0,-3-30-19,1 0 1,0-1-1,0 1 0,0-1 1,0 1-1,0-1 1,-1 0-1,1 1 0,0-1 1,0 0-1,-1 0 1,1 0-1,0 0 1,0 0-1,-1 0 0,1 0 1,0-1-1,0 1 1,-1 0-1,-1-1 0,-2-2-17,-1 0 0,1 0-1,0 0 1,1-1-1,-1 1 1,0-1 0,1 0-1,0-1 1,0 1 0,0-1-1,1 0 1,-6-8-1,8 11 30,0 0 0,0-1-1,-1 1 1,1-1 0,1 1-1,-1-1 1,0 1 0,1-1-1,-1 1 1,1-1 0,0 1-1,0-1 1,0-4 0,0 5-1,1 1 0,0-1 0,-1 1 0,1 0 0,0-1 0,-1 1 0,1-1 0,0 1 0,0 0 0,0 0 0,0-1 0,0 1 0,1 0 0,-1 0 0,0 0 0,0 0 0,1 1 0,-1-1 0,1 0 0,-1 0 0,1 1 0,-1-1 1,1 1-1,1-1 0,54-14 39,-38 11-30,0 0 0,-1-1-1,0-1 1,0-1 0,0 0-1,-1-1 1,0-1 0,24-17 0,-38 22-2,0 0 0,0 0 0,0 0 0,0 0 0,0-1 0,-1 1 1,0-1-1,0 1 0,0-1 0,-1 0 0,1 0 0,-1 0 0,-1 0 1,1 0-1,0 0 0,-1 0 0,0 0 0,-1-1 0,1 1 0,-1 0 1,0 0-1,0 0 0,0 0 0,-1 1 0,1-1 0,-1 0 0,-1 0 1,-4-8-1,-12-12 36,16 19-33,-1 0 1,1 1-1,-2-1 0,1 1 1,0 0-1,-1 0 0,0 0 1,0 1-1,-1-1 0,1 1 0,-10-4 1,8 7 25,5 21-40,2 4 1,4 70 180,-3-86-122,0 0-1,1 0 1,0 0 0,1 0 0,0-1 0,0 1-1,0-1 1,1 0 0,7 10 0,-3-5 86,-7-10-124,0 1 1,1-1 0,-1 0 0,1 1 0,-1-1 0,1 0-1,0 0 1,0 0 0,0 0 0,0 0 0,0 0 0,0-1 0,0 1-1,1-1 1,-1 0 0,0 1 0,1-1 0,-1 0 0,1 0 0,0-1-1,-1 1 1,1 0 0,0-1 0,-1 0 0,1 1 0,0-1-1,4-1 1,-5 1-14,-1-1 0,0 0 0,1 0-1,-1 1 1,0-1 0,0 0 0,0 0 0,0 0 0,1 0-1,-1-1 1,-1 1 0,1 0 0,0 0 0,0 0-1,0-1 1,-1 1 0,1-1 0,0 1 0,0-2-1,11-35-12,-8 25-10,9-29-93,-8 23-34,1 0 0,1 0 0,9-18 0,-15 36 144,-1 0-1,0 1 1,1-1 0,-1 0 0,0 1-1,1-1 1,-1 1 0,1-1 0,-1 0-1,1 1 1,0-1 0,-1 1 0,1-1-1,-1 1 1,1 0 0,0-1 0,-1 1-1,1 0 1,0-1 0,0 1 0,-1 0-1,1 0 1,0 0 0,0-1 0,-1 1-1,1 0 1,0 0 0,1 0 0,19 14 101,11 29 223,-32-42-317,29 52 155,-21-36-149,2 0 0,-1-1 0,2 0 0,24 29 1,-34-44-15,1 0 0,-1 1 0,0-1 0,0 0 1,1 0-1,-1 0 0,0 0 0,1 0 0,-1 0 1,1 0-1,0-1 0,-1 1 0,1 0 0,0-1 1,-1 0-1,1 1 0,0-1 0,-1 0 0,1 0 1,0 0-1,0 0 0,-1 0 0,1 0 1,2-1-1,-2 0-6,1 0-1,-1 0 1,1-1 0,-1 1 0,0-1 0,0 0 0,0 0 0,0 1-1,0-1 1,0-1 0,0 1 0,0 0 0,1-4 0,5-8-119,-1-1 1,0 0 0,8-29 0,-15 43 121,4-21-171,-4 18 166,0 1 0,0 0 0,0-1 0,1 1 0,-1 0 0,1-1 0,0 1 0,0 0 0,1 0 0,-1 0 0,0 0 0,1 0 1,0 0-1,0 0 0,0 1 0,0-1 0,0 0 0,3-1 0,-4 3 28,-1 1 0,1 0 0,0 0 1,-1 0-1,1 0 0,0 0 0,0-1 0,-1 1 0,1 0 1,0 1-1,-1-1 0,1 0 0,0 0 0,0 0 1,-1 0-1,1 1 0,0-1 0,-1 0 0,1 0 0,-1 1 1,1-1-1,0 1 0,-1-1 0,1 1 0,-1-1 0,1 1 1,-1-1-1,1 1 0,-1-1 0,1 1 0,-1-1 0,0 1 1,1 0-1,16 29 412,-11-19-260,17 33-260,-13-24 464,1-1-1,18 26 0,4-13-2401,-30-29 1385,1-1 0,0 0 1,-1 0-1,1-1 0,0 1 0,0-1 0,0 1 1,7 0-1,7-1-4338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10138,'0'0'7660,"29"15"-7330,92 50 5,-113-61-211,0 1 1,0 0 0,0 1 0,0 0 0,-1 0 0,0 1 0,-1 0 0,1 0-1,-1 0 1,0 1 0,-1 0 0,0 0 0,6 12 0,-4-6 191,-5-10-181,1 1 1,-1-1-1,0 1 0,0-1 1,0 1-1,-1 0 0,0 0 1,0 0-1,0 0 0,0 0 1,-1 0-1,0 0 0,0 0 1,0 0-1,0 0 0,-3 10 1,1-12-129,0 1-1,0 0 1,0 0 0,-1-1-1,0 1 1,1-1 0,-1 0 0,0 0-1,-1 0 1,1 0 0,0-1-1,-1 1 1,1-1 0,-1 0 0,0 0-1,0 0 1,0 0 0,0-1-1,0 0 1,-5 1 0,-59 10-2039,63-12 1613,1 0 0,0 1 0,0-1 0,-1-1 0,1 1-1,0-1 1,0 0 0,-1 1 0,1-2 0,0 1 0,0 0 0,0-1 0,0 0 0,-3-2 0,-2-10-4298,7-5-2048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1872,'0'0'19773,"-28"165"-19021,46-121-344,10-3-216,-10-5-192,10-9-32,-10-7-616,0-9-536,10-11-1049,-10 0-2888,1-3-1584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8970,'0'0'9490,"5"-12"-9059,13-40 54,-12 42 3190,-1 19-2422,-1 29-1229,-4-30 491,35 179 1528,-26-137-1820,2 0 0,23 63 0,-32-112-702,0-7-823,1-20-2954,2-6-1788,3 14-2829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10906,'0'0'11332,"13"-2"-10865,18-1 157,-1 2 1,59 4 0,-73-1-634,54 5 467,-26-11-9495,-26-1 1528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8370,'0'0'11318,"-3"26"-10884,3-25-428,-4 29 202,2 0-1,1 1 0,1-1 0,2 0 0,6 39 0,19 111 956,9 47-189,-32-236-3188,3-28 917,3-45-17,-6 53 1432,1 0 1,1 1 0,2 0 0,1 0 0,1 1 0,1 0-1,1 0 1,2 2 0,0-1 0,31-38 0,-39 56-145,0 0 0,1 0 1,0 1-1,1 0 0,-1 0 1,2 1-1,-1 0 1,0 0-1,1 1 0,0 0 1,0 1-1,1 0 0,-1 0 1,1 1-1,0 0 0,0 1 1,19-2-1,-28 20-13685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3505,'0'0'17877,"23"30"-17062,3 6-627,5 6 76,1-1-1,59 57 1,-84-91-308,12 11-262,2 1-1,39 26 1,-59-44-12,0 0 0,0 0 0,0 0 0,0 0 0,0 0 0,0 1 0,-1-1 0,1 0 0,0 0 1,-1 1-1,1-1 0,-1 1 0,1-1 0,-1 1 0,0-1 0,1 0 0,-1 1 0,0-1 0,0 1 0,0-1 0,0 1 1,0-1-1,-1 1 0,1 1 0,-1 5-2811,1 4-2910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10938,'0'0'8494,"26"4"-7488,0 0-763,11 3 138,0-2 0,57-1-1,-18-3 321,213-9 649,-267-2-1301,-13 5-3123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2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7330,'0'0'12696,"4"18"-12363,35 105 481,26 94 434,-64-213-1283,-1-2-135,0-1-1,0 1 0,0-1 1,0 1-1,0 0 1,1-1-1,-1 1 1,1-1-1,-1 1 1,1-1-1,-1 1 1,1-1-1,0 0 1,0 1-1,0-1 0,0 0 1,0 0-1,0 1 1,0-1-1,0 0 1,0 0-1,0 0 1,2 1-1</inkml:trace>
  <inkml:trace contextRef="#ctx0" brushRef="#br0" timeOffset="1">1 430 8010,'0'0'12369,"27"4"-11801,-8 0-503,17 3 177,1-2 0,0-1-1,69-2 1,-102-2-332,-1 0 0,1 0 1,-1 0-1,0-1 0,1 0 0,-1 0 0,0 0 0,0 0 0,0 0 0,0-1 0,5-2 0,-7 3-295,0-1-1,0 1 1,0-1-1,0 1 1,-1-1-1,1 0 1,-1 1-1,1-1 1,-1 1-1,1-1 0,-1 0 1,0 0-1,0 1 1,0-1-1,0 0 1,0 1-1,0-1 1,-1 0-1,1 1 1,0-1-1,-1 0 1,1 1-1,-2-4 1,-6-11-4998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11811,'0'0'10798,"36"5"-9429,-4 0-1072,231 20 1204,225-23-150,-264-3-959,-222 1-370,-2 0-59,0-1 0,0 1 0,0-1 0,0 1 0,0 0-1,0-1 1,0 1 0,0 0 0,0-1 0,0 1 0,0 0 0,0-1 0,0 1 0,0 0 0,0-1 0,0 1 0,0 0 0,0-1 0,0 1 0,-1 0 0,1-1 0,0 1 0,0 0 0,0-1 0,-1 1 0,1 0 0,0-1 0,0 1 0,-1 0 0,1 0 0,0-1 0,-43-2-6461,15 3-861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1480,'0'0'20363,"33"-3"-19372,-15 2-868,221-9 1077,-161 10-614,-76-2-888,0 0 0,-1 1 1,1-1-1,-1 0 1,1 0-1,-1 0 1,1-1-1,-1 1 0,0 0 1,0-1-1,0 1 1,0 0-1,0-4 1,6-10-3395,2-1-2727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7674,'0'0'10373,"-11"11"-9785,9-9-555,-3 2 55,0 1-1,1-1 1,0 1 0,0-1 0,1 1-1,-1 0 1,1 1 0,0-1 0,0 1-1,1-1 1,-1 1 0,1 0 0,0 0-1,1 0 1,0 0 0,0 0 0,0 0-1,0 11 1,11 314 3265,-4-257-2888,4 0 0,29 108 0,-28-139-443,26 81 127,-32-112-251,0 1 1,1 0-1,0-1 0,1 0 1,0-1-1,19 22 1,-24-31-120,1 1 0,-1-1 1,1 0-1,0 0 1,0 0-1,0 0 1,0 0-1,0-1 0,1 1 1,-1-1-1,0 0 1,1 0-1,4 1 1,-6-2-204,0 0 1,0 0 0,0 0 0,0 0 0,0 0 0,1-1 0,-1 1-1,0 0 1,0-1 0,0 0 0,0 0 0,0 1 0,0-1-1,3-2 1,14-20-6562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7242,'0'0'9374,"29"3"-8886,92 13 25,-117-15-446,0-1 0,-1 2 0,1-1 0,0 0 0,-1 1 0,1 0 0,0-1 0,-1 2 0,0-1 0,0 0 0,1 1 0,-1-1 0,-1 1 0,1 0 0,0 0 0,-1 0 0,1 0 1,-1 0-1,0 1 0,0-1 0,0 1 0,1 5 0,0 0 192,-1 1 1,0 0-1,-1 0 1,0 0-1,0 0 1,-2 12 0,1-11 17,0-2-143,-1 0 1,0 1 0,-1-1-1,0 0 1,-1 0 0,0 0-1,0-1 1,-1 1 0,0-1-1,0 1 1,-1-1 0,0-1 0,0 1-1,-1-1 1,0 0 0,0 0-1,-1 0 1,-14 10 0,13-11-740,0-1 1,0 0 0,0-1-1,-17 7 1,17-8-855,0-1-1,0 0 1,0 0 0,0-1 0,-16 0 0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9642,'0'0'12923,"-9"187"-12379,28-132-272,-1-5-144,9-6-128,1-11-168,-10-8-648,10-9-552,-1-16-1073,-8 0-2416,-1-3-1360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11779,'0'0'9906,"18"154"-9466,0-119-296,-8-2-144,8-5-528,-9-6-481,0-6-623,0-5-968,10-11-1505,-10 0-672,0 0-496</inkml:trace>
  <inkml:trace contextRef="#ctx0" brushRef="#br0" timeOffset="1">239 1 7842,'0'0'12906,"119"33"-12906,-91-25-64,-10-5-704,10 2-928,-10-5-2081,0 0-464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0 656,'0'0'17561,"17"6"-17414,55 21-78,-66-25 57,0 0 0,0 1-1,0-1 1,0 1-1,-1 1 1,1-1 0,-1 1-1,0 0 1,0 0-1,0 1 1,-1-1 0,1 1-1,-1 0 1,0 0 0,-1 1-1,1-1 1,-1 1-1,0 0 1,0-1 0,-1 2-1,0-1 1,0 0 0,0 0-1,-1 0 1,0 1-1,0-1 1,-1 1 0,1-1-1,-2 1 1,1-1 0,-2 10-1,0-5-18,-1 0 0,0-1 0,-1 1 0,0-1 0,0 1 1,-1-2-1,-1 1 0,0 0 0,0-1 0,-1 0 0,0 0 0,0-1 0,-1 0 0,0-1 0,0 1 0,-12 6 0,11-8-383,0-1 0,0 0 0,-1 0 0,0-1 0,-13 4 0,19-7-275,0 0-1,0-1 1,0 1 0,0-1 0,0 0-1,0 0 1,0 0 0,0 0-1,0-1 1,-5-1 0,0-6-4045,8-7-1032</inkml:trace>
  <inkml:trace contextRef="#ctx0" brushRef="#br0" timeOffset="1">230 52 10522,'0'0'12947,"18"174"-12491,0-144-392,10-3-64,-10-5-256,10-2-328,-10-7-408,0-4-681,10-9-1031,-10 0-2465,1 0-1033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5217,'0'0'14875,"8"0"-14747,-3 1-120,1-1-1,-1 1 0,1 0 1,-1 0-1,0 1 0,0-1 1,0 1-1,0 1 0,0-1 0,0 1 1,0-1-1,-1 1 0,1 1 1,-1-1-1,0 1 0,0-1 1,0 1-1,0 0 0,-1 1 1,0-1-1,1 1 0,-2-1 1,1 1-1,-1 0 0,1 0 0,-1 0 1,0 0-1,-1 0 0,0 1 1,0-1-1,0 1 0,1 8 1,-2-11-7,0-1 0,0 1 1,0-1-1,-1 1 0,1-1 1,0 0-1,-1 1 0,1-1 1,-1 1-1,0-1 0,0 0 1,0 0-1,0 0 0,0 1 0,-1-1 1,1 0-1,-1 0 0,1-1 1,-1 1-1,0 0 0,1 0 1,-4 1-1,-2 1-11,0-1 0,0 0-1,0-1 1,0 0 0,-1 0 0,-10 2-1,2-2 205,18-3 251,1 0-377,0 1 0,0 0 0,-1 0 0,1 0 0,0 1 1,0-1-1,0 1 0,-1-1 0,1 1 0,-1 0 1,4 1-1,-2 1 48,0-1 0,-1 1 0,1 0 1,0 0-1,-1 0 0,0 1 0,0-1 0,0 1 1,0 0-1,-1-1 0,1 1 0,-1 0 0,0 1 1,0-1-1,0 0 0,-1 1 0,0-1 0,2 9 1,-1-2 50,-1 0 1,0 0-1,0 1 1,-1-1-1,-1 0 1,-3 22-1,3-30-182,0-1 0,0 1 0,0 0-1,0-1 1,0 0 0,0 1 0,-1-1-1,1 0 1,-1 1 0,0-1 0,0 0 0,1 0-1,-1-1 1,-1 1 0,1 0 0,0-1-1,0 1 1,-1-1 0,1 1 0,0-1-1,-1 0 1,0 0 0,1 0 0,-1-1-1,-2 1 1,-3 1-321,0-1-1,1 0 1,-1 0-1,0-1 0,0 0 1,0-1-1,-13-2 1,18 3 145,1-1 0,0 0 1,-1 0-1,1 0 1,0 0-1,-1-1 0,1 1 1,0-1-1,0 1 0,0-1 1,0 0-1,0 0 0,0 0 1,1 0-1,-1 0 0,1 0 1,-2-3-1,-18-45-5632,17 41 4003,-6-29-7082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11378,'0'0'8973,"24"33"-7411,80 115-470,-88-124-820,-1 2 0,-1 0 0,18 48 0,-17-37-13,8 26 162,-3 1 0,-3 0-1,-2 1 1,-3 0 0,-3 1 0,-3 1 0,-3-1 0,-9 103-1,5-157-387,0-1-1,-2 1 0,1 0 1,-2-1-1,1 0 0,-1 1 1,-1-2-1,0 1 0,-1 0 1,-10 15-1,11-20-224,0 0-1,0 0 1,-1-1 0,1 0 0,-1 1-1,0-2 1,-8 6 0,9-8-363,0 1 0,-1-1 0,1 1 0,0-2 0,-1 1 0,1 0-1,-1-1 1,1 0 0,-1-1 0,-7 1 0,-1 0-5247,-3 1-2582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6785,'0'0'12491,"18"0"-10796,-15 0-1606,0 0 0,0 0 0,0 1 0,0-1-1,1 1 1,-1 0 0,-1 0 0,1 0 0,0 0 0,0 1 0,0-1-1,0 1 1,-1 0 0,1-1 0,-1 1 0,0 0 0,1 1 0,-1-1-1,0 0 1,0 1 0,0-1 0,-1 1 0,1 0 0,0-1 0,-1 1-1,0 0 1,0 0 0,0 0 0,0 0 0,0 0 0,0 0 0,-1 0-1,0 0 1,1 4 0,2 14 155,-1 1-1,-2 27 1,0-42-228,0-1 0,-1 1-1,0 0 1,0 0 0,0 0 0,-1-1 0,0 1-1,-1-1 1,1 0 0,-1 1 0,-5 6-1,-1-1-86,-1 0 0,0-1 0,-1 0 0,0 0 0,-22 15-1,28-23-294,0 0 0,0 0 0,0 0 0,0-1 0,0 0 0,-1 0 0,1 0 0,-1-1 0,0 1 0,1-1 0,-1-1 0,0 1 0,1-1 0,-1 0 0,0 0 0,0-1 0,1 0 0,-10-2 0,15 2-13,-1 1 1,1-1-1,-1 0 1,1 0-1,-1 0 1,1 0-1,0 0 1,-1 0-1,1-1 1,0 1-1,0 0 1,0 0-1,0 0 1,0 0-1,0 0 1,0 0-1,0 0 1,1-2-1,-1 1-1138,0-18-6026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8906,'0'0'9959,"-20"25"-9196,-61 81 32,76-99-668,1-1-1,1 1 1,-1 0 0,1 0-1,0 0 1,1 1 0,-1-1 0,1 1-1,1-1 1,0 1 0,0 0-1,0-1 1,1 1 0,0 0-1,1-1 1,-1 1 0,2 0 0,-1-1-1,3 10 1,-1-9-51,0 1 1,1 0-1,0-1 1,1 0-1,-1 0 0,1 0 1,1 0-1,0-1 1,0 0-1,0 0 0,1-1 1,0 1-1,12 7 1,-9-6-430,1-1 1,0-1-1,23 10 0,-27-13-420,0 0-1,1-1 0,-1 0 0,1 0 0,0-1 0,12 1 1,-18-2 238,0 0 1,0-1-1,0 1 1,1 0-1,-1 0 1,0-1-1,0 1 1,0-1-1,0 0 1,0 0-1,0 0 1,0 0-1,0 0 1,0 0-1,0 0 1,-1-1-1,3-1 1,14-13-7045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32 7722,'0'0'8271,"-14"-5"-7575,2-1-526,2 3-38,1-1-1,0 1 0,0 0 0,-1 1 0,0 0 1,1 1-1,-20-1 0,6 2 240,-1 0 0,1 2 0,-1 0 0,1 1 0,0 2 0,-25 8 0,40-10-263,1 0 0,0 0-1,0 1 1,0 0 0,1 0 0,-1 1 0,1-1-1,0 1 1,0 1 0,1-1 0,0 1-1,0 0 1,0 1 0,0-1 0,1 1 0,0 0-1,1 0 1,0 0 0,0 0 0,0 0-1,1 1 1,-3 13 0,4-14-54,0 0-1,0 0 1,0 0-1,1 0 1,0 0 0,0 0-1,1 0 1,0 0 0,0 0-1,1 0 1,0 0 0,0-1-1,1 1 1,-1-1 0,1 1-1,1-1 1,-1 0 0,1 0-1,0 0 1,1-1-1,-1 1 1,1-1 0,9 8-1,-1-4 4,0 0 0,0 0 0,1-2 0,0 1 1,1-2-1,-1 0 0,1-1 0,0 0 0,29 5 0,-31-8-47,0 0 0,0 0 0,-1-1 0,1-1 0,0 0 0,17-3 0,-27 3-15,0-1-1,0 0 1,-1 1-1,1-1 1,0 0 0,0-1-1,-1 1 1,1 0-1,-1-1 1,1 1 0,-1-1-1,0 0 1,1 0-1,-1 0 1,0 0 0,0 0-1,0 0 1,-1-1-1,1 1 1,-1-1 0,1 1-1,-1-1 1,0 0-1,0 1 1,0-1 0,0 0-1,0 0 1,0 0-1,-1 1 1,0-1 0,1 0-1,-1 0 1,-1-4-1,1-3-39,-1 0-1,0 0 0,0 0 0,-1-1 0,0 1 1,-1 1-1,-1-1 0,-8-18 0,2 10-67,-1 0-1,-1 1 0,-17-20 0,29 37 115,0 0-1,0 1 0,0-1 0,0 0 1,-1 0-1,1 1 0,0-1 0,0 0 1,0 1-1,0-1 0,0 0 0,0 0 1,0 0-1,-1 1 0,1-1 0,0 0 1,0 0-1,0 0 0,-1 1 0,1-1 1,0 0-1,0 0 0,0 0 0,-1 0 0,1 0 1,0 1-1,0-1 0,-1 0 0,1 0 1,0 0-1,0 0 0,-1 0 0,1 0 1,0 0-1,-1 0 0,1 0 0,0 0 1,0 0-1,-1 0 0,1 0 0,0 0 1,0 0-1,-1 0 0,1 0 0,0-1 1,0 1-1,-1 0 0,1 0 0,0 0 1,0 0-1,0 0 0,-1-1 0,1 1 1,0 0-1,0 0 0,0 0 0,-1-1 0,1 1 1,0 0-1,0 0 0,0-1 0,0 1 1,0 0-1,0 0 0,0-1 0,-1 1 1,1-1-1,0 29 14,0-19-15,2 22 98,1 0 0,1 0 0,12 45 0,5 27 256,-4 54 57,-6 232-1,-11-381-409,0 17 14,-1-1 1,-7 37-1,7-54-7,0 0 0,-1-1 0,0 1 1,0 0-1,-1-1 0,0 0 0,0 1 0,0-1 0,-1 0 0,0-1 0,0 1 1,-1-1-1,-6 7 0,9-10-18,0 0-1,0 0 1,-1 0 0,1-1 0,-1 1-1,1-1 1,-1 1 0,1-1 0,-1 0-1,0 0 1,0 0 0,0-1 0,0 1-1,1 0 1,-1-1 0,0 0 0,0 0 0,0 0-1,0 0 1,0 0 0,0-1 0,-4 0-1,3-1-21,0 0 0,-1 0 0,1-1 0,0 1 0,0-1 0,1 0 0,-1 0 0,1-1 0,-1 1 0,1 0 0,0-1 0,-4-6 0,-2-4-37,1-1 0,1 1 0,0-1 0,1 0 0,1-1 0,0 0 0,-2-16 0,5 22 54,-2-11-19,1-1 1,0-32-1,3 48 23,1 0 0,-1 0-1,1 0 1,0 0-1,0 1 1,1-1-1,0 1 1,0-1 0,0 1-1,1-1 1,-1 1-1,1 0 1,0 0 0,6-6-1,25-23-900,3 1 1,54-39-1,26-24-7666,-77 57 1304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7762,'0'0'11246,"-9"19"-10508,4-10-660,-5 10 186,1-1 0,1 2 1,1-1-1,0 1 0,2 0 0,0 0 1,-3 35-1,8 13 391,0-66-652,1-1-1,-1 1 1,1-1 0,0 1-1,0-1 1,0 0 0,0 1 0,0-1-1,0 0 1,0 0 0,0 0-1,1 0 1,-1 0 0,0 0 0,1 0-1,-1 0 1,1 0 0,-1-1-1,1 1 1,-1 0 0,1-1 0,-1 0-1,3 1 1,40 9-150,-23-7-99,1 1-695,1-2 1,27 0-1,-4-10-3439,-42 7 3515,0-1 0,0 0 1,0 0-1,0 0 1,0 0-1,-1 0 1,1-1-1,4-4 1,10-11-5794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3329,'0'0'16739,"-19"189"-15634,19-120-521,0 0-320,10-3-264,-1-11-176,0-6-496,9-8-753,-18-2-1431,9-12-2554,-9-7-3904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8002,'0'0'10570,"-3"1"-9743,1 0-758,0 0-1,1 0 1,-1 0 0,1 1 0,-1-1 0,1 0-1,0 1 1,-1-1 0,1 1 0,0-1-1,0 1 1,0-1 0,0 1 0,0 0 0,1-1-1,-1 1 1,0 0 0,1 0 0,-1 0 0,1 2-1,-9 50 697,7-36-486,-10 113-48,6 167 0,6-224-2472,0-90-5556,0-58 458,0 38 3591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1 325 472,'0'0'8645,"9"-26"-6956,32-83-270,-38 102-1203,0 0 0,0 1 0,1-1 0,0 1 0,0 0-1,1 0 1,-1 1 0,1-1 0,1 1 0,-1 0 0,1 0 0,-1 1-1,1 0 1,1 0 0,6-3 0,10-7 590,-3 1-203,0 1 1,2 1-1,-1 1 1,40-13-1,-46 19-1137,0 0 1,0 1-1,1 1 0,25-2 0,-41 29-7261,-8-6 3982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6241,'0'0'12400,"15"25"-11127,5 8-914,-5-7-58,2 0-1,0-1 0,27 28 0,9 19 368,-38-50-815,0-1 0,1-1 0,23 22 0,-32-37-702,2 1-892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10202,'0'0'7359,"38"0"-6263,244 0 462,-165-2-898,-52-1-308,0 3 0,1 3 0,69 12 0,-134-15-232,9 2-314,-47 8-17478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7402,'0'0'7757,"2"9"-6637,4 19 59,18 48-1,-15-54-803,-1 0 0,-2 1 1,0 0-1,-1 0 0,2 38 0,-6-41-279,-1-15-33,1 0-1,-1 0 0,0 0 1,-1-1-1,1 1 1,-1 0-1,0 0 1,0-1-1,-2 6 0,2-8-73,-1-1-1,1 1 0,-1-1 0,0 1 0,1-1 0,-1 0 1,0 1-1,0-1 0,1 0 0,-1 0 0,0 0 0,0 0 0,0-1 1,-1 1-1,1 0 0,0-1 0,0 0 0,0 1 0,0-1 1,0 0-1,-1 0 0,1 0 0,-4-1 0,-139 1-2943,144 0 2779,-1 0 1,0 0-1,1-1 0,-1 1 1,0-1-1,1 1 0,-1-1 1,1 1-1,-1-1 0,1 0 1,-1 0-1,1 0 0,0 0 1,-1 0-1,1 0 0,0 0 1,0 0-1,0 0 0,0-1 1,0 1-1,0 0 0,0-1 1,0 1-1,0-1 0,0 1 1,1-1-1,-1 0 0,1 1 1,-1-1-1,1 1 0,0-3 1,-2-10-4458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7138,'0'0'11461,"31"-1"-9693,15-1-1096,125 1 1381,130 11-962,-300-10-1480,17-7-10276,-8-6 4441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3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8194,'0'0'11382,"-19"15"-10867,6-6-408,6-5-54,1 1 0,-1-1 0,1 1 0,0 0-1,1 0 1,-1 1 0,1 0 0,0 0 0,1 0-1,-1 0 1,1 1 0,0-1 0,1 1 0,0 0 0,0 1-1,0-1 1,1 0 0,-2 10 0,-3 56 1116,4 117 0,4-111-803,0-38-238,2 0 0,14 74 0,-11-90-335,1 0-1,1 0 1,0-1-1,2 0 0,22 37 1,-31-58 6,1 0-1,0 0 1,0 0 0,0-1-1,0 1 1,1-1 0,-1 1 0,1-1-1,-1 0 1,1 0 0,0 0-1,0 0 1,0-1 0,0 1-1,4 1 1,32 1-6852,-11-4 283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8146,'0'0'9274,"23"-1"-9137,75-1 22,-92 2-61,0 1 1,0-1-1,0 1 1,1 1-1,-1-1 0,0 1 1,-1 0-1,1 0 1,0 1-1,-1 0 1,1 0-1,-1 0 1,0 1-1,0-1 1,0 1-1,0 0 0,-1 1 1,0-1-1,0 1 1,0 0-1,0 0 1,-1 0-1,0 0 1,0 1-1,0 0 1,0-1-1,-1 1 0,0 0 1,-1 0-1,1 0 1,-1 0-1,0 0 1,-1 0-1,1 1 1,-1-1-1,0 0 1,-1 0-1,0 1 0,0-1 1,0 0-1,0 0 1,-1 0-1,0 0 1,-1-1-1,1 1 1,-1 0-1,0-1 0,0 0 1,-1 0-1,-5 7 1,-1-2-245,0-1 0,-1 0 1,-1-1-1,1 0 0,-1-1 1,-23 11-1,23-13-979,0 0 0,0-1 0,-1 0 0,-14 2-1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11803,'0'0'9874,"-55"209"-9050,55-123-136,0 4 96,0 4-120,0-3-352,0-12-176,0-10-136,0-14-112,0-19-720,18-31-1128,-8-5-2257,8 0-2753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9794,'0'0'11435,"-27"160"-11019,36-111-240,9 1-64,10-6-112,-10-9-200,1-10-360,-1-6-801,0-13-1335,10-6-2481,-10 0-2049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11362,'0'0'9202,"74"171"-9042,-56-127-152,-9-9-8,9-2-72,-8-8-232,-1-3-368,0-8-560,0-9-1241,0-5-1335,0 0-1346</inkml:trace>
  <inkml:trace contextRef="#ctx0" brushRef="#br0" timeOffset="1">339 6 8490,'0'0'11682,"156"-6"-11626,-119 6-56,-1 6-360,-17-4-552,8-2-1024,-8 0-1233,-10 0-2488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11682,'0'0'6143,"25"10"-5939,74 34 279,-97-43-427,1 0 1,-1 0-1,0 0 0,1 1 1,-1-1-1,0 0 0,0 1 1,0 0-1,0-1 0,-1 1 1,1 0-1,0 0 0,-1 0 1,1 0-1,-1 0 0,0 1 1,1-1-1,-1 0 0,0 1 1,-1-1-1,1 0 0,0 1 1,-1-1-1,1 1 0,-1 3 1,2 5 324,1 0-160,-1-1 0,-1 1 0,0 0 0,0-1 0,-1 1 0,-1 0 1,0 0-1,0-1 0,-1 1 0,0-1 0,-1 1 0,0-1 0,0 0 0,-1 0 1,-11 19-1,9-19-302,-1 0 1,0 0-1,-1 0 0,0-1 1,0 0-1,-1-1 1,0 0-1,-1 0 0,1-1 1,-1 0-1,-1-1 1,1 0-1,-23 9 1,30-14-235,1 0 0,-1 0 0,0 0 0,1-1 0,-1 1 1,0-1-1,0 1 0,1-1 0,-1 0 0,-5-1 0,7 1-24,0 0 0,0-1 0,1 1 0,-1-1 0,0 1 0,0-1 0,1 1 0,-1-1 0,0 0 0,1 1-1,-1-1 1,1 0 0,-1 1 0,1-1 0,-1 0 0,1 0 0,0 0 0,-1 1 0,1-1 0,0 0-1,-1 0 1,1 0 0,0 0 0,0 0 0,0 0 0,0 1 0,0-1 0,0 0 0,0 0 0,0-1 0,0-15-7398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6105,'0'0'16396,"18"159"-15908,9-109-240,1-9-176,-10-2-72,10-9-136,-10 0-544,10-16-616,-10-9-1001,9-5-2792,-17 0-984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7618,'0'0'10986,"13"-1"-10955,-5-1-27,44-3-1,-49 4-1,1 1 0,-1 0 0,1 0-1,-1 1 1,1-1 0,-1 1 0,1 0 0,-1 0-1,1 0 1,-1 0 0,0 1 0,0-1 0,0 1 0,4 2-1,-5-3 22,-1 1 0,0-1 0,1 1 0,-1-1 0,0 1 0,0-1 0,0 1-1,0 0 1,0 0 0,0-1 0,-1 1 0,1 0 0,-1 0 0,1 0 0,-1 0 0,1 0-1,-1 0 1,0 0 0,0 0 0,0 0 0,0-1 0,-1 1 0,1 0 0,0 0 0,-1 0-1,1 0 1,-1 0 0,0 0 0,-1 3 0,0-2-28,0 0 1,0 0-1,0-1 0,0 1 0,0 0 1,0-1-1,-1 1 0,0-1 0,1 0 1,-1 0-1,0 0 0,0 0 0,0 0 1,0 0-1,-6 1 0,-10 4-35,-24 5 858,42-12-5,38 5-550,-29-3-112,0 0 0,-1 1 1,1-1-1,0 2 0,-1-1 0,1 1 0,-1 0 1,0 0-1,7 7 0,-11-8-62,1 0 1,-1 0-1,0 1 0,-1-1 1,1 1-1,0 0 0,-1-1 0,0 1 1,0 0-1,0 0 0,0 1 1,-1-1-1,0 0 0,0 0 0,0 1 1,0-1-1,-1 1 0,1 5 1,-1-4-38,0-1 0,0 1 0,-1 0 0,0 0 0,0-1 0,0 1 0,-1 0 0,0-1 0,0 0 0,0 1 0,0-1 0,-1 0 0,-3 5 1,3-7-73,0 0 1,0 0 0,0 0 0,0-1 0,0 1 0,-1-1 0,1 0 0,-1 0 0,0 0-1,1-1 1,-1 1 0,0-1 0,0 0 0,0 0 0,0 0 0,0 0 0,0-1 0,0 1-1,-8-2 1,-58 1-2797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11210,'0'0'9936,"8"13"-9183,5 8-529,15 22 432,-2 2-1,-2 1 1,24 63-1,-31-55-326,30 112 478,-43-146-752,0 1 1,-2-1-1,0 0 0,-2 1 1,0-1-1,-5 29 0,4-44-79,-1 0 0,0 0 0,0 0 0,0-1 0,0 1 0,-1 0 0,0-1 1,0 0-1,0 0 0,-1 0 0,1 0 0,-1 0 0,0-1 0,0 1 0,0-1 0,-6 3 0,-35 18-2135,3-10-4347,31-10 432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8666,'0'0'10454,"-1"0"-10423,1 0 0,0 0 0,-1-1 0,1 1-1,0 0 1,-1 0 0,1 0 0,0 0 0,-1-1 0,1 1 0,0 0 0,0 0 0,-1 0-1,1-1 1,0 1 0,0 0 0,0 0 0,-1-1 0,1 1 0,0 0 0,0-1-1,0 1 1,0 0 0,0-1 0,0 1 0,0 0 0,-1-1 0,1 1 0,0 0 0,0-1-1,0 1 1,43 3 411,0 2-1,-1 2 1,1 1-1,41 16 1,71 13-227,-126-32-171,105 23 287,-132-21 2229,7 18-2393,-1-12-137,-1 0-1,-1 0 0,0 1 0,-1 0 0,0 0 0,-1 0 0,3 22 0,6 108 42,-8-78-22,21 609 476,-17-119 406,-8-522-862,10 49 1,-3-25 12,6 48-17,-5-46 89,3 88 1,-3 21-3,9 84-31,-9-97-65,1 20-5,8 147 129,-18 309-12,-18-363-119,15-206-41,-17 96 0,10-96 0,-3 97 0,4 36-41,-1 147 50,1 49 8,8-352-18,0-25-6,0 0 1,1 0-1,1 0 0,0 0 0,1 0 0,5 21 0,-5-27-1,0 0 0,-1 1 0,0-1 0,-1 0 0,0 1 0,0-1 0,-2 12 0,-1 14 0,3 214 0,0-248 50,-36 2-100,-238-17 888,273 14-765,1-6-849,-1-1 221,1 0-1,0 1 1,0-1 0,1 0 0,0 1 0,0-1-1,1 1 1,0-1 0,0 1 0,0 0 0,0 0 0,6-8-1,18-22-7844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56 6553,'0'0'10059,"-11"-8"-8691,-44-34 426,48 41-1499,0-1 0,0 1 0,0 1 0,0-1 0,0 1 0,-1 0 0,1 1 0,0-1 0,-10 4 0,5-1-153,1 0 1,-1 1 0,1 1 0,0 0 0,0 1 0,0 0 0,1 0 0,-16 13 0,-1 4 87,-42 44-1,53-49-115,1 0 0,0 1-1,1 0 1,-18 34 0,26-40-65,0 0 1,1 1-1,1 0 1,0 0-1,0 0 1,2 1-1,0-1 0,-1 28 1,3-39-52,0-1 0,1 1 0,-1 0 0,0-1 0,1 1 1,0-1-1,-1 1 0,1-1 0,0 1 0,0-1 0,1 0 0,-1 1 1,0-1-1,1 0 0,0 0 0,-1 0 0,1 0 0,0 0 0,3 2 0,0 0-14,0-1 0,1 0 0,-1 0-1,0-1 1,1 0 0,0 0-1,-1 0 1,10 1 0,2 0-46,0-2 0,0 0 0,0 0 0,0-2 0,25-3 0,-37 3 36,-1 0 1,0 0-1,0 0 0,0 0 1,0-1-1,0 1 1,0-1-1,0 0 1,-1 0-1,1-1 0,-1 1 1,1-1-1,-1 0 1,0 0-1,0 0 1,0 0-1,0 0 1,-1-1-1,1 1 0,-1-1 1,0 0-1,0 0 1,0 1-1,-1-1 1,2-6-1,1-7-2,-1 0 1,-1 0-1,0 0 1,-2-34-1,0 31 68,-5 3 35,0 13-214,8 34 167,1 0 0,1 1 0,2-2 1,1 1-1,15 38 0,10 35 151,-19-51-102,46 201 91,-53-209-137,-1 1-1,-3 0 1,-3 80 0,0-118-24,-1 1 0,-1 0 0,1 0 0,-1-1 0,-1 1 0,1-1 0,-1 0 0,0 0 0,-7 11 0,7-14-11,1 0 0,-1-1 0,0 1-1,0-1 1,0 0 0,-1 0-1,1 0 1,-1-1 0,0 1 0,1-1-1,-1 0 1,0 0 0,0 0 0,-1 0-1,1-1 1,0 0 0,-1 0 0,-4 1-1,1-1-32,0 0 0,0 0 0,0-1-1,0 0 1,0-1 0,1 0-1,-1 0 1,0-1 0,0 0 0,0 0-1,1 0 1,-1-1 0,1 0 0,-8-5-1,6 1-5,0 0-1,1 0 0,-1 0 0,1-1 1,1-1-1,0 1 0,0-1 1,1 0-1,-11-19 0,9 12 19,0-1-1,1 0 1,0 0-1,2-1 1,0 0-1,0 0 1,2 0-1,1 0 1,0-1-1,1 1 1,2-20-1,-1 27 24,1 1-1,1-1 1,0 1-1,0 0 1,1 0-1,1 0 1,0 0-1,0 0 1,0 1 0,1-1-1,1 1 1,0 1-1,0-1 1,1 1-1,-1 0 1,2 0-1,-1 1 1,1 0-1,0 0 1,1 1-1,9-5 1,4-1-44,0 2-1,1 0 1,0 2 0,1 1-1,0 0 1,0 2 0,39-4-1,37 4-7822,-79 5 590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13755,'0'0'5040,"-15"33"-4187,6-14-679,-4 7 142,1 1 0,1 1 0,2 0 1,1 0-1,1 0 0,1 1 0,-4 53 0,10-80-297,-1 311 1855,5-260-1646,1-1 0,3 0-1,2 0 1,18 56 0,-12-58-188,-6-16-192,1 1 1,2-2-1,2 0 1,28 50-1,-42-81-17,0 0-1,0 0 0,1 0 0,-1-1 1,0 1-1,1 0 0,-1-1 0,1 1 1,-1-1-1,1 1 0,0-1 0,0 0 1,-1 0-1,1 0 0,0 0 0,0 0 1,0 0-1,0 0 0,0-1 0,0 1 1,0-1-1,1 1 0,-1-1 0,0 0 1,0 0-1,0 0 0,0 0 0,1 0 1,-1-1-1,0 1 0,4-2 0,-2 0-547,1-1-1,-1 1 0,0-1 0,0-1 0,0 1 1,0 0-1,0-1 0,-1 0 0,0 0 0,0 0 0,5-8 1,19-34-7270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4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10578,'0'0'7010,"20"13"-6591,61 43 111,-78-53-448,0 0-1,0 1 1,0-1-1,0 1 1,0 0-1,-1-1 1,0 1-1,0 0 1,0 1-1,0-1 1,-1 0-1,1 0 1,-1 1 0,0-1-1,-1 1 1,1-1-1,-1 1 1,0 7-1,1 1 191,0 2-93,-1 0 0,-1 0-1,0 0 1,-1 0 0,0 0 0,-1-1 0,-1 1 0,-1-1 0,0 0 0,0 0 0,-9 14 0,2-7-140,-1-1-1,0 0 1,-2 0 0,0-2 0,-1 0 0,-21 18 0,36-35-158,0 1 0,-1-1 0,1 1 0,-1-1 0,1 1 0,-1-1 0,1 0 0,-1 0 0,0 0 0,0 0 0,0 0 1,1 0-1,-1 0 0,0 0 0,0-1 0,0 1 0,0-1 0,0 0 0,0 1 0,0-1 0,0 0 0,-3 0 0,3-2-335,1 1-1,0-1 1,-1 1-1,1-1 1,0 1-1,0-1 1,0 0-1,1 0 1,-1 1-1,0-1 1,1 0-1,-1 0 1,1 0-1,-1 0 1,1 0-1,0 0 1,0 1-1,0-1 1,0 0-1,0 0 1,1-2-1,-1-29-8771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36 12067,'0'0'6097,"24"12"-5902,74 42 197,-96-53-358,0 0 0,-1 0-1,1 0 1,0 0 0,-1 0 0,1 1 0,-1-1 0,1 0 0,-1 1 0,1-1 0,-1 1 0,0 0 0,0-1 0,0 1-1,0 0 1,0 0 0,0 0 0,-1 0 0,1-1 0,-1 1 0,1 0 0,-1 0 0,0 0 0,1 0 0,-1 0 0,0 0-1,0 0 1,0 0 0,-1 0 0,1 0 0,-1 3 0,-1 5 212,1 2-109,0 0 1,-1-1 0,0 1 0,-1-1-1,-1 0 1,0 0 0,0 0 0,-1 0 0,-1-1-1,1 0 1,-2 0 0,-8 11 0,3-6-242,0 0 0,-1-1 0,0-1 0,-2 0 0,1 0 1,-28 16-1,42-29 55,0 0 1,0 0 0,0 0-1,0 0 1,-1 0-1,1 0 1,0 0 0,0 0-1,0 0 1,0 0-1,0 0 1,0 0 0,-1 0-1,1 0 1,0 0-1,0 0 1,0 0 0,0 0-1,0 0 1,0 0-1,0 0 1,-1 0 0,1 0-1,0 0 1,0 0-1,0 0 1,0-1 0,0 1-1,0 0 1,0 0-1,0 0 1,0 0 0,-1 0-1,1 0 1,0 0-1,0 0 1,0-1 0,0 1-1,0 0 1,0 0-1,0 0 1,0 0 0,0 0-1,0 0 1,0-1-1,0 1 1,0 0 0,0 0-1,0 0 1,0 0-1,0 0 1,0 0 0,0-1-1,0 1 1,0 0-1,0 0 1,0 0-1,0 0 1,0 0 0,1 0-1,-1 0 1,0 0-1,0-1 1,0 1 0,0-2-758,0-19-4097</inkml:trace>
  <inkml:trace contextRef="#ctx0" brushRef="#br0" timeOffset="1">194 0 11626,'0'0'10963,"0"185"-10411,18-139-408,0-2-56,10-5-88,-10-9-344,-9-8-624,10-8-801,-10-9-2192,0-2-1976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12275,'0'0'9002,"-27"187"-7570,27-124-520,27 0-400,1-10-216,8-7-232,1-13-64,9-13-232,-10-15-920,19-5-1225,-18-27-2880,-9-4-1728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37 105 6041,'0'0'12056,"-6"2"-11185,-18 3-245,18-4-93,6-18 352,1 10-807,1 1 0,0-1 0,0 1 0,0 0-1,1-1 1,0 1 0,0 0 0,1 1 0,0-1-1,0 0 1,0 1 0,0 0 0,1 0 0,5-4-1,-9 8-54,0 1 0,-1 0 0,1-1-1,0 1 1,0 0 0,0 0 0,-1-1-1,1 1 1,0 0 0,0 0 0,0 0-1,-1 0 1,1 0 0,0 0 0,0 0-1,0 0 1,0 0 0,-1 0 0,1 1-1,0-1 1,0 0 0,0 1 0,-1-1-1,1 0 1,0 1 0,-1-1 0,1 1-1,0-1 1,-1 1 0,1-1 0,0 1-1,-1 0 1,2 0 0,22 29 232,-17-21-42,7 8-25,-1-2-1,2 0 1,29 23-1,-39-34-258,1 0-1,0 0 0,-1-1 1,1 0-1,1 0 1,-1-1-1,0 1 0,1-1 1,-1-1-1,1 1 1,0-1-1,-1 0 1,1-1-1,0 0 0,-1 0 1,8-1-1,-11 0-298,0-1-1,-1 0 1,1 0 0,-1 0-1,0 0 1,0-1 0,0 1-1,0-1 1,0 1-1,0-1 1,-1 1 0,1-1-1,-1 0 1,0 0-1,1 0 1,-1 0 0,-1 0-1,2-3 1,0-1-1408,7-18-3303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9826,'0'0'11904,"18"17"-11167,43 38-141,80 94-1,-114-114-386,-2 0 0,-2 2-1,-1 0 1,-2 2-1,-2 0 1,-1 1 0,-2 1-1,-2 0 1,-1 1-1,-3 1 1,9 85 0,-18-115-164,4 52 198,-4 1 0,-8 77-1,5-122-182,-1-1 0,-1 1 0,0-1-1,-1 0 1,-2 0 0,0-1 0,-1 0-1,-1 0 1,0-1 0,-2-1 0,-13 18 0,9-25 347,8-5-839,41-3-17754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12347,'0'0'11786,"110"-6"-11666,-64 9-120,-10 0-80,-8 0-576,-1-3-632,-8 0-1065,-10 0-1976,-9-14-1144,0-3-3905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10642,'0'0'12867,"129"22"-12867,-102-19 0,1-3-872,8 0-977,-8 0-2624,-10 0-3928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80 7218,'0'0'10155,"-24"-3"-9706,16 2-413,-180-33 522,159 26-319,-2-1 561,0 2 1,-1 0 0,0 2-1,-33 0 1,67 25-694,2-4 7,1-1-1,1 0 1,1 0 0,13 23 0,11 25 225,4 13 63,-20-45-195,-1 0 1,11 38-1,2 33-5,-5 1 0,-4 1-1,-5 1 1,0 161-1,-13-266-298,20 0-256,-5 0 419,22 0 105,0 1-1,48 8 1,-72-7-127,0 1-1,1 1 1,-2 1 0,1-1-1,0 2 1,-1 0 0,0 0-1,-1 1 1,21 17 0,-16-11 2,-13-9-428,1 0-1,1-1 1,-1 1-1,0-1 1,1 0-1,0-1 1,0 1 0,5 2-1,-7-5-431,0 1 0,0-1-1,0 1 1,0-1 0,0 0 0,0 0-1,0 0 1,-1-1 0,1 1-1,0-1 1,5-1 0,10-7-6376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8586,'0'0'11476,"0"34"-10566,5 112-88,-3-130-678,0-1 0,1 1 0,1-1 0,1 0 0,0 0 0,1-1 0,0 1 0,1-1 0,1-1 0,0 1 0,1-1 0,11 12 0,-18-22-124,7 10 52,1-1 0,0 0-1,1-1 1,0 0 0,16 11 0,-22-18-74,0-1 1,0 0 0,0 0-1,1 0 1,-1-1 0,1 0-1,0 0 1,0 0 0,0-1 0,-1 1-1,1-2 1,1 1 0,-1 0-1,0-1 1,0 0 0,10-2-1,-13 1-6,1-1-1,-1 0 0,0 1 1,1-1-1,-1 0 0,0-1 1,0 1-1,0 0 0,-1-1 0,1 0 1,-1 1-1,1-1 0,-1 0 1,0 0-1,0-1 0,0 1 0,-1 0 1,1-1-1,1-5 0,23-76 89,-26 84-78,6-34-58,-1-1-1,-3-1 0,0 1 0,-8-68 0,6 96 66,-1 0-1,-1 0 1,0 0 0,0 0-1,-1 1 1,1-1-1,-2 1 1,1 0-1,-1 0 1,0 0-1,0 0 1,-1 0-1,0 1 1,0 0-1,-9-7 1,10 9 36,-1 0 1,0 0-1,-1 1 1,1-1-1,-1 1 1,1 0-1,-1 1 1,0 0-1,0 0 1,0 0 0,0 0-1,-1 1 1,1 0-1,0 0 1,0 1-1,-1 0 1,1 0-1,0 0 1,-1 1-1,-6 2 1,8-2-54,1 0-1,0 1 1,1 0 0,-1-1 0,0 2 0,0-1 0,1 0 0,-1 1 0,1-1 0,0 1 0,0 0 0,0 0 0,0 1 0,0-1-1,1 0 1,0 1 0,-1 0 0,1-1 0,1 1 0,-1 0 0,0 0 0,-1 8 0,-8 43-2092,9-5-4041,2-26-649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53 8890,'0'0'11113,"-15"-4"-10256,14 6-769,0 1 0,0 0-1,1 0 1,-1 0-1,1 0 1,-1 0-1,1 0 1,0 0-1,0 0 1,1 0-1,0 4 1,-1 1 159,0 12 100,-2 12 80,2 0 0,2 0 0,1 0 1,1 0-1,1 0 0,18 55 0,-18-73-370,1-1 1,0 0-1,0 0 1,2-1-1,0 0 1,0 0-1,19 20 1,-23-28-70,1 0 0,0 0 0,0-1 1,0 1-1,1-1 0,-1 0 1,1-1-1,0 1 0,-1-1 0,1 0 1,0-1-1,0 0 0,1 1 0,-1-2 1,0 1-1,0-1 0,0 0 0,0 0 1,1-1-1,7-1 0,-9 0-21,1 0 0,-1 0 0,0 0-1,1 0 1,-1-1 0,0 0 0,-1 0 0,1-1-1,0 1 1,-1-1 0,0 0 0,0 0 0,0 0 0,0-1-1,-1 1 1,0-1 0,0 0 0,3-7 0,4-6-28,-2-1 1,-1 1-1,10-37 1,-12 31 47,-2 0 0,-1 1 0,0-2 0,-3-23 0,1 17 7,0 21 9,-1 0-1,0 0 0,-1 0 0,1 1 1,-2-1-1,0 0 0,0 1 0,0-1 1,-1 1-1,-1 0 0,-6-11 0,7 15 34,1 0 0,-1 0 0,0 0-1,-1 1 1,1 0 0,-1-1-1,0 2 1,0-1 0,0 0 0,0 1-1,-1 0 1,1 0 0,-1 1-1,0-1 1,0 1 0,0 1 0,0-1-1,0 1 1,-8-1 0,4 1-28,-1 1 0,1 0 0,0 0 0,0 1 0,-1 1 0,1 0 0,0 0 0,0 1 0,0 0 0,0 0 0,1 1 0,0 1 0,-1 0 0,2 0 0,-1 0 0,0 1 0,1 1 0,0-1 0,1 2 0,0-1 0,0 1 0,0 0 0,1 0 0,0 0 0,-9 18 0,11-18-451,0 1 0,1 0 0,0 1 1,-3 14-1,6-20-792,-1 1 1,1-1-1,0 0 1,0 1-1,0-1 0,1 0 1,1 7-1,6 3-8420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9 149 8242,'0'0'9268,"-1"23"-8386,-2 2-604,1-7-48,1 0 0,0 0 0,1-1 0,1 1-1,0 0 1,7 25 0,-2-20 39,0-1 0,2-1 0,1 1-1,0-1 1,16 25 0,-18-35-216,0-1-1,0 1 0,1-1 1,1-1-1,0 1 1,0-2-1,0 1 1,1-1-1,0 0 0,22 11 1,-27-16-55,1-1 1,-1 0-1,1 0 1,0 0-1,0 0 1,0-1-1,-1 0 1,1 0-1,0-1 1,0 0-1,0 0 1,0 0-1,0-1 1,0 0-1,0 0 0,9-3 1,-8 1-9,0 0 0,0-1 1,0 0-1,0-1 0,-1 1 0,1-1 1,-1 0-1,-1-1 0,1 1 0,-1-1 1,6-7-1,2-7-30,-1-1-1,0 0 1,-2 0 0,0-1-1,-2 0 1,0-1 0,5-27-1,-8 21 26,-2 0 1,0 0-1,-3-39 0,0 39 12,0 22 3,0-1-1,-1 1 1,0-1 0,0 1 0,0 0 0,-1-1 0,0 1 0,-1 0 0,1 0 0,-1 0-1,-1 0 1,1 1 0,-1-1 0,0 1 0,-1 0 0,0 0 0,-5-5 0,3 5 33,1 1 0,-1 1 1,0-1-1,0 1 1,-1 0-1,1 1 0,-1-1 1,0 1-1,0 1 1,0 0-1,0 0 0,0 1 1,-1-1-1,1 2 0,-12 0 1,9 0-8,0 1 0,0 1 0,0 0 0,0 0 0,0 1 0,0 0 0,1 1 0,0 1 0,-1-1 0,2 2 0,-1-1 0,1 1 0,-1 1 1,2 0-1,-1 0 0,1 0 0,0 1 0,1 1 0,0-1 0,0 1 0,0 0 0,1 1 0,1-1 0,0 1 0,0 0 0,1 1 0,0-1 0,1 1 0,-3 12 0,6-18-287,0-1-1,0 1 0,0-1 1,0 1-1,1-1 1,-1 1-1,1-1 0,0 1 1,0-1-1,1 0 0,0 0 1,-1 1-1,1-1 1,1 0-1,-1-1 0,1 1 1,-1 0-1,1-1 0,0 1 1,0-1-1,0 0 1,1 0-1,-1 0 0,1 0 1,0-1-1,0 1 0,7 2 1,35 19-6874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9 322 12163,'0'0'8784,"-1"-23"-8674,-5-74-65,5 90-38,0-1-1,1 1 1,1 0 0,-1-1-1,1 1 1,1-1 0,-1 1-1,1 0 1,0 0 0,1 0 0,5-11-1,7-27 74,-4-14 1992,-11 66-1222,0 396 1062,0-131-3773,15-269-6550,-10-3 5734,12 0-3260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6281,'0'0'12524,"12"-5"-12169,0 0-290,0 1-23,-1-1-1,0 0 0,0 0 1,-1-1-1,1 0 0,-1-1 1,17-15-1,-27 21-20,0 1 0,0 0 0,0 0 0,0 0 0,1 0 0,-1-1-1,0 1 1,0 0 0,0 0 0,0 0 0,1 0 0,-1-1 0,0 1 0,0 0-1,0 0 1,0 0 0,1 0 0,-1 0 0,0 0 0,0 0 0,1 0 0,-1 0 0,0 0-1,0-1 1,0 1 0,1 0 0,-1 0 0,0 0 0,0 0 0,1 1 0,-1-1 0,0 0-1,0 0 1,0 0 0,1 0 0,-1 0 0,0 0 0,0 0 0,0 0 0,1 0 0,-1 0-1,0 1 1,0-1 0,0 0 0,0 0 0,1 0 0,-1 0 0,0 1 0,0-1 0,0 0-1,0 0 1,0 0 0,0 1 0,1-1 0,-1 0 0,0 0 0,0 0 0,0 1 0,0-1-1,0 0 1,0 0 0,0 1 0,0-1 0,0 0 0,0 0 0,0 0 0,0 1 0,0-1-1,0 0 1,2 25 300,-2-15-38,3 3-23,0-1 0,1 0 0,1 0 1,11 23-1,-14-30-242,1 0 1,0 0 0,0 0-1,1 0 1,-1 0 0,1-1-1,0 0 1,0 0-1,1 0 1,-1 0 0,1 0-1,0-1 1,5 3 0,-8-5-137,0 0 1,0-1 0,0 1-1,0-1 1,0 1 0,0-1-1,0 0 1,0 0-1,0 0 1,0 0 0,0 0-1,0 0 1,1-1 0,-1 1-1,0-1 1,-1 1 0,1-1-1,0 0 1,0 0 0,0 1-1,0-2 1,0 1 0,-1 0-1,1 0 1,-1 0-1,1-1 1,-1 1 0,3-4-1,2-2-1076,-1-1 0,-1 0 0,1 0 0,-1 0 0,4-14 0,4-30-8293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9842,'0'0'11737,"-13"32"-11186,3-4-395,-68 190 1199,-21 99 876,16-102-1616,81-187-1818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7578,'0'0'9667,"0"16"-9038,32 342 3990,-29-326-4484,-2-25-57,1 4 19,0-1 0,-2 1 0,1 0 1,-1-1-1,-1 1 0,0-1 0,-3 14 1,3-22-108,0 0 0,-1-1 0,0 1 0,1-1 1,-1 1-1,0-1 0,0 0 0,0 0 0,0 1 0,0-2 0,0 1 1,0 0-1,0 0 0,0-1 0,-1 1 0,1-1 0,0 1 1,-3-1-1,-46 5-635,50-5 615,0 0 8,-14 1-316,0-1 0,0 0 1,0-1-1,-22-5 0,34 6 186,0-1-1,0 0 0,-1 0 0,1 0 1,0 0-1,0-1 0,0 1 0,0-1 1,0 0-1,1 0 0,-1 0 0,0 0 1,1 0-1,0 0 0,-1-1 0,1 1 1,0-1-1,0 0 0,0 0 0,1 1 1,-1-1-1,1 0 0,0-1 0,-1 1 0,1 0 1,1 0-1,-2-6 0,0-75-5880,2 45 1345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2529,'0'0'15311,"9"0"-14424,66-5 778,70-6-587,-144 10-1198,0 1 0,0 0 0,-1 0 0,1 0 0,0-1 0,0 1 0,0 0 0,-1-1 0,1 1 0,0 0 0,0-1 0,-1 1 0,1-1 0,0 0 1,-1 1-1,1-1 0,-1 1 0,1-1 0,0 0 0,-1 1 0,0-1 0,1 0 0,-1 0 0,1 0 0,-1 0 0,3-4-1926,4-4-3113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7890,'0'0'12208,"20"10"-11794,-8-4-369,29 15 27,1-1 0,47 13-1,-67-28-56,-15-4-9,-1 0 1,1 1-1,0 0 0,0 0 0,-1 0 0,1 1 1,-1-1-1,7 6 0,-10 15 1684,-3-11-1475,7 36 347,-2 0 0,-1 62 0,-1-6-93,3 68 41,14 139 348,4-105-438,-15-66-344,-4-39-8,2-37-32,3 59 221,-10-117-137,0-6-108,0 1-1,0-1 1,0 0 0,0 0 0,0 0-1,0 0 1,0 0 0,0 1-1,0-1 1,0 0 0,0 0-1,0 0 1,0 0 0,0 0-1,0 1 1,0-1 0,0 0-1,0 0 1,0 0 0,0 0-1,0 0 1,0 1 0,0-1 0,0 0-1,0 0 1,-1 0 0,1 0-1,0 0 1,0 0 0,0 0-1,0 0 1,0 1 0,0-1-1,0 0 1,-1 0 0,1 0-1,0 0 1,0 0 0,0 0 0,0 0-1,0 0 1,-1 0 0,1 0-1,0 0 1,0 0 0,0 0-1,0 0 1,0 0 0,-1 0-1,1 0 1,0 0 0,0 0-1,0 0 1,0 0 0,0 0 0,0 0-1,-1 0 1,1 0 0,0 0-1,0-1 1,0 1 0,0 0-1,0 0 1,-14-1-37,-38 1 123,12-1 347,1 1 1,-79 12-1,118-11-557,0-1 0,-1 0-1,1 0 1,0 1 0,0-1 0,-1 0-1,1 0 1,0 0 0,-1 0 0,1 0 0,-1 0-1,1 1 1,0-1 0,-1 0 0,1 0 0,0 0-1,-1 0 1,1 0 0,0 0 0,-1 0 0,1-1-1,-1 1 1,1 0 0,0 0 0,-1 0 0,1 0-1,0 0 1,-1 0 0,1-1 0,0 1-1,0 0 1,-1 0 0,1-1 0,0 1 0,-1 0-1,1 0 1,0-1 0,0 1 0,0 0 0,-1 0-1,1-1 1,0 1 0,0 0 0,0-1 0,0 1-1,0-1 1,-1 1 0,1 0 0,0-1-1,0 1 1,0-1 0,8-15-1253,-6 13 323,21-33-6798,-4-7-4139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10818,'0'0'11932,"-1"14"-11333,-5 56-7,2 0 0,4 1 0,3-1-1,16 100 1,-14-153-1049,-5-41-13854,-16-3 6268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3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9882,'0'0'11945,"9"-7"-11391,10-5-248,1 1 1,0 0-1,0 2 0,36-12 1,102-23 199,-121 41-1209,-2 9-5192,-15 4-3404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0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15283,'0'0'8739,"4"0"-8653,9 1-23,0 0-1,-1 1 1,1 0 0,-1 1-1,1 0 1,-1 1 0,0 0-1,0 1 1,-1 1 0,22 13 0,-25-14 7,-1 0 0,1 1 0,-1-1 0,-1 2 1,1-1-1,-1 1 0,0 0 0,0 1 0,-1-1 1,0 1-1,0 0 0,-1 0 0,0 1 0,-1-1 0,1 1 1,1 11-1,-1-3 9,-2 0 1,0 0 0,-1 0-1,0 0 1,-2 0-1,0 0 1,-6 32-1,3-36-37,0 0 0,-1 0-1,-1 0 1,0-1 0,0 0-1,-1 0 1,-1 0 0,0-1-1,0 0 1,-15 13 0,14-13-231,-1-1 0,-1-1 0,0 0-1,0 0 1,-1-1 0,0 0 0,0-1 0,-1-1 0,0 0 0,0 0 0,0-2 0,-1 1 0,0-2 0,1 0 0,-1 0 0,-1-2-1,-19 1 1,32-2 52,1 0-1,0 0 0,-1-1 0,1 1 0,0-1 1,0 1-1,-1-1 0,1 1 0,0-1 0,0 0 1,0 0-1,0 1 0,0-1 0,0 0 0,0 0 1,0 0-1,0 0 0,0 0 0,0 0 0,1-1 1,-1 1-1,0 0 0,1 0 0,-1 0 0,1-1 0,-1 1 1,1 0-1,0-1 0,-1 1 0,1 0 0,0-1 1,0 1-1,0 0 0,0-1 0,0 1 0,0-1 1,1 0-1,0-6-642,0 0 0,0 0 0,1 1 0,5-16 0,25-36-4149,4 2-455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0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8026,'0'0'13501,"-18"28"-12581,-57 97-73,70-117-743,1 1 0,0 0 0,1 0 0,0 0 0,1 1 0,-1-1 0,2 1 0,-1-1 0,2 1 0,-1 0 0,2 17 0,0-3 118,-1-11-141,0-1-1,1 0 1,1 1-1,0-1 1,1 0 0,0 0-1,1 0 1,0-1-1,1 1 1,0-1 0,8 12-1,-9-16-76,1 0 0,1 0 0,-1-1 0,1 0-1,0 0 1,1-1 0,-1 0 0,1 0 0,0 0 0,0-1-1,1 0 1,-1 0 0,1-1 0,0 0 0,0 0-1,0-1 1,12 2 0,-11-2-169,-1-1-1,0 0 0,0 0 1,1-1-1,-1-1 0,0 1 1,1-1-1,-1 0 0,10-4 1,-14 4-230,0-1-1,-1 1 1,1-1 0,-1 0 0,0 0 0,1 0 0,-1-1-1,5-4 1,-5 3-482,0 1 0,0-1 0,-1 0 0,1 0 0,-1 0 0,0 0 0,0 0-1,2-7 1,-2 1-5063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10298,'0'0'7378,"6"-17"-7330,22-58-36,-27 71 62,0 1 0,1-1 0,-1 1 0,1 0 0,0-1 0,0 1 0,0 0 0,0 0 0,1 0-1,0 0 1,-1 1 0,1-1 0,0 1 0,0 0 0,0-1 0,0 2 0,1-1 0,-1 0 0,0 0 0,1 1 0,-1 0 0,1 0 0,0 0 0,-1 0 0,1 0 0,0 1 0,6-1 0,-9 3 58,1 0 1,0 0-1,0 0 0,-1 0 0,1 0 1,-1 1-1,0-1 0,0 0 1,0 1-1,0-1 0,0 0 1,0 1-1,0 4 0,2 0 166,9 23-77,-3-8 79,0 0 1,2 0-1,25 38 0,-34-56-272,1 0 0,0 0 0,0-1-1,0 1 1,0-1 0,1 0 0,0 0-1,-1 0 1,1 0 0,0 0 0,0-1-1,1 0 1,-1 0 0,0 0 0,1 0 0,-1-1-1,1 0 1,0 0 0,-1 0 0,1 0-1,0-1 1,-1 0 0,1 0 0,0 0-1,9-2 1,-11 1-75,-1 0 0,1 0 0,-1 0 0,0 0 0,1-1 0,-1 1 0,0-1 1,0 0-1,1 0 0,-2 0 0,1 0 0,0 0 0,0 0 0,-1 0 0,1-1 0,-1 1 0,1 0 0,-1-1 0,0 1 0,0-1 0,0 0 0,0 1 0,-1-1 0,1 0 0,-1-4 0,3-10-652,-2 0 1,-1 0-1,-1-18 0,1 13-365,0-24-4029,0 6-2162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0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 10938,'0'0'8125,"0"25"-7662,5 81-251,-5-104-205,1 0 1,-1 1 0,1-1 0,-1 0-1,1 0 1,0 0 0,0 1 0,0-1 0,0 0-1,0 0 1,0-1 0,1 1 0,-1 0 0,1 0-1,-1 0 1,1-1 0,-1 1 0,1-1 0,0 0-1,0 1 1,0-1 0,0 0 0,0 0-1,0 0 1,0 0 0,3 0 0,2 1 17,-1-1 0,1-1 0,-1 1 0,1-1 0,-1 0 0,10-2 0,-6 1 6,-9 1-30,1 0 1,-1 0 0,1-1 0,-1 1 0,0-1 0,1 1 0,-1-1-1,1 1 1,-1-1 0,0 0 0,0 1 0,1-1 0,-1 0 0,0 0-1,0 0 1,0 0 0,0 0 0,0 0 0,0-1 0,0 1 0,1-2-1,0-1 11,-1 0 0,1 0-1,-1-1 1,1 1-1,-1-1 1,0 1-1,0-6 1,0-4 45,-1-1 0,0 0 0,-3-23 0,2 34 36,0 0 1,0 0-1,0 0 1,0 0-1,-1 1 1,1-1-1,-1 0 0,0 0 1,0 1-1,0-1 1,-1 1-1,1 0 1,-1 0-1,0 0 0,0 0 1,0 0-1,0 1 1,0-1-1,0 1 1,-1 0-1,1 0 0,-1 0 1,0 0-1,0 1 1,0-1-1,1 1 1,-1 0-1,0 0 0,-1 0 1,1 1-1,0 0 1,0 0-1,0 0 1,-8 1-1,10 0-71,-1 0-1,0 0 1,1 0-1,0 1 1,-1-1-1,1 1 1,0 0-1,0 0 1,0 0-1,0 0 1,0 0-1,0 0 1,1 0-1,-1 0 1,1 1 0,0-1-1,-1 1 1,1-1-1,0 1 1,0 0-1,1-1 1,-1 1-1,0 3 1,-11 69 11,12-74-27,-2 9-1,2 1-1,0-1 0,0 0 1,0 1-1,1-1 1,1 0-1,0 0 1,6 18-1,-7-24-18,1-1 0,0 1 0,0-1 0,0 0 0,0 0 0,0 0 0,1 0 0,-1 0 0,1-1 0,0 1 0,-1-1 0,1 1 0,0-1 0,1 0 0,-1 0 0,0-1 0,1 1 0,-1-1 0,1 1 0,-1-1 0,1 0 0,-1 0 0,1-1 0,0 1 0,0-1 0,-1 0 0,5 0 0,-7 0-5,0 0 0,0 0-1,0 0 1,-1-1 0,1 1-1,0 0 1,0-1 0,-1 1 0,1 0-1,0-1 1,0 1 0,-1-1-1,1 1 1,-1-1 0,1 1 0,0-1-1,-1 1 1,1-1 0,-1 0-1,1 1 1,-1-1 0,0 0 0,1 0-1,-1 1 1,1-2 0,5-30-89,-5 24 116,-1 0 0,-1 0 0,1 0 0,-1 0 0,-4-13 0,4 18-34,-1 0 0,0 0 0,1 0 0,-1 0 0,0 1 0,-1-1 0,1 1 0,0-1 0,-1 1 0,0 0 0,1 0 0,-1 0 0,0 0 0,0 0 1,0 1-1,0-1 0,0 1 0,0 0 0,-1 0 0,1 0 0,-5 0 0,8 1-23,-1 0 1,1 0-1,0 0 1,-1 0-1,1 0 0,0 0 1,-1 0-1,1 0 1,0 0-1,-1 0 0,1 0 1,0 0-1,-1 1 1,1-1-1,0 0 0,-1 0 1,1 0-1,0 1 1,0-1-1,-1 0 1,1 0-1,0 1 0,0-1 1,-1 0-1,1 0 1,0 1-1,0-1 0,0 0 1,0 1-1,-1-1 1,1 0-1,0 1 0,0-1 1,0 0-1,0 1 1,0-1-1,0 0 1,0 1-1,0-1 0,0 1 1,6 19-1872,15 17-2509,7 1-1901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11570,'0'0'8706,"30"33"-7579,99 109-191,-118-128-745,1 1 0,-2 0 0,0 0 0,-1 1-1,0 0 1,-2 1 0,0 0 0,0 0 0,-2 1-1,0-1 1,-1 1 0,3 31 0,-5-32-39,8 54 401,-3 0 1,-3 0-1,-7 94 1,-8-115-560,10-48-49,1-1 1,-1 1-1,0 0 1,0 0-1,0 0 1,0-1-1,0 1 1,-1 0-1,1-1 1,0 1-1,-1-1 0,1 0 1,-1 1-1,0-1 1,1 0-1,-1 0 1,0 0-1,0 0 1,1 0-1,-4 1 1,4-2-59,0 0-1,0 0 1,0-1-1,1 1 1,-1 0 0,0 0-1,0 0 1,1-1 0,-1 1-1,0 0 1,0-1 0,1 1-1,-1 0 1,0-1-1,1 1 1,-1-1 0,0 1-1,1-1 1,-1 0 0,1 1-1,-1-1 1,1 1-1,-1-1 1,1 0 0,0 0-1,-1 1 1,1-1 0,-1-1-1,-6-21-2507,7 22 2318,-3-42-6381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0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10642,'0'0'11739,"46"41"-11555,-19-32-128,1-4-8,-1 1-48,-8-6-400,8 0-1097,-8 0-1319,-10-14-3017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0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12483,'0'0'9778,"146"57"-9778,-100-46-200,-9 0-977,9-5-767,-10-3-2001,-8-3-2016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9778,'0'0'10317,"-25"7"-9853,3 0-339,1 0 0,-37 18 0,55-23-90,-1 1 0,1 0 0,0 0 0,0 0 0,0 0 0,0 1 1,1-1-1,-1 1 0,1 0 0,0 0 0,0-1 0,0 1 0,1 0 0,-1 1 0,1-1 0,0 0 1,0 0-1,0 1 0,1-1 0,-1 0 0,1 1 0,0-1 0,1 0 0,0 8 0,-1 13 179,-5 45 353,3 0 0,3 0 0,17 125 0,11-62-20,5-2-1,56 141 0,-80-247-508,1-2-14,-2 1 0,-1-1 0,0 1 0,-2 1 1,-1-1-1,4 47 0,-9-70-39,0 0 0,0 1-1,-1-1 1,1 0 0,0 0 0,-1 0 0,1 0 0,0 0 0,-1 1-1,1-1 1,-1 0 0,0 0 0,1 0 0,-1 0 0,0 0-1,0-1 1,0 1 0,1 0 0,-1 0 0,0 0 0,0-1-1,-2 2 1,-34 10-624,-50-9-1788,70-4 1421,7 1 318,1-1 1,-1-1-1,1 0 0,0-1 1,0 1-1,0-2 0,0 1 1,0-1-1,0 0 1,1-1-1,0 0 0,0-1 1,0 0-1,1 0 0,-7-7 1,-24-22-5372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10802,'0'0'9186,"193"33"-8746,-129-30-440,0-3-192,37-3-1120,-19-16-2593,-8-3-3240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14931,'0'0'5377,"-46"173"-3888,46-77-409,0 14-536,0 9-168,18-7 56,0-5-56,10-13-144,-10-17-224,10-17-8,-10-13-72,0-17-832,10-24-1496,-10-6-3010,1 0-2415</inkml:trace>
  <inkml:trace contextRef="#ctx0" brushRef="#br0" timeOffset="1">248 562 10898,'0'0'8214,"18"10"-7839,60 35 68,-72-41-344,0 0 1,0 0 0,-1 1-1,0 0 1,0 0 0,0 0 0,-1 1-1,0 0 1,0-1 0,0 2-1,-1-1 1,0 0 0,4 12-1,-2-2 279,-1 1-1,0 0 1,1 29-1,-4-36-250,1 8 72,-2 1 1,0-1-1,-3 25 0,2-35-270,0 0 0,-1 0 0,0-1-1,0 1 1,-1 0 0,0-1 0,-1 0 0,1 1 0,-9 10 0,12-17-240,-11 10-397,6-10-1801,-8-28-15595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13395,'0'0'8938,"-18"195"-8594,36-134-232,1-6-112,8-9-104,10-7-888,0-17-1281,-1-8-2736,-17-14-2401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4425,'0'0'11976,"26"-11"-11759,9-4-206,-6 3-44,-1-1 0,36-23 0,-38 24 980,-26 12-858,1 1-1,-1-1 1,0 0 0,1 1 0,-1-1 0,0 1-1,1-1 1,-1 1 0,0-1 0,0 1 0,0-1-1,1 1 1,-1-1 0,0 1 0,0-1 0,0 1-1,0-1 1,0 1 0,0-1 0,0 1 0,0-1-1,0 1 1,0-1 0,0 1 0,0-1 0,0 1-1,-1 0 1,3 28 287,0-10-15,2 1-1,0-1 1,11 32-1,-13-46-349,0 0-1,0-1 1,0 1-1,0-1 1,1 1-1,0-1 1,0 0-1,0 0 1,0 0-1,0 0 1,1 0-1,0-1 1,0 0-1,0 0 1,0 0-1,0 0 1,1 0-1,-1-1 1,9 3-1,-10-4-115,1-1-1,0 0 0,-1 0 1,1 0-1,0 0 0,-1 0 0,1-1 1,0 0-1,-1 1 0,1-1 1,-1-1-1,0 1 0,1 0 0,-1-1 1,0 0-1,0 0 0,5-3 1,0-1-678,0 0 0,-1-1 1,0 0-1,12-15 0,11-29-5854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13595,'0'0'5048,"18"32"-3805,1-1-876,100 188 1526,-90-158-1559,-3 1-1,-2 1 1,-3 1 0,-3 1-1,-3 1 1,-3 1 0,-2-1-1,-4 1 1,-4 124 0,-2-180-380,0 1 1,-2-1-1,1-1 1,-1 1 0,-1 0-1,0 0 1,0-1-1,-1 1 1,-1-1-1,0 0 1,0-1 0,-1 1-1,-6 8 1,2-3-1819,9-7-4924</inkml:trace>
  <inkml:trace contextRef="#ctx0" brushRef="#br0" timeOffset="1">651 886 10730,'0'0'10955,"183"38"-10955,-146-21-104,9-6-657,-19-3-967,1-8-2073,-19 0-704,0-14-2008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9034,'0'0'10218,"-9"181"-9194,9-118-584,0-2-416,27-4-24,-18-7-1200,37-12-1640,-18-16-1449,-1-11-2665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12859,'0'0'8084,"-26"24"-7737,-78 81-138,101-101-188,0 0-1,0-1 1,1 1 0,-1 0-1,1 0 1,0 1-1,0-1 1,0 0-1,0 1 1,1-1 0,0 1-1,0-1 1,0 1-1,1 0 1,-1-1-1,1 1 1,0 0 0,0 0-1,2 7 1,-1 8 91,-1-15-100,0 1-1,0-1 1,1 1-1,-1-1 1,1 0-1,0 1 1,0-1-1,1 0 0,0 0 1,0 0-1,0 0 1,0 0-1,1 0 1,0 0-1,0-1 1,0 0-1,1 1 0,-1-1 1,1 0-1,0-1 1,0 1-1,0-1 1,1 0-1,-1 0 1,1 0-1,-1 0 0,1-1 1,0 0-1,0 0 1,1 0-1,-1-1 1,0 1-1,0-1 1,1-1-1,5 1 0,-6 0-33,0-1 0,1 1 0,-1-1 0,1-1 0,-1 1 0,1-1 0,-1 0 0,1 0 0,-1 0 0,0-1 0,0 0 0,0 0 0,0 0 0,7-5 0,-8 3-5,-1 1 1,1-1-1,-1 1 0,0-1 1,0 0-1,0-1 1,0 1-1,-1 0 0,0-1 1,0 1-1,0-1 1,0 0-1,-1 0 0,0 0 1,0 1-1,0-8 1,2-5 50,-2-1 0,-1-33 0,0 44-10,-1-1 0,0 1 1,0 0-1,-1-1 0,1 1 0,-2 0 1,1 0-1,-1 1 0,-5-10 0,4 14 18,1 11 14,2 14 14,1 1043 3392,0-1064-3548,-16-23-590,14 17 570,-25-43-490,2-1-1,-19-57 1,34 79 518,2-1-1,1 0 0,1 0 0,2-1 0,1 0 0,0-28 0,3 44 80,-1 0 2,1 0 1,1 0 0,0 0 0,4-19-1,-3 27 7,-1 0 0,1 0 0,0 0-1,0 0 1,0 0 0,0 1 0,1-1 0,-1 1 0,1 0-1,0-1 1,0 1 0,0 0 0,1 1 0,-1-1-1,1 1 1,5-4 0,31-13-490,1 1 0,1 2 0,57-14 0,24-9-6539,-66 17 193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13619,'0'0'8963,"-18"11"-7749,10 6 413,6-4-2143,6-8-3844,11-5-2624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13019,'0'0'5081,"-28"190"-3769,28-25 609,-9 39-321,9-12-872,0-38-432,0-52-136,0-34-152,0 1-8,0-3-552,37-3-928,-10-27-1473,-9-22-5529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10066,'0'0'10736,"22"17"-10678,76 54-18,-89-65-4,-1 0 0,0 1-1,-1 0 1,0 0-1,0 1 1,0 0 0,-1 0-1,0 1 1,-1 0-1,0 0 1,0 0 0,-1 0-1,5 15 1,-6-8 319,0 0 0,-1 0 0,-1 0 0,-1 1 0,0-1 0,-4 25 0,2-31-306,0 0 1,-1-1-1,0 1 1,-1-1-1,0 1 0,-1-1 1,0-1-1,0 1 1,0-1-1,-1 1 1,-1-2-1,1 1 0,-1-1 1,-10 8-1,16-13-187,-1-1 0,0 0-1,1 1 1,-1-1-1,0 0 1,1 0 0,-1 0-1,0-1 1,0 1 0,0 0-1,0-1 1,0 1-1,-3 0 1,4-2-146,0 1 0,0 0 1,0 0-1,1 0 0,-1 0 0,0 0 0,0-1 1,0 1-1,1 0 0,-1-1 0,0 1 0,0-1 1,1 1-1,-1-1 0,0 1 0,1-1 0,-1 1 1,0-1-1,1 0 0,-1 1 0,1-1 0,-1 0 1,0-1-1,-8-20-7751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12099,'0'0'8962,"0"200"-7442,0-137-736,9-2-760,9-6-24,28-6-1336,-9-10-1529,0-17-4176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1257 12803,'0'0'8209,"16"-12"-8483,0 1 222,3-5-144,2 2 0,-1 0 0,2 1 0,0 2 0,33-13 0,-54 23 542,1 4-147,0 0 0,0 0 0,0 0 0,0 0 1,-1 1-1,1-1 0,-1 0 0,0 1 0,0-1 0,1 6 0,-2-6 48,4 9 122,3 13 385,20 44 1,-25-65-793,0 1 1,0-1-1,1 0 1,-1 1-1,1-1 1,0 0 0,0-1-1,1 1 1,-1 0-1,1-1 1,0 0-1,0 0 1,0 0 0,0 0-1,0-1 1,7 3-1,-7-4-321,0 0 0,0-1 0,1 0 0,-1 0 0,0 0-1,1-1 1,-1 1 0,0-1 0,0 0 0,0 0 0,0-1 0,0 1-1,0-1 1,0 0 0,0 0 0,0 0 0,-1 0 0,1-1-1,-1 1 1,0-1 0,1 0 0,-1 0 0,-1 0 0,1-1 0,3-3-1,23-34-6362</inkml:trace>
  <inkml:trace contextRef="#ctx0" brushRef="#br0" timeOffset="1">404 0 11162,'0'0'9096,"14"34"-7381,97 224 911,-84-192-2120,-4 0 0,-2 2 1,-3 0-1,-4 1 1,-2 1-1,5 140 0,-17-164-270,1-1 102,-6 48-1,3-78-268,0-1-1,-1 0 1,-1 0-1,0-1 1,-1 1-1,0-1 1,-11 19-1,-6 9 65,16-28-121,0-1 1,-1 0-1,0 0 0,-1-1 1,-18 21-1,34-50-5711,4-7 3370,23-11-3625,9 0-3192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88 7786,'0'0'13841,"-9"-28"-13057,28-32 1550,-20 62-2392,1 0 0,0 0-1,-1 0 1,1 1 0,0-1-1,0 0 1,1 0 0,-1 0-1,0 0 1,1 0 0,-1 0-1,1 0 1,0 0 0,1 3-1,3-2-906,1 1-1,-1-1 1,1 0-1,0 0 0,0 0 1,0-1-1,12 3 0,-18-5 940,29 9-7811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1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11979,'0'0'8403,"16"9"-8261,56 26-296,-69-34 142,-1 0 1,1 0 0,-1 0-1,1 0 1,-1-1 0,1 1-1,0-1 1,0 0 0,-1 1-1,1-1 1,0 0 0,-1-1-1,1 1 1,0 0 0,0-1-1,-1 0 1,1 1-1,-1-1 1,1 0 0,-1 0-1,1-1 1,-1 1 0,1 0-1,-1-1 1,0 1 0,0-1-1,0 0 1,0 0 0,0 0-1,0 0 1,-1 0 0,1 0-1,1-3 1,2-4 48,0-1 1,-1 1-1,0-1 0,0 0 1,-1 0-1,2-12 1,0-11 170,-1-1 0,-2 1 1,-3-57-1,0 29 740,0 51-279,-2 12 194,-2 19-433,4 31-185,0-15 34,1 0-1,8 60 1,-7-88-261,1 0 1,0 0 0,1 0-1,-1 0 1,2 0-1,-1-1 1,1 1-1,1-1 1,-1 0-1,1 0 1,1-1 0,0 0-1,0 1 1,0-2-1,12 10 1,-16-14-23,1-1 1,-1 0-1,1 0 1,0 0-1,-1 0 1,1 0-1,0 0 1,0-1-1,0 0 1,-1 1-1,1-1 0,0 0 1,0 0-1,3-1 1,0 1-12,-4-1 6,-1 1 0,1 0 1,-1-1-1,1 1 0,0-1 1,-1 0-1,0 1 0,1-1 1,-1 0-1,1 0 0,-1 0 1,0 0-1,0 0 1,1 0-1,-1 0 0,0 0 1,0-1-1,0 1 0,0 0 1,0-1-1,0-2 0,16-35-41,-13 28 31,4-13 101,-2-1 0,-1 0 1,-1 0-1,-1-1 0,-1 1 1,-2-36-1,0 49 445,3 35-408,2-1 0,0 0 1,2 0-1,0 0 1,1-1-1,14 24 1,-20-39-193,0 0 0,1-1 0,0 1-1,0-1 1,0 1 0,1-1 0,0 0 0,0 0 0,0-1 0,1 1 0,-1-1 0,1 0 0,0 0 0,8 4 0,-7-5-696,1-1 0,-1 0 0,1 0 1,0-1-1,-1 1 0,1-2 0,0 1 1,10-1-1,12 0-6816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66 363 8650,'0'0'8316,"-6"4"-7864,4-4-420,0 1 0,0 1-1,0-1 1,1 0 0,-1 0-1,1 1 1,-1-1 0,1 1-1,-1-1 1,1 1 0,0 0-1,-1-1 1,1 1 0,0 0-1,0 0 1,0 0 0,1 0-1,-2 3 1,-2 50 844,4-54-864,0 395 3958,0 199-2629,14-394-938,0 0 170,-14 454 70,0-653-644,1 0 1,0 0-1,0 0 1,0 0-1,0-1 1,0 1 0,0 0-1,1 0 1,-1-1-1,0 1 1,1-1 0,-1 0-1,1 1 1,0-1-1,-1 0 1,1 0-1,0 0 1,0 0 0,0 0-1,2 1 1,44 17 55,-45-18-36,56 18 30,0-4 1,1-2-1,66 6 1,188 2 28,-79-7-17,782 33-55,-974-47-2,66-1 8,0 5 0,114 19 0,-64-2 37,299 0 0,-358-19-13,291 30-37,-96-4-36,299-12 67,-197-8 45,507-3 130,-494-7-221,29-32 16,8-1 16,-150 24-18,2 0 14,-99 9 5,-198 2 0,0 0 0,0 0 0,0 0 0,0 0 1,0-1-1,0 1 0,-1-1 0,1 1 0,0-1 0,0 1 0,-1-1 0,1 0 0,0 0 0,0 0 1,-1 0-1,1 0 0,-1 0 0,1 0 0,-1-1 0,0 1 0,1 0 0,-1-1 0,0 1 0,0-1 0,0 0 1,0 1-1,0-1 0,-1 0 0,1 1 0,0-1 0,-1 0 0,1 0 0,-1 0 0,1 0 0,-1 0 1,0 1-1,0-1 0,0-3 0,0-60 116,15-97 1,-10 108-167,-2-1 0,-5-73 1,-1 23 36,3 57 0,0-71-10,-15-128-1,9 178 3,6-122 0,3 77 11,-13-510-11,10 434 41,0 190 60,-98-8 231,-118-25-1,81 10-151,-137-23-156,-152-21 17,-215-24 57,361 48-61,-182 1-33,240 27 61,-171-2 9,-104-10 15,-441-97-54,471 113-90,290 13 55,-212 15-4,155-5 15,-161 17-14,-644 51-794,380-28 290,656-51 501,0 0 1,0 0-1,0 0 1,1 0-1,-1-1 0,0 1 1,0 0-1,1 1 1,-1-1-1,1 0 1,-1 0-1,1 0 1,-1 0-1,1 0 0,0 0 1,0 1-1,-1-1 1,1 0-1,0 0 1,0 0-1,0 1 0,0-1 1,1 1-1,-1 43-1,1-32 31,8 127-7,-9-134-63,0-1 0,1 1-1,-1 0 1,1 0 0,1-1 0,-1 1 0,1-1 0,0 1 0,0-1-1,0 0 1,1 0 0,0 0 0,6 9 0,-2-7-1096,-1 1 0,1-1 1,1-1-1,11 9 0,16 6-8387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4:4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 9330,'0'0'9095,"-6"0"-8385,-15 0-406,45 0-66,51 0 56,79 0 638,-379-13 99,365 13-387,-61 0-610,-66 0 68,-28 0 117,-191 0 202,203 0-205,15 0-329,118 0 604,-325-3-179,229 1-332,-24 1-62,1 0 0,0 0 0,-1 1 0,1 1 0,21 3 0,-25-1-4142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25 10162,'0'0'6133,"-1"-4"-4955,0 3-1087,1-1-1,-1 1 1,1 0-1,-1 0 1,0 0-1,0 0 1,1 0 0,-1 0-1,0 0 1,0 0-1,0 0 1,0 1-1,0-1 1,0 0-1,0 1 1,0-1 0,0 0-1,-1 1 1,1-1-1,0 1 1,0 0-1,-2-1 1,-34-1 2035,25 2-2070,4 1 37,-1 1 0,1-1 0,-1 1-1,1 1 1,0 0 0,0 0 0,0 0 0,1 1 0,-1 1-1,1-1 1,0 1 0,0 0 0,0 0 0,1 1 0,-7 7-1,-5 6-2,1 1 1,0 1-1,-23 38 0,27-35-48,1 0 0,1 2 0,1-1 1,1 1-1,2 1 0,0-1 0,2 1 1,1 1-1,1-1 0,1 0 0,3 34 0,-2-54-47,1 0 0,1 0-1,-1 0 1,1 0-1,1 0 1,-1 0-1,1-1 1,0 1 0,1 0-1,-1-1 1,1 0-1,1 1 1,-1-1-1,1 0 1,0-1-1,0 1 1,1-1 0,0 0-1,0 0 1,0 0-1,0 0 1,1-1-1,0 0 1,0 0 0,0-1-1,0 0 1,1 0-1,-1 0 1,1-1-1,-1 0 1,1 0-1,0-1 1,0 1 0,0-2-1,0 1 1,0-1-1,0 0 1,12-2-1,-13 2-12,-1-1-1,0 1 0,0-2 0,0 1 0,0 0 0,0-1 0,-1 0 0,1 0 0,0-1 0,-1 1 0,1-1 1,-1 0-1,0 0 0,7-7 0,-5 3 3,0 0 1,0-1-1,-1 1 1,0-1-1,0-1 1,-1 1 0,6-15-1,-3 0 20,0 0-1,-2-1 1,-1 1 0,-1-1-1,1-42 1,-4 30 22,-2-58 54,1 88-70,0-1 0,0 1 0,-1 0 0,0-1 0,0 1 0,-1 0 0,1 0 0,-1 0 0,0 1 0,-1-1-1,-5-7 1,-26-16 344,35 29-340,-1-1 1,1 1-1,-1 0 0,0 0 0,1-1 1,-1 1-1,1 0 0,-1 0 0,0 0 1,1 0-1,-1 0 0,0 0 0,1 0 1,-1 0-1,0 0 0,1 0 0,-1 0 1,0 0-1,1 0 0,-1 0 1,0 1-1,0-1 0,0 1 5,0 0 0,1 0-1,-1 0 1,0 0 0,1 0-1,-1 0 1,1 0 0,-1 0 0,1 0-1,0 0 1,-1 0 0,1 0 0,0 0-1,0 1 1,0-1 0,0 0-1,0 0 1,0 2 0,1 35 49,1 1 1,2-1-1,2-1 1,1 1-1,2-1 0,17 45 1,-10-38-27,54 133 77,-60-157-111,0 0 0,2-1 1,0 0-1,1-1 0,1 0 0,21 21 0,-31-36-83,0 1 0,0 0 0,0-1 0,0 0 0,0 0 0,0 0-1,1 0 1,0-1 0,-1 0 0,1 0 0,0 0 0,0 0-1,0-1 1,0 0 0,0 0 0,6 0 0,-10-1-71,1 0 0,-1-1 1,1 1-1,-1-1 0,0 0 0,1 1 0,-1-1 1,0 0-1,0 0 0,0 0 0,1 0 1,-1 0-1,0 0 0,0 0 0,0 0 1,0 0-1,-1 0 0,1-1 0,0 1 0,-1 0 1,1-1-1,0 1 0,-1 0 0,1-1 1,-1 1-1,0-1 0,0 1 0,1-1 1,-1 1-1,0 0 0,0-1 0,-1-2 0,4-10-1236,12-38-4010,-4 0-2110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169 665 10474,'0'0'10041,"-25"5"-9517,-74 21-60,97-25-445,-1-1 1,1 2-1,0-1 0,-1 0 0,1 0 0,0 1 1,0-1-1,0 1 0,0 0 0,1-1 0,-1 1 1,0 0-1,1 0 0,-1 0 0,1 0 0,-1 1 1,1-1-1,0 0 0,0 1 0,0-1 0,1 0 1,-1 1-1,0-1 0,1 1 0,0-1 0,-1 1 1,1-1-1,0 1 0,1 3 0,-2 5 39,-2 20 143,2 1 0,0 0 0,6 36 0,-4-54-134,1-1 1,1 1-1,0-1 0,1 0 1,1 0-1,0-1 1,0 1-1,2-1 1,-1-1-1,10 13 0,-13-20-71,0 0 1,1-1-1,-1 1 0,1-1 0,0 0 0,0 0 0,0 0 0,1-1 0,-1 1 0,1-1 0,-1 0 1,1-1-1,0 1 0,-1-1 0,6 1 0,-7-1-7,0-1 0,0 0 0,0 0 1,-1 0-1,1 0 0,0 0 0,0-1 0,0 1 1,-1-1-1,1 1 0,0-1 0,-1 0 0,1 0 0,0-1 1,-1 1-1,1 0 0,-1-1 0,0 0 0,0 1 1,1-1-1,-1 0 0,0 0 0,0 0 0,-1 0 0,1-1 1,0 1-1,2-5 0,4-12 46,0 1 1,-2-1-1,0-1 0,-1 1 1,0-1-1,2-36 0,-4-128 131,-4 115-164,-1 20 11,-2 1 0,-2-1 0,-2 1 0,-28-89 0,12 68-4,-3 0 1,-55-101-1,76 159 27,6 10-26,0 0 1,-1 0 0,1 0-1,-1 0 1,1 0 0,-1 0-1,1 0 1,-1 0 0,0 1 0,0-1-1,1 0 1,-1 0 0,0 0-1,0 1 1,0-1 0,0 0-1,0 1 1,-1-2 0,0 8 92,6 50 96,2-1 1,3-1-1,2 1 1,2-1-1,25 63 0,-10-28-2,7 32 24,45 140 327,-61-209-470,3-2 0,54 95 0,-71-137-165,0 0-1,1 0 1,0 0 0,0-1-1,1 0 1,-1 0 0,14 9-1,-19-15 26,0-1 0,-1 0 0,1 0 0,0 1 0,0-1 0,-1 0 0,1 0 0,0 0 0,0 0 1,0 0-1,-1 0 0,1 0 0,0 0 0,0 0 0,0 0 0,0 0 0,-1 0 0,1-1 0,0 1 0,0 0 0,-1-1 0,1 1 0,0 0 0,-1-1 0,1 1 0,0-1 0,-1 1 0,1-1 0,-1 1 0,1-1 0,0 0 0,-1 1 0,1-1 0,-1 0 0,0 1 0,1-1 0,-1 0 0,0 0 0,1 1 1,-1-1-1,0 0 0,0 0 0,0 0 0,0 1 0,1-2 0,8-47-4106,-8 39 2710,8-51-6432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8618,'0'0'9754,"-19"0"-9573,-309 1 567,324-2-702,1 1-1,-1 0 1,0 1-1,1-1 1,-1 0-1,1 1 1,-1 0-1,1 0 1,-1 0-1,1 0 1,0 1-1,-1-1 1,1 1-1,0 0 1,0 0-1,0 0 1,0 0-1,1 1 1,-4 3-1,3-2 65,1 1 1,0 0-1,0 1 1,0-1-1,1 0 0,0 0 1,0 1-1,0-1 0,0 1 1,1-1-1,1 11 0,0-3 56,1 1 1,0-1-1,1 0 0,1 1 0,0-1 0,9 17 1,11 44 420,0 69 81,-6 1 0,-2 184 0,-10-163-248,-2 343 616,-6-265-568,1-237-442,0-1 1,0 1-1,-1-1 0,0 0 1,0 1-1,-3 4 1,-7 26 171,10-24-125,-7 56 116,38-63-129,315 9 141,-307-14-188,-17 1-5,-11 2-24,-8-2-142,19-21-4105,6-5-1264,2-4-3320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5393,'0'-1'18405,"0"32"-18025,-2-2-239,2 1-1,1 0 1,1-1 0,2 1-1,1-1 1,1 0-1,14 41 1,98 204 443,-104-245-557,-2 2 0,-1 0 0,-2 0 0,0 1 0,-3 0 1,0 0-1,-2 1 0,0 46 0,-4-73-38,0 0 0,-1-1 0,1 1 1,-1 0-1,0 0 0,-1-1 0,1 1 0,-1-1 1,0 1-1,-1-1 0,1 0 0,-1 0 0,0 0 0,0 0 1,-1-1-1,1 1 0,-1-1 0,0 0 0,0 0 0,-1 0 1,1 0-1,-1-1 0,0 0 0,0 0 0,0 0 1,0 0-1,0-1 0,-1 0 0,-6 2 0,-13 2-394,0-1 0,0 0-1,-1-2 1,1-2 0,-32 0-1,53-1 244,-1-1 0,0 1-1,1 0 1,-1-1 0,1 0 0,-1 0-1,1-1 1,-1 1 0,1-1-1,0 0 1,0 0 0,0 0 0,0-1-1,0 1 1,0-1 0,1 0-1,-1 0 1,-4-5 0,1-2-1148,-1-1 0,2 1 0,0-1 1,0-1-1,-7-18 0,-5-14-5297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10882,'0'0'11667,"129"-14"-11115,-93 9-248,1 2-192,-9-3-112,-1 1-72,1-1-776,-10 1-753,-9 2-799,-9-5-1873,0 2-384,0-2-1760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12683,'0'0'6817,"-8"27"-5563,-2 14-894,0 1 0,3 0 1,2 0-1,-1 56 0,6-48-50,28 718 3884,-21-716-3822,27 93-1,-13-63-302,-16-63-162,-4-11-53,1 1 0,0-1 1,0 1-1,1-1 0,0 0 0,0 0 1,1 0-1,0-1 0,7 10 0,-7-15-171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57 8874,'0'0'11593,"-29"-10"-11145,-93-28-92,114 36-290,1 0-1,-1 0 0,1 1 0,-1 0 1,1 1-1,-1 0 0,-11 1 1,16-1-31,-1 1 1,1 0 0,0-1 0,0 1 0,0 1-1,0-1 1,0 0 0,0 1 0,0 0 0,1-1 0,-1 1-1,1 0 1,-3 3 0,0 1 16,1 0 0,0 1-1,0-1 1,1 1 0,0 0 0,0 0 0,0 0 0,1 0-1,0 0 1,1 1 0,-2 7 0,-1 8 50,0 0 1,2 0-1,0 0 1,2 0-1,0 0 1,6 37-1,-4-55-90,0 0-1,1 0 0,-1 0 1,1 0-1,0 0 0,0-1 1,1 1-1,-1-1 0,1 0 1,0 0-1,0 0 1,0 0-1,1-1 0,-1 0 1,10 5-1,-12-6-37,1-1-1,-1 1 1,1-1 0,0 0-1,0 1 1,0-1 0,-1-1-1,1 1 1,0 0 0,0-1-1,0 1 1,0-1 0,0 0-1,1 0 1,-1 0 0,0-1-1,0 1 1,0-1 0,0 1-1,-1-1 1,1 0 0,0 0-1,0-1 1,0 1 0,-1 0-1,1-1 1,0 0 0,-1 1-1,0-1 1,3-3 0,0-1-13,0-1 1,0 0 0,-1-1-1,0 1 1,-1-1 0,0 0 0,0 0-1,0 0 1,-1 0 0,0 0-1,1-12 1,0-13 15,-2-52-1,-1 55 104,-2 17 330,-1 12 405,-1 22-408,4 0-395,1 0-1,1 0 1,2 0 0,0 0-1,0-1 1,2 0-1,1 0 1,0 0-1,2-1 1,0 0 0,1 0-1,17 23 1,-26-41-266,1 1 0,-1-1 1,0 0-1,1 0 0,0 0 0,-1 0 0,1 0 1,-1 0-1,1 0 0,0 0 0,0-1 1,0 1-1,-1-1 0,1 1 0,0-1 0,0 0 1,0 0-1,0 0 0,0 0 0,0 0 1,0 0-1,-1 0 0,1 0 0,0-1 1,0 1-1,0-1 0,0 0 0,-1 1 0,1-1 1,0 0-1,-1 0 0,1 0 0,0 0 1,-1 0-1,1-1 0,-1 1 0,2-2 0,24-20-6504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66 556 13835,'0'0'6899,"-11"20"-6790,-1 1-55,6-13-26,1 0 0,1 1 0,-1 0 0,1-1 0,1 1 0,-1 1 1,2-1-1,-1 0 0,1 1 0,1-1 0,0 1 0,0 14 0,0-8 23,1 1 96,0 0 0,1 0 0,3 21 0,-3-36-146,-1 1 0,0-1-1,0 0 1,1 1-1,0-1 1,-1 0 0,1 0-1,0 0 1,0 0 0,0 1-1,0-1 1,1 0 0,-1-1-1,0 1 1,1 0 0,-1 0-1,1-1 1,0 1 0,0-1-1,0 1 1,-1-1 0,1 0-1,0 0 1,1 1-1,-1-1 1,0-1 0,0 1-1,0 0 1,0-1 0,1 1-1,2 0 1,-3-1-27,-1-1-1,1 1 1,0 0 0,-1-1-1,1 1 1,-1 0 0,1-1 0,-1 0-1,1 1 1,-1-1 0,0 0-1,1 0 1,-1 0 0,0 0-1,1 0 1,-1 0 0,0 0 0,0 0-1,0-1 1,0 1 0,0 0-1,0-2 1,14-33-64,-6-10 102,-2-1-1,-2 0 1,-2-1-1,-5-81 1,0 35 9,-1 28 2,-2 0 0,-3 1 0,-31-118 0,38 179 62,1 2-16,0 0 0,-1 0-1,1 0 1,-1 0 0,1 0 0,-1 0 0,0 0 0,1 0 0,-1 0-1,0 0 1,0 0 0,-1 1 0,1-1 0,0 0 0,-1 1-1,1-1 1,-2-1 0,3 9 367,0 77-27,5-1-1,3 0 0,3-1 1,30 109-1,-31-156-257,5 22 36,2 1 0,3-2 0,36 69 0,-52-117-234,0 0 0,0-1 0,1 0 0,0 0 0,0 0 0,9 6 0,15 2-1896,-27-14 1556,-1 0 0,1 0 1,0 0-1,0 0 0,0 0 0,0 0 0,-1-1 0,1 1 0,0 0 0,0-1 1,0 0-1,-1 1 0,1-1 0,0 0 0,2-2 0,14-17-8272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9738,'0'0'10320,"-19"20"-9903,-61 68 139,77-85-517,1 0-1,0 1 1,0-1 0,-1 1-1,2-1 1,-1 1 0,0 0-1,1 0 1,0 0-1,0 0 1,0 0 0,0 0-1,1 0 1,0 0 0,-1 0-1,2 0 1,-1 1-1,1 4 1,0 8 89,-1-12-122,0-1 0,1 1 0,-1-1 0,1 1 0,0-1 0,0 1 0,0-1 0,1 0 1,-1 1-1,1-1 0,0 0 0,0 0 0,1 0 0,-1 0 0,1-1 0,0 1 0,0-1 0,0 1 0,0-1 1,1 0-1,0 0 0,-1-1 0,5 3 0,1 0-90,-1-1 0,1-1 0,0 0 0,0 0-1,0 0 1,1-1 0,-1-1 0,1 0 0,-1 0 0,11-1 0,-18 0 78,0 0 0,0-1 0,0 0 1,0 1-1,0-1 0,0 0 0,0 0 0,0 0 0,0-1 1,-1 1-1,1 0 0,0-1 0,-1 1 0,1-1 1,-1 1-1,1-1 0,-1 0 0,0 1 0,0-1 0,1 0 1,-1 0-1,-1 0 0,1 0 0,0 0 0,0 0 1,-1 0-1,1-1 0,-1 1 0,0 0 0,0-3 0,3-11 57,-1-1-1,-1-28 1,-1 38-65,0 7 15,1-9 1,-1 1 0,0 0 1,-1-1-1,1 1 1,-1 0-1,-1 0 0,0 0 1,0 0-1,-1 0 1,0 0-1,-4-8 1,7 16-9,0 0 0,0 0 0,0 0 1,0 1-1,0-1 0,0 0 0,0 0 1,0 0-1,0 0 0,0 1 1,0-1-1,0 0 0,0 0 0,0 0 1,-1 0-1,1 0 0,0 1 1,0-1-1,0 0 0,0 0 0,0 0 1,0 0-1,-1 0 0,1 0 1,0 0-1,0 0 0,0 1 0,0-1 1,0 0-1,-1 0 0,1 0 1,0 0-1,0 0 0,0 0 0,0 0 1,-1 0-1,1 0 0,0 0 0,0 0 1,0 0-1,0 0 0,-1 0 1,1 0-1,0 0 0,0 0 0,0-1 1,0 1-1,0 0 0,-1 0 1,1 0-1,0 0 0,0 0 0,0 0 1,0 0-1,0 0 0,0-1 1,-1 1-1,1 0 0,0 0 0,-1 20-391,2-16 456,4 149 612,34 201 0,-33-288-645,-1 89 0,-5-139-48,-1-15-6,1-1 0,0 1 0,0 0 0,0 0 0,0-1 0,-1 1 0,1 0-1,0 0 1,-1-1 0,1 1 0,0 0 0,-1-1 0,1 1 0,-1 0 0,1-1-1,-1 1 1,0-1 0,1 1 0,-1-1 0,1 1 0,-1-1 0,0 1 0,0-1 0,1 0-1,-1 1 1,0-1 0,1 0 0,-1 0 0,0 1 0,0-1 0,0 0 0,1 0-1,-1 0 1,0 0 0,0 0 0,0 0 0,1 0 0,-2-1 0,-29-5-1144,21-1 1048,0 0-1,1 0 1,0-1 0,0 0 0,1-1 0,0 0-1,0 0 1,1-1 0,1 0 0,-1 0 0,-5-15-1,11 24 122,-10-18 109,1 0-1,1-1 0,1-1 1,0 1-1,2-1 0,0 0 1,2-1-1,0 0 0,-2-40 1,7 58-83,0 0 0,-1-1 0,1 1 0,1 1 0,-1-1 0,1 0 0,-1 0 0,1 0 0,0 1 0,0-1 0,1 1 0,-1-1 0,1 1 0,0 0 0,-1 0-1,1 0 1,1 1 0,-1-1 0,0 1 0,1-1 0,-1 1 0,1 0 0,0 1 0,4-3 0,2 0-542,0 0 0,0 1-1,0 0 1,0 0 0,0 1-1,1 1 1,-1-1 0,18 2-1,-11 5-5440,-14 11-2551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12099,'0'0'6577,"-4"24"-6213,-1 6-273,1-15-35,1 0-1,1 0 1,1 1 0,0-1-1,1 1 1,0-1 0,4 22-1,9 22 1081,36 102 1,-29-105-330,22 109 1,-41-161-899,2 33 42,-3-36-74,0 0 0,0 0 0,0 0-1,0 0 1,-1 0 0,1 0 0,0 0 0,0 0-1,-1 0 1,1 0 0,0 0 0,-1 0-1,1 0 1,-1 0 0,1-1 0,-1 1 0,0 0-1,1 0 1,-1 0 0,0-1 0,0 1 0,1 0-1,-1-1 1,0 1 0,0-1 0,0 1 0,0-1-1,0 1 1,0-1 0,0 1 0,-1-1-1,-7 1-1067,0-1-1,0 0 1,1-1-1,-1 0 1,0 0-1,0-1 1,1 0-1,-15-6 1,-23-15-6851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8346,'0'0'6289,"184"-30"-4801,-111 10-599,0-2-889,10-24-1081,-10 4-2087,-18 4-3730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34:5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16412,'0'0'3902,"21"28"-2841,150 195 485,58 105 347,-175-241-1043,80 176 0,-115-212-578,-2 2 0,-2 0 1,-3 0-1,-2 1 0,-3 1 1,-2-1-1,-2 1 1,-5 66-1,0-96-195,-1 0 0,-1 0 0,-1 0 0,-1-1 0,-1 0 0,-17 38 0,3-20-59,-2-1 0,-44 62 0,64-100-306,1 0-1,0 0 1,-1-1 0,0 1-1,1-1 1,-1 1-1,0-1 1,0 0-1,-1 0 1,1 0-1,-5 1 1,1 1-1436,-4 2-6021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120 294 12515,'0'0'8828,"-9"-17"-6783,10-8-1433,2-1 1,1 1-1,11-38 1,-9 39-415,0-1 0,-2 1 1,3-40-1,-7 63 293,0 40 117,18 579 728,-47-621-1532,-113-2 110,140 5 89,1 0 55,4 0-61,24 2 65,-1 0 1,46 12-1,-45-8 86,-1-1 0,48 2 0,-72-7-523,0 0 1,0 0-1,0 0 0,0-1 1,0 1-1,-1-1 0,1 1 1,0-1-1,0 1 0,0-1 1,0 0-1,-1 0 0,1 0 1,0 0-1,-1 0 0,1 0 1,-1-1-1,1 1 1,-1 0-1,1-1 0,-1 1 1,0-1-1,0 1 0,0-1 1,0 0-1,0 0 0,0 1 1,1-4-1,8-24-6823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16700,'0'0'5105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15547,'0'0'10186,"138"74"-10065,-93-60-57,-8-3-64,0-6-193,-10-5-599,1 0-968,8-5-1897,1-20-1344,-9-5-2817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14211,'0'0'8826,"14"28"-7547,101 196 299,-95-186-1346,-1 1 0,-2 1 0,-2 1 1,-1 1-1,-2-1 0,-2 2 1,-2 0-1,-2 0 0,1 55 1,-7-84-194,1 19 70,-1 1-1,-2-1 0,-1 0 0,-2 0 0,-14 53 0,7-52-24,-2-1 0,-1 0 1,-1-1-1,-2-1 0,-27 35 0,41-61-66,0 0 0,0 0-1,0-1 1,-1 0 0,1 0-1,-1 0 1,0 0 0,0-1 0,0 0-1,-11 5 1,14-7-71,40 13-15280,-12-9 5771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50 1344,'0'0'21414,"-22"-9"-20583,-66-28-334,86 36-480,0 1 0,0-1-1,1 0 1,-1 1 0,0 0-1,0-1 1,0 1 0,0 0-1,0 0 1,1 0 0,-1 0-1,0 1 1,0-1 0,0 0-1,0 1 1,1-1 0,-1 1-1,0 0 1,0-1 0,1 1-1,-1 0 1,0 0 0,1 0-1,-1 0 1,1 0 0,0 1-1,-1-1 1,1 0 0,0 1-1,0-1 1,-1 1 0,1-1-1,0 1 1,1 0 0,-1-1-1,0 1 1,0 0 0,0 2-1,-4 5 59,-5 11 64,0 1 1,1-1 0,2 1 0,-11 41 0,8-12 173,-5 53 0,11-57-162,2 1 0,1 0-1,8 55 1,-5-92-141,0-1-1,0 0 1,1 1-1,0-1 1,1-1-1,0 1 1,0 0-1,1-1 1,0 0-1,9 11 1,-11-15-41,0-1-1,0 0 1,0 0-1,0 0 0,0 0 1,1 0-1,0-1 1,-1 1-1,1-1 1,0 0-1,0 0 1,0-1-1,1 1 1,-1-1-1,0 0 1,1 0-1,-1 0 1,0-1-1,1 1 1,-1-1-1,1 0 1,-1 0-1,1-1 1,4 0-1,-5-1-6,0 0 0,0 0 0,-1 0 0,1 0 0,-1 0 0,0-1 0,1 0 0,-1 0 0,0 0 0,0 0 0,-1 0 0,1 0 0,-1-1 0,0 1 0,0-1 0,0 0 0,3-7 0,22-68-62,-27 78 97,7-33 133,-1-1 0,-2 0-1,-2 0 1,-1-37 0,-1 71 154,0 18-28,1 0-229,0 0 1,2 0-1,0-1 1,1 1-1,1-1 1,0 1-1,12 23 1,-5-16 19,0-1 1,2-1 0,0 0 0,21 25-1,-25-37-48,-1 0 0,1-1 0,1 0 0,0 0 0,0-1-1,0-1 1,22 11 0,-30-16-16,1 0-1,-1-1 0,1 1 1,0-1-1,0 0 1,-1 0-1,1 0 1,0 0-1,0-1 1,0 1-1,0-1 0,0 0 1,0-1-1,-1 1 1,1-1-1,0 1 1,0-1-1,0 0 1,-1 0-1,1-1 1,0 1-1,-1-1 0,1 0 1,-1 0-1,0 0 1,1 0-1,-1-1 1,0 1-1,-1-1 1,6-5-1,-2-1 20,0-1 1,0 0-1,-1 0 0,0 0 1,-1-1-1,0 1 0,-1-1 1,4-21-1,-3 1 37,-1 1 1,-1-35-1,-3 51-27,0 0 0,-2 0 1,1 0-1,-2 1 0,0-1 0,0 1 1,-1 0-1,-1 0 0,0 0 1,-1 0-1,0 1 0,-1 1 1,0-1-1,-12-11 0,14 15 25,-1 2 0,1-1 0,-1 1 0,-1 0-1,1 0 1,-1 0 0,0 1 0,0 1 0,0-1 0,-1 2 0,0-1-1,1 1 1,-1 0 0,0 1 0,-1 0 0,1 0 0,0 1 0,-1 0-1,1 1 1,0 0 0,-1 0 0,-14 3 0,20-1-28,-1-1-1,1 1 1,1 0-1,-1 0 1,0 0 0,0 1-1,1-1 1,-1 1 0,1 0-1,0 0 1,0 0-1,0 0 1,0 0 0,1 1-1,-1-1 1,1 1 0,0 0-1,0 0 1,0 0-1,0 0 1,1 0 0,-2 7-1,-1 6-99,1-1-1,0 1 1,1-1 0,0 28-1,2-38-47,0-1 0,1 0-1,0 1 1,0-1 0,0 0 0,0 1-1,1-1 1,0 0 0,0 0-1,0 0 1,0-1 0,1 1 0,0 0-1,0-1 1,0 0 0,1 1 0,0-2-1,4 5 1,4 2-1194,0-2 0,0 0 0,1 0 0,0-1 0,18 7 1,16 4-6066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8 627 13659,'0'0'9115,"-1"-30"-8781,-2-11-293,-1-8-13,5-85 1,4 51 24,7-152 322,-13 207 240,1 33 311,2 49-569,9 34 18,42 162 0,-45-221-299,1 0 0,18 40 0,-25-63-72,1-1 0,-1 1 0,1-1-1,0 0 1,1 0 0,-1 0 0,1 0 0,0 0 0,1-1 0,-1 0-1,1 0 1,-1 0 0,1 0 0,0-1 0,1 0 0,-1 0-1,0 0 1,1-1 0,7 3 0,-11-5 2,0 0 0,1 0 0,-1 0 0,0 0 0,1-1 0,-1 1 0,0-1 0,0 0 0,1 1 0,-1-1 0,0 0 1,0 0-1,0 0 0,0 0 0,0-1 0,0 1 0,-1-1 0,1 1 0,0-1 0,-1 1 0,1-1 0,-1 0 0,1 0 0,-1 0 0,0 0 0,0 0 0,2-4 0,3-7 80,0 1-1,-2-2 0,5-16 1,-7 25-69,9-55 58,-2 0 0,-2 0-1,-3-1 1,-5-62 0,1 88-94,-9-92-407,9 125-82,0 27-1768,1-3-216,0-1 0,6 26 0,2-2-4794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14595,'0'0'9122,"0"215"-8370,9-122-296,0 3 120,1-10-191,-1-12-217,0-16-128,0-20-40,-9-13-48,9-14-385,-9-22-2679,0-19-1825,-18-6-2753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9514,'0'0'13475,"211"25"-13035,-147-17-344,-9-3-96,0-2-1480,0-3-1105,-18 0-3136,0 0-2777</inkml:trace>
  <inkml:trace contextRef="#ctx0" brushRef="#br0" timeOffset="1">569 1 9842,'0'0'7810,"9"175"-5778,0-100-615,9-4-577,-8 1-488,8-12-232,-9-10-120,-9-15 0,9-10-392,-9-14-849,0-44-16578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8282,'0'0'13163,"29"5"-12507,96 16-418,-106-17-224,0 0 0,-1 2-1,0 0 1,20 10 0,-31-12-23,0 0 0,0 0 0,0 1 0,-1 0 1,1 0-1,-1 0 0,-1 1 0,1 0 0,6 9 0,-10-11 7,1 0-1,-1 0 1,-1 0-1,1 0 0,-1 0 1,1 0-1,-1 0 0,0 0 1,-1 1-1,1-1 0,-1 0 1,0 1-1,0-1 0,0 0 1,0 1-1,-1-1 0,0 0 1,0 0-1,0 1 1,-3 5-1,1-2 26,-1 1 0,0-1 1,-1 0-1,1 0 0,-2-1 0,1 0 0,-1 0 1,-9 9-1,-2 1-11,-1-1 1,0-1-1,-1 0 1,-1-2-1,-24 13 0,29-20-34,12-6-86,19 0 261,-4 0 179,-1 0 1,1 1-1,-1 0 1,18 3-1,-23-2-201,0 1 1,-1-1-1,1 1 1,-1 0-1,0 0 1,1 1-1,-1-1 1,-1 1-1,1 0 1,0 1-1,3 4 1,11 14 296,28 44 0,-32-45-1216,0 0 1,34 37 0,-46-57 227,-1 0 0,1-1 0,0 1 0,0 0 0,0-1 0,0 0 0,0 0 0,0 0 0,0 0 0,0 0 0,0-1 0,0 1 0,0-1 0,1 0 0,-1 0 0,0 0 0,6-1 0,3 1-2515,8 0-4977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8810,'0'0'14174,"6"30"-13328,23 102-235,-26-122-539,0 1-1,1-1 0,0 0 1,0 0-1,1 0 1,1-1-1,-1 1 1,2-1-1,-1 0 0,1-1 1,1 0-1,-1 0 1,1 0-1,1-1 1,-1-1-1,1 1 0,19 9 1,-24-14-83,-1 0 0,1 0 0,-1 0-1,1-1 1,0 0 0,0 0 0,0 0 0,0 0 0,0 0 0,0-1 0,0 0 0,0 0 0,0 0 0,0 0-1,7-2 1,-8 1-2,0 0-1,0 0 0,0-1 1,-1 1-1,1-1 1,0 0-1,-1 1 0,0-1 1,1-1-1,-1 1 0,0 0 1,0 0-1,0-1 0,0 1 1,0-1-1,-1 0 1,1 1-1,-1-1 0,0 0 1,0 0-1,1-5 0,3-9 21,-1-2 0,-1 1 0,-1 0 0,-1-1 0,0 1-1,-1-1 1,-1 1 0,-4-19 0,1 12-4,-1 1 0,-1 0 0,-1 0-1,-2 1 1,-15-34 0,19 50 18,1 0-1,-1 0 1,0 0 0,0 0-1,0 1 1,-13-11 0,17 16-19,0 0 0,0 0-1,0 0 1,0 1 0,0-1 0,0 0 0,0 0 0,0 1 0,-1-1 0,1 1-1,0-1 1,-1 1 0,1-1 0,0 1 0,-1 0 0,1 0 0,0-1 0,-1 1-1,1 0 1,0 0 0,-1 1 0,1-1 0,0 0 0,-1 0 0,1 1 0,0-1 0,-1 0-1,1 1 1,0 0 0,0-1 0,-1 1 0,1 0 0,0-1 0,0 1 0,0 0-1,0 0 1,0 0 0,0 0 0,0 0 0,0 0 0,1 0 0,-1 0 0,0 0 0,0 1-1,1-1 1,-1 0 0,1 0 0,-1 1 0,1 1 0,-18 39-326,-21 76 1,35-100-549,0-1 0,1 1 0,1 0 0,0-1 0,1 1 0,1 0 0,4 27 0,-3-40 159,0-1 0,0 0 0,0 0 0,1 0 0,0 0 0,0 0 0,0 0 0,3 4-1,21 17-8411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11210,'0'0'9305,"0"26"-7899,-1 14-985,3 125 558,30 124-415,-27-254-577,5-7-274,-10-27 247,0-1-1,1 1 1,-1-1 0,1 1 0,-1-1 0,1 0-1,-1 1 1,1-1 0,-1 0 0,1 1 0,0-1 0,-1 0-1,1 0 1,-1 0 0,1 1 0,0-1 0,-1 0-1,1 0 1,0 0 0,-1 0 0,1 0 0,-1 0-1,1 0 1,0 0 0,0-1 0,2 0-13,1-1 0,-1 0 0,0 0 0,0 0 0,0 0-1,-1-1 1,1 1 0,0-1 0,-1 1 0,0-1 0,0 0 0,3-4 0,6-9 591,1 0 1,27-27-1,-37 43-480,-1-1 0,0 1-1,1-1 1,-1 1 0,1-1-1,-1 1 1,1 0 0,-1 0 0,1 0-1,-1 0 1,1 0 0,-1 0 0,1 0-1,0 0 1,-1 1 0,0-1 0,1 0-1,-1 1 1,1 0 0,-1-1 0,1 1-1,0 1 1,27 15-115,-8-1-1467,34 38 0,-38-35-2585,-2 1 1,15 22-1,-19-22-3269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10098,'0'0'9997,"6"-31"-8357,1-8-1223,35-143 948,10-88-330,-29 131-819,-14 94-123,-3 22 110,-2 0 0,3-46 1,4 148-196,11 78 258,-8-72-84,0-17-90,33 99 0,-28-108-220,1-10-81,-12-33-2590,-26-51-14607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9402,'0'0'12619,"183"143"-12619,-137-124-176,9-5-1241,9-14-1647,-9-3-2834,-18-16-4888</inkml:trace>
  <inkml:trace contextRef="#ctx0" brushRef="#br0" timeOffset="1">496 1 10562,'0'0'7426,"0"145"-5586,0-76-543,18 0-753,-9-6-328,10-5-168,-1-17-48,0-11-800,-8-13-1305,-1-34-6561,-9-13 2169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14443,'0'0'6922,"-6"31"-6734,-2 5-74,1-4 67,1-1 0,2 1-1,1 0 1,1 35-1,4 25 967,24 141-1,35 87 634,22 184-601,-81-418-1242,-2-85 20,0 1 0,0-1 0,-1 0-1,1 1 1,0-1 0,-1 1 0,1-1-1,-1 0 1,1 1 0,-1-1 0,0 0-1,1 0 1,-1 0 0,0 1 0,0-1-1,0 0 1,0 0 0,0 0 0,0 0 0,0 0-1,0-1 1,-1 1 0,1 0 0,0 0-1,0-1 1,-1 1 0,1-1 0,0 1-1,-3 0 1,2-1-128,-1 0 1,1 1-1,-1-1 0,0 0 1,1 0-1,-1 0 0,0 0 0,1-1 1,-1 1-1,1-1 0,-1 0 0,1 0 1,-1 1-1,1-2 0,-1 1 0,1 0 1,0 0-1,-4-4 0,-8-8-1368,1-1-1,0-1 1,1-1 0,1 1-1,-13-26 1,-13-24-4953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10722,'0'0'10244,"24"13"-10003,198 97-982,-221-109 655,0-1 1,0 1-1,0-1 1,0 1 0,0-1-1,0 1 1,1 0-1,-1-1 1,-1 1 0,1 0-1,0 0 1,0 0-1,0 0 1,0 0 0,-1 0-1,1 0 1,0 0-1,-1 0 1,1 0-1,-1 0 1,1 0 0,-1 1-1,1 1 1,-2-2 49,1 0 1,0 0 0,-1 0-1,1 0 1,-1 1 0,0-1 0,1 0-1,-1 0 1,0 0 0,0-1-1,0 1 1,0 0 0,1 0-1,-1 0 1,0-1 0,-1 1-1,1 0 1,0-1 0,-1 1-1,-11 5 232,0 0-1,-1-2 1,-16 5-1,19-6 137,10-3-262,1 0 1,0 0-1,-1 0 1,1 1 0,0-1-1,0 0 1,-1 0-1,1 1 1,0-1-1,0 0 1,-1 1 0,1-1-1,0 0 1,0 0-1,0 1 1,0-1-1,-1 1 1,1-1 0,0 0-1,0 1 1,0-1-1,0 0 1,0 1 0,0-1-1,0 0 1,0 1-1,0-1 1,0 1-1,0-1 1,0 0 0,0 1-1,1-1 1,-1 0-1,0 1 1,0-1-1,0 0 1,0 1 0,1-1-1,-1 0 1,0 1-1,0-1 1,0 0-1,1 0 1,-1 1 0,0-1-1,1 0 1,-1 0-1,0 0 1,1 1-1,-1-1 1,0 0 0,1 0-1,15 13 96,54 31 720,-30-20-349,51 40 0,-80-55-394,0 0 0,-1 2 0,0-1 0,0 1-1,-1 1 1,-1 0 0,0 0 0,11 23 0,-16-29-64,0 0 0,-1 0 0,0 1-1,0-1 1,0 1 0,-1-1 0,0 1 0,0 0 0,-1-1 0,0 1-1,0 0 1,0-1 0,-1 1 0,0 0 0,-1-1 0,-3 13 0,1-11-21,0-1 1,0 0-1,-1 0 1,1 0-1,-1-1 1,-1 1-1,1-1 1,-1-1-1,0 1 1,-1-1-1,1 0 1,-10 5 0,-1 0-95,-1-1 1,0-1 0,-1-1 0,1 0 0,-1-2 0,-1 0 0,1-1 0,-1-1 0,0 0 0,-30-1 0,45-2-108,0-1 1,0 1-1,0-1 0,0 0 0,0 0 1,0-1-1,0 1 0,1-1 0,-1 0 1,1-1-1,-1 1 0,1-1 0,0 1 1,0-1-1,0-1 0,0 1 0,0 0 1,1-1-1,0 0 0,-6-8 0,2 1-1223,1-1 0,0 0 0,1-1 0,1 1 0,0-1 0,-5-24 0,0-8-5899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14843,'0'0'6858,"37"160"-4482,-19-86-864,-9 3-807,10-6-377,-10-5-176,9-11-80,-9-11-72,-9-13-320,10-12-665,-1-19-1359,0 0-2377,-9-8-2048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11386,'0'0'7530,"0"25"-5590,1 2-1417,0 7 119,-2 0 1,-9 55-1,-25 77 529,30-146-1220,0 0-1,1 0 0,-2 39 1,11-59-910,10 0 898,96 5 189,-99-4-119,0 1-1,-1 0 0,1 1 0,-1 1 0,1 0 0,-1 0 0,16 9 0,-24-11-372,0-1 0,1 0 1,-1 0-1,1 0 1,-1 0-1,1-1 0,-1 1 1,1-1-1,4 0 1,17-4-6401,-7-10-647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3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7514,'0'0'16331,"18"178"-15851,-9-115-272,0-5-136,0-3-72,10-11 0,-10-8-608,0-11-752,0-14-777,10-11-855,-1-20-2105,-9-10-1385</inkml:trace>
  <inkml:trace contextRef="#ctx0" brushRef="#br0" timeOffset="1">239 0 7666,'0'0'10346,"0"187"-8802,0-124-584,18 1-576,1-7-151,-1-7-233,0-14-32,1-9-681,-1-16-767,-18-30-5906,0-14 2649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6209,'0'0'14058,"32"23"-13091,11 7-727,139 107 583,-153-114-706,-1 2 1,-1 0 0,-1 2-1,-1 1 1,29 44-1,-51-69-109,0 1 0,-1 0 0,1 0 1,-1 0-1,0 0 0,-1 0 0,1 0 0,-1 1 0,1-1 0,-1 1 0,0-1 0,-1 1 0,1-1 0,-1 1 0,0-1 0,0 1 0,-1-1 1,1 1-1,-1-1 0,0 1 0,0-1 0,0 1 0,-1-1 0,0 0 0,1 0 0,-1 0 0,-1 0 0,1 0 0,-1 0 0,1 0 0,-1-1 1,0 1-1,-1-1 0,1 0 0,0 0 0,-1 0 0,-4 2 0,-5 3-39,0 0 0,0-2 1,-1 1-1,0-2 0,0 0 0,-1 0 0,1-1 1,-1-1-1,0-1 0,-19 1 0,29-2-113,-15 0-285,1-1 1,0 0-1,-19-3 0,30 2-663,1-1-1,0 0 1,0 0-1,0-1 1,0 1 0,-11-8-1,7 4-4385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0 815 11763,'0'0'4906,"2"-24"-3524,-1-1-898,15-134 2242,39-99-838,-11 69-1468,-38 156-416,-5 21-13,0 0 1,1 0 0,1 0 0,0 1 0,1-1 0,0 1 0,1-1 0,0 1 0,7-10 0,-12 21 1,1 0 1,-1 0-1,1 0 1,-1 0-1,0 0 1,1 0-1,-1 0 1,1 0-1,-1 0 1,0 0-1,1 0 1,-1 0-1,1 1 1,-1-1-1,0 0 1,1 0-1,-1 1 1,0-1 0,1 0-1,-1 0 1,0 1-1,0-1 1,1 0-1,-1 1 1,0-1-1,0 0 1,1 1-1,-1-1 1,0 1-1,0-1 1,0 0-1,0 1 1,0-1-1,0 1 1,1 0-1,91 288 1344,-13-31-872,-75-247-956,0-1 1,-1 0-1,0 1 1,0-1-1,1 22 1,-4-32 374,0 1 0,-1-1 1,1 1-1,0-1 1,0 1-1,-1-1 0,1 1 1,-1-1-1,1 0 0,0 1 1,-1-1-1,1 0 1,-1 1-1,1-1 0,-1 0 1,1 0-1,0 1 0,-1-1 1,1 0-1,-1 0 1,0 0-1,1 0 0,-1 1 1,1-1-1,-1 0 0,1 0 1,-1 0-1,1 0 1,-1 0-1,1 0 0,-1-1 1,1 1-1,-2 0 0,-19-3-1824,-17-15-4303,-6-8-3119</inkml:trace>
  <inkml:trace contextRef="#ctx0" brushRef="#br0" timeOffset="1">28 384 1064,'0'0'19164,"192"74"-18259,-137-60-785,-9-12-120,9-2-1345,0-5-2472,-9-20-1784,-9-2-4769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65 132 10002,'0'0'10698,"28"179"-9769,-10-113-513,-9 0-216,0-9-128,0-7-72,1-12-504,-1-16-769,-9-13-863,0-37-4553,-9-8 1759</inkml:trace>
  <inkml:trace contextRef="#ctx0" brushRef="#br0" timeOffset="1">1 0 9874,'0'0'8849,"29"17"-7464,95 58-408,-107-64-842,-1 1 1,0 1-1,0 0 1,-1 1 0,-1 1-1,-1 0 1,0 1 0,20 32-1,-30-44-111,5 9 88,0 1 1,-1 0-1,0 0 1,-1 1-1,-1-1 1,0 1-1,-1 1 1,0-1-1,1 20 1,-4-26-50,0 0 0,-1 0 1,-1 0-1,1 0 0,-1 0 1,-1 0-1,0 0 0,0 0 1,0-1-1,-1 1 0,-1-1 0,1 0 1,-1 0-1,-1 0 0,0 0 1,0-1-1,-7 9 0,3-6-43,0-1 0,0 0 0,-1 0 0,0-1-1,-1 0 1,0-1 0,0 0 0,-1-1 0,0 0 0,0-1 0,0 0-1,-1-1 1,1 0 0,-1-1 0,0-1 0,-16 2 0,27-4-104,0-1 0,0 1 0,0-1 0,0 1 0,-1-1 0,1 0 0,0 1 0,0-1 0,0 0 0,0 0 0,1-1 0,-1 1 0,0 0 0,0-1 0,1 1 0,-1-1 1,1 1-1,-1-1 0,1 0 0,-1 1 0,1-1 0,0 0 0,0 0 0,-1-4 0,-2-3-718,0-1 1,1 0-1,0 0 1,-1-12-1,1-29-4747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11843,'0'0'6585,"-46"157"-4817,28-72 977,18 3-809,0-5-751,0-12-633,18-13-288,10-11-168,-1-17-96,10-14-184,0-10-376,-1-6-401,-8-6-351,-1-24-696,-8-25-985,-19 8-3008,0 3-3001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119 306 5297,'0'0'18076,"202"33"-17276,-138-30-560,-9-3-240,-18 0-344,-10 0-888,-17-3-1113,-10-13-2128,0-1-280</inkml:trace>
  <inkml:trace contextRef="#ctx0" brushRef="#br0" timeOffset="1">0 1 232,'0'0'25445,"211"25"-24604,-138-14-569,1-3-272,-1-5-584,0-1-833,-18-2-3112,-9 0-4721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9338,'0'0'12760,"8"-18"-12496,27-56-188,-33 71-69,0 0-1,0 0 1,0 0-1,1 0 1,-1 0 0,1 0-1,0 1 1,0-1-1,0 1 1,0 0 0,0 0-1,0 0 1,1 0-1,-1 1 1,1-1 0,5 0-1,0 0 30,0 0-1,0 2 1,0-1-1,16 1 1,-9 1 38,-13-1-38,-1 0 0,1 1-1,-1-1 1,1 1 0,-1-1-1,1 1 1,-1 0 0,1 0-1,-1 0 1,0 1 0,1-1-1,-1 0 1,0 1 0,0 0-1,0-1 1,0 1 0,-1 0-1,1 0 1,0 0 0,-1 0-1,1 0 1,-1 0 0,0 1-1,1-1 1,-1 0 0,1 5-1,3 7 200,-1 0-1,-1 1 0,3 23 0,-5-36-213,4 54 270,-1-1 1,-3 1 0,-2 0-1,-3-1 1,-3 1 0,-17 75-1,11-71-1004,0 1-2320,0-21-3637,4-17-828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8250,'0'0'16155,"174"61"-15971,-119-53-184,0-3-160,0-5-1008,18 0-1065,-18-19-1439,-18-3-2002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2593,'0'0'19396,"15"-4"-18480,48-14-368,-41 6-408,-22 11-112,0 1-1,1 0 1,-1 0-1,0 0 1,0-1 0,0 1-1,1 0 1,-1 0-1,0-1 1,0 1-1,0 0 1,0-1 0,0 1-1,0 0 1,0 0-1,0-1 1,0 1-1,0 0 1,0-1 0,0 1-1,0 0 1,0-1-1,0 1 1,0 0-1,0 0 1,0-1 0,0 1-1,0 0 1,0-1-1,0 1 1,-1 0 0,1 0-1,0-1 1,0 1-1,-1-1 31,0 1-1,0-1 0,1 1 1,-1 0-1,0-1 0,0 1 0,0 0 1,0-1-1,1 1 0,-1 0 1,0 0-1,0 0 0,0 0 1,0 0-1,0 0 0,0 0 1,0 0-1,0 0 0,1 0 0,-1 0 1,0 1-1,0-1 0,0 0 1,0 1-1,1-1 0,-1 1 1,0-1-1,-1 1 0,-1 2-20,0 0-1,0 1 0,0-1 1,0 0-1,0 1 0,1 0 1,0 0-1,0-1 0,0 1 1,0 0-1,0 1 0,1-1 1,-2 7-1,-1 33-4252,4-34-3566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13915,'0'0'6397,"-12"0"-5620,-104-8 1411,17 7 1045,97 1-2945,2 37 671,0 473 522,19-331-1423,-10-35 3,9 105 155,0-32-64,-16-190-125,0-1-1,8 32 1,-5-33-13,-1 0-1,1 31 1,4 52 33,-8-70-28,-2 37 474,3-75-458,4 0-30,37 2-18,69 12 0,-2 0 103,10-8 314,-119-6 726,18-3-15336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4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8 9842,'0'0'6275,"-28"-2"-4586,-89-2-639,110 3-941,0 1 1,0 0-1,0 1 1,0-1-1,0 1 1,0 1-1,0-1 1,0 1-1,1 1 1,-1-1-1,1 1 0,-1 0 1,1 1-1,0-1 1,0 1-1,1 0 1,-1 1-1,1-1 1,0 1-1,0 0 1,0 1-1,-6 9 0,5-4 4,1 0-1,0 0 0,1 0 0,0 1 0,1-1 1,0 1-1,1 0 0,0 0 0,1 0 0,0 21 0,1-27-98,0 0 0,1 0 0,0 0 0,0 0 0,1 0 0,0 0 0,0 0 0,0 0 0,0 0 0,1-1 0,0 1 0,0-1 0,1 0 0,0 0 0,-1 0 0,2-1 0,-1 1 0,0-1 0,1 0 0,0 0 0,0 0 0,0-1 0,0 0 0,1 0 0,-1 0 0,9 2 0,-1 0-30,1 0 0,0-1 0,0-1-1,0-1 1,0 0 0,0 0-1,1-2 1,-1 0 0,0 0 0,25-5-1,-31 3 4,-1 0-1,1-1 1,-1 0 0,1 0-1,-1 0 1,0-1 0,-1-1-1,1 1 1,0-1-1,-1 0 1,0 0 0,-1-1-1,1 0 1,-1 0-1,0 0 1,0-1 0,-1 1-1,0-1 1,4-9 0,-2 5 41,-2 0 1,1 0 0,-1-1 0,-1 1 0,0-1 0,-1 0 0,0 0 0,-1 0 0,0 0 0,-1 0-1,0 0 1,-3-15 0,1 21 9,0 0 0,0 0 0,0 0 0,-1 1 0,0-1 1,-1 1-1,1 0 0,-7-7 0,-2-5 114,12 16-120,-9-2 104,9 18-251,7 8 136,1-1-1,0-1 0,2 0 1,1 0-1,21 32 0,19 37 110,-35-56-97,117 273 75,-118-266-95,-3 1 0,-2 0 0,-1 0 0,-2 1 0,2 75 0,-9-114-1,1 1 0,-1-1 0,0 0 0,-1 1 0,1-1 0,-1 0 0,0 0 0,0 0 0,0 1 0,0-1 1,-1 0-1,1 0 0,-1 0 0,0-1 0,-1 1 0,1 0 0,-1-1 0,1 0 0,-1 1 0,0-1 0,0 0 0,0 0 0,-1-1 0,1 1 0,-1-1 0,0 1 0,1-1 0,-1 0 0,0-1 0,0 1 0,0-1 0,0 0 0,-1 1 0,1-2 0,0 1 0,0 0 0,-1-1 1,-4 0-1,-4 0-9,-1-1 1,1-1 0,0 1 0,-1-2 0,1 0 0,0-1 0,1 0-1,-1-1 1,1 0 0,-1-1 0,2 0 0,-1-1 0,1-1 0,0 0-1,0 0 1,1-1 0,0 0 0,-10-13 0,10 11-13,0 0 1,1-1 0,0 0-1,1-1 1,1 0-1,0 0 1,0 0 0,1-1-1,1 0 1,1 0 0,0-1-1,0 1 1,2-1-1,-1 0 1,2 0 0,0-22-1,2 30 10,0 0 0,1-1-1,-1 1 1,1 0 0,1 0-1,-1 0 1,1 0 0,1 1 0,-1-1-1,1 1 1,0-1 0,0 1 0,8-8-1,-2 5 14,-1 0-1,2 1 0,-1 0 0,1 1 1,0 0-1,0 1 0,14-6 1,11-2 123,1 2 0,0 1 1,1 2-1,42-4 0,-60 11-14,16-5 289,-35 3-660,0-1 0,0 0 0,-1 0 0,1 0 0,-1 0 0,-1 0 0,0-8 0,1 8-322,0-20-2891,0 1-2624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58 6449,'0'0'7689,"1"-3"-6808,-1 1 0,0-1 0,0 0 0,0 0 0,0 0 0,0 0 0,-1 1 0,1-1 0,-3-5 0,-15 2-626,0 1 1,0 0 0,-1 2 0,0 0 0,0 1-1,0 1 1,0 1 0,0 1 0,-20 3-1,33-3-245,0 0-1,0 1 0,1 0 0,-1 0 0,1 1 0,0-1 0,0 1 0,0 0 0,0 1 0,0-1 0,1 1 1,-1 0-1,1 0 0,0 0 0,0 1 0,1-1 0,-1 1 0,1 0 0,0 0 0,0 0 0,1 1 1,-1-1-1,1 1 0,-2 9 0,0 1 66,0 0 0,1 0 0,1 0 0,1 0 0,0 0 0,1 1 1,4 28-1,-3-41-67,0 0 0,0 0 1,1 0-1,-1 0 0,1 0 1,0 0-1,0-1 0,0 1 0,1-1 1,-1 1-1,1-1 0,0 0 1,0 0-1,0 0 0,0 0 1,1-1-1,-1 1 0,1-1 1,-1 0-1,1 0 0,7 3 1,-3-2-26,-1-1 0,1 1 0,0-1 1,-1-1-1,1 0 0,0 0 0,0 0 1,0-1-1,0 0 0,13-2 0,-18 1 3,0 0-1,1-1 1,-1 1-1,0-1 0,0 0 1,-1 0-1,1 0 1,0 0-1,-1-1 1,1 1-1,-1-1 0,0 1 1,1-1-1,-1 0 1,-1 0-1,4-5 1,21-51-99,-20 35 73,0 0 0,-2 0 0,-1-1 0,-1 1 0,-3-49 0,1 38 132,0 35-85,0 0-1,0 0 1,0 0 0,-1 0-1,1 0 1,0 0 0,0 1-1,0-1 1,0 0-1,0 0 1,-1 0 0,1 0-1,0 0 1,0 0-1,0-1 1,0 1 0,0 0-1,0 0 1,-1 0 0,1 0-1,0 0 1,0 0-1,0 0 1,0 0 0,0 0-1,0 0 1,-1 0-1,1 0 1,0 0 0,0-1-1,0 1 1,0 0 0,0 0-1,0 0 1,0 0-1,0 0 1,0 0 0,0-1-1,0 1 1,-5 19 80,6-9-34,0 0-1,0 0 0,1-1 0,1 1 1,-1-1-1,2 1 0,-1-1 0,9 15 1,46 67 373,-55-86-424,-1-1-71,1 0 0,0 0 1,-1 0-1,2 0 0,-1-1 0,0 1 0,1-1 0,-1 0 1,1 0-1,0 0 0,0-1 0,0 1 0,0-1 0,0 0 1,1 0-1,-1 0 0,1-1 0,-1 0 0,1 0 0,5 1 0,-9-2-65,-1-1 0,1 1 0,0 0 0,-1-1 0,1 1 0,-1-1 0,1 1 0,-1 0 0,1-1 0,-1 0 0,1 1 0,-1-1 0,0 1 0,1-1 0,-1 1 0,1-1 0,-1 0 0,0 1 0,0-1 0,0 0 0,1 1 0,-1-1 0,0 0 0,0 0 0,0 1 0,0-1 0,0 0 0,0 1 0,0-2 0,0-30-4298,-1 22 1782,1-15-5172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179 318 7178,'0'0'12065,"-14"-5"-11433,7 2-539,-2-1 71,1 1 1,-1 0-1,0 0 1,0 1-1,0 0 0,0 1 1,0 0-1,-1 0 1,1 1-1,-16 1 1,23 1-124,0-1 1,0 1 0,0-1 0,0 1-1,1 0 1,-1 0 0,0 0 0,1 0-1,-1 0 1,1 0 0,0 0 0,0 0-1,0 0 1,0 1 0,0-1 0,0 0-1,0 5 1,-9 44 323,6-16 13,2 0 1,1 0-1,8 60 1,-7-93-377,0 0 0,0-1 0,0 1 0,1 0-1,-1-1 1,0 1 0,1-1 0,0 1 0,-1 0 0,1-1 0,0 0 0,0 1 0,-1-1 0,1 1 0,1-1 0,-1 0 0,0 0 0,0 0 0,0 1 0,0-1 0,1 0 0,-1-1 0,1 1 0,-1 0 0,1 0 0,-1 0 0,1-1 0,-1 1 0,1-1 0,-1 1 0,1-1 0,0 0 0,-1 0 0,1 0 0,0 0 0,-1 0 0,1 0 0,0 0 0,-1 0 0,1-1 0,-1 1 0,1 0 0,0-1 0,-1 1 0,2-2 0,2 0-14,0 0 1,0 0-1,-1-1 0,1 1 0,-1-1 1,0 0-1,1-1 0,-1 1 0,-1-1 0,1 1 1,-1-1-1,7-9 0,5-20-5,0-1-1,-3-1 1,-1 0-1,-1-1 1,-2 0 0,-2 0-1,-1-1 1,-1 0-1,-3 0 1,-1 0-1,-5-39 1,-4 22 6,8 51 23,1 0-1,-1 0 1,0 0 0,0 0-1,-1 0 1,1 0-1,0 1 1,-1-1 0,0 0-1,0 1 1,0-1 0,0 1-1,-4-5 1,5 7-3,1 0 0,0 0 1,0 0-1,-1 0 0,1-1 1,0 1-1,0 0 0,0 0 1,-1 0-1,1 0 0,0 0 0,-1 0 1,1 0-1,0 0 0,0 0 1,-1 0-1,1 0 0,0 0 0,0 0 1,-1 0-1,1 0 0,0 0 1,0 0-1,-1 0 0,1 0 1,0 1-1,0-1 0,0 0 0,-1 0 1,1 0-1,0 0 0,0 1 1,0-1-1,-1 0 0,1 0 1,0 0-1,0 1 0,0-1 0,0 0 1,-1 0-1,1 0 0,0 1 1,0-1-1,0 0 0,0 0 0,0 1 1,0-1-1,0 0 0,0 0 1,0 1-1,0-1 0,0 1 1,-1 17 20,1-14 20,0 27 174,6 157 1031,-3-163-1089,1-1 0,1 0 0,1-1-1,1 1 1,17 38 0,-14-40-96,22 42 136,-30-61-233,0 0 0,0 0-1,0-1 1,1 1 0,-1 0-1,1-1 1,-1 1 0,1-1-1,0 0 1,0 0 0,0 0 0,0 0-1,1-1 1,-1 1 0,0-1-1,5 1 1,-6-1-94,1-1 1,-1 0-1,1 0 0,-1 0 1,0 0-1,1-1 0,-1 1 1,0-1-1,1 1 0,-1-1 1,0 0-1,0 0 0,0 0 1,1 0-1,-1 0 0,0-1 1,0 1-1,-1 0 0,5-4 1,26-38-4704,-13 2-1675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10386,'0'0'10636,"-6"15"-10197,0-1-277,1 0 1,0 1 0,1-1 0,1 1 0,1 0 0,0 1-1,0-1 1,2 0 0,1 28 0,11 6 309,1 0 1,3 0-1,34 73 0,20 57 304,-70-179-800,0 1 0,0 0 0,0-1 0,0 1 0,0-1 0,0 1 0,0-1 0,0 1 0,0 0 0,0-1 0,0 1 0,0-1 0,0 1 1,0-1-1,-1 1 0,1-1 0,0 1 0,0-1 0,-1 1 0,1-1 0,0 1 0,-1-1 0,1 1 0,0-1 0,-1 1 0,1-1 0,-1 0 1,1 1-1,-1-1 0,1 0 0,-1 1 0,1-1 0,-1 0 0,1 0 0,-1 1 0,1-1 0,-1 0 0,1 0 0,-1 0 0,0 0 0,1 0 1,-1 0-1,1 0 0,-1 0 0,1 0 0,-1 0 0,0 0 0,1 0 0,-1 0 0,1-1 0,-1 1 0,1 0 0,-1-1 0,-34-7-1396,14-3-436,1-1 0,0 0 0,1-2 0,0 0 0,1-1 1,0-1-1,-27-33 0,40 43 1213,-1-1 0,1 0 0,0 0 0,1 0-1,0-1 1,0 1 0,-4-14 0,6 13 1278,0 1 0,1-1 0,-1 0 0,1-15 0,2 22-416,-1-1 0,1 0-1,0 0 1,-1 1 0,1-1 0,0 0 0,0 1 0,0-1-1,0 1 1,1-1 0,-1 1 0,0 0 0,1-1-1,-1 1 1,0 0 0,1 0 0,0 0 0,-1 0-1,1 0 1,0 0 0,-1 1 0,1-1 0,0 0 0,0 1-1,-1-1 1,1 1 0,3 0 0,61-10 3332,-53 8-2525,118-1 3156,-89 3-4005,-40 0-369,-1 0-1,1 0 0,-1 0 1,1 0-1,-1-1 0,1 1 1,-1 0-1,1-1 1,-1 0-1,1 1 0,-1-1 1,1 0-1,-1 1 0,0-1 1,1 0-1,1-2 0,8-11-5682,-2 0-2173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18 4601,'0'0'13251,"-9"-3"-12370,8 2-901,-11-2 546,1 0 0,-1 0 0,-20-1 0,28 4-400,1 0 1,-1 0 0,0 0-1,0 0 1,0 1-1,1-1 1,-1 1-1,0 0 1,1 0-1,-1 1 1,1-1-1,-1 1 1,1-1-1,0 1 1,-1 0-1,1 1 1,0-1-1,-4 4 1,2-1-45,1 1 1,0-1-1,0 1 1,1 0-1,-1 0 0,1 0 1,0 0-1,1 0 0,0 1 1,-3 11-1,2 1 239,2-1 1,0 32-1,1-36-105,0-13-206,0 0 1,0 0-1,0 0 0,0 0 1,0 0-1,1 1 1,-1-1-1,0 0 1,1 0-1,-1 0 0,1 0 1,-1 0-1,1 0 1,-1 0-1,1 0 1,0 0-1,-1-1 1,1 1-1,0 0 0,0 0 1,0 0-1,0-1 1,0 1-1,0-1 1,1 2-1,1-1-26,0 0 0,0 0 0,0 0 1,0-1-1,0 1 0,1-1 0,-1 0 0,0 0 1,4 0-1,1 0-33,0-1 0,-1-1 0,1 1 0,-1-1 0,1 0 0,-1-1 0,10-4 0,-11 3 75,44-31-143,-48 33 140,0 0 1,1 0-1,-1-1 1,0 1-1,-1 0 1,1-1-1,0 0 1,-1 1-1,1-1 1,-1 0-1,0 0 1,0 0-1,0 0 1,0 0 0,-1 0-1,1 0 1,-1-4 861,0 21-835,1 28 47,2-1 1,2-1-1,1 1 0,2-1 0,2 0 0,2 0 1,17 39-1,-15-46-75,-1 1 0,-2 0 0,-1 1 0,-2 1 0,-1 0 0,3 70 0,-11-105-39,1 0 0,-1 0 0,0 0 0,1 0 0,-1 0-1,0 0 1,0 0 0,0 0 0,0-1 0,0 1 0,0 0-1,0-1 1,0 1 0,0-1 0,0 1 0,0-1 0,0 1-1,0-1 1,0 0 0,-1 1 0,1-1 0,0 0 0,0 0-1,0 0 1,-1 0 0,1 0 0,0 0 0,0-1 0,-2 1-1,-37-4-572,33 2 561,1-1 0,-1 0 0,1 0 0,-1-1 1,1 0-1,0 0 0,0 0 0,1-1 0,-1 1 0,1-2 0,0 1 0,1 0 1,-1-1-1,1 0 0,0 0 0,-4-7 0,2 0-7,-1 0-1,2 0 1,-1-1 0,2 1-1,0-1 1,1 0 0,-2-15-1,4 22 56,0 0-1,1 1 1,0-1-1,0 0 0,0 0 1,1 1-1,0-1 0,1 0 1,-1 1-1,1-1 1,1 1-1,-1 0 0,1 0 1,0 0-1,4-7 0,-1 6 23,0 0 0,0 1 0,1 0 0,0 0 0,0 0 0,0 1 0,1 0 0,0 0 0,0 1 0,16-7 0,-2 4 229,0 1 0,0 0 0,1 2 0,-1 0 1,1 2-1,0 0 0,30 3 0,-52-1-331,-1 0-1,1-1 1,0 1 0,0 0-1,0 0 1,0-1-1,0 1 1,-1 0-1,1-1 1,0 1-1,0-1 1,-1 1 0,1-1-1,0 1 1,0-1-1,-1 0 1,1 1-1,-1-1 1,1 0-1,-1 1 1,1-1 0,-1 0-1,1 0 1,-1 0-1,0 1 1,1-1-1,-1 0 1,0 0 0,0 0-1,1 0 1,-1 0-1,0-1 1,1-33-4675,-1 28 1512,0-15-6986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67 5337,'0'0'10952,"0"-8"-9987,0 6-904,0 1 0,0-1-1,0 0 1,-1 0 0,1 0-1,0 1 1,-1-1 0,1 0-1,-1 0 1,1 1 0,-1-1-1,0 1 1,0-1-1,0 0 1,0 1 0,0-1-1,0 1 1,0 0 0,0-1-1,-1 1 1,1 0 0,0 0-1,-1 0 1,-2-2 0,-3 0 197,-1 0 0,1 1 0,-1 0 0,0 0-1,0 1 1,-8-1 0,-24-1 781,-73 3 0,107 0-1009,0 1-1,0 0 1,1 0 0,-1 0-1,0 1 1,1 0-1,-1 0 1,1 0 0,0 1-1,0-1 1,0 1-1,0 0 1,0 1 0,0-1-1,1 1 1,0 0-1,0 0 1,0 1 0,0-1-1,1 1 1,-1 0-1,1 0 1,0 0-1,1 0 1,-4 10 0,0 3 89,0-1 1,2 1 0,0 0-1,1 0 1,1 1 0,1 31-1,1-46-99,0 1-1,1-1 1,-1 1-1,1-1 1,0 0-1,0 1 1,1-1-1,-1 0 0,1 0 1,0 0-1,0 0 1,1 0-1,-1-1 1,1 1-1,-1-1 1,1 1-1,0-1 1,1 0-1,-1 0 1,0 0-1,1-1 1,0 1-1,7 3 1,-5-3-28,1 0 0,-1-1 0,1 0-1,-1 0 1,1 0 0,0-1 0,0 0 0,0 0 0,0-1 0,0 0 0,-1 0 0,1-1 0,0 0 0,0 0 0,8-2 0,-10 0 2,1 0 0,-1 0 0,1 0 0,-1-1 0,0 0 0,0 0 0,-1 0 0,1 0 0,-1-1-1,0 1 1,0-1 0,0 0 0,-1-1 0,0 1 0,0-1 0,0 1 0,-1-1 0,0 0 0,0 0 0,0 0 0,1-10 0,3-11 1,-2 0-1,-1 0 1,0-42-1,-3 32 42,0 28 50,0 26-28,1-5 28,0 0 0,2 1 0,-1-1 0,2 0 0,0 0 1,0 0-1,1-1 0,0 1 0,13 18 0,3 2 54,48 58 1,-66-86-287,1-1 1,-1 1 0,1-1-1,-1 1 1,1-1-1,0 0 1,1-1-1,-1 1 1,0-1-1,1 0 1,-1 0 0,1 0-1,0 0 1,-1-1-1,1 0 1,5 1-1,-5-2-381,-1 0-1,1-1 0,-1 1 0,0-1 0,1 0 0,-1 0 0,0 0 0,1 0 0,-1-1 0,0 0 1,0 0-1,0 0 0,0 0 0,-1-1 0,1 1 0,-1-1 0,5-5 0,21-24-6351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138 241 3713,'0'0'15647,"-19"7"-15188,-62 28-134,78-34-298,1 1-1,0-1 1,0 1 0,0-1-1,1 1 1,-1 0-1,0-1 1,0 1 0,1 0-1,0 0 1,-1 0-1,1 1 1,0-1-1,0 0 1,0 0 0,0 1-1,0-1 1,0 0-1,1 1 1,0-1 0,-1 1-1,1-1 1,0 1-1,0-1 1,0 1 0,1 4-1,-1 9 242,-3 4 174,1-6-132,0 0 1,1 0-1,1 0 0,0 0 1,3 21-1,-2-32-282,0 0-1,0 1 1,0-1-1,0 0 1,0 0-1,0 0 1,1 0 0,0-1-1,0 1 1,-1 0-1,1-1 1,1 1-1,-1-1 1,0 1 0,1-1-1,-1 0 1,1 0-1,0 0 1,-1-1-1,1 1 1,0 0 0,0-1-1,0 0 1,0 0-1,1 0 1,-1 0-1,0 0 1,0-1 0,5 1-1,-4-1-28,0 1-1,0-1 0,0-1 1,0 1-1,0 0 1,1-1-1,-1 0 0,0 0 1,0 0-1,-1 0 0,1-1 1,0 0-1,0 1 1,-1-1-1,5-4 0,-2 1-7,0 0 0,0 0 0,0-1 0,-1 0 0,0 0 0,0 0 0,6-11 0,0-5-13,-1 0 0,-1 0 0,-1-1 0,8-34 0,-11 28-23,-1 0 1,-2 0-1,-2-55 0,0 37-1,-1 40 42,1 0 0,-1 0 0,0 0 0,-1 0 0,1 0 0,-1 0 1,-5-10-1,-4-15 13,6 21 126,1 14 137,2 23 18,2 38 457,2 0 0,16 92 1,-14-136-652,0 0 0,2 0 0,0 0 1,1-1-1,1 0 0,1-1 0,1 1 0,0-2 1,1 1-1,1-2 0,26 29 0,-35-42-131,-1 0-1,1-1 0,0 1 0,0-1 1,1 0-1,-1 1 0,0-1 0,1-1 1,-1 1-1,1 0 0,-1-1 0,1 0 1,0 0-1,0 0 0,0 0 0,-1-1 1,6 1-1,-6-1-123,0-1-1,0 0 1,0 1 0,0-1 0,0 0 0,0-1 0,-1 1-1,1 0 1,0-1 0,-1 0 0,1 1 0,-1-1 0,1 0-1,-1 0 1,0-1 0,0 1 0,0 0 0,0-1-1,0 1 1,2-5 0,22-41-5374,-6-1-4125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 4865,'0'0'9715,"-18"-1"-8720,-59-3-160,74 4-741,0-1 0,0 1 0,0 0 0,0 0 0,0 0 0,0 1 0,-1-1 0,1 1 0,0 0 0,0 0 0,0 0 0,1 0 0,-1 0 0,0 1 0,0-1 0,1 1 0,-1 0 0,0 0 0,1 0 0,0 0 0,0 0 0,-1 0 0,1 1 0,0-1 0,1 1 1,-1-1-1,0 1 0,1 0 0,-2 3 0,0 3 90,1 1 0,0 0 0,0 0 0,1-1 0,1 1 0,0 17 1,0-18 9,0-6-172,0-1 1,0 0 0,1 0-1,-1 0 1,1 0-1,-1 0 1,1 1 0,0-1-1,0 0 1,0 0-1,0-1 1,0 1 0,0 0-1,0 0 1,1 0-1,-1-1 1,1 1 0,-1-1-1,1 1 1,2 1-1,1 0-7,0 0-1,-1-1 0,1 0 0,0 0 0,0 0 1,1 0-1,-1-1 0,8 2 0,-6-2-34,0 0-1,1 0 0,-1-1 1,0 0-1,0 0 0,0-1 1,0 0-1,0 0 0,0 0 1,0-1-1,0 0 0,0-1 1,11-5-1,-13 4-10,0-1 1,-1 1-1,1-1 0,-1 0 0,0-1 1,0 1-1,-1-1 0,1 1 0,-1-1 1,-1 0-1,1-1 0,-1 1 0,3-11 0,-4 13 57,0-1-1,0 0 0,0 0 1,-1 0-1,0 0 0,0 0 0,0 0 1,0 0-1,-1 1 0,0-1 0,0 0 1,0 0-1,0 0 0,-1 1 0,0-1 1,0 1-1,0-1 0,-6-7 1,27 52-104,5 5 249,-1 0 0,-3 1-1,-1 1 1,-3 1 0,-1 1-1,10 65 1,-23-90-136,0-1-1,-3 28 1,1-17 66,0-32-104,0-1-1,-1 1 1,1-1-1,0 1 0,-1-1 1,1 1-1,-1-1 1,1 1-1,-1-1 0,0 0 1,1 1-1,-1-1 0,0 0 1,0 1-1,0-1 1,0 0-1,0 0 0,0 0 1,0 0-1,-1 0 1,1 0-1,0 0 0,-1 0 1,1-1-1,0 1 0,-1 0 1,1-1-1,-1 1 1,1-1-1,-1 1 0,1-1 1,-1 0-1,1 0 1,-1 0-1,0 0 0,1 0 1,-1 0-1,1 0 0,-3-1 1,-1 1-91,0-1 0,-1 0 0,1 0 1,0 0-1,0 0 0,0-1 0,0 0 1,0 0-1,0 0 0,-8-6 0,5 1 43,1-1 0,0 1 0,0-1 0,1 0 0,-1-1 0,2 0 0,-1 0 0,1 0 0,1 0 0,-6-17 0,5 10 52,0-1 0,2 0 0,0 0 0,0 0 0,1-28 0,3 40-27,0 1-1,0-1 0,0 1 0,1-1 1,-1 1-1,1-1 0,0 1 0,1 0 1,-1 0-1,1 0 0,-1 0 0,1 1 1,0-1-1,1 1 0,-1-1 0,1 1 0,-1 0 1,1 1-1,0-1 0,0 0 0,0 1 1,0 0-1,1 0 0,-1 0 0,8-1 1,-8 2-505,-1 0 0,1 0 1,0 1-1,-1-1 0,1 1 0,0 0 1,-1 0-1,1 0 0,0 1 1,-1-1-1,1 1 0,6 2 0,1 6-5076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9194,'0'0'10652,"-6"30"-9239,-6 33-485,3 1 0,0 81-1,6 74 723,7 253 489,14-313-2645,-18-158 438,0-1 0,0 1 1,0 0-1,0-1 1,0 1-1,0 0 0,0-1 1,0 1-1,0-1 1,0 1-1,1 0 0,-1-1 1,0 1-1,0-1 1,1 1-1,-1 0 1,0-1-1,1 1 0,-1-1 1,0 1-1,1-1 1,-1 1-1,1-1 0,-1 1 1,1-1-1,-1 0 1,1 1-1,-1-1 1,1 0-1,-1 1 0,1-1 1,0 0-1,-1 0 1,1 0-1,-1 1 0,1-1 1,0 0-1,-1 0 1,1 0-1,0 0 0,-1 0 1,1 0-1,0 0 1,-1 0-1,1 0 1,-1 0-1,1-1 0,0 1 1,0 0-1,2-2-577,-1 0 1,0 1-1,1-1 0,-1 0 0,0 0 0,0 0 0,0 0 1,-1-1-1,4-3 0,13-28-7426</inkml:trace>
  <inkml:trace contextRef="#ctx0" brushRef="#br0" timeOffset="1">204 545 14163,'0'0'7680,"28"11"-7592,88 36-20,-110-44-20,1 0-1,-1 0 1,0 1-1,0 0 1,-1 0-1,1 0 1,-1 1-1,0 0 1,0 0-1,0 0 1,0 0-1,-1 1 1,0 0-1,-1 0 1,1 0-1,4 12 1,-4-5 157,-1 0 1,0 1-1,-1-1 1,-1 0-1,0 1 1,-1 15-1,-1-18-171,0-1-1,-1 1 1,1 0 0,-2-1-1,0 0 1,0 1 0,-1-1-1,0 0 1,-1-1 0,0 1-1,0-1 1,-1 0 0,-1 0-1,1 0 1,-1-1 0,-13 11-1,17-16-144,0 0 0,-1-1-1,1 1 1,-1-1 0,0 0-1,1 0 1,-7 2 0,8-3-84,1-1 1,-1 1-1,1-1 1,-1 0-1,1 1 0,-1-1 1,1 0-1,-1 0 1,1 0-1,-1 0 1,1 0-1,-1 0 0,1-1 1,-1 1-1,1 0 1,-1-1-1,1 1 1,-1-1-1,1 0 1,0 1-1,-1-1 0,1 0 1,0 0-1,-2-1 1,-7-19-6026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9130,'0'0'8686,"0"6"-7963,3 26-76,2 1 0,0-1 1,2 0-1,2-1 0,1 0 1,22 47-1,16 58 353,-47-133-990,8 25 87,-1 1-1,-2 0 1,-1 1-1,3 52 1,-7-65-92,-4 20 13,3-35-27,-1-1 0,1 0-1,-1 0 1,1 0 0,-1 0 0,0 0 0,1 0 0,-1 0 0,0 0 0,0 0 0,0 0 0,0 0-1,1-1 1,-1 1 0,-1 0 0,1-1 0,0 1 0,0 0 0,0-1 0,0 0 0,0 1 0,0-1-1,-1 0 1,1 1 0,-2-1 0,-7 1-407,0 0 0,0-1 0,1 0 0,-1-1 0,0 0 0,1-1 0,-1 0 0,0 0 0,1-1 0,0 0 0,0 0 0,0-1 0,-13-8 0,-3-4-2339,0-1-1,-42-40 0,27 17-1741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5:5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6161,'0'0'8754,"174"0"-6001,-109 0-657,-10 3-439,0 5-585,-10-2-632,-17-1-296,-10-2-144,-9-3-504,-9-11-1201,0-16-2784,0-4-2968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0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9538,'0'0'11953,"5"0"-11682,31 0 127,69 10-1,-90-7-354,0 0-1,0 1 1,-1 0 0,1 1-1,-1 1 1,0 0 0,19 13-1,-31-18-37,0 0 0,-1 0-1,1 0 1,-1 0 0,1 1-1,-1-1 1,1 1 0,-1-1-1,0 1 1,0 0 0,0-1-1,0 1 1,0 0 0,0 0-1,0-1 1,0 1 0,-1 0-1,1 0 1,-1 0 0,0 0 0,1 0-1,-1 0 1,0 0 0,0 0-1,0 0 1,0 0 0,-1 0-1,1 0 1,0 0 0,-1 0-1,0 0 1,1 0 0,-1 0-1,0-1 1,0 1 0,0 0-1,-2 2 1,-4 6 83,0 0 0,-1 0 1,-1-1-1,-16 15 0,15-15-59,-18 15 62,-16 16 102,42-37-146,0-1-1,0 1 0,0 0 1,0 0-1,1 0 1,-1 1-1,1-1 1,0 0-1,0 1 0,0-1 1,0 0-1,0 1 1,1-1-1,0 5 1,0-7-38,0 0 1,0 1 0,0-1-1,1 0 1,-1 0 0,1 0 0,-1 0-1,1 1 1,-1-1 0,1 0-1,-1 0 1,1 0 0,0 0 0,0 0-1,0 0 1,-1 0 0,1-1-1,0 1 1,0 0 0,0 0-1,0-1 1,1 1 0,0 0 0,40 12 708,-27-12-1788,-1 1 1,1-2-1,28-2 0,-34 0-4796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22 6673,'0'0'8629,"-29"-3"-6890,-95-12-467,114 13-1155,0 1 0,1 1 0,-1-1 0,0 1 0,0 1-1,1 0 1,-1 0 0,0 1 0,1 1 0,-1-1 0,1 1 0,0 1 0,0 0-1,0 0 1,0 1 0,1 0 0,0 0 0,0 1 0,0 0 0,1 0 0,0 1-1,0 0 1,0 0 0,1 1 0,0 0 0,1 0 0,-1 0 0,2 1-1,-6 12 1,5-11 13,0 0 0,1 0-1,1 0 1,0 1 0,0-1 0,1 1-1,0 0 1,1-1 0,0 1-1,1 0 1,0 0 0,0 0-1,4 15 1,-3-20-114,0-1 0,1 0 0,0 0-1,0 0 1,0 0 0,1 0 0,0-1-1,0 1 1,0-1 0,0 1 0,1-1 0,-1 0-1,1 0 1,0-1 0,0 1 0,1-1 0,-1 0-1,1 0 1,0 0 0,-1-1 0,1 0-1,0 0 1,1 0 0,-1 0 0,0-1 0,0 0-1,10 1 1,-8-1-31,-1 0 0,1-1 0,-1 1 0,0-2 0,1 1 0,-1-1 0,0 0 0,1 0 0,-1 0 0,0-1 0,0 0 0,0 0 0,0-1 0,0 0 0,-1 0 0,1 0 0,-1-1 0,6-4 0,-5 3 11,-1-1 1,0 0-1,-1 0 0,1-1 0,-1 1 0,0-1 0,-1 0 0,1 0 0,-2 0 0,1-1 0,-1 1 0,0-1 0,0 1 0,1-14 0,-1-76 162,-3 57-93,0 19 210,-3 30 256,2 40-1,5-31-460,0 0 0,2 0 0,0 0 1,1 0-1,1-1 0,1 0 0,0 0 0,1-1 0,1 0 0,1-1 0,22 27 1,-30-39-228,0 0 1,1 0-1,-1 0 1,1 0-1,0-1 1,0 1-1,0-1 1,0 0-1,0 0 1,0-1 0,1 1-1,-1-1 1,0 0-1,1 0 1,-1 0-1,8 0 1,-8-1-310,0 0 0,-1-1 0,1 1 0,0-1 0,0 0 1,-1 0-1,1 0 0,-1-1 0,1 1 0,-1-1 0,0 0 0,1 0 0,-1 0 1,0 0-1,0 0 0,0-1 0,-1 1 0,1-1 0,3-5 0,14-24-5712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0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152 467 4785,'0'0'13258,"-16"1"-12488,-48 4-207,62-4-509,-1 0-1,1 0 0,-1 0 1,1 0-1,0 0 0,-1 1 1,1-1-1,0 1 1,0-1-1,0 1 0,0 0 1,1 0-1,-1 0 1,0 0-1,1 0 0,-1 0 1,1 1-1,-2 2 0,-12 40 890,14-41-866,-14 83 1393,15-81-1389,-1 0 0,1 0 0,0 1 0,0-1 0,1 0 0,0 0 0,0 0 1,0 0-1,1 1 0,0-2 0,5 12 0,-6-15-75,0 0-1,1 0 0,0 0 1,-1 0-1,1 0 1,0-1-1,0 1 1,0-1-1,0 1 1,0-1-1,0 0 1,1 0-1,-1 0 1,0 0-1,0 0 0,1 0 1,-1-1-1,1 1 1,-1-1-1,1 1 1,-1-1-1,1 0 1,-1 0-1,1 0 1,-1 0-1,1-1 0,-1 1 1,1-1-1,-1 0 1,5-1-1,-2 0-8,1-1-1,-1 0 0,0 1 1,0-2-1,0 1 0,0 0 1,-1-1-1,1 0 0,-1 0 0,0-1 1,-1 1-1,5-5 0,4-13 27,0 0 0,-2-1 0,0 0-1,-1-1 1,-2 1 0,0-2-1,-2 1 1,3-28 0,-1-31-46,-3-90 1,-4 145 1,0 10 8,-1 0 0,-1 1 1,-5-25-1,6 35 47,-1 0 1,0 1 0,-1-1 0,1 1-1,-1 0 1,0 0 0,-1 0 0,1 0-1,-1 0 1,-1 1 0,-6-8 0,10 13-9,0 1 0,1-1 0,-1 0 0,1 1 0,-1-1 0,1 1 0,-1-1 0,1 1 0,-1-1 0,1 1 0,-1-1 1,1 1-1,0-1 0,-1 1 0,1 0 0,0-1 0,-1 1 0,1 0 0,0-1 0,0 1 0,0 0 0,0-1 1,0 1-1,0 1 0,-3 24 213,1 0 1,3 47-1,1-12 103,-2-19-96,3 0 0,1 0 0,1 0 1,16 51-1,-16-73-199,1 0-1,2-1 1,0 0 0,1 0 0,0-1 0,2 0-1,0-1 1,1 0 0,1-1 0,27 28 0,-38-42-171,0 0 0,1 0 0,-1 0 0,1-1 1,-1 1-1,1 0 0,0-1 0,0 0 0,-1 0 1,1 0-1,0 0 0,0 0 0,0 0 0,0-1 1,0 0-1,0 1 0,0-1 0,5-1 0,-6 1-110,-1 0-1,1-1 0,0 0 0,-1 1 0,1-1 0,0 0 0,-1 0 0,1 0 0,-1 0 0,1 0 0,-1 0 0,0 0 1,1 0-1,-1-1 0,0 1 0,0 0 0,0-1 0,0 1 0,0-1 0,0 0 0,0 1 0,-1-1 0,1 0 1,-1 1-1,1-1 0,-1 0 0,1 0 0,-1-3 0,2-28-5010,-2 5-1289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19 4337,'0'0'10937,"-4"-1"-9926,1 1-1010,1-1 311,-1 1 1,0-1-1,1 1 0,-1-1 0,1 1 0,-1 0 1,0 0-1,1 0 0,-6 1 0,7 0-217,0 0 0,-1 0 0,1 0 1,0 0-1,0 0 0,0 0 0,0 0 0,0 0 0,0 0 0,0 0 0,0 1 0,0-1 1,1 0-1,-1 1 0,0-1 0,1 0 0,-1 1 0,1-1 0,0 1 0,-1-1 0,1 3 1,-5 17 198,-1 2 108,1 0 0,1 0 0,-2 46-1,6-67-386,-1-1 0,1 1-1,1 0 1,-1 0-1,0 0 1,0 0 0,1 0-1,-1 0 1,1 0-1,-1 0 1,1-1 0,0 1-1,0 0 1,0 0-1,0-1 1,0 1-1,0-1 1,0 1 0,2 1-1,0-1-24,-1-1-1,1 1 0,1-1 1,-1 0-1,0 0 0,0 0 1,0 0-1,0 0 0,1-1 1,-1 0-1,6 1 0,-3-1-45,0 1 1,-1-1-1,1-1 0,0 1 0,-1-1 0,1 1 0,-1-2 0,1 1 0,-1-1 0,1 1 0,-1-1 0,0-1 0,0 1 0,0-1 0,7-5 1,-7 3 15,1-1-1,-1 1 1,0-1 0,-1 0 0,0-1 0,0 1 0,0-1 0,0 0 0,-1 0 0,0 0 0,1-9 0,0 4 77,-1-1 0,-1 1-1,0-1 1,0-13-1,-2 23 21,0-1 1,1 1-1,-1 0 0,0-1 0,0 1 0,-1 0 1,1 0-1,-1-1 0,0 1 0,0 0 0,0 0 1,0 0-1,0 0 0,-1 0 0,1 0 1,-1 0-1,0 0 0,0 0 0,-3-3 0,3 5 181,2 15-85,0 23-104,1-1 0,2 0 0,12 59 0,16 33 45,19 154-1,-49-224-44,-4-45-93,-4-13-29,5 0 18,-4-2-36,0 1-1,1-1 1,-1 0-1,1 0 1,-1 0-1,1-1 1,0 0-1,0 0 0,0 0 1,1 0-1,-1-1 1,1 0-1,-1 0 1,1 0-1,0-1 1,1 1-1,-1-1 1,-3-6-1,-3-5-6,0 0-1,0 0 0,2-1 0,-11-30 1,16 39 111,0-1 1,1 1 0,0-1-1,1 1 1,0-1 0,1 0-1,-1 0 1,1 1 0,1-1-1,0 0 1,2-10 0,-1 13 16,0 1 0,0 0 1,0-1-1,1 1 0,0 0 1,0 0-1,0 1 1,1-1-1,-1 1 0,1-1 1,0 1-1,0 0 1,1 1-1,-1-1 0,1 1 1,0 0-1,7-4 1,10-4-68,0 1 0,1 1 0,44-10 0,-10 12-6285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0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10098,'0'0'9155,"-7"12"-8741,2-5-298,1 0 0,0 0-1,1 0 1,-1 0 0,1 0 0,1 1 0,0 0-1,0-1 1,0 1 0,1 0 0,0 0 0,0 0-1,1 0 1,0 0 0,1 0 0,-1 0 0,2 0 0,3 14-1,67 161 1971,6 15-1118,-71-175-914,0 1-1,-2 0 0,0 1 1,1 29-1,-6-53-76,0 1 1,-1-1-1,1 0 0,0 0 1,-1 0-1,1 0 0,-1 0 0,1 0 1,-1 0-1,1 0 0,-1 0 1,0-1-1,0 1 0,1 0 1,-1 0-1,0 0 0,0-1 0,0 1 1,0-1-1,0 1 0,0 0 1,0-1-1,0 0 0,0 1 1,0-1-1,0 0 0,0 1 0,0-1 1,0 0-1,0 0 0,-1 0 1,1 0-1,-2 0 0,-46-2-2038,43 2 1649,-3-2-147,-1 0-1,1 0 1,0 0-1,0-1 1,0-1-1,0 1 1,0-1 0,1-1-1,0 0 1,-11-8-1,-6-7-3116,-40-42 0,54 50 2335,-35-35-4739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4705,'0'0'13275,"193"0"-11475,-138 0-688,-10-5-575,-8-6-537,-9-11-328,-10-28-1657,-9 4-3192,0 2-3561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0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8586,'0'0'8988,"9"4"-8565,1-1-359,-3-1 50,-1 0 0,1 1-1,-1-1 1,0 1 0,0 1 0,0-1 0,0 1 0,-1 0-1,1 0 1,-1 0 0,0 1 0,0 0 0,-1 0-1,7 9 1,-9-10-41,0 0 0,0-1 0,0 1 0,-1 0 0,0 0 0,1 0 1,-2 0-1,1 0 0,0 0 0,-1 0 0,0 0 0,0 7 0,-1-8-52,0-1 0,0 1 0,-1 0 0,1-1 0,-1 1 1,0-1-1,0 0 0,0 1 0,0-1 0,0 0 0,0 0 0,0 0 0,-1-1 1,1 1-1,-1 0 0,1-1 0,-1 0 0,-3 2 0,-3 2 6,5-3 31,0 1 0,0-1-1,-1 0 1,1 0 0,-1 0 0,0-1-1,1 0 1,-7 1 0,40 18 206,-9-11 191,0 1 0,-1 1-1,29 22 1,-47-32-414,0-1 0,0 1 0,0 0 0,0-1 0,0 1 0,-1 0 0,1 0 0,0 0 0,0 0-1,0 0 1,-1 0 0,1 0 0,-1 0 0,1 1 0,-1-1 0,1 0 0,-1 0 0,0 0 0,1 0 0,-1 1 0,0-1 0,0 0 0,0 0 0,0 1 0,0-1 0,0 0 0,0 0-1,-1 0 1,1 1 0,0-1 0,-1 0 0,1 0 0,-1 0 0,1 0 0,-2 2 0,0 0-4,0-1 1,0 0-1,0 0 1,0 0-1,0 0 1,-1 0-1,1 0 0,0 0 1,-1-1-1,0 1 1,1-1-1,-6 2 1,-5 1-214,-1-1 1,1-1 0,-1 0 0,-22 1-1,34-3-715,30 0-12385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0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9538,'0'0'10357,"13"4"-9817,79 20 273,103 14 0,-194-38-683,1 1 0,-1-1 0,0 1 0,1 0 0,-1 0 0,0-1 0,1 1 0,-1 0 0,0 0 0,0 0 0,0 0 0,0 1 0,0-1 1,0 0-1,0 0 0,0 0 0,-1 1 0,1-1 0,0 0 0,-1 1 0,1-1 0,-1 1 0,1-1 0,-1 1 0,0-1 0,0 1 0,0-1 0,0 1 0,0-1 0,0 1 1,0-1-1,0 3 0,-9 60 18,6-52 102,-4 48 57,2 0 1,6 116-1,1-63-177,3 158 260,54 367-1,-44-549-199,4 0 0,48 136 0,-56-204-180,-6-14 17,-3-11 114,-4 2-123,0 1 0,0-1-1,0 1 1,0-1-1,0 1 1,0 0 0,-1 0-1,1 0 1,0 0 0,-1 1-1,1-1 1,-1 0 0,1 1-1,-1 0 1,-3-1-1,-3 0 49,-24-5 153,-1 2-1,0 1 1,0 1-1,1 2 1,-43 5-1,54 3 137,5-4-1545,16-4 1082,1-1-1,-1 1 0,1-1 0,-1 1 0,1-1 1,-1 1-1,1-1 0,-1 1 0,1-1 1,-1 1-1,1-1 0,0 0 0,0 1 0,-1-1 1,1 0-1,0 1 0,0-1 0,0 0 0,0 1 1,-1-1-1,1 0 0,0 0 0,0 1 1,1-1-1,-1 0 0,0 1 0,0-2 0,2-32-5701,5-4-4910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11811,'0'0'11762,"-27"184"-10578,36-126-664,9 2-344,1-8-88,8-5-88,-8-11-48,-1-14-528,0-3-800,1-19-1521,-1 0-3184,-9 0-1440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2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16251,'0'0'9827,"9"5"-9659,19 1-96,9-1 48,-1 1-8,10-1-104,0-5-8,-9 0-8,-1 0-760,-8 0-801,8-22-1479,-17 0-2706,-1-2-3936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1376,'0'0'24502,"129"20"-23806,-74-7-248,0-2-232,-10-5-200,-8-3-16,-9-1-328,-1-2-1169,-9 0-2551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2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48 10666,'0'0'5738,"-14"-3"-4989,-40-8-153,9 1 588,-1 1 1,-52-2-1,51 9-624,24 1-186,0 1 1,-30 3-1,51-3-330,1 1 0,0-1 0,0 1 0,0-1 0,0 1 0,0-1 0,1 1 0,-1-1 0,0 1 0,0 0 0,0 0 0,0-1 0,1 1 0,-1 0 0,0 0 0,1 0 0,-1 0 0,1 0 0,-1 0 0,1 0 0,-1 0 0,1 0 0,0 0 0,-1 0 1,1 1-1,-5 36 643,3-17-673,-2 4 72,2 0 1,1 1-1,4 36 1,-1 1-25,-2-11 5,-1-3 35,2 1 0,8 53 0,21 161 243,-16-103-263,8 78 114,30 148 93,-49-361-247,-1-1 0,-1 1-1,-4 40 1,0-38 9,3 1 0,3 41 0,6 37 135,-8 163 0,-3-122-84,2 751 538,-10-714-472,1 2-48,0 170-87,9 1196 78,-9-1333-135,9-219 24,0-1 0,0 1 0,1-1 0,-1 1 0,0-1 0,1 1 0,-1-1 0,0 1 0,1-1 0,-1 0 0,1 1 1,-1-1-1,1 1 0,-1-1 0,0 0 0,1 1 0,0-1 0,-1 0 0,1 0 0,-1 1 0,1-1 0,-1 0 0,1 0 0,-1 0 0,1 0 0,0 0 0,-1 0 0,1 0 0,-1 0 0,2 0 0,26 1 1,-15-1-2,417 24 25,-399-25-2640,-22-8-1349,-5 1 1588,7-13-8222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3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74 118 7458,'0'0'9936,"-6"13"-8954,0 0-720,1-1 0,1 1 0,0 0 0,0 0 0,1 0 0,1 0 0,-1 26 0,3 13 783,1 0-1,18 102 0,-16-137-970,1-1 0,1 0 0,1 0 1,0 0-1,1-1 0,1 0 0,0 0 0,1-1 0,1 0 0,0 0 0,0-1 0,2-1 0,17 16 1,-21-22-76,0 0 0,0-1 0,0 0 0,1-1 0,0 0 0,0 0 0,0 0 0,1-1 0,-1-1 0,1 0 0,-1 0 0,1-1 0,0 0 0,-1-1 0,1 0 1,0 0-1,0-1 0,0 0 0,-1-1 0,1 0 0,-1-1 0,1 1 0,-1-2 0,0 0 0,0 0 0,-1 0 0,1-1 0,-1 0 0,0-1 0,0 0 0,-1 0 0,1-1 1,7-10-1,-4 4-7,-1 0 0,0-2 1,-1 1-1,-1-1 0,0 0 1,-1 0-1,-1-1 1,0 0-1,3-21 0,-2 1 28,-2 0 0,-2-1 0,-1-44-1,-3 65-4,0 0 1,-1 1-1,-1-1 0,-1 1 0,0 0 1,-1 0-1,0 0 0,-1 1 0,-1 0 1,-1 0-1,0 0 0,0 1 0,-1 1 1,-1-1-1,0 1 0,-1 1 0,0 0 0,-19-14 1,19 16 4,0 1 1,0 0-1,-1 1 1,0 1-1,-1 0 1,1 0-1,-1 1 1,0 1-1,0 0 1,-1 1-1,1 0 1,-1 1-1,1 1 1,-1 0-1,0 1 0,0 0 1,1 1-1,-1 0 1,0 2-1,1-1 1,-20 8-1,25-7-26,0 1 0,0 0 0,0 0 0,1 1 0,-1 0 0,1 0 0,1 1 0,-1 0 0,1 0 0,0 0 0,0 1 0,1 0 0,0 0 0,0 1 0,-7 15 0,5-8-180,1 1 1,1 0-1,0 0 1,1 0 0,1 1-1,1-1 1,-1 21-1,1 62-3125,2-10-3180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11779,'0'0'5675,"-14"24"-4640,-41 80 199,52-96-1136,0 0-1,0 1 1,1-1 0,0 0-1,1 1 1,-1-1 0,2 1 0,-1-1-1,1 1 1,2 13 0,-1 6 87,0-10-43,1 1 0,0-1 1,2 1-1,0-1 0,1 0 0,0 0 0,2-1 0,0 1 1,1-1-1,12 18 0,-16-27-88,2-1 1,-1 0-1,1 0 0,0 0 1,0-1-1,1 0 0,0 0 1,0-1-1,0 0 0,12 6 1,-13-8-43,0-1-1,-1 0 1,2 0 0,-1 0-1,0-1 1,0 0 0,0-1-1,1 1 1,-1-1 0,0 0-1,1 0 1,-1-1 0,0 0 0,0 0-1,0-1 1,8-2 0,-9 2-2,0 0 1,0-1-1,0 1 1,0-1 0,-1 0-1,1-1 1,-1 1 0,1-1-1,-1 1 1,-1-1-1,1-1 1,5-7 0,-2 2 7,-2 0 0,1 0 0,-2 0 0,1-1 0,4-19 1,-2 0 40,-2 0 0,-1 0-1,0-55 1,-4 74-5,0 0-1,-1 0 1,0 0-1,-1 1 1,-1-1-1,1 0 0,-2 1 1,1 0-1,-1 0 1,-1 0-1,0 0 1,-11-16-1,11 20 23,0 0 0,-1 0 0,0 0 0,0 1-1,0 0 1,-1 0 0,0 0 0,0 1 0,0 0 0,0 1 0,0-1 0,-1 1-1,0 1 1,0-1 0,0 1 0,0 1 0,-13-2 0,7 2-23,1 0 0,0 1 0,-1 1 1,1 0-1,0 1 0,0 0 0,0 1 0,0 0 1,0 1-1,0 1 0,-15 7 0,21-8-150,0 1 1,0-1-1,0 1 0,1 1 0,0-1 0,0 1 0,0 0 0,0 1 0,1-1 1,0 1-1,1 0 0,0 0 0,0 0 0,0 1 0,1 0 0,0-1 1,0 1-1,1 0 0,-2 15 0,1 67-4854,3-64 1619,0 20-5988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65 115 10610,'0'0'7527,"-11"23"-6049,-2 2-996,7-15-317,1 0-1,0 1 1,0 0-1,1 0 1,0 0-1,1 0 1,1 1-1,-1-1 1,2 1-1,0-1 1,0 16-1,1-2 112,0-1 0,2 1 0,1-1 0,1 0 0,11 38 0,-11-51-227,0-1 0,1 1-1,0-1 1,1 0 0,0 0 0,1 0 0,0-1 0,0 0 0,1-1 0,0 1-1,1-1 1,0-1 0,0 0 0,10 7 0,-11-10-35,-1 1 0,1-1 1,0-1-1,0 1 0,0-1 0,1 0 0,-1-1 1,1 0-1,-1-1 0,1 1 0,-1-2 1,1 1-1,0-1 0,0-1 0,-1 1 0,1-1 1,0-1-1,8-2 0,-7 0-11,0 0-1,0 0 1,0-1-1,0-1 1,-1 1-1,0-2 1,0 1-1,0-1 1,-1-1-1,0 1 1,-1-1-1,0-1 1,10-14-1,-7 8 6,-1 0-1,-1-1 0,0 0 1,-1 0-1,-1-1 0,-1 0 1,0 0-1,3-24 0,-3-11 34,-1-81-1,-3 125-3,-1 0-1,-1-1 1,1 1-1,-1 0 1,-1-1-1,1 1 1,-2 0-1,1 0 1,-1 0 0,0 0-1,-1 1 1,1-1-1,-2 1 1,1 0-1,-1 0 1,0 0 0,0 1-1,-1 0 1,0 0-1,0 0 1,0 0-1,-1 1 1,0 1-1,0-1 1,0 1 0,0 0-1,-1 0 1,0 1-1,0 0 1,0 0-1,0 1 1,0 0 0,0 1-1,0 0 1,-1 0-1,1 1 1,0 0-1,-1 0 1,1 1-1,-10 1 1,8 1-55,0 0-1,1 0 1,-1 1-1,1 0 1,0 0 0,0 1-1,0 1 1,0-1 0,1 1-1,0 1 1,1 0 0,-11 10-1,7-4-256,0 0 0,0 0 0,1 1 0,0 1 0,2-1 0,-14 30 0,16-25-676,1 0 0,-6 31 0,4 14-3861,6 3-3432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3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12875,'0'0'6033,"9"-28"-6017,46-141 32,-47 152-43,-6 14 72,-1 1 1,0-1 0,0 1-1,0-1 1,0 1-1,0-1 1,0 0-1,-1 1 1,1-6 1622,-1 12-618,3 134 846,0-44-1241,-18 183 0,11-222-480,4-43-200,-1 0 0,0 0 0,0 0 0,-2-1 0,-4 18 0,25-34-8108,7-10 3621,-5-5-1841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4369,'0'0'17010,"-12"27"-15796,-1 1-909,0-4-123,2 1 0,1 0 0,1 0 0,1 1-1,-6 36 1,-52 428 1937,38-315-1559,18-125-478,5-25 23,4-20-3570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3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11947,'0'0'8040,"5"20"-7387,63 221 2461,-52-196-2651,-1 0 0,-3 1-1,-2 0 1,-2 1-1,-2 0 1,1 62-1,-7-106-457,-1 0 0,1 1 0,-1-1 0,1 1 0,-1-1 0,0 0 0,0 1 0,0-1 0,-1 0 0,1 0 0,-1 0 0,0 0 0,0 0 0,0 0 0,0-1-1,-4 4 1,1-1-35,-1 0 0,0 0-1,0-1 1,0 0 0,-1-1-1,1 1 1,-10 3-1,-8 1-242,-1-2-1,1 0 0,-39 4 1,57-9 3,-1 0-1,1 0 1,0 0 0,-1-1-1,1 0 1,-1-1 0,1 0 0,-10-2-1,14 2-46,-1 0 1,1 0-1,0-1 0,0 0 0,0 1 0,0-1 1,0 0-1,0 0 0,0 0 0,0 0 1,1 0-1,-1 0 0,1-1 0,-1 1 0,1 0 1,0-1-1,0 1 0,0-1 0,1 1 0,-1-1 1,0-4-1,-8-33-5746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3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12699,'0'0'10987,"34"0"-9757,244-2 536,-177 2-994,-101-4-1570,0 0 1,1 1-1,-1-1 1,1 1-1,0-1 1,0 1-1,0-1 1,3-4-1,5-10-7251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4417,'0'0'13740,"15"-8"-13704,82-47 31,-79 129 3700,-13-63-3486,1 0-1,0 0 1,1 0-1,0-1 1,1 0-1,12 13 1,-16-18-337,1-1-1,-1-1 1,1 1 0,0-1-1,0 1 1,0-1 0,0-1 0,1 1-1,-1-1 1,1 0 0,-1 0-1,1-1 1,0 1 0,0-1 0,11 0-1,-15-1-84,1-1 0,-1 1 0,0-1 0,0 0 0,0 0 0,0 0 0,-1 0 0,1 0 0,0 0 0,0 0 0,-1-1 0,1 1 0,0-1 0,-1 1 0,1-1 0,-1 1 0,0-1 0,0 0 0,1 0 0,-1 0 0,0 0 0,-1 0 0,1 0 0,0 0 0,0-4 0,5-6-892,20-41-4590,-6-4-3312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4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3393,'0'0'11677,"-16"-2"-3509,133 7-6754,-53-1-2311,0-2-5165,-47-2 630,-7 0-1588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5169,'0'0'12479,"-17"31"-11963,-51 103-113,56-109-139,2 1 0,1 1-1,-10 53 1,-2 3 242,18-68-461,3-13-47,0-1 1,0 1-1,0 0 0,-1-1 0,1 1 0,0 0 0,-1-1 1,1 1-1,-1 0 0,0-1 0,1 1 0,-1-1 0,0 1 0,0-1 1,0 1-1,0-1 0,0 0 0,0 0 0,-3 2 0,6-11-238,9-16 274,1 0-1,2 1 0,0 0 0,2 1 1,28-32-1,-19 25 2,-7 8 39,2 0 1,22-18-1,-23 23-25,-18 14-208,-1 0 0,1 0 0,-1 0 1,0 1-1,1-1 0,-1 0 0,0 0 0,0 0 0,0 0 0,0 0 1,0 0-1,-1-2 0,0-3-1853,1-7-3416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4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220 28 12411</inkml:trace>
  <inkml:trace contextRef="#ctx0" brushRef="#br0" timeOffset="1">220 28 12411,'-211'-28'5753,"202"28"-4681,9 6-8,0 24 457,19 14-89,8 11-336,10 3-416,-1-3-120,10-9-135,-9-4-161,-10-12-176,1-8-88,-10-8-432,-9-6-441,10 0-959,-10-2-2201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 1096,'0'0'9946,"-3"-3"-8421,-6-7-15,9 8-943,-1 1-1,0-1 1,0 1 0,0 0-1,0-1 1,0 1 0,0 0-1,-1 0 1,1 0 0,0 0-1,-1 0 1,1 0 0,-1 0-1,1 0 1,-1 0 0,-4 0 2789,22 3-2618,146 34 43,116 21-586,-220-48-203,-7-2-85,70 3 1,-119-10-19,-14-5-3228,-42-15-4820,19 12 1605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7562,'0'0'11942,"-6"-3"-10962,-2-2-659,-3-2-56,9 7 203,4 2 451,33 29-40,-2 2 0,-1 1 0,-2 1 0,49 75 0,83 175-336,-114-195-381,-28-59-162,-16-26-46,0 0 0,0 0 0,-1 0 0,1 1 0,-1-1 0,-1 1 0,1 0 0,-1 0 0,0 0 0,2 11 0,-4-16-685,0-13-2375,0-124-11633,0 83 6976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13435,'0'0'10338,"-15"34"-9719,-2 1-449,-3 4 93,3 1 0,1 1 0,-17 66-1,11-10 334,-5 28 113,-6-1 1,-59 145-1,80-227-655,6-36-67,4-5-98,21-1-10197,-1 0 3593,0-3-2929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22 2513,'0'0'10403,"-29"-19"-3449,25 18-6769,0 0 0,-1 1 0,1-1 0,0 1 0,0 0 1,-1 1-1,1-1 0,0 1 0,0-1 0,-1 1 0,1 0 1,0 1-1,0-1 0,0 1 0,0 0 0,0 0 0,1 0 1,-1 0-1,1 1 0,-1-1 0,1 1 0,0 0 0,-4 4 1,-4 5-174,1 1 1,0-1 0,1 1-1,-15 28 1,22-38-2,0 1-1,1-1 1,-1 1-1,1 0 1,-1 0-1,1-1 1,1 1-1,-1 0 0,0 0 1,1 0-1,0 0 1,0 0-1,0 0 1,0 0-1,1 0 1,-1 0-1,1 0 1,2 5-1,-2-6-10,1-1 0,-1 1 0,1 0 0,0-1 0,0 0 0,0 1 1,0-1-1,0 0 0,1 0 0,-1 0 0,1 0 0,-1-1 0,1 1 0,0-1 0,-1 0 0,1 1 0,0-1 0,0 0 0,0-1 0,0 1 0,0 0 0,0-1 0,4 1 0,1 0-28,1-1 1,-1 1-1,0-1 0,1 0 0,-1-1 0,1 0 1,15-4-1,-21 3 13,1 1-1,-1-1 1,1 0 0,-1 0 0,0 0 0,0-1 0,1 1 0,-2-1-1,1 1 1,0-1 0,-1 0 0,1 0 0,-1 0 0,0-1 0,0 1-1,0 0 1,0-1 0,-1 0 0,2-4 0,2-8 65,-1 0 1,0 0-1,-2-1 1,0 0-1,0 0 1,-2-25-1,0 41 245,0 4-258,1 16-30,2 0-1,0-1 0,2 0 0,0 0 1,7 18-1,6 20 83,10 44 71,6 15 45,-4 1-1,22 188 0,-51-212-70,-1-90-133,0 0 0,0 0 0,0 0 0,-1 0 0,1 0 0,-1-1 0,1 1 0,-1 0 0,0 0 1,0 0-1,1-1 0,-1 1 0,-1 0 0,1-1 0,0 1 0,0-1 0,0 1 0,-1-1 0,1 0 0,-1 1 0,1-1 0,-1 0 0,1 0 1,-1 0-1,0 0 0,0 0 0,1-1 0,-1 1 0,0-1 0,0 1 0,0-1 0,0 1 0,0-1 0,0 0 0,1 0 0,-1 0 0,-3 0 1,-1 0-39,0-1 0,0 1 0,0-1 0,1 0 0,-1 0 0,0-1 0,1 0 0,-1 0 1,1 0-1,-1-1 0,1 0 0,-7-4 0,-1-5-38,1 1 1,-1-2-1,2 0 0,0 0 1,1-1-1,0-1 0,1 1 0,1-1 1,0-1-1,1 0 0,-8-24 1,6 8 37,1 1 0,1-1 0,2-1 0,1 1 0,1-43 0,3 68 47,0 0 0,0 0 0,1 0 0,0 0 0,1 1 0,-1-1 0,1 0 0,1 1 0,-1-1 0,1 1 0,0-1 0,1 1 0,-1 0 0,1 1 0,1-1 0,-1 1 0,1-1 0,0 1-1,0 1 1,0-1 0,0 1 0,1 0 0,0 0 0,0 0 0,0 1 0,0 0 0,1 0 0,-1 1 0,1 0 0,0 0 0,-1 0 0,1 1 0,0 0 0,10 0 0,80 0 311,-78 1-3791,0 0-3436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 9498,'0'0'7630,"-4"-2"-7354,-15-15-583,19 17 456,-1-1 0,0 0 0,1 1 0,-1-1-1,1 1 1,-1-1 0,1 0 0,-1 0 0,1 1-1,-1-1 1,1 0 0,0 0 0,0 1 0,-1-1-1,1 0 1,0 0 0,0 0 0,0 0 0,0 1-1,0-1 1,0 0 0,0 0 0,0 0 0,0 0-1,0 0 1,0 1 0,0-1 0,1-2 0,-8 16-1876,7-13 1519,0 1 0,0-1 0,0 0 0,0 1 1,0-1-1,0 0 0,0 1 0,0-1 0,0 0 0,0 1 1,0-1-1,0 0 0,0 1 0,0-1 0,1 0 0,-1 1 1,0-1-1,0 0 0,0 0 0,1 1 0,-1-1 1,0 0-209,1 1 208,-1-1 0,0 0 0,0 0 1,1 0-1,-1 0 0,0 1 0,1-1 0,-1 0 0,0 0 1,0 0-1,1 0 0,-1 0 0,0 0 0,1 0 0,-1 0 1,0 0-1,1 0 0,-1 0 0,0 0 0,1 0 1,-1 0-1,0 0 0,1-1 0,16 1-5661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9394,'0'0'9751,"-11"10"-9425,3-3-275,3-4-23,1 1 0,0 0 0,0 0 1,0 0-1,0 0 0,0 1 0,1-1 0,0 1 0,0 0 0,0 0 0,1 0 0,0 1 0,0-1 0,0 0 0,0 1 0,0 6 0,-1 22 325,2 0 0,1 0 1,2 0-1,1 0 0,14 63 0,28 92 970,26 91-381,-61-245-922,-1-1 1,-2 1-1,-2 1 1,2 59-1,-7-94-40,1 0 0,-1 0 0,0 0 0,0 1 0,-1-1 0,1 0 0,0 0 0,0 0 0,-1 0 0,1 1 1,0-1-1,-1 0 0,1 0 0,-1 0 0,0 0 0,1 0 0,-1 0 0,0 0 0,1 0 0,-1 0 0,0 0 0,0-1 0,0 1 0,0 0 0,0-1 0,0 1 0,-1 0 0,-1 0-129,1 0 1,-1-1-1,1 0 1,-1 1-1,1-1 0,-1 0 1,1 0-1,-1 0 1,1-1-1,-1 1 1,1-1-1,-4 0 0,-2-2-501,0 0 0,1 0 0,-1 0 0,1-1 0,0 0 0,0 0 0,-7-6 0,-24-33-3787,1-6-1127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8754,'0'0'11490,"193"13"-10505,-138-2-305,-9 0-320,-10-5-312,-8-3-48,-1-1-624,10-2-937,-9 0-1471,-1 0-3058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7162,'0'0'13026,"9"26"-11603,118 286 1519,-98-236-2410,-3 1-1,-4 1 0,-3 1 0,-3 1 1,-4 0-1,-3 1 0,-3 95 0,-6-155-439,-1 0 0,0 0 0,-2 0 0,0 0 0,-2 0-1,0-1 1,-1 1 0,-2-1 0,0-1 0,0 0-1,-2 0 1,-15 22 0,18-28-2581,16-18-4692,8-6 3422,10-5-6488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11827,'0'0'12222,"-6"0"-10424,39 2-620,58 10 1,-64-7-1500,0-1 0,1-1 1,0-1-1,30-3 0,-23-12-9662,-17 5-473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4441,'0'0'17434,"-1"-4"-16888,1 3-535,-1 1 1,1 0 0,0-1 0,0 1-1,0-1 1,0 1 0,0 0-1,-1-1 1,1 1 0,0-1-1,0 1 1,0 0 0,0-1-1,0 1 1,1-1 0,-1 1 0,0-1-1,0 1 1,0 0 0,0-1-1,0 1 1,0-1 0,1 1-1,-1 0 1,0-1 0,0 1 0,1 0-1,-1-1 1,0 1 0,0 0-1,1-1 1,-1 1 0,0 0-1,1 0 1,-1-1 0,1 1-1,-1 0 1,0 0 0,1 0 0,-1-1-1,1 1 1,-1 0 0,0 0-1,1 0 1,0 0 0,34 0 416,50 19 132,-74-17-494,38 11-400,1-3-1,1-2 1,83 3 0,-134-11 129,1 0 0,-1 0 0,1-1 0,-1 1 0,0 0 1,1 0-1,-1 0 0,1 0 0,-1 0 0,0 0 1,1-1-1,-1 1 0,1 0 0,-1 0 0,0 0 1,1-1-1,-1 1 0,0 0 0,0-1 0,1 1 0,-1 0 1,0-1-1,1 1 0,-1 0 0,0-1 0,0 1 1,0 0-1,0-1 0,1 1 0,-1-1 0,0 1 1,0 0-1,0-1 0,0 1 0,0-1 0,0 1 0,0 0 1,0-1-1,0 1 0,0-1 0,0 1 0,0 0 1,0-1-1,0 1 0,-1-1 0,1 1 0,0 0 1,0-1-1,0 1 0,-1-1 0,1 0 0,-8-10-7515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10338,'0'0'10380,"7"31"-9376,30 103-219,-32-119-672,1 0 0,1-1 0,0 0 0,1 0 0,0-1 1,1 0-1,0-1 0,1 0 0,16 15 0,7 10 110,-12-11-235,46 50 430,-63-71-557,1 0 0,0 0 0,1-1 0,-1 0 1,1 0-1,0-1 0,0 0 0,0 0 0,0 0 0,1-1 1,10 4-1,-15-6-160,-1 0 1,1 0-1,0 1 1,0-1-1,-1 0 1,1-1-1,0 1 1,-1 0-1,1 0 0,0-1 1,-1 1-1,1-1 1,0 1-1,-1-1 1,1 0-1,-1 0 1,1 0-1,-1 1 1,1-2-1,-1 1 1,0 0-1,1 0 1,-1 0-1,0 0 0,0-1 1,0 1-1,0-1 1,0 1-1,0-1 1,0 1-1,-1-1 1,1 1-1,0-4 1,16-22-5768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11082,'0'0'11317,"-9"27"-10356,-64 189 152,-118 278 1346,171-456-2764,28-38-6250,-5 0 5741,0-1 0,0 1 0,-1-1 0,1 0 0,-1 0 1,1 0-1,-1 0 0,1 0 0,3-4 0,20-13-5934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9178,'0'0'9377,"-12"14"-9161,2-4-161,4-5 5,1 1 0,-1 1 0,1-1 0,0 1 0,1 0 1,-1 0-1,1 0 0,1 1 0,-1-1 0,1 1 0,1 0 0,-1 0 0,-1 15 0,0 118 1571,6 0 1,23 167 0,-15-206-1429,-8-11-236,-2-90-1,0-1-1,0 0 1,0 1 0,0-1-1,0 0 1,0 1 0,0-1-1,-1 1 1,1-1-1,0 0 1,0 1 0,0-1-1,0 0 1,-1 0 0,1 1-1,0-1 1,0 0 0,-1 1-1,1-1 1,0 0 0,-1 0-1,1 1 1,0-1 0,-1 0-1,1 0 1,0 0-1,-1 0 1,1 1 0,0-1-1,-1 0 1,1 0 0,0 0-1,-1 0 1,1 0 0,0 0-1,-1 0 1,1 0 0,-1 0-1,1 0 1,-1 0 0,-19-9-2145,5-8-696,-1-1 1,-19-30-1,31 42 2195,-33-48-5744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9554,'0'0'8882,"192"0"-8362,-146 0-424,-18 0-96,8 0-840,-8 0-1209,-1-3-1127,-8-3-3170</inkml:trace>
  <inkml:trace contextRef="#ctx0" brushRef="#br0" timeOffset="1">523 6 13971,'0'0'5577,"19"-5"-21044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5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7786,'0'0'12201,"-26"13"-11817,-79 49-155,102-60-215,0 0 0,1 0 0,-1 0-1,1 0 1,-1 0 0,1 1 0,0-1-1,0 1 1,0-1 0,1 1 0,-1 0-1,0 0 1,1 0 0,0 0 0,0 0-1,0 0 1,0 0 0,0 0 0,1 0-1,-1 0 1,1 1 0,0-1 0,0 0-1,0 0 1,1 7 0,0 3 64,-1-7-51,0 0-1,1 0 0,0 0 0,0 0 0,0-1 0,0 1 1,1 0-1,0-1 0,0 1 0,1-1 0,0 0 0,0 0 0,0 0 1,0 0-1,1 0 0,-1-1 0,1 0 0,1 1 0,6 5 0,-4-6-24,-1 0-1,1 0 1,0-1-1,0 1 1,0-1-1,0-1 1,1 1-1,-1-1 1,1-1-1,-1 1 1,1-1-1,0-1 1,-1 1-1,13-2 1,-18 0-2,0 1 1,0-1-1,-1 1 1,1-1-1,0 0 1,0 0-1,-1 0 1,1 0-1,0 0 1,-1 0-1,1 0 1,-1 0-1,0-1 1,1 1-1,-1 0 1,0-1-1,0 1 1,0-1-1,0 0 1,0 1-1,0-1 1,0 0-1,-1 0 1,1 1-1,0-1 1,-1 0-1,0 0 1,1 0-1,-1 0 1,0-2-1,2-11 51,-2 0 0,0-29-1,-1 22 16,-4-19 106,2 29 12,2 30-12,4 50 487,19 104-1,-2-18-114,-5-20-151,7 128 282,-22-261-673,0 0 1,0 0-1,0 0 1,0 0-1,0 0 0,-1 0 1,1 0-1,0 0 1,0 0-1,-1 0 0,1 0 1,-1 0-1,1 0 0,-1 0 1,0 0-1,1 0 1,-1 0-1,0-1 0,1 1 1,-1 0-1,0 0 0,0-1 1,0 1-1,0 0 1,0-1-1,-1 1 0,-1 0-23,1 0-1,-1 0 0,0-1 1,0 1-1,0-1 0,0 0 1,0 1-1,0-1 0,-5-1 0,0 0-58,-1-1 0,1 0 0,0 0 0,0 0 0,0-1 0,-12-6 0,13 4 52,0 0 1,0-1-1,0 1 1,0-1-1,1-1 1,0 1-1,0-1 1,1 0 0,0 0-1,0-1 1,1 0-1,0 1 1,0-1-1,-3-12 1,2 7 57,2-1-1,0 0 1,1 0 0,0 0 0,1 0-1,1-1 1,0 1 0,3-17 0,-3 26-7,1 0 0,0 0 1,0 0-1,1 1 1,0-1-1,-1 0 0,1 1 1,1 0-1,-1-1 1,1 1-1,0 0 0,0 0 1,0 0-1,0 0 1,1 1-1,-1 0 0,1-1 1,0 1-1,0 0 1,0 1-1,1-1 0,-1 1 1,8-3-1,9-2 94,-1 1-1,1 1 1,0 1 0,29-3-1,16-2-284,-59 7-649,-1-1-1,0 1 1,0-1 0,0 0 0,10-6-1,-8 3-1432,10-5-4393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0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13 2841,'2'-1'12227,"13"-10"-3591,-25 21-8555,1 1-1,1 0 1,0 0 0,-11 22 0,1-1 66,-17 24 6,2 2 1,3 2 0,3 0 0,-24 78 0,-3 2 57,9-25-63,4 8 96,6 2 0,-27 181 0,34-24 394,10 353 0,23-517-481,4-1 0,6 0 0,47 185 0,-6-29 10,17 60 289,-40-218-337,64 151 0,-63-203-25,2-1 1,73 94-1,-62-90-91,-42-59-121,-5-6 56,1 0-1,-1 0 1,1 0 0,0 0 0,0 0 0,-1 0 0,1 0-1,0 0 1,0 0 0,0 0 0,0 0 0,0 0 0,0 0-1,0-1 1,0 1 0,0-1 0,0 1 0,0 0 0,1-1-1,-1 0 1,0 1 0,2-1 0,6-19-8849,-7 8-34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0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157 135 1464,'0'0'14653,"-11"9"-13613,4-4-884,1-1-83,1 0 0,-1 1 1,1-1-1,0 1 0,1 0 0,-1 0 0,1 1 0,0 0 0,0-1 1,1 1-1,-1 0 0,1 1 0,-2 7 0,-6 39 554,2 0-1,3 1 0,2 0 1,5 72-1,-1-76-217,0-31-285,1-1-1,2 1 1,-1 0 0,2 0-1,1-1 1,0 0 0,1 0-1,1 0 1,13 24 0,-16-35-125,-1-1 0,1 0 0,0 0 1,1 0-1,0 0 0,-1 0 0,2-1 0,-1 0 1,1 0-1,0 0 0,0-1 0,0 0 0,0 0 0,1-1 1,-1 1-1,1-1 0,0-1 0,0 1 0,0-1 1,1-1-1,-1 1 0,0-1 0,1 0 0,-1-1 1,1 0-1,10-1 0,-11-1-19,-1 0 1,0 0 0,0 0-1,0-1 1,0 0-1,0 0 1,-1 0-1,1-1 1,-1 0-1,0 0 1,0 0-1,0-1 1,-1 1 0,0-1-1,0 0 1,0-1-1,0 1 1,2-6-1,8-15-49,0 1 1,14-45-1,-17 36 32,-2-1 1,-1 0-1,-2 0 1,-2-1 0,-1 1-1,-1-1 1,-2 0-1,-9-67 1,5 83 36,-1 0 1,-1-1-1,0 2 0,-2-1 1,0 1-1,-1 0 1,-1 1-1,-13-19 0,14 24 13,0 0-1,-1 1 1,-1 0-1,0 0 1,0 1-1,-1 1 1,0 0-1,-1 0 1,0 1-1,-1 1 1,-14-7-1,21 13-6,1-1 1,0 1-1,0 0 0,-1 1 0,1-1 0,-1 1 1,0 1-1,1-1 0,-1 1 0,0 0 1,1 1-1,-1 0 0,1 0 0,-1 0 1,1 1-1,-1-1 0,1 2 0,0-1 0,0 1 1,0 0-1,0 0 0,0 0 0,1 1 1,-7 6-1,5-4-51,1 0 0,0 1 1,0 0-1,1 0 0,0 1 0,1-1 1,-1 1-1,1 0 0,1 0 0,-1 0 1,1 1-1,1 0 0,0-1 1,0 1-1,1 0 0,0 0 0,0 12 1,1-18-135,0 1 0,0 0 0,1 0 0,-1 0 1,1 0-1,0-1 0,0 1 0,1 0 0,-1-1 1,1 1-1,-1-1 0,1 1 0,0-1 0,0 0 1,1 0-1,-1 0 0,4 4 0,0-3-507,0 1 0,0-1 0,1 1 0,0-2 1,-1 1-1,1-1 0,13 4 0,35 7-4891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0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7602,'0'0'10479,"-3"5"-10016,2-3-410,0 1-1,0-1 1,0 1 0,1-1 0,-1 1-1,1-1 1,0 1 0,-1 0 0,1-1-1,0 1 1,1-1 0,-1 1 0,0-1-1,1 1 1,-1-1 0,1 1 0,0-1-1,0 1 1,1 2 0,34 54 1101,-14-23-638,67 119 448,-7 4 0,102 279 0,-154-339-857,-5 0 0,-4 2 0,9 118 0,-18-45 98,-11 180 0,-9-235 11,-47 224 0,44-302-123,-2-1 0,-1 0 1,-3 0-1,-1-2 1,-1 0-1,-34 47 0,37-65-40,14-17-121,-1-1 1,1 0-1,0 1 1,0 0-1,0-1 0,1 1 1,-1 0-1,0 0 1,1 0-1,-2 6 0,-8-31-1909,5 13 1078,-4-22-3458,0-4-2153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16307,'0'0'10779,"128"55"-10403,-82-41-224,-9-3-88,-1 3-64,-8-9 0,-10-2-144,0-3-600,-8 0-649,-10-25-855,9-8-1465,-9 0-2896</inkml:trace>
  <inkml:trace contextRef="#ctx0" brushRef="#br0" timeOffset="1">111 0 10562,'0'0'12507,"0"184"-10083,0-107-687,0 3-713,0-3-440,0-5-136,0-12-208,9-16-160,-9-14-80,0-16-288,0-8-656,0-20-3481,0-16-1592,0-9-3609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0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9978,'0'0'7444,"-3"-3"-7358,2 3-82,0-1 1,0 0-1,0 1 1,0-1-1,0 0 1,0 0 0,0 0-1,0 1 1,0-1-1,1 0 1,-1 0 0,0 0-1,1 0 1,-1-1-1,1 1 1,-1 0 0,1 0-1,-1 0 1,1 0-1,0-1 1,0 1 0,-1-3 1994,1 14-20,-9 98-2483,11-107 10,-1 0-1,1-1 1,0 0 0,0 1-1,-1-1 1,1 0-1,0 0 1,0 0 0,0 0-1,-1 0 1,1 0-1,0-1 1,3 0 0,22-11-5682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7578,'0'0'10633,"-3"25"-10083,1-14-492,0 6 22,0 0 0,0 0 0,2 1 0,0-1 0,1 0 0,1 0 0,1 0 0,0 0 0,9 26 0,61 144 977,42 117 1047,-94-235-1729,-2 1 0,15 105 0,-31-153-358,-1 0 1,-1 0-1,-1 0 0,0 0 1,-6 35-1,4-54-119,1 1 0,0-1-1,-1 1 1,0-1 0,0 0 0,0 0 0,0 0-1,0 0 1,-1 0 0,1 0 0,-1 0-1,0-1 1,1 1 0,-1-1 0,-1 0 0,1 0-1,0 0 1,0-1 0,-1 1 0,1-1-1,-1 1 1,1-1 0,-1 0 0,1-1 0,-1 1-1,0-1 1,0 1 0,-5-1 0,-2 0-703,1 0 0,0-1 0,-1 0 1,1 0-1,0-1 0,-1 0 0,1-1 0,-18-8 1,-27-25-3339,8-7-187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0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8002,'0'0'8995,"29"-1"-7049,13 1-1260,9-1 533,58-8 0,161-37 1455,-255 45-4647,1-2-6451,-7-2 2218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4017,'0'0'19629,"5"-1"-19109,32-3-56,0 2-1,0 2 1,0 1-1,47 8 0,-28-3-3703,-9-4-4916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69 2713,'0'0'11971,"-10"7"-7802,1 77-1863,9-45-1741,-1 14-38,2 1 1,3-1 0,12 68 0,-13-108-507,0 0 1,0-1 0,1 1-1,1-1 1,0 0 0,0 0-1,1-1 1,1 1 0,0-1-1,1-1 1,0 1 0,0-1-1,1-1 1,0 0 0,1 0-1,0 0 1,0-2 0,1 1-1,12 6 1,-17-11-40,0-1 1,1 0-1,-1 1 1,0-2-1,1 1 1,-1-1-1,1 0 1,0 0-1,-1-1 1,1 0-1,-1 0 1,1-1-1,0 0 1,-1 0-1,1 0 1,-1-1-1,0 0 1,1 0-1,-1-1 1,0 1-1,0-1 1,-1-1-1,1 1 1,0-1-1,-1 0 1,0 0-1,0-1 1,0 1-1,-1-1 1,5-7-1,4-9-34,-1-1 1,-2-1-1,0 0 0,-1 0 1,-2-1-1,0 0 0,-2-1 1,0 0-1,-2 1 0,0-1 1,-3-46-1,0 58 62,-1 1 0,0-1 0,-1 0 0,0 1 0,-1-1 0,-1 1 0,0 0 0,-1 0 0,0 1 0,0-1 0,-2 1 0,1 0 0,-1 0 0,-1 1 0,0 0 0,0 1 0,-1-1 0,0 1 0,-1 1 0,-15-11 0,9 9 82,0 0 1,-1 1 0,0 1 0,-1 0 0,0 1 0,0 1 0,0 1-1,-1 1 1,1 0 0,-1 2 0,0 0 0,0 1 0,-23 2 0,36-1-76,1 1 1,-1 0 0,1 1-1,-1-1 1,1 1 0,0 0 0,0 1-1,-1-1 1,2 1 0,-1 0-1,0 0 1,0 1 0,1-1 0,0 1-1,0 0 1,0 0 0,0 0-1,1 1 1,-1-1 0,1 1-1,0 0 1,1 0 0,-1 0 0,1 0-1,0 1 1,0-1 0,-1 10-1,1-7-264,0-1-1,1 1 0,1-1 1,-1 1-1,1 0 0,1 0 1,-1-1-1,1 1 0,2 8 1,-1-11-439,-1 1 0,1-1 0,0 0 0,1 1 0,-1-1 1,1 0-1,0-1 0,0 1 0,0 0 0,1-1 0,0 0 0,7 7 1,25 15-10857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3793,'0'1'15560,"-1"68"-13632,3 99-29,-1-158-1850,1 0 1,0-1 0,0 0 0,1 1 0,0-1-1,0 0 1,1 0 0,0 0 0,1-1 0,0 1 0,11 13-1,-12-17-47,1 0 0,0 0 0,0 0 0,0-1 0,0 0-1,1 0 1,-1 0 0,1 0 0,0-1 0,0 0 0,1-1-1,-1 1 1,1-1 0,-1 0 0,1-1 0,0 0 0,10 1-1,-10-2-17,1 0 0,-1 0-1,0-1 1,0 0 0,0-1-1,0 1 1,0-1 0,-1-1 0,1 1-1,0-1 1,-1 0 0,0-1-1,0 1 1,0-1 0,0 0-1,0-1 1,-1 0 0,0 0-1,0 0 1,0 0 0,-1-1-1,0 1 1,0-1 0,4-8-1,2-3-38,0-1-1,-1 0 0,-2 0 1,1-1-1,-2 0 1,-1 0-1,0 0 0,-1-1 1,1-29-1,-4 38 65,0-1 0,-1 1 0,-1-1 0,0 0 0,0 1 0,-1-1 0,-1 1 0,0 0 0,0 0 0,-1 0 0,-1 0 0,0 1 0,0-1 0,-1 1 0,0 0 0,-1 1 0,-12-14 0,14 18 32,0 1 0,-1 0 0,0 0 0,0 0 0,0 0 0,0 1 0,0 0 0,-1 1 0,1-1 0,-1 1 0,0 0 0,0 1 0,1 0 0,-1 0 0,0 0 0,0 1 0,0 0-1,0 0 1,0 1 0,0 0 0,0 0 0,0 0 0,0 1 0,1 0 0,-13 6 0,11-5-97,0 1-1,1 0 0,0 1 0,-1-1 1,2 1-1,-1 1 0,0-1 0,1 1 0,0 0 1,1 1-1,-1-1 0,1 1 0,0 0 0,1 1 1,0-1-1,0 1 0,1 0 0,-1-1 0,2 2 1,-4 14-1,3 14-2351,7-13-2191,11-4-3145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8426,'0'0'9950,"-2"14"-9474,-6 175 792,1 11-412,5-121-790,2-59-362,0-56-110,1 21 408,1 0-1,0 1 1,1-1-1,1 0 0,0 1 1,1 0-1,0 0 1,9-16-1,11-15 55,31-45 1,-35 60-5,2 0 0,1 1 0,2 2 0,0 0 0,45-33 0,-56 54-44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7274,'0'0'11434,"37"143"-10218,-19-99-664,10-6-320,-10-2-152,1-6-80,-1-13-200,0-1-768,-9-5-944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10066,'0'0'8538,"28"2"-7167,184 4 261,178-6-917,-388 0-811,0 0 1,0 0-1,0 0 0,0 0 1,0 1-1,1-1 0,-1 1 1,0-1-1,0 1 0,0 0 0,0-1 1,0 1-1,3 2 0,-5-2-73,1-1 0,-1 1 0,1-1 0,-1 1-1,1 0 1,-1-1 0,0 1 0,1 0 0,-1-1-1,0 1 1,0 0 0,1 0 0,-1-1 0,0 1 0,0 0-1,0-1 1,0 1 0,0 0 0,0 0 0,0-1-1,0 1 1,0 0 0,0 0 0,-1-1 0,1 2-1,-2 3-831,-1 0-1,0 0 1,0-1-1,0 1 1,0-1-1,0 0 1,-1 0-1,-5 5 1,-19 18-6569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10354,'0'0'9754,"83"99"-9642,-65-55-16,-9 3-24,-9-3-64,9-3-8,-9-5-288,0-6-1360,0-10-889,-9-1-487,-9-14-1185,0-2-576</inkml:trace>
  <inkml:trace contextRef="#ctx0" brushRef="#br0" timeOffset="1">1 394 5673,'0'0'13484,"27"9"-12357,8 4-800,-12-4-73,0-1 0,1-1 1,0-1-1,49 6 0,-3-7-80,78-6 0,-144 1-331,-1 0 1,0 0-1,1 0 0,-1 0 1,0-1-1,0 0 0,1 1 0,-1-1 1,0 0-1,0 0 0,0-1 1,0 1-1,0-1 0,0 0 1,0 1-1,-1-1 0,1 0 0,-1-1 1,1 1-1,-1 0 0,0-1 1,3-4-1,-2 1-890,0-1-1,-1 1 1,0-1 0,-1 0-1,1 0 1,-1 1-1,-1-1 1,1 0 0,-2-11-1,1-13-5864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36 449 9418,'0'0'12701,"-7"-3"-12255,6 2-432,-1 0 1,0 0-1,0 0 1,0 0 0,1 0-1,-1-1 1,1 1-1,-1 0 1,1-1-1,-1 1 1,1-1-1,0 0 1,0 1-1,0-1 1,0 0 0,0 0-1,0 0 1,0 0-1,1 0 1,-1 0-1,0-2 1,1-1-1,-1 1 0,1-1-1,0 0 1,1 0 0,-1 1 0,1-1 0,0 0-1,0 0 1,0 1 0,4-8 0,22-46-14,2 0 0,52-74 0,-50 94 5,-24 31-4,0-1-1,0 0 1,-1 0-1,6-12 1,-10 11 3,-1 84 862,20 138 1,-14-174-698,1-1-1,2-1 1,2 0 0,1 0 0,26 49 0,-35-78-152,1 0 1,-1 0 0,1 0-1,1-1 1,-1 0-1,1 0 1,0 0-1,1-1 1,-1 0 0,1 0-1,1-1 1,-1 0-1,1 0 1,0-1-1,0 0 1,0 0 0,0-1-1,1 0 1,0 0-1,-1-1 1,1 0-1,13 1 1,-19-4-13,0 1 0,0-1 0,0 0 0,0 0-1,-1 0 1,1 0 0,0-1 0,-1 1 0,1-1 0,-1 1 0,1-1 0,-1 0 0,0 0 0,0 0 0,0 0-1,0-1 1,0 1 0,0 0 0,0-1 0,-1 1 0,1-1 0,-1 0 0,2-4 0,2-5-13,-1-1 1,1 1 0,-2 0 0,4-21-1,-3-17-287,-3 0-1,-5-70 0,3 103 205,-1 0-1,-1 0 1,-1 0-1,0 0 1,-1 0-1,-1 1 1,0 0-1,-1 0 1,-1 1-1,0 0 0,-1 0 1,-1 1-1,-13-15 1,13 16 78,9 11 37,0 0 0,0 1 0,0-1 0,0 1 0,0-1 0,0 1 0,0-1 0,-1 1 0,1 0 0,-1 0 0,1-1 0,-1 1 0,1 0 0,-1 0 0,0 1 0,1-1 0,-1 0 0,-2 0 0,7 9 160,6 1-46,0-1 0,1 0-1,0-1 1,1 0 0,0 0 0,0-1 0,0-1 0,1 0 0,0 0 0,0-1 0,19 3 0,2 0 143,0-2 1,1-2-1,41 0 0,-73-3-272,0 1 0,0-1 1,0 0-1,0-1 0,0 1 0,0 0 0,0 0 0,-1-1 0,1 1 1,0-1-1,0 0 0,0 0 0,0 1 0,0-1 0,-1 0 0,1 0 0,0-1 1,-1 1-1,1 0 0,-1-1 0,1 1 0,1-3 0,-1 0-144,0-1 0,-1 1 0,1-1-1,-1 0 1,0 1 0,0-1 0,0-8-1,3-13-1070,-2 19 262,0-1-1,0 1 0,1 0 0,1 1 1,4-10-1,-5 11-155,8-18-6115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4121,'0'0'17316,"202"-3"-16924,-138 3-224,0-5-168,-9 2-704,10-8-969,-20 5-1255,-8-5-3146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4 135 11739,'0'0'8303,"0"24"-7042,-2 3-924,1-9-170,0-1-1,1 0 0,1 1 0,0-1 1,2 0-1,0 0 0,6 23 0,-3-25-81,0-1 0,1 1 0,1-1 0,0 0 0,1-1 0,0 0 0,1-1 0,1 1 0,-1-2 0,2 0 0,0 0 0,15 10 0,-18-14-75,0-2 1,0 1-1,1-1 0,0-1 1,-1 0-1,1 0 1,1-1-1,-1 0 0,0-1 1,1 0-1,-1-1 0,1 0 1,0 0-1,-1-1 1,1-1-1,0 0 0,-1 0 1,1-1-1,14-4 1,-14 2-13,-2-1 1,1 1-1,0-1 1,-1-1 0,0 0-1,0-1 1,-1 1 0,1-1-1,-1-1 1,-1 0 0,0 0-1,0 0 1,0-1 0,-1 0-1,-1 0 1,1-1 0,-2 0-1,8-18 1,-5 6 43,0 0 1,-2-1-1,-1 1 0,0-1 1,-2 0-1,0 0 1,-2 0-1,-2-23 1,1 39-15,0-1 0,0 1 0,-1-1 1,0 1-1,-1 0 0,0 0 0,0 0 0,0 0 1,-1 1-1,0-1 0,0 1 0,0 0 1,-1 0-1,0 0 0,0 1 0,-1 0 1,1 0-1,-1 0 0,0 1 0,-1-1 1,1 2-1,-1-1 0,0 1 0,-7-3 0,-3-1 12,-1 2 0,1 0-1,-1 1 1,0 0 0,-1 2-1,1 0 1,0 1 0,-33 3-1,45-2-98,1 1 0,-1 0 0,1 0-1,0 0 1,0 1 0,-1 0-1,1 0 1,0 0 0,1 1-1,-1-1 1,0 1 0,1 0-1,-1 1 1,1-1 0,-7 8-1,7-5-729,-1 0 0,1 0 0,0 0 0,0 0-1,1 1 1,-5 11 0,5 5-7741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10 539 13291,'0'0'5782,"-2"-26"-5442,-1-3-262,1 16-61,0 1 1,2-1-1,-1 1 1,1-1 0,1 0-1,1 1 1,-1-1-1,2 1 1,0 0 0,6-17-1,8-28 101,-2 0 0,10-77-1,-18 52 3532,-16 449-1683,9-343-1944,-2 8-27,2-1 0,2 1 0,1-1 0,1 0 1,1 0-1,12 35 0,-17-65-104,1 0-1,0 0 1,-1 0-1,1-1 0,0 1 1,0 0-1,0 0 1,0-1-1,0 1 1,-1 0-1,1-1 1,0 1-1,0-1 1,0 0-1,0 1 1,1-1-1,-1 0 1,0 1-1,0-1 0,0 0 1,0 0-1,1 0 1,29 1-3868,-23-2 1870,12 1-4392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194 144 5473,'0'0'13311,"-16"16"-12662,3-4-472,7-7-102,0 0 0,0 1-1,0-1 1,1 1-1,0 1 1,0-1 0,1 1-1,0-1 1,0 1 0,0 0-1,1 1 1,0-1 0,0 1-1,1-1 1,0 1-1,-1 8 1,1 5 222,0 1 0,2-1 1,0 1-1,2-1 0,5 32 0,-6-48-287,0-1 0,1 1 0,-1-1 0,1 1 0,0-1 0,0 0 0,0 0-1,0 0 1,1 0 0,0 0 0,0 0 0,0-1 0,0 1 0,0-1 0,1 0 0,-1 0 0,1 0 0,0-1 0,0 1 0,0-1-1,0 0 1,1 0 0,-1 0 0,0-1 0,1 1 0,-1-1 0,1 0 0,0 0 0,-1-1 0,1 0 0,7 0 0,-9 0-13,0 0 0,0-1 1,-1 1-1,1-1 0,0 0 1,0 0-1,0 0 1,-1 0-1,1 0 0,-1-1 1,1 1-1,-1-1 0,1 1 1,-1-1-1,0 0 0,0 0 1,0 0-1,0 0 1,0-1-1,0 1 0,0 0 1,-1-1-1,2-2 0,3-9-7,1 1 0,-2-1-1,6-21 1,-6 19-15,1-9 26,-1-1 0,0 1-1,-2-1 1,-1 0 0,-1 0-1,-2 0 1,-5-45 0,4 62 23,1 0 0,-2 1 0,1-1 0,-1 1 0,-1 0 0,1 0 0,-1 0 0,-1 0 0,1 0 0,-1 1 0,-1 0 0,-11-13 0,12 16 35,-1-1 0,1 1 0,-1 0 0,1 1 0,-1-1 0,0 1 0,0 0 0,-1 1 0,1-1 0,-1 1 0,1 0-1,-1 1 1,1 0 0,-1 0 0,0 0 0,0 1 0,-9 1 0,10 0-51,0 0 0,1 1 0,0 0 0,-1 0 0,1 0 0,0 1 0,0-1 0,0 1 0,0 1-1,1-1 1,-1 1 0,1-1 0,0 1 0,0 1 0,0-1 0,1 0 0,-1 1 0,1 0 0,0 0 0,0 0 0,1 0 0,-3 7 0,-2 4-15,1 1 1,0 0 0,1 0 0,1 0-1,1 0 1,-1 21 0,2-26-257,2 1-1,0-1 1,0 1 0,1 0 0,0-1-1,1 1 1,1-1 0,0 0-1,1 0 1,0 0 0,1 0 0,0 0-1,1-1 1,0 0 0,0 0 0,14 15-1,33 26-6049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80 7562,'0'0'8787,"-1"26"-7238,-1 2-1176,-3 27 1163,6 94-1,0-142-1436,0 1 0,1-1 0,1 0 1,-1 0-1,1 1 0,0-2 0,1 1 0,-1 0 0,1-1 0,1 0 1,-1 0-1,1 0 0,0 0 0,0-1 0,1 1 0,0-2 0,0 1 1,0-1-1,13 8 0,-14-9-89,0-1-1,0 1 1,0-1 0,0 0 0,0-1 0,1 1-1,-1-1 1,0 0 0,1 0 0,-1-1-1,1 0 1,-1 0 0,1 0 0,-1 0-1,1-1 1,-1 0 0,0 0 0,1 0 0,-1-1-1,0 0 1,0 0 0,0 0 0,0-1-1,0 0 1,0 0 0,-1 0 0,9-7-1,-6 2 12,1 0 0,-2-1-1,1 0 1,-1 0-1,0 0 1,-1-1 0,0 0-1,0 0 1,-1 0-1,4-17 1,-3 4 25,-1-1-1,-1 1 1,0-47 0,-3 61-10,-1 0 0,0 1 0,-1-1 0,1 0 0,-2 1 1,1-1-1,-1 1 0,-1 0 0,1 0 0,-1 0 0,-1 0 0,1 1 0,-1-1 1,-1 1-1,1 0 0,-12-9 0,12 11 12,0 0 0,-1 1 0,0 0 0,0 0 0,0 0 0,0 1 0,-1 0 0,1 0 0,-1 1 0,0 0 0,0 0 0,0 0 0,0 1 0,0 0 1,0 0-1,0 1 0,0 0 0,0 0 0,0 1 0,0 0 0,-10 2 0,12-1-75,0-1 1,0 2-1,0-1 0,0 0 1,0 1-1,1 0 1,-1 0-1,1 0 1,0 1-1,0-1 0,0 1 1,0 0-1,1 0 1,-1 1-1,1-1 0,0 1 1,-3 7-1,-1 2-754,1 0 0,1 1-1,1 0 1,-6 29 0,1 4-5158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5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65 185 10850,'0'0'7375,"-11"28"-6931,0-1-262,3-11-39,2 0 0,0 0 0,0 0 0,2 1 0,0 0 0,1 0 0,1 0 0,-1 32 0,4-34-82,0 0 1,1-1 0,1 1 0,0-1-1,1 1 1,0-1 0,1 0 0,1-1-1,0 1 1,1-1 0,1 0 0,0-1-1,0 1 1,1-2 0,1 1 0,18 16-1,-15-16-49,1 0 0,0-1 0,1-1 0,0-1-1,1 0 1,0-1 0,0 0 0,0-1 0,1-1-1,0-1 1,1 0 0,-1-2 0,33 4 0,-37-6-8,0-1 0,1 0 0,-1 0 0,0-1 0,1-1 0,-1-1 0,13-3 0,-19 3-1,-1 0 1,1 0 0,-1-1-1,1 0 1,-1 0-1,0 0 1,-1-1 0,1 1-1,-1-2 1,0 1 0,0 0-1,0-1 1,-1 0 0,6-10-1,-3 3 22,-1 1-1,0-1 0,-1-1 0,0 1 1,-1-1-1,-1 0 0,3-21 0,-2-9 106,-3-48-1,-1 64-71,0 3-9,-2 0 0,-1 0 0,-1 0-1,-1 0 1,-1 1 0,-10-25 0,10 34-17,0-1-1,-2 1 1,1 0-1,-2 1 1,0 0-1,0 0 1,-2 1-1,1 0 1,-25-22-1,30 31-8,0 1-1,0-1 1,0 1-1,-1 0 1,1 0-1,-1 0 0,0 1 1,0 0-1,0 0 1,0 0-1,0 1 0,0 0 1,0 0-1,0 0 1,0 1-1,-1 0 0,1 0 1,0 1-1,-12 2 1,13-1-35,1-1 0,-1 1 0,1 0 0,-1 1 0,1-1 0,0 1 1,0 0-1,0 0 0,0 0 0,1 0 0,-1 1 0,1-1 1,0 1-1,0 0 0,0 0 0,0 0 0,1 0 0,0 1 1,-1-1-1,2 1 0,-1-1 0,0 1 0,1 0 0,-1 7 1,1-5-88,0-1 0,1 0 0,0 0 0,0 1 1,1-1-1,-1 0 0,1 1 0,1-1 0,-1 0 1,1 0-1,0 0 0,0 0 0,1 0 0,0-1 1,5 9-1,1-2-536,0 0-1,1-1 1,0 0 0,1 0 0,15 10 0,38 28-5419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5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10098,'0'0'8970,"0"25"-7870,5 79-393,-3-95-669,1 0 0,-1 0-1,2 0 1,-1 0 0,2-1 0,-1 0-1,1 0 1,0 0 0,0 0 0,1-1 0,0 0-1,1 0 1,-1 0 0,1-1 0,1 0-1,-1 0 1,12 6 0,-16-10-26,11 7 38,0 0-1,0-1 0,1 0 1,0-1-1,0-1 1,1-1-1,0 0 0,0-1 1,30 4-1,-35-7-57,0 0-1,0 0 0,0-2 1,0 1-1,0-1 1,0-1-1,0 0 0,0 0 1,-1-1-1,1-1 0,-1 0 1,0 0-1,0-1 1,0 0-1,14-10 0,-12 5 13,-1 0 0,0-1 1,-1 0-1,0-1 0,-1 0 0,0 0 0,-1-1 0,0 0 0,-1-1 0,0 1 0,-1-2 0,-1 1 0,4-17 0,-7 22 65,1-1-1,-2 0 1,0 1-1,0-1 1,-1 0-1,0 0 1,0 0-1,-1 1 1,0-1-1,-1 0 1,-1 1-1,1-1 1,-1 1-1,-1-1 1,0 1 0,0 1-1,0-1 1,-1 0-1,-1 1 1,1 0-1,-9-9 1,1 5 73,0 0 1,-1 0-1,-1 1 1,0 1-1,0 0 1,-1 2-1,0-1 1,0 2-1,-1 0 1,0 1-1,0 1 1,-1 0-1,1 1 0,-1 1 1,0 1-1,0 1 1,0 0-1,-20 2 1,31-1-178,0 0 0,-1 1 1,1 0-1,0 0 0,0 0 0,-1 1 0,1 0 1,0 1-1,1 0 0,-1 0 0,0 0 0,1 0 0,0 1 1,0 0-1,0 1 0,0 0 0,0-1 0,1 2 1,0-1-1,0 0 0,1 1 0,-1 0 0,1 0 1,1 1-1,-1-1 0,1 1 0,0 0 0,0-1 1,1 1-1,-2 9 0,2 4-1021,0-1 0,2 1 0,0 0 0,4 27 0,11 5-6041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34 164 11979,'0'0'8148,"-7"33"-7193,-4 13-596,-4 51 1,14-89-328,1 1 1,0-1-1,1 0 1,0 1-1,0-1 1,1 0-1,0 1 1,1-1-1,-1 0 1,1-1-1,1 1 1,0 0-1,0-1 0,0 0 1,10 12-1,-5-6-6,0 1-16,1-2 1,0 1-1,1-1 0,0-1 1,1 0-1,0 0 0,1-2 1,0 1-1,27 14 0,-29-19-6,0-1-1,0 1 1,0-2-1,1 1 1,-1-2-1,1 0 0,-1 0 1,1-1-1,0 0 1,0-1-1,-1 0 1,1-1-1,0 0 0,15-5 1,-19 3 4,0 0 1,0-1 0,-1 0-1,1 0 1,-1-1-1,0 0 1,0 0 0,0-1-1,-1 0 1,0 0 0,0 0-1,0-1 1,-1 0-1,0 0 1,-1 0 0,7-14-1,-3 5 23,0 0-1,-2-1 1,0 1-1,-1-2 1,0 1-1,-1 0 1,1-24 0,-3 26 58,-1 0 1,-1 0-1,0 0 1,-1 0 0,-1 0-1,0 0 1,-1 0-1,-1 0 1,0 1 0,-1-1-1,0 1 1,-2 0-1,1 1 1,-2-1 0,1 2-1,-2-1 1,0 1-1,0 0 1,-1 1 0,-21-19-1,21 22 5,-1 0-1,0 1 1,0 1-1,-1-1 1,0 2-1,0 0 1,0 0-1,-1 1 1,-13-3-1,22 6-99,-1 0 0,1 0 0,-1 1 0,0-1 0,1 1 0,-1 0 0,0 0 0,1 0 0,-1 1 1,0 0-1,1 0 0,-1 0 0,1 0 0,0 1 0,-1-1 0,1 1 0,0 0 0,0 1 0,0-1 0,0 1 0,0 0 0,1 0 0,-1 0 0,1 0 0,0 0 0,-1 1 0,2 0 0,-6 6 0,3 1-235,1 0 0,-1 0 0,2 0 0,0 0 0,0 1 0,1 0 0,0-1 0,1 1 0,0 20 0,2-22-716,-1 0 0,2 0 0,-1-1 0,1 1 0,1 0 0,0-1 0,5 12 0,18 23-9455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5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11963,'0'0'9323,"0"-28"-8984,2-91-214,0 83-69,3 0 1,13-55 0,-12 67 243,-2 0 0,0 0 1,1-38-1,-5 61 753,0 8-190,2 18-615,0 0 1,9 36-1,0 0 153,22 223 821,18 112 42,-42-361-1074,-7-28-124,0 0 1,0 1-1,-1-1 1,0 0 0,1 8-1,-2-14 322,2-1-825,0 0 70,0 0 0,0 0 0,0 0 0,1-1 0,-1 1 0,0-1 0,0 1 0,0-1 0,0 0 0,4-1 0,10-14-5433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8650,'0'0'9863,"2"3"-9335,0-1-417,0 0-1,0 0 0,0-1 0,1 1 0,-1 0 1,0-1-1,1 1 0,0-1 0,-1 0 0,1 0 0,0 0 1,5 1-1,45 9 745,-26-6-463,0 1-271,-10-1-530,0-1-1,1-1 0,21 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10122,'0'0'10920,"9"3"-10487,263 90 1777,-270-92-2177,-1 0 0,1 0 0,0-1-1,0 1 1,0 0 0,-1 1 0,1-1 0,0 0 0,-1 0-1,1 1 1,-1-1 0,0 1 0,1-1 0,-1 1 0,0-1-1,0 1 1,0 0 0,0 0 0,0 0 0,-1-1 0,1 1 0,0 0-1,-1 0 1,1 0 0,-1 2 0,1 7 137,0 0-1,-1-1 1,-2 21 0,0 0 63,30 791 1620,-21-685-1618,-4 163 187,-4-170-329,3-96-54,2 1 0,15 63-1,0 3 89,-8-19 1004,-39-83-874,12-2-231,-1 0 0,1-2 0,0 0 0,-24-11 0,-20-6 51,38 15 325,-1 2 0,-1 0 0,1 2 1,-39-2-1,61 5-141,1-133-7125,0 71-2337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7074,'0'0'10694,"1"-5"-9525,14-28-893,-3-1 0,0 0-1,-3 0 1,0-1 0,5-62-1,-4-183 523,-10 272-698,0 7 569,1 6-615,1 0-1,-1 0 0,1 0 1,0 0-1,1 0 1,-1 0-1,6 8 1,8 15 169,6 23 90,-12-23-224,2 0-1,1-1 0,1 0 1,1-1-1,2-1 1,25 31-1,-41-54-91,0-1 0,0 0 0,0 0 0,0 0 0,0 0 0,0 0 0,0-1 0,0 1 0,0 0 0,0 0 0,0-1 0,1 1 0,-1-1 0,0 1 0,1-1 0,-1 1-1,0-1 1,1 0 0,-1 0 0,0 0 0,1 1 0,-1-1 0,1-1 0,-1 1 0,2 0 0,-2-1 1,1 0 0,-1 0-1,1 0 1,-1 0 0,0-1 0,1 1-1,-1 0 1,0-1 0,0 1 0,0-1-1,0 1 1,0-1 0,0 1 0,-1-1-1,1 0 1,0-2 0,3-11-11,0 0-1,-1 0 1,0-23 0,-2 28-9,7-128 166,-6 159 13,0 0-1,1-1 1,9 30-1,6 29 236,-7-15-286,24 75 0,-26-118-195,0 6-1456,17-35-9307,-16-8 4184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2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10682,'0'0'9346,"-9"24"-9107,-1 4-206,-12 43-1,22-69-33,0 0 0,0 0 0,0 0 0,0 0 0,0 0 0,0 0 0,0 0 0,1 0 0,-1 0-1,1 0 1,-1-1 0,1 1 0,0 0 0,0 0 0,0 0 0,0-1 0,0 1 0,0 0 0,0-1 0,0 1-1,1-1 1,-1 1 0,1-1 0,-1 0 0,1 0 0,-1 0 0,1 0 0,0 0 0,0 0 0,-1 0-1,3 1 1,3 0-58,0 1-1,1-1 0,-1-1 0,0 1 1,15 0-1,-16-2 12,-2 1 13,0-1 0,0 0 0,0 0 0,0 0-1,0 0 1,0-1 0,7-1 0,-10 1 37,1 1 0,-1-1 0,0 0 0,0 0 0,0 1 0,0-1 0,0 0 0,0 0 0,0 0 0,0 0 0,-1-1 0,1 1 0,0 0 0,0 0 0,-1 0 0,1-1 0,-1 1 0,1 0 0,-1-1 0,0 1 0,1 0 0,-1-1 0,0 1 0,0 0 0,0-1 0,0 1 0,-1-3 0,3-24 70,-3-37 35,1 62-100,0 1 0,-1-1-1,1 0 1,-1 1 0,0-1 0,0 0 0,0 1 0,0-1 0,0 1 0,0-1 0,-1 1 0,1 0 0,-1-1 0,0 1 0,0 0-1,0 0 1,0 0 0,-3-2 0,3 3 35,2 31-78,4 52 542,15 87 1,-8-87-39,1 88 0,-12-169-464,0-1-1,0 1 1,0-1-1,0 1 1,0-1 0,0 0-1,0 1 1,0-1-1,0 1 1,-1-1-1,1 1 1,0-1-1,0 0 1,0 1-1,-1-1 1,1 1-1,0-1 1,0 0-1,-1 1 1,1-1 0,0 0-1,-1 1 1,1-1-1,0 0 1,-1 1-1,1-1 1,-1 0-1,1 0 1,0 0-1,-1 1 1,1-1-1,-1 0 1,1 0-1,-1 0 1,1 0-1,-1 0 1,1 0 0,0 0-1,-1 0 1,1 0-1,-1 0 1,1 0-1,-1 0 1,1 0-1,-1 0 1,0 0-1,-21-13-415,17 7 370,-1-1 0,1 0 0,1-1 1,-1 1-1,1-1 0,0 1 1,1-1-1,0-1 0,0 1 0,1 0 1,-2-15-1,0-8 69,1-60-1,3 74-41,0 14 25,0-1-1,1 1 1,-1-1 0,1 1-1,0 0 1,0-1 0,0 1-1,0 0 1,1 0 0,-1 0-1,1 0 1,0 0 0,0 0 0,0 0-1,0 1 1,5-6 0,-1 3 25,0 0 1,0 1 0,1-1 0,0 1-1,0 0 1,0 1 0,8-3 0,13-3 85,0 1 1,57-8 0,-84 16-123,65-10 28,-6 0-2958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2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10114,'0'0'10033,"38"5"-8605,0 1-1112,39 4 440,101 2 1,-53-10-65,208 0 183,-232-6-797,123-20 0,-211 22-59,-8 2-13,0-1 0,1 0 0,-1 0 0,0-1 0,0 1 0,9-5 0,-14 6-28,0-1 1,1 1-1,-1 0 0,0-1 1,1 1-1,-1 0 0,0-1 0,1 1 1,-1-1-1,0 1 0,0-1 1,1 1-1,-1-1 0,0 1 1,0 0-1,0-1 0,0 1 0,0-1 1,0 1-1,0-1 0,0 1 1,0-1-1,0 1 0,0-1 0,0 1 1,0-1-1,0 1 0,0-1 1,0 1-1,0-1 0,-1 1 1,1-1-1,0 1 0,0-1 0,-1 1 1,1 0-1,0-1 0,-1 1 1,1 0-1,0-1 0,-1 1 1,1 0-1,0-1 0,-1 1 0,-17-15-1528,9 11 469,-1 0 0,-1 1 1,1-1-1,0 2 0,-1 0 0,1 0 1,-1 1-1,0 0 0,-15 1 0,18 0 178,-37-1-5854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2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6001,'0'0'10069,"-9"-9"-7204,9 17-2605,0 80 1660,-19 156-1,17-229-1886,-5 22 73,-2 62-1,9-97-102,0 0 0,0 0-1,1 0 1,-1 0 0,0-1-1,1 1 1,0 0 0,-1 0-1,1-1 1,0 1 0,0 0 0,0-1-1,0 1 1,0 0 0,0-1-1,0 1 1,1-1 0,-1 0-1,0 0 1,3 2 0,0 0 4,0-1 1,1 1 0,-1-1-1,1 0 1,0 0 0,-1-1-1,9 2 1,7 1 16,0-2 1,38 0-1,-54-2-24,20-1-554,30 2 1742,-31 7-3196,-6 9-4357,-16-9-531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2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1736,'0'0'18130,"-3"13"-17914,0 5-126,1 0 1,1 0 0,1 0-1,0 0 1,1 0 0,1 0-1,1 0 1,1 0 0,6 19-1,6 4 94,6 16-137,-16-21-3297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10546,'0'0'10777,"31"4"-10061,-4 0-585,43 6 372,85 2 1,-127-10-498,-18-1-110,-1-1 0,1 0 1,0 0-1,19-3 0,-28 3-62,1-1-1,0 1 0,-1-1 1,1 1-1,0-1 1,-1 0-1,1 0 0,-1 1 1,1-1-1,-1 0 1,1-1-1,-1 1 0,0 0 1,1 0-1,-1 0 1,0-1-1,0 1 0,0-1 1,0 1-1,0-1 1,0 1-1,-1-1 0,1 0 1,0 1-1,-1-1 1,1 0-1,-1 1 0,0-1 1,1 0-1,-1 0 1,0 0-1,0-1 0,0-3-688,0 1-1,-1-1 0,1 1 0,-1-1 1,0 1-1,0-1 0,-1 1 0,-3-10 1,-12-12-4241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8570,'0'0'13001,"30"0"-11998,212 0 636,-194 4-464,-15-1-3819,-9-2-9763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79 6449,'0'0'10463,"-1"0"-10371,0 0 0,0 0 0,1 0 0,-1 0 0,0 0 0,0 0 1,0 0-1,1 0 0,-1 0 0,0 0 0,0 0 0,1 0 1,-1 1-1,0-1 0,0 0 0,1 0 0,-1 1 0,0-1 0,0 1 1,0 0-1,-3 4 50,0 0 1,0 0 0,0 1 0,1 0-1,0-1 1,0 1 0,1 0 0,0 1-1,0-1 1,0 0 0,0 1-1,0 6 1,1-6 25,-6 26 279,2 0-1,1 0 1,1 46 0,4-77-453,-1 0 1,0 0-1,0 0 0,1 0 1,-1 0-1,1 0 0,0 0 1,0 0-1,0 0 0,0-1 1,0 1-1,0 0 1,0-1-1,0 1 0,0 0 1,1-1-1,-1 0 0,1 1 1,-1-1-1,1 0 0,0 0 1,-1 0-1,1 0 0,0 0 1,0 0-1,0 0 1,0 0-1,0-1 0,-1 1 1,1-1-1,0 0 0,0 1 1,0-1-1,1 0 0,-1 0 1,2-1-1,1 2-32,0-1-1,-1-1 1,1 1 0,0-1-1,0 0 1,0 0 0,-1 0-1,1 0 1,0-1-1,-1 0 1,0 0 0,1 0-1,-1-1 1,5-3 0,-3 0-13,0 0 1,0 0 0,-1-1 0,0 0-1,0 0 1,-1 0 0,0 0 0,0-1-1,-1 0 1,5-11 0,-5 3 38,0 0 1,-1 0-1,-1 0 1,0-23-1,35 87 1111,-30-41-1100,0 0 1,0-1-1,0 0 1,1 0-1,0 0 0,1-1 1,-1 0-1,14 7 0,-16-10-10,0-1-1,0 1 0,1-1 0,-1 0 0,0-1 0,1 1 0,-1-1 0,6-1 0,-9 1 5,0 0 0,-1 0-1,1-1 1,0 1 0,0-1 0,0 1-1,-1-1 1,1 0 0,0 0 0,-1 1-1,1-1 1,-1-1 0,1 1 0,-1 0-1,1 0 1,-1 0 0,0-1 0,1 1 0,-1-1-1,0 1 1,0-1 0,0 1 0,0-1-1,0 0 1,-1 1 0,2-3 0,1-8-25,0 0 0,0 0 0,-1 0 0,0 0 0,-1-1 0,-1 1 0,0 0 0,0-1 0,-2 1 0,1 0 0,-1 0 0,-4-12 0,4 18 32,0 1-1,-1-1 0,1 1 1,-1-1-1,0 1 0,0 0 0,-1 0 1,0 1-1,0-1 0,0 1 1,0 0-1,0 0 0,-1 0 1,0 1-1,0-1 0,0 1 1,0 0-1,0 0 0,-1 1 0,1 0 1,-1 0-1,0 0 0,1 1 1,-1-1-1,0 2 0,0-1 1,-6 0-1,-27 3 251,38-2-248,1 0 0,-1 0 0,0 1 0,1-1 0,-1 0 0,0 1 0,1-1 0,-1 0 0,1 1 0,-1-1 0,1 1-1,-1-1 1,1 0 0,-1 1 0,1-1 0,-1 1 0,1 0 0,0-1 0,-1 1 0,1-1 0,0 1 0,0 0 0,-1-1-1,1 1 1,0 0 0,0-1 0,0 1 0,0-1 0,0 1 0,0 0 0,0 0 0,0-1 0,0 1 0,0 0 0,0-1-1,0 1 1,0-1 0,0 1 0,1 0 0,-1-1 0,0 1 0,1 0 0,-1-1 0,0 1 0,1-1 0,-1 1 0,0-1-1,1 1 1,-1-1 0,1 1 0,-1-1 0,2 1 0,0 2-2,1-1-1,-1 0 1,1 1-1,0-1 1,0 0-1,0-1 1,0 1 0,0 0-1,0-1 1,1 0-1,-1 1 1,0-1-1,8 1 1,51 7-14,-56-9 13,64 3-19,-41-3 129,43 6-1,-69-5-58,-1 0 0,0-1 0,1 1 0,-1 0 0,0 0 0,0 0 0,1 1-1,-1-1 1,0 0 0,0 1 0,0-1 0,-1 1 0,1 0 0,0 0 0,-1 0 0,1 0 0,-1 0 0,1 0 0,-1 0-1,0 0 1,0 0 0,0 1 0,0-1 0,-1 0 0,1 1 0,0 4 0,1 6 153,0 0 1,-2 0-1,-1 25 1,1-14-161,-1-8-138,0 0 0,-1 0 0,-1 0 0,-4 17 0,-8 2-5606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13635,'0'0'5798,"26"17"-5738,82 55-22,-102-69 46,0 1 0,-1 0 1,1 0-1,-1 1 0,0-1 1,0 1-1,-1 0 0,0 1 1,0-1-1,0 1 0,0-1 1,-1 1-1,0 1 0,0-1 1,0 0-1,-1 0 0,2 10 1,-4-11 28,1 1 0,-2 0 0,1-1 0,0 1 0,-1-1 0,0 1 0,-1-1 0,1 1 0,-1-1 0,0 1 0,0-1 0,-1 0 0,0 0 0,1 0 0,-2-1 0,-4 7 0,-1 0-70,0-2 0,0 1 1,-1-1-1,-1-1 0,1 0 0,-21 12 0,19-13-520,1-1 0,-1-1 0,0 0 0,-1-1 1,1 0-1,-15 3 0,26-7 232,-16 0-3247,9-5-2847,6-9-2823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11827,'0'0'10226,"-9"165"-9738,9-121-312,19-2-176,-10-4-264,9-10-808,19-12-1417,-19-5-3272,10-11-1977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19 2529,'0'0'16135,"-1"-1"-15760,1 0-1,0 0 1,0 0 0,0-1-1,-1 1 1,1 0 0,-1 0-1,1 0 1,-1 0 0,1 0-1,-1-1 1,0 1 0,1 0-1,-1 1 1,-2-3 0,0 4-301,-1 1 1,0-1 0,1 1-1,-1 0 1,1 0 0,0 0 0,-1 0-1,1 1 1,0-1 0,1 1-1,-1 0 1,0 0 0,1 0 0,-1 0-1,1 0 1,-3 7 0,4-10-70,-17 28 92,2 1 0,0 0 0,2 1 0,1 1 0,1 0 0,-13 57 0,17-43-21,1 1 1,2-1 0,2 1 0,4 63-1,1-89-63,1-1-1,0 1 1,1-1-1,1 1 1,1-1-1,9 19 1,-11-27-150,1-1-1,1 0 1,-1 0 0,2-1 0,-1 1 0,1-1-1,1-1 1,0 1 0,0-1 0,0-1 0,18 13-1,-22-18-134,-1 0 0,1 0-1,0 0 1,-1-1-1,1 0 1,0 0-1,0 0 1,0 0 0,0 0-1,0-1 1,0 1-1,0-1 1,0 0-1,5-1 1,-4 0-455,-1 0 0,1-1 1,-1 1-1,1-1 0,-1 0 0,0 0 0,0 0 1,0-1-1,0 1 0,0-1 0,6-6 0,26-30-8725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4401,'0'0'13682,"-8"1"-12822,4-1-840,0 1 0,0 0 0,1 0 0,-1 0 0,0 0 0,1 1 0,-1 0 0,1-1 0,-1 1 0,1 1 0,0-1 0,0 0 0,0 1 1,0-1-1,0 1 0,0 0 0,1 0 0,-1 0 0,1 1 0,0-1 0,0 0 0,0 1 0,-2 6 0,-12 26 368,2 0 0,2 2 0,1-1 0,2 2 0,1-1 0,2 1 0,2 0 0,2 68 0,2-99-359,0 0 0,0 0 0,1 0 0,0 0 0,1-1 0,0 1 0,0 0 0,1-1 0,-1 0 0,2 1 0,-1-1 0,8 11 0,-8-14-26,1 0-1,0 0 1,0 0-1,0-1 1,0 1 0,0-1-1,1 0 1,0 0-1,-1-1 1,1 1 0,0-1-1,0 0 1,0 0-1,1-1 1,-1 1 0,0-1-1,1-1 1,8 1-1,0 0-10,-1 0-1,1-2 1,-1 0-1,1 0 1,-1-1-1,0-1 1,0 0-1,0-1 1,0 0-1,16-8 1,-19 7-10,-1-1 0,-1 0 0,1 0 0,-1-1 0,0 0 0,0 0 0,-1-1 0,0 0 0,0-1 0,-1 1 0,0-1 0,0 0 0,6-17 0,-9 19 7,-1 0 0,0 0 0,0-1 0,-1 1 0,0-1 0,-1 1 0,1 0 0,-2-10 0,1 7 7,0 10 2,-1-1-1,1 0 1,-1 0 0,1 1-1,-1-1 1,0 0-1,1 1 1,-1-1 0,0 0-1,1 1 1,-1-1-1,0 1 1,0-1 0,0 1-1,1 0 1,-1-1-1,0 1 1,0 0 0,0 0-1,0-1 1,0 1-1,0 0 1,0 0 0,1 0-1,-1 0 1,0 0-1,0 0 1,0 0 0,0 1-1,0-1 1,0 0-1,0 0 1,0 1 0,-7 0-14,7 0 9,0-1 0,0 1 0,1 0-1,-1 0 1,0 1 0,1-1 0,-1 0 0,1 0 0,-1 0 0,1 0 0,-1 0 0,1 1 0,0-1 0,-1 0-1,1 0 1,0 2 0,0-2 1,-2 9 30,0 0 0,1 1 0,1-1 1,0 1-1,0-1 0,1 1 0,0-1 0,1 0 0,0 1 0,0-1 0,1 0 0,1 0 0,4 9 0,-5-14-2,0 0 0,0 0 1,1 0-1,-1 0 0,1-1 0,0 0 0,1 0 0,-1 0 0,1 0 0,-1 0 0,1-1 0,0 0 0,0 0 0,1-1 0,-1 1 0,1-1 0,-1 0 0,1 0 0,0-1 0,-1 0 0,1 0 0,0 0 0,0-1 0,7 0 0,-10 0-20,0 0 0,1 0 0,-1-1-1,0 0 1,0 1 0,0-1-1,0 0 1,0 0 0,0-1 0,0 1-1,0 0 1,-1-1 0,1 0 0,0 0-1,-1 0 1,1 0 0,-1 0-1,0 0 1,0-1 0,0 1 0,0-1-1,0 1 1,0-1 0,-1 0 0,1 0-1,-1 0 1,0 0 0,0 0-1,0 0 1,1-4 0,1-11-49,0 1 0,-1 0 0,-1-1 1,0-23-1,-1 30-11,-1 5 16,1 1 1,0 0-1,-1-1 1,0 1 0,-1 0-1,1 0 1,-1 0-1,0 0 1,0 0 0,0 0-1,-1 0 1,0 0-1,0 1 1,0 0 0,0-1-1,-1 1 1,1 0-1,-1 1 1,0-1 0,0 1-1,-1 0 1,1 0-1,-1 0 1,0 0 0,1 1-1,-9-3 1,-3-1-5,-1 1 1,0 0-1,0 1 1,-1 1-1,1 1 1,-36 0-1,52 2 52,0-1-1,0 1 0,0 0 0,0 0 1,0 0-1,0 0 0,0 0 0,0 0 1,0 0-1,0 1 0,0-1 0,0 0 1,0 0-1,0 1 0,0-1 0,0 1 1,0-1-1,0 1 0,0-1 0,1 1 1,-1-1-1,0 1 0,0 0 0,0 0 1,1-1-1,-1 1 0,1 0 0,-1 0 1,0 0-1,1 0 0,-1 0 0,1 0 1,0-1-1,-1 1 0,1 0 0,0 0 1,0 0-1,-1 0 0,1 1 0,0-1 1,0 0-1,0 0 0,0 0 1,0 0-1,0 0 0,1 0 0,-1 0 1,0 0-1,0 0 0,1 0 0,0 1 1,1 2 6,-1-1 0,1 1 0,0-1 0,0 0 0,0 0 0,0 0 0,0 0 0,1 0 1,-1 0-1,1-1 0,0 1 0,0-1 0,6 4 0,6 1 47,0-2 0,1 0 0,-1 0 0,1-1 0,0-1 0,18 1 0,97-2 473,-70-3-446,-59 1-86,13-5 1,-13 4 30,17 29-168,7 22 215,-17-32-69,1 0-1,16 24 1,-25-41-22,0 1 1,0 0-1,0-1 1,0 1-1,0 0 1,1-1-1,-1 0 1,1 1-1,-1-1 1,1 0 0,-1 1-1,1-1 1,0 0-1,0 0 1,-1-1-1,5 3 1,-4-4-9,0 0 1,1 0 0,-1 0-1,0 0 1,0-1 0,0 1-1,0 0 1,0-1-1,-1 1 1,1-1 0,0 0-1,-1 0 1,1 1 0,1-4-1,27-33 31,-22 27-5,0 1-1,0 0 0,1 0 0,16-13 0,-14 13-46,-11 10 39,0-1 0,1 1 0,-1-1 0,0 1 0,0 0-1,1-1 1,-1 1 0,0 0 0,1-1 0,-1 1 0,0 0 0,1-1-1,-1 1 1,0 0 0,1 0 0,-1 0 0,1-1 0,-1 1-1,0 0 1,1 0 0,-1 0 0,1 0 0,-1 0 0,1 0 0,-1 0-1,1 0 1,-1 0 0,0 0 0,1 0 0,-1 0 0,1 0-1,-1 0 1,1 0 0,-1 0 0,0 0 0,1 0 0,-1 1 0,1-1-1,-1 0 1,0 0 0,1 1 0,-1-1 0,1 0 0,-1 0-1,0 1 1,0-1 0,1 1 0,-1-1 0,31 36 98,-25-28-85,0 0 1,0 0-1,1-1 1,0 0-1,0 0 1,12 8-1,-17-14-16,0-1 0,0 1 0,0 0 0,0 0 0,0-1-1,0 1 1,0-1 0,0 0 0,0 1 0,0-1 0,0 0 0,0 0 0,0-1 0,0 1 0,0 0-1,0-1 1,0 1 0,0-1 0,0 1 0,0-1 0,0 0 0,0 0 0,0 0 0,0 0 0,-1 0 0,1 0-1,0-1 1,-1 1 0,1-1 0,-1 1 0,1-1 0,-1 1 0,0-1 0,0 0 0,0 0 0,1-1 0,36-59-67,-29 45-21,1 0 0,17-22 0,-27 39 113,1-1 0,-1 1 1,0 0-1,1 0 0,-1 0 1,0 0-1,1-1 0,-1 1 1,0 0-1,1 0 0,-1 0 1,0 0-1,1 0 0,-1 0 0,0 0 1,1 0-1,-1 0 0,0 0 1,1 0-1,-1 0 0,0 0 1,1 0-1,-1 0 0,0 0 1,1 0-1,-1 1 0,0-1 1,1 0-1,-1 0 0,0 0 0,1 1 1,-1-1-1,0 0 0,0 0 1,1 0-1,-1 1 0,0-1 1,0 0-1,0 1 0,1-1 1,-1 0-1,0 0 0,0 1 1,0-1-1,0 0 0,0 1 1,0-1-1,1 1 0,-1-1 0,0 1 1,10 25 347,-6-17-154,58 96 1289,-59-100-1515,0 1 0,0-1 0,1 1 0,-1-1 0,1 0 0,0 0 0,1-1 0,-1 1 0,1-1 0,0 0 0,0 0-1,11 6 1,25 3-2055,10-9-3648,-14-4-3072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6937,'0'0'12470,"4"-13"-11977,3 0-338,-5 9-81,1-1 0,-1 0 0,0 0 0,-1 1-1,1-1 1,-1 0 0,0 0 0,0 0 0,0-1-1,-1-6 1,2 5 969,1 9 363,3 16-482,23 289 1732,-15-125-1897,-13-91-1151,0-91 196,0-1-1,-1 1 1,1-1-1,-1 1 1,1-1-1,0 1 1,-1-1-1,1 1 1,-1-1-1,0 1 1,1-1 0,-1 0-1,1 1 1,-1-1-1,0 0 1,0 0-1,1 1 1,-1-1-1,0 0 1,0 0-1,0 0 1,2-16-4585,6-1-3057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 2737,'0'0'10694,"-11"-8"-6658,11 8-3911,0 0-1,0 0 1,-1 0 0,1 0-1,0 0 1,0 0 0,0 0-1,-1 0 1,1 0 0,0 0-1,0 0 1,0 0 0,0 0-1,-1 0 1,1 0 0,0-1-1,0 1 1,0 0 0,0 0-1,-1 0 126,1 0-125,0 0-1,0-1 1,0 1 0,0 0-1,0 0 1,-1 0 0,1-1-1,0 1 1,0 0 0,0 0-1,0 0 1,0 0 0,0-1-1,0 1 1,0 0 0,0 0-1,0 0 1,0-1 0,0 1-1,0 0 1,0 0 0,0 0-1,0-1 1,0 1 0,0 0-1,0 0 1,0 0 0,1-1-1,-1 1 1,0 0 0,0 0-1,0 0 1,0 0 0,0-1 124,1 1-124,90 8 297,-66-4-940,-1-1 1,1-1-1,0-1 1,0-2-1,24-3 0,-47 4 2,0-1-1,-1 1 0,1-1 0,0 0 1,0 0-1,-1 0 0,1 0 0,-1 0 0,1 0 1,-1 0-1,1 0 0,-1-1 0,0 1 1,0 0-1,2-3 0,14-10-5960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9570,'0'0'8673,"-2"31"-8229,-5 202 821,7 87 200,4-324-2611,2-10 371,39-189-1743,-35 150 2399,27-80-1,-28 102 239,-5 18 102,1 1-1,0 0 0,1 0 1,0 0-1,1 1 0,1 0 1,-1 0-1,2 0 0,15-15 1,-17 20-326,1-1 0,0 1 1,0 1-1,0-1 0,1 1 0,-1 1 1,14-6-1,-15 8-836,0 0 1,1 0-1,-1 0 0,1 1 1,15 0-1,-14 1-5070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9642,'0'0'11555,"101"176"-11275,-74-137-200,1-4-80,-10-7-56,1-1-441,-10-13-567,0-3-848,-9-3-2273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13067,'0'0'7497,"165"28"-6576,-100-28-521,-10 0-280,9 0-56,-18 0-64,-10 0 0,-17-3 0,-1 3-72,-9 0-288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9738,'0'0'10594,"73"154"-10322,-55-105-160,-9 4-64,1-1-40,-1-5 8,-9-3-16,0-9-152,0-2-712,0-13-1032,-19-7-2097,-8-7-936,9-6-1689</inkml:trace>
  <inkml:trace contextRef="#ctx0" brushRef="#br0" timeOffset="1">0 507 8250,'0'0'12026,"183"11"-11169,-128-6-177,-9-5-296,0 0-224,-9 0-160,-10 0-40,1 0-544,-19-16-457,0-9-655,-9-13-904,0-4-1569,0 4-1233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3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12067,'0'0'7765,"27"0"-6147,-9 0-1348,166 7 1648,69 10-75,-238-15-2244,-14-1-55,1-1 0,-1 0 0,0 1 0,1-1 0,-1 0 0,1 0 0,-1 0 0,0 0 0,1 0 0,-1 0 0,1 0 0,-1 0 0,0-1 0,1 1 0,-1-1 0,0 1 0,1-1 0,-1 1 0,0-1 0,0 0 0,0 1 0,1-1 0,-1 0 0,1-1 0,7-9-7007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7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9090,'0'0'7352,"0"12"-6440,-2 20-491,-2 0-1,-2 0 1,-1 0 0,-15 41-1,-1 9 25,1 21 26,5 1 0,-6 150 0,19 216 380,6-254-400,-19 789 1026,14-481-751,5-287-562,30 298 103,0-3 159,6 50 364,107 128-381,-15-313 36,-108-348-401,46 76 0,6 8 57,-12-3-13,-60-121-99,-2-7-43,2 10-25,1-1 0,0 0 1,1 1-1,0-1 1,8 12-1,-2 0-264,-5-15-109,-3-12-1735,-1-18-3854,-1 16 4497,0-18-7116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7802,'0'0'8960,"0"-4"-6471,0 225 1285,0 125-3101,0-345-837,12-22-494,107-195 591,-95 178 74,2 1-1,1 1 1,49-49 0,-45 64-4,-17 16-3755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11090,'0'0'9890,"16"33"-9165,58 107-259,-36-69-168,90 127 1,-113-186-1670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44 366 12211,'0'0'8631,"-9"-3"-8298,3 2-320,-18-10-19,23 10 5,1 0 1,-1 0-1,1 1 1,-1-1-1,1 0 1,0 0-1,-1 0 1,1 0-1,0 0 1,0 0-1,0 0 0,-1 0 1,1 0-1,0 0 1,0 0-1,0 0 1,1 0-1,-1 1 1,0-1-1,0 0 1,1 0-1,-1 0 0,0 0 1,1 0-1,-1 0 1,0 0-1,1 1 1,0-1-1,-1 0 1,1 0-1,0 0 1,38-62 5,69-99 20,-90 137-17,-12 16-1,0 0 1,1 0 0,0 0 0,0 1 0,1 0 0,14-11 0,-21 18 107,-1 11 637,10 245 782,-6-221-1385,2 0 0,1 0 0,1-1 0,2 0 0,20 46 0,-25-70-132,-1 0-1,1-1 1,1 0-1,-1 0 1,1 0-1,9 9 1,-11-14-15,-1 0 0,0 0-1,1 0 1,-1-1 0,1 1 0,0-1 0,0 0 0,0 0 0,0 0 0,0-1 0,0 1 0,1-1 0,-1 0 0,0 0 0,8 0 0,-11-1-2,0-1 0,0 1 0,0 0 0,0-1 0,0 1 0,0-1 0,0 1 0,0-1 0,-1 1 0,1-1 1,0 0-1,0 1 0,-1-1 0,1 0 0,0 0 0,-1 0 0,1 1 0,-1-1 0,1 0 0,-1 0 0,1 0 0,-1 0 0,0 0 0,0 0 0,1 0 0,-1 0 0,0 0 0,0 0 0,0 0 0,0-1 1,2-37-3,-2 35 1,0-18-146,-2 2 0,0-1 1,-2 0-1,0 0 0,-1 1 0,-1 0 1,-1 0-1,-1 0 0,-1 1 1,-16-26-1,14 22 9,10 19 135,-1 1 0,1-1 0,-1 0 0,0 1-1,0-1 1,0 1 0,-1 0 0,1-1 0,-6-4 0,6 7 85,24 3 320,-1 1 0,0 1 0,0 0-1,34 13 1,15 3-85,-62-18-371,6 2-85,1-1 0,0 0-1,0-1 1,0-1-1,0 0 1,0-1 0,0-1-1,15-2 1,-27 2-492,1 0 0,-1 0 0,0-1 0,0 0 0,0 0 0,0 1 0,0-2 0,0 1 1,-1 0-1,5-5 0,11-11-6459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11827,'0'0'8959,"26"4"-8123,-7-1-703,166 20 602,290-4 617,-474-19-1448,-2 21-9408,-7-6 3152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7938,'0'0'9372,"2"6"-8900,5 18 178,2-2 0,1 1 0,21 34 0,18 41 1067,-37-70-1479,-2 1 0,-1 0 0,-1 1 0,-2-1 0,-1 2 0,2 55 0,-7-77-245,0-2 14,0 0 0,0 1 0,0-1 0,-1 1 0,0-1 0,-4 11 0,4-16-32,0 0 0,0 0 0,-1 1 0,1-1 0,-1 0 0,1 0 0,-1 0 0,0-1 0,1 1 0,-1 0 0,0-1 0,0 1 0,-1-1 0,1 1-1,0-1 1,0 0 0,-1 0 0,1 0 0,0 0 0,-1-1 0,1 1 0,-1-1 0,-3 1 0,0 1-224,0-1-1,0 0 1,0 0-1,0-1 1,0 0-1,0 0 1,-1 0 0,1-1-1,0 1 1,0-2-1,0 1 1,0-1-1,0 1 1,0-2-1,1 1 1,-10-6-1,-10-17-2014,1-2 0,-31-45 0,15 7-3436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8242,'0'0'8940,"29"0"-7035,417-5 3413,-363 5-4579,-82 0-231,19-6-3885,15-2-3551,-17 3 639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11 344 6513,'0'0'10164,"-9"-3"-8649,9 33-283,-1-12-823,0 1-1,2-1 0,0 1 0,1-1 0,1 0 0,1 0 0,7 20 0,-8-30-294,9 23 210,1 0 0,1-1 0,26 39 0,-35-62-311,0 0 0,0 0-1,1 0 1,0-1 0,0 0-1,0 0 1,1-1 0,0 1-1,0-1 1,0-1 0,1 1-1,0-1 1,0-1 0,0 0-1,0 0 1,0 0 0,1-1-1,11 2 1,-13-3-24,0-1 1,1 1-1,-1-1 1,1-1-1,-1 1 1,0-1-1,0-1 1,1 1-1,-1-1 1,0-1 0,0 1-1,-1-1 1,1 0-1,-1-1 1,11-6-1,-7 1-23,0-1 1,0 0-1,0 0 0,-1-1 1,-1 0-1,0-1 0,7-14 0,-4 6 26,0 0-1,-2-1 0,0 0 1,-1-1-1,-2 0 0,0 0 1,-1-1-1,-1 0 0,-2 0 1,0 0-1,-2-30 0,1 20 12,0 16 6,-1-1 0,0 0-1,-1 0 1,-1 0 0,0 1-1,-2-1 1,0 1-1,-1 0 1,-8-19 0,8 25 27,-1 0 0,0 0-1,-1 1 1,0 0 0,-1 0 0,0 0 0,0 1 0,-1 1 0,0-1-1,-19-12 1,20 17 40,0-1-1,0 1 0,-1 1 0,0 0 1,0 0-1,0 1 0,0 0 1,0 1-1,0-1 0,0 2 0,-1-1 1,1 2-1,0-1 0,0 1 1,-12 2-1,13 0-46,1-1 0,-1 1 0,1 0 0,-1 0 0,1 1 0,0 0 0,0 0 0,1 1 1,-1 0-1,1 0 0,0 0 0,0 1 0,1 0 0,-9 11 0,7-7-190,0 1 1,1-1-1,0 1 0,0 0 0,1 0 1,1 1-1,0 0 0,1-1 1,-3 17-1,5-24-179,1-1 1,0 1-1,0-1 0,0 1 0,0 0 1,1-1-1,0 1 0,-1-1 1,1 1-1,0-1 0,1 0 1,-1 1-1,1-1 0,-1 0 1,1 0-1,4 5 0,12 11-5806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8090,'0'0'11436,"13"-9"-10194,1 6-950,0 1-1,1 1 0,0 0 0,-1 1 0,19 3 0,16-1 115,8-1-398,63-2 527,-104-1-1960,0 0 0,28-8 0,-25 3-3521,-9-5-1431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3929,'0'0'14552,"-1"30"-14100,-7 197 36,8 56 409,-1-271-1035,-2-11-508,-2-22 187,6 2 462,1-1 1,1 1-1,0 0 1,2 0-1,0 0 0,1 0 1,1 1-1,1 0 1,0 0-1,18-26 1,-8 16 117,2 1 1,1 0 0,2 2 0,0 0-1,36-29 1,-55 51-246,0 1-1,0-1 1,0 1 0,0 0 0,0 1-1,0-1 1,0 0 0,1 1-1,-1 0 1,9-1 0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9114,'0'0'11677,"15"30"-11155,97 184 59,-63-107-15,-35-73-670,1 0 1,2-2-1,27 41 1,-43-73-162,6 11-1704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10458,'0'0'9749,"37"0"-9105,210 0-112,-29 0-132,-126 0-3948,-90 20-10398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3265,'0'0'12820,"6"24"-12036,1 2-591,35 115 688,-24-92-146,-2 1 0,-2 1 0,-3 0 1,-2 1-1,5 90 0,-14-137-713,0 0 1,0 1-1,-1-1 0,1 0 0,-2 0 0,1 0 1,0 1-1,-1-1 0,0 0 0,0-1 1,0 1-1,-1 0 0,0-1 0,0 1 1,0-1-1,-7 7 0,5-6-100,0-1 1,0 0-1,-1-1 0,0 0 1,1 1-1,-1-2 0,0 1 1,-1-1-1,1 0 1,0 0-1,-1-1 0,1 1 1,-1-1-1,-6-1 0,6 1-243,-1 0-1,1-1 1,0 0 0,0-1-1,-1 0 1,1 0-1,0 0 1,0-1 0,0 0-1,0-1 1,1 1-1,-1-1 1,0-1 0,1 1-1,0-1 1,0 0-1,0 0 1,0-1 0,1 0-1,0 0 1,0 0-1,0-1 1,-7-9 0,-17-31-4187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13379,'0'0'7593,"165"0"-6544,-101 0-65,0 0-448,0-5-360,0-1-88,-18-2-80,0-3-8,-19 0-80,-8 6-352,-10 2-584,9-8-545,1 5-1119,-10-2-3153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12699,'0'0'7537,"-92"149"-5768,74-64-497,9 14-536,9 5-80,0 12 0,0-6-151,0-6-217,9-13-96,9-6-184,1-21-8,8-15-456,-8-13-665,17-36-1111,-8 0-2857,-1-14-2561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0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38 353 4785,'0'0'10378,"-6"-3"-9243,-19-6-116,25 9-999,0 1-1,1-1 1,-1 0-1,0 0 1,0 0-1,0 0 1,0 1 0,0-1-1,0 0 1,0 0-1,0 0 1,0 0-1,0 1 1,0-1-1,0 0 1,0 0 0,0 0-1,0 0 1,0 1-1,0-1 1,0 0-1,0 0 1,0 0-1,0 0 1,-1 1 0,1-1-1,0 0 1,0 0-1,0 0 1,0 0-1,0 0 1,0 0 0,0 1-1,-1-1 1,1 0-1,0 0 1,0 0-1,0 0 1,0 0-1,0 0 1,-1 0 0,1 0-1,0 0 1,0 0-1,0 0 1,0 0-1,-1 1 1,1-1-1,0 0 1,0 0 0,0 0-1,0-1 1,-1 1-1,1 0 1,0 0-1,0 0 1,0 0 0,0 0-1,-1 0 1,1 0-1,0 0 1,0 0-1,0 0 1,0 0-1,-1 0 1,1-1 0,0 1-1,0 0 1,0 0-1,0 3 230,0 14 328,-1 10-6,1-1 0,2 0 0,0 0-1,2 1 1,9 33 0,-5-36-442,1 0 0,2 0-1,0-1 1,1 0 0,17 21 0,-25-37-117,1-1-1,0 1 1,0-1 0,1-1 0,0 1 0,0-1-1,0 0 1,1 0 0,0-1 0,-1 0-1,2 0 1,-1-1 0,0 1 0,1-2-1,-1 1 1,1-1 0,0 0 0,0-1 0,0 0-1,8 1 1,-12-2-18,0-1 0,0 1 1,0-1-1,0 0 0,1 0 0,-1 0 0,0 0 1,-1-1-1,1 1 0,0-1 0,0 0 0,-1-1 1,1 1-1,-1 0 0,4-4 0,-1 0-11,0 0 1,-1-1-1,1 0 0,-1 0 1,0 0-1,6-15 0,1-5-74,-2-1-1,-1 0 1,7-36-1,-8 24-45,-2 0-1,-2 0 1,-1-1-1,-3-46 1,0 67 125,-2 1 0,-1-1 0,0 0 0,-1 1 0,-1 0 0,-1 0 0,-1 0 0,-1 1 0,0 0 0,-16-26 0,19 37 30,-1 0 1,1 1-1,-1 0 0,0 0 1,-1 0-1,1 0 1,-1 1-1,0 0 0,0 1 1,-1 0-1,1 0 0,-1 0 1,0 1-1,0 0 0,-1 1 1,1 0-1,0 0 0,-1 0 1,1 1-1,-1 1 0,1-1 1,-1 2-1,-10 0 0,16-1-40,1 1 0,-1 0 0,1-1 0,0 1-1,-1 0 1,1 0 0,0 0 0,0 0 0,0 0 0,0 1 0,0-1-1,0 1 1,0-1 0,0 1 0,0 0 0,1 0 0,-1 0-1,1 0 1,-1 0 0,1 0 0,0 0 0,-2 4 0,0 1-471,1-1 0,1 0-1,-1 1 1,1-1 0,0 1 0,0 0 0,1 7 0,3 5-6140,13-12-4426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1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9378,'0'0'5077,"0"26"-3686,3 86-340,-2-104-935,0 1-1,0-1 1,1 0-1,0 1 1,0-1-1,1 0 1,0 0 0,5 7-1,3 9 181,32 82 914,42 116 255,-6 22-622,99 352 595,-88-187-605,23 89-75,-104-464-733,36 136 144,37 277 1,-36-78 546,14 103-140,-38-312-328,6 52 379,-1 235-1,-9 1-112,-8-31-93,-10-333-341,-2-1 1,-5 1 0,-3-1-1,-4-1 1,-28 97 0,-19 3 247,54-151-283,7-27-41,-1 0 1,0 0 0,0 0 0,0 0-1,0 0 1,-1 0 0,-3 7-1,4-8 351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1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8994,'0'0'8238,"-18"-7"-6702,23-22-765,-2 23 766,-2 20-1107,-1-13-615,1 0 1,-1 0-1,0 0 1,1 0 0,-1 0-1,0 0 1,1 0-1,-1 0 1,1 0-1,0 0 1,-1 0-1,1 0 1,-1-1-1,1 1 1,0 0-1,0-1 1,0 1-1,-1 0 1,1-1-1,0 1 1,0-1-1,0 1 1,0-1-1,0 0 1,0 1 0,0-1-1,0 0 1,2 1-1,1 0-1477,7 5-4830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 6793,'0'0'8146,"-36"-8"-1175,35 8-6160,1 74 969,-9-53-1709,0 66 25,-1 62-77,10 945 147,10-495 44,-10-567-193,27 928 176,100 21 305,-81-600-322,-22-165 24,27 153 304,-24-226-368,65 252 384,-66-312-442,-2-3-4,54 119 0,17 18-18,-78-178-48,-17-38-124,0-2 90,0 1 1,0 0-1,0 0 1,0 0-1,0 0 1,0-1-1,0 1 1,0 0-1,1 0 1,-1 0-1,0 0 1,0 0-1,0 0 1,0-1-1,0 1 1,0 0-1,1 0 0,-1 0 1,0 0-1,0 0 1,0 0-1,0 0 1,1 0-1,-1 0 1,0 0-1,0 0 1,0 0-1,0 0 1,1 0-1,-1 0 1,0 0-1,0 0 1,0 0-1,0 0 1,1 0-1,-1 0 1,0 0-1,0 0 1,0 0-1,0 0 1,1 0-1,-1 0 1,0 0-1,0 0 1,0 0-1,0 1 1,0-1-1,1 0 1,-1 0-1,0 0 1,0 0-1,0 0 1,0 0-1,0 1 1,0-93-6644,0 27-2002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1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19 153 7682,'0'0'5580,"-3"32"-4350,0 1-793,-9 170 1936,13-180-2197,1 0 0,0 0 0,2-1-1,1 0 1,1 1 0,0-2 0,15 32-1,-15-39-128,1 1-1,1-1 1,0-1-1,1 1 0,1-1 1,0-1-1,0 0 1,1 0-1,1-1 1,0-1-1,23 16 0,-31-23-43,1-1 1,0 1-1,0-1 0,0 0 0,1 0 0,-1-1 0,0 1 0,1-1 0,-1-1 0,1 1 0,-1-1 0,1 1 0,-1-2 0,1 1 0,-1-1 0,1 1 0,-1-2 0,0 1 0,1 0 1,-1-1-1,0 0 0,0 0 0,0-1 0,0 1 0,-1-1 0,1 0 0,0-1 0,-1 1 0,0-1 0,5-5 0,5-9 4,-1 0-1,-1-1 1,-1-1-1,0 0 1,-2 0 0,0-1-1,-1-1 1,10-43-1,-9 17 13,-2 0-1,-2 0 0,-1-56 0,-4 84-2,-1 1 0,-1 0 0,-1-1 0,0 1 0,-1 0 0,-10-25 0,11 34 10,-1 1-1,-1 0 1,0 0 0,0 1-1,0-1 1,-1 1-1,-1 0 1,1 1 0,-1-1-1,0 1 1,-1 1-1,0-1 1,0 1 0,-10-5-1,14 8-43,0 1 0,0-1 0,0 1 0,-1 0-1,1 0 1,-1 1 0,1-1 0,-1 1 0,0 0 0,0 0-1,1 1 1,-1-1 0,0 1 0,0 0 0,0 0 0,1 1-1,-1-1 1,0 1 0,0 0 0,1 1 0,-1-1 0,1 1 0,-1 0-1,1 0 1,-1 0 0,1 1 0,0-1 0,0 1 0,0 0-1,1 0 1,-1 0 0,1 1 0,0 0 0,-5 6 0,-4 7-344,2 1 1,0 0 0,1 1-1,0 0 1,2 0 0,-7 29 0,-14 57-2919,8-5-2638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1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70 5577,'0'0'9292,"-8"25"-8284,-2 2-695,2-5-46,1 0 0,1 0 0,1 0 0,1 1 0,-2 26 0,6-44-196,-6 180 1982,7-163-1878,0 0 1,2 0 0,0 0 0,2 0-1,0 0 1,11 25 0,-13-40-155,0 0 0,1 0 1,1-1-1,-1 1 0,1-1 1,0 0-1,0 0 0,1-1 1,-1 1-1,1-1 0,0-1 1,1 1-1,-1-1 0,1 0 0,0 0 1,0-1-1,0 0 0,1 0 1,-1-1-1,1 0 0,-1 0 1,1-1-1,0 0 0,-1 0 1,1-1-1,0 0 0,0 0 0,0-1 1,-1 0-1,1 0 0,0-1 1,-1 0-1,1 0 0,-1-1 1,0 0-1,0 0 0,0-1 0,0 0 1,0 0-1,-1 0 0,0-1 1,10-10-1,-1 0-38,0-1 0,-1-1 0,-2 0 0,1 0 0,-2-2 0,0 1 0,-2-1 0,0-1 1,8-26-1,-7 14-31,-1 0 1,-2-1 0,-2 1 0,-1-1 0,0-47 0,-4 69 65,-1 0-1,0 0 1,-1-1 0,0 1 0,-1 0-1,0 1 1,-1-1 0,0 0-1,-1 1 1,0 0 0,0 0-1,-1 0 1,0 1 0,-1 0 0,0 0-1,-1 1 1,0 0 0,0 0-1,-1 1 1,1 0 0,-2 0 0,1 1-1,-1 0 1,0 1 0,0 0-1,0 0 1,-1 1 0,1 1 0,-1 0-1,0 0 1,-12-1 0,10 3 22,-1 0 1,1 1 0,0 0-1,-1 1 1,-23 5-1,32-5-86,0 1 0,0 0-1,0 0 1,0 0 0,0 1-1,0 0 1,1 0 0,-1 0-1,1 0 1,0 1-1,0 0 1,0-1 0,0 2-1,1-1 1,0 0 0,0 1-1,-4 5 1,1 4-514,0 1 1,0-1 0,2 1-1,0 0 1,0 0-1,1 0 1,0 18-1,1 28-4811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1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26 195 6345,'0'0'12763,"-5"33"-11533,-13 112-262,16-130-845,1 0 0,1 1 0,0-1-1,2 0 1,-1 1 0,2-1 0,0 0 0,1 0 0,0 0 0,1-1 0,1 0-1,0 0 1,1 0 0,0 0 0,1-1 0,1-1 0,0 1 0,1-1 0,0-1-1,1 0 1,21 18 0,-26-25-117,1 0 1,-1 0-1,1-1 0,0 1 0,0-1 1,0-1-1,0 0 0,0 0 0,0 0 0,1-1 1,-1 0-1,1 0 0,-1-1 0,1 0 1,-1 0-1,1-1 0,-1 0 0,1 0 1,-1 0-1,0-1 0,0-1 0,1 1 1,-1-1-1,-1 0 0,1-1 0,0 1 1,-1-1-1,0-1 0,0 1 0,0-1 0,-1 0 1,1-1-1,4-5 0,1-4-19,0-1 0,-1 0-1,-1 0 1,0-1-1,-1 0 1,-1-1 0,-1 1-1,6-30 1,-5 16-6,-3 0 0,0 0 0,-2 0-1,-3-47 1,0 64 18,-1 0 0,-1 0-1,0 0 1,-1 1 0,0-1 0,-1 1-1,-1 0 1,0 0 0,-1 1-1,0-1 1,-1 1 0,0 1 0,-13-13-1,14 15-3,-1 1-1,0 1 0,0 0 0,-1 0 1,0 0-1,0 1 0,-1 0 0,0 1 1,0 0-1,0 1 0,0 0 0,-1 0 1,1 1-1,-1 1 0,0 0 0,0 0 1,-12 0-1,19 2-33,0 0 1,-1 1-1,1 0 1,0-1 0,0 1-1,0 1 1,0-1-1,0 0 1,1 1-1,-1 0 1,0 0-1,1 0 1,-1 0 0,1 1-1,-6 4 1,3-1-100,1 1-1,-1-1 1,1 1 0,1 0 0,-1 1 0,1-1 0,-4 10 0,-1 8-891,0 0 1,2 0 0,-6 45 0,4 10-4059,7-12-2180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1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10218,'0'0'8401,"3"-30"-7992,0-9-336,1-6-2,13-62 1,-10 70 207,-2 0 0,2-52 1,-7 88 398,0 20 803,-2 172 246,5 240-1336,15-221-342,-10-168-51,-8-41-197,0 1 0,0-1 0,1 1 0,-1-1 0,0 1 0,1-1 0,-1 1 0,1-1 0,0 1 0,-1-1 0,1 0 0,0 1 0,0-1 1,0 0-1,0 0 0,0 1 0,0-1 0,0 0 0,1 0 0,-1 0 0,0 0 0,3 1 0,11-2-4329,-4 0-1156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2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9858,'0'0'8398,"-8"34"-7781,4-19-547,-8 39 223,2 0 1,-4 86 0,-13 494 3667,25-604-3845,-2 0 0,-8 33 1,11-53-112,-2-1 1,0 0 0,0 0 0,0 0 0,-1-1-1,0 1 1,-1-1 0,0 0 0,0 0-1,-13 14 1,11-18-279,1 1 0,-1-2 0,0 1 0,0 0 0,0-1 0,0-1 0,-1 1 0,-13 2 0,-1 1-2532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2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9274,'0'0'6636,"-4"24"-6225,-4 20 5,1 1 0,3-1 0,2 0 0,4 70 0,40 172 1455,-7-37-102,-34-198-1697,-13-50-1114,3-1 641,0 0-1,-1 0 1,1 0-1,0-1 0,0-1 1,0 0-1,0 0 1,0-1-1,0 0 1,1 0-1,-1-1 1,1 0-1,0 0 0,0-1 1,0 0-1,1-1 1,0 1-1,0-2 1,-12-12-1,4-4-1455,-21-42 0,23 39-22,-15-25-3232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11210,'0'0'12186,"-1"35"-11472,-2 4-555,0-1 34,2 0 0,1-1-1,10 71 1,70 224 1124,-79-328-1311,2 7-92,21 61 280,-23-69-287,0 0 0,0-1 0,0 1 0,1-1 0,-1 1 0,1-1 0,-1 1 0,1-1 1,0 0-1,0 0 0,0 0 0,0 0 0,0 0 0,1 0 0,-1-1 0,0 1 0,1-1 0,-1 1 0,1-1 0,0 0 0,3 1 1,-5-2-129,1 0 1,-1-1 0,0 1 0,1 0 0,-1-1-1,0 0 1,0 1 0,1-1 0,-1 1 0,0-1 0,0 0-1,0 0 1,0 0 0,0 0 0,0 0 0,0 0-1,0 0 1,0 0 0,-1 0 0,1 0 0,0 0 0,-1-1-1,1 1 1,-1 0 0,1 0 0,-1-1 0,1 1-1,-1 0 1,0-1 0,0 1 0,0-2 0,1 2 123,8-33-5440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2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9882,'0'0'10234,"184"-36"-9642,-139 34-296,1-1-199,0 0-57,-9-2-40,-10-1-777,10-13-863,-10-3-1513,-8 0-2256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2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9570,'0'0'3533,"-2"34"-2438,-2 13-653,1-6 221,1 0 0,6 84 0,5-66-155,3 0 1,27 85-1,1-5-187,-34-112-258,388 1591 3004,-377-1543-2963,243 1150 1185,-115 1 1254,-125-448-1239,-20-746-1271,-2 60 100,-4 0 0,-18 95 0,13-129-39,-3-2 1,-1 0 0,-4 0-1,-36 76 1,52-125-89,3-6-10,-1 0 0,1 1-1,-1-1 1,1 1 0,-1-1-1,0 0 1,1 1 0,-1-1-1,0 0 1,0 0 0,0 0-1,0 0 1,0 1 0,0-1 0,0-1-1,0 1 1,0 0 0,-1 0-1,1 0 1,0-1 0,-1 1-1,1 0 1,-2 0 0,1-1-240,2 0-334,-1 0 548,1 1 0,0-1 0,0 0 0,0 0 0,-1 0 0,1 0 0,0 0 0,0 0 0,0 0 0,-1 0 0,1 0 0,0 0 0,0 0 0,0 0 0,-1 0 0,1 0 0,0 0 0,0 0 0,0 0 1,-1 0-1,1 0 0,0 0 0,0 0 0,0 0 0,-1 0 0,1-1 0,0 1 0,0 0 0,0 0 0,-1 0 0,1 0 0,0 0 0,0-1 0,0 1 0,0 0 0,0 0 0,0 0 0,-1 0 0,1-1 0,0 1 0,0 0 0,0 0 1,0 0-1,0-1 0,0 1 0,0 0 0,0 0 0,0 0 0,0-1 0,0 1 0,0 0 0,0 0 0,0 0 0,0-1 0,0 1 0,0 0 0,0 0 0,0-1 0,0 1 0,0 0 0,1 0 0,-3-48-5981,2 29 1236,0-24-8500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2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11346,'0'0'8370,"137"16"-7986,-82-7-120,-9 2-56,0-3-120,-10 3-88,-8-6 0,-10-2-512,10-3-1160,-1-5-2849,-8-15-992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2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12363,'0'0'7225,"184"11"-7025,-139-11-112,1 0-80,-9 0-8,-10 0-192,10 0-832,-9 3-2001,-10 0-3016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17244,'0'0'7489,"55"0"-7393,-18 0-96,9 5 0,-19 0-312,1 1-304,-10-3-616,-9-3-833,0-6-2688,-9-13-3080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3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14163,'0'0'10018,"156"-3"-10018,-138 6-312,9 5-1064,-8 1-1409,-1-1-3640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3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9450,'0'0'9433,"0"0"-9346,0-1 1,0 1-1,0-1 1,-1 1 0,1 0-1,0-1 1,0 1-1,-1 0 1,1-1-1,0 1 1,0 0 0,-1-1-1,1 1 1,0 0-1,-1-1 1,1 1-1,-1 0 1,1 0 0,0-1-1,-1 1 1,1 0-1,-1 0 1,1 0-1,0 0 1,-1 0 0,0-1-1,-1 33 358,-2-1 0,-1-1 0,-1 1 0,-11 30 0,-13 69 28,6 18-146,-24 222 92,36-174-106,-14 457 143,20-354-102,12 302 540,205 873 956,-136-1114-1297,16 95 89,-71-355-385,50 143 0,-22-85 9,-7-28-112,5-2-1,93 178 0,-116-257-114,-6-14-12,25 41 1,-37-68-46,-1 0 0,0 1 0,-1 0 0,1 0 1,1 12-1,-3-13-13,0 0 0,1 0 1,0-1-1,0 1 1,5 7-1,-8-15 3,0 0 0,0-1 0,0 1 1,0 0-1,0 0 0,0-1 0,0 1 0,1 0 0,-1 0 0,0 0 1,0-1-1,0 1 0,0 0 0,0 0 0,1 0 0,-1 0 1,0-1-1,0 1 0,0 0 0,0 0 0,1 0 0,-1 0 1,0 0-1,0 0 0,0 0 0,1-1 0,-1 1 0,0 0 1,0 0-1,0 0 0,1 0 0,-1 0 0,0 0 0,0 0 0,1 0 1,-1 0-1,0 0 0,0 0 0,0 0 0,1 0 0,-1 1 1,0-1-1,0 0 0,1 0 0,-1 0 0,0 0 0,0 0 1,0 0-1,0 0 0,1 1 0,-1-1 0,0 0 0,0 0 0,0 0 1,0 0-1,1 1 0,-1-1 0,0 0 0,0 1 0,1-27-1844,-1 22 1582,-3-42-4288,-13-14-3396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10242,'0'0'10242,"0"13"-9501,2 47-26,2 1 0,2-1 0,23 89 1,-21-115-534,2 0-1,2 0 1,1-1 0,1-1 0,2-1 0,1 0-1,37 51 1,-46-72-175,1 0-1,0-1 1,1 0-1,0-1 1,0 0-1,1 0 1,0-1 0,0-1-1,15 7 1,-21-11-15,1 0 0,-1 0 0,1 0 0,0-1 0,0 1 0,0-2 0,0 1 0,0-1 0,0 1 0,0-2 0,0 1 0,0-1 0,0 0 0,0 0 0,-1 0 0,1-1 0,0 0 1,-1 0-1,1-1 0,-1 1 0,1-1 0,6-5 0,-4 1 15,0 0 1,-1-1-1,1 0 0,-1-1 1,-1 0-1,0 0 1,0 0-1,-1 0 0,7-17 1,4-15 96,12-44 0,-26 78-93,7-29 25,-1 0-1,-1-1 0,-2-1 1,-2 1-1,-1 0 1,-2-1-1,-6-39 1,4 53-11,-2 0 0,-1 1 1,0-1-1,-2 1 1,-1 1-1,0-1 0,-2 1 1,-1 1-1,0 0 0,-2 0 1,0 1-1,-18-20 1,24 33 12,-1-1 0,-1 1 1,1 0-1,-1 1 1,0 0-1,-1 0 0,1 1 1,-1 1-1,0-1 1,0 1-1,-1 1 0,1 0 1,-1 1-1,0 0 1,-18-2-1,22 4-89,0 0 0,-1 0 1,1 1-1,0-1 0,0 2 0,0-1 1,0 1-1,0 0 0,0 0 0,0 1 1,1 0-1,-1 0 0,1 1 0,0-1 0,0 2 1,0-1-1,1 0 0,-1 1 0,1 0 1,0 1-1,0-1 0,1 1 0,0 0 1,-6 8-1,-30 74-3028,19-24-2459,9 1-5095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4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37 272 10762,'0'0'11752,"-3"3"-11261,1 1-433,0-1 0,0 0 0,0 1 0,0 0 0,1-1 0,0 1-1,-1 0 1,2 0 0,-1 0 0,0 0 0,0 6 0,2 54 529,0-29-279,-2 17-26,3-1 1,2 1-1,14 64 1,-15-101-255,1 1 1,0-1-1,2 0 1,0 0-1,0-1 1,2 0-1,-1 0 1,2 0-1,0-1 0,0 0 1,2-1-1,-1 0 1,1-1-1,1 0 1,13 10-1,-20-18-33,0 1 1,0-1-1,0 0 0,0-1 0,1 1 0,-1-1 0,0 0 1,1 0-1,0-1 0,0 0 0,-1 0 0,1 0 0,0-1 1,0 1-1,0-1 0,0-1 0,10-1 0,-8-1 3,0 1 0,0-1 0,0-1 0,-1 0 0,0 0-1,0 0 1,0-1 0,0 0 0,-1 0 0,1-1 0,6-8 0,4-6 8,-1-1-1,-1-1 1,-1 0 0,-1-1 0,-1-1-1,18-47 1,-14 21-7,-2 0 0,-2-1 0,-3-1 0,-2 0 0,-2 0 1,-3-89-1,-2 128 16,-2 0 1,1 1 0,-2-1 0,0 1-1,0-1 1,-1 1 0,0 0-1,-1 1 1,-11-19 0,12 23 13,-1 0 0,0 1 0,0 0 0,-1 0 0,1 0 0,-1 0 1,-1 1-1,1 0 0,-1 0 0,0 1 0,0 0 0,0 0 0,0 0 0,-1 1 0,-14-4 0,8 4 3,0 0-1,0 1 1,0 0 0,0 2-1,0-1 1,0 2-1,0 0 1,0 0-1,0 2 1,0 0-1,0 0 1,1 1-1,0 1 1,0 0-1,-24 13 1,27-11-257,0-1 1,1 1-1,0 1 1,0 0-1,1 0 0,0 1 1,0 0-1,1 0 1,0 0-1,1 1 0,0 0 1,-8 19-1,-6 26-3520,2-1-3107,0-9-2435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4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13275,'0'0'6046,"3"-21"-6027,11-68-2,-14 85-3,1-1 0,-1 1-1,1-1 1,0 1-1,0-1 1,1 1-1,-1 0 1,1 0-1,0-1 1,0 1-1,0 0 1,1 1-1,4-7 1,-4 7 35,-3 22 3368,1 6-3366,-5 367 2447,-1 10-3785,25-413-4776,4-13 1323,-4-10-570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13219,'0'0'8210,"174"99"-8282,-128-88-601,0-3-583,-1-8-904,-8 0-1625,-19-19-1552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4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9898,'0'0'11336,"0"35"-10303,0 5-751,1 28 384,-11 86 0,-4-44 289,-35 142 0,38-181-793,10-57-152,-1 0 1,-1 0 0,-6 24 0,7-32-192,1 0-1,0 1 0,1-1 1,-1 0-1,1 1 1,1 11-1,0 1-4103,15-16-3360,-5-3 347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4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157 135 11450,'0'0'8750,"6"30"-7916,1 3-578,26 151 1180,-22-79-286,-4 117 1,-9-222-1384,0 0 0,-1-1 1,1 1-1,0-1 1,0 0-1,-1 0 0,1 0 1,0 0-1,0 0 1,0 0-1,-3-2 0,-1-4-302,0 1-1,0-1 0,0 0 0,1 0 1,0-1-1,1 0 0,-1 0 0,-3-11 0,-25-78-3829,26 75 3377,-59-217-6459,48 158 7899,4 1 3290,13 78-3484,1 1 0,0-1 0,-1 1 0,1-1 0,0 1-1,0-1 1,0 1 0,0-1 0,0 1 0,0-1 0,0 1 0,0-1-1,1 1 1,-1-1 0,0 1 0,1-1 0,0 1 0,-1-1 0,1 1-1,0 0 1,0-1 0,-1 1 0,1 0 0,0 0 0,0 0 0,0 0-1,2-2 1,1 2 228,-1 0-1,1 0 1,0 0 0,0 0-1,0 1 1,0-1-1,0 1 1,7 1-1,11-2-286,74-3 2011,-28 3-1647,0-2 0,0-4 0,124-29 1,-184 34-516,-1 1-3254,-16 0-2057,-16 1-2061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115 229 10058,'0'0'6346,"-18"26"-5005,-55 90 159,69-108-1378,0 0-1,1 1 0,0-1 0,1 0 0,0 1 0,0-1 1,1 1-1,0 0 0,0 0 0,1-1 0,0 1 0,1 0 1,1 11-1,1 6 119,-1-6-108,2-1 0,0 0 0,1 0 1,0 0-1,2-1 0,0 0 0,2 0 0,-1-1 0,2 0 1,1 0-1,0-1 0,14 16 0,-11-16-69,0 0 0,1-1 0,1 0 0,0-1 0,1-1-1,1 0 1,0-2 0,0 0 0,1-1 0,35 13 0,-40-18-69,0-1 0,1-1 0,-1-1 0,1 0 0,0 0 0,-1-2 0,1 0 0,19-2 0,-26 1-28,1-1 0,-1 0 0,0 0 0,0-1-1,-1 0 1,1 0 0,-1-1 0,1 0 0,-1 0 0,0 0-1,-1-1 1,1 0 0,-1-1 0,0 0 0,9-10 0,-2-2-8,-1-1 0,-1 0 0,-1-1 0,-1 0 0,0-1 0,-1 0 0,-2 0 0,0-1 0,-1 0-1,-1 0 1,-1 0 0,-1 0 0,-1 0 0,-1-1 0,-1 1 0,-1 0 0,-1 0 0,-1 0 0,-13-42 0,7 35 90,-2 1 0,0 1-1,-2 0 1,-1 1 0,-1 1-1,-1 0 1,-1 1 0,-36-37-1,41 49 23,-1-1 0,0 2 0,-1 0 0,0 1 0,-1 0 1,0 1-1,0 1 0,-1 0 0,0 1 0,0 1 0,0 1 0,-1 1 0,0 0 0,0 1 0,-24-1 0,-41 4-387,77 1-1763,16-1-221,20-2-2451,14-14-3794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8770,'0'0'5658,"3"32"-3624,-2-21-1845,3 25 312,0-1 0,3 1 0,1-1 0,19 52 0,31 97 1258,-12-33-937,226 721 1819,-62 21-712,-186-764-1712,119 792 1156,-106-281-374,-30-459-734,-3 481 701,-6-351-566,-1-206-262,-4 0 0,-5 0 0,-40 166 0,42-221-105,7-35-26,0-1 0,0 0 1,-1 0-1,-1 0 1,-9 19-1,-25 54 89,38-75-1692,1-81-6634,0 14-5034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5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2 147 7802,'0'0'9388,"0"28"-7982,-1 0-1084,0-6-109,1 0-1,1 0 1,1-1 0,1 1 0,0 0 0,10 30 0,-2-17 158,1 0-1,1 0 0,3-1 1,0-1-1,29 42 1,-37-64-328,0 0 1,1 0 0,0-1-1,1 0 1,0-1 0,1 0-1,0 0 1,0-1 0,1-1-1,0 0 1,0-1 0,0 0 0,1-1-1,0 0 1,0-1 0,1 0-1,21 3 1,-23-6-52,0 1 1,1-2-1,-1 0 1,0 0-1,0-1 0,0 0 1,0-1-1,0-1 0,0 0 1,0 0-1,-1-1 1,21-11-1,-21 8-4,0-1 0,0 0 0,-1 0 0,-1-2 0,1 1-1,-1-1 1,-1 0 0,0-1 0,0 0 0,-1 0 0,9-19 0,-5 6 23,-1 0 0,-2-1 0,0 0 1,-1-1-1,-1 1 0,2-36 0,-6 39 14,-1 1 0,0-1 1,-2 1-1,-1-1 0,-1 1 1,0 0-1,-2 0 0,-8-26 0,7 35 15,1 1 1,-1-1-1,-1 1 0,0 1 0,-1-1 0,0 1 0,0 1 0,-1 0 1,0 0-1,-1 0 0,0 1 0,0 1 0,-1 0 0,0 0 0,0 1 1,-1 0-1,0 1 0,0 0 0,0 1 0,0 1 0,0 0 0,-1 0 1,0 1-1,1 1 0,-1 0 0,0 1 0,0 0 0,0 1 0,1 0 1,-1 1-1,0 1 0,1 0 0,0 1 0,0 0 0,0 0 0,0 1 1,0 1-1,1 0 0,-16 12 0,14-7-232,1 0-1,1 0 1,0 1-1,1 0 1,0 1-1,1 1 1,0-1-1,1 1 1,1 0-1,0 1 1,-7 22-1,5-5-1618,1 2 1,2-1-1,1 1 0,-1 44 0,5 14-5588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92 272 7946,'-1'-3'15302,"-8"-5"-11831,7 8-3443,1 1 0,0 0 1,0 0-1,0 0 0,0-1 0,0 1 1,0 0-1,0 1 0,0-1 0,1 0 0,-1 0 1,0 0-1,0 0 0,1 1 0,-1-1 0,1 0 1,-1 1-1,1-1 0,0 0 0,0 1 1,-1-1-1,1 3 0,-7 42 116,6-39-102,-2 21 38,0 1 1,2 1-1,1-1 0,2 0 1,0 0-1,2-1 0,14 50 1,-13-63-76,2-1 1,0 0-1,1 0 1,0 0 0,1-1-1,0-1 1,1 1-1,1-2 1,0 1-1,1-1 1,17 13-1,-21-19-25,-1 0 0,1 0 0,0-1 0,1 0-1,-1 0 1,1 0 0,0-2 0,0 1 0,0-1 0,0 0-1,0-1 1,0 0 0,0 0 0,1-1 0,-1 0-1,0-1 1,0 0 0,1 0 0,-1-1 0,0 0-1,10-4 1,-9 1-10,0-1 0,0 0 0,0 0 0,0-1 0,-1 0 0,0-1 0,-1 0 0,1 0 0,-2-1 0,1 0 0,-1 0 0,-1-1 0,0 0-1,0 0 1,-1-1 0,7-15 0,-2-1 39,-1-1 0,-1 0-1,-2 0 1,0-1 0,2-48 0,-6 40 34,-2 1 0,-1 0 0,-9-56 0,7 75-15,-1 0 0,-1 0 0,-1 0 0,0 1 0,-1 0 0,-1 1 0,0-1 0,-1 2 0,-16-21 0,21 29-2,-1 1 1,1 0-1,-1 0 1,0 0 0,0 1-1,0 0 1,-1 0-1,0 0 1,0 1 0,0 0-1,0 0 1,0 0-1,-1 1 1,1-1 0,-1 2-1,1-1 1,-1 1-1,0 0 1,1 0 0,-1 1-1,0 0 1,0 0-1,0 1 1,1-1 0,-10 4-1,2 0-5,1 0 0,0 2 0,0 0 0,0 0-1,1 1 1,0 0 0,0 1 0,1 1 0,0 0-1,1 0 1,-13 16 0,3-3-252,1 1 0,1 2 1,2-1-1,0 2 0,-20 48 0,23-43-2042,2 0 1,-12 56-1,13-23-6812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11386,'0'0'10899,"101"0"-10539,-65 0-216,10 3-96,-9 0-48,-10-3-856,10 0-945,0 0-1183,-1 0-2570,-8 0-2599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9 292 7058,'0'0'7118,"-1"-28"-5980,-7-206 1679,8 205-89,0 39-1440,9 446 1953,-9-242-3065,0-212-1160,28-32-16042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5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8786,'0'0'12593,"2"10"-10859,3 17-1221,-1 1 0,-2 0 1,-1 0-1,-3 52 0,-1-7-69,-1 5-65,-4 1 0,-22 97 0,1-7 2,27-128 447,4-69-18412,5 7 10036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13043,'0'0'6110,"7"20"-5571,57 167 1800,-54-151-1698,-1 0 0,-1 1 0,4 74 0,-11-83-391,0-22-204,0 0-1,-1 1 0,1-1 0,-1 0 0,-1 1 1,1-1-1,-1 0 0,0 1 0,0-1 1,-1 0-1,0 0 0,-3 8 0,3-13-118,0 1 0,0-1 0,0 1 0,0-1 0,0 0-1,0 1 1,0-1 0,-1 0 0,1 0 0,0-1 0,0 1-1,-1 0 1,1-1 0,-1 0 0,1 1 0,0-1 0,-1 0-1,1 0 1,-1 0 0,1-1 0,0 1 0,-1-1 0,1 1-1,0-1 1,-4-1 0,1 0-250,0 1 0,1-1 0,-1-1 0,1 1 1,-1-1-1,1 1 0,0-1 0,0 0 0,0-1 0,1 1 0,-1-1 0,-3-4 0,-15-28-4899,-27-64 0,20 29-2931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13899,'0'0'4922,"13"24"-3385,0-1-1095,72 142 2122,-62-112-2018,-3 0 0,-2 1 1,-3 1-1,-2 1 0,-2 0 0,-3 1 1,2 94-1,-10-130-434,0 25 308,-7 57 0,5-88-319,-1 1 0,-1-1-1,0 1 1,-1-1 0,-1-1-1,0 1 1,-12 19 0,8-23-486,6-15-2768,4 3 2787,0-1 1,0 1-1,0 0 0,1-1 0,-1 1 0,1 0 0,-1-1 1,1 1-1,-1 0 0,1 0 0,0 0 0,0-1 0,0 1 1,-1 0-1,1 0 0,0 0 0,0 0 0,0 0 1,1 0-1,0 0 0,24-18-6167</inkml:trace>
  <inkml:trace contextRef="#ctx0" brushRef="#br0" timeOffset="1">505 655 3041,'0'0'23717,"119"99"-23485,-92-83-152,-8-8-64,-1-2-16,-9-6-208,0 0-520,-9-14-641,0-41-807,0 0-2633,0 6-4153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5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9706,'0'0'12003,"202"0"-10763,-156 0-752,0 0-296,0 0-192,-10-6-480,-8-2-1200,-10 8-985,0 0-2792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8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74 296 3777,'0'0'14411,"-5"25"-13123,-13 85-24,17-99-1193,0 0-1,1 0 0,0 0 1,1 0-1,1 0 0,-1 0 1,2 0-1,-1 0 0,1-1 1,1 1-1,0-1 0,1 0 1,0 0-1,0 0 0,1-1 1,0 0-1,0 0 0,1 0 1,1-1-1,-1 0 0,2-1 1,-1 1-1,1-2 0,-1 1 1,2-1-1,-1 0 0,1-1 1,0 0-1,0-1 0,0 0 0,1 0 1,-1-1-1,1-1 0,0 0 1,0 0-1,0-1 0,0 0 1,0-1-1,0-1 0,14-1 1,-16 0-96,-1-1 1,0 0 0,1-1-1,-1 0 1,0 0 0,-1-1-1,1 0 1,-1 0 0,0 0-1,0-1 1,0 0-1,-1-1 1,0 1 0,0-1-1,-1-1 1,0 1 0,6-12-1,-2 3-19,0-1 1,-1 0-1,-1-1 0,-1 1 0,0-2 0,-2 1 0,4-26 0,-5 19 55,-1 1-1,-2-1 1,-1 0-1,0 0 1,-2 0-1,-1 0 1,-8-27-1,8 39 55,0-1-1,-1 2 1,-1-1-1,0 0 1,-1 1-1,0 0 0,-1 1 1,0 0-1,-1 0 1,0 0-1,0 1 1,-1 1-1,-1 0 1,-15-11-1,18 15 35,-1 1 1,0-1-1,0 2 0,-1-1 0,1 1 0,-1 1 1,1-1-1,-1 2 0,0-1 0,0 1 1,0 1-1,0 0 0,0 0 0,1 1 1,-1 0-1,0 1 0,0 0 0,1 1 0,-1 0 1,1 0-1,0 1 0,0 0 0,-11 6 1,10-4-142,-1 1 1,1 0 0,0 0 0,1 1-1,0 0 1,0 0 0,1 1 0,0 0-1,0 1 1,1 0 0,0 0 0,1 1-1,0-1 1,1 1 0,0 1 0,1-1-1,0 1 1,-4 19 0,8-30-157,0 1 0,-1-1 0,1 1 0,0-1 0,0 1 0,0-1-1,0 1 1,0-1 0,0 1 0,1-1 0,-1 1 0,0-1 0,1 1 0,-1-1 0,1 0 0,0 1 0,-1-1 0,1 0 0,0 1 0,0-1 0,0 0 0,0 0 0,0 0 0,0 0 0,0 0 0,0 0 0,0 0 0,1 0 0,-1 0 0,0 0-1,1-1 1,-1 1 0,0 0 0,1-1 0,1 1 0,25 4-9129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33 214 8466,'0'0'9036,"-1"0"-8881,0-1 0,1 1 0,-1 0-1,0-1 1,1 1 0,-1 0 0,0-1-1,0 1 1,0 0 0,1 0 0,-1 0-1,0 0 1,0 0 0,0 0 0,1 0-1,-1 0 1,0 0 0,0 0 0,0 0 0,0 0-1,1 0 1,-1 1 0,-1 0 0,-2 14 128,1 1 1,0 1 0,2-1 0,0 0-1,0 1 1,4 31 0,-1 5 61,-2-39-269,-1 18 91,2 0 1,1 0 0,1-1 0,10 42 0,-11-65-156,1 0-1,0 0 1,0 0-1,1 0 1,-1 0-1,2-1 1,-1 0-1,1 0 1,0 0-1,1 0 1,-1-1-1,1 0 1,1 0-1,-1 0 0,1-1 1,0 0-1,0-1 1,0 1-1,1-1 1,0-1-1,8 4 1,-6-4-27,0 0-1,-1-1 1,1 0 0,0 0 0,0-1-1,0 0 1,1-1 0,-1 0-1,0-1 1,0 0 0,0 0 0,0-1-1,13-4 1,-10 1-11,0-1 1,-1 0 0,1 0-1,-1-1 1,0-1-1,-1 0 1,0-1-1,18-18 1,-11 8-1,-1-2 1,-1 0-1,-1-1 0,0 0 1,-2-2-1,-1 1 1,0-2-1,-2 1 1,11-43-1,-15 35 43,-1 0 0,-1 0 0,-2 0 0,-2 0 0,0 0 0,-6-33 0,5 58 17,0-1 1,-1 0-1,0 1 1,-1 0-1,1-1 1,-1 1-1,0 0 1,-1 0-1,0 1 1,0-1-1,0 1 1,-1 0-1,0 0 1,0 0-1,-1 1 1,0 0-1,1 0 1,-2 0-1,1 0 1,0 1-1,-1 0 1,0 1-1,0 0 1,0 0-1,0 0 1,-1 1-1,-13-3 1,8 3 3,1 0 1,-1 1-1,0 0 1,1 1-1,-1 1 1,0 0-1,1 0 1,-1 1-1,1 1 1,0 0-1,-1 1 1,1 0-1,1 1 1,-1 0-1,1 1 1,-17 11-1,11-4-156,0 1 0,0 1 0,1 0 0,1 2 0,1-1 0,0 2 0,2-1 0,0 2 0,0 0 0,2 0 1,-14 36-1,19-39-1623,0 0 1,2 1-1,0-1 1,0 1-1,0 28 1,3-2-9357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4537,'0'0'13211,"0"-6"-11844,0 4-1107,0 5 1387,-19 628 1947,19-633-5715,2-46-5688,5 13 2253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11138,'0'0'8119,"13"-11"-7634,-3 4-366,6-5 123,0 1 0,1 0 1,0 2-1,23-11 0,161-72 843,-197 90-717,-2 2-2065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10298,'0'0'10895,"12"22"-9862,0 0-806,7 14 146,1-2 1,27 34-1,-9-16 43,-3 2 0,37 75 0,-63-117-3901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1 160,'0'0'20800,"0"18"-19943,0-4-707,-11 238 2004,-61 198 484,65-410-2587,-2 14 349,7-18-7538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6225,'0'0'12776,"1"9"-11974,20 162 2361,-15-99-2628,19 88 0,-24-143-176,-1-10-3855</inkml:trace>
  <inkml:trace contextRef="#ctx0" brushRef="#br0" timeOffset="1">1 432 4481,'0'0'13862,"10"5"-12734,11 3-683,0 0 1,1-1-1,0-2 1,0 0-1,42 4 0,7-10-1317,-69 0 735,0 0-1,-1 0 1,1 0-1,0 0 0,-1 0 1,1 0-1,-1 0 1,0 0-1,1-1 1,-1 1-1,0 0 0,0-1 1,0 1-1,0-1 1,0 0-1,0 1 1,0-1-1,0 0 1,-1 1-1,1-1 0,-1 0 1,1 0-1,0-2 1,0-2-651,9-28-3482,-9 1-712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9162,'0'0'13019,"138"0"-12579,-92 3-296,-1 2-144,-8-2-120,-9-3-856,-1 3-681,1-3-1351,-10 0-2346,-9 2-2047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4929,'0'0'12269,"6"6"-11347,2 3-681,-1 0 0,0 1 0,-1 0 0,0 0 0,-1 0 0,1 0 0,-2 1 0,0 0 0,0 0 0,-1 0 0,0 1 0,1 18-1,2 21 864,-3 81 0,-3-113-970,1-14-101,-1-1 0,0 1-1,-1-1 1,1 1-1,-1-1 1,0 1 0,0-1-1,0 0 1,-1 1-1,1-1 1,-1 0 0,0 0-1,0 0 1,-1 0-1,1 0 1,-1-1 0,0 1-1,0-1 1,0 0-1,0 0 1,0 0 0,-7 5-1,1-4-128,1 0-1,0-1 0,-1 0 1,0-1-1,0 1 0,0-2 1,0 1-1,0-1 0,0 0 1,-12-2-1,19 1-80,1 0 1,0 0-1,0 0 0,0 0 1,-1-1-1,1 1 0,0 0 1,0-1-1,0 1 0,0-1 1,0 0-1,0 1 0,0-1 0,0 0 1,0 0-1,0 1 0,0-1 1,0 0-1,0 0 0,1 0 1,-1 0-1,0 0 0,1 0 1,-1 0-1,1 0 0,-1 0 1,0-2-1,-7-36-5108,7 35 4283,0-32-5892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16492,'0'0'11474,"156"102"-10946,-110-88-280,-19-9-152,1-5-96,-1 0-528,-8-5-624,-1-34-793,-9 9-3400,0 0-7906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9642,'0'0'11904,"26"0"-10951,193-6 494,-183 6-959,-15-1-1162,-5 0-2654,-31 6-3130,-4 9-4707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4281,'0'-2'19893,"0"6"-18448,3 37-1096,1-1 1,2-1 0,1 1-1,3-1 1,24 67 0,-29-95-343,0 0 0,0 0 0,1-1 0,0 0 0,1 0 0,0 0 0,1-1 0,0 0 0,0 0 1,1-1-1,0 0 0,12 7 0,-14-10-26,0-1 0,0 0 0,1-1 0,-1 1 0,1-1 0,0-1 1,0 0-1,0 0 0,0 0 0,0-1 0,0 0 0,1-1 0,-1 0 0,0 0 0,0-1 1,1 0-1,-1 0 0,11-4 0,-13 3-6,0-1 0,0 0 0,0 0 1,0 0-1,0-1 0,0 0 0,-1 0 0,0-1 0,0 0 1,0 0-1,-1 0 0,1 0 0,-1 0 0,5-11 0,2-4-26,0-1-1,-2 1 0,7-25 0,-6 6 41,-1 0 0,-2 0 1,-2-1-1,-1 0 0,-4-66 1,0 93 34,-1 1 1,0-1-1,-1 0 1,0 0-1,-1 1 0,-1-1 1,0 1-1,-1 0 1,0 0-1,0 1 1,-1-1-1,-8-10 1,11 18-7,0 1 0,0-1 0,-1 0 1,1 1-1,-1 0 0,0 0 0,0 0 1,0 0-1,0 0 0,0 1 0,-1 0 0,1 0 1,-1 0-1,1 0 0,-1 1 0,0 0 1,0 0-1,0 0 0,0 0 0,1 1 1,-1 0-1,0 0 0,0 0 0,0 1 1,0 0-1,0-1 0,0 2 0,1-1 0,-1 1 1,0-1-1,1 1 0,0 0 0,-1 1 1,-6 4-1,-3 2-63,0 1-1,1 0 1,0 1 0,1 0-1,0 1 1,1 0 0,0 1-1,-14 21 1,-20 44-1875,7 1-3884,18-28-2296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4761,'0'0'15995,"18"0"-15066,10 6 63,-1-1-264,10 1-368,0-1-216,-10-2-144,1-3-96,8 0-1008,1 0-1129,-10-8-2392,1-6-1376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9818,'0'0'9944,"5"26"-9338,27 177 731,-14 135-313,-18-266-3243,0-70 1001,0-5-1546,-1-69 692,-1 25 2822,7-75-1,-4 114-541,2 0 0,-1 0 0,1-1-1,0 2 1,0-1 0,1 0-1,0 1 1,0 0 0,1 0 0,0 0-1,0 0 1,1 1 0,11-11 0,9-5 321,0 2 0,35-21 0,-30 20-393,-17 13-435,8-5 13,-18 8-3290,-26 4-11874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6705,'0'0'14019,"64"154"-12706,-36-121-593,-1-3-408,-8-5-112,-1-3-192,-9-3-8,9-8-536,-8-2-1080,-1-9-1057,9 0-2528,-9 0-656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0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9962,'0'0'10957,"1"29"-9773,7 197 326,-6-49-295,-6 210 1163,1-344-2184,-2 0 0,-11 49 1,8-69-1717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39 10522,'0'0'7387,"10"25"-6600,3 10-491,0-3 280,-1 1 0,12 61-1,-12-38 359,-4 1 0,-1 0-1,-3 1 1,-7 107 0,2-161-934,0 0-1,0 0 1,0 0-1,0-1 1,-1 1-1,1 0 1,-1 0-1,0-1 1,0 1 0,-1-1-1,1 1 1,-1-1-1,1 0 1,-1 0-1,0 0 1,0-1-1,-1 1 1,1-1-1,0 1 1,-6 1 0,7-2-130,-1-1-1,0 0 1,1 0 0,-1 0 0,0-1 0,0 1 0,0 0 0,0-1 0,0 0 0,0 0 0,0 0 0,0 0 0,0 0 0,1-1 0,-1 1 0,0-1 0,0 0 0,0 1 0,0-2 0,1 1 0,-1 0 0,0 0 0,1-1-1,-1 1 1,1-1 0,0 0 0,-1 0 0,-3-4 0,-3-6-791,0-1 0,1 1 0,0-2-1,1 1 1,0-1 0,1 0 0,1-1-1,-7-26 1,8 29-20,-14-48-3712</inkml:trace>
  <inkml:trace contextRef="#ctx0" brushRef="#br0" timeOffset="1">0 61 2737,'0'0'20740,"165"0"-20524,-128 0-144,0 0-72,-1 0-904,-8-19-1113,-1-1-2119,-8-2-2258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10610,'0'0'10524,"24"3"-10311,77 12-102,-98-15-103,0 0 0,0 1 0,0-1 0,-1 1 0,1 0-1,0 0 1,0 0 0,-1 0 0,1 0 0,-1 1 0,1-1 0,-1 1 0,1 0 0,-1-1 0,0 1 0,0 0 0,0 0-1,0 0 1,0 1 0,0-1 0,-1 0 0,1 1 0,1 5 0,-1-3 82,-2 0 0,1 0 1,0 0-1,-1 1 0,0-1 0,0 0 0,-1 1 1,-2 9-1,2-4 130,-2 0-141,0 0 0,0-1 0,-1 1 0,-1-1 0,1 0 0,-2-1 0,1 1 0,-11 12 0,10-14 53,0 0-1,1 0 1,0 1 0,0-1-1,1 1 1,0 0-1,0 1 1,1-1 0,1 1-1,-1-1 1,-1 17 0,5-23-78,0 0 1,0 0 0,0 0-1,0 0 1,1-1 0,-1 1 0,1 0-1,-1-1 1,1 1 0,0-1-1,0 0 1,0 0 0,1 1-1,-1-1 1,0-1 0,1 1-1,-1 0 1,1-1 0,-1 1 0,1-1-1,0 0 1,0 1 0,0-1-1,4 0 1,12 6 171,-1-2-1,26 5 1,21-2-934,-64-8-410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4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13811,'0'0'8183,"32"-4"-7942,-6 0-203,38-4 68,88-1 1,-125 10-124,-19 0-315,-1 0-1,1-1 1,0 0 0,-1-1-1,10-1 1,-15-12-8062,-2 1-14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4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9354,'0'0'10160,"-1"27"-9600,-9 159-50,7-159-469,-1-1-1,-2 1 0,0-1 0,-2 0 0,-1 0 1,-17 34-1,26-60-38,0 1 0,0 0 0,0-1 0,-1 1 0,1 0 0,0-1 0,0 1-1,0-1 1,-1 1 0,1-1 0,0 1 0,-1-1 0,1 1 0,0-1 0,-1 1 0,1-1 0,0 1 0,-1-1 0,1 1 0,-1-1 0,1 0 0,-1 1 0,1-1 0,-1 0 0,0 1 0,1-1 0,-1 0 0,1 0 0,-1 0 0,1 1 0,-1-1-1,0 0 1,0 0 0,-4-21-150,7-38-5,0 47 157,2-1-1,-1 1 1,1-1-1,1 1 1,0 0-1,1 1 1,0-1-1,1 1 1,9-12-1,7-8 14,50-50 0,-65 74-263,-1 0-1,1 0 0,0 0 0,1 1 0,-1 0 0,1 0 0,15-6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5721,'0'0'12448,"-3"30"-11517,-7 101-97,9-122-760,1-1 0,0 0 0,1 0 0,-1 0 1,2 0-1,-1 0 0,1 0 0,0 0 0,1 0 0,0-1 1,0 1-1,1-1 0,0 0 0,0 0 0,1 0 1,-1 0-1,1-1 0,1 0 0,-1 0 0,1 0 0,0-1 1,1 0-1,8 6 0,-10-8-46,0 1 1,0-1 0,1 0-1,0-1 1,-1 1-1,1-1 1,0 0-1,0-1 1,0 1-1,8 0 1,-12-2-25,0 0 0,1 1 0,-1-1 1,0 0-1,1 0 0,-1-1 0,0 1 1,0 0-1,1-1 0,-1 0 1,0 1-1,0-1 0,0 0 0,0 0 1,0 0-1,0 0 0,0-1 0,0 1 1,0 0-1,0-1 0,-1 1 0,1-1 1,-1 0-1,1 0 0,-1 1 0,0-1 1,1 0-1,-1 0 0,1-3 0,2-7-32,0 0 0,-1 0-1,0-1 1,-1 1 0,0-1-1,-1 1 1,0-1 0,-2-21-1,0 27-18,0 1 1,0 0-1,0 0 0,0 0 0,-1 1 0,0-1 0,0 0 0,-1 0 0,0 1 0,0 0 0,0-1 0,0 1 0,-1 0 0,0 1 0,0-1 1,0 1-1,-1-1 0,1 1 0,-8-4 0,10 17 242,6 48 70,3 0 1,2-1 0,26 91 0,0 0 49,-12-17 19,-6 1-1,0 204 1,-17-307-262,-1 0 1,-7 39 0,6-59-51,0 1 0,0-1 0,0 0 0,-1-1 0,0 1 1,0 0-1,-1-1 0,0 0 0,-1 0 0,1 0 0,-1 0 0,-10 9 0,14-14-32,-1-1-1,0 1 1,0-1 0,1 1 0,-1-1-1,0 0 1,0 1 0,0-1-1,-1 0 1,1-1 0,0 1-1,0 0 1,0 0 0,-1-1-1,1 1 1,0-1 0,-1 0-1,1 0 1,0 0 0,-1 0-1,1 0 1,0 0 0,-1-1-1,1 1 1,0-1 0,0 0-1,0 1 1,-1-1 0,1 0-1,0 0 1,0-1 0,0 1 0,0 0-1,0-1 1,1 1 0,-3-3-1,-4-4-102,1 0-1,1 0 1,0-1-1,0 0 1,0 0-1,-6-15 1,2 0 63,2 0 1,0-1-1,1 1 0,1-2 1,2 1-1,0-1 0,2 1 0,1-1 1,1 0-1,1 0 0,6-32 1,-7 52 48,2 0 1,-1 1 0,1-1 0,0 1-1,0 0 1,0-1 0,1 1 0,0 0-1,0 0 1,0 1 0,0-1 0,1 0-1,0 1 1,0 0 0,0 0 0,0 0-1,1 1 1,0 0 0,-1-1 0,1 1-1,0 1 1,1-1 0,-1 1 0,0 0-1,11-2 1,8-1-221,0 1 1,1 1-1,-1 2 0,44 2 1,-25 0-951,53-1-6920,-66 0 883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6:4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10138,'0'0'11932,"18"23"-10572,2 2-1070,127 169 1547,-139-182-1763,75 129-133,-68-132-2391,-4-8-2408,-2-1-1219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10018,'0'0'10582,"3"0"-10096,57 4 264,-1 2-1,66 16 1,-71-12-779,-38-7-294,2 1-2606,-4-3-3123,-5-1-260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11723,'0'0'7904,"0"21"-7355,0-10-457,0 37 537,9 65 0,-2-24 181,-4 124 1,-4-129-1849,2-126 951,1 0 0,2 0 0,2 1 0,2 0 0,2 0 0,16-41 1,-23 73 163,1 1 0,0 0 0,1 0 0,0 1 0,0-1 0,1 1 0,0 0 0,0 1 0,1 0 0,-1 0 0,1 0 0,1 0 0,-1 1 0,11-5 1,3-1-148,0 2 1,1 0 0,0 2 0,30-8 0,-39 12-587,6-3-2019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9338,'0'0'10030,"13"32"-7965,42 101-696,-39-99-932,2 0 1,23 33-1,-19-32-203,-11-18-151,-1 0-43,1 1 1,1-2-1,25 29 0,-34-42-671,8 8 134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6121,'0'0'12439,"4"7"-11012,1 11-835,-1-1 0,0 1 0,-2-1 0,1 1 1,-2 28-1,-8 100 867,-50 153 434,33-192-1326,9-48-194,1-3-675,8-17-4515,24-59-11151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6361,'0'0'14333,"6"21"-13724,0-3-478,6 24 386,10 62 1,24 105 266,-38-185-758,0-1-1472,-6-8-7402</inkml:trace>
  <inkml:trace contextRef="#ctx0" brushRef="#br0" timeOffset="1">1 424 10114,'0'0'11203,"183"35"-10659,-137-35-208,0 0-312,-9 0-24,-10-5-728,-9-9-617,-8-5-711,-10-17-953,0 6-1280,0 0-1688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10386,'0'0'11211,"156"9"-11107,-119-1-104,-10 0-600,1 3-833,-10 6-1495,1-4-2602,-10-2-2343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55 10122,'0'0'8282,"19"31"-7487,57 102 114,-65-113-596,-1 0-1,-1 1 0,-1 0 1,-1 1-1,-1 0 1,0 0-1,-2 1 0,3 44 1,-6-57-201,-1-9-97,3 20 182,-2 0 0,0 0 0,-1 0 0,-5 31 0,4-50-205,0 0 1,1-1 0,-1 0 0,0 1-1,0-1 1,0 1 0,-1-1-1,1 0 1,0 0 0,0 0-1,-1 0 1,1 0 0,0 0-1,-1 0 1,1 0 0,-1 0-1,0-1 1,1 1 0,-1 0-1,1-1 1,-1 0 0,0 1-1,0-1 1,1 0 0,-1 0-1,-2 0 1,-46-3-1796,45 1 1513,0-1 0,0 1 0,0-1 0,0 1 0,0-2 0,0 1 0,1 0 0,0-1 0,0 0 0,0 0 0,0 0 0,0 0 0,1-1 0,-4-5-1,-6-7-799,-33-41-3047,8 0-538</inkml:trace>
  <inkml:trace contextRef="#ctx0" brushRef="#br0" timeOffset="1">1 66 8586,'0'0'10666,"201"-41"-9042,-136 30-447,-1 3-433,-9 5-200,-9 0-192,-19 3-224,1 0-40,-19 0-88,0 0-248,-27 9-10658,-1 2 1368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9602,'0'0'10448,"3"32"-8999,12 105-320,-13-121-978,1-1 1,0 0 0,2 1 0,-1-1 0,2 0 0,0-1 0,1 0 0,0 0-1,1 0 1,1-1 0,0 0 0,15 16 0,-24-29-151,9 11 58,0-1 0,0 0 0,1-1 0,0 0 1,1-1-1,0 0 0,0-1 0,1 0 0,0 0 1,0-1-1,0-1 0,16 5 0,-21-8-60,-1-1-1,1 1 1,0-1-1,0-1 0,0 1 1,0-1-1,0 0 1,0-1-1,0 1 1,0-1-1,0-1 1,0 0-1,0 1 0,0-2 1,-1 1-1,1-1 1,-1 0-1,0-1 1,0 1-1,0-1 1,0 0-1,-1-1 1,0 0-1,9-9 0,-4 2-5,-1 0-1,0-1 0,-1-1 1,-1 1-1,0-1 1,-1-1-1,0 1 0,-1-1 1,5-25-1,-4 4 36,-1-1-1,0-71 1,-6 87 3,-1 0 1,-1 1-1,-1-1 1,-1 1-1,0 0 0,-2 0 1,0 1-1,-1 0 1,-1 0-1,-19-28 0,22 38 5,0 1 0,0 0 0,-1 0 0,0 1 0,0 0 0,-1 0 0,0 1-1,-1 0 1,1 0 0,-14-7 0,15 11-3,1-1 0,-1 1 1,0 1-1,1-1 0,-1 1 0,0 0 0,0 0 0,0 1 0,0 0 0,0 1 0,0-1 0,1 1 1,-1 0-1,0 1 0,0 0 0,-12 5 0,11-3-32,1 0 0,-1 1 0,1 0 1,0 1-1,0 0 0,1 0 0,-1 0 0,1 1 0,1-1 0,-1 2 0,-5 10 1,0-1-262,2 0 1,0 1 0,1 0-1,-7 23 1,3 8-1796,6-16-2057,4-7-3383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8490,'0'0'8982,"0"14"-7522,3 28 310,10 59-1,-1-18-871,0 65 3,11 80-534,-23-224-198,5 17-2288,-2-23-279,1-14-145,2-19-2123,-4-6-116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266 363 4297,'0'0'9878,"-26"-3"-8588,-8-2-951,6 1-4,-1 1 0,-35 1 0,60 2-254,1 1 1,0-1 0,0 1-1,-1-1 1,1 1-1,0 0 1,0 0-1,0 0 1,0 0-1,0 1 1,0-1 0,0 1-1,1 0 1,-1 0-1,1 0 1,-1 0-1,1 0 1,-1 1-1,1-1 1,0 1 0,0-1-1,1 1 1,-1 0-1,0-1 1,1 1-1,0 0 1,-1 0 0,1 0-1,0 1 1,0 2-1,-3 10 336,2 0-1,-1 1 1,2-1-1,0 24 1,1-37-362,1 0-7,-1 1-1,0-1 0,1 1 1,0-1-1,0 0 0,0 1 1,0-1-1,0 0 0,1 0 1,-1 0-1,1 0 0,0 0 1,0 0-1,0 0 0,0-1 1,0 1-1,1-1 0,-1 0 1,1 1-1,0-1 0,-1 0 1,1 0-1,0-1 0,0 1 1,0-1-1,1 1 0,-1-1 1,0 0-1,0 0 0,1-1 1,-1 1-1,1 0 0,-1-1 1,0 0-1,6 0 0,-1 0-16,-1 0 0,0 0 0,0-1 0,0 1 0,0-1 0,0-1 0,0 0 0,0 0 0,0 0 0,-1-1 0,1 0 0,-1 0 0,1 0 0,-1-1 0,0 0 0,9-8 0,-5-1-48,1 0-1,-2-1 0,0 0 0,-1-1 1,0 0-1,-1 0 0,-1 0 0,0-1 0,-1 0 1,6-32-1,-5-4-238,-1-1 0,-4-58 0,-1 94 171,0 11 53,-3-56-238,3 59 266,-1-1-1,1 1 0,-1 0 1,1 0-1,-1 0 0,0 0 1,0 0-1,0 1 0,-1-1 1,1 0-1,-1 0 0,1 1 0,-1-1 1,0 1-1,0 0 0,-4-4 1,5 5 12,1 1 0,0 0-1,-1-1 1,1 1 0,0 0 0,-1 0 0,1-1 0,0 1 0,-1 0 0,1 0-1,0 0 1,-1-1 0,1 1 0,-1 0 0,1 0 0,-1 0 0,1 0 0,0 0 0,-1 0-1,1 0 1,-1 0 0,1 0 0,0 0 0,-1 0 0,1 0 0,-1 0 0,1 0-1,-1 1 1,1-1 0,0 0 0,-1 0 0,1 0 0,0 1 0,-1-1 0,1 0 0,0 0-1,-1 1 1,1-1 0,0 0 0,-1 1 0,1-1 0,0 0 0,0 1 0,0-1-1,-1 0 1,1 1 0,0-1 0,0 1 0,0 0 0,-2 24 229,2-18-253,1 27 286,2 0 0,1 1 1,2-1-1,1-1 0,1 1 1,20 48-1,-11-32 2,3-1 1,2-1-1,2-1 0,38 57 1,-44-87-659,-18-17 307,1 1 0,-1-1 0,1 0 0,-1 0 1,1 0-1,-1 0 0,1 1 0,-1-1 0,0 0 1,1 0-1,-1 0 0,1 0 0,-1 0 0,1 0 1,-1 0-1,1-1 0,-1 1 0,1 0 0,-1 0 1,1 0-1,-1 0 0,1-1 0,-1 1 0,0 0 1,1 0-1,0-1 0,1-1-329,-1-1-1,1 1 1,-1-1 0,0 0-1,0 0 1,0 1 0,0-1-1,0 0 1,0 0 0,-1 0 0,1 0-1,-1-4 1,2-36-4633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9378,'0'0'9218,"165"-83"-8706,-119 61-144,0 3-80,-9 2-200,-1 4-88,-8 2-600,-19 2-1016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1 144,'0'0'19196,"83"165"-17467,-47-113-633,-8-2-376,9-4-232,-10-4-200,1-9-168,-10-9-120,-9-10-88,0-6-664,0-8-1000,10 0-961,-10-22-2640,0-2-1321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6025,'0'0'13873,"0"29"-12137,8 186 271,-5 177 340,-5-209-2704</inkml:trace>
  <inkml:trace contextRef="#ctx0" brushRef="#br0" timeOffset="1">193 393 5329,'0'0'13086,"10"19"-12162,107 264 3525,-113-268-4300,-1 0 0,-1 1 0,0-1 0,-1 0 0,-2 21 0,1-16-64,-1-17-92,1 0 0,-1 1 1,0-1-1,0 0 1,0 0-1,0 0 0,-1 0 1,0 0-1,1 0 0,-1-1 1,0 1-1,0 0 1,0-1-1,-1 0 0,1 1 1,0-1-1,-1 0 0,0 0 1,1 0-1,-1-1 1,0 1-1,0-1 0,0 1 1,0-1-1,0 0 0,0 0 1,-6 1-1,-2 1-457,1-1 0,-1 0-1,0 0 1,0-1 0,0-1 0,0 0-1,-14-1 1,22 0 237,1 0-1,-1 0 1,1 0-1,-1 0 1,1 0-1,-1 0 0,1-1 1,0 1-1,-1-1 1,1 0-1,0 1 1,0-1-1,0 0 1,1 0-1,-1 0 1,0-1-1,1 1 1,-1 0-1,-1-5 1,-20-55-4615,17 43 2273,-13-38-5961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10306,'0'0'12803,"156"33"-12491,-119-28-312,-19 1-24,9-6-944,1 0-809,-1-6-1991,-8-10-1890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11867,'0'0'8949,"15"5"-8789,49 19-133,-62-23-26,1 0-1,-1 0 0,0 0 1,0 0-1,-1 0 0,1 0 1,0 0-1,0 1 1,0-1-1,-1 1 0,1-1 1,-1 1-1,1 0 0,-1-1 1,0 1-1,0 0 0,0 0 1,0 0-1,0 0 1,0 0-1,0 0 0,-1 0 1,1 1-1,-1-1 0,1 0 1,-1 0-1,0 0 1,0 1-1,0-1 0,0 0 1,0 0-1,-1 0 0,1 1 1,0-1-1,-1 0 1,0 0-1,0 0 0,-1 3 1,-3 6 81,0-1 0,-1 1 1,0-1-1,-15 19 0,19-26-68,-5 7 30,-39 56 687,44-63-641,0 0 0,1 0 1,-1 1-1,1-1 0,0 0 1,-1 1-1,2-1 0,-1 1 0,0-1 1,1 1-1,-1-1 0,1 1 0,0 0 1,0-1-1,1 1 0,-1-1 1,1 1-1,1 6 0,-1-9-71,0 0 0,0 0 0,0 0 0,0 0 0,0 0 0,1 0 0,-1 0 0,0 0 0,0 0 0,0 0 0,1-1 0,-1 1 0,1-1 0,-1 1 0,0-1 0,1 1 0,-1-1 0,1 0 1,-1 0-1,3 0 0,35 1 121,-26-2-112,-6 2-51,0-1-1,0 0 1,0-1 0,0 0-1,0 0 1,0 0-1,0-1 1,11-4 0,8-15-3484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1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7282,'0'0'11299,"3"24"-9553,1 10-1177,16 101 1503,-16-117-1853,1-1 0,0 0 0,1 0 0,1 0 0,1-1 0,0 0 0,1-1 0,1 1 0,16 18 1,-21-27-208,0-1 1,1 0-1,0 0 1,0 0-1,1-1 1,-1 0-1,1 0 1,0-1-1,1 1 1,-1-2-1,1 1 1,0-1-1,-1 0 1,1-1 0,1 0-1,-1 0 1,0 0-1,0-1 1,1-1-1,-1 1 1,1-1-1,11-2 1,-15 0-35,0 0-1,0 0 1,0 0 0,0 0 0,0-1 0,-1 0-1,1 0 1,-1 0 0,1-1 0,-1 1 0,0-1 0,-1 0-1,1-1 1,-1 1 0,1 0 0,-1-1 0,-1 0-1,1 0 1,-1 1 0,3-8 0,1-4-65,0 1 0,-1-1 0,-1-1 0,0 1 0,2-28 0,-4 25 13,-1 0 1,0-1 0,-1 1-1,-1 0 1,-1-1-1,-1 1 1,-1 0 0,0 0-1,-2 1 1,0-1 0,0 1-1,-2 1 1,0-1 0,-2 1-1,-19-28 1,21 34 141,-1 1-1,0 0 1,-1 1 0,0-1 0,0 2-1,-1 0 1,0 0 0,-1 1 0,0 0-1,0 1 1,-13-5 0,20 9-43,0 0 1,0 1-1,0 0 1,0-1-1,0 2 1,0-1-1,-1 1 1,1 0 0,0 0-1,0 0 1,0 1-1,0-1 1,-1 1-1,1 1 1,0-1-1,1 1 1,-1 0-1,0 0 1,0 0-1,1 1 1,-1-1-1,1 1 1,0 0-1,0 0 1,0 1-1,0-1 1,1 1 0,-1 0-1,1 0 1,0 0-1,-4 7 1,4-6-123,0 1 1,0 0-1,1 0 1,0 0 0,0 0-1,0 0 1,1 1-1,0-1 1,-1 10-1,4-15-421,-1-1 0,1 1 0,0-1 0,-1 1 0,1-1 0,0 0 0,0 1 0,-1-1-1,1 0 1,0 0 0,0 0 0,-1-1 0,4 0 0,23-3-7817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10098,'0'0'7582,"17"15"-7217,21 18-37,80 55-1,-26-35 376,-91-51-528,1-1 0,-1 1 0,0 0 0,0-1 0,1 1 0,-1 0 0,0 0-1,0 0 1,-1-1 0,1 1 0,0 0 0,-1 0 0,1 0 0,-1 0 0,1 3 0,4 41 601,-4-28-466,10 181 481,-7-86-666,0 396 60,-6-271-26,-7 201 452,0-53 285,9 76-235,-10-250-215,10 329 595,-18-287-727,9 390 799,0-549-926,9-4-38,0-91-126,-2 0-7,-56-2-139,42 1 111,1 0-1,-1 1 0,0 1 1,1 0-1,-29 7 0,40-7 13,0 1-1,0-1 0,0 1 1,0 0-1,1 0 0,-1 0 1,0 0-1,1 1 0,0 0 0,-1-1 1,1 1-1,0 0 0,1 1 1,-1-1-1,0 0 0,1 1 1,0-1-1,-2 6 0,-1 3 9,1 0 1,0 0-1,1 1 0,-2 19 0,-3 10 68,6 6-4,3-29-54,-18 32 28,5 61 106,3 7-102,8 168-1,3-124 143,-2-119-133,-1 5 73,10 83 0,-7-105-119,5 14-7,-6-27-5,-1-13 44,-3-2-141,-59-10 22,34 4 79,-1 3 0,-52-4-1,15 6 33,39 0 45,-1 2 0,1 0-1,-49 8 1,71-5-48,4-2-28,1-1 0,-1 1 0,0-1 0,0 1 0,0-1 0,1 1 0,-1-1 0,0 1 0,0-1 0,0 0-1,0 1 1,0-1 0,0 0 0,0 0 0,0 0 0,0 0 0,0 0 0,0 0 0,0 0 0,0 0 0,0 0 0,0 0 0,0-1 0,-1 0 0,0 1-22,2-3-2372,0-49-5462,0 14-1041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9514,'0'0'9482,"-5"-1"-8107,-7-5-24,35 5-243,-9 1-1088,21 2 680,63 11 0,7 1-383,192-7-247,-276-7-147,-20 0-329,-1-9-7391,0-4 1378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12883,'0'0'8624,"15"13"-7921,-3-2-570,19 15 261,48 34 1,-64-51-244,0 1 1,-1 1 0,-1 0 0,1 1-1,-2 0 1,22 28 0,-30-33-35,0 0 0,0 0-1,0 1 1,-1-1 0,0 1 0,-1 0 0,1 0-1,-2 0 1,1 1 0,-1-1 0,0 0 0,-1 0-1,0 1 1,0-1 0,-1 0 0,0 1 0,-2 7-1,0-7-23,0 0-1,0 0 1,-1-1-1,0 1 1,-1-1-1,0 0 1,0 0 0,0-1-1,-1 0 1,-8 9-1,-15 12 43,-33 26-1,39-35-104,8-9-168,-9 7-41,17-8-6650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10610,'0'0'9290,"0"198"-8178,0-118-383,0 3-129,9 2-72,1-11-184,-10-8-216,9-19-128,-9-17-8,9-13-648,-9-15-1041,0-10-1095,0-25-2553,0-8-1089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7682,'0'0'9880,"9"19"-9349,31 56-80,-39-72-411,1-1-1,0 1 1,0-1-1,0 1 1,0-1 0,0 0-1,0 0 1,1 0 0,-1 0-1,1 0 1,-1 0 0,1-1-1,0 1 1,0-1-1,0 0 1,0 0 0,0 0-1,0 0 1,0 0 0,0-1-1,0 1 1,0-1 0,0 0-1,0 0 1,0 0-1,0 0 1,0-1 0,0 1-1,1-1 1,-1 0 0,2-1-1,-3 1-34,0 0 0,-1 0-1,1 0 1,0 0 0,-1 0-1,0 0 1,1 0 0,-1-1-1,0 1 1,1-1 0,-1 1-1,0-1 1,0 1 0,0-1-1,-1 0 1,1 1 0,0-1-1,0 0 1,-1 0 0,1 0-1,-1 1 1,0-1 0,1-3-1,1-47-4,-2 42-32,0 7 26,0 1 0,1 0-1,-1 0 1,-1-1 0,1 1-1,0 0 1,-1 0 0,1-1-1,-1 1 1,1 0-1,-1 0 1,0 0 0,0 0-1,0 0 1,0 0 0,-1 0-1,1 0 1,0 0 0,-1 1-1,1-1 1,-1 0 0,-2-1-1,0 1-8,0 1-1,0-1 0,0 1 0,0 0 1,0 0-1,0 0 0,-1 1 1,1-1-1,0 1 0,-7 0 1,9 1 24,1 0 1,-1 0-1,0-1 1,1 1-1,-1 0 1,1 0 0,-1 0-1,1 1 1,-1-1-1,1 0 1,0 1 0,-1-1-1,1 0 1,0 1-1,0 0 1,0-1-1,0 1 1,0 0 0,1-1-1,-1 1 1,0 0-1,1 0 1,0-1 0,-1 4-1,-8 46 364,8-37-281,1-11-72,-1 1 0,1 0 0,0-1 0,0 1-1,0 0 1,1-1 0,-1 1 0,3 5-1,-3-8-24,0-1 0,0 1 0,0-1-1,0 1 1,1 0 0,-1-1-1,0 1 1,0-1 0,1 1-1,-1-1 1,1 0 0,-1 1 0,0-1-1,1 1 1,-1-1 0,1 0-1,-1 1 1,1-1 0,-1 0 0,1 1-1,-1-1 1,1 0 0,-1 0-1,1 1 1,-1-1 0,1 0 0,0 0-1,-1 0 1,1 0 0,-1 0-1,1 0 1,-1 0 0,1 0 0,0 0-1,-1 0 1,1 0 0,-1 0-1,1-1 1,-1 1 0,1 0 0,-1 0-1,1-1 1,-1 1 0,1 0-1,-1 0 1,1-1 0,-1 1 0,1-1-1,-1 1 1,1-1 0,0 1-27,1-8 7,-1 0 0,0 1-1,-1-1 1,0 0 0,0 0 0,-1-11 0,-1-4-156,2 22 179,0 1 0,0-1 0,0 0 0,0 1 0,0-1 0,0 0 0,-1 1 0,1-1 0,0 1 0,-1-1 0,1 0 0,0 1 0,-1-1 0,1 1 0,-1-1 0,1 1 0,0-1 0,-1 1 0,1 0 0,-1-1 0,0 1 0,1-1 0,-1 1 0,1 0 0,-1 0 0,1-1 0,-1 1 0,0 0 0,1 0 0,-1 0 0,0 0 0,1 0 0,-1-1 0,0 1 0,1 0 0,-1 1 0,0-1 0,1 0 0,-1 0 1,0 0-1,1 0 0,-1 0 0,1 1 0,-1-1 0,0 0 0,1 1 0,-1-1 0,0 1 0,0-1-23,-2 6 46,1-1-1,0 1 1,0-1-1,1 1 1,0 0-1,0 0 1,0-1-1,1 1 1,0 0 0,0 0-1,1 9 1,0 2-21,-1-14-57,0 0 1,0 0-1,0 0 0,1 0 1,0 0-1,-1 0 0,1 0 0,0 0 1,0 0-1,1 0 0,-1 0 1,1-1-1,-1 1 0,1 0 1,0-1-1,0 0 0,0 1 1,0-1-1,0 0 0,0 0 1,4 2-1,0 0-655,1-1 1,0 1-1,-1-2 0,1 1 1,0-1-1,0 0 0,14 2 1,17-1-4966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11 600,'0'0'17991,"23"-2"-17314,0-1-548,-14 1-88,1 1 0,-1-1 0,0 2 0,1-1 0,-1 2 0,0-1 0,1 1 0,-1 0 0,0 1 0,0 0 0,0 1 0,17 7 0,-12-4 13,0 1 0,-1 1 1,0 0-1,0 1 0,-1 1 1,0 0-1,-1 0 0,16 18 1,-24-24-39,1 1 1,-1-1 0,0 0-1,0 1 1,-1 0-1,1 0 1,-1 0 0,0 0-1,0 0 1,-1 0 0,1 0-1,-1 1 1,-1-1 0,1 1-1,-1-1 1,1 0-1,-1 1 1,-1-1 0,1 1-1,-1-1 1,0 0 0,-1 1-1,1-1 1,-1 0 0,0 0-1,0 0 1,-6 9-1,-3 1 36,-1 0-1,-1-1 0,-1 0 0,0-1 0,0-1 0,-1 0 1,-1-1-1,0-1 0,0-1 0,-21 10 0,33-18-30,1 0 0,0 0 0,-1-1 1,1 1-1,0-1 0,-1 0 0,1 0 0,-1 0 0,-4-1 0,8 1-12,0 0 1,-1 0-1,1 0 1,-1 0-1,1 0 1,0 0 0,-1 0-1,1 0 1,-1-1-1,1 1 1,0 0-1,-1 0 1,1 0-1,0-1 1,-1 1-1,1 0 1,0 0-1,-1-1 1,1 1-1,0 0 1,0-1-1,-1 1 1,1 0-1,0-1 1,0 1-1,0-1 1,-1 1-1,1-1 1,13-15 205,-10 13-156,0 0 0,0 0 0,1 1 0,-1 0 0,1 0 0,0 0 0,-1 0 0,1 0 0,0 1 0,0 0 1,0 0-1,1 0 0,-1 0 0,0 0 0,0 1 0,0 0 0,0 0 0,1 0 0,-1 0 0,0 1 0,0 0 0,0 0 0,0 0 1,8 3-1,-5 0 52,-1 0 0,0 0 0,1 1 0,-2 0 0,1 0 1,0 0-1,-1 1 0,0-1 0,-1 1 0,1 1 0,-1-1 1,6 13-1,15 37 519,-3 0 1,25 107 0,-3-13-412,-44-149-289,0 1 1,0-1 0,0 0-1,0 0 1,1 0-1,-1 1 1,0-1 0,1 0-1,-1 0 1,1 0-1,-1 0 1,1 0-1,0 0 1,-1 0 0,1 0-1,0 0 1,0 0-1,0 0 1,-1 0 0,1 0-1,0-1 1,0 1-1,0 0 1,0-1 0,1 1-1,-1-1 1,2 2-1,-2-4-382,1 1 0,-1 0-1,0-1 1,1 1 0,-1 0-1,0-1 1,0 0 0,0 1 0,0-1-1,0 1 1,-1-1 0,1 0-1,0 0 1,-1 0 0,1 1-1,0-3 1,8-26-5727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1 762 11562,'0'0'9398,"0"-25"-8707,0-11-496,2-116 597,5-2-89,-3 52-258,27-174 1,-23 260-419,0 19-36,9 28 82,13 54 475,-4 2 0,17 96 0,10 37-167,-40-174-472,-6-17-235,1 0-1,2-1 0,1 0 1,0 0-1,19 30 0,-34-67-4304,-1-5 1820,-2-6-497,-12-20-4158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9754,'0'0'12451,"165"115"-12355,-128-101-96,-1-6-1048,10-2-1001,-9-4-2328,-10 4-1336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1 821 9578,'0'0'11924,"12"-23"-11103,0 1-611,-5 10-94,0 0 0,0-1-1,-2 1 1,0-2 0,0 1 0,-1 0 0,-1-1 0,0 0 0,2-25 0,3-433 981,-9 325-923,6 217-10,3-1 0,3 0 1,3 0-1,29 85 0,-26-98-68,33 75-1,-43-115-86,1-1 1,0 1-1,1-2 0,1 1 1,0-1-1,1-1 0,0 0 1,1-1-1,18 15 0,-27-25-13,0 0 1,-1 0-1,1 0 0,0 0 1,0-1-1,0 1 0,0-1 0,0 0 1,0 0-1,0 0 0,0 0 0,1 0 1,-1-1-1,0 1 0,0-1 0,1 0 1,4-1-1,-5 0 6,-1 1 0,1-1 0,-1-1-1,0 1 1,1 0 0,-1-1 0,0 1 0,0-1 0,0 1 0,0-1 0,0 0 0,0 0 0,0 0 0,0 0-1,-1 0 1,3-5 0,2-5 8,-1-1 1,0 0-1,-1 0 0,0-1 0,-1 1 0,2-22 0,2-43 8,-4-99-1,-4 111-16,0 36-11,-2 1 0,-1-1 0,-12-40 0,5 21-131,3 32-671,7 17 741,1 0 0,-1 0 0,1 0 0,0 0 0,-1 0 0,1 0 0,-1 1 0,1-1 0,-1 0 0,1 0 0,0 0-1,-1 0 1,1 1 0,0-1 0,-1 0 0,1 0 0,0 1 0,-1-1 0,1 0 0,0 1 0,-1-1 0,1 0 0,0 1 0,0-1 0,-1 0 0,1 1 0,0-1 0,0 1 0,0-1-1,0 1 1,0-1 0,-1 0 0,1 1 0,0-1 0,0 1 0,0-1 0,0 1 0,0-1 0,0 0 0,0 1 0,1-1 0,-1 1 0,0 0 0,-2 65-6793,2-35 453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2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4641,'0'0'14234,"0"29"-13836,0 207 357,5-145-261,4 0-1,33 146 1,-26-159-1049,-14-63-105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4761,'0'0'11578,"156"-154"-10193,-110 123-545,9 4-456,-9 2-264,-10 0-120,1 9 0,-19 2-208,1 3-448,-10 6-712,-9 2-553,-9 0-687,-10 3-3594</inkml:trace>
  <inkml:trace contextRef="#ctx0" brushRef="#br0" timeOffset="1">156 105 10186,'0'0'8314,"110"140"-6162,-73-77-543,8 6-657,1 5-280,0 0-296,0-8-248,-9-8-128,-10-14 0,-9-11-368,1-14-640,-10-19-1113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4233,'0'0'15785,"-6"27"-14336,-1 3-1069,-3 7 176,2 0 0,-5 63-1,11-79-244,1 1-1,1-1 0,1 1 1,0-1-1,2 0 0,7 29 1,-8-44-244,0 0 1,1 1 0,0-1 0,0 0-1,1 0 1,-1 0 0,1-1 0,0 1-1,1-1 1,-1 0 0,1 0 0,0-1-1,1 1 1,-1-1 0,1 0 0,-1-1-1,1 1 1,0-1 0,1 0 0,-1-1-1,0 0 1,1 1 0,10 0-1,6 2-9,1-1 0,-1-2 0,0 0-1,39-3 1,-49 0-216,0 0 0,0-1 0,0-1 0,-1 0 0,0 0 0,1-1 0,-1-1 0,0 0 1,21-13-1,-32 17-24,0 0 1,0 1 0,-1-1 0,1 0-1,0 1 1,0-1 0,-1 0 0,1 0 0,-1 1-1,1-1 1,-1 0 0,1 0 0,-1 0 0,1 0-1,-1 0 1,0 0 0,1 0 0,-1 0-1,0 0 1,0 0 0,0 0 0,0 0 0,0 0-1,0 0 1,0 0 0,0 0 0,0 0-1,0 0 1,0 0 0,-1 0 0,1 0 0,-1 0-1,1 0 1,-1-1 0,-1-1-715,0-1 0,-1 1-1,1 0 1,-1 0 0,1 1 0,-1-1 0,0 1-1,-3-3 1,-20-12-5652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3713,'0'0'17522,"7"35"-15533,40 234 222,-30-119-1026,7 49-300,-17-163-872,1-1 1,1 0 0,21 48-1,-29-80-182,0 0-1,0 0 1,1 0 0,0 0-1,-1-1 1,1 1 0,0 0-1,0-1 1,1 0 0,-1 1-1,0-1 1,1 0-1,0 0 1,3 2 0,-6-29-10931,-7 7-1763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12587,'0'0'9238,"27"-2"-7682,404-40 88,-174 28-1166,68-8-578,-430 18-8462,31 12 3017,1 7-1774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10282,'0'0'9446,"29"0"-7468,-27 0-1943,287-14 2585,235-61-1258,78-9-86,-563 78 1178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13099,'0'0'6561,"0"193"-6169,9-119-80,0 0 104,0-5-95,0-11-193,1-14-128,-10-17-345,9-16-999,-9-19-1744,0-28-2226,0-10-1711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10722,'0'0'7621,"21"16"-7345,70 46 29,-88-60-282,0 0 0,1 0 1,-1 0-1,1 0 0,0-1 0,-1 1 0,1-1 1,0 0-1,0 0 0,0-1 0,0 1 0,6-1 1,-8 0-7,-1 0 1,1 0 0,-1-1 0,0 1-1,1-1 1,-1 1 0,0-1 0,1 0-1,-1 1 1,0-1 0,0 0 0,1 0-1,-1 0 1,0 0 0,0 0 0,0 0-1,0 0 1,0-1 0,-1 1 0,1 0-1,0 0 1,0-2 0,2-5 98,-1-1 0,0 1 0,-1 0 1,0 0-1,0-1 0,-1 1 0,-1-16 1,1 10 83,0 12-148,0 0-1,-1 0 0,1 0 1,0 0-1,-1 0 1,1 0-1,-1 0 0,0 0 1,1 0-1,-1 0 0,0 0 1,0 0-1,0 0 0,-1 1 1,1-1-1,0 1 0,-1-1 1,1 1-1,-1-1 0,1 1 1,-1 0-1,0-1 1,1 1-1,-1 0 0,0 0 1,0 0-1,0 1 0,0-1 1,0 0-1,0 1 0,0-1 1,0 1-1,0 0 0,0-1 1,0 1-1,0 0 0,0 0 1,0 1-1,-3-1 1,1 1-29,1-1 1,0 0 0,-1 1-1,1 0 1,-1 0 0,1 0-1,0 0 1,0 0 0,0 1-1,0-1 1,0 1 0,0 0-1,0 0 1,0 0 0,1 1-1,-1-1 1,1 0 0,-1 1-1,1 0 1,0-1 0,0 1-1,0 0 1,1 0 0,-3 4-1,2 0-279,0 0 0,0 0 0,0 0 0,1 0 0,0 0 0,0 0 0,1 1 0,0-1 0,1 0 0,-1 1 0,1-1 0,0 0 0,1 0 0,0 0 0,0 0-1,1 0 1,0 0 0,0-1 0,0 1 0,1-1 0,0 0 0,6 8 0,26 20-5054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8122,'0'0'14083,"9"-1"-13130,22 1-537,0 1-1,0 1 1,58 13 0,31 3-228,90-12-2199,-208-5 1664,0-1 0,0 0-1,0 0 1,0 0 0,1 0 0,-1-1-1,0 1 1,0 0 0,0-1-1,0 0 1,0 1 0,0-1 0,0 0-1,0 0 1,0 0 0,0 0-1,-1 0 1,1-1 0,0 1 0,-1 0-1,3-4 1,7-13-6033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10114,'0'0'10134,"18"11"-9192,-4-3-851,9 6 308,0 1 1,38 34-1,-54-43-291,-1 0-1,0 1 1,0 0 0,0 0 0,-1 1 0,0-1-1,0 1 1,-1 0 0,0 1 0,0-1 0,-1 1-1,0-1 1,-1 1 0,2 12 0,-3-10 27,0 0 0,-1 0 0,-1 0 0,0 0 0,0 0 0,-1-1 0,0 1 0,-1 0 0,0-1 0,-1 0 0,-9 18 0,5-14-33,-1-1-1,0 0 0,-1 0 1,-1-1-1,0 0 0,0 0 1,-18 12-1,23-19-166,0 0-1,-1-1 1,1 0-1,-13 6 1,0-9-2613,17-17-7833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11242,'0'0'8528,"-20"32"-7583,-61 111-269,75-130-566,1 0-1,1 0 1,0 0-1,1 0 0,0 1 1,1-1-1,0 1 1,1 0-1,1-1 1,2 20-1,-1 3 176,-2-2-61,1-1 0,2 1 1,2-1-1,1 0 1,9 33-1,-11-56-212,1-1 0,-1 1-1,2-1 1,-1 0 0,1 0 0,0-1 0,1 0 0,0 0 0,0 0-1,1 0 1,0-1 0,0 0 0,1-1 0,0 0 0,0 0-1,1 0 1,-1-1 0,1-1 0,0 1 0,0-1 0,15 4 0,-14-5-79,-1 0 0,1-1 0,0 0 0,0 0 0,0-1 1,0 0-1,0-1 0,0 0 0,0 0 0,-1-1 0,1-1 1,0 0-1,0 0 0,0-1 0,-1 0 0,0 0 1,1-1-1,-1-1 0,-1 1 0,1-1 0,-1-1 0,0 0 1,0 0-1,0 0 0,-1-1 0,0 0 0,10-13 1,-10 8 7,1 1 0,-2-1 1,1-1-1,-2 1 0,0-1 1,0 0-1,-1-1 0,-1 1 1,0-1-1,-1 1 0,1-27 1,-2 17 94,-2 1 1,-1-1 0,-1 1 0,0 0-1,-2 0 1,-11-35 0,14 52 26,0 0 1,0-1-1,0 1 1,0 1-1,-1-1 0,1 0 1,-2 0-1,1 1 1,0 0-1,-1-1 1,-4-3-1,6 37 240,2-12-208,0-1 0,1 0-1,0 1 1,2-1 0,0 0 0,0 0 0,2 0 0,7 19-1,-5-19-50,0 0-1,1 0 0,1 0 1,1-1-1,21 26 0,-26-36-45,0 0-1,0-1 0,0 0 0,1 0 0,0 0 0,-1-1 0,1 0 0,0 0 0,0-1 0,1 1 0,-1-1 0,1 0 0,-1-1 0,1 0 1,-1 0-1,1 0 0,0-1 0,-1 0 0,11-1 0,-14 1-3,0-1 0,-1 1-1,1-1 1,0 0 0,-1 0 0,1 0 0,0 0 0,-1 0 0,1 0 0,-1-1-1,0 1 1,0-1 0,1 0 0,-1 1 0,0-1 0,0 0 0,2-3-1,-1 0 7,1-1 0,-1 1 0,0 0 0,-1-1 0,1 0 0,-1 1 0,2-11 0,0-6 27,0-1 0,-2 1 0,-1-33 0,-2 41-18,0-1 1,-1 1-1,0 0 0,-1 0 0,-1 0 1,0 0-1,-1 0 0,-1 1 0,0 0 1,-1 0-1,0 0 0,-12-14 0,5 8 17,-1 1 0,-1 1 1,-1 0-1,0 1 0,-1 1 0,-36-23 0,46 33-8,1 1 0,-1 0 0,1 0 0,-1 0 0,0 1 1,0 1-1,-1-1 0,1 1 0,-1 1 0,1-1 0,-1 1 0,1 1 0,-16 0 0,22 1-23,-1 0-1,0-1 0,1 1 1,-1 0-1,1 1 0,-1-1 1,1 0-1,0 1 0,0-1 0,-1 1 1,1-1-1,0 1 0,0 0 1,0 0-1,1 0 0,-1 0 1,0 1-1,1-1 0,-1 0 1,1 1-1,0-1 0,0 1 1,0-1-1,0 1 0,0-1 1,1 1-1,-1 0 0,0 4 1,-1 12-97,0-1 1,0 1 0,3 21-1,-1-24-89,0 4-278,1 0 0,1-1 0,1 1 0,0-1 1,2 0-1,7 21 0,-5-20-886,2-2 0,0 1 0,13 19 0,24 28-4853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2 740 11779,'0'0'7549,"0"-30"-6331,0-7-938,-1-2-47,2 0 0,9-59 1,35-137 39,0 4-197,-44 215-105,1 1 327,5 35-47,32 195 1230,-37-206-1444,54 190 567,-49-179-558,0-1 1,2-1-1,0 1 0,2-1 1,0-1-1,0 0 1,2 0-1,14 14 1,-22-26-50,1 0 0,0-1 0,0 1 0,0-1 1,0-1-1,12 6 0,-16-8 0,-1 0 0,1-1 0,0 1 0,0 0 0,0-1 0,0 1 0,0-1 0,0 0 0,0 0 0,0 0 0,0 0 0,0 0 0,0 0 0,0 0 0,0-1 0,0 1 0,-1-1 0,1 1 0,0-1 0,0 0 0,0 1 0,0-1 0,-1 0 0,1-1 1,0 1-1,-1 0 0,1 0 0,-1-1 0,0 1 0,2-2 0,3-7 2,0 0 0,-1 0 1,-1 0-1,0-1 0,0 0 1,-1 0-1,0 0 1,-1 0-1,2-17 0,1-111-20,-5 120 17,-2-11-122,-1 0 0,-1 0 0,-1 1 0,-2 0 0,-13-34 0,17 50-85,-2 4-1756,1 14-1359,2 18-1203,2 11-167,0 2-1089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2737,'0'0'15786,"-1"29"-14573,-3 41-332,3-1-1,16 131 1,-2-127-354,-5-25-356,1 0-1,3 0 0,20 52 0,-21-85-2242,-6-26-934,-3-33-3484,-2 42 5818,0-41-8089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11466,'0'0'9362,"165"47"-8089,-92-39-617,-9-3-416,0-5-240,-9 0-288,-18 0-944,0 0-777,-28 0-2480,0 0-1768</inkml:trace>
  <inkml:trace contextRef="#ctx0" brushRef="#br0" timeOffset="1">633 0 10938,'0'0'8490,"9"187"-6914,0-99-567,1 6-353,-1-1-88,9-8-112,-9-10-264,0-20-192,1-17-8,-1-19-728,-9-13-1264,0-12-713,0-27-2000,0-5-1072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7258,'0'0'11774,"26"-2"-11106,-12 0-615,0 0-23,1 0 0,-1 1 0,0 1-1,1 0 1,-1 1 0,1 1 0,-1 0 0,0 0-1,1 2 1,-2 0 0,1 0 0,22 12-1,-30-13-58,0 1-1,-1-1 1,1 1-1,-1 1 0,0-1 1,0 1-1,-1 0 1,1 0-1,-1 0 1,0 1-1,-1-1 0,1 1 1,-1 0-1,0 0 1,0 0-1,-1 1 1,0-1-1,0 1 0,1 12 1,-2-10 35,-1 0 1,-1-1 0,1 1-1,-2 0 1,1-1 0,-1 1-1,0-1 1,-1 1-1,0-1 1,-1 0 0,1 0-1,-1 0 1,-1-1 0,0 1-1,-6 7 1,-7 7 64,-2-2 0,-42 37 1,29-28-81,24-18-886,20-14 627,21-15 275,-30 16 21,70-46-50,-65 44 200,0 1 1,0 0-1,0 0 0,0 1 1,1-1-1,-1 1 1,1 1-1,-1 0 0,11-1 1,-16 3-93,0-1-1,0 1 1,0-1 0,0 1 0,0 0 0,-1 0 0,1 0 0,0 0 0,-1 0 0,1 0-1,0 0 1,-1 1 0,0-1 0,1 0 0,-1 1 0,0-1 0,1 1 0,-1 0-1,0-1 1,1 4 0,22 45 868,-19-37-776,9 23-30,-7-16-182,1-1 0,0 0 0,1 0 0,18 25 0,-24-40-206,0 0-1,0-1 1,1 1 0,-1-1 0,1 0-1,0 0 1,0 0 0,0 0 0,0-1-1,6 3 1,-6-3-132,-1-1 0,1 0 0,0-1-1,0 1 1,-1-1 0,1 1 0,0-1 0,-1 0 0,1 0 0,0-1 0,0 1-1,-1-1 1,1 0 0,0 0 0,3-1 0,-4 0 53,0 0 1,0 0 0,0 0-1,-1 0 1,1-1 0,-1 1-1,1-1 1,-1 1 0,0-1-1,0 0 1,0 0-1,0 0 1,0 0 0,-1 0-1,1-1 1,-1 1 0,0 0-1,1-5 1,12-63-1910,-12 49 2835,-1 1 1,-3-35-1,1 46 256,0 0 1,-1 0-1,0 0 1,-1 0 0,0 0-1,-1 0 1,-6-12-1,12 32 2882,-3 16-2378,0 12-747,3-25-448,0-1-1,1 1 0,1-1 1,-1 0-1,2 0 0,0 0 1,0-1-1,1 1 0,1-1 1,0-1-1,0 1 1,1-1-1,14 14 0,-15-17-157,0 0-1,1-1 0,0 0 0,0 0 1,1-1-1,-1 0 0,1 0 0,0-1 1,1 0-1,-1 0 0,1-1 0,-1-1 1,1 0-1,0 0 0,0-1 1,0 0-1,18-1 0,-25 0-22,0-1 0,1 0 0,-1 1 1,0-2-1,0 1 0,0 0 0,0 0 0,0-1 0,0 0 0,0 0 1,0 0-1,-1 0 0,1 0 0,-1 0 0,1-1 0,-1 1 0,0-1 1,0 1-1,0-1 0,0 0 0,0 0 0,-1 0 0,1 0 0,-1 0 1,0-1-1,0 1 0,0 0 0,-1 0 0,1-5 0,2-9 3,-1 0-1,-1-1 0,0 1 1,-4-27-1,1 31 22,0 1-1,-2-1 0,1 1 0,-2 0 1,0 0-1,0 1 0,-1-1 0,0 1 1,-1 1-1,0-1 0,-1 1 1,-12-13-1,5 6 36,-1 2-1,-1 0 1,0 1 0,-1 0-1,0 2 1,-27-14 0,40 23-43,0 0 0,0 1 0,-1 0 0,1 0 0,-1 1 0,0-1 0,1 1 0,-1 0 0,0 1 0,0 0 0,-8 0 0,11 0-13,0 1 0,0 0 1,1 0-1,-1-1 1,0 1-1,1 1 0,-1-1 1,1 0-1,0 1 1,-1-1-1,1 1 1,0 0-1,0 0 0,0 0 1,0 0-1,0 0 1,0 0-1,1 0 0,-1 1 1,1-1-1,-1 1 1,1-1-1,0 1 0,-1 3 1,-2 8-289,1 1-1,0-1 1,1 1 0,1-1 0,0 24 0,6 32-4776,-5-66 4434,1 0 0,-1 0 0,1-1 1,0 1-1,0 0 0,0-1 0,1 1 0,1 3 0,22 19-7049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19 164 7434,'0'0'7177,"-3"32"-5831,0 2-1011,-9 175 1051,12-166-1083,-1 14 263,9 68-1,-6-109-491,1 1 0,0 0 0,1-1 0,1 1 0,1-1 0,0-1 0,1 1 0,14 22 0,-19-36-101,-1 0 0,0 0 0,1 1 0,0-1 1,0 0-1,-1-1 0,1 1 0,0 0 0,0 0 1,1-1-1,-1 0 0,0 1 0,0-1 0,1 0 1,-1 0-1,1 0 0,-1 0 0,1 0 1,-1-1-1,1 1 0,0-1 0,-1 0 0,1 0 1,-1 0-1,1 0 0,0 0 0,-1 0 0,1-1 1,0 1-1,-1-1 0,1 0 0,3-2 0,1 0-66,-1 0-1,0-1 0,0 1 1,0-1-1,-1-1 0,0 1 0,0-1 1,0 0-1,0-1 0,7-9 0,-12 14 117,1 0-1,0 0 1,-1 0-1,1 0 1,0 0-1,0 0 0,-1 1 1,1-1-1,0 0 1,0 0-1,0 1 0,0-1 1,0 1-1,0-1 1,0 1-1,0-1 1,0 1-1,0 0 0,0-1 1,0 1-1,1 0 1,-1 0-1,0 0 0,0 0 1,0 0-1,0 0 1,0 0-1,0 0 0,1 0 1,-1 1-1,0-1 1,0 0-1,0 1 1,0-1-1,0 1 0,0-1 1,1 2-1,37 32 633,-24-19-1019,76 65-11479,-90-80 11920,-1 1 1,1 0 0,-1 0-1,1-1 1,-1 1 0,1 0 0,0-1-1,0 1 1,-1-1 0,1 1 0,0-1-1,0 1 1,-1-1 0,1 0-1,0 1 1,0-1 0,0 0 0,0 0-1,-1 0 1,1 1 0,0-1 0,0 0-1,0 0 1,0 0 0,0 0 0,0-1-1,-1 1 1,1 0 0,0 0-1,0 0 1,0-1 0,0 1 0,-1 0-1,1-1 1,0 1 0,0-1 0,0 1-1,-1-1 1,1 1 0,0-1-1,-1 1 1,1-1 0,0-1 0,10-24 2593,-3-23 673,2-70 0,-8-49-896,7-84-1495,-4 202-876,2-24-20,25-107 0,-32 181-60,0 0-1,0 0 1,0 0-1,0 0 1,0 0-1,0 0 1,1 0 0,-1 1-1,0-1 1,0 0-1,0 0 1,0 0 0,0 0-1,0 0 1,0 0-1,1 0 1,-1 0-1,0 0 1,0 0 0,0 0-1,0 0 1,0 0-1,0 0 1,1 0-1,-1 0 1,0 0 0,0 0-1,0 0 1,0 0-1,0 0 1,0 0-1,1 0 1,-1 0 0,0 0-1,0 0 1,0-1-1,0 1 1,0 0-1,0 0 1,0 0 0,0 0-1,1 0 1,-1 0-1,0 0 1,0 0-1,0 0 1,0-1 0,0 1-1,0 0 1,0 0-1,0 0 1,0 0-1,0 0 1,0-1 0,6 23-81,3 33 156,11 235 948,-10-196-928,-7-44-373,3 0 1,1 0-1,3-1 0,24 70 0,-33-116-2730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9514,'0'0'8650,"55"140"-7314,-9-96-528,0-6-808,0-10-712,18-14-1536,-9-12-1793,-9-2-584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 9250,'0'0'7276,"-1"28"-5826,-2-1-1104,1-9-159,1 0 1,0 0-1,1 0 0,1 0 1,1-1-1,0 1 1,2 0-1,6 21 0,5 5 401,30 62 0,-37-89-449,1-1 1,0-1-1,2 0 1,0 0 0,0-1-1,26 24 1,-32-34-130,0-1 1,0 1-1,0-1 0,1 0 1,-1-1-1,12 5 1,-15-6-12,0-1 0,-1 1 1,1-1-1,-1 1 0,1-1 1,0 0-1,-1 0 0,1 0 1,0 1-1,0-2 0,-1 1 1,1 0-1,0 0 0,-1 0 1,1-1-1,0 1 0,-1-1 1,1 1-1,-1-1 0,1 0 1,-1 0-1,1 0 0,-1 0 0,1 0 1,-1 0-1,0 0 0,1 0 1,-1 0-1,0-1 0,2-1 1,3-10-3,-1-1 0,0 0 0,0 0 0,-2 0 1,0 0-1,0 0 0,0-16 0,2-108-20,-5 124 23,0-23 5,-1 0 0,-2 0 0,-10-53 0,-15-18-970,24 100-457,1 8-729,0 16-3134,3 5-814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10962,'0'0'12631,"10"6"-12044,23 10-37,1-2 0,51 15 1,-68-24-738,1 0-1,0-2 1,-1 0 0,1-1 0,1-1 0,-1 0-1,35-5 1,-49 4-288,-1-1-1,0 0 1,0 0-1,0-1 1,0 1-1,0-1 0,0 1 1,0-1-1,-1 0 1,1 0-1,0 0 1,-1 0-1,5-5 1,11-15-6143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6969,'0'0'10051,"-9"24"-7843,5-13-1886,-4 8 135,0 0-1,2 1 0,1 0 1,0 0-1,1 1 0,1 0 1,0 22-1,3-21-238,1-1 1,1 1-1,1-1 1,1 1-1,1-1 1,0 0-1,2-1 1,0 1-1,2-1 1,0-1-1,13 21 0,-15-30-266,0 0-1,0-1 0,1 0 0,0 0 0,1-1 0,0 0 0,0 0 0,1-1 0,-1 0 0,2-1 0,-1 0 0,1-1 0,0 0 0,0-1 0,0 0 0,1 0 0,-1-1 0,1-1 0,0 0 0,0-1 0,19 0 0,-29-1-43,0 1 0,0-1 0,0-1 0,0 1 0,0 0 0,1 0 0,-1-1 0,0 1 0,0-1 0,0 0 0,-1 1 0,1-1 0,0 0 0,0 0 0,0 0 0,-1 0 0,1-1 0,0 1 0,-1 0 0,1-1 0,-1 1 0,1-1 0,-1 0 0,0 1 0,0-1 0,0 0 0,0 0 0,0 0 0,0 0 0,0-2 0,1-5-830,0-1 1,-1 1-1,0-1 0,-1 1 1,-1-17-1,0-1-1778,1-20-3329</inkml:trace>
  <inkml:trace contextRef="#ctx0" brushRef="#br0" timeOffset="1">0 185 12051,'0'0'8185,"165"30"-7248,-110-25-873,-9-5-64,-9 0-1121,-10 0-1023,-8-8-2345,-10-6-968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3729,'0'0'17444,"174"82"-17444,-119-76-505,-9-6-1239,18 0-2273,-9 0-936,-9-11-1432</inkml:trace>
  <inkml:trace contextRef="#ctx0" brushRef="#br0" timeOffset="1">523 0 2633,'0'0'14796,"-6"25"-13524,3-11-1071,-12 45 754,-6 70 0,10-48-60,5 1-1,6 130 1,0-208-894,1 0 0,0 0 0,0 1 0,0-1 0,0 0 0,1-1 0,0 1 0,-1 0 0,2 0 0,-1-1 0,0 1 1,1-1-1,-1 0 0,1 0 0,0 0 0,0 0 0,0 0 0,0 0 0,1-1 0,-1 0 0,1 1 0,0-1 0,-1-1 0,1 1 0,0-1 1,0 1-1,0-1 0,0 0 0,0 0 0,1-1 0,-1 1 0,6-1 0,8 1-114,-1-1-1,0-1 1,1 0-1,-1-2 1,0 0-1,25-7 1,-40 9-199,34 1-10380,-17 0 2200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10506,'0'0'6706,"-9"179"-5042,9-94-312,0 9-528,0 2-551,0-3-273,9-5-377,0-11-839,0 0-1048,-9-22-2209,9-16-1336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19:3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7138,'0'0'14180,"11"-7"-13820,-7 5-336,36-23 60,-38 24-88,0-1 1,0 0-1,0 1 0,0-1 1,0 0-1,0 0 0,-1 0 1,1 0-1,-1 0 1,1 0-1,-1-1 0,0 1 1,0-1-1,0 1 1,0 0-1,0-1 0,0-4 1,-1 6 379,-2 3-297,-1 0 0,1 1 0,0-1 1,0 1-1,0-1 0,0 1 0,0 0 1,1 0-1,-1 0 0,1 0 0,-2 5 1,1-4-112,1-1-933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15243,'0'0'6443,"2"14"-5856,36 210 785,5 20-168,-39-207-1163,21 145-326,-21-171-3439,-2-26 774,-1-33-2226,-1 46 4734,0-54-6654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7842,'0'0'11842,"9"-4"-11427,6-1-320,-1 1-1,1 0 1,0 1 0,0 0 0,0 1-1,0 1 1,0 1 0,0 0 0,1 1-1,-1 0 1,0 1 0,0 1 0,0 1-1,-1 0 1,1 1 0,-1 0 0,0 1-1,0 0 1,-1 2 0,0-1 0,0 2-1,14 11 1,-23-15-70,0-1 0,0 1 0,0 0-1,0 0 1,-1 0 0,0 0 0,0 1 0,-1-1-1,1 1 1,-1 0 0,0-1 0,-1 1 0,0 0 0,1 0-1,-2 0 1,1 1 0,-1-1 0,0 0 0,0 0 0,-1 0-1,0 0 1,-2 10 0,1-7 9,-1 0 0,0-1 0,0 0 0,-1 0 0,0 0 0,-1 0 0,1-1 0,-1 1 0,-1-1 0,1 0 0,-1-1 1,-1 1-1,1-1 0,-13 9 0,7-8 2,0 0 1,0-1 0,-1 0-1,0 0 1,0-2 0,0 0-1,-18 4 1,2-4-591,-1-1-1,-38-2 1,66-1-762,8 10-4841,13 5 2108,-15-12 2598,22 16-3445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9882,'0'0'11149,"1"-16"-10758,57-282 987,-55 283-1360,52-280 853,-47 273-570,7 46-151,14 42 167,-3 2 0,27 110 0,-26-84-244,-5-18-64,18 114 1,-39-155-550,-19-57-8984,0-13 3175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10722,'0'0'8890,"201"86"-8890,-146-73 0,10-4-1344,17-9-1401,-27 0-1392,0 0-1712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14 4705,'0'0'14250,"-21"-2"-13549,-7-2-478,7 1 220,0 0-1,-35 1 1,56 3-431,-1-1 1,1 0-1,-1 0 0,1 0 0,-1 0 0,1 1 1,0-1-1,-1 0 0,1 1 0,-1-1 0,1 0 0,0 1 1,-1-1-1,1 0 0,-1 1 0,1-1 0,0 0 1,0 1-1,-1-1 0,1 1 0,0-1 0,0 1 1,0-1-1,-1 1 0,1-1 0,0 1 0,0-1 0,0 1 1,0-1-1,0 1 0,-1 27 95,2-21-87,0 0 0,0-1-1,1 1 1,0 0-1,4 11 1,14 10 66,1-2 1,1 0-1,1-1 1,47 38-1,-35-32 330,43 49 0,-77-80-395,-1 1-1,1-1 1,-1 0-1,0 1 1,1-1 0,-1 1-1,1-1 1,-1 1-1,0-1 1,1 1-1,-1-1 1,0 1-1,0-1 1,0 1 0,1 0-1,-1-1 1,0 1-1,0-1 1,0 1-1,0 0 1,0-1-1,0 1 1,0-1 0,0 1-1,0 0 1,0-1-1,0 1 1,-1-1-1,1 1 1,0 0-1,0-1 1,-1 1-1,1-1 1,0 1 0,-1-1-1,1 1 1,0-1-1,-1 1 1,1-1-1,-1 0 1,1 1-1,-1-1 1,1 1 0,-1-1-1,1 0 1,-1 0-1,1 1 1,-1-1-1,0 1 1,-34 7 196,30-7-180,-69 9 29,39-6-235,-62 15 0,92-15-515,7-1-931,8-2-3549,7-1 3675,-1-1-1,1-1 1,-1 0-1,28-9 1,19-12-4156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17 9210,'0'0'11442,"-21"-3"-11116,-65-8-217,65 9-97,41 17-115,8 13 371,-2 0-1,-1 2 0,43 66 1,-35-49 79,-25-36-218,0 0 0,-1 0-1,-1 1 1,0 0 0,0 0 0,-1 1 0,-1 0 0,0-1 0,-1 1-1,0 1 1,-1-1 0,0 0 0,-1 1 0,-1-1 0,-1 17 0,0-26-100,0 0 1,-1 0 0,1 0 0,-1-1 0,0 1 0,0-1 0,0 1 0,0-1 0,-1 0 0,1 1 0,-1-1 0,0-1 0,0 1 0,0 0 0,0-1-1,0 1 1,-1-1 0,1 0 0,-1 0 0,0 0 0,1-1 0,-1 1 0,0-1 0,0 0 0,0 0 0,-6 0 0,-13 3 21,0-2 1,0 0-1,-34-3 1,30 1-76,19-1-26,-1 1 0,1-1 0,0-1 0,0 1 0,0-1 0,0-1 0,0 1 0,0-2 0,0 1 0,1-1 0,-14-9 0,21 13-9,0 0 0,0 0 0,0 0 1,0 0-1,-1 0 0,1 0 0,0 0 0,0 0 0,0 0 0,0 0 0,-1 0 0,1 0 0,0 0 0,0 0 0,0 0 0,0 0 0,0-1 0,-1 1 0,1 0 0,0 0 1,0 0-1,0 0 0,0 0 0,0 0 0,0-1 0,0 1 0,0 0 0,0 0 0,0 0 0,0 0 0,-1-1 0,1 1 0,0 0 0,0 0 0,0 0 0,0 0 0,0-1 1,0 1-1,0 0 0,0 0 0,0 0 0,1 0 0,-1-1 0,0 1 0,0 0 0,0 0 0,0 0 0,0 0 0,0 0 0,0-1 0,0 1 0,0 0 0,0 0 0,0 0 1,1 0-1,-1 0 0,0 0 0,0-1 0,16 0-2934,77 1-3806,-47 0 804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12739,'0'0'7029,"-2"25"-5934,1 74 393,14 128 1,9-27-81,27 184-1044,-43-366-1488,0-21-1785,2-29-3547,-8-3-521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11226,'0'0'8878,"0"24"-8679,0-18-192,-1 13 96,1 0-1,1 0 1,1 0 0,0-1 0,2 1 0,0-1-1,1 1 1,1-1 0,0-1 0,12 23 0,-9-26 24,0 0 1,1-1-1,1 0 0,0 0 1,13 10-1,-19-19-96,-1 0 0,1 0-1,1-1 1,-1 1-1,0-1 1,1-1-1,0 1 1,-1-1-1,1 0 1,0 0 0,0-1-1,0 0 1,1 0-1,-1 0 1,0-1-1,12 0 1,-16-1-21,0 1-1,0 0 1,0-1 0,0 0-1,1 1 1,-1-1 0,0 0-1,0 0 1,-1 0 0,1 0 0,0-1-1,0 1 1,-1-1 0,1 1-1,0-1 1,-1 1 0,1-1-1,1-3 1,0 0 22,0-1 0,0 1 0,-1-1 1,0 0-1,0 0 0,2-10 0,0-8 116,-2-1 0,0-37 0,-2 55-113,0-12 35,1 5-33,0 0 1,-2 1-1,1-1 1,-2 0-1,0 1 0,0-1 1,-1 1-1,-1 0 1,0 0-1,-9-18 0,5 17 24,0 1-1,-1 0 0,-1 0 0,0 1 0,-23-21 0,28 28 5,-1 1-1,0-1 1,-1 1-1,1 0 1,-1 1-1,1 0 1,-1 0-1,0 0 1,0 1-1,-1-1 1,1 2-1,0-1 1,-1 1-1,-10 0 1,16 1-69,-1 1 1,0-1 0,1 1 0,-1-1-1,0 1 1,1 0 0,-1 0 0,1 0-1,-1 1 1,1-1 0,-1 0-1,1 1 1,0 0 0,0-1 0,0 1-1,0 0 1,0 0 0,0 0 0,1 0-1,-1 1 1,1-1 0,-1 0-1,1 1 1,0-1 0,0 1 0,0-1-1,0 1 1,0 0 0,0-1 0,1 1-1,-1 3 1,-2 12-312,1 0 1,1 0-1,1 29 1,0-31-249,0-12 354,0 1 1,0-1-1,1 1 0,0-1 0,0 1 0,0-1 1,0 0-1,1 1 0,-1-1 0,1 0 1,0 0-1,1 0 0,-1-1 0,1 1 1,-1 0-1,4 3 0,39 27-5067,-8-16-314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120 116 9642,'0'0'9932,"6"-12"-9818,-2 5-39,31-51-197,-32 55 185,-1-1-1,1 2 1,-1-1 0,1 0 0,0 0 0,0 1-1,0 0 1,0-1 0,1 1 0,-1 0-1,0 1 1,1-1 0,0 1 0,-1-1 0,1 1-1,0 0 1,0 0 0,4 0 0,-7 2-20,0-1 1,0 1-1,0-1 0,0 1 1,0-1-1,0 1 1,0 0-1,0 0 1,0-1-1,-1 1 0,1 0 1,0 0-1,-1 0 1,1 0-1,-1 0 1,1 0-1,-1 0 0,1 0 1,-1 0-1,1 0 1,-1 0-1,0 0 1,0 1-1,9 34 565,-8-28-423,8 42 213,-3 1 1,-2-1-1,-2 1 1,-6 58-1,3-95-369,-1-1 0,-1 1 0,0-1 0,-1 0 0,0 0 0,-1 0 0,0-1-1,-1 1 1,-1-1 0,0 0 0,0-1 0,-1 0 0,-1 0 0,0-1 0,0 0 0,-1 0-1,-18 12 1,25-20-51,0 0 0,0 0 0,0 0 0,0-1-1,0 1 1,-1-1 0,1 0 0,-1 0 0,1 0-1,-1 0 1,1-1 0,-1 0 0,1 1-1,-1-1 1,1 0 0,-1-1 0,0 1 0,1-1-1,-1 0 1,1 1 0,0-2 0,-1 1 0,1 0-1,0-1 1,-1 1 0,1-1 0,0 0 0,0 0-1,0 0 1,1 0 0,-1-1 0,0 1 0,1-1-1,0 0 1,0 1 0,-1-1 0,1 0 0,1 0-1,-1-1 1,0 1 0,1 0 0,-2-6 0,-4-9-5,5 15 26,0-1-1,1 0 0,-1 0 1,1 0-1,0 0 0,0 0 1,1 0-1,-1-5 0,13 10 124,16 7-26,0 1 1,30 15 0,-37-14-90,1-1 0,1-1 0,-1-1 0,1-1 0,24 3 0,-37-8-65,57 2-1214,-63-4 993,0 1 0,1-1-1,-1 0 1,0 0 0,0-1 0,0 1 0,0-1-1,0 0 1,0 0 0,0 0 0,0-1 0,-1 1-1,7-6 1,4-8-1698,-1 0-1,-1 0 1,-1-2-1,17-30 1,-7-10-5256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9274,'0'0'10788,"20"28"-8737,-3-3-1616,18 24 393,-2 2 1,27 56-1,-33-53-371,-3 1-1,-2 1 1,-3 1 0,-2 0-1,-3 2 1,-2 0-1,-3 0 1,3 95-1,-12-128-362,1-6-32,0-1 1,-2 0 0,0 0 0,-1 0 0,-1 0 0,-1 0-1,0 0 1,-10 24 0,0-18-24,0 0-1,-2-1 1,-1-1 0,-25 29 0,27-35-49,8-13-1064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13571,'0'0'8214,"10"8"-7632,20 11-331,1-2 0,1-1 0,66 23-1,-81-33-187,-5-3-49,0 1 0,-1 0 0,22 12 1,-31-15 6,1 1 0,-1-1-1,0 1 1,0 0 0,1 0 0,-1 0 0,0 0 0,-1 0 0,1 0 0,0 0 0,-1 1 0,1-1 0,-1 1 0,0-1 0,1 1 0,-1-1 0,-1 1 0,1 0 0,0 0 0,-1-1 0,1 1 0,-1 4 0,0 2 88,-1-1 0,0 0 1,-1 1-1,0-1 0,0 0 0,0 0 1,-1 0-1,-1-1 0,1 1 1,-1-1-1,-8 12 0,-7 6 91,-39 41 0,25-31-47,-22 23 97,33-37-79,0 2 1,2 0 0,1 1-1,0 1 1,2 1 0,-19 36-1,35-59-162,-1 0 0,1 1-1,0-1 1,0 0 0,0 0-1,0 1 1,1-1 0,-1 1-1,1-1 1,0 0 0,0 1 0,0-1-1,0 1 1,1-1 0,-1 0-1,2 6 1,0-7-12,-1-1-1,1 1 1,-1 0 0,1 0 0,0-1-1,0 1 1,0-1 0,0 1-1,0-1 1,0 0 0,0 0-1,0 0 1,0 0 0,0 0 0,1 0-1,-1 0 1,0-1 0,1 1-1,-1-1 1,1 0 0,-1 0-1,4 0 1,13 2-137,2 0 95,1-1-1,29-2 1,-46 0-147,0 1 0,-1-1 1,1 1-1,-1-2 1,1 1-1,-1 0 0,1-1 1,-1 0-1,0 0 0,1 0 1,-1 0-1,0-1 1,-1 0-1,1 0 0,0 0 1,5-6-1,-7 6-279,-1 0 0,1-1 0,0 0 0,-1 1 0,0-1 0,0 0 0,0 0 0,0 0 0,-1 0 0,1 0 0,-1 0 0,0 1 0,0-1 0,-1 0 0,0-4 0,0-13-2655,1-11-1939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11362,'0'0'12275,"147"30"-11659,-83-22-296,-9-5-248,0-3-72,-9 0-288,-10 0-656,-8-6-1024,8-10-1801,-17-1-1552,-1 9-3249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4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46 201 15171,'0'0'7610,"138"19"-7610,-102-19-248,-8 0-536,-1 0-609,-18 0-991,-9-5-1993,0-12 304,0-2-1024</inkml:trace>
  <inkml:trace contextRef="#ctx0" brushRef="#br0" timeOffset="1">46 201 7346,'-46'-184'11610,"74"184"-10714,8 0-160,10 0-376,9 0-360,0-3-376,19-2-1352,-10 2-2233,-9-3-2192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11162,'0'0'11948,"23"0"-11444,7-1-408,135 1 91,-161 0-162,0 0-1,-1 0 0,1 0 1,-1 1-1,1 0 1,0 0-1,-1 0 1,0 0-1,1 0 0,-1 1 1,0 0-1,0-1 1,1 1-1,-1 0 1,-1 0-1,1 1 0,0-1 1,-1 1-1,1-1 1,-1 1-1,1 0 1,-1 0-1,0 0 0,-1 0 1,1 0-1,0 1 1,-1-1-1,0 0 1,1 1-1,-1-1 0,-1 1 1,1-1-1,-1 1 1,1 0-1,-1-1 1,0 1-1,0-1 0,-1 6 1,-1 6 123,0-1 0,-1 0 0,-1 0 0,0 0 0,-1-1 1,0 1-1,-1-1 0,-9 16 0,-34 48 194,26-43-105,2 1 0,1 0 0,2 2 0,-24 65 0,42-101-238,-1 1 1,1-1-1,0 0 0,0 1 1,0-1-1,0 0 1,0 1-1,0-1 0,1 0 1,-1 1-1,0-1 1,1 0-1,-1 1 0,1-1 1,-1 0-1,1 0 0,0 0 1,-1 0-1,1 1 1,0-1-1,0 0 0,0 0 1,0 0-1,0 0 1,0-1-1,0 1 0,0 0 1,0 0-1,0-1 0,0 1 1,0 0-1,1-1 1,-1 1-1,0-1 0,0 0 1,1 1-1,-1-1 1,0 0-1,1 0 0,1 0 1,9 2-51,1 0-1,-1-2 1,18 0 0,-20 0-10,16 1-245,-16 0 131,0 0 1,1-1-1,-1-1 0,17-2 1,-25 3-20,0-1 0,0 1 0,0-1-1,1 0 1,-1 0 0,0 0 0,0 0 0,0 0 0,0 0 0,-1 0 0,1-1 0,0 1 0,0-1-1,-1 0 1,1 1 0,-1-1 0,0 0 0,1 0 0,-1 0 0,0 0 0,0 0 0,0 0 0,0 0-1,0 0 1,-1 0 0,1-3 0,1-48-7862,-2 31 2467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10402,'0'0'12891,"183"30"-12555,-119-24-320,-9-6-16,9 0-912,10 0-1521,-10-17-2800,-18 1-2680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11867,'0'0'6648,"-6"24"-5493,3-13-963,-5 19 414,2 0 1,0 1 0,3-1 0,-1 37 0,1 91 1213,9 205 743,-2-326-2439,1-1-1,3 1 1,1-2 0,1 1-1,2-1 1,19 39 0,-30-71-213,1 0 1,-1-1 0,1 1 0,0 0 0,0-1 0,0 1-1,0-1 1,0 1 0,0-1 0,1 0 0,-1 0-1,1 0 1,-1 0 0,4 1 0,-4-3-122,-1 1 1,0-1 0,1 0-1,-1 0 1,1 0-1,-1 0 1,0 0-1,1 0 1,-1 0-1,0 0 1,1-1-1,-1 1 1,1 0-1,-1-1 1,0 1 0,0-1-1,1 0 1,-1 1-1,0-1 1,0 0-1,0 0 1,0 0-1,0 0 1,0 0-1,0 0 1,0 0-1,0 0 1,0 0 0,-1 0-1,1 0 1,0-1-1,-1 1 1,1-2-1,18-35-6609,-1-3-1821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15427,'0'0'8105,"23"2"-7983,73 13-107,-92-15-2,1 2 0,-1-1 0,1 0 0,-1 1 1,0-1-1,1 1 0,-1 1 0,0-1 0,0 0 0,-1 1 0,1 0 0,0 0 0,-1 0 0,0 0 0,0 1 1,0-1-1,0 1 0,0 0 0,-1 0 0,1 0 0,-1 0 0,0 0 0,0 0 0,1 7 0,0 1 180,-1 0-1,-1 1 0,0-1 1,-1 0-1,0 0 0,-3 22 1,1-25-124,0 0 1,0 1 0,-1-1-1,-1 0 1,0-1-1,0 1 1,0-1 0,-1 0-1,0 0 1,-1 0-1,0-1 1,-8 9 0,5-6-87,-1 0 0,-1-1 0,1-1 0,-2 1 0,1-2 0,-1 1 0,-22 9 0,32-16-137,-1 0 0,1 0-1,-1 0 1,0 0 0,0 0-1,1-1 1,-1 1 0,0-1-1,0 0 1,0 0 0,0 0-1,0 0 1,-4-1 0,6 1-192,0-1 1,0 0 0,0 1 0,0-1 0,0 0-1,0 0 1,0 1 0,0-1 0,1 0 0,-1 0-1,0 0 1,1 0 0,-1 0 0,1 0-1,-1 0 1,1-1 0,-1 1 0,1 0 0,0 0-1,-1 0 1,1 0 0,0-1 0,0 1 0,0 0-1,0 0 1,0 0 0,0-2 0,0-19-6235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10 279 10058,'0'0'8802,"156"-124"-7714,-110 99-400,9-5-199,0 5-273,-10 0-128,-8 1-88,-9 7-216,-10 9-945</inkml:trace>
  <inkml:trace contextRef="#ctx0" brushRef="#br0" timeOffset="1">1 301 13675,'0'0'8282,"91"178"-6418,-45-109-728,0-3-608,9-5-336,-18-6-119,9-11-73,-19-9-241,10-10-503,-19-11-736,19-14-1465,-19 0-2552,0 0-1984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7802,'0'0'16083,"-7"27"-15413,-24 91-82,29-107-525,0 0 1,0 1 0,1-1 0,1 1 0,0-1-1,0 1 1,1-1 0,1 1 0,0-1 0,0 0-1,1 1 1,1-1 0,0-1 0,0 1-1,1 0 1,0-1 0,1 0 0,0 0 0,1-1-1,0 0 1,0 0 0,10 8 0,-14-14-161,-1 0 0,1 0 1,0-1-1,0 1 1,0-1-1,1 0 0,-1 0 1,0 0-1,1-1 1,-1 1-1,1-1 0,0 0 1,-1 0-1,1 0 1,0 0-1,0-1 0,0 1 1,6-1-1,-7-1-167,0 1-1,0-1 1,0 0-1,0 0 1,0 0-1,0-1 1,0 1-1,0-1 1,-1 1 0,1-1-1,-1 0 1,1 0-1,-1 0 1,0 0-1,0-1 1,0 1-1,0 0 1,0-1-1,0 0 1,-1 1 0,3-5-1,14-42-4887,-7-3-1755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11763,'0'0'12766,"23"34"-11477,8 10-951,0-2 74,-3 1-1,41 81 0,-50-80-104,-2 0 0,-2 1-1,-1 1 1,-3 0 0,-2 1 0,-1 0 0,-3 1 0,-1 68 0,-4-79-146,2-9-27,-2 0 0,-1 0-1,-1 0 1,-2 0 0,-1 0 0,-14 48-1,-5-15 183,-3-1 0,-58 94 1,85-153-387,0-1 0,-1 1 1,1 0-1,0-1 1,0 1-1,0-1 1,-1 1-1,1-1 0,0 1 1,-1-1-1,1 0 1,-1 1-1,1-1 1,0 1-1,-1-1 0,1 0 1,-1 1-1,1-1 1,-1 0-1,1 0 1,-1 1-1,1-1 0,-1 0 1,1 0-1,-1 0 1,0 1-1,1-1 1,-1 0-1,1 0 1,-1 0-1,0 0 0,-4-17-1668,7-34-6372,6 8-5732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64 116 13795,'0'0'4809,"-10"24"-4418,0-3-223,3-8-7,0 1 0,1 0 0,1 0 0,1 0 0,0 0 0,0 1 0,2 0 1,-1 0-1,1 23 0,3-15 11,0 0 0,1 0 1,2 0-1,0-1 0,1 1 1,2-1-1,0 0 0,11 23 0,-10-30-122,0 0 0,1 0 0,0-1-1,2 0 1,-1 0 0,2-1-1,-1-1 1,2 0 0,0 0-1,0-1 1,23 13 0,-29-19-53,0-1 0,0 0-1,0-1 1,1 0 0,0 0 0,-1 0 0,1-1 0,0 0-1,0-1 1,0 1 0,0-2 0,1 1 0,-1-1 0,0 0-1,0-1 1,0 0 0,0 0 0,0-1 0,0 0 0,0 0-1,0-1 1,-1 0 0,1-1 0,-1 1 0,0-1 0,0-1 0,0 1-1,-1-1 1,1 0 0,-1-1 0,0 0 0,-1 1 0,1-2-1,6-9 1,-4 1-50,-1 0-1,0 0 1,0-1-1,-2 1 1,0-2-1,-1 1 1,4-24-1,-4-9-154,-1-60-1,-3 95 177,-1-5 0,1 0-1,-2 1 1,-1-1 0,0 1 0,-2 0 0,0 0 0,0 0-1,-2 1 1,0 0 0,-1 0 0,-11-16 0,13 24 11,0 0 0,-1 0 0,0 1 0,0 0 0,-1 0 1,0 1-1,0 0 0,-1 1 0,0 0 0,0 0 0,-1 0 0,0 1 0,1 1 1,-2 0-1,1 0 0,0 1 0,-1 0 0,1 1 0,-1 0 0,-14 0 1,14 1-7,1 1 0,-1 0 0,1 1 0,-1 0 1,1 0-1,-1 1 0,1 1 0,0 0 1,0 0-1,-18 9 0,23-9 21,1 0 1,0 0-1,0 0 0,0 1 0,0 0 1,0-1-1,1 1 0,-1 1 1,1-1-1,0 0 0,0 1 0,1 0 1,-1-1-1,1 1 0,0 0 0,1 0 1,-1 0-1,1 1 0,0-1 0,0 0 1,1 0-1,-1 1 0,1 7 0,0-4 44,0 0-1,1 0 1,0 0-1,0 0 1,1 0-1,0 0 1,1-1-1,0 1 1,0-1-1,1 1 1,0-1-1,0 0 1,1-1-1,0 1 1,0-1-1,1 0 1,11 11-1,140 145 1449,-31-35-299,-16 3-492,-109-130-805,0 0 1,0-1 0,0 1 0,0 0 0,0 0-1,0-1 1,0 1 0,0-1 0,1 1 0,-1-1-1,0 1 1,0-1 0,1 0 0,-1 0 0,0 1-1,1-1 1,-1 0 0,0 0 0,1 0 0,-1 0-1,0-1 1,0 1 0,1 0 0,-1-1 0,0 1-1,0 0 1,1-1 0,-1 0 0,0 1 0,0-1-1,0 0 1,0 1 0,0-1 0,0 0 0,0 0-1,0 0 1,0 0 0,1-1 0,36-47-4846,-31 37 3184,21-26-4425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9898,'0'0'9541,"-1"24"-8401,0-14-1009,-3 41 376,3 0 1,2 0-1,7 51 1,20 20 254,-24-107-679,1-1 1,1 0-1,0 0 1,1-1-1,1 0 1,10 15-1,-17-25-83,1-1-1,-1 0 1,1 0-1,0 0 1,-1-1-1,1 1 0,0 0 1,0-1-1,0 1 1,0-1-1,0 1 1,0-1-1,0 0 0,1 0 1,-1 0-1,0 0 1,1-1-1,-1 1 1,1 0-1,-1-1 0,1 0 1,-1 0-1,1 0 1,-1 0-1,1 0 1,-1 0-1,1 0 0,-1-1 1,1 1-1,-1-1 1,0 0-1,1 0 1,-1 0-1,3-1 0,0-2-17,1 0 0,-1 0-1,0-1 1,0 1 0,-1-1-1,1-1 1,-1 1 0,0 0-1,0-1 1,-1 0 0,4-8-1,7-19-90,-2 0-1,-2-1 0,-1 0 0,-1 0 0,-2-1 0,-2 0 0,-1-1 0,-1 1 0,-7-69 1,3 94 139,1 1 1,-2 0-1,1 0 1,-1 0-1,0 0 1,-6-9-1,9 16-56,-1 0 0,0 0 0,0 0-1,1 0 1,-1 0 0,0 1-1,-1-1 1,1 0 0,0 1 0,0-1-1,-1 1 1,1 0 0,-1-1 0,1 1-1,-1 0 1,0 0 0,1 0-1,-1 0 1,0 0 0,0 0 0,0 0-1,1 1 1,-1-1 0,0 1-1,0-1 1,0 1 0,0 0 0,0 0-1,0 0 1,0 0 0,0 0 0,0 0-1,0 0 1,0 1 0,-2 0-1,3 0-93,0 0-1,-1 1 1,1-1-1,0 1 0,1-1 1,-1 1-1,0-1 1,0 1-1,1-1 0,-1 1 1,1 0-1,-1-1 1,1 1-1,0 0 0,0 0 1,-1-1-1,1 1 1,0 0-1,1 0 0,-1-1 1,0 1-1,1 3 1,0 3-778,-1 30-3868,0-5-482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2561,'0'0'18267,"-9"31"-17257,-1-2-781,2-6-52,1 0 0,1 1 0,1 0 0,1 0 0,1 0 0,0 33 0,2-17 428,2 0 0,13 78 0,-11-104-535,1-1-1,0 0 1,0 0 0,2-1-1,-1 1 1,2-1 0,0 0-1,0-1 1,1 0 0,0 0 0,1 0-1,16 15 1,-18-21-105,0 0 1,0-1 0,0 0-1,1 0 1,-1 0-1,1-1 1,0 0-1,0 0 1,14 2 0,-19-4-115,0 0 0,0-1 1,0 1-1,0-1 0,0 0 1,0 0-1,1 0 0,-1 0 1,0 0-1,0-1 0,0 1 1,0-1-1,0 0 0,0 0 1,0 0-1,0 0 0,0-1 1,0 1-1,-1-1 0,1 0 1,0 1-1,-1-1 0,0-1 1,1 1-1,-1 0 0,0 0 1,0-1-1,3-4 0,-2-1-680,1 0-1,-2 0 0,1-1 1,-1 1-1,-1-1 0,1 1 1,-1-1-1,-1-10 0,0-20-5200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10218,'0'0'10770,"165"0"-9993,-101 0-449,0 0-256,-9 0-72,-9 0-472,-9-2-625,-19-7-887,-9-7-1145,-9-1-1328,0 1-360</inkml:trace>
  <inkml:trace contextRef="#ctx0" brushRef="#br0" timeOffset="1">28 0 10722,'0'0'9794,"156"8"-9217,-92-2-401,1-3-176,-1-1-641,18 9-1007,-18-2-2729,-18 2-1928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10866,'0'0'8933,"-3"27"-8321,0-4-501,-4 38 184,1 62 1,6 270-395,37-393-353,-14 0 682,-1 1-1,0 1 1,1 1 0,-1 1 0,31 10 0,12 3-2357,-21-15-6434,-34-4 2749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9570,'0'0'10212,"0"28"-9114,0-3-849,-1 1 77,1 1 0,2 0 0,0-1 0,13 52 1,-14-75-287,12 47 785,30 75 0,-38-112-789,1-1 0,0 1 0,1-1 0,1 0 0,0 0 0,1-1 0,0 0 0,0-1 0,1 0 1,20 15-1,-24-21-156,0-1 1,0 0 0,1 0-1,-1-1 1,1 1 0,-1-1-1,1-1 1,0 0-1,9 1 1,-13-1-65,-1-1-1,1 0 0,-1 0 1,1 0-1,-1 0 0,1 0 1,0 0-1,-1-1 0,1 1 1,-1-1-1,1 1 1,-1-1-1,1 0 0,-1 0 1,0-1-1,0 1 0,1 0 1,-1-1-1,0 1 0,0-1 1,0 0-1,0 1 1,-1-1-1,1 0 0,0 0 1,1-4-1,2-7-1614,-1 0 1,-1-1-1,4-21 0,-6 1-3289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11386,'0'0'8466,"156"0"-8002,-110 0-432,9 0-32,-9 0-632,-10 0-680,1-22-961,-19 2-863,-8-2-2377</inkml:trace>
  <inkml:trace contextRef="#ctx0" brushRef="#br0" timeOffset="1">28 0 9738,'0'0'10922,"211"6"-10922,-166-6-248,10 0-1016,0 2-920,-18-2-1961,-9 3-1160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6785,'0'0'8342,"1"27"-6411,0-6-1544,1 16 169,1 0-1,2-1 0,12 49 1,1-15 192,-5-17-95,2 0 0,2-1 0,39 82 1,-52-128-614,1 1 0,-1-1 0,1 1 0,0-2 0,1 1 0,5 5 1,-10-10-44,0 0 1,0 0 0,0 0-1,0 0 1,0-1 0,0 1 0,0 0-1,0 0 1,0-1 0,1 1-1,-1-1 1,0 1 0,0-1 0,1 1-1,-1-1 1,0 0 0,0 0-1,1 0 1,-1 1 0,0-1 0,1 0-1,-1-1 1,0 1 0,1 0 0,-1 0-1,0 0 1,0-1 0,1 1-1,-1-1 1,0 1 0,0-1 0,1 0-1,-1 1 1,0-1 0,0 0-1,0 0 1,0 1 0,0-1 0,0 0-1,0 0 1,-1 0 0,1 0-1,0-1 1,0 1 0,0-1 0,9-19 1,-1-1 1,0 0-1,-2-1 1,-1 0 0,0 0-1,-2 0 1,2-28-1,0-175-87,-7 164 117,1-44 20,0 105-351,0 4-565,2 12-219,0 1-1,0-1 1,2 0 0,0 0 0,9 23 0,8 28-2241,3 31-3,-4-3-772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7058,'0'0'12732,"0"-25"-11819,0-70-290,0 72 4921,6 140-4362,37 197 1,-36-270-1188,-7-43-44,0 1 1,1 0-1,-1 0 0,0-1 0,1 1 0,-1 0 0,1-1 0,-1 1 0,1 0 1,0-1-1,0 1 0,0-1 0,0 1 0,2 1 0,-3-3-52,1 0-1,-1 1 1,0-1 0,1 0-1,-1 0 1,1 0 0,-1 0-1,1 0 1,-1 0-1,1-1 1,-1 1 0,1 0-1,-1 0 1,1 0 0,-1 0-1,1 0 1,-1-1-1,0 1 1,1 0 0,-1 0-1,1-1 1,-1 1 0,0 0-1,1-1 1,-1 1-1,0 0 1,1-1 0,-1 1-1,0-1 1,0 1 0,1 0-1,-1-1 1,25-51-9009,-20 41 7248,13-31-9990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0 801 5553,'0'0'14071,"3"-22"-12789,22-138 712,0-64-221,-13 99-1486,6-144 198,2 325-425,7 61 206,-15-59-227,2 0 1,2-1-1,3 0 0,38 76 0,-48-119-519,5 7 606,-14-17-2866,-8-10-3719,-18-16 1663,-9-3-2445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9354,'0'0'13843,"211"50"-12835,-147-39-440,0-3-288,0-8-224,-18 0-56,-9 0-368,-10 0-768,-27-8-1609,0 0-2584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56 101 13603,'0'0'5886,"-7"29"-4968,-14 97-419,20-118-452,1 0 0,0 0 0,1 0 0,0 0 1,0 0-1,0 0 0,1 0 0,1 0 0,-1-1 1,1 1-1,7 13 0,-1-8 108,0 1 0,1-1-1,20 20 1,-27-29-127,5 4 20,1 0 0,0 0 0,1-1 0,0 0-1,0-1 1,0 0 0,19 8 0,-23-11-44,1-1 0,0 0 1,0 0-1,0 0 0,0-1 1,0 0-1,0 0 0,0-1 0,0 0 1,0 0-1,0 0 0,0-1 1,0 0-1,9-3 0,-12 2 3,0-1-1,0 0 1,0 0-1,0 0 1,-1 0-1,1-1 1,-1 1-1,0-1 1,0 0-1,0 0 1,-1 0 0,1 0-1,-1 0 1,0 0-1,0-1 1,-1 1-1,1-1 1,-1 0-1,0 1 1,0-1-1,0-7 1,3-15 157,-1-1 0,-1-34 0,-2 60-160,-1-11 38,-1 0 0,0 0 0,-1 0 0,0 0 0,-1 1 0,0-1 0,-1 1 0,0 0-1,-1 0 1,0 1 0,-1 0 0,-1 0 0,1 0 0,-2 1 0,1 0 0,-2 1 0,-13-12 0,13 12 40,-1 0 0,0 1 0,0 1 0,-1 0 0,0 0 0,0 1 0,-1 1 0,0 0 0,0 0 0,0 1 0,0 1 0,-1 0 0,1 1 0,-1 1 0,1 0 0,-23 2 0,34-1-85,0 1 0,0-1 0,0 1 0,1 0 0,-1 0 0,0 0 0,1 0 0,-1 0 0,1 0 0,-1 0 0,1 1 0,-1-1 0,1 0 0,0 1 0,0-1 0,-1 1 0,1 0 0,0-1 0,1 1 0,-1 0 0,0 0 0,0-1 0,1 1 0,-1 0 0,1 0 0,0 0 0,-1 2 0,-3 59-326,4-59 278,0 5-128,1-1 1,0 1-1,1-1 1,0 0-1,1 0 1,-1 0-1,1 0 1,1 0-1,0-1 1,0 1-1,0-1 1,1 0-1,0 0 1,0 0-1,1-1 1,0 0 0,0 0-1,0-1 1,10 7-1,4 3-1354,1-2 0,1 0 0,0-2 0,1 0 0,29 9 0,23 2-6397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10138,'0'0'11199,"-22"2"-10845,-63 12-170,83-14-179,1 1-1,-1 0 0,1 0 1,-1-1-1,1 1 0,0 0 1,-1 0-1,1 0 0,0 1 1,0-1-1,0 0 0,0 0 0,0 1 1,0-1-1,0 1 0,0-1 1,0 1-1,1-1 0,-1 1 1,1-1-1,-1 1 0,1-1 1,-1 1-1,1 0 0,0-1 1,0 1-1,0 0 0,0 2 1,8 39 43,-4-36-38,0 0 0,0 0 1,1 0-1,-1-1 0,1 0 1,1 0-1,0 0 0,-1-1 1,10 7-1,67 43 62,-36-25-15,1-2-11,18 13 65,-60-38-49,-1 1-1,1 0 1,-1 0-1,0 0 1,0 0-1,-1 1 1,1 0-1,-1-1 0,5 11 1,-7-13-35,-1-1 0,0 1 1,1-1-1,-1 1 0,0-1 0,0 1 1,0-1-1,0 1 0,0-1 0,-1 1 1,1 0-1,0-1 0,-1 1 1,1-1-1,-1 0 0,0 1 0,1-1 1,-1 1-1,0-1 0,0 0 0,0 0 1,0 1-1,0-1 0,0 0 0,0 0 1,0 0-1,0 0 0,0 0 0,-1 0 1,1 0-1,0-1 0,-3 2 0,-53 22 153,45-20-128,-37 15 61,-2-2 1,-51 9 0,81-22-1140,-1-1 1,-25-1 0,50-2 439,0 0 1,0-1-1,0 1 1,0-1-1,0 1 1,-1-1-1,1 0 1,0 0-1,0 0 1,3-3-1,4-1-1106,26-13-3558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8554,'0'0'12715,"-18"165"-11867,18-85-88,0 2-136,9-2-312,9-11-168,-8-11-144,8-14-40,9-17-1048,1-16-1105,18-11-1791,0-30-1474,-10-6-4304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1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10458,'0'0'10273,"-17"11"-9970,-50 35-146,65-44-144,0 0 1,0 0-1,1 0 0,-1 0 0,0 0 0,1 1 0,0-1 0,0 0 1,-1 1-1,2-1 0,-1 1 0,0-1 0,0 1 0,1-1 1,-1 1-1,1 0 0,0-1 0,0 1 0,0 4 0,12 40 278,-10-43-246,2 7 42,2 0-1,-1-1 1,1 0-1,1 0 1,0 0 0,0-1-1,1 0 1,11 10 0,83 64 456,-9-7-278,-91-74-239,1 0 0,-1 0 0,0 0 0,0 0-1,0 1 1,0-1 0,-1 1 0,1 0 0,-1-1-1,1 1 1,-1 0 0,0 0 0,1 3 0,-2-5-5,-1 1 0,1 0 1,0-1-1,-1 1 1,1-1-1,-1 1 1,1 0-1,-1-1 1,0 1-1,1-1 0,-1 0 1,0 1-1,0-1 1,0 0-1,0 1 1,0-1-1,-1 0 1,1 0-1,0 0 1,-1 0-1,1 0 0,0 0 1,-1 0-1,1-1 1,-4 2-1,-17 10-213,0 0 0,-1-2 0,-1-1 1,1 0-1,-2-2 0,1-1 0,-1-1 0,0-1 0,-44 1 0,69-5 122,0 0 0,0 0-1,1 0 1,-1 0 0,0 0 0,0-1-1,0 1 1,1 0 0,-1 0-1,0 0 1,0 0 0,0-1 0,0 1-1,0 0 1,1 0 0,-1-1 0,0 1-1,0 0 1,0 0 0,0 0 0,0-1-1,0 1 1,0 0 0,0 0-1,0-1 1,0 1 0,0 0 0,0 0-1,0-1 1,0 1 0,0 0 0,0 0-1,0-1 1,0 1 0,0 0-1,0 0 1,0 0 0,-1-1 0,1 1-1,0 0 1,0 0 0,0 0 0,0-1-1,-1 1 1,1 0 0,0 0 0,0 0-1,0 0 1,0-1 0,-1 1-1,1 0 1,0 0 0,0 0 0,-1 0-1,1 0 1,0 0 0,0 0 0,-1 0-1,1 0 1,0 0 0,0 0 0,-1 0-1,1 0 1,0 0 0,0 0-1,0 0 1,-1 0 0,1 0 0,0 0-1,18-17-3717,-14 13 2730,24-22-4994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1112,'0'0'19102,"5"25"-18086,-2-11-849,35 165 1426,43 110-966,-82-274-7304,-10-18 2839,-19-20-469,26 19 3035,-31-23-4395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5153,'0'0'10618,"26"-9"-9353,87-30-468,-92 34-671,-1 1 1,0 0-1,1 2 0,-1 0 0,1 2 1,35 3-1,1-1-96,100-2-1333,-156 0 1333,-1 0 0,1 1 0,0-1 0,-1 1 0,1-1 0,0 0 0,-1 1 0,1-1 0,-1 1 0,1-1 0,-1 1 0,1 0 0,-1-1 0,1 1 0,-1-1 0,0 1 0,1 0 0,-1-1 0,0 1 0,1 0 0,-1-1 0,0 1 0,0 0 0,0 0 0,0-1 0,0 1 0,0 0 0,0 0 0,0-1 0,0 1 0,0 0 0,0 0 0,0-1 0,0 1 0,-1 0 0,1-1 0,0 2 0,-1 0 115,-17 247 5179,17-232-5122,2 0-1,0 1 1,0-1 0,2 0-1,6 26 1,-6-36-185,0-1 0,0 0-1,0 0 1,0 0 0,1 0 0,0-1-1,0 1 1,1-1 0,0 0 0,0 0 0,0-1-1,0 1 1,1-1 0,-1 0 0,1-1-1,12 6 1,-7-5-246,0 0-1,1-1 1,0 0 0,-1-1-1,1 0 1,0-1-1,0 0 1,0-1 0,20-2-1,-30 2 26,1-1 0,-1 1 0,0 0 0,0 0 0,0-1 0,0 1 0,0-1-1,0 0 1,0 0 0,0 0 0,0 0 0,0 0 0,0 0 0,-1 0 0,1-1 0,0 1 0,-1 0-1,1-1 1,-1 0 0,0 1 0,1-1 0,-1 0 0,2-3 0,-1 0-725,0-1 0,0 1 0,-1-1 0,0 1 0,0-1 0,0 1 0,-1-1 0,0-7 0,0-15-4529</inkml:trace>
  <inkml:trace contextRef="#ctx0" brushRef="#br0" timeOffset="1">459 185 9722,'0'0'9786,"165"0"-9034,-110 2-400,9-2-352,-18 0 0,0 0-960,-10-5-1424,-17-9-2001,-10-2-1456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11146,'0'0'7434,"211"5"-7434,-147-5-56,1 6-1312,8 13-1425,-18 3-2880,-9 0-2881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56 612 7210,'0'0'11193,"-3"-26"-10373,-2-9-638,0 2-14,2 0 0,0-45 1,-12-172 389,11 201-547,-13-57 545,18 123-484,1 0 1,0 0-1,1 0 0,1 0 1,1-1-1,0 1 0,1-1 1,9 15-1,1 0 178,1-2-1,1 0 1,25 30 0,-2-17-87,-39-41-164,0 1 1,0 0-1,0-1 0,1 0 1,-1 1-1,0-1 1,0 0-1,1 0 1,-1 0-1,1 0 0,-1-1 1,0 1-1,1-1 1,0 0-1,-1 1 1,1-1-1,-1 0 0,5-1 1,-6 0 15,1-1 1,-2 1-1,1-1 1,0 0-1,0 1 1,0-1-1,-1 0 1,1 0-1,-1 1 1,1-1-1,-1 0 1,0 0-1,0-2 1,1 2 19,3-41 97,-2 0-1,-5-59 1,1 18-75,1 62-93,1-24 184,3 43-58,4 25-51,49 145 485,-20-70-351,-22-54-182,2 10-106,3-2 0,31 62 0,-46-106-180,0 0-1,0-1 1,1 1-1,-1-1 0,8 7 1,21 7-6132,-15-16-256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14859,'0'0'7700,"3"28"-6967,14 92-396,-16-113-326,1 1 1,0-1-1,1 0 0,0 0 1,0 0-1,0 0 0,1-1 1,0 1-1,0-1 1,1 0-1,-1 0 0,2-1 1,-1 1-1,0-1 0,1 0 1,0-1-1,0 1 0,9 4 1,6 6-4,-14-10-7,0 0-1,0-1 1,1 0-1,-1 0 1,1 0 0,0-1-1,0 0 1,0 0-1,0-1 1,1-1-1,-1 1 1,1-1 0,8 0-1,-16-1 2,1 0-1,-1 0 1,0 0 0,0 0-1,0 0 1,1-1 0,-1 1-1,0 0 1,0 0-1,0-1 1,0 1 0,0-1-1,0 1 1,0-1 0,0 0-1,0 1 1,0-1 0,0 0-1,0 0 1,0 0-1,0 1 1,0-1 0,-1 0-1,1 0 1,0 0 0,-1 0-1,1 0 1,-1-1 0,1 1-1,-1 0 1,0 0-1,1 0 1,-1 0 0,0 0-1,0-1 1,0 1 0,0 0-1,0 0 1,0 0 0,0-1-1,0 1 1,0 0-1,0 0 1,-1 0 0,0-3-1,1 2 5,0-116 81,0 115-83,0 2-2,0 1 0,0-1 0,1 0 0,-1 1 0,0-1 0,0 0 1,0 0-1,0 1 0,0-1 0,0 0 0,0 1 0,0-1 0,-1 0 0,1 0 1,0 1-1,0-1 0,-1 0 0,1 1 0,0-1 0,-1 0 0,1 1 1,-1-1-1,1 1 0,0-1 0,-1 1 0,1-1 0,-1 1 0,0-1 0,1 1 1,-1-1-1,1 1 0,-1 0 0,0-1 0,1 1 0,-1 0 0,0-1 1,1 1-1,-1 0 0,0 0 0,0 0 0,1 0 0,-1 0 0,-1 0 0,0 23-96,4 219 1484,51 373 0,-48-587-1776,-3 0-1,1 34 0,-22-72-648,14 3 1013,-1 0-1,1 0 1,1 0 0,0-1-1,0 0 1,0 0-1,1 0 1,0-1-1,1 1 1,-1-1 0,-1-15-1,0-9-20,0-58-1,4 80 81,0-1-1,1 0 1,1 0-1,0 1 0,0-1 1,1 1-1,0 0 1,1-1-1,1 2 1,7-15-1,-8 18-10,0 1 0,1 0 0,0 0 1,0 0-1,1 1 0,-1 0 0,1 0 0,0 0 0,0 0 0,1 1 0,0 0 0,-1 1 0,1 0 0,1 0 0,-1 0 0,12-2 0,-11 3-52,-1 0-1,1 0 1,-1 0-1,1-1 1,-1 0-1,0-1 0,9-5 1,-13 6-369,0 0 1,0 0-1,-1 0 1,1 0-1,-1 0 1,0-1-1,0 1 1,0-1-1,0 0 1,-1 1-1,1-1 1,-1 0-1,0 0 1,0 0 0,-1 0-1,1-6 1,1-24-6695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1 710 10042,'0'0'9045,"3"-29"-7769,0-10-954,18-119 598,-3-78 234,-10 90-869,-6 46 53,-2 99-168,1 3-50,4 7-120,-1 0 0,0 0 0,0 0 0,3 15 0,6 13 81,37 100 672,-20-52-817,52 103 1,-75-172 1027,-6-5-6053,-3-11 4524,1 1 1,0-1-1,-1 0 1,1 0 0,-1 0-1,1-1 1,-1 1-1,1 0 1,0-1-1,-1 1 1,1 0 0,0-1-1,-1 0 1,1 1-1,0-1 1,0 0 0,-3-1-1,-31-18-7529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6585,'0'0'15556,"165"25"-14268,-110-23-648,0-2-344,-9 0-240,0 0-56,-19-8-560,1-3-920,-19 0-729,0 3-3336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26 667 8938,'0'0'11854,"-4"-1"-11187,3 0-628,-1 1 0,1-1 0,0 1 0,0-1 0,0 1 0,0-1 0,0 0 0,0 0 0,0 1 0,0-1 0,0 0 0,0 0 0,0 0 0,1 0 0,-1 0 0,0 0 0,1 0 0,-1 0 0,0 0 0,1-1 0,-1-1 0,0-35 590,5 16-411,1 0 0,9-23 0,-4 15-154,2-29-23,-3 0 1,-3 0-1,-2 0 1,-5-80-1,0 60-51,1 77 3,-1 1-1,1-1 1,0 1 0,0-1-1,0 0 1,0 1 0,0-1-1,0 1 1,1-1 0,-1 1 0,0-1-1,1 1 1,-1-1 0,1 1-1,0-1 1,-1 1 0,1-1-1,0 1 1,0 0 0,1-2-1,-1 3 0,0 0 0,0 0 0,0 0 0,0 1 0,0-1 0,0 0 1,0 1-1,0-1 0,0 1 0,-1-1 0,1 1 0,0-1 0,0 1 0,0-1 0,-1 1 0,1 0 0,0-1 0,-1 1 0,1 0 0,0 0 0,-1-1 0,1 3 0,36 62 149,137 341 1030,-152-362-1231,4 14-38,-19-18-3317,-7-42 3020,-1 0 1,1 0-1,-1 0 0,0 0 0,0 0 1,0 0-1,0 0 0,0 0 0,0 0 1,-1 0-1,1 0 0,-1 1 0,1-1 0,-1 1 1,-3-3-1,-3-4-1355,-27-27-4662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8970,'0'0'10602,"192"91"-10354,-119-83-248,10-8-496,27 0-1552,-18-19-2409,-19 0-3625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13 11843,'0'0'7010,"-31"-2"-5815,-94-7-584,122 9-585,-1-1-1,1 1 1,0-1-1,-1 1 0,1 0 1,-1 1-1,1-1 1,-1 0-1,1 1 1,0 0-1,-1 0 1,1 0-1,0 0 1,0 0-1,0 1 1,-1 0-1,2-1 1,-1 1-1,0 0 1,0 0-1,1 1 1,-1-1-1,1 0 1,-1 1-1,-2 3 1,3 0 17,0-1 1,1 1 0,-1-1-1,1 1 1,0 0 0,1 0 0,-1 0-1,1-1 1,1 13 0,-1-3 56,1-9-63,0 1 0,0-1 0,0 0 0,1 0 0,0 0 0,0 0 0,1 0 0,-1 0 0,1-1 0,1 1 0,-1-1 0,1 0 0,0 0 0,0 0 0,0 0 0,6 4 0,11 10 81,1-1 1,32 20-1,-29-21-55,2 0 1,30 24 9,-54-39-56,-1 0 1,0 1 0,1-1-1,-1 1 1,0-1-1,-1 1 1,1 0 0,0 0-1,-1 0 1,1 0-1,-1 0 1,0 0 0,0 0-1,0 1 1,-1-1-1,1 0 1,0 4 0,-1-3 47,-1-1 0,1 1-1,-1 0 1,1-1 0,-1 1 0,0-1 0,-1 1 0,1-1 0,0 0 0,-1 1 0,0-1 0,0 0 0,0 0 0,0 0 0,0 0-1,-4 3 1,-1 0-14,1-1 0,-1 0 0,0 0 0,0-1 0,0 0 0,-16 7 0,-1-3-53,0 0-1,-1-2 0,0-1 0,-26 2 1,-19-3-1973,67-21-10183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8346,'0'0'10321,"-6"24"-8666,-18 85-450,23-99-1081,0 0 0,0 0-1,1 0 1,0-1 0,1 1 0,0 0-1,1 0 1,0 0 0,0-1 0,1 1-1,1-1 1,-1 0 0,1 0 0,1 0-1,0 0 1,10 13 0,-7-11-84,0-1 0,1-1 0,0 0 0,0 0 0,1-1 0,1 0 0,-1 0 0,1-1 0,0-1 0,1 0 0,12 5-1,-18-9-154,0 1-1,0-1 0,1-1 1,0 1-1,-1-1 0,1 0 0,-1-1 1,1 0-1,0 0 0,-1 0 1,1-1-1,0 0 0,-1 0 0,10-3 1,-12 2-146,1 0 1,-1 0 0,0-1 0,0 0 0,0 0 0,0 0 0,0 0-1,0 0 1,-1-1 0,0 1 0,1-1 0,-2 0 0,1 0-1,0-1 1,-1 1 0,1 0 0,-1-1 0,1-5 0,9-36-4071,-2 3-536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11058,'0'0'7866,"156"36"-7290,-101-36-296,0 0-280,-10 0-32,-8-3-1096,-19-11-1225,-8-16-535,-1 3-1465,-9 5-2136</inkml:trace>
  <inkml:trace contextRef="#ctx0" brushRef="#br0" timeOffset="1">28 0 6913,'0'0'11339,"193"14"-11091,-120-14-248,0 3-552,10-3-1081,-10 0-1383,-9 0-2761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8730,'0'0'7682,"9"165"-6274,10-105-544,-1 6-376,0-3-160,-9-8-160,10-8-160,-19-14-8,9-14-472,-9-10-1008,0-31-5698,-18-11 1345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7178,'0'0'7967,"27"-4"-6849,-3-1-935,1 0-63,1 1 1,-1 0-1,1 2 0,0 1 0,0 1 0,34 5 1,-50-3-58,-1 1 0,1 0 0,-1 0 0,0 1 1,0 0-1,0 1 0,-1 0 0,16 12 0,-22-16-39,0 1-1,-1-1 0,1 1 1,0 0-1,-1 0 0,1-1 1,-1 1-1,1 1 1,-1-1-1,0 0 0,0 0 1,0 0-1,0 1 1,0-1-1,-1 0 0,1 1 1,-1-1-1,1 0 0,-1 1 1,0-1-1,0 1 1,0-1-1,0 1 0,0-1 1,-1 0-1,1 1 0,-1-1 1,0 1-1,1-1 1,-1 0-1,0 0 0,0 1 1,-1-1-1,1 0 0,0 0 1,-1 0-1,1 0 1,-1 0-1,0-1 0,-3 4 1,-27 24 42,-2-2 0,-1-1-1,-69 38 1,85-52-56,17-11-87,13-1-190,49-9 806,-48 6-146,1 0 0,0 1 0,17 0 0,-22 2-226,0 1 0,0 0-1,0 0 1,0 1 0,0 0 0,-1 0-1,1 1 1,-1 0 0,1 0 0,-1 1 0,0 0-1,0 0 1,-1 1 0,1 0 0,-1 0-1,0 0 1,0 1 0,-1 0 0,0 0-1,0 1 1,4 7 0,33 48-77,-31-43-342,2 0 1,24 28 0,2-16-3118,-34-28 2378,0 0 0,1-1 0,-1 0 0,1 0 0,-1 0 0,11 1 0,5-1-6410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11386,'0'0'9823,"2"24"-9229,5 160 444,-7 99-201,0-280-827,0 1 0,1 0 0,-1-1-1,1 1 1,-1-1 0,1 1-1,0-1 1,0 1 0,1-1 0,-1 0-1,1 0 1,-1 1 0,1-1-1,0 0 1,0-1 0,1 1-1,-1 0 1,1-1 0,-1 1 0,1-1-1,0 1 1,0-1 0,0 0-1,0-1 1,0 1 0,0 0 0,0-1-1,1 0 1,6 2 0,7 1-139,1 0 0,-1-2 1,1 0-1,31-2 0,-40 0-17,-5-3-393,0 0 0,0 0 0,0 0 0,0-1 0,0 0 0,-1 0 0,0 0 1,5-6-1,-2 2-729,14-17-4309,-2 0-3299</inkml:trace>
  <inkml:trace contextRef="#ctx0" brushRef="#br0" timeOffset="1">403 110 10178,'0'0'13163,"0"198"-12507,0-137-224,19-1-168,-10-7-160,9-9-104,1-11-104,-10-9-552,9-7-1184,-9-9-1017,0-8-2768,1 0-192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49 151 1592,'0'0'15437,"-8"2"-14630,-30 4 393,38-6-1168,-1 0-1,1-1 1,0 1 0,0 0 0,-1-1-1,1 1 1,0-1 0,0 1-1,0-1 1,0 1 0,0-1-1,-1 1 1,1-1 0,0 1 0,0 0-1,0-1 1,0 1 0,0-1-1,1 1 1,-1-1 0,0 1 0,0-1-1,0 1 1,0-1 0,0 1-1,1-1 1,-1 1 0,0 0-1,0-1 1,1 1 0,-1 0 0,0-1-1,1 1 1,-1 0 0,0-1-1,1 1 1,0-1 0,12-17 29,-12 18 3,74-113 538,-75 113-585,0-1-1,0 1 0,0-1 0,0 1 1,0-1-1,0 1 0,1-1 0,-1 1 1,0-1-1,0 1 0,1-1 0,-1 1 1,0-1-1,1 1 0,-1 0 0,1-1 0,-1 1 1,0 0-1,1-1 0,-1 1 0,1 0 1,-1-1-1,1 1 0,-1 0 0,1 0 1,-1-1-1,1 1 0,-1 0 0,1 0 0,-1 0 1,1 0-1,-1 0 0,1 0 0,0 0 1,5 16 1075,-4-6-999,5 16 378,2-1 0,1 0 0,16 31 0,-20-44-396,1-1 0,0 0 0,0-1 0,1 1 0,0-2 0,1 1 0,0-1 0,1 0 0,12 8 0,-16-13-42,-1-1 0,1 0 0,0 0 0,0-1-1,0 1 1,0-1 0,1 0 0,-1-1 0,0 0 0,11 1 0,-14-2-21,1 0 0,-1 0 0,0-1 1,0 1-1,0-1 0,0 0 1,0 0-1,0 0 0,0 0 1,0 0-1,0-1 0,0 0 1,0 1-1,-1-1 0,1 0 1,-1 0-1,1 0 0,-1-1 1,0 1-1,0 0 0,0-1 1,0 0-1,0 1 0,1-4 1,3-5-31,-1-1 0,0 0 1,-1 0-1,-1 0 0,1-1 1,1-24-1,0-80-1830,-5 107 1483,-8 9-4377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7562,'0'0'12094,"6"-30"-11352,20-97-172,-18 85-359,-3 0 0,-1 0 0,-2-1 0,-5-50 0,1 8 15,2 73-190,0 14-19,0 27 26,3 51 510,2-49-355,2 0-1,1 0 1,1-1-1,2 0 1,1-1-1,1 0 1,1 0-1,23 32 1,-33-56-192,-1 0 1,1 0-1,0-1 1,0 0-1,1 0 1,-1 0-1,1 0 1,0 0-1,0-1 1,0 0-1,0 0 1,1-1-1,-1 1 1,1-1-1,-1 0 1,1-1-1,0 1 1,0-1-1,0 0 1,0-1-1,7 1 1,-11-1-8,1-1 1,-1 1 0,0-1-1,1 0 1,-1 1 0,0-1-1,0 0 1,0-1 0,0 1-1,0 0 1,0 0 0,0-1 0,0 1-1,0-1 1,0 0 0,-1 1-1,1-1 1,-1 0 0,1 0-1,-1 0 1,0 0 0,0 0-1,0 0 1,1-4 0,3-6 4,-1 0 1,0 0 0,3-18-1,-3 8-18,0-1 0,-2 0 0,0 0-1,-2 0 1,0 0 0,-1 0-1,-2 0 1,0 1 0,-2-1 0,0 1-1,-1 0 1,-11-24 0,9 32 499,2 11-3379,2 24-5762,4 4 2303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8410,'0'0'11753,"-6"28"-10437,-2 2-937,2-10-140,1-1-1,1 0 1,1 1 0,1 0 0,0 0-1,2 0 1,2 29 0,1-29-98,1 0 0,0 0-1,1 0 1,2-1 0,0 0 0,1 0 0,0 0 0,2-1 0,0-1 0,1 0-1,1 0 1,1-1 0,20 21 0,-29-34-186,0 0 0,0 0 0,0-1 0,1 1 0,0-1 0,-1 0 0,1 0 0,0-1 0,10 3-1,-14-4-62,1 1 0,-1-1 0,1 0 0,0 0 0,-1 0 0,1 0 0,0 0 0,-1 0 0,1 0 0,-1-1 0,1 1 0,-1 0 0,1-1 0,0 1 0,-1-1-1,0 0 1,1 0 0,-1 1 0,1-1 0,-1 0 0,0 0 0,0 0 0,1 0 0,-1-1 0,0 1 0,0 0 0,0 0 0,0-1 0,0 1 0,-1 0 0,1-1-1,0 1 1,-1-1 0,1-1 0,16-73-8178,-15 42 2227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46 237 8810,'0'0'14035,"202"30"-13819,-165-30-216,-1 0-480,-8 0-808,-10-5-529,1-15-479,-19-7-2041,0 2-768,-10 0-72</inkml:trace>
  <inkml:trace contextRef="#ctx0" brushRef="#br0" timeOffset="1">1 0 5049,'0'0'16236,"174"39"-15820,-119-28-296,-9 0-120,9 3-672,0 2-425,-10 9-1687,1 24-2041,-18-5 224,-1-2-2329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7154,'0'0'13501,"6"-23"-13071,45-177 918,-39 139-1198,-2 0 0,-2-1 0,-3 0 0,-5-83 0,0 114-213,4 27-203,1 17 138,-1 45 594,2 0-1,15 63 1,-8-47-192,-7-34-205,2 0 0,1 0 1,2-1-1,2 0 0,23 47 0,-33-81-175,5 18-1260,-21-41-8432,-11-6 4402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5825,'0'0'12587,"165"63"-12091,-110-49-448,0-9-48,0-5-1416,9 0-1577,-18-8-968,-10-8-776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81 4745,'0'0'11852,"0"19"-10761,1 16-431,1 0 0,12 55 0,6 10 609,24 100-244,-81-301-16054,15 54 13837,-38-90 6,54 119 1874,1-1-1,0 1 1,1-1-1,1-1 1,0-32 0,3 46-452,-1-2 376,1-1 1,0 1 0,1 0-1,0 0 1,0 0-1,5-15 1,-5 21-442,1-1 0,0 0 1,0 0-1,0 1 0,0-1 0,0 1 1,0-1-1,1 1 0,-1 0 0,1 0 1,0 0-1,0 0 0,0 1 0,-1-1 1,1 1-1,1-1 0,-1 1 0,0 0 0,0 0 1,4 0-1,14-3 11,0 1 0,-1 1 0,1 1 0,22 2 1,-14-1-171,-26 0-9,0-1 0,0 1 1,1 1-1,-1-1 1,0 0-1,0 1 0,1 0 1,-1-1-1,0 1 0,0 1 1,0-1-1,0 0 0,0 1 1,0-1-1,-1 1 0,1 0 1,0 0-1,-1 0 0,1 0 1,-1 1-1,0-1 0,0 0 1,0 1-1,2 3 1,-1 0 42,-1 0 1,0 0 0,-1 0-1,0 0 1,0 0 0,0 1-1,0-1 1,-1 0 0,0 0-1,0 1 1,-1-1 0,-1 8 0,0-8-28,-1 0 0,1-1 1,-1 1-1,0-1 1,0 1-1,-1-1 0,0 0 1,0 0-1,0 0 0,0-1 1,-1 1-1,1-1 1,-1 0-1,0 0 0,-6 3 1,-11 7-166,0-1 0,-32 14 0,54-27 151,0 0 1,1 1 0,-1-1-1,0 0 1,0 0 0,0 0-1,0 0 1,0 0 0,0 0 0,0 1-1,0-1 1,0 0 0,1 0-1,-1 0 1,0 0 0,0 0 0,0 1-1,0-1 1,0 0 0,0 0-1,0 0 1,0 0 0,0 1-1,0-1 1,0 0 0,0 0 0,0 0-1,0 0 1,0 0 0,-1 1-1,1-1 1,0 0 0,0 0-1,0 0 1,0 0 0,0 0 0,0 1-1,0-1 1,0 0 0,0 0-1,-1 0 1,1 0 0,0 0-1,0 0 1,0 0 0,0 0 0,0 1-1,0-1 1,-1 0 0,1 0-1,0 0 1,0 0 0,0 0 0,0 0-1,-1 0 1,1 0 0,0 0-1,25 3 976,26 6 834,-37-2-1337,-1 0 0,1 0 0,-1 2 0,0-1 0,-1 2 0,0 0 0,0 0 0,-1 1 1,16 20-1,2 9 715,40 73 1,-34-52-952,-17-44-1779,-18-17 1375,0 0 1,1 0 0,-1 0 0,1 0-1,-1 0 1,0 0 0,1 0 0,-1 0 0,1 0-1,-1 0 1,0 0 0,1 0 0,-1-1-1,0 1 1,1 0 0,-1 0 0,0 0-1,1 0 1,-1-1 0,0 1 0,1 0-1,-1 0 1,0-1 0,1 1 0,-1 0 0,0-1-1,0 1 1,1 0 0,-1-1 0,0 1-1,0 0 1,0-1 0,0 1 0,1 0-1,-1-1 1,0 1 0,0-1 0,0 1-1,0 0 1,0-1 0,0 1 0,0 0 0,0-1-1,0 1 1,0-1 0,0 1 0,0 0-1,0-1 1,-1 1 0,1-1 0,0 1-1,0-19-7633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10970,'0'0'10352,"-26"29"-9597,-78 94-59,100-118-643,1 0 1,-1 1 0,1-1-1,1 1 1,-1 0 0,1-1-1,0 1 1,0 0 0,0 1-1,1-1 1,0 0-1,0 0 1,1 1 0,0-1-1,0 0 1,0 0 0,1 1-1,1 5 1,1 8 118,-2-9-109,1 0 1,0-1-1,1 0 1,0 1-1,1-1 1,0 0-1,1-1 1,0 1-1,0-1 1,1 0 0,0 0-1,1 0 1,0-1-1,0 0 1,0-1-1,1 0 1,1 0-1,14 10 1,-11-9-272,1-1 0,-1 0 0,1-1 0,0 0 0,0-1 1,1-1-1,0 0 0,0 0 0,0-2 0,0 0 0,0 0 0,0-1 1,26-2-1,-37 0-14,0 1 1,0-1-1,0 1 0,0-1 1,-1 0-1,1 0 1,0 0-1,-1 0 0,1-1 1,0 1-1,-1-1 1,1 0-1,-1 0 0,0 1 1,0-2-1,0 1 1,0 0-1,2-3 0,0-1-533,0-1 0,-1 1 0,0-1 0,-1 1 0,1-1 0,1-12 0,5-19-4288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0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8970,'0'0'12123,"211"13"-11739,-147-13-280,0 0-104,-18-2-953,-10-15-967,-26-10-2217,-1-1-480,-9 3-1344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9602,'0'0'10506,"220"0"-10434,-146 0-72,-1 0-960,28 2-1688,-28 20-3026,-9 3-1991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20 682 6913,'0'0'11438,"-1"-30"-10453,-14-219 330,12 38-547,4 121-550,0 96-173,1-1 1,-1 1-1,1-1 1,0 0 0,1 1-1,-1-1 1,1-1-1,0 1 1,1 0 0,-1-1-1,6 7 1,11 16 324,-9-10-238,0-1-1,1 0 1,0 0 0,2-2-1,17 16 1,-26-25-121,2 0 1,-1 0-1,0-1 0,1 0 0,0 0 0,0-1 1,0 1-1,1-2 0,-1 1 0,1-1 1,-1 0-1,1-1 0,0 0 0,0 0 0,15 0 1,-21-2-4,0 1 0,0-1 1,0 0-1,0 1 0,0-1 0,0 0 1,0 0-1,0 0 0,-1 0 1,1-1-1,0 1 0,-1 0 1,1-1-1,-1 1 0,0-1 0,1 0 1,-1 1-1,0-1 0,0 0 1,0 0-1,0 0 0,0 0 1,0 0-1,0-3 0,13-59 202,-11 46-211,2-24 54,-1-2 0,-3-56 0,-2 55 100,1 43 78,3 6 178,5 7-196,-1 0 0,-1 1 0,0 0-1,0 0 1,7 25 0,4 10 265,27 57 7,94 160 1,-136-260-555,24 32-267,-25-35 138,0 1 0,1-1 0,-1 1 0,1-1 0,0 1 0,0-1-1,-1 0 1,1 0 0,0 0 0,0 0 0,0 0 0,0 0 0,0-1-1,0 1 1,0-1 0,4 1 0,4-3-4823,-9-10-3721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8210,'0'0'11014,"-5"23"-9918,-13 74-305,17-94-732,1 0-1,-1 0 1,1 0 0,0 0-1,0 0 1,0 1-1,0-1 1,1 0 0,-1 0-1,1 0 1,2 5 0,-3-7-33,1 0 0,-1 0 0,1 0 0,-1 0 0,1 0 0,0 0 0,0 0 0,-1 0 0,1-1 0,0 1 0,0 0 0,0 0 0,0-1 0,0 1 0,0-1 0,0 1 0,0-1 0,0 1 0,2 0 0,-1-1-12,-1 0 0,1 0 0,-1 0 0,0 1 0,1-2 0,-1 1 0,0 0 1,1 0-1,-1 0 0,0-1 0,1 1 0,-1 0 0,0-1 0,1 0 0,-1 1 0,0-1 1,0 0-1,0 1 0,0-1 0,1 0 0,-1 0 0,0 0 0,0 0 0,-1 0 0,1 0 1,0 0-1,0 0 0,0 0 0,-1-1 0,1 1 0,0-2 0,3-17-12,-1-1-1,-1 1 0,0-26 1,-3 45 7,1 0 1,0 0 0,-1 0 0,1-1 0,-1 1 0,0 0 0,1 0 0,-1 1 0,0-1-1,1 0 1,-1 0 0,0 0 0,0 0 0,0 1 0,0-1 0,0 0 0,0 1 0,0-1-1,0 1 1,0-1 0,0 1 0,0-1 0,0 1 0,0 0 0,0-1 0,-1 1 0,1 0-1,0 0 1,0 0 0,0 0 0,0 0 0,-1 0 0,1 0 0,0 1 0,0-1 0,0 0-1,0 1 1,0-1 0,0 1 0,-1-1 0,1 1 0,0-1 0,0 1 0,1 0 0,-1-1-1,0 1 1,-1 1 0,-2 7 51,0-1-1,1 1 0,1 0 1,-1 1-1,1-1 1,1 0-1,0 1 0,0-1 1,1 1-1,0-1 1,2 14-1,-1 7 71,-1-29-128,0 0 0,0-1-1,0 1 1,0 0 0,0 0-1,1-1 1,-1 1-1,0 0 1,0 0 0,1-1-1,-1 1 1,1 0 0,-1-1-1,1 1 1,-1 0-1,1-1 1,-1 1 0,1-1-1,-1 1 1,1-1 0,0 1-1,-1-1 1,1 1-1,0-1 1,-1 0 0,1 1-1,0-1 1,0 0 0,-1 0-1,1 0 1,0 1-1,0-1 1,0 0 0,-1 0-1,1 0 1,0 0 0,0 0-1,0 0 1,-1-1-1,1 1 1,1 0 0,0 0-1,0-1 0,0 1 0,-1-1 1,1 1-1,0-1 0,0 1 0,0-1 0,-1 0 1,1 0-1,0 0 0,-1 0 0,1 0 1,-1 0-1,1 0 0,-1-1 0,3-1 1,-2-4-38,0 1 1,0-1-1,-1 1 1,1-1-1,-1 0 1,-1 0-1,1 1 1,-1-1-1,-2-12 1,2-2-63,-1 21 104,1-1 0,-1 0 0,1 0 0,-1 0 0,1 1 0,-1-1 0,1 0 0,-1 1 0,0-1 0,1 1 0,-1-1 0,0 1-1,1-1 1,-1 1 0,0-1 0,0 1 0,0-1 0,0 1 0,1 0 0,-1 0 0,0-1 0,0 1 0,0 0 0,0 0 0,0 0 0,0 0 0,0 0 0,1 0 0,-1 0 0,0 1 0,0-1 0,0 0 0,0 0-1,0 1 1,0-1 0,-6 1-49,6 0-277,1 1-1,0 0 1,-1-1-1,1 1 1,0 0-1,0 0 1,0-1 0,1 1-1,-1 0 1,0-1-1,1 1 1,0 3-1,13 13-5032,-3-3-2355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6489,'0'0'13346,"12"-1"-13142,176-1 1518,-186 2-1701,1 0 1,-1 0-1,0 0 1,0 0-1,0 0 0,0 0 1,1 1-1,-1-1 1,0 1-1,0 0 1,0 0-1,0-1 1,0 1-1,0 0 1,-1 1-1,1-1 1,0 0-1,0 0 1,-1 1-1,1-1 0,-1 1 1,1 0-1,-1-1 1,0 1-1,1 0 1,-1 0-1,0 0 1,0 0-1,0-1 1,-1 2-1,2 1 1,-1 6 150,1 0 0,-2-1 0,1 1 1,-1 0-1,-3 17 0,2-14 3,-1 9 16,-2-1 0,-1 1 0,0 0 0,-2-1 0,0 0 0,-11 20 0,-71 121 401,17-34 54,66-117-586,-14 32 108,19-43-174,1 1-1,-1 0 1,1 0-1,0 0 1,-1 0-1,1 0 1,0 0-1,0 0 1,0 0 0,0-1-1,0 1 1,0 0-1,0 0 1,0 0-1,0 0 1,0 0-1,0 0 1,1 0-1,-1 0 1,0 0-1,0 0 1,1-1-1,-1 1 1,1 0-1,-1 0 1,1 0 0,-1-1-1,1 1 1,0 0-1,-1-1 1,1 1-1,0 0 1,0-1-1,-1 1 1,1-1-1,0 1 1,0-1-1,1 1 1,11 2-190,-1 0 1,2-1-1,-1 0 1,0-1-1,0 0 1,17-2-1,-25 1-212,0-1 1,0 1-1,0-1 0,0 0 0,0 0 0,-1 0 0,1-1 0,0 0 0,-1 0 1,1 0-1,-1 0 0,0-1 0,0 1 0,0-1 0,0 0 0,0-1 1,0 1-1,-1-1 0,5-5 0,6-14-3917,-11 1-973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7906,'0'0'12466,"211"11"-12266,-147-9-200,-9-2-72,9 3-896,0 0-1272,-9 0-2665,-18-3-1129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8250,'0'0'10703,"-2"-9"-9602,1 4-1041,-3-22 1303,2 25-581,1 19-332,3 52 671,17 110 1,-10-126-1770,18 54 0,-16-96-2913,4-13-4374,-6-10 1744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10362,'0'0'11451,"-9"176"-10939,9-140-368,0-3-144,0-3-464,0-8-1025,0-8-1607,0-6-2698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13899,'0'0'7598,"23"1"-7226,9 0-225,0 2 1,0 1 0,0 1 0,47 15-1,-74-18-100,1-1 0,-1 1 0,0 0 0,0 0-1,0 1 1,0-1 0,0 1 0,0 1 0,-1-1-1,1 0 1,-1 1 0,0 0 0,0 0-1,0 0 1,-1 1 0,0-1 0,0 1 0,0 0-1,0 0 1,0 0 0,-1 0 0,0 0-1,0 1 1,-1-1 0,2 8 0,-2 6 180,0 1 0,-1-1 0,-1 1 0,-1 0 0,-1-1 0,-9 34 1,-47 106 277,9-27 123,47-123-586,0-1 0,1 1 0,0 0 0,1 0 0,0-1 0,0 1 0,1 11 0,0-18-49,1 0 1,-1 1-1,0-1 1,1 0-1,-1 0 1,1 0 0,0 0-1,0 0 1,0 1-1,0-2 1,0 1-1,0 0 1,1 0-1,-1 0 1,1 0-1,-1-1 1,1 1 0,-1-1-1,1 1 1,0-1-1,0 0 1,0 0-1,0 0 1,0 0-1,0 0 1,0 0-1,0 0 1,0 0 0,0-1-1,1 1 1,-1-1-1,2 0 1,10 2-194,-1 0 0,0-1 0,1-1 0,-1 0 0,16-3 1,-25 2 6,1 0 1,-1 0 0,0-1 0,1 1-1,-1-1 1,0 0 0,0 0 0,0-1-1,0 1 1,0-1 0,0 0 0,-1 0-1,1 0 1,-1 0 0,0-1 0,0 1-1,0-1 1,3-7 0,2-3-1236,-2 0 0,0 0 0,0-1 0,4-18 0,-7-9-4400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11346,'0'0'11203,"201"38"-11059,-155-38-144,0 0-568,-9 0-697,-1 0-903,-8 0-2689,-10 0-1696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9034,'0'0'10426,"23"7"-10028,71 21-86,-90-27-246,-1 0 0,0 0 1,0 0-1,1 1 1,-1-1-1,0 1 0,0-1 1,-1 1-1,1 0 1,0 0-1,-1 1 0,1-1 1,-1 0-1,1 1 1,-1 0-1,0-1 0,0 1 1,-1 0-1,1 0 1,0 0-1,-1 0 0,0 1 1,0-1-1,0 0 1,0 0-1,0 1 0,-1-1 1,1 0-1,-1 1 1,0-1-1,0 1 0,-1 4 1,-1 1 111,0 0 0,0-1 0,-1 1 0,0-1 0,-1 0 0,0 0 0,0 0 0,0-1 0,-9 11 0,-9 8 275,14-17-262,0 1 1,0-1-1,1 1 1,0 1-1,1-1 0,-9 19 1,15-28-179,-1 0 0,1 1 1,-1-1-1,1 0 1,-1 1-1,1-1 1,0 1-1,0-1 1,-1 1-1,1-1 0,0 0 1,0 1-1,1-1 1,-1 1-1,0-1 1,0 0-1,1 1 1,-1-1-1,1 1 1,-1-1-1,1 0 0,-1 0 1,1 1-1,0-1 1,0 0-1,0 0 1,0 0-1,0 0 1,0 0-1,0 0 1,0 0-1,0 0 0,0 0 1,0 0-1,1-1 1,1 2-1,3-1-115,1 1-1,0-2 0,0 1 0,-1-1 1,1 0-1,11-1 0,7 0-741,-21 1 355,0 0 0,0 0 1,0-1-1,0 0 0,-1 1 0,1-1 1,0 0-1,6-3 0,15-10-6267,-17 8 4025,9-2-3386</inkml:trace>
  <inkml:trace contextRef="#ctx0" brushRef="#br0" timeOffset="1">322 195 9578,'0'0'12187,"9"146"-11563,-9-102-456,9-3-168,-9-8-552,9-5-929,-9-12-1255,9-7-3362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10114,'0'0'11913,"9"-1"-11463,9 0-329,-1 2 1,1-1-1,-1 2 0,0 1 1,0 0-1,0 1 0,29 10 1,-31-8-113,0 1 1,0 0 0,-1 1 0,23 16 0,-33-21-1,0 0 0,0 1 1,0-1-1,-1 1 0,0 0 1,1 0-1,-1 0 0,-1 1 1,1-1-1,0 1 1,-1-1-1,0 1 0,0 0 1,-1 0-1,1 0 0,-1 0 1,0 0-1,-1 0 0,1 7 1,0 3 79,-2 1-1,1-1 1,-2 1 0,0-1 0,-1 0 0,0 0 0,-1 0 0,-1 0 0,-1-1-1,0 1 1,0-1 0,-2-1 0,-10 16 0,-3 2-3,2-5 154,-24 45 0,38-61-134,1-1 0,0 1 0,0 0 0,1 1 0,1-1 0,0 0 0,0 1 0,0 19 0,2-29-105,1 1 1,-1 0-1,1-1 0,0 1 0,-1-1 0,1 1 0,0-1 1,0 1-1,0-1 0,0 1 0,0-1 0,0 0 0,1 0 0,-1 0 1,0 1-1,0-1 0,1 0 0,-1 0 0,1-1 0,-1 1 0,1 0 1,0 0-1,-1-1 0,1 1 0,0-1 0,-1 0 0,1 1 1,0-1-1,-1 0 0,1 0 0,2 0 0,67 2-244,-56-2 49,-9 0 43,0 0 1,0-1-1,0 0 0,0 0 1,0 0-1,0-1 0,0 0 0,0 0 1,-1 0-1,1-1 0,-1 0 0,0 0 1,0 0-1,0-1 0,7-5 0,-5 1-790,0 1-1,0-1 0,-1-1 0,0 1 1,-1-1-1,1 0 0,-2 0 0,6-13 1,0-11-4698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3449,'0'0'18364,"174"38"-18364,-128-35-168,9 3-1073,9-1-1615,-9-2-2529,-18 2-1769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 10418,'0'0'10412,"8"0"-10356,28-1-72,84 2-379,-119 0 396,0-1 0,0 0 1,0 0-1,0 0 0,0 1 0,0-1 1,0 0-1,0 1 0,0-1 0,0 1 0,0-1 1,0 1-1,0 0 0,0-1 0,0 1 0,0 0 1,-1 0-1,1 0 0,0-1 0,-1 1 0,1 0 1,0 0-1,-1 0 0,1 0 0,-1 0 1,0 0-1,1 0 0,-1 0 0,0 0 0,1 1 1,-1-1-1,0 0 0,0 0 0,0 0 0,0 0 1,0 0-1,0 0 0,-1 0 0,1 0 0,0 1 1,0-1-1,-1 0 0,1 0 0,-1 0 1,1 0-1,-1 0 0,1 0 0,-2 1 0,-1 3 44,1 1 1,-1-1-1,0-1 0,0 1 0,-1 0 0,0-1 0,1 0 1,-2 0-1,-3 4 0,-3-1 170,0 0 0,0-1 0,-1-1 0,0 0 0,0-1 0,0 0 0,-1 0 0,-17 2 0,29-6 606,4 2-789,0 0-1,0 0 1,0 0 0,0-1-1,1 1 1,-1-1-1,1 0 1,-1 0-1,1 0 1,-1 0-1,1-1 1,4 1-1,0 1 30,34 6 9,-19-4-33,1 0 1,-1 2-1,26 10 0,-48-15-17,0 0-1,0 0 1,0-1 0,0 1 0,0 0-1,-1 0 1,1 0 0,0 0 0,0 0-1,0 0 1,-1 0 0,1 0 0,-1 0-1,1 1 1,-1-1 0,1 0 0,-1 0-1,0 0 1,1 1 0,-1-1 0,0 0-1,0 0 1,0 1 0,0-1 0,0 0-1,0 1 1,0-1 0,-1 1 0,1 2 77,-1 0-1,0 0 1,0-1 0,0 1 0,-1-1 0,1 1 0,-1-1-1,-2 6 1,-6 2-31,0 1 0,-1-2-1,0 1 1,-1-1 0,0-1 0,-1 0-1,1-1 1,-2 0 0,1-1 0,-1-1-1,-21 8 1,10-6-346,-1 0 0,0-2 0,0 0-1,0-2 1,-48 1 0,71-5-1760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14131,'0'0'9802,"128"-5"-9490,-73 5-128,0 0-112,-18 0-64,-1 5-8,-8-5-192,-10 0-888,1 0-1233,-1 0-2464,-9 0-1592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10114,'0'0'11963,"-11"30"-10862,-2 4-819,5-17-135,1 1-1,1 1 1,1-1-1,0 1 1,2 0-1,0 0 1,1 0-1,1 24 1,0-19 84,2 0 1,0-1 0,2 1 0,0-1-1,2 0 1,8 23 0,-11-39-245,0 0 1,1-1-1,0 0 1,1 0 0,-1 0-1,1 0 1,0 0-1,1-1 1,0 1-1,-1-1 1,1-1-1,1 1 1,-1-1-1,1 0 1,0 0-1,0 0 1,0-1-1,0 0 1,1 0-1,-1 0 1,1-1-1,0 0 1,-1-1-1,1 1 1,8 0-1,-12-2-179,1 1 0,0 0-1,-1-1 1,1 0 0,0 0-1,0 0 1,-1 0 0,1 0 0,0-1-1,0 0 1,-1 0 0,1 0-1,-1 0 1,1 0 0,-1-1-1,1 1 1,-1-1 0,0 0 0,0 0-1,0-1 1,0 1 0,0 0-1,0-1 1,-1 0 0,1 0-1,-1 0 1,1 0 0,-1 0 0,0 0-1,-1 0 1,1-1 0,-1 1-1,1-1 1,-1 1 0,1-7-1,2-63-5593,-4 50 3445,0-18-2572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8970,'0'0'13203,"165"52"-12795,-101-52-304,1 0-104,-10 0-728,0-16-665,-19-6-791,-17-3-1785,-19-11 1208,0 9-1423,-19 5 255</inkml:trace>
  <inkml:trace contextRef="#ctx0" brushRef="#br0" timeOffset="1">64 1 5113,'0'0'14611,"101"5"-14267,-46 3-344,9-5-184,1-3-824,35 8-1489,-26 1-2800,-10 2-4377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72 610 824,'0'0'18577,"-1"-25"-18206,-7-208 183,6 193-422,-2 0 0,-13-59 1,4 30-18,7 40-29,-14-46 0,20 83 104,10 55 17,7-18 113,2-1 0,47 82-1,-52-104-211,0-1-1,2 0 1,0-1-1,1-1 1,1 0-1,1-2 1,26 20-1,-1-17 38,-43-19-136,0 0-1,0-1 0,1 1 0,-1-1 1,1 0-1,-1 1 0,0-1 0,1 0 1,-1 0-1,1 0 0,-1 0 0,0 0 0,1 0 1,-1 0-1,1 0 0,-1-1 0,0 1 1,1 0-1,-1-1 0,0 1 0,1-1 1,-1 0-1,0 1 0,0-1 0,0 0 0,1 0 1,-1 0-1,0 0 0,1-2 0,4-13 47,-1 0-1,-1-1 1,-1 0-1,-1 0 0,0 0 1,-1 0-1,-1 0 1,-3-30-1,2-4-72,2 16-60,-2 0 0,-1 1 0,-2-1 0,-10-41 0,7 63-1785,9 28-3529,14 12 12,2 5-500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156 645 5065,'0'0'15023,"-9"-9"-14113,2 2-759,1 1-62,0 0 0,1 0 0,0-1 0,0 1 0,1-1 0,-1 0-1,1-1 1,1 1 0,-4-9 0,-12-35 140,2-1 1,2 0-1,3-1 1,2-1-1,2 1 0,-1-74 1,9 17-377,2 110 130,-1 0-1,1 0 1,-1 0-1,0 0 1,1 0-1,-1 0 1,1 0-1,-1 0 1,1 0-1,-1 1 1,0-1-1,1 0 1,-1 1-1,0 0 1,1-1-1,-1 1 1,0 0 0,0-1-1,2 3 1,12 10 132,-2 1 0,0 0 1,-1 1-1,21 33 0,-10-15 11,6 9-238,-2 0 0,-2 2-1,-1 1 1,-3 1-1,-1 1 1,16 61 0,-36-108-101,0 1 0,0 0 0,0-1 0,0 1 0,1-1 0,-1 1 0,0 0 0,0-1 0,0 1 0,-1 0 1,1-1-1,0 1 0,0 0 0,0-1 0,0 1 0,0-1 0,-1 1 0,1 0 0,0-1 0,-1 1 0,1-1 1,0 1-1,-1-1 0,1 1 0,-1-1 0,1 1 0,0-1 0,-1 0 0,1 1 0,-1-1 0,0 1 0,0-1 1,-25 4-3649,-29-15-1839,17-4 3096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1872,'0'0'16956,"183"47"-16660,-119-39-248,9-5-48,-8-3-1280,8 0-1577,-18-5-1592,-18-12-1912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496 388 3289,'0'0'14623,"6"23"-13200,-2-7-1149,-2-6-145,0 0 1,0 0-1,2 0 1,-1-1-1,1 0 1,0 0-1,1 0 1,0 0-1,0 0 1,1-1-1,0 0 1,1 0-1,9 8 1,-8-8-43,2 0 0,-1-1 0,1 0 0,0-1 0,0 1 0,1-2-1,0 0 1,0 0 0,0-1 0,0 0 0,1-1 0,0 0 0,-1-1 0,1 0 0,23 0 0,-34-2-114,1-1 0,0 1 0,-1 0 0,1 0 0,-1-1 0,1 1 0,-1 0 0,1-1 0,0 0 0,-1 1 0,0-1 0,1 0 0,-1 0 1,1 0-1,-1 0 0,0 0 0,0 0 0,1 0 0,-1 0 0,0 0 0,1-2 0,0-1-25,0 0 1,0 1 0,-1-1-1,1 0 1,-1 0-1,0 0 1,0 0-1,1-6 1,-1-4-157,-1 0 0,0 0 0,0 0 0,-5-22-1,2 25-121,0-1 0,-1 1 0,-1 0-1,0 1 1,0-1 0,-1 1 0,0 0-1,-1 0 1,0 1 0,-13-13 0,-9-8-2108,-54-43 0,42 42 1084,-1 2 0,-2 2 0,-1 1 0,-1 3 0,-97-35 1,12 20 3758,-3 12 5160,131 26-5395,9 0-553,20 2-496,0 1-1,1 1 0,30 10 1,50 8 253,-13-12-1005,170-6-1,-115-16-7563,-126 9-739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6001,'0'0'14654,"0"16"-13811,-23 260 815,11-172-1594,11-18-240,1-85 162,0 0-1,0 0 1,1 0 0,-1 0 0,1 0 0,-1 0 0,1 0 0,-1-1 0,1 1 0,-1 0 0,1 0 0,0 0 0,-1-1 0,1 1-1,0 0 1,0-1 0,0 1 0,-1-1 0,1 1 0,0-1 0,0 1 0,0-1 0,0 1 0,0-1 0,0 0 0,0 0-1,0 1 1,0-1 0,1 0 0,39 4-72,-30-3 70,128 4-41,-78-5-5645,-31 0-392,-14 0 1277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3369,'0'0'13944,"-6"-8"-12604,3 4-1254,2 2-27,0 1 1,1-1-1,-1 1 0,0 0 1,0-1-1,0 1 0,-1 0 1,1 0-1,0 0 0,0 0 1,-1 0-1,1 0 0,-1 0 1,1 0-1,-3-1 0,3 5-11,0-1 0,0 0 0,0 0 0,0 0 0,1 0-1,-1 1 1,0-1 0,1 0 0,0 1 0,-1-1 0,1 0-1,0 1 1,0-1 0,0 0 0,1 1 0,0 2 0,0 26 74,2-1 0,1 0-1,1 0 1,2 0 0,1-1 0,1 1 0,2-2 0,1 0 0,19 35 0,-25-54-480,0 0 1,0 0 0,1 0 0,0-1 0,9 8 0,28 12-5670,-17-18 830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44 599 8890,'0'0'9731,"0"-29"-9284,0-226 296,-1 197-595,-3 1-1,-2 0 1,-21-84 0,27 141-135,0 0 0,0 0 0,0 0 0,0 0 0,0 0 0,0 0 1,-1 0-1,1 0 0,0 0 0,0 0 0,0 0 0,0 0 0,0 0 0,0 0 0,0 0 1,0 0-1,-1 0 0,1 0 0,0 0 0,0 0 0,0 0 0,0 0 0,0 0 0,0 0 1,0 0-1,0 0 0,0 0 0,-1 0 0,1 0 0,0 0 0,0-1 0,0 1 0,0 0 1,0 0-1,0 0 0,0 0 0,0 0 0,0 0 0,0 0 0,0 0 0,0 0 1,0-1-1,-3 21 106,3 31-69,5-23 87,1 0-1,1 0 1,1 0 0,2-1-1,0 0 1,2-1 0,1 0-1,18 26 1,-21-37-32,0 0 1,0-1-1,1-1 0,26 25 1,-32-34-97,1 1-1,-1-1 1,1 0 0,-1 0 0,1-1-1,0 0 1,1 0 0,-1 0-1,0 0 1,1-1 0,-1-1 0,1 1-1,0-1 1,0 0 0,13 0 0,-18-1-14,0 0 0,0-1 0,0 1 1,0-1-1,0 0 0,0 0 1,0 0-1,0 0 0,0 0 0,-1 0 1,1 0-1,0 0 0,-1-1 1,1 1-1,-1-1 0,1 1 0,-1-1 1,0 1-1,0-1 0,0 0 1,1 0-1,-2 0 0,1 1 0,0-1 1,0 0-1,-1 0 0,1 0 1,-1 0-1,1-3 0,1-8-10,0-1 0,-2 1 0,0-21 0,0 17-37,0-24-39,1 11-678,-1 0 0,-9-58 0,8 64-2942,1 17-1653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8706,'0'0'11432,"-6"33"-10485,-3 7-605,2-7 70,1-1 0,2 0-1,-1 67 1,6-84-253,0 0-1,1 0 1,0 0-1,2 0 1,0 0 0,0 0-1,1-1 1,13 24-1,-14-28-140,1-1 0,1-1 0,-1 1 0,2-1 0,-1 0-1,1 0 1,0-1 0,1 0 0,-1 0 0,1-1 0,1 0 0,-1 0 0,1-1-1,10 4 1,-16-7-130,0-1 0,0 0-1,0 0 1,0 0 0,1 0-1,-1-1 1,0 1 0,0-1-1,1 0 1,-1 0 0,0 0 0,0 0-1,5-2 1,-6 2-49,0-1 0,0 0 0,0 0-1,0 0 1,-1 0 0,1 0 0,0 0 0,-1-1 0,1 1 0,-1-1 0,1 1 0,-1-1-1,0 1 1,0-1 0,0 0 0,2-2 0,0-4-836,0-1-1,-1 0 1,0 1-1,0-1 1,-1 0-1,0 0 1,0 0 0,-1-10-1,0-20-5858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12499,'0'0'7884,"-2"24"-6970,-1 35-91,9 114 1,24 56 42,20 200-534,-49-411 1404,1 17-2458,2 10-5411,-3-36 3018,1-53-2651,-2 12 6377,1 1 0,1-1 0,2 1-1,1 0 1,1 0 0,2 1 0,1 0 0,1 0-1,2 1 1,1 0 0,18-30 0,-6 16-44,2 1 0,2 2 0,1 1 0,59-59 0,60-23 401,-143 118-1029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3081,'0'0'17643,"202"64"-17194,-156-64-449,-1 0-177,-8 0-831,0-14-1320,-28-14-2001,0 6-120,-9 0-2977</inkml:trace>
  <inkml:trace contextRef="#ctx0" brushRef="#br0" timeOffset="1">46 28 8706,'0'0'10330,"202"-25"-10330,-147 22-184,0 3-1368,9 6-2233,-18 21-1360,-1 6-728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1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6905,'0'0'10444,"4"-30"-9444,2-5-764,4-20 684,6-109-1,-16-137 127,0 300-1035,2 32 139,9 19 268,2 1-1,2-2 1,2 0 0,38 73-1,-41-90-332,1 2-99,-7-15-476,0 0 0,16 24-1,-41-56-8205,-1 0 6163,-10-11-3364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2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5937,'0'0'11155,"174"61"-11059,-128-56-96,9-5-2025,-9 0-951,-9 0-2137</inkml:trace>
  <inkml:trace contextRef="#ctx0" brushRef="#br0" timeOffset="1">367 0 7330,'0'0'10086,"6"31"-9050,1 11-728,4 17 212,20 60-1,-19-75-186,-2-6-228,2 0 0,27 60 0,-45-121-10162,-17-35 5798,-3 9 801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2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4185,'0'0'10362,"24"-18"-9571,80-51-192,-101 67-575,0 0 0,0 0 0,0 0 0,1 0 0,-1 1 1,0-1-1,1 1 0,-1 0 0,1 0 0,-1 1 0,1-1 0,-1 1 0,1-1 1,0 1-1,-1 0 0,1 1 0,-1-1 0,1 0 0,0 1 0,-1 0 1,0 0-1,1 0 0,-1 0 0,1 1 0,-1-1 0,0 1 0,0 0 1,0 0-1,3 2 0,-3 0 13,1 0 0,-1-1 1,0 1-1,0 1 0,-1-1 0,1 0 1,-1 0-1,0 1 0,0 0 0,-1-1 1,1 1-1,-1 0 0,0 0 1,0 0-1,0 9 0,-1-5 48,1-3-61,-1-1 0,0 1 0,0-1 1,0 1-1,0-1 0,-1 1 0,0-1 0,0 0 0,-1 1 0,1-1 0,-1 0 0,0 0 0,-1 0 1,1 0-1,-1 0 0,-6 8 0,0-3-136,4-5-23,0 0-1,0 0 1,0 0 0,1 1 0,0 0 0,0 0 0,1 0-1,-1 0 1,1 1 0,-3 9 0,10-15 100,0 0 0,0-1 1,0 1-1,0-1 0,0 1 1,0-1-1,0 0 0,5-1 1,-4 1 108,19-1 654,-20 0-398,1 0 1,-1 1-1,0 0 0,1 0 1,-1 0-1,1 0 0,-1 0 1,1 1-1,-1 0 1,0 0-1,1 0 0,-1 1 1,0-1-1,0 1 0,0 0 1,0 0-1,0 1 1,-1-1-1,5 4 0,9 16 295,0 2 0,-2 0 0,-1 1 0,0 0 0,-2 1 0,13 40-1,-3-12-545,-9-28-956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2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9914,'0'0'12153,"-9"8"-11520,4-4-578,0 0 1,1 0 0,0 0 0,0 1 0,0-1 0,0 1 0,1 0-1,0 0 1,0 1 0,0-1 0,1 1 0,0-1 0,0 1-1,0 0 1,1 0 0,-2 9 0,-1 36 280,2 1 0,2-1 0,8 55 0,-7-97-331,1-1 0,0 0 0,0-1 0,1 1-1,0 0 1,1-1 0,0 0 0,0 1 0,0-2-1,1 1 1,0 0 0,0-1 0,1 0 0,0 0-1,0-1 1,9 7 0,-10-8-201,0-1 0,0 0 0,1-1-1,-1 1 1,1-1 0,0 0 0,0 0 0,0-1 0,0 0-1,0 0 1,0 0 0,0-1 0,0 1 0,8-2 0,-12 0-45,0 1 0,1-1 1,-1 0-1,0 0 1,1 0-1,-1 0 0,0 0 1,0 0-1,0 0 1,0-1-1,0 1 0,0-1 1,0 0-1,-1 0 0,1 1 1,-1-1-1,1 0 1,-1 0-1,1 0 0,0-4 1,18-48-5640,-17 15 121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10 218 8330,'0'0'11858,"165"52"-11386,-111-46-184,-8-6-288,0 0-248,-9 0-816,-19-3-1136,-18-22-2289,0 1 128,0 4-2017</inkml:trace>
  <inkml:trace contextRef="#ctx0" brushRef="#br0" timeOffset="1">0 23 1144,'0'0'16644,"165"-19"-16452,-101 16-192,1 3-448,8 3-1745,-9 21-2208,-9 7-1728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2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25 674 8514,'0'0'9076,"-3"-30"-8186,-13-229 542,19 190-1074,-1 41-203,-1-1 0,-2 0 0,-5-42 0,2 56 194,3 17 291,9 29-54,4-4-427,1-2 0,1 1 1,1-2-1,1 0 0,2-1 0,30 32 1,-44-51-161,0-1 1,0 1-1,0-1 1,0 0-1,1 0 1,0 0-1,-1-1 1,1 0-1,0 0 1,0 0 0,0 0-1,0-1 1,1 0-1,-1 0 1,0 0-1,10 0 1,-14-2 0,0 1 0,0 0 0,-1 0-1,1 0 1,0-1 0,0 1 0,-1 0 0,1-1 0,0 1 0,0 0 0,-1-1 0,1 1 0,0-1 0,-1 1 0,1-1 0,-1 0 0,1 1 0,0-1 0,-1 0 0,0 1 0,1-1 0,-1 0-1,1 1 1,-1-1 0,0 0 0,1 0 0,-1 0 0,0 1 0,0-1 0,0-1 0,4-30 37,-3 19-10,7-260 325,-9 193-230,1 78-90,12 74 739,22 31-442,4-1 0,78 146 1,-110-237-546,1-1 1,0 0-1,0 0 1,1-1-1,0 1 0,13 9 1,-18-16-160,1 0 1,0-1 0,0 0-1,0 1 1,0-1 0,0-1-1,0 1 1,8 2 0,-8-4-154,-1 1 1,0-1 0,0 0 0,0 0 0,0 0 0,0 0 0,0-1 0,0 1 0,0-1 0,0 0 0,0 0 0,0 0 0,0 0 0,3-2 0,14-16-7299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2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7986,'0'0'13525,"28"-1"-12953,89-1-341,-106 2-211,0 0-1,-1 1 0,1 0 1,-1 1-1,14 3 0,-21-3 42,1-1-1,0 0 0,0 1 0,-1 0 1,1 0-1,-1 0 0,1 0 0,-1 1 1,0-1-1,0 1 0,4 4 0,-4-2 27,-1 0 0,1 0 0,-1 0 0,0 0 0,0 0 0,0 0 0,-1 1-1,0-1 1,0 1 0,0-1 0,-1 1 0,0 0 0,0-1 0,0 1 0,-1-1-1,1 1 1,-2-1 0,-1 7 0,-3 7 25,0-1-1,-1 0 1,-1 0-1,-1-1 1,-1 0-1,0-1 1,-17 20-1,9-11 109,-24 47-1,35-59-125,4-7-50,-1 0 1,2 1-1,-1-1 0,1 0 1,0 1-1,-3 11 1,6-16-51,-1-1 0,0 0 1,0 1-1,0-1 0,0 0 1,1 1-1,-1-1 1,1 0-1,-1 1 0,1-1 1,-1 0-1,1 0 0,0 0 1,0 1-1,0-1 0,-1 0 1,1 0-1,0 0 0,0 0 1,0 0-1,1-1 1,-1 1-1,0 0 0,0 0 1,0-1-1,0 1 0,1-1 1,-1 1-1,0-1 0,1 1 1,-1-1-1,0 0 0,1 0 1,-1 0-1,1 0 1,-1 0-1,0 0 0,1 0 1,-1 0-1,2 0 0,10 1-515,1-1 0,-1 0-1,1-1 1,-1 0 0,26-6-1,-36 6 152,0 0-1,0 0 0,-1-1 0,1 1 1,0-1-1,-1 1 0,1-1 0,-1 0 0,1 0 1,-1 0-1,0 0 0,0 0 0,3-5 1,-3 5-197,-1-1 1,1 0 0,-1 0 0,0 0 0,-1 0 0,1 0 0,0 0 0,-1 0 0,1 0 0,-1 0-1,0-1 1,0 1 0,0 0 0,-1 0 0,1 0 0,-2-4 0,-6-15-6272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2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8106,'0'0'13963,"137"66"-13963,-91-57-304,0-4-937,9-2-943,-18-3-2329,-1 0-2248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12227,'0'0'10135,"-5"14"-9720,-2 13-98,0 0 1,-3 34 0,8-53-241,1-1 0,0 1 0,1 0 0,0 0 0,0-1 0,1 1 1,0 0-1,0-1 0,0 1 0,1-1 0,1 1 0,-1-1 1,1 0-1,0 0 0,7 10 0,-4-10-177,0-1 1,0 0-1,1-1 1,0 0-1,0 0 0,1 0 1,-1-1-1,1 0 1,0 0-1,0-1 0,0 0 1,0-1-1,1 0 1,-1 0-1,1 0 0,-1-1 1,1-1-1,0 1 1,-1-1-1,1-1 0,16-2 1,-23 1-125,1 1 0,-1-1-1,1 0 1,-1 0 0,0 0 0,0 0 0,0 0 0,0 0 0,0-1-1,-1 1 1,1 0 0,-1-1 0,1 0 0,-1 1 0,0-1 0,0 0 0,0 0-1,0 1 1,0-5 0,10-58-4809,-10 64 4936,1-16-1214,-1 1 0,-1-1 0,0 1 0,-2-18 0,1 29 1198,0 0 1,0 1-1,-1-1 1,1 0-1,-1 0 1,0 1 0,-5-8-1,6 10 338,-1 0 1,0-1-1,0 1 0,0 0 1,0 0-1,0 0 0,0 1 1,-1-1-1,1 0 0,0 1 0,-1-1 1,1 1-1,-1 0 0,-3-1 1,5 2-22,0-1 1,1 1 0,-1 0 0,1 0-1,-1 0 1,0 0 0,1 0 0,-1 0-1,1 0 1,-1 0 0,0 0 0,1 0-1,-1 0 1,0 0 0,1 0 0,-1 0-1,1 0 1,-1 1 0,0-1 0,1 0-1,-1 0 1,1 1 0,-1-1-1,1 1 1,-1-1 0,1 0 0,-1 1-1,1-1 1,-1 1 0,1-1 0,0 1-1,-1-1 1,1 1 0,0-1 0,-1 1-1,1-1 1,0 1 0,0 0 0,0-1-1,-1 1 1,1-1 0,0 1 0,0 1-1,0 33 1320,1-22-559,-4 81 1976,1-48-2331,1 0 0,10 80 0,-8-116-595,1-1-1,0 0 0,1 0 0,0 0 0,5 11 0,12 4-2269,-17-22 1514,-1-1-1,0 1 1,1-1-1,-1 1 0,1-1 1,0 0-1,-1 0 1,1-1-1,0 1 0,2 0 1,13 0-9900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9946,'0'0'8353,"28"10"-7655,181 68-177,-182-68-504,56 23 67,-77-30-108,1 1-1,-1-1 1,0 1 0,0 0 0,0 1 0,-1-1 0,0 1 0,0 0 0,7 9-1,-11-12 64,1 0-1,-1 0 1,0 0-1,0 0 1,0 0-1,0 0 1,0 0-1,0 1 0,-1-1 1,1 0-1,-1 1 1,0-1-1,0 1 1,0-1-1,0 0 1,0 1-1,0-1 1,0 0-1,-1 1 0,0 3 1,-1-3 18,0 1 0,0-1-1,0 1 1,0-1 0,-1 0 0,1 0 0,-1 0 0,0 0-1,0 0 1,0 0 0,-4 2 0,-9 5 58,0-1 0,-1 0 0,0-1 0,-19 6 0,29-11-139,-12 3 89,0-1 1,-28 5-1,-15 3-456,62-12 230,0 0 1,1 0-1,-1 0 0,0 0 0,1 0 0,-1 0 1,0 0-1,1-1 0,-1 1 0,1 0 0,0 0 1,-1-1-1,1 1 0,0 0 0,-1 0 0,1-1 1,0 1-1,1 0 0,24 11-4627,9 1-1318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14243,'0'0'7858,"64"170"-5986,-28-106-784,10 2-608,0-6-288,-9-5-95,-1-11-97,-8-14 0,-10-5-369,1-14-535,-1-11-1160,-9 0-2033,0 0-2360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3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30 8162,'0'0'8314,"7"-22"-4282,-8 16 753,-7 5-4779,0 1 0,1 0 0,-1 0 0,0 0 0,0 1 0,1 0 0,-1 1 0,1 0-1,-1 0 1,1 1 0,0-1 0,-1 2 0,1-1 0,1 1 0,-1 0 0,1 0 0,-1 1 0,-6 6-1,3 0 65,0-1-1,0 2 1,2-1 0,-1 1-1,2 0 1,-1 1-1,2 0 1,0 0-1,0 0 1,1 1-1,1 0 1,0 0-1,-3 23 1,1 17 185,2 0 0,4 73 1,1-57-107,1-35-62,1 0 0,1 1 0,19 68 0,44 101 296,-37-121-207,-16-42-92,-1 0 0,-2 0 1,-2 1-1,-2 0 0,-2 1 1,-1 0-1,-5 75 1,-1-103-64,0 0 0,-1 0 0,-1 0 0,-1 0 1,0-1-1,-15 29 0,17-37-10,-1 0-1,0 0 1,-1 0-1,1-1 1,-1 1 0,0-1-1,-1 0 1,0-1 0,0 0-1,0 1 1,0-2 0,-1 1-1,0-1 1,0 0 0,-14 6-1,15-9 0,1 0-1,-1 1 1,1-2-1,-1 1 0,1-1 1,-1 0-1,-7 0 1,-18-1-203,30 1 176,30 1-245,-1 3 280,-1 2 1,1 1-1,-1 1 1,35 15-1,-47-17-4,0 1 0,-1 0 0,0 1 0,0 1 0,-1 1 0,0-1 0,0 2 0,20 22 0,-29-27 8,0 0 0,0 0 0,-1 1 1,0 0-1,0 0 0,-1 0 1,0 0-1,0 0 0,-1 0 1,2 13-1,-2 78 201,-3-55-141,0-12-34,-3 0 0,0-1-1,-2 1 1,-1-1 0,-19 45-1,-9 32 170,-20 170 190,22 34-44,33-291-339,-2 246 360,4-144-131,0-95-192,1 1 0,1-1 0,1 0 0,2 0-1,1 0 1,1-1 0,1 0 0,1 0 0,1-1 0,19 30 0,-18-35-15,0-1-1,2-1 1,0 0 0,2-1 0,-1 0 0,2-1 0,0-1 0,1-1 0,1 0 0,0-2 0,1 0 0,32 15 0,-43-24-233,0 0 0,0-1 0,0 1 1,0-2-1,0 1 0,0-1 0,1-1 0,10 0 0,-18-17-10187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13827,'0'0'10546,"-3"-2"-9448,-6-7 26,23 6-679,34 8 125,239 47 808,-248-47-1381,197 15-129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3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3937,'0'0'17712,"-4"0"-16524,3 0-1162,1-1 1,-1 1-1,1 0 0,0 0 1,-1 0-1,1 0 0,0 0 1,-1 0-1,1 0 0,0 0 1,-1 0-1,1 0 0,-1 1 0,1-1 1,0 0-1,-1 0 0,1 0 1,0 0-1,-1 0 0,1 1 1,0-1-1,-1 0 0,1 0 1,0 1-1,0-1 0,-1 0 1,1 0-1,0 1 0,0-1 1,0 0-1,-1 1 0,1-1 1,0 0-1,0 1 0,0-1 1,0 0-1,0 1 0,-1-1 1,1 0-1,0 1 0,0-1 1,0 1-1,0-1 0,0 0 1,0 1-1,0-1 0,1 1 1,10 28 1013,38 46 483,-37-58-1184,191 258 1653,-87-122-1734,-114-150-486,26 28 685,-10-22-1966,-17-9 1250,0 0-1,-1 0 1,1 0-1,0 0 0,0 0 1,0 0-1,0-1 1,0 1-1,0 0 1,0 0-1,-1-1 1,1 1-1,0-1 0,0 1 1,0-1-1,-1 1 1,1-1-1,0 1 1,1-2-1,33-49-9598,-17 21 3807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3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10922,'0'0'13565,"-1"15"-12744,-13 100 1099,-44 179 0,2-112-1061,-24 96 186,80-278-1117,0 0 0,0 0 1,0 0-1,-1 1 0,1-1 0,0 0 0,0 0 0,0 0 1,0 1-1,0-1 0,0 0 0,0 0 0,0 1 0,0-1 1,0 0-1,0 0 0,0 0 0,0 1 0,0-1 1,0 0-1,0 0 0,0 0 0,0 1 0,1-1 0,-1 0 1,0 0-1,0 0 0,0 1 0,0-1 0,0 0 1,0 0-1,1 0 0,-1 0 0,0 1 0,0-1 0,0 0 1,0 0-1,1 0 0,-1 0 0,0 0 0,0 0 1,0 0-1,1 0 0,-1 0 0,0 0 0,0 1 0,1-1 1,-1 0-1,0 0 0,0 0 0,1 0 0,17-8-2724,34-26-2182,-28 18 876,13-4-3721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16468,'0'0'7731,"8"0"-7661,12-1 9,0 1 0,0 1-1,1 1 1,-1 1 0,-1 0-1,1 2 1,0 0 0,-1 1-1,29 14 1,-45-18-57,-1 0-1,0 1 0,0-1 1,0 0-1,0 1 1,0-1-1,-1 1 1,1-1-1,-1 1 1,1 0-1,-1 0 1,0-1-1,0 1 1,-1 0-1,1 0 1,0 0-1,-1 0 1,0 0-1,0 0 1,0 1-1,0-1 1,0 0-1,-1 4 1,0 6 179,-1 1 0,0-1 0,-8 27 0,-1-16-81,-1-1 0,0-1 0,-2 0-1,0-1 1,-2 0 0,0-1 0,-22 21 0,17-19 107,0 2 0,2 0 1,1 1-1,-23 41 0,40-63-204,-1 0 0,1 1-1,-1-1 1,1 1-1,0-1 1,0 1-1,0-1 1,1 1-1,-1 0 1,1-1 0,0 1-1,0-1 1,0 1-1,1 0 1,0 4-1,0-6-28,0 0 0,0 0 0,0 0 0,1 0 0,-1 0 0,0 0 0,1 0 0,0-1 0,-1 1 0,1-1 1,0 1-1,0-1 0,-1 0 0,1 1 0,0-1 0,0 0 0,1 0 0,-1 0 0,0-1 0,0 1 0,0 0 0,1-1 0,2 1 0,4 1-254,0 0 0,1-1-1,-1 0 1,1-1 0,0 1 0,-1-2 0,1 0 0,-1 0-1,16-4 1,-21 4-119,0-1-1,-1 1 0,0-1 1,1 0-1,-1 0 0,0 0 1,0 0-1,0-1 0,0 1 1,5-6-1,-6 4-321,1 0 0,-1 0-1,1 0 1,-1 0 0,0 0 0,-1 0 0,1-1-1,-1 1 1,0-1 0,1-6 0,0-20-6656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12803,'0'0'12746,"201"53"-12529,-164-51-217,0-2-137,-10 0-703,1 0-976,-1 0-1257,-9 0-3000,-8 0-1025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3369,'0'0'18512,"0"-14"-18020,0 3-437,-1-12 128,2 0 0,0 0 0,7-34 0,9-49 1300,-13 88 603,-6 40-1204,13 170 346,-3-85-799,-1-16-131,3 92 503,-8-170-1378,1-15-1189,1-15-4901,-4 6-935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3873,'0'0'17705,"-3"-6"-17072,1 3-606,1 0-28,-1 1 0,1-1 0,0 1 1,0-1-1,0 1 0,0-1 0,0 1 1,1-1-1,-1 0 0,1 0 0,0 1 0,0-1 1,0 0-1,0 0 0,0 1 0,0-1 1,1 0-1,-1 1 0,1-1 0,0 0 1,2-3-1,-2 4 15,0 1 1,0-1-1,0 0 1,0 0 0,-1 0-1,1 0 1,0 0-1,-1 0 1,1 0-1,-1 0 1,0 0 0,1-3 1856,-1 43-387,0-36-2310,0 15 1487,0-13-4395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61 5417,'0'0'13920,"-21"-9"-13257,-71-30-235,85 37-344,0-1 0,0 1-1,0 0 1,-1 1-1,1 0 1,-1 0-1,1 1 1,-1-1 0,-13 3-1,-9 0 332,25-2-339,0 0-1,0 1 0,1-1 1,-1 1-1,0 0 0,1 1 1,-1-1-1,1 1 0,0 0 0,-1 0 1,1 1-1,0-1 0,0 1 1,0 0-1,1 0 0,-4 3 1,0 2 28,0-1 0,1 1 1,0 0-1,1 1 0,-1 0 1,2-1-1,-6 14 1,2-1 33,1 1 1,1 0 0,1 0-1,1 1 1,1-1 0,0 31-1,3-49-122,0 1 1,0-1-1,1 0 0,-1 1 0,1-1 0,0 0 1,0 1-1,1-1 0,-1 0 0,1 0 0,0 0 1,0 0-1,0 0 0,0 0 0,1-1 0,4 6 0,-2-5-13,-1 0 0,1-1-1,0 0 1,0 0-1,0 0 1,1 0-1,-1-1 1,1 0-1,-1 0 1,1-1-1,11 3 1,-6-2-42,1-1 0,-1 0 1,1 0-1,-1-1 0,1-1 0,-1 0 1,1-1-1,-1 0 0,0 0 1,1-1-1,-1-1 0,-1 0 0,14-6 1,-18 6 36,1 0 1,-1 0 0,1-1-1,-1 1 1,-1-2 0,1 1-1,-1 0 1,0-1-1,0 0 1,0-1 0,-1 1-1,0-1 1,-1 1 0,1-1-1,-1 0 1,0 0-1,-1-1 1,0 1 0,0-1-1,1-13 1,0 1 68,-2-1 0,0 1 1,-1 0-1,-5-32 0,-2 33 464,1 29 290,2 36-341,6-32-381,0 1-1,0-1 0,2 1 1,0-1-1,0 0 0,1 0 0,1-1 1,0 0-1,12 19 0,-12-21-101,1 0-1,0-1 1,1 0-1,0 0 1,0-1 0,1 0-1,0 0 1,1-1-1,0 0 1,0-1-1,18 10 1,-26-16-154,1 0 0,-1 0 0,1-1 0,-1 1 0,1-1 0,-1 1 1,1-1-1,-1 0 0,1 0 0,-1 0 0,1 0 0,-1 0 0,1 0 0,-1-1 0,4 0 0,-3 0-348,-1-1 0,1 1 0,-1 0 0,0-1 0,0 1 0,0-1 0,0 0 0,0 1 0,0-1 0,0 0 0,0 0 0,-1-1 0,2-2 0,8-17-6626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188 558 9818,'0'0'12672,"-18"-5"-12036,-57-15-141,73 19-458,0 0-1,0 1 1,-1-1 0,1 1 0,0 0-1,0 0 1,0 0 0,0 0-1,0 0 1,-1 0 0,1 0 0,0 1-1,0-1 1,0 1 0,0-1-1,0 1 1,0 0 0,0 0 0,0 0-1,0 0 1,0 0 0,1 1-1,-1-1 1,0 0 0,1 1 0,-1-1-1,1 1 1,-1 0 0,1-1-1,0 1 1,0 0 0,0 0 0,0 0-1,0 0 1,0 0 0,0 0-1,1 0 1,-1 0 0,1 0 0,-1 0-1,1 3 1,-4 5 124,-1 7-40,0 0 0,1 0-1,1 0 1,0 1 0,1-1 0,1 1-1,1 0 1,0-1 0,1 1 0,5 19-1,-5-33-117,0 0-1,1-1 0,-1 1 1,1-1-1,0 0 1,0 0-1,0 1 0,0-1 1,1 0-1,-1-1 0,1 1 1,0 0-1,0-1 1,0 0-1,0 1 0,0-1 1,0 0-1,5 1 0,-2 0-46,1 0 0,-1-1 0,1-1 0,-1 1 0,1-1 0,0 0 0,0 0 0,-1-1-1,9 0 1,-11-1 27,-1 1-1,0-1 0,0 0 0,0-1 0,0 1 1,0-1-1,0 1 0,0-1 0,-1 0 1,1 0-1,-1 0 0,1 0 0,-1 0 1,0-1-1,0 1 0,0-1 0,0 1 0,0-1 1,0 0-1,1-3 0,29-68 117,-27 60-85,4-14 21,-1 0 0,-1-1 0,-1 0 0,2-51 0,-6-123-59,-4 108-49,3 50 45,1 24 33,-2 0-1,0 1 0,-1-1 0,-1 0 0,-1 1 0,-1-1 0,-7-20 0,3 28-7,2 13 129,2 25 108,3 97 287,3 171 761,1-260-1155,1 0-1,2 0 0,1-1 0,1 1 0,2-2 1,1 0-1,20 39 0,-28-63-169,1 0 0,1 0 0,-1-1 0,1 0 0,0 0 0,0 0-1,1 0 1,0-1 0,0 0 0,7 5 0,-10-8-189,0-1-1,0 1 1,0-1-1,0 1 1,1-1-1,-1 0 1,0-1-1,0 1 1,1 0-1,-1-1 1,4 0-1,-4 0-252,0 0 0,0-1 0,0 1 0,0-1 0,-1 0 0,1 0 0,0 0 0,0 0 0,-1 0 0,1 0 0,-1-1 0,1 0-1,-1 1 1,4-4 0,12-13-5412,0 4-2170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12979,'0'0'10038,"19"8"-9837,57 27-133,-73-33-57,0-1 0,-1 0 0,1 1-1,0-1 1,-1 1 0,1 0 0,-1-1 0,0 1-1,1 1 1,-1-1 0,0 0 0,0 0 0,-1 1-1,1-1 1,0 1 0,-1 0 0,0-1 0,1 1-1,-1 0 1,0 0 0,0 0 0,-1 0 0,1 0-1,0 0 1,-1 0 0,0 0 0,0 0 0,0 0-1,0 0 1,0 0 0,-2 4 0,-1 4 50,-1 1-1,0-1 1,-1 0 0,0 0 0,-1-1 0,-8 11 0,0 3-51,-5 13 517,1 2 0,-20 59 1,33-81-243,1 1 0,0 0 0,1 0 0,1 0 0,0 0 0,2 1 0,0-1 0,4 26 0,-4-41-275,0-1-1,1 0 0,-1 0 1,1 1-1,0-1 0,0 0 1,0 0-1,0 0 0,0 0 0,0 0 1,0 0-1,1 0 0,-1-1 1,1 1-1,-1 0 0,1-1 1,0 1-1,0-1 0,0 1 0,-1-1 1,4 1-1,0 0-64,0 0 0,-1-1 0,1 0 0,0 0 0,0 0 0,0 0 0,0-1 0,6 0 0,-9 0-457,8-55-10289,-2 36 4511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19 7938,'0'0'11773,"0"-3"-10673,-4-12 440,-5 22 611,-7 33-675,9 22-1082,3 0 0,3 0 1,7 70-1,19 56-12,-14-129-365,-3 0-1,1 63 1,-9-122-97,-1 1-1,1 0 1,0-1-1,-1 1 1,1-1-1,-1 1 1,1-1-1,-1 1 1,1-1-1,-1 0 1,1 1-1,-1-1 1,1 0-1,-1 1 1,0-1-1,1 0 1,-1 0-1,0 1 1,1-1-1,-1 0 1,1 0-1,-1 0 1,0 0-1,1 0 1,-1 0-1,0 0 1,0 0-1,1 0 0,-1 0 1,1 0-1,-1-1 1,0 1-1,-27-8-2340,13-4 47,2-1 1,-1 0-1,-15-22 1,0-3-4833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8994,'0'0'11389,"26"1"-9181,205 30 832,-228-31-3007,26 6 418,57 2 0,-85-8-735,16-24-13221,-16 7 3993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58 8434,'0'0'10501,"-16"-9"-9549,-49-28-7,61 35-862,1 1-1,0-1 1,0 1-1,-1 0 1,1-1-1,-1 2 0,1-1 1,-1 0-1,1 1 1,-1-1-1,1 1 0,-1 0 1,0 1-1,1-1 1,-1 0-1,1 1 1,-1 0-1,1 0 0,-1 0 1,1 0-1,0 0 1,0 1-1,-1 0 1,1-1-1,0 1 0,0 0 1,0 1-1,1-1 1,-1 0-1,1 1 0,-1 0 1,1-1-1,0 1 1,0 0-1,0 0 1,0 0-1,-1 4 0,-3 4 76,2 1 0,-1-1 1,1 1-1,1 0 0,0 0 0,1 0 0,0 1 0,0 18 0,2-25-127,0 0 1,0 0 0,1 0 0,0 1-1,0-1 1,0 0 0,1-1 0,-1 1-1,1 0 1,1 0 0,-1-1-1,6 9 1,-5-11-36,0 1-1,0-1 1,1 0-1,-1 0 0,1 0 1,0-1-1,0 0 1,0 1-1,0-1 1,0 0-1,0-1 1,1 1-1,-1-1 1,1 0-1,-1 0 1,1 0-1,7 0 0,-7 0-8,0-1 0,-1 1-1,1-1 1,0 0 0,-1 0-1,1-1 1,0 1 0,-1-1-1,1 0 1,0-1-1,-1 1 1,0-1 0,1 1-1,-1-1 1,0-1 0,0 1-1,0-1 1,0 1-1,0-1 1,-1 0 0,1 0-1,-1-1 1,0 1 0,0-1-1,0 0 1,0 1 0,0-1-1,-1-1 1,0 1-1,0 0 1,0 0 0,-1-1-1,1 1 1,-1-1 0,0 1-1,0-1 1,-1 0-1,1 0 1,-1 1 0,0-7-1,-3-36 110,2 12 8,6 68-164,69 336 1101,-6-44-392,-65-303-625,-2 1 0,-1 25 0,-1-15 27,1-31-54,0-1 0,0 0 0,0 0 0,0 1 0,0-1 0,0 0 0,-1 1 0,1-1 0,0 0 0,-1 1 0,1-1 0,-1 0 0,0 0 0,1 0 0,-1 0 0,0 0 0,0 0 0,1 0 0,-1 0 0,0 0 0,0 0 0,0 0 0,0 0 0,-1 0 0,1-1 0,-1 2 0,-2-1-37,1 0 0,0 0 0,0-1 0,0 1-1,-1-1 1,1 0 0,0 0 0,-1 0 0,1 0 0,-5-1 0,-1-1-52,0 0 0,0 0-1,0-1 1,1 0 0,0-1 0,-1 0 0,-9-6 0,10 5 89,1-1 0,0 0 0,0 0 0,1-1 0,0 1 0,0-2 0,0 1 0,1 0 0,0-1 0,1 0 0,0 0 1,0 0-1,0-1 0,1 0 0,0 1 0,1-1 0,0 0 0,1 0 0,0 0 0,0 0 0,0 0 0,1-1 0,3-15 0,-2 20 45,1 0 0,0 0 0,0 0 0,1 0 0,-1 1 0,1-1 0,0 1 0,0-1 0,1 1 0,-1 0 0,1 0 0,0 1 0,0-1 0,0 1 1,1 0-1,-1 0 0,1 0 0,9-4 0,2-1 119,0 1 0,1 1 0,0 1 0,26-6 1,-3 7 9,-32 4-303,0 0 0,0-1 1,0 0-1,0 0 1,0-1-1,0 0 1,-1 0-1,1 0 0,-1-1 1,10-5-1,-14-9-5289,-3 13 2500,0-7-6535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6361,'0'0'12606,"9"-4"-12173,5-4-352,-1 0 1,0-1-1,0 0 0,-1 0 0,0-2 1,-1 1-1,0-2 0,-1 1 0,0-1 1,-1-1-1,0 0 0,-1 0 0,-1-1 1,0 0-1,0 0 0,-2 0 0,0-1 0,0 0 1,-2 0-1,0 0 0,0-1 0,-1 1 1,-1-16-1,-1 8-18,0-3 263,0 40 1424,0 21-1376,2-1 0,7 47 0,-7-70-393,1 0 1,0 1-1,0-1 0,1 0 0,1 0 1,-1-1-1,2 0 0,0 1 1,0-2-1,14 19 0,-18-27-211,0 1 1,0 0-1,0 0 0,0-1 0,1 1 1,-1-1-1,0 1 0,1-1 0,-1 0 1,1 0-1,-1 0 0,4 0 0,-5-1-54,0 1 0,0-1 0,0 0-1,1 0 1,-1 0 0,0 0-1,0 0 1,0-1 0,0 1 0,0 0-1,0 0 1,0-1 0,0 1-1,0-1 1,0 1 0,0-1 0,0 1-1,-1-1 1,1 1 0,0-1-1,0 0 1,0 1 0,-1-1 0,1 0-1,0 0 1,-1 0 0,1 0-1,-1 0 1,1 1 0,-1-1 0,1-2-1,2-22-5715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9706,'0'0'9491,"3"11"-9368,11 31-111,-14-42-13,0 1 1,0-1-1,0 1 0,0-1 1,0 0-1,0 1 0,0-1 1,0 1-1,0-1 0,1 1 1,-1-1-1,0 0 0,0 1 1,0-1-1,1 0 0,-1 1 1,0-1-1,0 0 0,1 1 1,-1-1-1,0 0 0,1 0 1,-1 1-1,1-1 0,-1 0 1,0 0-1,1 1 0,-1-1 1,1 0-1,-1 0 0,0 0 1,1 0-1,-1 0 0,1 0 0,-1 0 1,1 0-1,-1 0 0,0 0 1,1 0-1,-1 0 0,1 0 1,-1 0-1,1 0 0,-1 0 1,0 0-1,1-1 0,-1 1 1,1 0-1,-1 0 0,0-1 1,1 1-1,-1 0 0,0 0 1,1-1-1,-1 1 0,0 0 1,0-1-1,1 1 0,-1 0 1,0-1-1,0 1 0,1 0 1,-1-1-1,0 1 0,0-1 1,0 1-1,0-1 0,0 0 0,2-15 291,-2-18 277,-1 33-499,1 0 0,0 0 1,0 0-1,0 0 0,-1 1 1,1-1-1,0 0 0,-1 0 1,1 1-1,-1-1 0,1 0 1,-1 1-1,1-1 0,-1 0 0,1 1 1,-1-1-1,0 1 0,1-1 1,-1 1-1,0-1 0,0 1 1,1-1-1,-1 1 0,0 0 1,0-1-1,0 1 0,1 0 1,-1 0-1,0 0 0,0-1 1,0 1-1,0 0 0,0 0 1,0 1-67,1-1 0,-1 0 1,1 0-1,-1 0 0,1 1 1,-1-1-1,1 0 0,0 0 0,-1 1 1,1-1-1,-1 0 0,1 1 1,0-1-1,-1 0 0,1 1 0,0-1 1,0 1-1,-1-1 0,1 1 1,0-1-1,0 0 0,0 1 1,-1-1-1,1 1 0,0-1 0,0 1 1,0-1-1,0 1 0,0-1 1,0 1-1,0-1 0,0 1 0,0 0 1,2 26-445,-2-24 386,2 5-581,-1 0 1,1 1-1,1-1 1,-1 0-1,2 0 0,-1 0 1,1 0-1,0-1 1,8 12-1,23 25-7408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9282,'0'0'15297,"9"0"-14855,173 0-36,-181 0-575,1 0-1,-1 0 1,0-1 0,0 1 0,1 0-1,-1-1 1,0 1 0,0-1 0,0 1 0,1-1-1,-1 1 1,0-1 0,0 0 0,0 0 0,0 0-1,0 1 1,-1-1 0,1 0 0,0 0-1,0 0 1,0 0 0,-1-1 0,1 1 0,-1 0-1,1 0 1,-1 0 0,1 0 0,-1-1 0,0 1-1,1 0 1,-1-2 0,1-2-999,-1 0 1,1 0 0,-1 0-1,0 0 1,0 0-1,-2-9 1,-6-8-4216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4977,'0'0'18652,"73"-6"-17804,-27 6-216,9 0-232,-9 6-256,0-1-144,0 1-120,-10-4-544,-8 1-696,-1 0-1673,1 0-3536,-10-1-3753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76 103 824,'0'0'19522,"0"26"-17707,-1 11-1196,-1 5 371,8 80 0,-3-100-748,1 0 0,1 0 0,1 0 0,1-1-1,1 0 1,1-1 0,0 1 0,2-2 0,0 1 0,20 24 0,-24-34-211,1-1 1,0-1-1,0 1 1,1-2-1,0 1 1,0-1-1,1 0 1,0-1-1,0 0 1,0-1-1,1 0 1,0 0-1,0-1 1,0-1-1,1 0 1,-1 0-1,1-1 1,-1-1-1,1 0 1,0 0-1,18-3 1,-20 1-37,0-2 1,0 1-1,0-2 0,0 1 0,-1-1 1,1-1-1,-1 0 0,0 0 0,0-1 1,-1 0-1,0 0 0,0-1 0,0 0 1,-1 0-1,0-1 0,0 0 0,-1 0 1,9-16-1,-3 5 25,-2-1-1,0 1 0,-1-2 1,-2 1-1,0-1 1,-1 0-1,0-1 1,1-21-1,-5 25 15,-1 1-1,0 0 1,-1-1 0,-1 1-1,-1 0 1,0 0-1,-1-1 1,-1 2-1,-1-1 1,0 0 0,-10-18-1,10 25 7,0 1 0,-1 0 0,0 0 0,-1 0 0,0 1-1,0 0 1,-1 1 0,0-1 0,0 1 0,0 1 0,-1 0 0,0 0 0,-1 1-1,1 0 1,-1 0 0,0 1 0,0 0 0,0 1 0,-14-2 0,5 1 42,0 1 1,0 1 0,0 1-1,0 1 1,0 1 0,0 0 0,0 2-1,0 0 1,1 1 0,-1 0 0,1 2-1,-19 8 1,24-8-85,0 0 1,0 1-1,1 0 1,0 1-1,0 1 1,1 0-1,0 1 1,1 0-1,0 0 1,0 1-1,1 0 1,1 1-1,0 0 1,0 0-1,2 1 1,-10 21-1,13-24-160,0 0 0,1-1-1,0 1 1,0 0 0,0 19 0,2-24-269,0-1 1,0 1 0,1 0 0,-1 0-1,1-1 1,0 1 0,0 0-1,1-1 1,0 1 0,-1-1 0,2 0-1,-1 1 1,4 5 0,13 8-7235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8794,'0'0'11570,"2"33"-10828,15 224 745,8 141 341,-23-232-5681,-2-256-4582,0 30 2951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4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3 177 4609,'0'0'6139,"-1"-26"-4430,-1 0-786,4-53-1,-2 77-854,1-1 1,-1 1 0,1 0 0,0 0-1,0-1 1,0 1 0,0 0 0,0 0-1,1 0 1,-1 0 0,1 0-1,-1 1 1,1-1 0,-1 0 0,1 1-1,0-1 1,0 1 0,0-1 0,0 1-1,0 0 1,0 0 0,0 0-1,1 0 1,-1 0 0,0 1 0,0-1-1,1 1 1,-1-1 0,0 1 0,1 0-1,-1 0 1,0 0 0,1 0-1,-1 0 1,4 1 0,4-1 164,10-1 159,0 1 0,-1 0 0,1 2 0,0 0 1,37 10-1,-44-8-170,0 1-1,0 1 1,-1 0 0,1 0 0,-1 1 0,-1 1 0,1 0 0,-1 0 0,13 15 0,-20-20-115,0 1 0,0 0 1,-1 1-1,1-1 0,-1 0 1,0 1-1,0 0 1,-1-1-1,0 1 0,0 0 1,0 1-1,0-1 1,-1 0-1,0 0 0,0 1 1,0-1-1,0 1 0,-1 6 1,-1-5-18,0-1 0,-1 1 0,1 0 0,-1 0 0,-1-1 0,1 1 0,-1-1 0,0 0 0,-1 0 0,0 0 0,0 0 0,-8 9 0,3-6-112,0 0 0,0 0 0,-1-1 1,0 0-1,0-1 0,-1 0 0,0-1 1,0 0-1,0-1 0,-1 0 0,0-1 1,0 0-1,0 0 0,-1-2 0,-15 3 1,8-4-430,15 0 95,-1-1 0,0 1 0,0-1 0,0-1 0,0 1 0,-7-2 0,12 1 97,0 1-1,0 0 1,0-1 0,0 0-1,0 1 1,0-1 0,0 1 0,0-1-1,0 0 1,1 0 0,-1 1-1,0-1 1,0 0 0,1 0 0,-1 0-1,1 0 1,-1 0 0,1 0-1,-1 0 1,1 0 0,-1 0 0,1 0-1,0 0 1,0 0 0,0 0-1,-1 0 1,1 0 0,0 0 0,0-1-1,1 1 1,-1 0 0,0 0-1,0 0 1,0 0 0,1 0 0,-1 0-1,0 0 1,2-1 0,5-17-6608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64 128,'8'-3'15093,"-11"3"-14867,1 0 1,-1 0 0,1 0-1,-1 0 1,1 0 0,-1 0 0,1 0-1,-1 1 1,1 0 0,-1-1-1,1 1 1,-1 0 0,1 0 0,0 0-1,0 0 1,0 1 0,-1-1-1,1 0 1,0 1 0,1 0 0,-1-1-1,0 1 1,0 0 0,1 0-1,-1 0 1,1 0 0,0 0 0,-2 3-1,-5 10 141,1-1-1,0 1 0,1 1 0,1-1 0,1 1 1,0 0-1,-3 22 0,3 11 307,1 56 0,3-99-663,0 1 0,0 0-1,1-1 1,0 1 0,0-1 0,0 1 0,1-1 0,0 0-1,0 1 1,1-1 0,0 0 0,0-1 0,0 1-1,1 0 1,-1-1 0,1 0 0,1 0 0,-1 0 0,1 0-1,0-1 1,0 1 0,0-1 0,0-1 0,1 1 0,0-1-1,0 0 1,0 0 0,0-1 0,0 1 0,0-1 0,1-1-1,-1 1 1,1-1 0,-1 0 0,1-1 0,-1 0 0,12 0-1,-12-1-44,0-1-1,0 1 1,-1-1-1,1 0 1,-1-1-1,1 1 1,-1-1-1,0 0 1,0 0-1,0-1 1,0 1-1,-1-1 1,0 0-1,1-1 0,-1 1 1,-1-1-1,6-7 1,-1 0-55,0 0 0,-2-1 0,1 0 0,-2 0 0,1 0 0,4-22 0,-4 0-262,-2 0 1,-1 0-1,-2-1 1,-6-57-1,5 87 352,-1-1 0,0 1 1,0-1-1,-1 1 0,0-1 0,0 1 1,0 0-1,-1 0 0,0 0 0,0 0 1,-1 0-1,0 1 0,0 0 0,0-1 1,0 2-1,-1-1 0,0 0 0,0 1 0,0 0 1,0 0-1,-1 0 0,1 1 0,-1 0 1,0 0-1,0 0 0,0 1 0,-1 0 1,1 0-1,-1 0 0,1 1 0,-1 0 1,1 0-1,-9 1 0,12 0 23,0 1 0,0 0 0,1-1 0,-1 1 0,0 0 0,1 1 0,-1-1 0,0 0 0,1 1 0,0 0 0,-1-1 0,1 1 1,0 0-1,0 0 0,0 0 0,0 0 0,0 1 0,0-1 0,1 0 0,-1 1 0,1-1 0,-1 1 0,1 0 0,-1 3 0,-5 11 119,1 1 0,-6 29 0,11-41-81,-4 28 260,0 0 0,3 0 0,2 56 0,1-34 53,-1-46-319,1 0 0,0-1 0,0 1 1,1 0-1,0-1 0,1 1 0,0-1 1,0 0-1,10 18 0,-12-25-62,1 1-1,-1-1 1,1 1-1,0-1 1,0 0-1,0 0 1,1 0 0,-1 0-1,0 0 1,1 0-1,0 0 1,-1-1-1,1 1 1,0-1 0,-1 0-1,1 0 1,0 0-1,0 0 1,0-1-1,0 1 1,0-1-1,0 1 1,0-1 0,0 0-1,0 0 1,0-1-1,0 1 1,0-1-1,0 1 1,0-1 0,0 0-1,0 0 1,0 0-1,0-1 1,-1 1-1,5-3 1,1-1-35,-1-1 1,0 0-1,-1 0 1,1 0-1,-1-1 0,-1 0 1,1 0-1,-1 0 1,0-1-1,-1 0 0,1 0 1,-2 0-1,1-1 1,-1 1-1,0-1 0,2-16 1,2-7-251,-2 0 1,-1 0 0,0-48 0,-4 73 217,-1-1 1,1 1 0,-1 0 0,0-1 0,-1 1-1,0 0 1,0 0 0,0 0 0,-1 0 0,0 0-1,0 0 1,-1 1 0,-6-9 0,7 11 79,0 1 1,-1-1-1,0 1 1,1 0 0,-1 0-1,-1 0 1,1 1-1,0-1 1,-1 1-1,1 0 1,-1 0 0,1 0-1,-1 1 1,0 0-1,0 0 1,0 0 0,0 0-1,0 1 1,0 0-1,0 0 1,-8 1-1,9 0 38,-1 0 0,1 0 0,0 0-1,1 0 1,-1 0 0,0 1-1,0 0 1,1 0 0,-1 0-1,1 0 1,-1 1 0,1-1 0,0 1-1,0 0 1,-3 3 0,0 2 41,0-1 1,0 1 0,1 1 0,0-1-1,1 1 1,-4 10 0,0 4 72,1 0 0,1 0 0,1 0 0,-3 39 0,7-50-134,0 0-1,1 1 1,0-1-1,0 0 1,2 0-1,3 20 1,-3-29-196,-1 0 1,1 1-1,-1-1 1,1 0-1,0 0 1,1 0-1,-1 0 1,0-1-1,1 1 1,-1 0-1,1-1 1,0 0-1,0 0 1,0 0-1,0 0 1,0 0-1,0 0 1,1-1-1,-1 1 1,1-1-1,-1 0 1,1 0-1,-1-1 1,1 1-1,4 0 1,38 1-7356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9994,'0'0'8955,"-1"39"-7144,-44 501 2388,15-277-2871,-11 112 551,38-299-1144,4-45-1927,0-25-1487,16-33-7611,2 0 3440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1 628 11803,'0'0'8992,"27"-24"-8717,90-76-99,-106 90-109,0 1-1,0-2 1,-1 1 0,0-2-1,-1 1 1,0-1 0,-1-1-1,0 1 1,-1-1 0,-1-1-1,0 1 1,7-22 0,-12 26 86,1 1 1,-2 0 0,1 0-1,-1 0 1,-1-9-1,1-2 645,0 18-34,0 25-217,0 20-89,11 79 1,-9-109-465,0 0 0,2 0 1,-1-1-1,2 0 0,0 1 1,1-2-1,0 1 0,0-1 1,17 23-1,-22-34-135,0 0-1,0 1 1,0-1 0,0 0 0,0 0-1,0 0 1,0 1 0,1-1-1,-1-1 1,0 1 0,1 0 0,-1 0-1,1 0 1,-1-1 0,1 1 0,-1-1-1,1 1 1,-1-1 0,1 1 0,-1-1-1,1 0 1,0 0 0,-1 0-1,1 0 1,-1 0 0,3-1 0,-2 1-397,-1-1 1,1 0 0,0-1-1,-1 1 1,1 0 0,-1 0-1,1-1 1,-1 1 0,0-1 0,1 1-1,-1-1 1,0 1 0,0-1-1,0 0 1,0 1 0,0-1-1,-1 0 1,1 0 0,0-3-1,8-28-9760</inkml:trace>
  <inkml:trace contextRef="#ctx0" brushRef="#br0" timeOffset="1">157 1 8770,'0'0'7794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14931,'0'0'8114,"156"19"-9202,-138-19-593,0-8-1151,1-11-1521,-19-1-616</inkml:trace>
  <inkml:trace contextRef="#ctx0" brushRef="#br0" timeOffset="1">1 1 13083,'0'0'7857,"220"55"-10833,-165-44-1545,0 3-968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9498,'0'0'9731,"-3"-12"-9672,-2-1-61,3 8 4,0 1-1,0-1 1,1 0-1,0-1 1,0 1-1,0 0 1,1 0 0,-1-7 1782,1 40-656,1-25-1410,-1 1-1,0 0 0,1-1 0,0 1 0,0-1 1,0 1-1,0-1 0,1 0 0,-1 0 0,1 1 1,0-1-1,0 0 0,0 0 0,0-1 0,0 1 0,6 4 1,28 20-6497,-9-14-821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56 80,'0'0'20158,"-14"-9"-19561,-46-26-86,56 33-411,-1 0 1,0 1-1,0-1 1,1 1-1,-1 0 1,0 0-1,0 0 1,-1 1-1,1 0 1,0 0-1,0 0 0,-6 1 1,-12 1 316,17-2-344,1 0 1,-1 1-1,0 0 0,1 1 0,-1-1 1,1 1-1,-1 0 0,1 0 1,0 0-1,0 1 0,0 0 1,0 0-1,0 0 0,1 1 1,0 0-1,-1-1 0,1 2 0,0-1 1,1 0-1,-1 1 0,1-1 1,0 1-1,0 0 0,-3 8 1,1-2 31,0 1 1,1-1-1,1 1 1,0 0-1,0 0 1,2 0 0,-1 0-1,1 0 1,1 0-1,2 22 1,-1-28-96,1-1-1,-1 1 1,2-1 0,-1 1-1,1-1 1,-1 0 0,1 0-1,1 0 1,-1-1 0,1 1-1,0-1 1,0 1 0,0-1 0,0-1-1,1 1 1,0 0 0,0-1-1,0 0 1,0 0 0,0-1-1,0 0 1,1 1 0,-1-2-1,1 1 1,0-1 0,8 2 0,-9-2-44,1 1 0,0-1 0,0-1 1,0 1-1,0-1 0,0 0 1,0 0-1,0-1 0,0 0 0,0 0 1,0 0-1,0-1 0,0 0 1,0 0-1,-1 0 0,1-1 0,-1 1 1,0-1-1,0-1 0,0 1 1,0-1-1,0 0 0,-1 0 1,0 0-1,6-8 0,-3-4 214,-1-1 0,0 0 1,-1-1-1,-1 1 0,-1-1 0,0 0 0,-1 0 1,-1-32-1,1 66-59,2-1 1,0 1-1,1-1 0,1-1 1,0 1-1,1-1 1,9 15-1,-10-18-65,-1 0-58,1-1 0,1 0 1,-1 0-1,2-1 1,-1 0-1,15 14 0,-16-19-203,-1 1-1,1-1 0,0-1 1,0 1-1,0-1 0,0 0 0,1 0 1,-1-1-1,1 0 0,0 0 1,-1 0-1,1-1 0,10 0 0,-6 0-743,0 0-1,0-2 0,0 1 0,0-1 0,0-1 0,0 0 0,17-6 0,18-14-5206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175 369 10354,'0'0'13148,"-24"8"-12762,-3 0-245,-46 20 0,70-26-114,0 0-1,1 0 0,-1 0 1,1 0-1,-1 0 0,1 1 0,-1-1 1,1 1-1,0-1 0,0 1 1,1 0-1,-1 0 0,0 0 0,1 0 1,0 0-1,0 0 0,0 1 1,0-1-1,0 0 0,1 1 0,-1-1 1,1 0-1,0 6 0,-2 8 164,-1-2-12,0 0 0,1 0 0,1 0 0,1 0 0,1 24 0,0-36-179,-1 1 1,1-1 0,-1 1-1,1-1 1,0 0 0,1 1-1,-1-1 1,0 0-1,1 0 1,0 0 0,0 0-1,0 0 1,0 0-1,0-1 1,0 1 0,1-1-1,-1 1 1,1-1 0,0 0-1,0 0 1,0 0-1,0-1 1,0 1 0,0-1-1,0 1 1,0-1-1,1 0 1,-1 0 0,1 0-1,5 0 1,-3 0-49,0-1 0,0 0 0,0 1 0,0-2 0,0 1-1,0-1 1,0 0 0,0 0 0,0-1 0,0 0 0,0 0 0,-1 0 0,1 0 0,-1-1 0,9-6 0,-6 3 20,-1 0 0,0-1 0,0 0 0,-1-1 1,1 1-1,-2-1 0,1 0 0,-1-1 0,4-8 0,3-10 32,-1 0 0,-1-1-1,-1 0 1,-2 0 0,-1-1-1,4-40 1,-6 10-28,-2 0 0,-7-68 0,5 122 29,0-3 7,-1 1 0,1 0 1,-1-1-1,0 1 1,0 0-1,-1 0 0,0 0 1,-1 0-1,1 0 1,-1 1-1,-7-12 0,10 18 8,-1 0-1,1 0 1,0-1-1,0 1 0,-1 0 1,1 0-1,0 0 1,-1 0-1,1 0 0,0 0 1,0 0-1,-1 0 1,1 0-1,0 0 1,-1 0-1,1 0 0,0 0 1,0 0-1,-1 1 1,1-1-1,0 0 0,-1 0 1,1 0-1,0 0 1,0 0-1,-1 1 0,1-1 1,0 0-1,0 0 1,0 0-1,-1 1 1,1-1-1,0 0 0,0 0 1,0 1-1,0-1 1,0 0-1,-1 0 0,1 1 1,0-1-1,0 0 1,0 1-1,0-1 0,0 0 1,0 0-1,0 1 1,0-1-1,0 0 1,0 1-1,0-1 0,0 0 1,0 0-1,0 1 1,0-1-1,0 0 0,1 1 1,-1-1-1,0 0 1,0 1-1,0 27 30,0-22 34,1 50 444,2-1 0,2 0 0,21 87-1,-16-101-377,1 7 130,22 60 1,-29-96-316,2 1 0,-1-1 0,1 0 0,1-1 0,1 0 0,-1 0 0,2 0 0,-1-1 0,18 17 0,-22-25-171,0 1 0,0-1 0,0 1 0,0-1 0,0 0 0,1-1 0,-1 1-1,0-1 1,1 0 0,-1 0 0,1 0 0,0 0 0,-1-1 0,1 0 0,8-1 0,-6 0-632,1 0 0,-1 0 1,0-1-1,0 0 0,-1-1 1,1 1-1,0-1 0,-1 0 0,7-5 1,25-20-7699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3369,'0'0'16729,"0"-3"-14382,0 7-1830,0 20-249,2 1 1,1-1-1,0 0 0,2-1 0,1 1 1,1-1-1,12 29 0,12 17 273,40 67-1,2 2-142,-54-100-351,-12-27-40,-1 1 1,-1-1 0,0 1 0,0 0-1,-1 0 1,-1 0 0,0 1 0,0 0 0,-1-1-1,0 14 1,-3-25-70,1 1 1,-1-1-1,1 1 0,-1-1 0,0 1 1,0-1-1,0 0 0,0 1 1,0-1-1,0 0 0,0 0 0,0 0 1,0 0-1,0 0 0,-1 0 1,1 0-1,0 0 0,-1 0 0,1 0 1,-1-1-1,1 1 0,-1-1 1,1 1-1,-1-1 0,1 0 0,-1 1 1,1-1-1,-1 0 0,0 0 0,1 0 1,-1 0-1,-2-1 0,-4 1-399,0 0-1,0 0 0,0-1 0,1 0 1,-1-1-1,0 0 0,-7-2 0,-6-8-1780,0 0-1,2-1 0,-35-28 0,7-1-4717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10402,'0'0'6339,"26"2"-3824,-1 0-1841,144 16 2746,27 7-826,-153-23-5763,2-1-3756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44 2593,'0'0'9110,"-28"-14"441,11 14-7907,-32 1 1066,48-1-2667,-1 1 1,1-1 0,0 0-1,0 1 1,0-1 0,-1 1 0,1-1-1,0 1 1,0-1 0,0 1 0,0 0-1,0-1 1,0 1 0,0 0 0,0 0-1,0 0 1,1 0 0,-1 0 0,0 0-1,0 0 1,1 0 0,-1 0 0,1 0-1,-1 1 1,1-1 0,-1 0 0,1 0-1,0 1 1,0-1 0,0 0 0,-1 0-1,1 2 1,0 3-27,0 1 0,0-1-1,1 1 1,0-1 0,0 0-1,0 0 1,1 0 0,0 1 0,4 9-1,-3-13-30,-1 1 0,1-1-1,0 1 1,0-1-1,0 0 1,1 0 0,-1 0-1,1 0 1,0-1 0,-1 0-1,1 1 1,0-1 0,0-1-1,1 1 1,4 1-1,0 0-101,0-1 0,0 0 0,0 0 0,1-1 0,-1 0 0,11-1 0,-18 0 83,1 0 1,0 0-1,0 0 0,0 0 1,0-1-1,0 1 1,-1-1-1,1 0 1,0 0-1,0 0 1,-1 0-1,1-1 1,-1 1-1,1-1 1,-1 1-1,1-1 1,-1 0-1,0 0 0,0 0 1,0 0-1,0 0 1,0-1-1,1-2 1,2-10 47,-1-1 1,0 0-1,-1 0 0,-1 0 1,-1 0-1,0 0 0,-2-20 1,1 26-73,4 78 320,3-1 0,26 111 0,-13-79-167,27 212 60,-39-238-315,-10-72 74,0-1 1,0 0-1,-1 0 0,1 0 1,0 0-1,0 0 0,0 0 0,0-1 1,0 1-1,0-1 0,-3-1 1,-4-4-89,0 0 0,0-1 0,0-1 0,1 1 0,0-1 0,0-1 0,1 0 0,0 0-1,-8-13 1,3 4 83,-3-3 47,1 0 0,1-2 1,-16-36-1,25 48 80,0 1 1,1-1 0,0 0 0,0 0 0,2-1 0,-1 1 0,1 0 0,1-1 0,0 1 0,2-19 0,-1 26-18,0 1 0,0 0 0,1 0 0,-1 0 1,1 0-1,-1 0 0,1 0 0,0 0 0,0 0 0,0 1 0,1-1 1,-1 1-1,1-1 0,3-2 0,46-27 147,-28 18-127,1-2-546,-1-1 0,34-31 0,-45 34-1738,0 1 0,18-27 0,-10 1-5413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0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7522,'0'0'13076,"13"0"-11831,11 0-620,4-1-42,51 7 0,-72-5-560,-1 0 0,1 0 0,0 1 0,-1 0 0,1 0 0,-1 1 0,0 0 0,1 0 0,-1 0 0,-1 1 0,1 0 0,10 8 0,-15-10-2,0-1 1,1 0-1,-1 0 0,0 1 1,0-1-1,0 0 0,0 1 0,0-1 1,-1 1-1,1-1 0,0 1 1,-1 0-1,1-1 0,-1 1 1,1 0-1,-1-1 0,0 1 0,0 0 1,0 0-1,0-1 0,0 1 1,0 0-1,0-1 0,-1 4 1,0-2-9,-1-1 1,1 1 0,-1 0-1,0-1 1,0 0 0,0 1-1,0-1 1,0 0 0,0 0-1,-1 0 1,1 0-1,-6 2 1,-7 5 121,-1-2 0,-1 0 0,-28 8-1,41-14-48,3 0 997,4 2-1070,0 0 0,1 1 1,0-2-1,0 1 0,0 0 0,0-1 1,0 1-1,1-1 0,-1 0 0,0-1 1,8 3-1,6 3 65,-13-5-46,85 47 306,-83-45-283,0 1 1,-1 0-1,1 0 0,-1 0 1,0 1-1,-1 0 0,1 0 1,-1 0-1,8 15 0,-12-20-35,-1 1-1,1-1 0,-1 1 0,0 0 1,1-1-1,-1 1 0,0 0 1,0-1-1,0 1 0,0-1 1,-1 1-1,1 0 0,0-1 1,-1 1-1,1-1 0,-1 1 0,1-1 1,-1 1-1,0-1 0,0 1 1,0-1-1,0 1 0,0-1 1,0 0-1,0 0 0,0 0 1,0 0-1,-1 1 0,1-1 1,0-1-1,-1 1 0,1 0 0,0 0 1,-1 0-1,-2 0 0,-8 5-7,-1-1-1,1 0 1,-17 4-1,20-7 16,-23 5-358,-1-1-1,0-2 0,0-1 0,-40-3 1,71 0 153,80 0-7174,-32 0-1361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11386,'0'0'8912,"-1"29"-8263,-1 98-197,3-119-404,0 0-1,1 0 0,0 1 1,0-1-1,1 0 0,0-1 1,0 1-1,1 0 1,0-1-1,1 0 0,-1 0 1,1 0-1,0-1 0,1 1 1,0-1-1,10 8 0,-8-7 4,1-1 0,0 0 0,1 0-1,-1-1 1,1 0 0,0 0-1,0-2 1,1 1 0,-1-1-1,16 2 1,-16-3-41,0-1 0,0 0 0,0 0 0,1-1 0,-1-1-1,0 0 1,15-3 0,-21 3-21,0-1-1,-1 1 1,1-1 0,0 0-1,-1 0 1,0-1 0,1 1-1,-1-1 1,0 1-1,0-1 1,0 0 0,-1 0-1,1 0 1,-1 0-1,1-1 1,-1 1 0,0-1-1,-1 1 1,1-1 0,1-6-1,1-2-15,-2 0 0,0 0-1,0 0 1,-1 0 0,-1 0 0,-1-21 0,1 5-14,-1 28 43,1 0 0,0 0-1,0 0 1,0 0-1,0 0 1,0 0 0,0 0-1,-1 0 1,1 0-1,0 0 1,0 0-1,0 0 1,0 0 0,0 0-1,-1 0 1,1 0-1,0 0 1,0 0 0,0 0-1,0 0 1,0 0-1,-1 0 1,1 0 0,0 0-1,0 0 1,0 0-1,0 0 1,0-1-1,0 1 1,0 0 0,-1 0-1,1 0 1,0 0-1,0 0 1,0 0 0,0 0-1,0-1 1,0 1-1,0 0 1,0 0 0,0 0-1,0 0 1,0 0-1,0-1 1,0 1-1,0 0 1,0 0 0,0 0-1,0 0 1,0 0-1,0-1 1,0 1 0,0 0-1,0 0 1,0 0-1,0 0 1,-5 18 121,5-17-120,17 538 1481,-7-431-1249,26 220 711,-8-158-892,-30-168-701,-5-9 158,-17-27-121,-23-47 147,33 46 414,0 0 0,3-1-1,1 0 1,2-1 0,1 0-1,2-1 1,-1-69 0,6 100 77,1 1 1,-1-1 0,1 1 0,0-1 0,1 0 0,-1 1 0,1 0 0,1-1 0,-1 1 0,1 0 0,0 0 0,0 1 0,1-1 0,0 1 0,0-1 0,0 1 0,0 0-1,1 1 1,0-1 0,0 1 0,0 0 0,1 0 0,-1 0 0,1 1 0,0 0 0,0 0 0,0 1 0,0-1 0,1 1 0,-1 1 0,1-1 0,-1 1 0,1 0 0,-1 0 0,1 1-1,9 1 1,18 0 41,39-2 157,-69 0-483,-1 1-1,1-1 0,0 0 1,-1 0-1,1 0 0,0 0 0,-1-1 1,0 0-1,1 1 0,-1-1 1,0-1-1,0 1 0,0 0 1,0-1-1,4-4 0,12-15-4956,-1 2-2649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0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11242,'0'0'14614,"4"0"-14255,54 1 491,78-3-336,-132 2-788,0-1 0,0 1 1,0-1-1,0 0 0,-1 0 0,1 0 0,0 0 0,-1-1 0,1 0 0,-1 1 0,1-1 0,-1-1 1,0 1-1,0 0 0,0-1 0,5-5 0,-5 5-1330,-1-1 0,1 0 0,-1 0 0,0-1-1,0 1 1,0 0 0,1-8 0,-1-4-6798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0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11226,'0'0'12774,"26"0"-11722,194 0 762,-203 0-1648,-1 1 0,0 0 0,1 1 0,18 5 1,-33-7 339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0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8210,'0'0'14794,"-4"20"-13914,-9 68 146,4 0 1,3 127 0,3-92-368,1 280 1140,3-240-1441,-1-158-375,2 41 86,-2-45-88,0 1 0,0-1 0,0 1 0,0 0 1,0-1-1,1 1 0,-1-1 0,1 1 0,-1-1 1,1 1-1,-1-1 0,1 1 0,0-1 0,0 0 1,0 1-1,0-1 0,0 0 0,0 0 1,0 0-1,3 2 0,-3-2-525,10-21-3458,-9 13 3200,1 1 1,0 0-1,0 0 0,1 0 1,0 1-1,0-1 1,0 1-1,0 0 1,6-5-1,10-12-3858,0-6-3658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0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13755,'0'0'9898,"1"33"-9040,0 1-646,-2-13-83,1 1 0,2-1 1,0 0-1,1 0 0,1 0 1,1 0-1,1-1 1,9 22-1,-6-21 61,1-1-1,0 0 1,2 0-1,0-1 1,28 32 0,-32-42-163,1-1 1,-1 0-1,1-1 1,1 0-1,-1 0 1,1-1-1,0 0 1,1-1-1,-1 0 1,1 0-1,0-1 1,0-1-1,15 3 1,-15-4-52,1 1 1,-1-2 0,1 0-1,-1 0 1,1-1 0,0-1-1,-1 0 1,1 0-1,-1-1 1,1-1 0,-1 0-1,0 0 1,0-1-1,0 0 1,-1-1 0,1-1-1,-1 1 1,-1-2-1,1 1 1,-1-1 0,0-1-1,0 1 1,-1-2 0,0 1-1,11-16 1,-11 12 19,-1 0 0,1 0 1,-2-1-1,0 0 0,0 0 0,-2 0 1,1-1-1,-2 0 0,4-23 0,-3 4 57,-2 0 0,-4-67 0,1 87-9,-1 0 0,0 1 0,-1 0 0,0-1 0,-1 1 0,-1 1 0,1-1 0,-2 0 0,0 1 0,0 0 0,-14-17 0,14 20 21,0 1 1,0 1-1,-1-1 0,0 1 0,0 1 1,-1-1-1,0 1 0,0 0 1,0 1-1,0 0 0,-1 0 0,1 1 1,-1 0-1,0 0 0,0 1 0,-17-2 1,12 3 4,0 1 1,0 0-1,0 0 1,0 2-1,1 0 1,-1 0-1,0 1 0,1 1 1,-23 9-1,27-9-126,1 1 0,0 0-1,0 0 1,0 0 0,1 1-1,-1 1 1,2-1-1,-1 1 1,1 0 0,-1 0-1,2 1 1,-1 0 0,1 0-1,1 0 1,-6 13-1,8-16-243,0 1 0,0 0 0,1-1 0,-1 1-1,1 0 1,1 0 0,-1 0 0,1 7-1,0-9-535,1 0 0,-1-1 0,1 1 0,0 0 0,0-1 0,0 1 0,0-1 0,4 6 0,12 12-9347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14387,'0'0'9954,"220"58"-9242,-138-39-264,1-5-272,-10 0-103,-9-6-73,-18-5-169,-9-3-535,-10 0-616,-8 0-912,-19-14-7010,0 0 2424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10386,'0'0'11347,"12"11"-10036,31 29-474,-2 1 1,-2 2 0,54 77 0,-65-67-698,20 31 77,-43-77-362,0 1-1,1-1 0,0 0 0,0-1 0,0 1 0,1-1 0,13 9 0,-17-14-153,-1-1 0,1 1 0,-1-1 0,1 1 0,0-1 0,-1 0 0,1 0 0,0 0 0,-1 0 0,1-1 0,0 1 0,-1-1 0,1 1 0,-1-1 0,1 0 0,-1 0 0,1 0 0,-1 0 0,0-1 0,1 1 0,-1-1 0,0 1 0,0-1 0,2-2 0,-2 3 41,33-31-4729,-6-8 244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9618,'0'0'14342,"-9"34"-13501,-65 225 834,-91 273 1562,155-505-2741,4-19-918,6-12-3371,1 1 3214,1 1-1,0 0 1,0 0-1,0 0 1,1 0-1,-1 0 1,0 0-1,1 0 1,-1 1-1,1-1 1,-1 1 0,1 0-1,4-2 1,2-1-2509,17-10-3256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9114,'0'0'13864,"11"0"-13441,15 0 37,45 6 1,-63-5-383,0 1 0,0-1 0,0 1 0,0 1 0,0 0 0,-1 0-1,1 0 1,-1 1 0,0 0 0,0 0 0,11 9 0,-17-10-6,1-1 0,0 1 0,-1 0-1,0 0 1,1 0 0,-1 0 0,0 0-1,0 0 1,-1 0 0,1 0 0,-1 0-1,1 0 1,-1 1 0,0-1 0,0 0-1,-1 5 1,0-1 7,0 0-1,0 1 1,-1-1-1,0 0 1,0 1 0,-4 6-1,-41 61 86,38-62-138,-1 0 1,2 1 0,0-1 0,0 2 0,1-1 0,1 1 0,1 0 0,-5 17 0,7-18 40,2-11-56,0 0 1,0 0 0,0 0 0,0 0 0,1 0 0,-1 0 0,1 1 0,0-1-1,0 0 1,0 0 0,0 0 0,1 0 0,-1 1 0,1-1 0,-1 0 0,1 0-1,0 0 1,1 0 0,-1 0 0,0-1 0,1 1 0,2 3 0,2-1-60,1-1 1,0 0-1,0-1 1,0 1 0,1-1-1,-1-1 1,1 1-1,-1-1 1,1-1 0,14 2-1,-17-3-268,0 1-1,0-2 0,0 1 1,0 0-1,0-1 0,0 0 1,-1 0-1,8-3 0,-10 3-114,0 0-1,0 0 1,1 0-1,-1 0 1,0-1-1,0 1 0,0-1 1,-1 0-1,1 1 1,0-1-1,-1 0 1,1 0-1,-1 0 1,1 0-1,-1 0 1,2-5-1,0-17-5783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13691,'0'0'10554,"193"33"-10930,-147-30-1024,0-3-865,9 3-871,-10-1-3458,-17 1-3656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2:5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10 171 8954,'0'0'10043,"-2"-23"-9731,-1-7-182,-1-73 614,13 89 4239,-9 14-4893,2 47 969,11 60 0,1-2-546,-6-41-297,1 25-65,-5-74-439,-4-15 126,1 1 1,-1-1 0,1 0-1,-1 0 1,1 0 0,-1 1-1,1-1 1,-1 0 0,1 0-1,-1 0 1,1 0 0,0 0-1,-1 0 1,1 0 0,-1 0-1,1 0 1,-1-1 0,1 1-1,-1 0 1,1 0 0,-1 0-1,1-1 1,-1 1 0,1 0-1,-1 0 1,1-1 0,-1 1-1,1-1 1,24-23-9820,-14 2-1125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8546,'0'0'11430,"8"-14"-11328,52-82-74,-50 81-22,0 1-1,2 0 0,-1 0 1,2 1-1,18-15 1,-23 20-19,-6 10 763,0 6-257,3 20 77,2-2 1,1 1 0,2-1-1,0 0 1,26 45 0,-32-63-518,1 0 0,0 0 0,1-1 0,0 0 0,0 0 0,0 0 0,1-1 0,0 0 0,0 0 0,0-1 0,1 0 0,0 0 0,0-1 0,0 0 0,1 0 0,-1-1 0,1 0 0,0-1 0,0 0 0,0 0 0,0-1 0,10 1 0,-15-2-31,0 0 0,-1 0 1,1-1-1,0 1 0,0-1 0,-1 0 0,1 0 0,-1 0 0,1 0 0,0-1 0,-1 1 1,0-1-1,1 0 0,-1 0 0,0 0 0,0 0 0,0-1 0,0 1 0,-1-1 0,1 0 1,-1 0-1,0 0 0,1 0 0,-1 0 0,0-1 0,-1 1 0,1 0 0,-1-1 0,2-6 0,1-6-598,-1 0 0,0 0 0,-2 0 0,0-1 0,-1-20-1,0 20-1527,3 34-3752,12 7-2849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1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4153,'0'0'15837,"-5"-9"-9603,13 13-3843,23 16-3079,-28-18 1320,53 42-231,-2 1 0,-2 3-1,89 107 1,-115-126-250,38 60 384,-26-26-196,-3-15-175,-26-34-126,0-1 0,1 0 1,17 17-1,-12-7 39,-2-5 127,-8-10-40,-1-4 144,-3-17-183,-3 6-143,0 0 0,-1 0 0,0 1 0,-1-1 0,1 0 0,-1 1 0,-1 0 1,1 0-1,-1 0 0,-7-6 0,-5-9-24,-71-107-22,-73-140 0,140 233 78,-2 1-1,-32-36 1,30 46 10,25 24-26,0 0-1,1 1 1,-1-1 0,0 0 0,0 1-1,0-1 1,0 0 0,0 1 0,-1-1-1,1 0 1,0 0 0,0 1-1,0-1 1,0 0 0,0 1 0,0-1-1,0 0 1,-1 0 0,1 1 0,0-1-1,0 0 1,0 0 0,-1 1 0,1-1-1,0 0 1,0 0 0,0 0 0,-1 1-1,1-1 1,0 0 0,-1 0 0,1 0-1,0 0 1,0 0 0,-1 0 0,1 1-1,0-1 1,-1 0 0,1 0 0,0 0-1,-1 0 1,1 0 0,0 0-1,0 0 1,-1 0 0,1 0 0,0-1-1,-1 1 1,1 0 0,0 0 0,-1 0-1,1 0 1,3 7 3,0 0 0,0 0 0,1-1-1,1 1 1,-1-1 0,1 1 0,8 8 0,11 14 32,66 108 135,64 84-96,-61-98-41,-81-112-19,-10-13-27,-19-23-123,-40-34-51,2-1 0,2-3 0,-70-113 1,110 152 170,11 19 15,-1 0 1,1-1-1,-1 1 1,0 0-1,-1 0 1,1 0-1,-1 1 1,0-1-1,-1 1 1,1 0-1,0 0 1,-7-3-1,10 6-2,21 1-10674,6 0 2266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2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54 10730,'0'0'9093,"0"-7"-7947,0 4-761,-2 7 1923,-23 81-891,5-22-790,-14 88-1,25-98-424,2 0 0,3 1-1,2 0 1,7 75 0,-4-121-195,1 1 1,0-1-1,1 0 1,-1-1 0,2 1-1,-1 0 1,1-1 0,0 0-1,1 0 1,-1 0 0,1 0-1,1-1 1,-1 0 0,1 0-1,0 0 1,1-1-1,-1 0 1,9 5 0,-10-7-13,-1 0 0,1-1 0,0 0 0,0 0 1,1 0-1,-1-1 0,0 1 0,1-1 0,-1-1 0,0 1 1,1-1-1,-1 0 0,1 0 0,-1 0 0,1-1 1,-1 0-1,0 0 0,1 0 0,-1-1 0,0 0 0,0 0 1,0 0-1,0 0 0,0-1 0,0 0 0,-1 0 0,0 0 1,7-7-1,1-2-32,0 0-1,-1-1 1,0-1 0,-1 0-1,-1 0 1,0-1 0,-1 0-1,-1-1 1,0 1 0,-1-2-1,0 1 1,3-24 0,0-9-31,-3 0 1,-2-1-1,-2-51 1,-3 75 59,0 0 0,-1 0 0,-2 0 0,-1 0 1,-1 1-1,-12-35 0,14 50 24,-1 0 0,1 1 1,-2 0-1,1-1 0,-1 2 0,-1-1 1,-14-15-1,16 20 14,-1-1 0,1 1 0,-1 0 0,0 1 0,0-1 0,0 1 1,0 0-1,-1 1 0,1-1 0,-1 1 0,1 1 0,-1-1 0,-10 0 0,13 2-22,0 0 1,0 0-1,1 1 0,-1 0 0,0-1 0,1 1 1,-1 0-1,1 1 0,-1-1 0,1 1 0,-1-1 1,1 1-1,0 0 0,0 0 0,0 1 0,0-1 1,0 1-1,1-1 0,-1 1 0,1 0 0,-1 0 1,1 0-1,0 0 0,0 0 0,0 1 0,-2 5 0,-4 10-39,1-1-1,1 1 0,-6 33 0,10-42 26,-2 5-263,1 0 0,1 1 0,0-1-1,2 1 1,-1 0 0,2-1 0,0 1-1,1 0 1,6 24 0,-3-25-1030,0 0 1,2 0-1,-1-1 1,2 0-1,16 23 1,11 6-4504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2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10474,'0'0'7658,"-18"178"-5666,0-112-439,8-2-825,1-9-480,9-9-248,0-13-248,0-16-1088,0-12-2425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2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13155,'0'0'6284,"6"-29"-5093,4-11-755,20-118 717,-6 46-810,-15 78 241,-1-1 0,-2-1-1,2-47 1,-9 260 953,-3-17-864,8-1 1,25 169-1,-26-298-672,-2-22-86,0 1 1,0-1 0,1 0 0,0 0 0,4 13 0,-5-20-73,0-1 0,-1 1 0,1 0 0,0-1 0,-1 1 0,1-1-1,0 1 1,0-1 0,-1 1 0,1-1 0,0 1 0,0-1 0,0 0 0,0 1 0,0-1 0,-1 0 0,1 0 0,0 0 0,0 0 0,0 1 0,0-1-1,0-1 1,0 1 0,0 0 0,0 0 0,0 0 0,0 0 0,-1-1 0,1 1 0,0 0 0,1-1 0,25-12-5255,-7-3-1098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2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4641,'0'0'16580,"-27"165"-15228,17-110-96,10-3-640,0-5-456,0-11-160,0-6-424,0-11-1088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2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 11362,'0'0'13270,"-4"-4"-12762,3 4-492,0-1 0,1 1-1,-1 0 1,0 0 0,0-1 0,1 1 0,-1-1 0,1 1-1,-1-1 1,0 1 0,1-1 0,-1 1 0,1-1-1,-1 1 1,1-1 0,-1 0 0,1 1 0,0-1 0,-1 0-1,1 1 1,0-1 0,-1 0 0,1 0 0,0 1-1,0-1 1,0-1 0,29 0 479,-21 2-441,-3-1-23,-1 1 0,0 0 0,1 0 0,-1 0 0,0 1 0,1-1 0,-1 1 0,0 0 0,0 1 0,0-1 0,0 1 0,0-1 0,0 1 0,0 0 0,0 1 0,-1-1 0,1 1 0,-1-1 0,1 1 0,-1 0 0,0 1 0,0-1 0,-1 0 0,1 1 0,-1-1 0,1 1 0,-1 0 0,0 0-1,-1 0 1,3 6 0,1 6 67,0 0-1,-1 1 0,-1 0 0,0 0 0,-2 0 1,0 0-1,0 0 0,-2 1 0,-2 16 0,-1-7 46,0 0-1,-2 0 1,-1 0-1,-20 48 1,-134 260 545,154-319-552,0 1 1,-7 28-1,13-42-121,0 1-1,0-1 1,0 0 0,1 0-1,-1 1 1,1-1-1,0 0 1,0 1-1,0-1 1,1 0-1,-1 0 1,1 1 0,0-1-1,0 0 1,0 0-1,0 0 1,0 0-1,1 0 1,-1 0-1,1 0 1,0 0 0,2 2-1,5 2 12,0-1 0,0-1 0,0 0-1,1 0 1,0 0 0,0-1 0,0-1 0,16 4-1,94 15 284,-101-19-255,226 22 1392,-244-25-1466,-1 0 0,1-1 1,0 1-1,0 0 1,-1-1-1,1 1 1,0-1-1,-1 1 0,1-1 1,-1 1-1,1-1 1,0 1-1,-1-1 1,1 0-1,-1 1 0,1-1 1,-1 0-1,0 1 1,1-1-1,-1 0 1,0 0-1,1 1 0,-1-1 1,0 0-1,0 0 1,0 0-1,0 1 1,0-1-1,0 0 1,0 0-1,0 0 0,0 0 1,0-1-1,0-42-2152,-1 29 665,1-32-5169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57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69 5721,'-1'-5'16495,"1"4"-16440,0 0 1,0 1 0,-1-1 0,1 1 0,0-1-1,0 1 1,-1-1 0,1 1 0,0-1 0,0 1-1,-1-1 1,1 1 0,-1 0 0,1-1 0,0 1-1,-1-1 1,1 1 0,-1 0 0,1-1-1,-1 1 1,1 0 0,-1 0 0,1-1 0,-2 1-1,-5-1-9,0 1-1,0 0 1,0 0-1,-1 0 0,1 1 1,0 0-1,0 1 1,0 0-1,0 0 1,1 0-1,-1 1 0,0 0 1,1 0-1,0 1 1,-9 5-1,5 0-5,0 0-1,0 0 1,1 1 0,1 0 0,-1 1-1,2 0 1,-10 17 0,11-16-39,1-1 1,1 1-1,0 0 1,1 0-1,0 0 1,1 0 0,0 1-1,1-1 1,1 1-1,1 21 1,-1-27-3,0-6-4,1 0 0,-1 1 1,1-1-1,-1 0 0,1 0 1,-1 0-1,1 0 1,0 0-1,0 0 0,0 0 1,0 0-1,0 0 1,-1-1-1,1 1 0,1 0 1,-1 0-1,0-1 0,0 1 1,0-1-1,0 1 1,0-1-1,1 1 0,-1-1 1,0 0-1,0 0 1,1 1-1,-1-1 0,0 0 1,0 0-1,1 0 0,-1 0 1,0-1-1,0 1 1,1 0-1,1-1 0,2 0-20,1 1-1,-1-1 0,0 0 0,0 0 0,0-1 0,0 0 1,0 0-1,7-3 0,-2-3 14,-1 0-1,0 0 1,0-1 0,-1 0 0,0-1 0,0 0 0,-1 0-1,-1-1 1,0 1 0,0-1 0,-1-1 0,-1 1-1,6-18 1,-3 0 52,-1 1 0,-2-1-1,0 0 1,-1-46 0,-4 75-32,1 0 0,0 0 1,-1 0-1,1 0 0,0 0 0,0 0 1,-1 0-1,1 0 0,0 0 0,-1 0 0,1 0 1,0 0-1,-1 0 0,1 0 0,0 0 1,-1 0-1,1 0 0,0 0 0,0 0 1,-1 0-1,1 1 0,0-1 0,0 0 1,-1 0-1,1 0 0,0 0 0,0 1 1,-1-1-1,1 0 0,0 0 0,0 1 1,0-1-1,-1 0 0,1 1 0,0-1 0,0 0 1,0 0-1,0 1 0,0-1 0,0 0 1,0 1-1,0-1 0,0 0 0,0 1 1,0-1-1,0 0 0,0 0 0,0 1 1,0-1-1,0 0 0,0 1 0,0-1 1,0 0-1,0 1 0,0-1 0,0 38 140,2 0-1,12 71 0,-13-99-160,2 0 0,-1 0 0,1-1 0,0 0 0,1 1 0,0-1-1,1 0 1,0-1 0,0 1 0,1-1 0,0 0 0,0 0 0,1-1-1,0 0 1,0 0 0,13 9 0,-18-15-122,-1 0-1,0 0 1,0-1-1,0 1 1,0 0-1,1-1 1,-1 0-1,0 1 0,0-1 1,1 1-1,-1-1 1,0 0-1,1 0 1,-1 0-1,0 0 1,1 0-1,-1 0 1,0 0-1,1 0 1,-1-1-1,0 1 1,1 0-1,-1-1 1,0 1-1,0-1 1,1 0-1,-1 1 1,0-1-1,0 0 1,0 0-1,0 1 1,0-1-1,1-2 1,2-1-941,-1-1-1,0 0 1,0 0 0,-1 0 0,1 0 0,1-6-1,-3 8 578,16-30-6712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3:57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66 353 11963,'0'0'8296,"-11"21"-8143,-1 0-85,6-13-24,1 0 0,1 0 0,-1 1 0,1 0-1,1 0 1,0 0 0,0 1 0,0-1 0,1 0-1,1 1 1,0 0 0,0 13 0,0 6 239,0-17-133,1-1 1,0 1 0,1-1 0,0 1-1,1-1 1,3 15 0,-4-23-144,1 0 0,-1-1-1,0 1 1,1-1 0,0 1 0,-1-1 0,1 1 0,0-1 0,0 0 0,1 0 0,-1 0 0,0 0 0,1 0 0,-1-1 0,1 1 0,-1-1 0,1 1 0,0-1-1,0 0 1,0 0 0,-1 0 0,1-1 0,0 1 0,0-1 0,0 1 0,0-1 0,0 0 0,6-1 0,-6 1-15,0-1 0,0 0 0,0 0 0,0 0 1,0-1-1,0 1 0,-1-1 0,1 1 0,0-1 0,-1 0 0,1 0 1,-1 0-1,0 0 0,0 0 0,1-1 0,-2 1 0,1-1 0,0 0 1,0 1-1,-1-1 0,3-5 0,2-4 8,-1-1-1,0 0 1,6-23-1,-2-16-16,-2 0-1,-2-1 1,-3 0 0,-6-81-1,2 110-5,-1-1-1,-1 0 1,-1 1-1,-1 0 0,-1 0 1,-18-40-1,14 47 190,5 14 320,3 33 76,11 269 792,-3-243-1122,3 1 0,2-2 0,21 71-1,-20-92-148,-9-24-96,0 0 1,1 0 0,0 0-1,1-1 1,0 0 0,1 0-1,0 0 1,0 0-1,8 9 1,-12-17-54,-1 0-1,1-1 1,-1 1 0,1 0-1,0-1 1,-1 1-1,1 0 1,0-1 0,0 1-1,-1-1 1,1 1 0,0-1-1,0 1 1,0-1-1,0 0 1,0 0 0,-1 1-1,1-1 1,0 0 0,0 0-1,0 0 1,0 0-1,0 0 1,0 0 0,0 0-1,0 0 1,0 0-1,0 0 1,0-1 0,-1 1-1,1 0 1,0-1 0,0 1-1,0-1 1,0 1-1,-1-1 1,1 1 0,0-1-1,0 0 1,21-32-5439,-4-9-1981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9842,'0'0'11952,"0"3"-11489,1 28 130,0 1 0,8 39 1,-7-60-529,1 1 0,0-1 0,0 1 0,1-1 0,1-1 1,0 1-1,0 0 0,1-1 0,10 13 0,-15-21-70,0-1 1,0 1 0,0-1-1,0 0 1,0 0-1,1 1 1,-1-1-1,0 0 1,1 0-1,-1 0 1,1 0-1,-1-1 1,1 1 0,-1 0-1,1-1 1,0 1-1,-1-1 1,1 1-1,0-1 1,2 1-1,-3-2-10,0 1 0,0-1-1,1 1 1,-1-1 0,0 1-1,0-1 1,0 0-1,0 1 1,1-1 0,-1 0-1,0 0 1,-1 0 0,1 0-1,0 0 1,0 0 0,0 0-1,0 0 1,-1 0-1,2-3 1,2-7-54,1 0 0,-2 0 0,0-1 0,3-16 0,-5 21 124,3-14-59,0 0-1,-2 0 1,0 0 0,-2-1-1,0 1 1,-6-41-1,5 59 31,0 0-1,-1 0 0,1 0 0,-1 0 0,0 0 1,0 0-1,0 0 0,0 0 0,0 1 1,0-1-1,-1 1 0,1 0 0,-1 0 0,0 0 1,0 0-1,0 0 0,0 0 0,0 1 0,0-1 1,0 1-1,-5-1 0,6 1-6,0 1 0,0-1-1,0 1 1,0 0 0,0-1 0,0 1 0,0 0-1,0 0 1,0 1 0,0-1 0,0 0-1,0 1 1,0-1 0,0 1 0,0-1 0,0 1-1,1 0 1,-1 0 0,0 0 0,0 0 0,1 0-1,-1 1 1,0-1 0,1 0 0,-1 1-1,1-1 1,0 1 0,0-1 0,-1 1 0,1 0-1,0-1 1,0 1 0,0 0 0,1 0 0,-2 3-1,-1 8-414,0-1 1,1 1-1,1 0 0,0 0 0,1 23 0,1-12-1740,-1 13-4467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1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1 3833,'0'0'12300,"-20"3"-8871,12-4-3263,1 2 1,-1-1-1,1 1 1,0 0 0,-1 0-1,1 1 1,0 0-1,0 0 1,0 1 0,0 0-1,0 0 1,1 0-1,-1 1 1,1 0 0,0 0-1,0 1 1,1 0-1,-1 0 1,1 0 0,0 1-1,0-1 1,1 1-1,0 0 1,0 1 0,0-1-1,1 1 1,-5 13 0,4-11-128,0 2 0,2-1 0,-1 0 0,1 0 0,0 1 0,1-1 0,1 1 0,-1-1 0,3 17 0,-2-24-48,1 0 0,-1-1 0,1 1 0,0-1 0,0 1 0,0-1 0,0 1 0,0-1 0,1 1 0,-1-1 0,1 0 0,-1 0 0,1 0 1,0 0-1,0 0 0,0 0 0,2 1 0,-1-1-45,0-1 1,0 0 0,0 0 0,0 0 0,0 0 0,0-1-1,1 1 1,-1-1 0,0 0 0,0 0 0,0 0-1,1 0 1,-1 0 0,0-1 0,0 0 0,0 1 0,6-3-1,-6 1 4,0 0 0,0 0 0,0 0 0,0 0-1,0 0 1,0-1 0,-1 1 0,1-1 0,-1 0 0,0 1-1,0-1 1,0 0 0,0-1 0,0 1 0,-1 0 0,3-7-1,16-55-289,-18 48 295,0 0 0,-1 0 0,0-1 0,-3-18 0,1-7 591,1 42 190,0 31-50,0-28-676,5 129 471,-3-117-474,0-1 0,1 1 0,1-1 0,0 0 1,1 0-1,0 0 0,10 18 0,-13-29-64,-1 0 0,0 0 0,0 0 0,1-1 0,-1 1 0,1 0 0,0-1-1,-1 1 1,1-1 0,0 0 0,0 0 0,0 1 0,0-1 0,0 0 0,0-1 0,0 1 0,0 0 0,0 0 0,0-1 0,4 1 0,28-1-3852,-28-1 2599,14-1-5883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15 501 7242,'0'0'12570,"-14"0"-12144,28-1 175,1 2 0,-1 0-1,1 1 1,23 6 0,-18-4-180,-1 0 0,1-2-1,32 1 1,20 3 93,131 17 503,279-2 0,-381-19-1047,-64 1 39,1-2 0,-1-2 0,0-1 0,73-14 1,176-38 2,-32 9 14,-210 36-29,1 3-1,0 2 0,77 3 1,54-5 15,37 0-2,-143 7-10,-36 1 7,1 1 0,58 14-1,-60-10-4,1-1-1,59 3 0,-47-9 1,275-10-12,-251 6-4,99 8 0,-34 0 26,-13-2-10,-34 1 4,105-12 0,378-28 5,-187 16-5,8 17-260,-205 7 152,609-3-208,-455-16 401,500 2 28,893 14-297,-1493 12 188,3 1-2,582-8-64,-546 8 241,-176-6-170,117 7 70,14 16-40,-174-18-14,-44-8 33,-1-1-1,1-1 1,21 1 0,38 8 127,-4 1-126,19-6 88,155 6 270,-222-11-381,-13-1-30,1 1 0,-1-2 0,0 0 0,1 0 0,-1-1 1,17-5-1,72 6 84,-98 1-91,0 0 0,0 0 0,0 0 1,0 0-1,0-1 0,0 1 0,0-1 1,-1 1-1,1-1 0,0 0 0,0 1 1,-1-1-1,1 0 0,1-2 0,4-1 14,-7 2-21,1 0 0,0 0 0,-1-1 0,0 1 0,1 0 0,-1-1 0,0 1 1,0 0-1,0-1 0,-1 1 0,1-3 0,-1-3-32,10-125-270,-9-185 193,0 317 117,0 0 1,1 0-1,-1 0 0,0 0 0,-1 1 1,1-1-1,0 0 0,0 0 0,0 0 1,0 1-1,-1-1 0,1 0 0,0 0 1,-1 1-1,1-1 0,0 0 0,-1 0 1,1 1-1,-1-1 0,1 1 0,-1-1 1,0 0-1,1 1 0,-1-1 0,1 1 1,-1-1-1,0 1 0,0 0 0,1-1 1,-1 1-1,0 0 0,-1-1 0,-30 3-805,13 0-1871,-7-1-5365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2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65 243 5553,'0'0'14459,"-11"24"-14052,-31 80 5,39-97-350,1 0-1,0 0 1,1 1-1,-1-1 1,1 0-1,1 1 1,0-1-1,0 0 1,0 1-1,1-1 1,0 1-1,0-1 1,1 0-1,3 11 1,-4-16-77,0 0 1,0 1-1,1-1 0,-1 0 1,0 0-1,1 0 1,0 0-1,-1 0 0,1 0 1,0-1-1,0 1 0,0-1 1,0 1-1,0-1 0,0 1 1,0-1-1,1 0 1,-1 0-1,0 0 0,1 0 1,-1-1-1,0 1 0,1-1 1,-1 1-1,1-1 0,-1 0 1,1 0-1,-1 0 1,1 0-1,-1-1 0,1 1 1,-1-1-1,1 1 0,-1-1 1,1 0-1,-1 0 1,4-2-1,0 0-5,-1-1 0,1 0 0,-1 0 1,0 0-1,-1-1 0,1 1 0,-1-1 0,1 0 1,-2-1-1,1 1 0,0-1 0,-1 1 0,0-1 1,-1 0-1,1 0 0,2-11 0,3-12 11,0-1 1,3-36-1,-4 3 38,-4-93-1,-3 112 8,-3 19 78,3 25-89,0-1 0,0 0 1,0 1-1,-1-1 0,1 1 1,0-1-1,-1 1 0,1-1 0,0 1 1,-1-1-1,1 1 0,0-1 1,-1 1-1,1-1 0,-1 1 1,1 0-1,-1-1 0,1 1 0,-1 0 1,1-1-1,-1 1 0,0 0 1,1 0-1,-1-1 0,1 1 1,-1 0-1,0 0 0,1 0 0,-1 0 1,0 0-1,-1 26 1130,2 316 405,1-319-1508,0 1 0,6 33 0,-5-48-114,0 1 0,1 0 0,0-1 1,1 0-1,-1 1 0,2-1 0,-1-1 0,9 12 0,-13-19-42,1 0 0,0 0 0,0-1 1,0 1-1,-1 0 0,1-1 0,0 1 1,0 0-1,0-1 0,0 1 0,0-1 0,0 1 1,1-1-1,-1 0 0,0 1 0,0-1 0,0 0 1,0 0-1,0 0 0,0 0 0,1 0 0,-1 0 1,0 0-1,0 0 0,0 0 0,0-1 1,0 1-1,0 0 0,1-1 0,-1 1 0,0-1 1,0 1-1,0-1 0,0 0 0,-1 1 0,1-1 1,1-1-1,3-1-880,-1-1 1,0 0 0,0 0-1,-1 0 1,1 0 0,3-6-1,13-30-7351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2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3 231 10802,'0'0'9821,"0"-28"-9509,-1-7-267,0 15-22,0-1 1,2 1 0,0-1-1,8-33 1,-8 47-4,7-16 205,-7 21 339,1 4 301,1 4-694,-1 1 1,0-1 0,0 1 0,0-1-1,-1 1 1,0 0 0,0 0 0,0 0 0,-2 10-1,4 17 491,7 135 1062,-9-119-2099,2 1 0,13 70 0,-2-81-2631,-2-17-2993,5-7-4129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3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20 9754,'0'0'9860,"-11"-3"-9280,-35-12 5,43 14-522,-1 1 0,0-1 0,1 1 0,-1 0 0,0 0 1,1 0-1,-1 1 0,0-1 0,1 1 0,-1 0 0,0 0 0,1 0 0,-1 0 0,1 1 0,0-1 0,-1 1 0,1 0 0,0 0 0,0 0 1,0 1-1,0-1 0,1 1 0,-1-1 0,1 1 0,-3 3 0,-4 5 149,1 1-1,0 0 1,1 0-1,-8 22 1,9-20-98,1 0 1,0 1-1,2 0 0,0 0 0,0 0 0,1 0 1,1 1-1,1 17 0,0-31-118,1 1 0,-1-1-1,1 0 1,0 1 0,0-1-1,-1 0 1,1 0-1,1 0 1,-1 0 0,0 0-1,1 0 1,-1 0 0,1 0-1,-1 0 1,1 0 0,0-1-1,0 1 1,-1-1 0,1 0-1,0 1 1,1-1 0,-1 0-1,0 0 1,0 0 0,0 0-1,1-1 1,-1 1 0,0 0-1,1-1 1,-1 0-1,0 0 1,1 1 0,2-2-1,1 2-39,1 0-1,0-1 0,0 0 1,-1-1-1,1 0 0,-1 0 1,1 0-1,0-1 0,-1 1 0,0-2 1,8-2-1,-7 0-5,0 0-1,0-1 0,0 0 1,-1 0-1,0 0 1,-1 0-1,1-1 1,-1 0-1,0-1 1,-1 1-1,0-1 0,0 1 1,0-1-1,-1 0 1,4-17-1,-2-1 79,0 0 0,-2 0 0,0-51 0,-3 76 317,0 30 340,-3 24-444,2-35-236,0 0-1,0-1 1,2 1-1,0 0 1,6 24 0,-6-39-167,0-1 1,0 1 0,0 0-1,1-1 1,-1 1 0,1-1-1,0 1 1,0-1 0,0 0-1,0 0 1,0 0-1,0 0 1,1 0 0,-1 0-1,0-1 1,1 1 0,0-1-1,-1 1 1,1-1 0,0 0-1,0 0 1,0-1 0,-1 1-1,1 0 1,0-1 0,3 0-1,0 1-734,1-1-1,-1 0 0,0 0 1,0-1-1,1 0 0,-1 0 0,0 0 1,0-1-1,0 0 0,-1 0 1,9-4-1,23-18-7537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3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72 337 9858,'0'0'9973,"-12"23"-9557,-37 73 48,47-92-437,1 0-1,-1-1 1,1 1 0,0 0-1,0 0 1,0 0 0,1 0-1,-1 0 1,1 0 0,0 1-1,0-1 1,0 0 0,1 0-1,-1 0 1,1 0 0,0 0-1,0 0 1,1 0 0,-1-1-1,1 1 1,0 0 0,0-1-1,0 1 1,0-1 0,1 1-1,-1-1 1,4 3 0,1 3-12,-5-6-45,1 0 0,0-1 0,0 1 0,1-1 0,-1 1 0,0-1 0,1 0 0,-1 0 0,1-1 1,0 1-1,-1-1 0,1 1 0,0-1 0,0 0 0,0-1 0,0 1 0,0-1 0,0 0 0,0 0 0,0 0 1,0 0-1,0-1 0,0 1 0,0-1 0,0 0 0,0-1 0,0 1 0,-1-1 0,1 1 0,0-1 1,-1 0-1,6-5 0,-1-4-38,-1-1 0,-1 0 0,0 0 0,0 0 0,-2-1 1,1 0-1,3-22 0,-1 10-81,1-18-14,-1 0 0,-3 0 0,-1-1 1,-5-75-1,0 32 44,2 83 138,1 1 27,-1 0-1,0 0 1,1 1 0,-1-1 0,0 0 0,-1 0-1,1 0 1,0 1 0,-1-1 0,0 0 0,0 1-1,1-1 1,-1 1 0,-1-1 0,1 1 0,0-1-1,-1 1 1,1 0 0,-1-1 0,-2-2 0,0 20 1246,-3 57-354,3 0 0,9 125 0,-2-154-860,2 0 1,2-1-1,2 1 0,19 57 1,-27-98-129,-1 0 0,1 0 0,-1 0 0,1 0 0,0 0 0,0 0 0,0 0 0,0 0 0,0 0 0,0-1 0,1 1 0,-1 0 0,0-1 0,1 1 0,0-1 0,-1 1 0,1-1 0,3 2 0,27-1-4340,-14-4-2223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4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5417,'0'0'15359,"5"0"-15173,10 1-113,1 0 0,-1 0-1,0 2 1,1 0 0,-1 0 0,-1 1 0,1 1 0,-1 1 0,1 0-1,21 14 1,-34-19-18,-1 0-1,0 0 0,0 1 0,0-1 1,0 0-1,0 1 0,0-1 0,0 1 1,0 0-1,0-1 0,-1 1 0,1-1 1,-1 1-1,1 0 0,-1-1 0,0 1 1,0 0-1,1 0 0,-1-1 0,0 1 0,-1 0 1,1 0-1,0-1 0,0 1 0,-1 0 1,1 0-1,-1-1 0,0 3 0,-2 1 147,1 1 0,-1-1 0,0 0-1,0 0 1,-1 0 0,-6 7-1,-12 12 282,7-9-107,1 0 0,0 2 0,-15 23 0,27-36-310,-1 0-1,1 1 1,0-1-1,0 0 1,0 1-1,0 0 1,1-1-1,0 1 1,0 0-1,0 0 1,1 0-1,0 0 1,-1-1-1,2 1 1,-1 0-1,1 0 1,-1 0-1,1 0 1,0-1-1,3 6 1,-2-6-64,0-1 0,1 0 0,-1 1 0,1-1 0,0 0 0,0 0 0,0 0-1,0-1 1,1 1 0,-1-1 0,1 0 0,0 0 0,-1 0 0,1 0 0,0-1 0,8 3 0,72 14-679,-76-16 545,110 10-2365,-39-9-2702,-49-2 1556,44 2-10121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4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368 0 9330,'0'0'9302,"-29"2"-7740,-95 7-365,116-8-1075,0 0-1,0 1 1,-1 0 0,2 1-1,-1 0 1,0 0-1,0 1 1,1-1 0,0 2-1,0-1 1,0 1-1,-7 6 1,3 0 53,1 1 0,0 0 0,0 0 0,-9 17 0,17-25-148,-5 8 73,1-1 0,0 1 0,1 0 0,0 1 0,1-1 0,1 1 0,0 0-1,0 0 1,1 0 0,0 26 0,2-35-108,0 0 1,0 1-1,0-1 0,1 0 0,-1 0 1,1 1-1,0-1 0,1 0 0,-1 0 1,1 0-1,0 0 0,0 0 0,0 0 1,0-1-1,0 1 0,1-1 0,0 1 1,0-1-1,0 0 0,0 0 0,0 0 1,1-1-1,-1 1 0,1-1 0,0 0 1,-1 0-1,1 0 0,0 0 1,0-1-1,0 1 0,1-1 0,-1 0 1,0 0-1,0-1 0,1 1 0,4-1 1,-5 0-32,0 0 1,1 0 0,-1 0 0,0 0 0,0 0 0,0-1 0,0 0 0,0 0 0,0 0-1,0 0 1,0-1 0,0 0 0,0 0 0,-1 0 0,1 0 0,0 0 0,-1-1-1,0 1 1,0-1 0,0 0 0,0 0 0,0 0 0,0 0 0,-1-1 0,0 1 0,0-1-1,0 0 1,0 1 0,0-1 0,-1 0 0,2-5 0,2-10 16,-1-1 1,-1 0 0,-1 0-1,-1 0 1,-2-25-1,1 28 36,1 16 7,-1 0 1,0-1 0,0 1-1,0 0 1,0-1 0,0 1-1,0 0 1,0-1 0,0 1 0,0 0-1,-1-1 1,1 1 0,0 0-1,-1-1 1,1 1 0,-1 0-1,0 0 1,1-1 0,-1 1-1,0 0 1,0 0 0,0 0-1,0 0 1,0 0 0,0 0 0,0 0-1,0 1 1,0-1 0,0 0-1,0 0 1,0 1 0,-1-1-1,1 1 1,0-1 0,-1 1-1,1-1 1,-2 1 0,2 0 158,1 16-31,-1-5-206,1 0-1,0-1 1,1 1-1,0-1 1,1 0-1,0 1 1,1-1-1,0 0 1,1 0-1,-1 0 0,2-1 1,0 1-1,0-1 1,8 10-1,-11-16-224,0-1 0,0 0 0,0 0-1,1 0 1,-1-1 0,1 1 0,0-1 0,-1 1-1,1-1 1,0 0 0,0 0 0,0 0-1,0 0 1,0 0 0,0-1 0,0 1-1,0-1 1,0 0 0,0 0 0,0 0-1,0 0 1,0-1 0,3 0 0,16 0-3783,6 1-1930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5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75 474 7786,'0'0'12473,"-12"6"-11764,4-4-563,5-1-111,1-1 0,-1 1 0,1 0 0,-1-1 0,1 1 0,-1 0 0,1 0 0,0 1 0,-1-1 0,1 0 0,0 1 0,0 0 0,0-1 0,0 1 0,0 0 0,0 0 1,1 0-1,-1 0 0,0 0 0,1 1 0,0-1 0,0 0 0,-1 1 0,1-1 0,1 1 0,-1-1 0,0 1 0,0 3 0,1 18 369,-1-16-302,0-1 1,1 1-1,1 0 0,-1 0 1,1-1-1,1 1 0,2 9 1,-3-15-106,0 0 1,0 0 0,1 0-1,-1 0 1,1 0 0,-1 0-1,1 0 1,0-1 0,0 1-1,0-1 1,0 1 0,0-1-1,0 1 1,0-1 0,0 0-1,0 0 1,1 0 0,-1 0 0,0-1-1,1 1 1,-1-1 0,1 1-1,-1-1 1,1 0 0,-1 0-1,1 0 1,3-1 0,-3 1-17,-1 0 1,1-1 0,0 0-1,0 1 1,-1-1-1,1-1 1,0 1 0,-1 0-1,1 0 1,-1-1 0,1 0-1,-1 1 1,0-1-1,0 0 1,0 0 0,0 0-1,0 0 1,0 0 0,0-1-1,-1 1 1,2-4-1,30-64-344,-27 54 285,9-28-128,-3 0 0,-2-1 0,-2 0 0,-1-1 0,-3 1-1,-2-1 1,-1 0 0,-8-56 0,7 100 215,0-5 63,0 0 1,-1 0 0,0 0 0,-1 0-1,1 1 1,-1-1 0,-1 0 0,1 1-1,-4-7 1,5 13-43,1 0 0,-1 1 1,1-1-1,-1 0 0,1 0 0,-1 1 0,1-1 0,-1 0 0,1 1 0,-1-1 0,1 0 0,-1 1 1,1-1-1,0 1 0,-1-1 0,1 1 0,0-1 0,-1 1 0,1-1 0,0 1 0,-1-1 0,1 1 1,0-1-1,0 1 0,0-1 0,0 1 0,0 0 0,-1-1 0,1 1 0,0-1 0,0 1 0,0 0 1,1-1-1,-1 1 0,-5 29 127,2 177 1103,4-116-1014,-1-60-221,1-1 0,2 1 0,0-1 0,2 0 1,2 0-1,1 0 0,11 29 0,-18-57-74,0 1 0,0-1 0,0 1-1,0-1 1,1 0 0,-1 0 0,1 1 0,-1-1-1,1 0 1,0 0 0,0 0 0,0-1 0,0 1-1,0 0 1,0-1 0,3 2 0,29 2-4388,-15-5-1800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5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8010,'0'0'11609,"13"0"-11512,-12 0-97,14 1-2,1 0 0,-1 1 0,17 4 0,-27-5-25,-1 0 1,0 0 0,0 1-1,0 0 1,0-1 0,0 1 0,0 0-1,0 1 1,0-1 0,-1 1-1,1 0 1,-1-1 0,0 2 0,0-1-1,0 0 1,0 1 0,-1-1-1,5 8 1,-6-9 64,-1-1-1,1 1 1,-1 0-1,0 0 1,1 0-1,-1-1 1,0 1-1,0 0 1,0 0 0,0 0-1,0 0 1,-1-1-1,1 1 1,0 0-1,-1 0 1,0 0-1,1-1 1,-1 1-1,0 0 1,0-1-1,0 1 1,0-1 0,0 1-1,0-1 1,0 1-1,0-1 1,-2 2-1,0-1 50,1 0 0,-1 0 0,0 0 0,1-1 0,-1 1 0,0-1 0,0 1 0,0-1 0,0 0 1,0 0-1,-1 0 0,1 0 0,0-1 0,-7 1 1392,38 11-667,-22-9-683,0 1 0,0 0 0,0 1 0,0-1 0,-1 1 0,0 1 0,0-1-1,0 0 1,0 1 0,-1 0 0,0 0 0,0 1 0,-1-1 0,4 10 0,-3-2 195,-1 0 0,0 1 0,-1 0 0,0 0 0,-2 29 0,0-39-292,0 0 1,0 0-1,-1 0 0,0 0 0,0 0 0,-1 0 1,1 0-1,-1 0 0,0-1 0,0 1 0,0-1 1,-1 1-1,0-1 0,0 0 0,0 0 0,0 0 0,-1 0 1,1-1-1,-1 1 0,0-1 0,0 0 0,0 0 1,0-1-1,-1 1 0,-7 3 0,5-4-144,1 1-1,-1-1 0,0-1 1,1 1-1,-1-1 1,0 0-1,0-1 0,-8 1 1,9-2-411,-1 1 0,0-1 1,0 0-1,0-1 0,1 0 0,-1 0 1,0 0-1,-7-5 0,-5-2-4625,1 1-2372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7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0 2529,'0'0'4107,"-8"11"-3908,-22 35-137,28-42-68,0 0-1,0 0 0,1 0 0,0 0 0,-1 0 0,2 0 0,-1 1 0,0-1 1,1 0-1,0 1 0,0-1 0,0 1 0,0-1 0,2 8 0,0 6-318,3 6-3356,-1-4 3366,-10-10-857,-22 6 20177,55-14-14583,281 11-3439,-266-11-976,-29-1-2,0 0 0,0-1 0,0 0-1,0-1 1,18-4 0,-30 5 74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8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11402,'0'0'8814,"18"20"-8006,8 6-527,5 6 388,48 62 1,-34-32-97,-2 2 0,35 72 1,-77-135-743,-1 0 0,1 1 1,-1-1-1,1 0 0,-1 1 0,1-1 0,0 0 1,0 1-1,0-1 0,0 0 0,0 0 1,0 0-1,0 0 0,0 0 0,0 0 1,0 0-1,0 0 0,2 0 0,-2-1-167,0-1-1,0 0 0,0 1 0,-1-1 1,1 0-1,0 1 0,-1-1 1,1 0-1,0 0 0,-1 0 0,1 1 1,-1-1-1,1 0 0,-1 0 1,0 0-1,1 0 0,-1 0 0,0 0 1,0 0-1,0 0 0,0 0 1,1 0-1,-2-2 0,9-24-6170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2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16003,'0'0'8802,"9"0"-10978,19 0-7946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8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 4625,'0'0'17336,"-5"35"-16561,1 1-554,-33 184 1094,-18 67 1145,48-252-2266,-4 39 91,11-74-585,9-17-14180,0 4 8698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9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9090,'0'0'10825,"8"0"-10718,2 0-77,1 2 1,0-1-1,-1 1 1,1 1 0,-1 0-1,0 0 1,18 9-1,-23-10 59,-1 0 0,0 0 0,-1 0 0,1 0 0,0 1-1,-1 0 1,1-1 0,-1 1 0,0 1 0,0-1-1,0 0 1,0 1 0,-1-1 0,1 1 0,-1 0 0,0 0-1,0 0 1,-1 0 0,1 0 0,-1 0 0,1 1-1,-2-1 1,2 8 0,-3 3 169,0 0 0,-1 0 0,-1 0 1,-1-1-1,0 1 0,-1-1 0,0 0 0,-1 0 0,-14 24 0,9-16-97,7-15-94,0 0 0,1 1 0,1-1 0,-1 1 0,-2 14 0,5-20-66,0-1 0,-1 1-1,1-1 1,0 1 0,0 0-1,0-1 1,1 1 0,-1-1-1,0 1 1,1 0-1,-1-1 1,1 1 0,-1-1-1,1 1 1,0-1 0,-1 0-1,1 1 1,0-1 0,0 0-1,0 1 1,0-1-1,0 0 1,1 0 0,-1 0-1,0 0 1,0 0 0,1 0-1,-1 0 1,1 0 0,-1-1-1,1 1 1,-1 0-1,3 0 1,9 3-193,-9-2-127,1-1-1,-1 1 0,0-1 1,1 0-1,-1 0 0,1 0 1,-1-1-1,1 1 1,0-1-1,-1 0 0,7-1 1,-10 0 123,0 1 0,0-1 0,-1 1 0,1-1 0,0 1 0,-1-1 0,1 0 0,-1 1 0,1-1 0,-1 0 0,1 1 1,-1-1-1,1 0 0,-1 0 0,0 0 0,1 1 0,-1-1 0,0 0 0,0 0 0,0 0 0,0 0 0,1 1 0,-1-1 1,0 0-1,0 0 0,-1 0 0,1 0 0,0 1 0,0-2 0,0-2-657,0-18-3823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9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10282,'0'0'12387,"174"0"-12251,-128 5-136,-9 4-144,-10-4-1088,1-2-721,-10 2-2696,-9-5-1056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09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12123,'0'0'7389,"3"-15"-7346,2-5-37,-3 12 17,1-1-1,-1 0 1,-1 0-1,0 0 1,0-19 1426,9 76 48,4 72 0,6 30 648,-18-129-10977,-2-17 6040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0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12843,'0'0'6985,"91"8"-7049,-63-2-504,-1-3-736,-17-3-1161,-1 0-1792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0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10082,'0'0'5401,"202"0"-7265,-156 0-2273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4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8346,'0'0'9247,"1"0"-9204,0 0-1,-1 0 0,1 0 1,0 0-1,0 0 1,-1 0-1,1 0 1,0 0-1,0 0 1,0 0-1,-1 0 1,1 0-1,0 1 1,-1-1-1,1 0 0,0 0 1,0 1-1,-1-1 1,1 1-1,0-1 1,-1 1-1,1-1 1,-1 1-1,1 0 1,19 16 435,-2 2 1,-1 0 0,0 1 0,-1 1-1,16 27 1,-18-24-206,0 0 0,-2 1 0,-1 0 0,0 1 0,-2 0 0,9 46 0,-9-21-116,-3 0 0,0 87 0,-6-135-156,0 0 0,-1-1 0,1 1 1,0 0-1,-1 0 0,1-1 0,-1 1 0,0 0 0,0-1 0,0 1 0,0-1 0,-1 1 1,1-1-1,-1 1 0,1-1 0,-1 0 0,0 0 0,0 0 0,0 0 0,0 0 0,0 0 0,0-1 1,-1 1-1,1-1 0,0 1 0,-1-1 0,1 0 0,-1 0 0,0 0 0,1 0 0,-1 0 1,0-1-1,1 1 0,-1-1 0,-4 0 0,1 0-56,1 1 0,-1-2 1,0 1-1,1-1 0,-1 0 1,1 0-1,-1 0 0,1-1 0,0 0 1,0 0-1,0 0 0,0-1 0,0 1 1,0-1-1,0 0 0,1-1 0,-6-4 1,5 3 3,1-1 0,-1 1 0,1-1 0,1 0 0,-1 0 0,1 0 0,0 0 0,0-1 1,-4-12-1,5 4 9,0 1 0,0 0 0,2-24 0,0 37 41,0 0-1,1 0 1,-1 0-1,0 0 1,1 0-1,-1 0 1,1 1-1,-1-1 1,1 0-1,-1 0 1,1 0-1,-1 1 1,1-1-1,0 0 1,0 1 0,-1-1-1,1 1 1,0-1-1,0 1 1,0-1-1,0 1 1,-1-1-1,1 1 1,0 0-1,2-1 1,31-7-25,-21 5-16,40-8-2499,-15 9-5015,-20 2 449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5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11162,'0'0'7021,"23"2"-6801,71 7-124,-92-9-70,1 0 0,-1 0 0,0 0 0,0 1 0,0-1 0,0 0 0,0 1 0,0 0 0,0-1 0,0 1 1,0 0-1,0 0 0,0 0 0,0 1 0,0-1 0,0 0 0,-1 1 0,1-1 0,-1 1 0,1-1 0,-1 1 0,0 0 1,1-1-1,-1 1 0,0 0 0,0 0 0,0 0 0,0 0 0,-1 0 0,1 0 0,-1 0 0,1 0 0,-1 1 1,1-1-1,-1 0 0,0 0 0,0 0 0,0 0 0,-1 1 0,1-1 0,0 0 0,-1 0 0,1 0 0,-2 2 0,1 15 486,-1-3-265,0 0-1,-1-1 0,0 1 0,-1 0 0,-1-1 1,-8 17-1,7-17-19,0 1 0,1 0 0,0 0 0,2 0 0,0 1 0,-2 20 0,6-36-244,-1 0 0,1 0 0,0 0 0,-1 1 0,1-1 0,0 0-1,0 0 1,0 0 0,0 0 0,0 0 0,0-1 0,0 1 0,0 0 0,0 0 0,0-1 0,0 1 0,1 0 0,-1-1 0,0 1-1,0-1 1,1 0 0,-1 1 0,0-1 0,1 0 0,-1 0 0,0 0 0,2 0 0,38 4-6568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5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8162,'0'0'10818,"137"38"-10818,-109-27-864,9 0-1201,-19-3-2039,0-2-801</inkml:trace>
  <inkml:trace contextRef="#ctx0" brushRef="#br0" timeOffset="1">294 0 9946,'0'0'9274,"19"187"-8698,-10-137-352,-9-9-224,0-5 0,0-6-800,0-5-1464,0-15-4010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5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11586,'0'0'9533,"39"1"-8431,263 6 54,119-28-750,-138-15-3213,-338 37-3163,19 6 246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3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9114,'0'0'10689,"-5"8"-9964,0 3-510,1 0 0,0 0-1,1 0 1,0 0-1,1 1 1,0-1 0,-1 21-1,4 100 961,1-60-843,-2-55-290,1 0 1,0 1 0,2-1 0,0 0-1,1 0 1,0 0 0,2 0 0,7 16-1,-11-28-49,0 0-1,1 0 0,0-1 0,0 1 0,0-1 0,0 1 0,1-1 0,-1 0 0,1 0 0,0-1 0,0 1 0,1-1 0,-1 0 0,1 0 0,0 0 1,-1-1-1,1 0 0,0 0 0,1 0 0,-1 0 0,0-1 0,0 0 0,1 0 0,-1 0 0,1-1 0,-1 0 0,0 0 0,1 0 0,10-2 0,-12 1 5,0-1-1,1 1 0,-1 0 0,0-1 1,0 0-1,0 0 0,0 0 0,-1-1 0,1 1 1,-1-1-1,1 0 0,-1 0 0,0 0 1,0 0-1,0-1 0,0 1 0,-1-1 1,1 0-1,-1 1 0,0-1 0,0 0 0,-1 0 1,1-1-1,-1 1 0,0 0 0,1-6 1,2-12-12,-1-1 0,-1 0 0,-1-43 0,-1 44-16,-6-22-23,5 42 54,1 1-1,-1 0 0,1-1 0,-1 1 0,1 0 1,-1-1-1,1 1 0,-1 0 0,0 0 0,0 0 1,0 0-1,0 0 0,0 0 0,0 0 1,0 0-1,0 0 0,0 0 0,0 1 0,0-1 1,0 0-1,-1 1 0,1-1 0,0 1 1,-1-1-1,1 1 0,0 0 0,-3-1 0,2 1-109,2 28-4,3 18 130,3-2-1,1 1 0,2-1 1,2 0-1,20 52 0,11 45 163,-22-63-55,36 156 49,-46-181-147,-3 0 0,2 78 0,-10-5 30,0-123-54,0 0 0,1 0-1,-1 0 1,0 0 0,0 0 0,-1 0-1,1 0 1,-1 0 0,1-1 0,-1 1-1,0 0 1,0-1 0,0 1-1,0-1 1,-1 0 0,1 0 0,-1 0-1,1 0 1,-1 0 0,0-1 0,1 1-1,-1-1 1,0 1 0,0-1 0,0 0-1,0 0 1,0-1 0,-1 1 0,1 0-1,0-1 1,-5 0 0,0 1-25,0-1 1,0 0 0,0 0 0,0-1-1,0 0 1,0-1 0,0 0-1,0 0 1,0 0 0,1-1-1,-12-6 1,6 1-8,1-2 0,0 0 0,0 0-1,1-1 1,0 0 0,1-1 0,0 0 0,1-1 0,1 0-1,-11-20 1,11 16 32,0 0 0,2 0 0,0 0 0,0-1 0,2 0 0,0 0 0,1 0-1,0-30 1,3 38 14,1 0 1,1-1-1,0 1 0,0 0 0,1 0 0,1 0 0,-1 1 0,2-1 0,-1 1 0,1 0 1,1 0-1,-1 0 0,1 1 0,1 0 0,0 0 0,0 1 0,0-1 0,1 2 0,0-1 0,1 1 1,9-6-1,22-12 87,2 2 1,0 1-1,62-20 1,-66 27-71,-31 11-115,0 1 0,0-1 0,0-1 0,-1 1 0,1-1 0,-1-1 0,0 1 0,0-1 0,0 0 0,-1 0 0,7-9 0,-8 8-541,0 0 0,0 0-1,-1-1 1,0 1 0,-1-1-1,1 0 1,2-13 0,4-26-4948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6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0 9618,'0'0'5680,"14"25"-5173,41 79 120,-52-96-524,0 0 1,0 0 0,0 0-1,-1 0 1,-1 1 0,0-1-1,0 1 1,0-1 0,-1 1-1,0-1 1,-2 14 0,0 11 178,2-29-261,0 1-1,0 0 0,-1-1 0,1 1 1,-1 0-1,0-1 0,0 1 0,-1-1 1,1 0-1,-1 1 0,0-1 0,0 0 1,0 0-1,-1 0 0,0 0 0,1 0 0,-1-1 1,0 1-1,-1-1 0,1 0 0,-8 5 1,4-4-78,0 0 0,0-1 1,0-1-1,0 1 0,-1-1 0,1 0 1,-1-1-1,0 1 0,0-2 1,1 1-1,-1-1 0,-11-1 0,17 1 31,0-1-1,-1 1 0,1-1 0,0 0 0,0 0 0,-1 0 1,1 0-1,0 0 0,0 0 0,0 0 0,0-1 0,0 1 1,1-1-1,-1 1 0,0-1 0,1 0 0,-1 0 0,1 0 1,0 0-1,-1 0 0,1 0 0,0 0 0,-1-4 0,0 3 59,1-1-1,0 1 0,0 0 1,0-1-1,1 1 0,-1 0 0,1-1 1,0 1-1,0-1 0,0 1 1,0 0-1,1-1 0,-1 1 1,1-1-1,0 1 0,1-4 0,0 5 1,0 0 0,-1 1 1,1-1-1,0 1 0,0-1 0,0 1 0,0-1 0,0 1 0,0 0 0,0 0 0,0 0 0,1 1 0,-1-1 0,5-1 0,41-7 95,-39 7-96,61-7-1676,-25 5-5289,-33 3-1568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6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9274,'0'0'7114,"20"4"-6597,59 15 38,-77-18-493,0 0 0,-1 0 1,1 0-1,-1 0 1,1 0-1,-1 0 0,0 1 1,1-1-1,-1 0 0,0 1 1,0-1-1,0 1 0,0-1 1,0 1-1,0 0 0,0-1 1,-1 1-1,1 0 1,-1 0-1,1-1 0,-1 1 1,1 0-1,-1 0 0,0 0 1,0 0-1,0-1 0,0 1 1,0 0-1,-1 0 1,1 0-1,-1 0 0,1-1 1,-2 3-1,1 6 369,1-3-326,-1 0 0,0-1-1,0 1 1,-1-1 0,0 1 0,0-1-1,-1 1 1,1-1 0,-1 0 0,-1 0 0,1 0-1,-1-1 1,-6 8 0,6-8-273,-1 0 1,1-1-1,-1 0 1,0 1-1,-1-2 0,-6 5 1,8-6-354,0 0 1,0 0-1,0 0 0,0-1 1,0 0-1,-1 0 1,1 0-1,0 0 1,-8 0-1,3-4-5204,0-8-2281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7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7842,'174'-47'8826,"-183"47"-7954,9 3 104,0 16-248,0 6-336,0 8-88,9 0-136,0 0-168,1-6-456,8-2-608,0-11-1777,-9-6-3312</inkml:trace>
  <inkml:trace contextRef="#ctx0" brushRef="#br0" timeOffset="1">293 45 13123,'0'0'7801,"46"162"-8497,-46-140-1152,9-5-3329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8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0 7826,'0'0'11114,"1"11"-10394,40 96 1266,-31-85-1743,0 2 0,-1-1-1,-2 1 1,0 1 0,-2-1-1,0 1 1,1 31 0,-5-25-170,0-20-28,-1 1-1,0-1 1,0 0-1,-4 23 1,3-32-50,1 0 1,-1 0 0,0 0 0,0 0 0,1 0 0,-1 0-1,0 0 1,-1-1 0,1 1 0,0 0 0,0-1 0,-1 1-1,1 0 1,-1-1 0,1 0 0,-1 1 0,0-1 0,0 0-1,1 0 1,-1 0 0,0 0 0,0 0 0,0-1 0,0 1 0,0 0-1,0-1 1,0 0 0,0 1 0,0-1 0,-1 0 0,-2 0-1,2 0-51,0 0 0,0 0 0,0 0 0,0-1 0,1 1-1,-1-1 1,0 0 0,0 0 0,0 0 0,1 0 0,-1 0 0,0-1-1,1 1 1,-1-1 0,1 1 0,0-1 0,-1 0 0,1 0-1,-2-3 1,0 0-29,0-1-1,1 1 0,0-1 1,0 0-1,1 0 0,-1-1 1,-1-7-1,2 4 73,1 1 1,0 0-1,0-1 1,1 1-1,1-14 0,0-5 105,-1 27-84,0 0 0,1 0 0,-1 0 0,0 0 0,1-1 0,-1 1 0,1 0 0,-1 0 0,1 0 0,-1 0 0,1 0 0,0 0 0,0 0 0,-1 0 0,1 0 0,0 1 0,0-1 0,0 0 0,0 0 0,0 1 0,0-1 1,0 0-1,0 1 0,1-1 0,41-11 239,40 7-87,-56 5-1429,-15 0-6182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8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12427,'0'0'7169,"17"1"-7063,51 6-21,-66-7-49,0 1 1,0-1-1,0 0 1,0 1-1,0 0 1,0-1-1,0 1 1,0 0-1,0 0 1,0 0-1,-1 0 1,1 0-1,0 1 1,-1-1-1,1 0 1,-1 1-1,1-1 1,-1 1-1,0-1 1,0 1-1,1 0 1,-1 0-1,-1 0 0,1-1 1,0 1-1,1 4 1,-1 0 176,0 1-1,0-1 1,-1 1-1,0 0 1,0-1-1,-2 8 1,1 3 131,-5 81 761,2-71-836,2 1-1,1-1 1,2 1-1,3 31 1,-3-56-333,0 0-1,0 0 1,0 0-1,0 0 1,0 0 0,0 0-1,1 0 1,-1 0-1,1-1 1,0 1 0,0 0-1,0-1 1,0 0-1,1 1 1,-1-1 0,0 0-1,1 0 1,0 0-1,-1-1 1,1 1 0,0-1-1,0 1 1,0-1-1,0 0 1,0 0 0,0 0-1,0-1 1,0 1-1,1-1 1,2 1 0,-5-2-67,-1 1 0,1 0 0,-1 0 0,1 0 0,-1 0 0,1-1 1,-1 1-1,1 0 0,-1-1 0,1 1 0,-1 0 0,0-1 0,1 1 1,-1-1-1,0 1 0,1 0 0,-1-1 0,0 1 0,1-1 0,-1 1 1,0-1-1,0 1 0,0-1 0,1 1 0,-1-1 0,0 1 0,0-1 1,0 1-1,0-1 0,0 1 0,0-1 0,0 0 0,0-24-3874,-1 18 2262,1-19-4309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9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9514,'0'0'9682,"192"27"-10570,-137-27-1305,-18-5-1871,-9-9-1466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9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669 1 10242,'0'0'10891,"64"187"-10699,-54-146-192,8-3-689,-18 1-975,0-12-2737,0-10-3281</inkml:trace>
  <inkml:trace contextRef="#ctx0" brushRef="#br0" timeOffset="1">0 443 10042,'0'0'11668,"34"3"-10537,7 0-849,27 3 242,75-5 0,-23-10-173,206-42 0,-262 33-1431,-84 12-5829,-13 6 1788,-4 0-1313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19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10594,'0'0'7446,"16"11"-6765,2 2-476,-1 1 1,0 1-1,-1 0 0,-1 2 0,0-1 0,-1 2 0,-1 0 0,-1 1 1,0 0-1,14 33 0,-21-39-136,-1 0 0,0 0 1,-1 0-1,2 25 0,-5-36-73,0 1 0,0-1 0,0 0 0,0 1 0,0-1-1,0 0 1,-1 0 0,1 1 0,-1-1 0,1 0 0,-1 0 0,0 0-1,0 0 1,0 0 0,0 0 0,0 0 0,-1 0 0,1 0 0,0 0-1,-1 0 1,0-1 0,1 1 0,-1-1 0,0 1 0,0-1 0,0 0-1,0 0 1,0 0 0,0 0 0,0 0 0,0 0 0,0 0 0,0-1-1,0 1 1,-4 0 0,-4 0-80,-1 1-1,0-2 1,0 1 0,0-2-1,1 1 1,-1-1-1,0-1 1,1 0-1,-15-5 1,21 6 76,1-1 1,-1 1-1,1-1 1,-1 0-1,1 0 0,0 0 1,-1-1-1,1 1 0,0-1 1,1 0-1,-1 0 1,0 0-1,1 0 0,0 0 1,-1 0-1,1-1 0,1 1 1,-1-1-1,0 0 1,1 1-1,0-1 0,0 0 1,0 0-1,0 0 1,0 0-1,1 1 0,0-9 1,0 10 27,0 0 0,0 0-1,0 0 1,0 0 0,0 0 0,0 0 0,1 0 0,-1-1 0,1 1 0,0 0 0,-1 1 0,1-1 0,0 0 0,0 0 0,0 0 0,1 0 0,-1 1-1,0-1 1,1 0 0,-1 1 0,1 0 0,-1-1 0,3-1 0,2 1 0,0-1-1,1 1 1,-1 0-1,0 0 0,1 1 1,9-2-1,95-12-826,-66 9-2076,-1 0-3854,-17 3-871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0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10114,'0'0'9246,"9"13"-8626,28 41 84,-35-48-563,0 0 1,0 0-1,0 0 0,0 0 0,-1 0 0,0 1 0,-1-1 0,1 0 0,-1 1 0,0-1 0,-1 0 0,-1 7 0,1 11 218,1-12-204,0 0 0,-1 0-1,0 0 1,0 0 0,-5 14 0,5-23-248,0 0 1,0-1 0,-1 1-1,1 0 1,-1-1-1,1 1 1,-1-1-1,0 0 1,0 0-1,0 0 1,-3 3 0,3-4-292,0 1 0,-1-1 0,1 1 1,-1-1-1,0 0 0,1 0 1,-1 0-1,0 0 0,0-1 1,1 1-1,-1-1 0,0 0 1,-4 0-1,-2-1-5021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0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7698,'0'0'15227,"18"159"-15019,0-123-208,1-9-664,-10-5-728,9-16-817,-9-6-2672,1 0-1024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32 6689,'0'0'10559,"-1"26"-9331,-4 82-416,5-104-777,0 1-1,-1-1 1,1 0 0,1 0-1,-1 0 1,1 1 0,0-1-1,0 0 1,0 0 0,0 0 0,1 0-1,-1 0 1,1 0 0,0-1-1,0 1 1,1 0 0,-1-1-1,1 0 1,0 1 0,0-1-1,0 0 1,0-1 0,0 1-1,1 0 1,-1-1 0,1 0-1,0 0 1,-1 0 0,8 2-1,-8-2-23,-2-1-8,0-1 1,1 1-1,-1 0 0,0-1 1,0 1-1,1 0 0,-1-1 1,1 0-1,-1 1 0,0-1 1,1 0-1,-1 0 0,1 0 1,-1 0-1,0 0 0,1 0 1,-1 0-1,1 0 0,-1-1 1,0 1-1,1 0 0,-1-1 1,1 1-1,-1-1 0,0 0 0,0 1 1,1-1-1,-1 0 0,0 0 1,0 0-1,0 0 0,0 0 1,0 0-1,0 0 0,0 0 1,0 0-1,-1 0 0,1 0 1,0-1-1,-1 1 0,1 0 1,-1-1-1,1 1 0,-1 0 1,1-1-1,-1 1 0,0-1 1,0-1-1,3-10 66,-2-1 0,0 1 0,0-1-1,-2-14 1,1 13-23,-1 7-26,0-1 0,0 1 0,0-1 0,-1 1 0,-1 0 0,1 0 0,-1 0 0,0 0 0,-1 0 0,0 1 0,0 0 0,-6-8 0,7 12 26,1 0 1,0 0 0,-1 0 0,1 0 0,-1 1 0,0 0 0,0-1 0,0 1-1,0 0 1,0 0 0,0 1 0,0-1 0,-1 0 0,1 1 0,-1 0 0,1 0-1,-1 0 1,1 1 0,-1-1 0,0 1 0,1-1 0,-1 1 0,0 1 0,0-1-1,1 0 1,-1 1 0,1 0 0,-1 0 0,0 0 0,1 0 0,-4 2 0,3-1-35,0 1 0,0 0 0,0 0 0,1 0 0,-1 1 1,1-1-1,0 1 0,0 0 0,0 0 0,1 0 0,-1 0 1,1 0-1,0 0 0,0 1 0,0-1 0,1 1 0,-2 5 1,0 5-59,0 0 0,0 1 0,1-1 0,1 19 0,1-32 40,0 1 0,0 0 1,0-1-1,1 1 0,-1 0 1,1-1-1,-1 1 0,1-1 1,0 1-1,0-1 0,0 1 0,1-1 1,-1 0-1,1 0 0,-1 1 1,1-1-1,0 0 0,-1 0 1,1-1-1,0 1 0,0 0 0,0-1 1,1 1-1,-1-1 0,0 1 1,6 1-1,-3-1-10,2 0 1,-1-1-1,0 0 1,0 0-1,0 0 0,0-1 1,1 1-1,-1-2 1,0 1-1,10-2 0,-14 1 14,0 0-1,0 1 0,0-1 1,0 0-1,0 0 0,0-1 1,-1 1-1,1 0 0,0 0 0,-1-1 1,1 1-1,-1-1 0,0 1 1,1-1-1,-1 0 0,0 1 1,0-1-1,0 0 0,0 0 1,0 0-1,0 0 0,-1 0 0,1 0 1,-1 0-1,1 0 0,-1-3 1,4-61 93,-4 54-55,0 6-27,-1 0-1,1 0 1,-1 0-1,0 0 1,0 0 0,0 0-1,-4-9 1,4 13 10,0 1 0,0-1 0,0 1 0,0-1 0,0 0 0,0 1 0,0 0 0,0-1 0,-1 1-1,1 0 1,-1 0 0,1-1 0,-1 1 0,1 0 0,-1 0 0,0 1 0,1-1 0,-1 0 0,0 1 0,0-1 0,1 1 0,-1-1 0,0 1 0,0 0 0,0 0 0,0 0 0,1 0 0,-5 0 0,4 1-16,1-1 1,-1 1-1,1 0 1,-1 0-1,1 0 1,0-1-1,-1 1 1,1 0-1,0 1 1,0-1-1,0 0 0,-1 0 1,1 1-1,0-1 1,1 0-1,-1 1 1,0-1-1,0 1 1,1-1-1,-1 1 1,0-1-1,1 1 0,0 0 1,-1-1-1,1 1 1,0-1-1,0 1 1,0 3-1,-1 66-535,2-45 61,-1-11-142,0 0 0,2 1 0,-1-1 0,2 0 0,0 0 0,1 0 0,0-1 0,8 17 0,23 30-4754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0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11763,'0'0'8912,"8"0"-8823,-6 0-86,3 0 10,0 0 1,1 0 0,-1 1-1,0 0 1,1 0 0,8 3-1,-12-4 10,0 1 0,-1 0-1,1 0 1,0 0 0,-1 0-1,1 0 1,-1 1 0,0-1-1,1 0 1,-1 1-1,0-1 1,0 1 0,0-1-1,0 1 1,0-1 0,0 1-1,0 0 1,-1 0 0,1-1-1,0 1 1,-1 0 0,0 0-1,1 0 1,-1-1 0,0 1-1,0 0 1,0 3 0,-1 10 189,-1 0 0,0 0 1,-1 0-1,0 0 1,-11 27-1,-6 23 367,19-28 176,1-37-760,0 1 0,0-1 0,1 1 0,-1-1 0,0 1 0,1-1 0,-1 1 0,0-1 0,1 1 0,-1-1 0,0 0 0,1 1 0,-1-1 0,1 0 0,-1 1 0,0-1-1,1 0 1,-1 1 0,1-1 0,-1 0 0,1 0 0,-1 0 0,1 0 0,-1 1 0,1-1 0,0 0 0,-1 0 0,1 0 0,-1 0 0,1 0 0,0 0 0,20-1-482,-18 1 314,45 0-3041,-16 0-5872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1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 11867,'0'0'6357,"11"9"-5693,3 5-342,-1 0 0,-1 0 0,0 1 0,-1 1 0,0 0 0,-2 0 0,0 1 0,0 0-1,7 25 1,-9-17-175,-2-1-1,0 1 1,-2 0-1,-1 1 0,-1-1 1,0 1-1,-3-1 1,-3 27-1,4-48-158,-1 0-1,1 0 1,-1 0-1,0-1 1,0 1 0,-1 0-1,1-1 1,-1 1-1,1-1 1,-1 0 0,0 0-1,0 0 1,-1 0-1,1-1 1,-1 1 0,1-1-1,-1 0 1,0 0-1,0 0 1,0 0 0,0-1-1,0 1 1,0-1-1,0 0 1,-6 0 0,6 0-41,1-1 1,-1 1 0,1-1 0,-1 0-1,1 0 1,-1 0 0,1-1 0,-1 1-1,1-1 1,-1 0 0,1 0 0,-1 0-1,1 0 1,0-1 0,0 0 0,0 1-1,0-1 1,0 0 0,0 0 0,0-1-1,0 1 1,1 0 0,-1-1 0,1 0 0,0 1-1,0-1 1,0 0 0,0 0 0,-2-6-1,2 4 45,0 1 0,0-1 0,1 0 0,-1 1 0,1-1 0,0 0 0,1 0 0,-1 1 0,1-1-1,0 0 1,0 0 0,1 0 0,-1 0 0,2-6 0,0 8 28,0 0 0,0 1 0,0-1-1,0 0 1,1 0 0,-1 1 0,1 0 0,-1-1 0,1 1 0,0 0 0,0 0-1,0 0 1,0 1 0,0-1 0,0 1 0,0-1 0,1 1 0,-1 0 0,1 1-1,3-2 1,37-8-244,64-20-618,-43 1-8970,-45 17-781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1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6057,'0'0'13818,"15"1"-13463,49 7-11,-61-8-269,0 0 0,0 1 1,0 0-1,-1-1 0,1 1 1,0 0-1,-1 1 0,1-1 1,-1 0-1,1 1 0,-1-1 1,1 1-1,-1 0 0,0 0 0,0 0 1,0 0-1,0 0 0,0 0 1,-1 0-1,1 1 0,0-1 1,-1 1-1,0-1 0,0 1 1,2 5-1,-1 1 188,-1 0 0,0 0 0,0 1 0,-1-1 0,-1 0 0,-1 11 0,0 11 9,2-13-90,1 8 88,-2-1-1,-6 45 1,6-67-239,0 0 0,1 1 0,-1-1 0,1 1 0,0-1 0,0 1 0,0-1 0,0 1 0,1-1 0,-1 1-1,1-1 1,0 0 0,3 7 0,-3-9-176,0 0 0,0 1 0,0-1-1,0 0 1,0 0 0,1 0 0,-1 0-1,1 0 1,-1 0 0,0 0 0,1 0-1,-1-1 1,1 1 0,0-1 0,-1 1 0,1-1-1,0 1 1,-1-1 0,1 0 0,0 0-1,-1 0 1,1 0 0,0 0 0,-1 0-1,1 0 1,0-1 0,-1 1 0,1-1 0,-1 1-1,1-1 1,1 0 0,-2 0-96,0 1 1,-1-1-1,1 1 0,0-1 1,-1 1-1,1-1 0,-1 1 0,1-1 1,-1 1-1,1-1 0,-1 0 1,1 1-1,-1-1 0,0 0 1,1 0-1,-1 1 0,0-1 1,1 0-1,-1 0 0,0 1 1,0-1-1,0 0 0,0 0 1,0 0-1,0 1 0,0-1 1,0 0-1,0 0 0,0 0 1,-1 0-1,1-2-660,0-21-5686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2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72 864,'0'0'18260,"156"36"-20108,-101-36-697,-19 0-632,-8 0-2296</inkml:trace>
  <inkml:trace contextRef="#ctx0" brushRef="#br0" timeOffset="1">322 1 11626,'0'0'9410,"82"162"-9410,-64-126-688,-8 2-1472,-1-7-3041,0-12-384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2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10458,'0'0'11487,"28"4"-10622,-13-2-743,41 7 399,93 1 0,-106-10-355,220-9 400,-231 5-575,0-1-1,0-2 0,-1-1 0,0-1 0,0-2 0,31-16 0,-61 27-57,0 0 0,0-1 1,-1 1-1,1 0 0,0-1 0,-1 1 0,1-1 0,0 1 0,-1-1 0,1 1 0,-1-1 1,1 0-1,-1 1 0,1-1 0,-1 0 0,1 1 0,-1-1 0,0 0 0,1 0 0,-1 1 1,0-1-1,0 0 0,0 0 0,1 0 0,-1 1 0,0-1 0,0 0 0,0-1 0,-1 1-348,1-1 0,0 1 0,-1-1-1,1 1 1,-1 0 0,0-1-1,1 1 1,-1 0 0,0 0-1,0 0 1,0-1 0,0 1 0,0 0-1,0 0 1,0 0 0,0 0-1,-1 1 1,1-1 0,0 0 0,-2-1-1,-16-3-4878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2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11082,'0'0'7849,"11"13"-7381,-5-10-313,-1-1-1,1 1 1,0-1 0,0 0 0,0 0 0,12 1 0,27 11 523,-40-12-590,1 1 0,-1 0 0,0 0 1,0 0-1,0 1 0,0 0 0,-1 0 1,1 0-1,-1 0 0,0 1 0,0-1 1,-1 1-1,0 0 0,1 1 0,-2-1 1,1 0-1,0 1 0,-1-1 0,0 1 1,-1 0-1,1 0 0,-1 0 0,0 0 1,-1 0-1,1 0 0,-1 0 0,0 0 1,-1 6-1,1-9-83,0 1-1,1-1 1,-2 1 0,1-1 0,0 0 0,-1 1 0,1-1-1,-1 0 1,0 1 0,0-1 0,0 0 0,-1 0-1,1 0 1,-1 0 0,1 0 0,-1 0 0,0 0 0,0-1-1,0 1 1,-1-1 0,1 1 0,-1-1 0,1 0 0,-1 0-1,0 0 1,0 0 0,0-1 0,0 1 0,0-1-1,0 1 1,0-1 0,-1 0 0,-3 1 0,-14 2-102,1-1 0,-1-1 0,-35 0 0,55-2 82,0-1-1,-1 1 1,1 0 0,0-1 0,0 1 0,0-1 0,0 0 0,0 1 0,0-1-1,0 0 1,0 0 0,0 1 0,0-1 0,1 0 0,-1 0 0,0 0 0,1 0-1,-1 0 1,0 0 0,1 0 0,-1 0 0,1-1 0,-1 1 0,1 0 0,0 0 0,0 0-1,-1 0 1,1-1 0,0 1 0,0 0 0,0 0 0,0-2 0,0 1 1,0 0 1,0 0-1,0 0 1,0 0-1,0 0 1,0 0-1,0 1 1,1-1 0,-1 0-1,1 0 1,-1 0-1,1 0 1,0 0-1,0 1 1,0-1-1,0 0 1,0 1-1,2-4 1,7-1-174,37-18-1412,-11 18-7648,-19 6 2092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24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0 64 9946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0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11747,'0'0'8429,"0"0"-8426,0 0 0,-1 0 0,1 0 1,0 0-1,0 0 0,0 0 0,-1 0 0,1 0 0,0 0 0,0 0 0,0 0 0,-1 0 0,1 0 0,0 1 0,0-1 0,0 0 0,0 0 0,0 0 0,-1 0 0,1 0 1,0 0-1,0 1 0,0-1 0,0 0 0,0 0 0,0 0 0,0 1 0,-1-1 0,1 0 0,0 0 0,0 0 0,0 0 0,0 1 0,0-1 0,0 0 0,0 0 0,0 0 1,0 1-1,0-1 0,0 0 0,13 6 74,0 0 0,1-2 1,-1 1-1,23 3 0,-30-7-14,-1 1 6,1 0 0,-1 0 0,0 0 0,0 0 0,0 1 0,0 0 0,0 0 0,-1 0 0,1 1 0,-1-1 0,0 1 0,0 0 0,0 0 0,-1 1 0,1-1 0,-1 1 0,0 0 0,0-1 0,-1 1 0,1 1-1,-1-1 1,0 0 0,-1 0 0,1 1 0,-1-1 0,0 7 0,1-2 7,-1 0 0,-1 0-1,0 0 1,0-1-1,-1 1 1,0 0 0,-1 0-1,0-1 1,-1 1 0,0-1-1,0 1 1,-1-1-1,0 0 1,-8 12 0,8-15-37,-1 0 1,0 0-1,-1 0 0,1-1 1,-1 0-1,0 0 0,-1 0 1,1 0-1,-1-1 1,0-1-1,0 1 0,-15 5 1,8-5-599,-1 0 0,0-1 0,-1 0 1,1-1-1,-26-1 0,41-6-1873,0 2 1914,1-1 0,-1 1 0,1 0 0,0 0 0,0-1 0,0 1 0,0 0 0,1 0 0,-1 0 0,1 0 0,0 0 0,0 1 0,0-1 0,0 0 0,0 1 0,0 0 0,4-3 0,29-26-7089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1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 8786,'0'0'10567,"-11"8"-9933,6-4-548,0-1-15,1 0 0,0 0 0,0 0-1,0 1 1,0-1 0,1 1 0,0 0 0,-1 0 0,1 1 0,1-1 0,-1 1-1,0-1 1,1 1 0,0 0 0,0 0 0,1 0 0,-2 7 0,0 27 759,1 0-1,7 67 1,-4-98-783,0-1 0,1 0 0,0 0 0,0 0-1,1 0 1,0 0 0,0-1 0,0 1 0,1-1-1,0 0 1,0 0 0,1 0 0,-1 0 0,2-1-1,-1 0 1,0 0 0,1 0 0,0-1 0,7 5-1,-6-5-311,0 0-1,0-1 0,0 0 1,0-1-1,0 1 0,1-1 0,-1-1 1,1 1-1,-1-1 0,1-1 1,12 0-1,-18 0 53,0 0-1,0 0 1,0-1-1,0 1 1,0-1 0,0 0-1,0 0 1,0 1-1,0-1 1,0 0 0,-1-1-1,1 1 1,0 0 0,-1-1-1,1 1 1,-1 0-1,1-1 1,-1 0 0,1 1-1,0-3 1,19-42-4868,-18 37 3810,8-28-4921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2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9762,'0'0'9669,"-17"1"-3677,21 1-5995,0 1 1,1-1 0,-1 1-1,0 0 1,-1 0-1,1 0 1,-1 1-1,1-1 1,-1 1 0,0 0-1,0 0 1,-1 0-1,1 0 1,-1 1-1,0-1 1,0 1 0,0-1-1,-1 1 1,1 0-1,-1-1 1,0 1 0,-1 0-1,1 0 1,-1 0-1,0 0 1,-1 6-1,2-6 2,-1-1-1,0 0 1,-1 0-1,1 1 0,-1-1 1,0 0-1,0 0 0,0 0 1,-1 0-1,1 0 1,-1 0-1,0 0 0,0 0 1,0-1-1,-1 1 0,1-1 1,-1 0-1,0 1 1,0-1-1,0-1 0,0 1 1,0 0-1,-1-1 0,1 1 1,-1-1-1,0 0 1,0 0-1,1-1 0,-1 1 1,0-1-1,-9 2 0,-2 1 111,20-2-65,44-2-71,21 1 3,-69-1 27,1 0-1,0 0 1,-1 1 0,1-1 0,-1 0 0,1 1-1,-1-1 1,1 1 0,-1-1 0,0 1 0,1-1-1,-1 1 1,0 0 0,1 0 0,-1 0 0,0 0-1,0 0 1,0 0 0,0 0 0,0 0 0,0 0-1,0 0 1,0 1 0,0-1 0,0 0 0,-1 1-1,1-1 1,0 1 0,-1-1 0,0 1 0,1-1-1,-1 1 1,0-1 0,1 1 0,-1-1 0,0 1-1,0-1 1,0 1 0,-1-1 0,0 4 0,0-1 25,0 0 0,0 0 1,-1-1-1,0 1 0,1 0 1,-2-1-1,1 1 1,0-1-1,-1 1 0,1-1 1,-1 0-1,0 0 0,-6 4 1,-3 1-35,0 0 0,0-1 0,0-1 0,-1 0 0,0-1 0,0 0 0,-1-1 0,1-1 0,-1 0 0,0 0 0,-27 0 0,51-23-2952,7 0-2499,1 5-3725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15155,'0'0'9894,"6"1"-9816,9 1 108,-1 1 0,0 1 0,1 1 0,23 10 0,-24-9-280,0 0-1,0-1 0,1-1 1,-1 0-1,1-1 0,26 3 1,-38-7-304,-1 1 0,1-1 0,-1 1 0,1-1 0,-1 0 0,0 0 0,1 0 0,-1 0 0,0 0 0,0-1 0,0 1 0,0-1 0,0 1 0,0-1 0,0 0 0,0 0 0,0 0 0,-1 0 0,1 0 0,-1 0 0,0 0 0,0-1 0,1 1 0,-1 0 0,-1-1 1,1 1-1,0-1 0,0-2 0,2-31-7495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2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0 9450,'0'0'4240,"12"0"-3983,-3 1-68,0-1-1,-1 1 1,1 1-1,-1 0 1,1 0-1,-1 0 1,0 1 0,0 0-1,0 1 1,0 0-1,-1 0 1,1 1-1,-1 0 1,0 0 0,0 0-1,-1 1 1,0 0-1,0 1 1,10 13-1,-9-9 1,0 0-1,-1 0 0,-1 0 0,0 1 1,0 0-1,-1 0 0,4 24 0,-4-5 100,-1-1 0,-2 35 0,-1-59-275,0 0 0,-1 0 1,0-1-1,0 1 0,-1 0 0,1 0 0,-1-1 0,0 1 0,-1-1 0,1 0 0,-1 0 0,0 0 0,-1 0 0,1 0 0,-1 0 1,0-1-1,0 0 0,0 0 0,-1 0 0,1 0 0,-1-1 0,0 1 0,0-1 0,0-1 0,-11 5 0,4-2-73,1-1-1,-1-1 1,0 0-1,-1 0 0,1-1 1,0-1-1,0 0 1,-1-1-1,1 0 1,-1-1-1,-19-4 1,25 3 34,0 0 0,1-1 0,-1 0 0,1 0 1,-1 0-1,1-1 0,-8-6 0,12 9 33,1 0 0,-1 0 0,0 0-1,1-1 1,-1 1 0,1-1 0,-1 1 0,1-1-1,0 1 1,0-1 0,-1 0 0,1 1-1,0-1 1,0 0 0,1 0 0,-1 0 0,0 0-1,1 0 1,-1 0 0,1 0 0,0 0 0,-1 0-1,1 0 1,0 0 0,0 0 0,1 0-1,-1 0 1,0 0 0,2-4 0,0 3 18,1 1 1,0-1 0,0 1-1,1 0 1,-1-1-1,0 2 1,1-1 0,-1 0-1,1 1 1,-1-1-1,1 1 1,0 0 0,6-1-1,1 0 70,98-20 509,-13 4-2848,-37-2-6071,-41 13-578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3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1 288,'0'0'17061,"8"0"-16952,-6 0-89,1 0-1,-1 0 0,0 0 0,1 0 1,-1 0-1,0 1 0,1-1 0,-1 1 0,0-1 1,0 1-1,1 0 0,-1 0 0,3 1 1,-4 0 45,0 0 1,1 0 0,-1 0-1,0 0 1,0 0-1,0 0 1,0 0 0,0 0-1,0 1 1,-1-1 0,1 0-1,-1 0 1,1 1 0,-1-1-1,0 0 1,0 1-1,0-1 1,-1 3 0,2 32 791,1-22-622,-2 0 0,0 0 1,-1 0-1,-4 22 0,-2-11 48,3-14-126,0 1 0,1-1 1,0 1-1,1-1 1,1 1-1,0 0 1,0 0-1,2 0 0,1 18 1,0-27-157,0-1 0,0 0 0,1 0 0,-1 1 1,1-1-1,-1-1 0,1 1 0,0 0 0,0-1 0,0 0 0,0 1 0,1-1 1,-1 0-1,1-1 0,-1 1 0,1-1 0,0 1 0,-1-1 0,8 1 0,-7-1-212,-1-1 1,1 1-1,-1-1 0,1 0 0,-1 0 0,1 0 0,-1 0 0,1 0 0,-1-1 0,5-1 0,-7 2-132,1-1 1,-1 0 0,0 1-1,1-1 1,-1 0 0,1 0 0,-1 0-1,0 0 1,0 0 0,1 0-1,-1 0 1,0 0 0,0 0 0,0-1-1,0 1 1,0 0 0,-1-1-1,1 1 1,0-1 0,-1 1-1,2-4 1,-1-13-4332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3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8546,'0'0'10282,"119"19"-10154,-73-11-128,-9 3-160,9-11-1120,-10 0-1809,-8 0-2808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3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7242,'0'0'12738,"36"143"-12514,-17-97-224,-10-2-8,9-8-896,-9-3-872,0-16-1425,1-12-2808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4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13339,'0'0'6715,"39"5"-5614,8 2-765,218 22 987,546 10 54,-809-39-1380,-94 0-15412,56 0 8642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4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0 5945,'0'0'9254,"19"0"-8431,-15 3-681,1-1-1,0 0 1,-1 1-1,0 0 1,0 0 0,0 1-1,0-1 1,0 1 0,-1 0-1,0-1 1,1 2-1,-1-1 1,-1 0 0,1 1-1,-1-1 1,1 1-1,-1 0 1,-1-1 0,3 9-1,2 10 223,0-1 1,4 45-1,-9-55-332,0-1 0,-1 0-1,0 1 1,0-1 0,-5 22 0,4-30-35,1-1 0,-1 1 0,0-1 0,1 1 0,-1-1 0,0 0 0,-1 1 0,1-1 0,0 0 0,-1 0 0,1 0 0,-1 0 0,0 0 0,1 0 0,-1 0 0,0-1 0,0 1 0,0 0 0,0-1 1,-1 0-1,1 0 0,0 1 0,-1-1 0,1 0 0,-1-1 0,1 1 0,-1 0 0,1-1 0,-1 0 0,1 1 0,-4-1 0,2 0-16,1 1 0,-1-1 0,0 0 1,0 0-1,1-1 0,-1 1 0,0-1 0,0 0 1,1 0-1,-1 0 0,1 0 0,-1-1 0,1 1 0,-1-1 1,1 0-1,0 0 0,0 0 0,0-1 0,0 1 1,0-1-1,0 1 0,1-1 0,-1 0 0,1 0 0,0 0 1,0-1-1,0 1 0,0 0 0,1-1 0,-1 1 1,1-1-1,0 1 0,0-1 0,0 0 0,0-6 0,0 7 12,0 0-1,0-1 0,0 1 1,1 0-1,-1 0 0,1-1 1,0 1-1,0 0 0,0-1 0,1 1 1,-1 0-1,1-1 0,0 1 1,0 0-1,0 0 0,0 0 1,0 0-1,1 0 0,-1 0 0,1 0 1,0 0-1,0 0 0,0 1 1,0-1-1,0 1 0,1-1 1,-1 1-1,1 0 0,-1 0 0,6-3 1,11-5 50,-1 1-1,2 0 1,37-11 0,-31 15-3245,1 4-3411,-20 1 355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4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18 1488,'0'0'16285,"11"-9"-16031,-8 7-190,0 1 0,0 0 0,0 0 0,0 0 0,0 0 0,1 1 0,-1-1 0,0 1 0,0 0 0,1 0 0,-1 0 0,0 0 0,0 0 1,1 1-1,-1-1 0,0 1 0,0 0 0,0 0 0,0 0 0,0 1 0,0-1 0,0 1 0,0 0 0,-1-1 0,1 1 0,-1 0 0,1 1 1,-1-1-1,0 0 0,1 1 0,-1-1 0,-1 1 0,1 0 0,0-1 0,-1 1 0,1 0 0,-1 0 0,0 0 0,0 0 0,0 1 0,0-1 1,0 0-1,-1 0 0,1 5 0,-1-2-36,-1 0 0,1 0-1,-1 1 1,0-1 0,-1 0 0,1 0 0,-1 0 0,0-1 0,-1 1 0,1 0 0,-1-1-1,-1 1 1,1-1 0,0 0 0,-1 0 0,0 0 0,-1-1 0,1 1 0,-1-1 0,1 0-1,-8 4 1,6-3-177,-1 0-1,0-1 0,0 0 0,0 0 1,-9 4-1,-23-2-3694,38-25-4959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5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0 80 8242</inkml:trace>
  <inkml:trace contextRef="#ctx0" brushRef="#br0" timeOffset="1">0 80 8242,'147'-80'6417,"-156"80"-2864,0 0-1257,9 19-1920,0 6-119,0 11 71,0 0 24,9 8-96,9-9-160,1-2-96,-1-11-96,0-8-600,10-3-865,-1-11-1087,-8-5-1657,-1-15-1112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5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2577,'0'0'15922,"0"9"-15570,-1 17-89,1-2 516,0-1 0,5 30 0,-4-45-676,0 0 0,1-1 1,1 1-1,-1-1 0,1 1 0,0-1 0,1 0 0,-1 0 0,2-1 1,-1 1-1,8 9 0,-4-8-149,0-1 1,1 0-1,0 0 1,0 0-1,0-1 1,15 7-1,-21-12-162,0 1-1,0-1 0,0 0 0,0 0 0,1-1 0,-1 1 0,0-1 0,1 1 0,-1-1 1,0 0-1,6-1 0,-7 1-68,0-1 1,-1 1-1,1-1 0,0 0 1,0 0-1,0 0 0,-1 0 1,1 0-1,0 0 0,-1 0 1,1 0-1,-1-1 0,1 1 1,-1-1-1,0 1 0,0-1 1,0 1-1,1-1 1,-1 0-1,-1 0 0,2-1 1,9-30-4245,-2 1-1399</inkml:trace>
  <inkml:trace contextRef="#ctx0" brushRef="#br0" timeOffset="1">2 1 8058,'156'52'5745,"-156"-38"-4073,0 16 161,0 8-321,18 17-536,-9 6-416,10-1-280,-10 1-280,9-12-392,-9 6-1104,10-16-2865,-19-17-3305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7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 8090,'0'0'9000,"0"8"-8302,-3 40 1020,-15 74 0,1-3-980,7 107-462,4-53 119,3 166 410,-3 29-542,2-22 451,7-184-468,-3 1375 628,-19-1060-573,24-301-163,53 346-1,-38-394-117,15 80 55,48 203 95,-63-303-134,-12-60-19,2-1-1,26 76 1,0-17 3,36 184 0,-70-279-20,63 234 16,-48-201-259,-14-38 151,1 1 0,-2 0 0,1 0 0,-1 0 0,0 0 0,1 8 0,16-17-5387,-10-7-574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28 751 10842,'0'0'9252,"1"-29"-8451,0-3-619,0 3-53,1-1 0,1 0-1,2 1 1,9-35 0,104-343 219,-100 311-396,-13 92-242,1 14 195,3 21 108,66 264 1057,-48-196-984,34 115-1598,-59-209-1002,-20-14-7031</inkml:trace>
  <inkml:trace contextRef="#ctx0" brushRef="#br0" timeOffset="1">0 294 10418,'0'0'6898,"174"42"-5522,-100-34-776,-1-8-600,19 0-1024,-19-6-2153,-18-10-2936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6385,'0'0'19068,"128"11"-18363,-73 6-257,0-6-120,0-3-264,-18-2-64,-10-6-56,1 0-752,-10 0-953,-9-9-1968,0-7-2824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38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3937,'0'0'12252,"0"12"-12027,1 0-139,0 1 0,1 0-1,0-1 1,1 1 0,1-1-1,0 0 1,0 0 0,1-1 0,1 1-1,10 15 1,60 110 1049,-5 4 0,64 183 0,75 289-191,-130-287 79,-41-150-390,20 80 46,30 286 0,-55-316-313,-4-40-83,8 39-143,8 89 14,-35-176-57,4 139 75,-6 128-137,-9 204 12,19-307-12,-9-179-22,51 406 72,-58-502-73,3 11-9,13 52 1,-16-80-152,-1 0 1,0 0-1,0 0 1,0 18-1,-2-27-239,1-1-765,-1 0 998,1 0 0,-1 0 0,0 0-1,1 0 1,-1 0 0,0 0-1,1-1 1,-1 1 0,0 0-1,1 0 1,-1 0 0,0 0 0,1-1-1,-1 1 1,0 0 0,0 0-1,1-1 1,-1 1 0,0 0 0,0-1-1,1 1 1,-1 0 0,0 0-1,0-1 1,0 1 0,0 0 0,0-1-1,0 1 1,1 0 0,-1-1-1,0 0 1,0-16-5649,0-2-3201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43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0 561 8914,'0'0'6995,"11"2"-4788,126 84 1550,-96-67-3767,1-2 1,0-2-1,1-2 1,1-1 0,0-3-1,0-1 1,1-2-1,-1-3 1,1-1 0,0-2-1,0-2 1,0-2-1,0-2 1,67-18 0,-74 13-19,-1-1 1,0-1 0,-1-2 0,0-2-1,-1-1 1,-1-2 0,-1-1 0,-1-1-1,-1-2 1,0-2 0,-3 0 0,0-2 0,-1-1-1,-2-1 1,-1-1 0,38-67 0,-52 79 216,-1 0 0,-2 0 1,8-25-1,-13 35-104,0 0 1,0-1-1,-1 1 0,0-1 1,0 0-1,-1 1 0,-1-1 1,0 0-1,-2-13 1,2 19-54,0 1 0,0 0 0,-1 0 0,1 0 0,-1 0 1,1 1-1,-1-1 0,0 0 0,0 1 0,0-1 0,-1 1 1,1-1-1,0 1 0,-1 0 0,0 0 0,-3-2 0,6-9-3228,0 8 4845,0 16-985,0 5-673,1 1-1,0-1 1,2 0-1,7 31 1,-6-33-2720,2 1 1,14 25 0,-10-19-6430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44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1650 10202,'0'0'5847,"38"4"-5059,257 27 83,-127-12-435,1-9-1,294-18 1,-377-1-442,-1-4 0,0-3 0,-2-4 0,0-4 0,-1-3 0,-1-4 0,100-54 0,-72 26-115,-3-6 0,162-129 0,-224 157 134,-2-3-1,-1-1 1,-2-1-1,-2-3 0,-2-1 1,-3-1-1,-1-2 1,25-56-1,-11 10 245,-5-2 1,31-112-1,-67 194-24,0 0 0,-2 0-1,0-1 1,-1 1 0,0-1-1,-1 0 1,-1 1 0,0-1 0,-1 1-1,-1 0 1,0 0 0,-1 0-1,-1 0 1,0 0 0,-9-16 0,11 27-231,1 0 0,-1 1-1,1-1 1,0 0 0,1 1-1,-1-1 1,1 0 0,-1 0-1,0-8 1,-1 8 22,-2 10 21,-4 8-45,6-5-137,1 0-1,0 1 0,0 0 1,0 14-1,2-23-319,0-70-829,0 72 1510,8 93-2635,3-31-4049,-2-15-3664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45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2038 3329,'0'0'8015,"22"9"-6938,-3 0-801,1 0 54,0 0 1,1-2 0,0 0 0,0-1 0,31 4 0,127 5 1029,276-12 0,-266-14-1301,-1-7 0,257-59-1,-364 55 203,0-4-1,-2-3 1,-1-4-1,-1-3 0,142-91 1,325-283 606,-432 319-847,-41 30 442,-2-3-1,-3-4 0,93-122 0,125-250 556,-270 417-829,-1-2-1,-1 1 1,-1-2-1,-2 1 1,0-2 0,-2 1-1,-1-1 1,0 0-1,-3 0 1,2-49-1,-5-9-28,0 85 100,-3 1-239,0 0 0,1 1 0,-1 0 1,1 0-1,0 0 0,-1 0 0,1 0 0,0 0 1,-2 3-1,4-5-13,-18 18-91,14-15 43,0 1 0,0-1 0,0 1 0,0 0 0,1 0 0,-1 1 1,1-1-1,0 1 0,0 0 0,1-1 0,0 1 0,0 0 0,0 1 1,-2 6-1,4-12-227,2-27-1981,12 4 1937,-14 23 371,0 0 0,0-1 1,0 1-1,0-1 0,0 1 0,1 0 0,-1-1 0,0 1 0,0 0 0,0-1 0,0 1 0,1 0 0,-1 0 0,0-1 0,0 1 0,1 0 0,-1-1 0,0 1 0,0 0 0,1 0 0,-1 0 1,0-1-1,1 1 0,-1 0 0,0 0 0,1 0 0,-1 0 0,0 0 0,1-1 0,-1 1 0,0 0 0,1 0 0,-1 0 0,1 0 0,-1 0 0,0 0 0,1 0 0,-1 0 0,0 1 0,1-1 1,0 0-1,-3 60 959,2 51-880,11-38-3398,-2-37-2607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46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2269 6177,'0'0'10904,"32"-5"-10097,358-26 764,-232 27-1248,792-43 848,-770 28-1122,-1-9 1,-1-7-1,219-74 0,-282 66-40,-2-6 0,-3-4 0,-2-5 0,-2-5 0,128-101 1,-183 122-9,-1-2 1,-2-1 0,-2-4 0,-2 0 0,47-72 0,-45 48 185,-3-2 1,-3-1-1,46-125 1,-31 54 948,54-228-1,-105 358-1006,-1 0-1,0 0 0,-2 0 1,0-1-1,0 1 0,-2-1 1,-2-20-1,1 36-108,1-1 0,-1 0 0,0 1 0,0-1 0,0 1 0,0-1 0,0 1-1,0 0 1,-1 0 0,1 0 0,-1 0 0,0 0 0,1 1 0,-1-1 0,0 1 0,0 0 0,0 0 0,0 0 0,0 0 0,0 0-1,0 1 1,-6-1 0,-9-2-43,-1 1 0,-26 0 0,38 2 24,-29 1-437,35-1 384,0 0 0,0 0-1,0 0 1,1 0 0,-1 0 0,0 0 0,0 0 0,0 1-1,0-1 1,0 0 0,1 0 0,-1 1 0,0-1 0,0 1 0,1-1-1,-1 1 1,0-1 0,1 1 0,-1-1 0,0 1 0,1 0-1,-1-1 1,1 1 0,-1 0 0,1 0 0,-1-1 0,1 1 0,-1 0-1,1 0 1,-1 1 0,-5-2-5177,0-1 4952,-1 0 0,1-1-1,0 1 1,0-1 0,0 0 0,0-1 0,-11-5-1,10 4 509,0 1-1,0-1 0,0 2 0,-1-1 1,-9-1-1,13 3-59,4 2-68,-1-1 0,0 0 0,0 0 0,0 0 0,0 0 1,0 0-1,0-1 0,1 1 0,-1 0 0,0 0 1,0 0-1,0-1 0,0 1 0,1 0 0,-1-1 0,0 1 1,0-1-1,1 1 0,-1-1 0,0 1 0,1-1 1,-1 0-1,0 1 0,1-1 0,-1 0 0,1 1 0,-1-1 1,1 0-1,0 0 0,-1 1 0,1-1 0,0 0 1,-1 0-1,1-1 0,3 0-79,1 0 0,-1 0 0,1 1 0,0-1 1,0 1-1,-1 0 0,1 0 0,0 1 0,0-1 0,5 1 0,3-2 84,0 1-1,1 1 0,-1 0 1,0 0-1,1 1 1,-1 1-1,18 4 0,-24-4 45,0 1 0,-1 0-1,1 0 1,0 0-1,-1 0 1,1 1 0,-1 0-1,0 0 1,0 1-1,-1-1 1,0 1 0,1 0-1,-1 0 1,-1 1-1,6 8 1,1 5 251,0 1-1,-1 1 1,11 39 0,-20-60-442,0 1 1,0 0-1,0-1 1,0 1-1,1 0 0,-1-1 1,0 1-1,1 0 0,-1-1 1,0 1-1,1-1 1,-1 1-1,1-1 0,-1 1 1,1-1-1,-1 1 1,1-1-1,-1 1 0,1-1 1,0 0-1,-1 1 0,1-1 1,0 0-1,-1 1 1,1-1-1,0 0 0,-1 0 1,1 0-1,0 0 1,-1 1-1,1-1 0,0 0 1,-1 0-1,1 0 0,0-1 1,0 1-1,0 0 1,0 0-229,0-1 0,0 1 0,0-1 1,0 0-1,0 1 0,0-1 0,0 0 0,-1 1 1,1-1-1,0 0 0,0 0 0,-1 0 1,1 0-1,0 1 0,-1-1 0,1 0 0,0-2 1,8-25-7165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3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13 8730,'0'0'9511,"0"-13"-7925,3 72-211,19 102-1,-1-11-713,-9-28-378,-7 202 1,-6-315-277,0-1 1,-1 0 0,0 0 0,0 0-1,0 0 1,-1 0 0,-1 0-1,1 0 1,-1-1 0,0 0 0,-1 0-1,0 0 1,0 0 0,-8 7-1,9-11-14,1 1 0,-1-1 0,0-1 0,0 1 0,0 0 1,0-1-1,0 0 0,0 0 0,-1 0 0,1-1 0,-1 1 0,1-1 0,-1 0 0,0-1 0,1 1 0,-1-1 0,0 0 0,1 0 0,-1 0 0,0 0 0,0-1 0,1 0 0,-1 0 0,1 0 0,-1-1 0,1 0 0,-6-2 0,3-1-14,-1 1 1,1-2-1,0 1 1,0-1-1,0 0 1,1-1 0,0 1-1,0-1 1,1 0-1,0-1 1,0 1-1,0-1 1,1 0-1,0-1 1,-3-10-1,2 5 1,1 0 0,0 0 0,1 0-1,1-1 1,0 1 0,1-1 0,0 1 0,3-29-1,-1 38 24,1 1 1,-1 0-1,1-1 0,0 1 0,0 0 0,0 0 0,1 1 1,-1-1-1,1 0 0,0 1 0,0-1 0,0 1 0,1 0 0,-1 0 1,1 0-1,0 1 0,-1-1 0,1 1 0,0 0 0,0 0 1,1 0-1,-1 1 0,0 0 0,1-1 0,7 0 0,10-3 53,1 2-1,0 0 0,39 1 0,53 2-1590,-39 0-8917,-56 0 2523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4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10386,'0'0'8030,"19"2"-7615,59 10-177,-73-11-164,1 1-1,-1 0 0,1 0 0,-1 0 0,0 0 1,0 1-1,0 0 0,0 0 0,0 0 0,-1 1 0,1-1 1,-1 1-1,0 0 0,0 0 0,0 1 0,-1-1 1,1 1-1,-1 0 0,0 0 0,-1 0 0,1 0 1,-1 0-1,0 1 0,0-1 0,-1 1 0,0-1 0,0 1 1,0 0-1,0 0 0,-1-1 0,0 1 0,-1 7 1,-1 8 260,-1 1 0,-1-1 0,-1 0 0,-1 0 0,-1 0 0,-17 35 0,2 1-76,9-23-147,-1-2 39,2 1-1,1 1 1,2 0 0,1 0 0,1 1-1,-2 52 1,9-85-150,0 0 0,0 0-1,0 0 1,1 0 0,-1 0 0,1 0 0,-1 0-1,1 0 1,-1 0 0,1 0 0,0 0-1,0-1 1,0 1 0,0 0 0,0 0 0,1-1-1,-1 1 1,0-1 0,1 1 0,-1-1 0,1 0-1,-1 0 1,1 1 0,0-1 0,0 0-1,-1 0 1,1-1 0,0 1 0,0 0 0,0-1-1,3 2 1,4-1-351,-1 0 0,1 0 0,0-1 0,-1 0 0,1 0 0,9-2 0,-14 0-290,0 1 0,0-1 1,0 1-1,-1-1 1,1 0-1,0-1 0,-1 1 1,0-1-1,1 1 0,-1-1 1,0 0-1,0 0 1,-1 0-1,1-1 0,-1 1 1,1-1-1,-1 1 1,0-1-1,2-5 0,7-17-7914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4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6849,'0'0'13771,"184"41"-13771,-129-38-920,9-3-1304,-18 0-2569,-10 0-2033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5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8042,'0'0'12874,"0"168"-11865,0-100-553,0 1-272,9-6-184,0-5-920,-9 0-1297,0-14-2552,0-17-2216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5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12779,'0'0'8105,"26"5"-7698,335 42 1988,362-33-1370,-586-14-1105,-132 0-1753,-38 5-7635,6 9 1707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6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12 8266,'0'0'13604,"13"-3"-13340,4 0-147,0 0 1,0 2-1,1 0 0,-1 0 1,1 2-1,-1 0 0,0 1 0,1 1 1,16 5-1,-25-5-99,-1-1 0,0 1-1,0 0 1,-1 0 0,1 1 0,-1 0-1,1 1 1,-1 0 0,0 0 0,-1 0-1,1 1 1,-1 0 0,-1 0 0,1 0 0,-1 1-1,0 0 1,0 0 0,-1 0 0,0 1-1,0-1 1,-1 1 0,4 11 0,-4-4 68,-1 1-1,0-1 1,-1 1 0,-1-1 0,0 1 0,-1-1 0,-1 1 0,0-1 0,-1 0-1,-1 0 1,0 0 0,-1 0 0,-1 0 0,0-1 0,-1 0 0,-1-1-1,0 1 1,-11 13 0,2-5-28,-1 0 0,0-2 0,-1 0 1,-1-2-1,-1 0 0,-1-1 0,0-1 0,-1-1 0,-42 20 0,47-28-103,0 0 0,-1-1-1,0-1 1,0-1-1,0-1 1,0-1 0,-1 0-1,1-1 1,-35-4 0,52 3-57,0 0 1,-1 0 0,1-1-1,0 1 1,0 0 0,0-1-1,0 0 1,0 1 0,0-1-1,0 0 1,0 0 0,0 0 0,1 0-1,-1-1 1,0 1 0,0 0-1,1-1 1,-1 1 0,1-1-1,0 0 1,-1 1 0,1-1-1,0 0 1,0 0 0,0 0-1,0 0 1,0 0 0,0 0-1,1 0 1,-1 0 0,1 0-1,-1 0 1,1 0 0,0 0-1,0 0 1,0 0 0,0-1-1,0 1 1,1 0 0,-1 0-1,0 0 1,1 0 0,0 0-1,-1 0 1,1 0 0,0 0-1,0 0 1,0 0 0,0 0-1,3-2 1,14-12-1665,1 1-1,1 1 1,24-13-1,-28 17 545,48-29-4300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5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 8730,'0'0'6692,"20"12"-6548,-4-2-107,-4-4 14,-1 1 0,-1 0 1,1 1-1,-1 0 0,0 0 0,-1 1 0,0 0 0,0 1 0,-1 0 0,12 19 0,-6-1 263,-1 0 0,-2 1 0,0 0 0,-2 1 0,-1 0 0,-2 0-1,-1 1 1,-1-1 0,-2 1 0,0 0 0,-5 37 0,2-62-306,0 0 0,0 0 0,-1 0-1,0 0 1,0-1 0,-1 1 0,1-1-1,-1 1 1,-1-1 0,1 0 0,-1 0-1,1-1 1,-1 1 0,-1-1 0,1 0 0,-1 0-1,1 0 1,-1 0 0,0-1 0,0 0-1,-1 0 1,1 0 0,-8 2 0,4-1-95,0-1 0,-1 0 0,1-1 0,-1 0 0,1 0 0,-1-1 0,0 0 0,0-1 0,1 0 0,-1-1 0,0 0 0,1 0 0,-18-5 0,22 4 51,0-1-1,1 1 0,-1-1 0,0 0 0,1 0 0,-1 0 0,1-1 0,0 0 0,0 0 1,1 0-1,-1 0 0,1 0 0,0-1 0,0 1 0,0-1 0,-3-9 0,3 7 1,0 0 0,1-1 0,0 1 0,0 0 0,1-1 0,-1 1 0,2-1 0,-1 1 0,1-1 0,0 1 0,2-12 0,-1 17 28,0 0 0,0-1 0,0 1 0,0 0 0,0-1-1,1 1 1,-1 0 0,1 0 0,0 0 0,-1 0-1,1 0 1,0 1 0,0-1 0,0 1 0,0-1-1,0 1 1,0-1 0,1 1 0,-1 0 0,0 0-1,1 0 1,4-1 0,63-10-120,-49 10 134,102-22-3859,-90 17 300,13-1-4965</inkml:trace>
  <inkml:trace contextRef="#ctx0" brushRef="#br0" timeOffset="1">441 199 12603,'0'0'5596,"23"14"-5286,-23-14-310,31 20 251,31 26 0,-59-43-195,0-1 1,-1 1-1,1 0 0,-1 0 1,1 0-1,-1 0 1,0 0-1,0 1 0,0-1 1,-1 0-1,1 1 1,-1 0-1,0-1 0,0 1 1,0 0-1,0 0 1,-1-1-1,1 1 0,-1 0 1,0 0-1,0 0 1,-2 6-1,1 7 220,1 4 54,-1 0-1,0 0 1,-2 0-1,-8 28 1,10-41-383,-2-1 1,1 0 0,-1 1 0,-1-1 0,1 0 0,-1-1 0,0 1 0,-1-1 0,1 1 0,-1-1-1,0-1 1,-1 1 0,0-1 0,0 0 0,-8 6 0,-2-6-1648,4-4-3207,3-1-2506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6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9618,'0'0'11731,"-37"160"-10779,37-97-304,0 3-256,0 0-168,0-11-112,19-8-112,-10-11-328,9-12-672,10-21-753,-10-3-2528,-9 0-2200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6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6305,'0'0'12690,"3"23"-11613,12 77-437,-14-93-604,1 0-1,0 0 0,0-1 0,1 1 0,0 0 1,0-1-1,1 0 0,-1 0 0,1 0 0,0 0 0,1 0 1,0-1-1,0 0 0,0 0 0,0 0 0,1 0 1,11 6-1,-8-6-402,0-1 1,0 0-1,0-1 0,1 0 1,-1 0-1,1-1 0,-1-1 1,1 1-1,0-2 1,19 0-1,-28 0 188,1 0 1,-1 0-1,1 0 1,-1 0-1,1-1 1,-1 1-1,1 0 1,-1-1-1,1 0 1,-1 1-1,0-1 0,1 0 1,-1 0-1,0 1 1,0-1-1,1 0 1,-1 0-1,0 0 1,0-1-1,0 1 0,0 0 1,0 0-1,0-1 1,-1 1-1,1 0 1,0-1-1,-1 1 1,1 0-1,-1-1 1,1-1-1,0-5-860,0 0 1,0 0-1,-1 0 1,-1-16-1,0 2-521,1 16 1516,-1 1 0,0 0 0,0 0-1,-1-1 1,1 1 0,-1 0 0,-1 0 0,1 1 0,0-1 0,-1 0-1,0 1 1,-4-6 0,0 1 1724,7 9-1560,0 1 1,0-1 0,0 0-1,0 0 1,0 0 0,0 1-1,0-1 1,0 0-1,0 0 1,0 0 0,0 1-1,-1-1 1,1 0 0,0 0-1,0 0 1,0 0 0,0 1-1,0-1 1,-1 0 0,1 0-1,0 0 1,0 0-1,0 0 1,0 0 0,-1 0-1,1 1 1,0-1 0,0 0-1,0 0 1,-1 0 0,1 0-1,0 0 1,0 0 0,0 0-1,-1 0 1,1 0-1,0 0 1,0 0 0,0 0-1,-1 0 1,1 0 0,0 0-1,0 0 1,0-1 0,-1 1-1,1 0 1,0 0 0,0 0-1,0 0 1,-1 0 0,1 0-1,0-1 1,0 1-1,0 0 1,0 0 0,0 0-1,0 0 1,-1 0 0,1-1-1,0 1 1,0 0 0,0-1-1,-1 22 1503,1 205 3394,0 116-3366,0-341-1656,4 50-837,7-30-1241,10-8-3417,-2-11-2123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6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5737,'0'0'16733,"11"-1"-15969,176-4-5,-139 6-1220,-46-23-4998,-2 5-443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7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9818,'0'0'13612,"23"-1"-12909,202-4 263,-218 5-1112,-4 1 157,0-1 0,1 0 0,-1 0-1,0-1 1,1 1 0,-1-1 0,0 1 0,1-1-1,3-2 1,13-16-5725,-11 5-2143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4:58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28 209 1880,'0'0'11399,"-4"-3"-9963,-15-12-105,15 11-143,4 9-215,-1 28-287,2-1 0,1 1 1,2-1-1,1 0 0,11 38 1,-6-36-484,2-2 1,1 1 0,2-2 0,1 0-1,1-1 1,26 36 0,-37-58-201,1 0 1,0 0 0,0 0 0,0-1 0,1 0 0,0-1-1,1 1 1,0-2 0,-1 1 0,2-1 0,-1 0 0,1-1-1,-1 0 1,1-1 0,0 0 0,0-1 0,1 0 0,-1 0 0,0-1-1,1 0 1,-1-1 0,1 0 0,-1-1 0,1 0 0,11-3-1,-15 2-17,0 0 0,0 0 0,0-1-1,0 0 1,-1 0 0,1-1 0,-1 0 0,0 0-1,0-1 1,0 1 0,-1-1 0,7-8-1,-3 3-31,-1-1 0,0 0 0,-1 0-1,-1-1 1,0 0 0,7-17 0,-4 2-41,-2 0 1,0-1 0,-2 0-1,-1 0 1,1-54 0,-5 63 97,-1 0 1,0 0-1,-2 0 1,0 0-1,-1 1 1,-1-1-1,-1 1 1,-1 0-1,0 0 1,-1 1-1,-1 0 1,-1 0-1,0 1 1,-1 0 0,-1 1-1,0 1 1,-1 0-1,0 0 1,-17-12-1,23 20 28,-1 0 0,0 1 0,-1-1 0,0 2 0,1-1 0,-1 1-1,-1 0 1,1 1 0,-1 0 0,1 1 0,-1 0 0,0 0 0,1 1-1,-13 0 1,16 1-33,-1 1 0,1 0-1,0 0 1,0 1 0,0-1-1,0 1 1,0 1 0,0-1-1,0 1 1,0 0 0,1 0-1,0 1 1,0 0 0,0 0-1,0 0 1,0 0 0,1 1-1,0 0 1,0 0 0,0 0-1,0 0 1,-4 9 0,2-1-62,0 0 0,1 0 0,0 0 0,1 1-1,1 0 1,0 0 0,0 0 0,1 14 0,0 66-3371,2-67 1371,0 28-5066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0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0 3241,'0'0'13048,"9"27"-11876,63 179 808,-53-136-1333,-4 2 0,-2-1 0,-4 2 0,1 133 0,-10-202-644,0 0 1,0 0 0,-1-1-1,1 1 1,-1 0 0,0 0-1,0 0 1,0-1 0,0 1-1,-1 0 1,0-1 0,1 1-1,-1-1 1,0 0 0,-1 0-1,1 0 1,-1 0 0,1 0-1,-1 0 1,0 0 0,0-1-1,0 1 1,0-1 0,-1 0 0,1 0-1,0-1 1,-6 3 0,-2 0-101,0-1 1,0-1-1,0 0 1,0 0 0,0-1-1,-1 0 1,1-1 0,-15-2-1,20 1 61,1 0-1,-1 0 0,1-1 1,-1 1-1,1-1 0,0 0 1,0-1-1,0 1 0,0-1 1,1 0-1,-1-1 1,1 1-1,0-1 0,-1 0 1,2 0-1,-1 0 0,0 0 1,-4-7-1,4 4 2,-1 0-1,1-1 1,0 0-1,1 1 1,0-1-1,0 0 1,1 0 0,0-1-1,0 1 1,1 0-1,-1-13 1,2 16 35,0 0 0,0 0 0,0 0 0,1 0 0,-1-1 0,1 1 0,1 0 0,-1 0 0,3-5 0,-3 8 17,1 0 1,0-1-1,0 1 1,0 0-1,0 0 0,1 0 1,-1 1-1,0-1 1,1 0-1,0 1 0,-1-1 1,1 1-1,0 0 1,-1 0-1,1 0 0,0 0 1,0 1-1,3-1 1,32-4 125,0 1 0,-1 2 0,65 4 0,-16 0-1257,-22-2-1936,-21 0-2048,-5 0-2284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0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9058,'0'0'6433,"19"2"-6066,54 8 65,-72-9-399,0-1 0,0 0-1,0 0 1,0 0 0,0 1 0,0-1 0,0 0-1,-1 1 1,1-1 0,0 1 0,0-1-1,0 1 1,0 0 0,-1-1 0,1 1 0,0 0-1,-1-1 1,1 1 0,0 0 0,-1 0-1,1 0 1,-1-1 0,1 1 0,-1 0 0,1 0-1,-1 0 1,0 0 0,0 0 0,1 0-1,-1 0 1,0 0 0,0 0 0,0 0 0,0 0-1,0 0 1,0 0 0,0 0 0,-1 0 0,1 0-1,0 0 1,-1 1 0,0 6 333,1 8 46,-1 0 0,-1 0 0,0 0 1,-2-1-1,1 1 0,-2-1 0,0 0 0,-1 0 0,-12 22 0,-2 4 97,1 1 0,-21 69 0,39-107-500,-1 1 1,1-1-1,1 0 0,-1 1 1,1-1-1,-1 1 0,1-1 1,1 1-1,-1-1 0,1 1 1,1 5-1,-2-8-78,1-1 0,0 1 0,0 0 0,1-1 0,-1 1 0,0-1-1,0 0 1,1 1 0,-1-1 0,1 0 0,-1 0 0,1 0 0,-1 0 0,1 0 0,0 0 0,-1 0 0,1-1 0,0 1 0,0 0 0,0-1 0,0 0 0,-1 1 0,1-1 0,0 0 0,0 0-1,0 0 1,3-1 0,64 1-6381,-68 1 6205,-1-1 1,1 0-1,0 0 1,0 0 0,-1 0-1,1 0 1,0 0-1,0-1 1,-1 1-1,1 0 1,0 0 0,-1 0-1,1-1 1,0 1-1,-1 0 1,1-1-1,0 1 1,-1 0 0,1-1-1,-1 1 1,1-1-1,-1 1 1,1-1-1,-1 1 1,1-1 0,-1 0-1,1 1 1,-1-1-1,0 1 1,1-1 0,-1 0-1,0 1 1,0-1-1,1 0 1,-1-1-1,1-14-6364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0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4657,'0'0'12915,"156"11"-12979,-101-11-1193,9 0-1375,-9-6-1953,-18-5-3129</inkml:trace>
  <inkml:trace contextRef="#ctx0" brushRef="#br0" timeOffset="1">431 0 9754,'0'0'8498,"0"171"-7914,9-124-584,9-3-344,1-9-1929,-1-7-2047,-9-14-4610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1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15099,'0'0'4362,"42"8"-4101,66 12 515,170 9 1,538-20 980,-686-9-1820,-129 0-473,-7 0-682,-61 0-6361,30 0 1825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11803,'0'0'11214,"-19"34"-10517,-54 112 154,69-137-759,1 0 0,1 0-1,-1 0 1,1 0 0,1 0 0,-1 0-1,2 1 1,-1-1 0,1 0 0,1 1-1,0-1 1,2 11 0,1-5 85,1 0-1,0-1 1,2 0 0,14 26 0,-17-32-146,1 0 1,0 0 0,0 0-1,1-1 1,0 1 0,1-2 0,-1 1-1,1-1 1,0 0 0,1 0-1,-1 0 1,1-1 0,1-1-1,-1 1 1,0-1 0,1-1-1,0 0 1,0 0 0,0 0-1,0-1 1,0-1 0,1 0-1,-1 0 1,12 0 0,-17-2-101,0 0 0,1 0 0,-1 0-1,0 0 1,0-1 0,-1 1 0,1-1 0,0 0 0,0 0 0,-1-1 0,1 1-1,-1-1 1,0 0 0,0 1 0,0-1 0,0-1 0,0 1 0,3-6 0,4-7-1565,-1 0 0,15-35 0,-11 20-2661,-2 7-2723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1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4809,'0'0'10738,"17"12"-9998,-2-2-548,-6-4-98,0-1 0,0 2 1,-1-1-1,0 1 0,-1 0 0,1 1 0,-1 0 0,-1 0 1,0 0-1,0 1 0,6 12 0,-5-2 133,-1 0-1,-1 0 1,-1 1-1,0 0 1,-2 0-1,0 0 1,-1 0-1,-3 23 1,2-28-97,0-8-118,-1 0 0,0 0 1,0 0-1,-1-1 1,1 1-1,-2 0 0,1 0 1,-1-1-1,0 1 1,0-1-1,-1 0 0,1 0 1,-2 0-1,1-1 1,0 1-1,-1-1 0,0 0 1,-1 0-1,1-1 1,-1 0-1,1 0 1,-1 0-1,-1 0 0,1-1 1,0 0-1,-1 0 1,1-1-1,-1 0 0,0 0 1,0-1-1,0 1 1,-11-1-1,13 0-75,0-1-1,-1 0 1,1-1-1,0 1 1,-1-1 0,1 0-1,0 0 1,-1 0 0,1-1-1,0 0 1,0 0-1,0 0 1,-5-4 0,7 3 35,0 1 1,1-1 0,-1 0 0,1 0 0,-1 0-1,1 0 1,0 0 0,0 0 0,1 0-1,-1-1 1,1 1 0,-1-1 0,1 1 0,0-1-1,1 0 1,-1 1 0,1-1 0,-1 0-1,1 0 1,0-4 0,0 5 12,0 1 1,-1-1-1,1 0 0,0 1 0,0-1 1,1 1-1,-1-1 0,1 1 1,-1-1-1,1 1 0,0-1 0,-1 1 1,1 0-1,0-1 0,1 1 1,-1 0-1,0 0 0,1 0 1,-1 0-1,1 0 0,0 0 0,0 0 1,-1 0-1,1 1 0,0-1 1,0 1-1,1-1 0,-1 1 0,0 0 1,0 0-1,1 0 0,-1 0 1,1 0-1,3 0 0,16-6-250,1 1-1,0 1 1,0 2 0,0 0-1,27 0 1,30-4-3839,-42 2-1123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1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8954,'0'0'9235,"19"8"-8673,64 26-73,-79-32-423,0 1-1,0-1 1,0 1 0,0 0 0,-1 0-1,1 1 1,-1-1 0,0 1-1,0-1 1,0 1 0,0 0-1,-1 0 1,0 0 0,1 1-1,-1-1 1,2 8 0,-2-1 138,0 0 0,0 0 1,-1 1-1,0 19 0,-1-28-159,0 6 78,0 0-1,-1 1 1,0-1-1,0 0 0,-1 0 1,0 0-1,-6 17 1,6-23-253,1-1 0,-1 1 1,1-1-1,-1 1 0,0-1 1,0 0-1,0 0 0,0 0 1,0 0-1,0 0 0,-1 0 1,-2 1-1,2-1-466,0-1-1,0 0 0,-1 0 1,1 0-1,0 0 1,-1 0-1,1-1 0,-1 1 1,1-1-1,-1 0 1,1 0-1,-5-1 0,-2-1-5226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2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9978,'0'0'9570,"-28"168"-8490,28-130-455,10-5-425,8-5-200,0-3-248,1-3-433,-1-11-623,0 2-864,10-13-1057,-10 0-2016,-9 0-2537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2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7682,'0'0'9048,"20"6"-8961,61 22-63,-78-26-23,0-1-1,0 0 1,0 1 0,-1 0-1,1-1 1,0 1-1,-1 0 1,1 0 0,-1 1-1,5 4 1,-7-6 19,1 0 1,0 0-1,-1 0 0,1 0 1,-1 0-1,0 0 0,1 0 1,-1 0-1,0 1 0,0-1 1,1 0-1,-1 0 1,0 0-1,0 0 0,0 1 1,-1-1-1,1 0 0,0 0 1,0 0-1,-1 2 0,0-1 14,-1 1-1,1-1 0,-1 1 1,0-1-1,0 0 0,1 0 1,-2 0-1,1 0 1,0 0-1,0 0 0,-1 0 1,1-1-1,0 1 0,-1-1 1,0 0-1,-3 2 0,-9 3-25,8-3 8,0 0 1,-1-1-1,1 1 0,0-1 1,-12 1-1,17-3 859,30 3-635,-13 0-36,-1 1 0,1 1 1,-1 0-1,26 13 1,-35-15-79,-1-1 0,0 1 0,0 0 0,0 0 0,-1 0 0,1 0 0,-1 1 0,1-1 0,-1 1 0,0 0 0,-1 0 0,1 0 0,-1 1 0,1-1 0,-1 1 0,-1-1 0,1 1 0,1 7 0,-1-5-33,-1 0-1,0 0 1,-1 0-1,1 1 1,-1-1-1,-1 0 1,1 0-1,-1 0 1,-1 0-1,1 0 1,-1 0-1,-4 8 1,4-11-112,0 0 1,-1 0-1,0 0 0,0-1 1,0 0-1,0 1 1,0-1-1,-1 0 1,1 0-1,-1-1 0,0 1 1,0-1-1,0 0 1,0 0-1,0 0 0,0-1 1,-1 1-1,1-1 1,-1 0-1,1 0 1,-6 0-1,4 0-164,0-1 0,1 1 0,-1-1 0,0 0 0,0-1 0,1 1 0,-1-1 0,-7-2 1,11 2-32,-1 0 0,1 0 1,0 0-1,0 0 0,-1 0 1,1 0-1,0-1 0,0 1 1,0-1-1,1 1 0,-1-1 1,0 0-1,0 0 0,1 0 1,0 0-1,-1 0 0,1 0 1,0 0-1,0 0 0,-2-5 1,0-22-5333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2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28 193 12547,'0'0'7705,"146"0"-8689,-109 0-488,-10 0-1073,-17-11-375,-1-6-1537,0 1-704</inkml:trace>
  <inkml:trace contextRef="#ctx0" brushRef="#br0" timeOffset="1">0 0 9402,'0'0'8010,"165"8"-11211,-101-8-3280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3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73 155 12707,'0'0'6837,"3"29"-6010,14 94 16,-15-115-774,0-1 0,0 0 0,0 1 0,1-1 0,1 0 0,-1 0 1,1 0-1,0-1 0,0 1 0,1-1 0,0 0 0,0 0 0,0-1 0,1 1 0,0-1 0,0-1 0,0 1 1,1-1-1,-1 0 0,11 5 0,-6-5-75,0 0-1,0-1 1,0 0 0,1 0 0,-1-2 0,1 1-1,0-1 1,-1-1 0,1 0 0,0-1-1,12-2 1,-19 2-1,1 0-1,-1-1 0,0 1 1,1-1-1,-1-1 0,0 1 1,0-1-1,0 0 0,-1 0 1,1 0-1,-1-1 0,0 0 1,0 1-1,0-2 1,0 1-1,-1 0 0,1-1 1,-1 1-1,0-1 0,-1 0 1,1 0-1,-1 0 0,3-11 1,1-3 55,-2 0 0,0 0-1,-2 0 1,0-1 0,-1-28 0,-1 38-13,-1 1 0,-1 0 0,0-1 0,0 1 0,-1 0 0,0 1 0,0-1 0,-1 0-1,0 1 1,-1 0 0,0 0 0,0 0 0,-1 1 0,0-1 0,0 1 0,0 1 0,-1-1 0,-9-5 0,8 5-60,0 1 0,-1 0 1,0 1-1,0-1 0,0 2 1,-1 0-1,0 0 0,1 0 1,-1 2-1,-1-1 0,1 1 1,0 0-1,-1 1 0,1 1 1,0-1-1,-21 3 0,18 1-407,-1 0-1,1 1 0,0 1 1,0 0-1,1 0 0,-1 1 1,1 1-1,0 0 1,-13 11-1,-32 31-5592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4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19 1360,'0'0'11868,"0"-19"-5412,1 28-6253,1-1 1,0 1-1,0-1 0,0 0 0,1 0 1,1 0-1,-1 0 0,8 11 0,5 14 255,8 24-213,-2 1 0,-3 1 0,-3 1 0,10 69 0,-23-106-225,0 2 0,-3 41 0,0-60-26,0 0 0,-1 0 0,0 1-1,0-1 1,0 0 0,-1 0 0,0 0 0,0-1-1,0 1 1,-1 0 0,0-1 0,0 0 0,-1 1-1,1-1 1,-9 8 0,5-7-52,-2-1 0,1 0 0,-1 0 0,1 0 0,-1-2 0,-1 1 0,1-1 0,0 0 0,-1-1 0,1 0 0,-1 0 0,0-1 0,0-1 0,1 1 0,-1-2 0,-18-1 0,23 1 33,0-1 0,-1 1 0,1-1 0,0 0 0,0 0 0,0 0 0,0-1 0,1 0 0,-1 0 0,1 0 0,-1 0 0,1-1 0,0 0 0,0 0 0,1 0 0,-1 0 0,1 0 0,0-1 0,0 0 0,0 1 0,1-1 0,0 0 0,-3-9 0,0 2-4,2 1-1,-1-1 1,1 0-1,1 0 1,0 0-1,1 0 1,0 0 0,1 0-1,3-24 1,-2 34 36,0-1 1,0 0 0,0 1 0,1-1 0,-1 1 0,1 0 0,0 0 0,0-1 0,-1 1 0,1 0 0,1 0 0,-1 1 0,0-1 0,0 0 0,1 1 0,-1-1 0,1 1 0,-1 0 0,1 0 0,0 0 0,-1 0 0,1 1-1,0-1 1,0 0 0,5 1 0,12-3 142,0 1 0,29 2 0,-35 0-110,173-6-265,-125 2-2394,-2-2-3527,-30 3-1068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4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 9762,'0'0'7984,"6"-1"-7409,19-3-60,-25 4-494,0 0 0,0 0 0,0 0 0,0 0 0,1 0 0,-1 0 0,0 0 0,0-1 0,0 1 0,1 0 0,-1 0-1,0 0 1,0 0 0,0 0 0,1 0 0,-1 0 0,0 0 0,0 0 0,0 0 0,0 0 0,1 1 0,-1-1 0,0 0 0,0 0 0,0 0 0,1 0 0,-1 0 0,0 0 0,0 0 0,0 0 0,0 0 0,0 1-1,1-1 1,-1 0 0,0 0 0,0 0 0,0 0 0,0 1 0,0-1 0,0 0 0,0 0 0,0 0 0,1 0 0,-1 1 0,0-1 0,0 0 0,0 0 0,0 0 0,0 1 0,0-1 0,0 0 0,0 0 0,0 0-1,0 1 1,0-1 0,0 0 0,0 0 0,-1 0 0,1 0 0,0 1 0,0-1 0,0 3 254,-3 31 692,0 0 1,-3 0 0,-14 51 0,11-50-844,1 0 1,2 0-1,-3 58 1,9-87-125,-1 4 20,1 0 0,0 0 0,1-1 0,0 1-1,1 0 1,4 13 0,-5-19-19,1-1 0,0 0 0,-1 0 0,2 0 0,-1-1 0,0 1 0,0 0 0,1-1 0,-1 0 0,1 1 0,0-1 0,0 0 0,0 0 0,0-1 0,0 1 0,0-1 0,0 1 0,1-1 0,-1 0 0,0 0 0,7 1 0,42 3-323,-50-5 130,-1 1 0,1-1 0,0 0 0,0 0 0,0 0 0,-1-1 0,1 1 0,0 0 0,0-1 0,-1 1 0,1-1 0,0 1 0,-1-1 0,1 0 0,-1 0 1,1 0-1,-1 0 0,1 0 0,-1 0 0,1 0 0,-1 0 0,0-1 0,0 1 0,2-3 0,-1-2-897,3-6-1807,-4 0-2285,-1-5-3872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5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10506,'0'0'9282,"183"6"-9378,-137-6-688,0 0-1416,9 0-1609,-19 0-760,1-6-3689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5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8186,'0'0'11322,"27"179"-10746,-18-118-488,10-4-88,-10-4-904,0-4-1592,-9-19-2321,0-5-3593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7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96 380 14667,'0'0'7447,"-1"-31"-6916,-2-100-256,3 117-250,2 1 0,-1 0 0,2-1 0,-1 1 0,2 0 0,10-25 0,1-7 132,-10 24-400,5-12 1868,-8 37-719,-1 22-686,9 553 2210,-10-578-2191,-3-11-590,-5 5 236,0 1 1,-1 0-1,1 1 1,-1 0-1,1 0 0,-1 1 1,-16-3-1,-47-2 416,70 7-208,133 10 399,108 4 244,-186-14-625,-50 0-57,-13 0-4193,-7-3-1306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5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14891,'0'0'5793,"29"8"-5453,40 11 235,1-4-1,73 8 1,680-2 1078,-582-22-498,-241-22-5521,0 14-227,0-9-3834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8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11763,'0'0'5771,"33"5"-5072,111 19-127,-135-22-478,0 0-1,0 0 0,0 1 0,0 0 0,0 1 0,-1 0 1,1 0-1,-1 1 0,0 0 0,0 0 0,-1 1 1,0 0-1,0 1 0,0-1 0,-1 1 0,0 0 1,0 1-1,-1 0 0,0-1 0,0 2 0,6 14 1,-5-5 180,-1 1 0,-1 0 1,0 0-1,-2 0 0,0 0 1,-1 0-1,-1 0 1,-3 28-1,1-35-187,-1 1 1,0-1-1,0 0 0,-2 0 1,1 0-1,-1 0 0,-1-1 1,0 0-1,-1 0 0,0-1 1,0 0-1,-1 0 1,-1 0-1,-13 12 0,15-16-253,1 0 0,-1 0 0,0-1 0,-1 0 0,1 0 0,-1-1 0,0 0 0,0 0 0,0-1 0,-1 0 0,1-1 0,-1 1 0,0-2 0,1 1 0,-1-1 0,0 0 0,0-1 0,0 0 0,0-1 0,1 0 0,-16-3 0,23 3-69,-1 0-1,0 0 0,1 0 1,-1 0-1,1 0 0,-1-1 1,1 1-1,-1 0 1,1-1-1,0 1 0,0-1 1,0 0-1,0 1 0,0-1 1,0 0-1,0 0 1,0 1-1,1-1 0,-1 0 1,1 0-1,-1 0 0,1-4 1,-4-28-1925,4 14 4004,0 13 3146,29-26-4861,-23 28-119,0 1-1,0 0 1,0 0 0,0 0 0,1 1-1,-1 0 1,1 0 0,0 0 0,0 1-1,0 0 1,0 1 0,1 0 0,-1 0-1,0 0 1,0 1 0,1 0 0,-1 0-1,0 1 1,10 1 0,-15-1-99,0 1 0,0-1 0,-1 1 0,1 0 1,0-1-1,-1 1 0,1 0 0,-1 0 0,1 0 0,-1 0 1,0 0-1,0 1 0,0-1 0,0 0 0,0 0 0,0 1 0,0 2 1,9 17-7333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8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12627,'0'0'4549,"31"5"-4483,96 19 112,-123-23-109,1 0 1,0 0-1,-1 1 0,1 0 1,-1 0-1,1 0 1,-1 0-1,0 1 1,0-1-1,0 1 0,0 0 1,0 0-1,-1 1 1,1-1-1,-1 1 1,0 0-1,0 0 1,0 0-1,-1 0 0,1 0 1,-1 0-1,0 1 1,1 4-1,-1 0 189,0 0 1,-1 0-1,0 0 1,-1 0-1,0 0 0,-1 0 1,0 0-1,-3 18 0,0-16-143,0 0 0,0-1 0,-1 1 0,0-1 1,-1 0-1,0 0 0,0-1 0,-1 1 0,-1-1 0,1-1 0,-14 12 0,10-10-344,0-1 0,0 0-1,-1 0 1,0-1 0,-1-1 0,1 0 0,-1-1 0,-25 8 0,34-13-277,1 0 0,-1 0 0,0-1 0,0 1 0,0-1 0,0 0 0,0 0 0,0-1 0,0 1 0,-4-2 1,-10-7-4242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9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0 11090,'0'0'11283,"-65"138"-10659,65-97-456,10-11-168,17 0-608,1 1-624,17-18-609,1-7-2200,-9-6-1224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9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11899,'0'0'6462,"14"4"-6392,-8-3-15,51 16-11,-54-16 59,1 0 0,-1 1-1,1-1 1,-1 1 0,0 0 0,0 0 0,0 0 0,0 0-1,0 0 1,0 1 0,0-1 0,-1 1 0,1 0-1,-1 0 1,3 5 0,-3 2 315,-1 1-1,0 0 1,-1-1 0,0 1 0,-1 0 0,0 0-1,0-1 1,-1 1 0,-1-1 0,0 1-1,-5 12 1,4-11-296,-1 0-72,1 1 0,0 0 0,0 0 1,2 0-1,-1 0 0,2 0 0,0 1 1,0-1-1,2 17 0,0-28-108,1 0-1,-1 0 0,0 0 1,1-1-1,-1 1 0,0 0 1,1-1-1,0 1 0,-1-1 1,1 0-1,0 0 0,0 0 1,0 0-1,0 0 1,0 0-1,0 0 0,0 0 1,0-1-1,0 1 0,0-1 1,0 1-1,1-1 0,-1 0 1,0 0-1,0 0 1,3-1-1,5 2-589,1-2 0,0 1 0,0-2 0,12-2-1,31-19-4414,-7-4-2164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09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9 248 12499,'0'0'8513,"156"17"-10209,-119-17-232,-10 0-961,-8-17-280,-10-2-2384</inkml:trace>
  <inkml:trace contextRef="#ctx0" brushRef="#br0" timeOffset="1">0 1 13619,'0'0'6953,"183"58"-7993,-100-56-1648,-19-2-2409,0 0-2409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10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13 137 9434,'0'0'10708,"-3"28"-9123,-7 99-206,11-116-1300,0 1-1,0-1 1,1 1-1,1-1 1,0 0-1,0 0 0,1 0 1,1-1-1,0 1 1,0-1-1,1 0 1,0-1-1,0 1 1,1-1-1,1 0 0,0-1 1,0 0-1,0 0 1,1-1-1,0 0 1,0 0-1,15 7 1,-17-10-79,0 0 0,1 0 1,-1-1-1,1 1 1,0-2-1,0 1 0,0-1 1,0-1-1,0 1 0,0-1 1,1-1-1,-1 1 1,0-1-1,0-1 0,1 0 1,-1 0-1,0 0 0,10-4 1,-9 1-12,0 0 1,0 0-1,0-1 1,-1 0-1,1 0 1,-1-1-1,-1 0 1,1-1-1,-1 0 1,0 0-1,-1 0 1,0-1-1,0 0 0,8-14 1,-7 9 16,-1 0 1,0 0-1,-1-1 0,-1 0 0,0 0 1,0-1-1,-2 1 0,0-1 0,0 1 1,-1-1-1,-1 0 0,-1 0 1,0 1-1,-1-1 0,-6-27 0,5 32 22,0 1-1,0-1 1,-1 1-1,0 0 0,-1 0 1,0 0-1,0 0 0,-1 1 1,0 0-1,-1 0 1,1 1-1,-2 0 0,1 0 1,-1 0-1,0 1 0,0 0 1,0 1-1,-1 0 1,0 0-1,0 1 0,0 0 1,-1 0-1,-16-3 0,11 4-5,1 0-1,0 2 1,-25-1-1,35 2-81,0 0 0,-1 1 0,1-1-1,0 1 1,0 0 0,-1 0 0,1 0 0,0 1 0,0-1-1,0 1 1,0 0 0,1 0 0,-1 1 0,0-1-1,1 1 1,0 0 0,-4 3 0,-5 10-1551,1 0-1,0 1 1,-7 19 0,6 1-5798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18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4 10298,'0'0'6170,"-8"-3"-5216,10 4-856,0 0-1,-1 0 0,1 1 0,-1-1 0,1 0 0,-1 1 0,1-1 0,-1 1 1,0 0-1,0-1 0,0 1 0,0 0 0,0 0 0,0 0 0,0 0 0,-1-1 1,1 1-1,-1 0 0,1 0 0,-1 3 0,5 9 305,2 7 1,-1 0 0,0 0 0,-2 1-1,4 37 1,-4 90 122,-4-126-493,-1-13-32,0 1-1,0-1 0,-1 1 1,0-1-1,-1 0 0,0 0 0,-1 0 1,0 0-1,0-1 0,-1 1 0,-11 14 1,12-18-2,0-1 0,0 0 0,0 0 1,-1 0-1,1 0 0,-1-1 0,-1 0 1,1 0-1,0 0 0,-1-1 0,0 0 1,0 0-1,0 0 0,0-1 0,0 0 1,-1 0-1,1 0 0,-1-1 0,-12 1 0,16-2 0,-7 0-25,0 0 0,1 0 0,-1-1 0,0 0 0,-16-5 0,23 5 17,0-1 0,0 1 0,0-1-1,0 1 1,0-1 0,1 0-1,-1 0 1,1 0 0,-1-1-1,1 1 1,0-1 0,0 1-1,0-1 1,0 0 0,0 1 0,1-1-1,-1 0 1,1 0 0,0 0-1,0-1 1,-1-3 0,-3-7-8,2 1 1,0-1 0,0 0-1,1 0 1,1 0 0,1-20-1,0 30 28,1 0-1,0 0 1,0 0-1,0 0 1,0 0 0,0 1-1,1-1 1,0 0-1,0 1 1,0 0-1,0-1 1,0 1-1,1 0 1,-1 0-1,1 0 1,0 0-1,0 1 1,0-1-1,0 1 1,0-1-1,1 1 1,-1 0-1,1 1 1,-1-1-1,1 0 1,0 1 0,5-1-1,11-4-61,1 2-1,1 0 1,-1 2 0,40-1-1,-46 4-1304,0 0 0,0 0-1,1 2 1,14 4 0,-1 3-4531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18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8362,'0'0'10129,"9"-3"-10097,4-1-27,1 0 0,-1 1 0,1 1 0,22-1 0,-34 43 1047,-4-17-674,-1 0-1,-1 0 0,-1-1 1,-1 1-1,-1-1 0,-12 26 1,10-26-369,1 0 1,1 0-1,1 0 1,0 1 0,2 0-1,-2 30 1,6-32-57,-1-15 63,1 0-1,0 0 1,0 1 0,1-1 0,2 12 0,-3-16-46,1 0 1,0 0 0,0 0-1,0-1 1,0 1 0,1 0-1,-1 0 1,0-1 0,1 1-1,-1-1 1,1 1 0,-1-1-1,1 0 1,0 0 0,-1 1-1,1-1 1,0 0 0,0-1-1,0 1 1,0 0 0,3 0-1,58 10-3673,-61-10 3263,1-1 0,-1 0 0,0 0 0,0 0 0,1 0 0,-1 0 0,0 0 0,0-1 0,1 1 0,-1-1 1,0 0-1,0 0 0,0 1 0,0-1 0,0 0 0,0-1 0,0 1 0,0 0 0,0-1 0,0 1 0,-1-1 0,1 1 1,2-4-1,-1-14-6602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19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8786,'0'0'7682,"183"50"-8235,-128-34-1215,9-7-360,-9 2-2145,-9-11-1313</inkml:trace>
  <inkml:trace contextRef="#ctx0" brushRef="#br0" timeOffset="1">468 0 9754,'0'0'8410,"28"196"-8410,-19-136-1056,9 3-1081,-9-10-2208,-9-15-2808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4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47 13651,'0'0'7160,"-5"27"-6065,-13 84-420,17-107-631,0 0 1,1-1-1,-1 1 1,1 0-1,0 0 0,0-1 1,0 1-1,0 0 1,1 0-1,0-1 1,0 1-1,0 0 1,0-1-1,0 1 0,1-1 1,-1 1-1,1-1 1,0 0-1,0 0 1,0 0-1,0 0 1,1 0-1,3 4 1,-2-5-15,1 1 0,-1-1 1,1 0-1,-1 0 0,1 0 1,0-1-1,-1 1 1,1-1-1,0 0 0,0-1 1,0 1-1,9-1 0,-13 0-24,0-1-1,0 1 1,0-1-1,0 1 1,0-1-1,0 1 1,1-1-1,-2 0 1,1 1-1,0-1 1,0 0-1,0 0 1,0 0-1,0 0 1,-1 0-1,1 0 0,0 0 1,-1 0-1,1 0 1,-1 0-1,1 0 1,-1 0-1,0 0 1,1-1-1,-1-1 1,7-32 130,-4 10-32,-1-1 0,-1-40-1,-1 60-85,-1 0-1,1-1 0,-1 1 1,0 0-1,-1 0 0,1 0 1,-1 0-1,-1 0 0,1 0 0,-1 0 1,0 1-1,0-1 0,0 1 1,-1 0-1,-8-9 0,10 12 20,0 1 1,-1-1-1,1 1 0,0 0 0,-1 0 0,1 0 0,-1 0 0,1 0 0,-1 0 1,1 1-1,-1-1 0,0 1 0,1 0 0,-1 0 0,0 0 0,1 0 0,-1 0 1,0 1-1,1-1 0,-1 1 0,0-1 0,1 1 0,-1 0 0,1 0 0,-1 0 1,1 1-1,0-1 0,0 1 0,-1-1 0,1 1 0,0-1 0,0 1 0,0 0 1,1 0-1,-1 0 0,-2 4 0,-2 11-44,2 0 1,0 0-1,0 0 1,2 0-1,0 1 1,1 0-1,1-1 1,0 1-1,5 26 1,-4-41-6,0 1 1,0-1-1,1 1 1,-1-1-1,1 0 1,0 0 0,0 1-1,0-1 1,1 0-1,-1-1 1,1 1-1,-1 0 1,1-1 0,0 0-1,0 1 1,0-1-1,0 0 1,0-1-1,1 1 1,-1 0 0,1-1-1,-1 0 1,1 0-1,-1 0 1,1 0-1,0 0 1,-1-1 0,1 0-1,0 0 1,0 0-1,-1 0 1,1 0-1,0-1 1,6-1 0,-9 0 4,1 1 0,0-1 0,-1 0 0,1 1 0,-1-1 0,1 0 0,-1 0 0,0 0 0,0 0 0,1 0 0,-2-1 0,1 1 0,0 0 0,0 0 0,0-4 0,6-34 4,-5 27 4,-1 1 0,-1-1 1,0 1-1,0-1 0,-1 1 1,-6-24-1,7 33 20,-1 1 0,0-1 1,1 1-1,-1 0 0,0-1 0,-1 1 0,1 0 1,0 0-1,-1 0 0,1 0 0,-1 0 0,1 0 1,-1 0-1,0 0 0,0 1 0,0-1 1,0 1-1,0-1 0,0 1 0,-1 0 0,1 0 1,0 0-1,-1 0 0,1 0 0,-1 0 1,1 1-1,0-1 0,-1 1 0,0 0 0,1 0 1,-1 0-1,1 0 0,-1 0 0,1 0 0,-1 1 1,1-1-1,-1 1 0,1 0 0,0 0 1,-1 0-1,-2 1 0,1 0 15,1 0 0,-1 0-1,1 1 1,-1-1 0,1 1 0,0-1 0,0 1 0,0 0-1,1 1 1,-1-1 0,1 0 0,0 1 0,-1-1 0,1 1-1,1 0 1,-1-1 0,1 1 0,-1 0 0,0 5 0,-1 5-46,0-1 1,0 1-1,2 0 1,-1 20-1,2-31-11,0 0-1,0 1 1,0-1-1,1 0 0,-1 0 1,1 0-1,0 0 1,0 0-1,0 0 1,1 0-1,-1 0 0,1 0 1,-1 0-1,1 0 1,0-1-1,0 1 0,0-1 1,0 0-1,1 1 1,-1-1-1,1 0 0,-1 0 1,1-1-1,0 1 1,5 2-1,3 0-501,0 0 0,1 0 0,-1-1 0,1-1 0,22 2 0,31-2-7311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19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339 1 8938,'0'0'9638,"-23"34"-8850,-74 114-118,60-85-135,3 1 0,-26 70 0,10-21 76,14-8-1376,36-105 563,-1 1 1,1-1 0,0 1 0,0 0-1,0-1 1,0 1 0,0-1-1,0 1 1,0-1 0,0 1 0,0-1-1,0 1 1,0-1 0,0 1 0,0-1-1,1 1 1,-1-1 0,0 1-1,0-1 1,0 1 0,1-1 0,-1 1-1,0-1 1,1 1 0,-1-1 0,0 0-1,1 1 1,-1-1 0,1 0 0,-1 1-1,0-1 1,1 0 0,-1 1-1,1-1 1,-1 0 0,1 0 0,-1 0-1,1 0 1,-1 1 0,1-1 0,-1 0-1,1 0 1,-1 0 0,1 0-1,0 0 1,-1 0 0,2 0 0,-1 0-461,10 1-5603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0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1 10090,'0'0'2189,"8"0"-1789,-6-1-292,1 1 1,-1 0 0,1 1-1,-1-1 1,0 0 0,1 1 0,-1-1-1,0 1 1,0-1 0,1 1-1,-1 0 1,0 0 0,0 0-1,0 1 1,0-1 0,2 2-1,-1 1 229,0 0 0,0 0 0,0 0 0,-1 0-1,1 1 1,-1-1 0,0 1 0,-1 0 0,3 7-1,4 24 123,-1 0-1,-1 0 0,-2 1 0,-2 68 1,-3-98-462,0 0 1,0 0-1,-1-1 1,0 1-1,0 0 1,-1-1-1,0 1 1,0-1-1,0 0 1,-1 0-1,0 0 1,0 0-1,-1-1 1,1 0-1,-1 0 1,0 0-1,-1 0 1,1-1-1,-1 0 1,0 0-1,0 0 1,0-1-1,0 0 1,-1 0-1,0 0 1,1-1-1,-1 0 1,0-1-1,0 1 1,0-1-1,-8 0 1,10-1 3,0 1 0,0-1 0,0 0 0,0 0 0,0-1 0,0 1 0,-1-1 0,1 0 0,0-1 0,1 1 0,-1-1 0,0 0 0,0 0 0,1-1 0,-1 1 0,1-1 0,0 0 0,0 0 0,0 0 0,0-1 0,-5-6 0,8 9 7,0 0 0,1 0 0,-1 0 0,0 0 0,1 0 0,-1 0-1,1 0 1,-1 0 0,1-1 0,-1 1 0,1 0 0,0 0 0,0 0 0,0-1 0,0 1-1,0 0 1,0 0 0,0-1 0,0 1 0,0 0 0,0 0 0,1-1 0,-1 1 0,0 0-1,1 0 1,0-2 0,1 1-9,-1 0 0,1 1 0,0-1 0,0 1 0,0-1 0,0 1 0,0-1 0,0 1 0,0 0 0,0 0 0,0 0 0,5-1 0,4-1 10,0 1-1,1-1 1,-1 2-1,19-1 1,7 2-12,40 0-1040,-29 8-3591,-28-2-55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0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5641,'0'0'12891,"12"1"-12900,40 4-5,-48-4 42,-1 0 1,0 0-1,1 0 0,-1 1 0,0-1 0,0 1 0,0 0 1,0-1-1,0 1 0,0 1 0,-1-1 0,1 0 0,-1 1 0,1-1 1,-1 1-1,0 0 0,0 0 0,0 0 0,0 0 0,-1 0 1,1 0-1,-1 0 0,0 0 0,0 1 0,0-1 0,1 7 0,-1 1 279,0-1 0,0 0 0,-1 0 0,0 1 0,0-1 0,-2 0 0,-2 13 0,-3 1-212,-2-1 1,0 0 0,-2 0-1,0-1 1,-2 0 0,0-1-1,-28 33 1,32-41 502,10-3-4939,24-6-4182,-7-4 3892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1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3401,'0'0'672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2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0 6617,'0'0'11980,"-13"2"-11720,-37 10-93,48-11-149,0 0 0,-1 1 0,1-1 0,0 0 0,0 1 0,0-1 0,1 1 0,-1-1 0,0 1 0,0 0 0,1 0 0,-1 0 0,1 0 0,0 0 0,0 0 0,0 0 0,0 0 0,0 1-1,0-1 1,0 0 0,0 4 0,0-2 28,-2 11 188,1 1 0,1 1-1,0-1 1,1 0-1,1 0 1,3 21 0,-3-32-278,0 0 1,0 0-1,1 0 1,-1 0 0,1-1-1,0 1 1,0-1-1,1 1 1,-1-1 0,1 0-1,0 0 1,0 0-1,0 0 1,1-1 0,-1 1-1,1-1 1,0 0-1,0 0 1,0 0 0,0-1-1,1 1 1,-1-1 0,1 0-1,5 2 1,-6-3-415,0 0 0,0-1 0,1 1 0,-1-1 0,0 1 0,1-1 0,-1-1 0,0 1 0,1 0 1,-1-1-1,0 0 0,0 0 0,0 0 0,0-1 0,0 1 0,0-1 0,7-5 0,18-16-6066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2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5209,'0'0'14251,"46"173"-14179,-37-129-72,10 3-368,8 2-944,-8-13-1537,-1-11-2272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3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92 201 9298,'0'0'9874,"147"25"-9794,-111-20-80,1 1-8,-19-6-80,0 0-720,1 0-1281,-10-11-1719,-9-9-1842</inkml:trace>
  <inkml:trace contextRef="#ctx0" brushRef="#br0" timeOffset="1">0 11 9298,'0'0'10418,"193"0"-10418,-157 0-328,1 0-1160,0 0-2321,-10 0-944,-9-11-4049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3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11546,'0'0'10147,"0"154"-9651,0-83-272,0 3-104,0 6-120,0-6 0,0-2-136,0-3-512,0-9-985,0-10-2696,0-26-1664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3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12483,'0'0'6276,"0"25"-5491,4 84-5,-3-98-742,1 1 0,1-1 0,0 0 0,0 0 0,1 0 0,0-1 0,1 1 0,1-1 0,-1 0 0,2 0 0,-1-1 0,1 0 0,1 0 0,-1-1 0,2 1 0,-1-2 0,1 1 1,0-1-1,0-1 0,1 0 0,17 9 0,-22-13-40,0 1 1,-1-1-1,1 0 1,0 0-1,0-1 1,0 1 0,0-1-1,0 0 1,1-1-1,-1 1 1,0-1 0,0 0-1,1 0 1,-1-1-1,0 1 1,0-1 0,0 0-1,1-1 1,-1 1-1,-1-1 1,1 0 0,0 0-1,0-1 1,-1 0-1,1 1 1,-1-1 0,0-1-1,0 1 1,0-1-1,0 1 1,-1-1 0,1 0-1,-1 0 1,0-1-1,0 1 1,-1-1 0,3-4-1,4-11 49,-1-1 0,-1 1 0,-1-2-1,-1 1 1,-1 0 0,0-1 0,-2 0 0,-1 0-1,-1-27 1,-1 39 30,0 0 1,0 0-1,-2 1 0,1-1 0,-1 0 1,0 1-1,-1 0 0,0 0 0,-10-17 1,10 20 12,-1 1 0,1 0 1,-1 0-1,0 0 0,0 0 1,-1 1-1,1 0 0,-1 0 1,0 0-1,0 1 0,-1 0 1,1 0-1,0 1 0,-1 0 1,-10-3-1,10 4-30,0-1 0,-1 1 0,1 1 0,0-1 0,0 1 0,0 0 0,-11 2 0,15-1-121,0 0 0,0-1 1,0 1-1,1 0 1,-1 0-1,0 1 0,0-1 1,1 1-1,-1-1 0,1 1 1,0 0-1,-1 0 1,1 0-1,0 0 0,0 0 1,0 0-1,0 1 0,1-1 1,-1 1-1,-1 3 1,-15 43-2563,8-13-2144,1 0-3633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6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688 14 8066,'0'0'3859,"-24"-2"-3440,-80-9-30,97 11-271,0 0 0,0 0-1,0 0 1,0 1-1,0 0 1,0 0-1,0 1 1,1 0 0,-1 0-1,0 1 1,1 0-1,-12 7 1,5-1 216,1 0 1,0 1-1,-19 21 1,17-17-101,-13 16 203,1 2 0,1 0 1,2 2-1,1 0 0,-33 74 0,26-41-89,4 1 0,-25 108 1,20-14 194,-12 223 0,37-334-465,-13 628 717,18-612-731,9 126 231,61 335-1,-12-133 221,17 155 102,-11-236-343,-19-102-150,27 182-51,-52 165 18,-21-480-87,0 6 16,-4-1 0,-4 1 0,-21 86 0,28-165-55,0 0 0,-1-1 0,1 1 0,-1 0 0,0-1 0,0 0 0,-1 0 1,1 0-1,-1 0 0,0 0 0,-1-1 0,1 0 0,-1 0 0,0 0 0,0 0 0,0-1 0,0 0 0,-9 4 1,-10 4-224,-1-2 0,-52 14 1,38-12 328,12 0-872,55-10-361,-2-2 1396,5 1-228,0 0 1,-1 3 0,1 0-1,0 2 1,-1 1 0,0 1-1,-1 2 1,0 1 0,35 17-1,-60-24 41,1 1-1,-2-1 0,1 1 0,0-1 0,-1 1 0,0 0 0,1 1 0,-2-1 0,1 0 0,0 1 0,-1 0 0,0-1 0,0 1 0,0 0 0,-1 0 0,0 0 0,0 0 0,0 0 0,0 0 0,-1 7 0,1 9 116,-1 0-1,-1-1 0,-5 36 1,-6-6 17,-1-1 0,-29 70 1,0 0 175,23-52-134,3 1 1,2 0-1,4 0 0,-3 131 0,13-184-198,0 61 141,17 147 0,-3-132-84,23 110 94,-30-175-164,1-1 0,1 0 0,0-1 0,2 0 0,24 38 0,-25-50-20,1 0-1,0-1 1,1 0-1,0-1 0,1 0 1,0-1-1,1 0 1,-1-1-1,25 10 1,18 13-59,-41-23-154,1 0 0,-1-1 0,2 0 0,-1-1 0,0-1 0,21 3 0,57 2-3991,-37-9-1895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0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26 8786,'0'0'14688,"-4"-3"-13541,-8-4-695,13 2-85,28 3 180,49 11 241,-11 8-483,-53-12-536,0-1-1,1 0 1,0-1-1,0-1 1,-1 0 0,1-1-1,1 0 1,18-3-1,-33 2-108,0-1-1,0 0 0,0 1 0,0-1 0,0 0 1,0 1-1,0-1 0,0 0 0,0 0 0,0 0 0,0 0 1,-1 0-1,1 0 0,0 0 0,-1 0 0,1 0 1,-1 0-1,1 0 0,-1 0 0,1-1 0,-1 1 1,0 0-1,0 0 0,1 0 0,-1-3 0,0 4 215,1-27-8370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7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11162,'0'0'11176,"3"4"-10632,1 1-445,1 0-1,0 0 1,1-1 0,-1 0-1,1 0 1,-1-1-1,1 0 1,0 0-1,1 0 1,-1-1 0,0 1-1,8 0 1,93 22 626,-81-20-566,13 4-87,1-2 0,0-2 0,0-1 0,1-3 0,66-5 0,-105 4-163,0 0 0,-1-1-1,1 1 1,0-1 0,0 0 0,0 1-1,0-1 1,-1 0 0,1 0 0,0 0 0,-1 0-1,1-1 1,-1 1 0,1 0 0,-1-1-1,0 1 1,1-1 0,-1 1 0,0-1-1,0 0 1,0 1 0,0-1 0,0 0 0,-1 0-1,1 0 1,0 0 0,0-2 0,1-7-1350,-1 0 0,0 0 0,0-21 0,-1 25 494,0-34-5330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8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14563,'0'0'9474,"183"63"-8802,-91-38-376,-1-3-176,1-5-120,-10-9-48,-8-5-576,-10-3-720,-9 0-857,-9-31-455,-19-4-1889,-8-4-704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8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10506,'0'0'10274,"34"18"-9821,111 64-165,-105-60 13,-1 1 1,-1 2-1,48 40 1,-77-56-142,-1 0-1,1 1 1,-1 0 0,-1 0 0,0 0 0,0 1 0,-1 0 0,-1 1 0,0-1 0,0 1 0,-1 0 0,-1 0 0,0 0-1,3 23 1,-5-13 55,0-1 1,-2 0-1,0 1 0,-2-1 0,0 0 0,-1 0 0,-1 0 0,-1-1 0,-1 1 0,-17 33 0,-2-3-47,-3-1 0,-63 82 0,74-108-120,-2-1-1,-29 28 0,43-46-261,0 1 0,0-1 1,0 0-1,-1-1 0,1 1 0,-1-1 0,0-1 0,-1 1 0,1-1 1,-1-1-1,1 1 0,-1-1 0,0 0 0,-8 0 0,13-2-682,-3 0-480,4-22-12279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8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2785,'0'0'20019,"17"3"-19925,12 2-89,0 1 0,-1 2 0,0 1-1,0 1 1,-1 1 0,0 1 0,36 23 0,-53-28 11,0 1 0,0-1 0,-1 2-1,0-1 1,-1 1 0,1 1 0,-2 0 0,1 0 0,7 15 0,-10-16 43,-2 0 0,1 0 0,-1 0 1,-1 1-1,0-1 0,0 1 0,0 0 0,-2-1 0,1 1 0,-1 0 0,0-1 1,-1 1-1,-3 16 0,-3 0 138,0-1 1,-2 0-1,0 0 0,-25 44 1,-67 92 305,45-74-197,30-45 3,-25 53-1,44-80-250,1 0-1,1 0 1,1 1-1,0 0 1,1-1 0,0 1-1,0 27 1,3-39-77,0-1 0,1 1 1,-1-1-1,1 1 0,0-1 1,-1 1-1,2-1 0,-1 0 1,0 1-1,1-1 0,-1 0 1,1 0-1,0 0 0,0 0 0,0 0 1,1-1-1,-1 1 0,1-1 1,-1 1-1,1-1 0,0 0 1,0 0-1,0 0 0,0 0 1,0-1-1,0 1 0,0-1 1,1 0-1,-1 0 0,4 1 0,11 2-193,-1-1 0,1 0 0,0-2-1,27 0 1,-44-1 203,5 0-203,0 0 0,0 0 0,0-1 0,-1 0-1,1 0 1,0 0 0,0-1 0,-1 1 0,1-2 0,-1 1 0,0 0-1,0-1 1,0 0 0,8-6 0,-6 3-655,-1-1-1,0 0 1,-1 0 0,0 0 0,0-1-1,0 0 1,-1 0 0,6-15-1,2-21-5922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9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11386,'0'0'9843,"202"25"-9843,-129-22-921,37 5-1023,-18 0-2825,-28 1-1865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9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1 237 3025,'0'0'16239,"0"-26"-16068,0-183 446,0 208 13,0 16 1298,4 61-806,22 124 0,-1-25-867,-20-123-324,-1 3-270,3-1 1,15 60-1,-22-114 250,0 0-1,0 1 1,0-1 0,0 1 0,0-1-1,0 1 1,0-1 0,0 0 0,0 1-1,0-1 1,1 1 0,-1-1 0,0 1-1,0-1 1,0 0 0,1 1 0,-1-1-1,0 0 1,1 1 0,-1-1 0,0 0-1,0 1 1,1-1 0,-1 0 0,1 0-1,-1 1 1,0-1 0,1 0 0,-1 0-1,1 0 1,-1 0 0,0 1-1,1-1 1,-1 0 0,1 0 0,-1 0-1,1 0 1,-1 0 0,0 0 0,1 0-1,-1 0 1,1 0 0,0-1 0,12-15-6144,-4-10-261</inkml:trace>
  <inkml:trace contextRef="#ctx0" brushRef="#br0" timeOffset="1">303 235 14915,'0'0'7842,"211"33"-7842,-147-28-1080,10-5-905,-20 0-2224,-17-8-1544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29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11642,'0'0'8602,"175"14"-8602,-84-14-1328,-17 0-2577,-19 0-1952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3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404 1 9634,'0'0'6431,"29"0"-5327,92 0-190,-117 0-804,0 0 1,0 0-1,0 1 1,0-1-1,0 1 1,0 0-1,0 0 1,0 0-1,0 1 1,0-1-1,0 1 1,-1 0-1,1 0 1,-1 0-1,0 1 1,1-1-1,-1 1 1,0-1-1,0 1 1,0 0-1,-1 1 1,1-1-1,-1 0 1,0 1 0,0-1-1,2 6 1,2 0 289,-3-2-170,0-1 0,0 1-1,0-1 1,-1 1-1,1 0 1,-2 0 0,1 0-1,-1 0 1,0 0 0,-1 1-1,1-1 1,-2 0 0,1 0-1,-2 8 1,0-3-24,-1-1 0,-1 1 1,0 0-1,0-1 0,-1 0 0,-1 0 0,-11 17 1,-2-3-74,-1-1 0,0-1-1,-2 0 1,-1-2 0,-41 31 0,41-34-237,-1-1 1,-1-1-1,-1-1 0,0-2 0,-1 0 0,0-2 0,-1-1 1,0-1-1,-1-1 0,0-1 0,0-2 0,0-1 0,-32 0 1,59-4-57,0 0 0,0 0 0,0 0 1,0 0-1,0 0 0,0 0 0,0 0 1,0-1-1,0 1 0,1-1 0,-1 0 1,0 1-1,0-1 0,0 0 1,1 0-1,-1 0 0,0 0 0,1 0 1,-3-3-1,3 2-550,-1-1 1,1 0-1,0 0 0,0 0 1,0 0-1,1 0 0,-1 0 1,1 0-1,-1 0 0,1 0 1,0 0-1,1-4 1,-1-21-10408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30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12067,'0'0'11954,"-91"171"-10650,91-94-527,0 5-425,27-5-296,10-5-56,0-12-32,8-13-592,10-14-617,19-25-1455,-10-8-2513,0 0-3113</inkml:trace>
  <inkml:trace contextRef="#ctx0" brushRef="#br0" timeOffset="1">551 553 10666,'0'0'12691,"7"-27"-12086,48-158-256,-18-19-175,-39 228 378,1-1 0,3 35 0,1 18-207,4 222 852,-2-234-1953,3 0 0,25 100 0,-31-159-2424,-2-24-13142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32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10234,'0'0'4578,"-1"26"-3928,5 405 3260,89 317-325,2 21-1417,-75-128-858,47-622-1146,249 53-113,328 29 0,-448-84-134,0-8-1,386-33 1,-408 4 2,824-55-26,-550 75 2365,-450-78-1770,-20-181-804,-8-102-310,24 236 358,-35-410-1079,30 475 1402,-3 0 0,-2 1 0,-3 1 0,-2 1 0,-29-54 0,-45-130 928,89 215-967,2 0 0,1 0 0,1-1 0,1 1 1,1-1-1,5-35 0,-3 48-18,1-1-1,0 0 1,1 1-1,1-1 1,0 1 0,1 1-1,0-1 1,12-17 0,-16 28 176,-2 3-154,0 0 0,0 0 1,0 0-1,0 0 0,0 0 0,0 0 1,-1 0-1,1 0 0,0 0 0,0 0 0,0 0 1,0 0-1,0 0 0,0 0 0,0 0 1,0 0-1,0 0 0,0 0 0,0 0 1,0 0-1,-1-1 0,1 1 0,0 0 0,0 0 1,0 0-1,0 0 0,0 0 0,0 0 1,0 0-1,0 0 0,0 0 0,0 0 0,0 0 1,0-1-1,0 1 0,0 0 0,0 0 1,0 0-1,0 0 0,0 0 0,0 0 1,0 0-1,0 0 0,0-1 0,-20 3 76,-16-4-95,-51-9 0,-19-1-3,95 11 1,-592-48 21,194 5 29,-753 15 0,764 53-136,-168 4 886,417-28-757,142 4-4327,12 6 1582,16 11-1919,-20-20 4073,26 23-8630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0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14123,'0'0'9978,"31"4"-9015,59 8-312,90 24 1,-62-3-341,-117-33-530,-1 0 0,1 0 0,0 1 0,-1-1 0,1 0 1,0 1-1,-1-1 0,1 1 0,-1-1 0,1 0 0,-1 1 1,1-1-1,-1 1 0,1 0 0,-1-1 0,1 1 0,-1-1 0,0 1 1,1 0-1,-1-1 0,0 1 0,1 1 0,-1 3-4507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4825,'0'0'10277,"-1"-17"-843,-1 23-9365,0 0-1,0 0 1,0 0-1,1 0 1,0 0 0,0 1-1,1-1 1,0 1-1,0-1 1,2 10 0,-2 26 75,-10 502 605,12-331-530,-2-115-119,8 323 471,10 36 458,-14-17-662,-6-236-4,2 1487 1296,-25-1309-1461,2-109-91,8 287 32,11 2 179,6-299-245,-2 706 256,17-613-202,-5-163-65,16 153 104,42 244-95,-41-390-35,8 157 56,-17-180 5,15 102-45,11 46 13,-2-45-82,-39-252-4,1 57 1,23-85-654,758-27 613,177-3-37,-661 48 112,5-1-1,-59-17 43,-249 29-21,-4 44-24,-3-1 0,-19 82 0,-2 11 16,19-93-27,-47 449-2,44-399-1,-2 64 0,5 18 19,-1-43 8,10-83-256,7-76 212,-1 0 1,0-1 0,1 0-1,-1 0 1,13 0 0,-15-1-3,245 5-12,-56-4 44,730-2-32,-381-6 7,1950-6 30,-2259 10-17,415-14 36,-529 11 275,-119 51-426,-16 386 206,12-104-125,6-175 25,2-70 23,15 90-1,-4-56-3,28 105 28,-14-87-4,99 360 36,-18-81 25,-71-233-97,97 388 16,-36-201-2,31 178 81,-80-312-55,49 372 33,-71-397-80,0 18 22,15 92 14,3 51 10,-21-118 12,-15 41 34,-2-236-80,-9-55 6,0 0-154,-1 1 0,1-1 0,0 0 0,0 1 0,0-1 0,0 0 0,0 1 0,0-1 0,1 0 0,-1 1 0,0-1 0,1 0-1,-1 0 1,0 1 0,2 1 0,0-4-121,-1 1 0,1-1 0,-1 1 0,0-1 0,1 0-1,-1 0 1,0 0 0,1 0 0,-1 0 0,0 0 0,0 0-1,0 0 1,0 0 0,0-1 0,0 1 0,0 0 0,0-1-1,-1 1 1,1-1 0,0 1 0,-1-1 0,1 1 0,-1-3-1,1 3-44,16-33-8413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12 328,'0'0'21229,"-9"0"-20221,141 14 207,-70-12-6678,-62-2 5264,1 0 1,-1 0-1,0 0 0,1 0 0,-1 0 0,0 0 1,1 0-1,-1 0 0,0 0 0,1 0 0,-1-1 1,0 1-1,1 0 0,-1 0 0,0 0 1,1-1-1,-1 1 0,0 0 0,0 0 0,1-1 1,-1 1-1,0 0 0,0 0 0,0-1 0,0 1 1,1 0-1,-1-1 0,0 1 0,0 0 0,0-1 1,0 1-1,0 0 0,0-1 0,0 1 0,0-1 1,0 1-1,0 0 0,0-1 0,0 1 0,0 0 1,0-1-1,0 1 0,0 0 0,0-1 0,0 1 1,0-16-7783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156 182 10202,'-156'-173'5025,"156"170"-3840,0 0-65,0 0 1264,28 3-1520,8 0 273,1 0-113,9 0-448,-9 0-360,-1 0-160,-8 0-56,-10 0-704,0 0-1216,-8 0-2681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8570,'0'0'11300,"2"-3"-10639,0 1-583,-1 0-1,1 0 1,0 1-1,0-1 1,0 1 0,0-1-1,0 1 1,0 0 0,0 0-1,0 0 1,0 0-1,1 0 1,-1 0 0,0 1-1,1-1 1,-1 1-1,0-1 1,1 1 0,-1 0-1,4 0 1,70 1 1206,-46 0-937,122 1 455,-3-1-3149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10442,'0'0'10482,"14"18"-9487,212 257 2258,-216-262-3191,3 4-70,1-1 0,0-1 0,1 0 1,29 22-1,-43-37-233,0 1 1,0-1 0,0 0 0,0 0-1,0 0 1,0 1 0,0-1-1,0 0 1,0 0 0,0 0 0,0-1-1,0 1 1,0 0 0,0 0-1,0 0 1,0-1 0,0 1 0,0-1-1,0 1 1,-1-1 0,1 1-1,0-1 1,0 1 0,0-1 0,0 0-1,-1 1 1,1-1 0,0 0-1,-1 0 1,2 0 0,20-29-4398,-20 25 3498,16-25-4995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10666,'0'0'10937,"-2"4"-10285,0 4-385,0 1 0,0-1 0,1 1 0,0-1 0,0 1 0,1-1 0,1 11 0,-2 23 397,-4 9-148,-3-1 0,-2 0 0,-17 48 0,-57 142 976,65-200-1253,15-32-466,0-1 0,0 1 0,1 0 0,0 1 0,0-1 0,1 1 0,0-1 0,-2 17 0,32-41-5946,-2 1-1312,-6 2-5024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8674,'0'0'10617,"-3"-3"-10165,2 2-436,1 1 0,-1 0 0,1 0 0,-1-1 1,1 1-1,-1 0 0,1 0 0,-1-1 0,1 1 0,-1-1 1,1 1-1,0 0 0,-1-1 0,1 1 0,0-1 0,-1 1 0,1-1 1,0 1-1,0-1 0,-1 1 0,1-1 0,0 1 0,0-1 0,0 1 1,0-1-1,0 1 0,0-1 0,0 0 0,0 1 0,0-1 1,0 1-1,0-1 0,0 1 0,0-2 0,21 7 181,32 21-88,-43-20-100,-1 1 0,0 0 1,0 0-1,-1 1 0,1 0 1,-2 0-1,1 1 0,-1 0 0,-1 0 1,8 14-1,-11-17 20,-1-1 0,0 1-1,0 0 1,0 0 0,-1 0 0,0 0 0,0 0-1,0 0 1,-1 0 0,0 1 0,0-1-1,-1 0 1,0 0 0,0 0 0,0 0 0,-1 0-1,1 0 1,-1 0 0,-1-1 0,-4 10 0,-16 23 295,-38 48 0,-14 22 218,71-98-469,0 0 0,0 0 0,1 0 0,0 1 0,1 0 0,1-1 0,-1 1 0,2 0 0,0 21 0,0-29-54,1 0 0,-1 0 1,1 0-1,0 0 0,-1-1 0,1 1 0,1 0 1,-1 0-1,0-1 0,1 1 0,-1-1 1,1 1-1,0-1 0,-1 0 0,1 0 0,0 1 1,1-1-1,-1-1 0,0 1 0,1 0 1,-1-1-1,1 1 0,-1-1 0,1 1 0,0-1 1,-1 0-1,1 0 0,3 0 0,7 3-161,0-1-1,-1-1 1,1 0-1,0-1 1,16 0 0,-25-1-149,0 0 0,-1-1 0,1 1 0,0-1 1,0 0-1,0 0 0,-1 0 0,1-1 1,-1 1-1,1-1 0,-1 0 0,1 0 0,-1 0 1,0-1-1,0 1 0,0-1 0,0 1 1,0-1-1,-1 0 0,1 0 0,-1 0 0,0 0 1,0-1-1,0 1 0,1-4 0,16-26-4778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12043,'0'0'5617,"192"83"-5617,-128-56-904,-18-5-2089,-9-5-3104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10962,'0'0'7938,"-27"168"-6530,27-99-575,0 2-265,0-8-8,0-8-272,0-13-208,0-9-80,0-11-568,0-14-1057,18-3-2448,-9-5-744</inkml:trace>
  <inkml:trace contextRef="#ctx0" brushRef="#br0" timeOffset="1">212 316 11282,'0'0'6206,"1"-13"-6150,7-62 1705,-8 83-327,-5 45-642,2-25-2672,2 0-5394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1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58 8194,'0'0'10726,"-2"-9"-9862,-4-24-6,6 32-804,-1 0 1,1 0 0,0 0-1,-1 1 1,1-1 0,-1 0-1,1 0 1,-1 0 0,1 1-1,-1-1 1,1 0 0,-1 1-1,0-1 1,1 1 0,-1-1-1,0 0 1,0 1-1,0 0 1,1-1 0,-1 1-1,0-1 1,0 1 0,0 0-1,0 0 1,0-1 0,0 1-1,1 0 1,-1 0 0,0 0-1,0 0 1,0 0 0,0 0-1,0 0 1,0 1 0,-1-1-1,-28 11 94,22-2-92,0 0-1,0 1 1,1 0 0,0 0 0,1 1 0,0-1-1,0 2 1,1-1 0,1 0 0,0 1 0,0 0-1,2 0 1,-3 15 0,-1 21 209,1 96 0,5-132-251,-1 10 23,1 1-1,2 0 1,0-1-1,1 1 0,1-1 1,12 35-1,57 162 111,-69-203-104,-1 0 0,-1 0 0,0 0 0,-1 0 0,-2 21 0,1-13 46,0-21-72,-1 0 1,1 0 0,0-1 0,-1 1-1,0 0 1,0 0 0,1-1-1,-1 1 1,-1-1 0,1 1 0,0-1-1,-1 1 1,1-1 0,-1 0-1,0 0 1,0 0 0,0 0 0,-3 3-1,0-1 6,0-1 0,-1 1-1,1-1 1,0-1-1,-1 1 1,0-1-1,1 0 1,-11 2-1,10-2-175,0-1 0,0 0 0,0 0 0,0-1 0,0 1 0,0-1-1,0 0 1,0-1 0,0 0 0,0 0 0,0 0 0,0-1 0,1 1-1,-1-1 1,1-1 0,-1 1 0,1-1 0,-9-6 0,10 5-188,1 0 0,0 0 0,0 0 1,0 0-1,0 0 0,1-1 0,0 0 0,0 1 1,0-1-1,0 0 0,-1-10 0,-1-57-5333,4 52 3437,0-41-6351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2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0 438 10458,'0'0'9709,"14"6"-9577,-5-1-105,-3-2-7,0 0 1,0 0-1,0-1 1,1 0-1,-1 0 1,1 0-1,-1 0 1,1-1 0,0-1-1,-1 1 1,1-1-1,0 0 1,-1 0-1,9-2 1,-4-1 10,-1-1 0,-1 0 0,1 0 0,0-1 0,-1-1 0,0 1 0,-1-1 1,1-1-1,11-11 0,-15 13 27,0 0-1,0 0 1,-1 0 0,0-1-1,0 0 1,-1 0 0,1 0 0,-1 0-1,-1 0 1,1 0 0,-1-1 0,0 0-1,0 1 1,-1-1 0,1-13 0,-1-30 344,1 31-351,-1 0-1,-1-1 1,-1 1 0,-1 0 0,-1 0-1,0 0 1,-9-25 0,49 78-541,-2 8 539,-2 1-1,-2 2 0,-2 1 0,-2 1 1,27 67-1,-50-106-43,-1 0 0,0 1 0,0 0 0,-1-1 0,0 1 0,-1 0 0,0 0 0,0 0 0,-1 0 0,0 0 0,-1 0 0,-1 9 0,1-16 6,0-1 0,0 1 1,0-1-1,0 0 0,0 1 0,0-1 0,-1 0 0,1 0 1,0 0-1,-1 0 0,1 0 0,-1 0 0,1 0 0,-1 0 1,1-1-1,-1 1 0,0 0 0,0-1 0,1 0 0,-1 1 0,0-1 1,1 0-1,-4 0 0,-50 1 115,39-2-105,5 1-16,0-1 0,0 0 0,1 0 1,-1-1-1,1-1 0,-1 0 0,-12-5 0,20 5 23,3 3-110,30 0-154,5 0 331,-4 1-24,-1-1 0,1-1 0,0-2 0,50-12 0,-72 13-67,-1-1-1,0 0 1,0 0-1,0-1 1,-1 0 0,1 0-1,-1-1 1,0 0-1,0 0 1,-1-1-1,1 0 1,-1 0 0,-1 0-1,1-1 1,-1 0-1,0 0 1,0 0 0,-1-1-1,0 1 1,-1-1-1,6-16 1,-1-11 27,-2 0-1,-1 0 1,-1 0 0,-3-1-1,0 0 1,-8-55 0,6 81-22,0-1 1,0 1-1,-1-1 1,-1 1-1,0 0 1,0 0-1,-1 0 1,-5-9-1,3 17 31,4 29-241,7 61 205,3-1 0,30 126 1,-34-190-5,-2-15 5,0-1 0,0 1 0,1-1 0,0 1 0,0-1 0,1 0 0,0 0 0,7 9 0,-10-15 0,0 0-1,0 1 1,0-1 0,0 0 0,0-1-1,0 1 1,0 0 0,0 0 0,0 0-1,1-1 1,-1 1 0,0 0-1,0-1 1,1 1 0,-1-1 0,0 0-1,1 1 1,-1-1 0,1 0 0,2 0-1,-3-1 3,1 1-1,0-1 0,0 0 0,0 0 1,0 0-1,-1 0 0,1 0 0,0-1 1,-1 1-1,1 0 0,-1-1 0,0 1 1,1-1-1,-1 0 0,0 1 0,0-1 1,0 0-1,0 0 0,1-2 0,20-45 114,29-87-1,-14 33-99,-20 51-15,-14 38-5,2 0 1,0 0 0,0 1-1,13-23 1,-16 33-14,8 60-133,-2-12 174,22 76 0,-5-25-13,-23-88-13,1 1 0,0-1 0,0 0 0,0 0 0,1-1 0,10 15 0,-14-21-3,1 0-1,0 1 1,0-1-1,-1 0 1,1 0-1,0 0 1,0 0-1,0 0 1,1 0-1,-1 0 1,0 0 0,0 0-1,0 0 1,1 0-1,-1-1 1,0 1-1,1-1 1,-1 1-1,1-1 1,-1 1-1,1-1 1,-1 0 0,0 0-1,1 0 1,-1 0-1,1 0 1,-1 0-1,1 0 1,-1 0-1,1-1 1,-1 1-1,1 0 1,-1-1-1,0 1 1,1-1 0,-1 0-1,0 1 1,1-1-1,-1 0 1,0 0-1,0 0 1,0 0-1,0 0 1,0 0-1,0 0 1,0 0 0,2-2-1,17-26 4,0 0-1,-2-2 0,20-43 1,20-36-55,-58 109 60,1-1-1,0 1 0,-1 0 0,1-1 0,0 1 0,0 0 1,0 0-1,-1 0 0,1-1 0,1 1 0,-1 0 1,0 0-1,0 0 0,0 1 0,0-1 0,2-1 0,10 29 212,-12-27-218,18 60 543,13 72-1,-24-88-557,3-1 0,1 0 0,2 0 0,27 54 0,-39-94-109,-1 1 1,1-1-1,0 0 0,0 0 1,1-1-1,-1 1 1,1 0-1,-1-1 0,1 1 1,0-1-1,0 0 1,0 0-1,0 0 0,0 0 1,6 2-1,35 2-6235,-16-6-953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9250,'0'0'13160,"24"4"-11984,5 0-865,18 3 272,47 14 0,-53-12-757,1-2 1,-1-1 0,52-1-1,-83-8-6159,-1-2-749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11 105 9218,'0'0'15265,"-10"0"-14597,63 1-27,95-3-317,-143 2-463,-1-1-1,1 1 0,-1-1 1,0 0-1,1 0 0,-1-1 1,0 1-1,0-1 1,0 0-1,0 0 0,0-1 1,0 1-1,-1-1 0,1 0 1,-1 1-1,4-6 1,-4 5-836,0-1 1,0 0 0,-1 0 0,0 0-1,0 0 1,0 0 0,0-1 0,-1 1 0,2-8-1,5-10-7208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1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14963,'0'0'10442,"12"0"-10063,240 0 621,-251 0-1621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63 12363,'0'0'6588,"5"-4"-6143,5-3-374,0 1 1,0 0-1,0 1 0,1 0 1,0 0-1,0 1 0,1 1 1,-1 0-1,1 0 0,-1 1 1,13-1-1,137-4 1140,-159 7-1168,0 1-1,0-1 0,0 1 1,0-1-1,0 1 0,0 0 1,0 0-1,0 0 1,0 0-1,-1 0 0,1 0 1,0 0-1,-1 0 0,1 1 1,-1-1-1,1 1 1,-1-1-1,0 1 0,1 0 1,-1 0-1,0-1 0,0 1 1,0 0-1,-1 0 1,1 0-1,0 0 0,-1 0 1,1 0-1,-1 0 0,0 0 1,1 0-1,-1 0 1,0 0-1,-1 4 0,2 8 251,-1 0 0,-1 0-1,-4 26 1,1-24-171,-1-1 0,-1 1 0,0-1 0,0-1 0,-2 1 0,0-1 0,0 0 0,-2-1-1,-18 22 1,10-15-76,-1 0 0,-1-2 0,0 0-1,-1-2 1,-26 16 0,39-27-125,-1 0 0,1-1 1,-1 0-1,0-1 0,0 1 1,0-2-1,0 1 0,-1-1 1,1-1-1,-1 0 0,-12 0 1,21-1-61,-1 0 0,1 0 0,0-1 0,-1 1 0,1 0 0,0-1 0,0 1 0,-1-1 0,1 0 0,0 1 0,0-1 0,0 0 0,0 0 0,-1 1 0,1-1 0,0 0 1,1 0-1,-1 0 0,0 0 0,0 0 0,0-1 0,1 1 0,-1 0 0,0 0 0,1 0 0,-1-1 0,1 1 0,-1 0 0,1-1 0,0 1 0,0 0 0,0-1 0,-1 1 0,1 0 0,0-1 1,1 1-1,-1 0 0,0-3 0,1-3-952,-1 0 1,1 0-1,1 0 1,-1 0-1,1 0 1,5-11-1,17-23-7194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2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11690,'0'0'9583,"-10"26"-8794,-33 89-165,39-101-459,0 0 0,2 0-1,0 1 1,0-1 0,1 1-1,1-1 1,0 1 0,2-1-1,-1 1 1,2-1 0,6 24 0,-5-24-152,1-1 0,0 0 0,1 0 1,0 0-1,1-1 0,0 0 0,1 0 1,1 0-1,-1-1 0,2-1 0,0 0 1,0 0-1,12 9 0,-18-17-435,-1 0-1,0-1 1,1 1 0,-1-1 0,1 1 0,-1-1-1,8 2 1,-6-2-668,0-1 1,0 1-1,-1-1 1,1 0-1,0 0 1,0 0-1,0-1 0,0 0 1,7-2-1,7-10-7556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12411,'0'0'9030,"5"-11"-8797,-3 5-192,0 1 0,0 0-1,1-1 1,0 1 0,0 0 0,0 0-1,1 1 1,-1-1 0,1 1 0,0-1 0,1 1-1,-1 0 1,1 1 0,0-1 0,-1 1-1,2 0 1,-1 0 0,6-2 0,0 1 114,0 1 0,1 0 1,-1 0-1,1 1 0,-1 1 0,19 0 1,-30 1-148,1 0 0,-1 0 0,1 1 1,0-1-1,-1 0 0,1 1 1,-1-1-1,1 0 0,-1 1 0,1-1 1,-1 1-1,1-1 0,-1 1 0,1-1 1,-1 1-1,1-1 0,-1 1 0,0-1 1,0 1-1,1-1 0,-1 1 0,0 0 1,0-1-1,1 1 0,-1 0 1,0-1-1,0 1 0,0 0 0,0-1 1,0 2-1,1 22 116,-1-22-80,1 10 28,-1-1 0,0 1 1,-1-1-1,0 1 0,-1-1 0,0 1 1,0-1-1,-1 0 0,-1 0 1,0 0-1,-1-1 0,0 1 0,0-1 1,-8 11-1,-7 6 8,-1 0-1,-1-1 1,-34 31 0,39-48 30,9-14-172,5-26 372,3 21 65,22 17 228,3 2-446,1-1 0,0-1 0,1-1 0,0-1 0,36 1 1,-50-6-467,0 0 1,0-2 0,0 1 0,0-2 0,17-4 0,-18 3-475,-1-1 1,1 0-1,-1-1 1,0 0-1,-1 0 1,14-11-1,23-24-6969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9058,'0'0'10609,"-5"0"-9612,-9 2-149,21 0 639,25 6-594,57 20 177,92 36-619,-179-63-442,-1-1 1,0 1-1,1-1 0,-1 1 0,0 0 0,0 0 0,0 0 0,1-1 0,-1 1 0,0 0 0,0 0 0,0 1 0,0-1 0,-1 0 0,1 0 0,0 0 0,0 0 0,-1 1 0,1-1 0,-1 0 0,1 1 0,-1-1 0,1 1 0,-1-1 1,0 0-1,0 1 0,0-1 0,0 1 0,0-1 0,0 1 0,0-1 0,0 0 0,0 1 0,-1-1 0,0 3 0,-1 1 35,0 0 1,-1 0-1,0 0 0,0 0 1,0 0-1,0-1 0,-8 8 1,-239 241 784,241-244-782,1 0-1,0 1 1,0 0 0,1 0-1,1 1 1,0 0 0,0 0-1,1 0 1,0 1 0,1-1 0,0 1-1,1 0 1,1 1 0,0-1-1,-1 22 1,3-31-47,0 0 1,1 0-1,-1-1 1,1 1 0,-1 0-1,1 0 1,0-1-1,0 1 1,0 0-1,1-1 1,-1 1-1,0-1 1,1 1-1,0-1 1,0 0-1,-1 0 1,4 3-1,0-1 3,0 0 1,1 0-1,-1-1 0,1 1 0,0-1 0,0 0 0,7 2 1,6 1 11,0-1 0,0-1 0,0-1 0,20 2 1,-28-4-83,-2 0 50,0-1 0,-1 1 0,1-1 1,0-1-1,-1 1 0,9-3 0,-15 2-122,0 1 0,0-1-1,0 0 1,0 0-1,-1 0 1,1 0-1,0 0 1,-1 0 0,1-1-1,-1 1 1,1 0-1,-1-1 1,1 1-1,-1-1 1,0 1 0,0-1-1,0 0 1,0 0-1,0 1 1,0-1 0,-1 0-1,1 0 1,0 0-1,-1 0 1,0 0-1,1 0 1,-1 0 0,0 0-1,0 0 1,0-4-1,0-59-9730,0 34 2203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1408,'0'0'21213,"82"6"-20405,-27 7-376,-9-2-272,0-2-152,-10-4-8,1 1-584,-9 2-1112,-1 0-2345,-18 0-2241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12635,'0'0'7195,"3"0"-7045,6 0 14,-1 0-1,1 1 1,0-1-1,-1 2 1,1-1-1,-1 1 1,0 0-1,0 1 1,10 4-1,-14-5-97,1 1-1,-1 1 0,0-1 1,0 1-1,0-1 0,0 1 0,-1 0 1,1 0-1,-1 1 0,0-1 0,-1 1 1,1 0-1,-1-1 0,1 1 0,-2 0 1,3 9-1,1 4 65,-1 1 0,-1 0 0,-1 0 0,-1 0 0,-1 0 0,0 0 0,-2 0 0,0 0 0,-1 0 0,0-1 0,-2 1 0,0-1 0,-12 27 0,8-23-67,-1-1-1,-1 0 1,-1-1 0,-1 0 0,0-1-1,-2 0 1,0-1 0,-1-1-1,-1 0 1,-30 23 0,44-38-47,-1 1 0,1-1-1,-1 0 1,0 0 0,0-1 0,0 1 0,0-1 0,0 1 0,0-1 0,0-1 0,0 1 0,0 0 0,0-1 0,-6 0-1,8 0-16,0-1 0,0 1 0,0-1-1,0 1 1,0-1 0,0 0-1,0 0 1,0 0 0,1 0 0,-1 0-1,0 0 1,0 0 0,1-1-1,-1 1 1,1 0 0,-1-1 0,1 0-1,-1 1 1,1-1 0,0 0-1,0 0 1,0 1 0,0-1 0,0 0-1,1 0 1,-1 0 0,0 0-1,0-2 1,-1-14-5,0 1 0,0 0-1,2 0 1,2-24 0,-1-3-8,-1 42 14,0 0 1,0 1 0,0-1-1,0 0 1,1 1-1,-1-1 1,0 1 0,1-1-1,-1 1 1,1-1-1,-1 1 1,1-1 0,0 1-1,0-1 1,-1 1-1,1 0 1,0-1 0,0 1-1,0 0 1,1 0-1,-1 0 1,0 0 0,0 0-1,1 0 1,-1 0-1,2-1 1,1 1 21,0 0 0,0 0 0,-1 0 0,1 1 0,0-1 0,0 1 0,0 0 0,-1 0 0,1 0 0,7 2 0,3 1 97,0 1-1,0 0 1,0 1 0,-1 0 0,13 8 0,20 16 146,-1 3 1,54 49 0,-96-79-267,1 2-126,0-1 1,1 0-1,0 0 1,-1 0-1,1 0 1,0-1-1,1 0 1,-1 0-1,0 0 1,0-1-1,1 1 0,-1-1 1,1-1-1,7 1 1,-10-1-303,1 0 0,-1-1 1,1 1-1,0-1 0,-1 0 1,1 0-1,-1 0 0,0-1 1,1 1-1,-1-1 0,0 1 0,0-1 1,0 0-1,4-4 0,21-23-5789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12003,'0'0'11602,"128"-5"-11546,-91 5-56,-9 0-408,-1 0-544,1-3-601,-19-19-831,0 0-2361,-9 0-1080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2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15187,'0'0'7901,"28"4"-7608,89 16-156,-105-18-125,0 1 0,-1 0 0,1 1 0,-1 0 0,0 1 0,-1 0 0,1 0 0,-1 1 0,0 1 0,0 0 0,-1 0 0,0 1 0,10 11 0,-15-15 15,-1 1 1,0 0 0,0-1-1,0 1 1,0 1 0,-1-1-1,0 0 1,0 0 0,0 1-1,-1 0 1,0-1 0,0 1-1,0 0 1,-1-1 0,1 1-1,-1 0 1,-1-1 0,1 1-1,-1 0 1,0-1 0,-1 1-1,1 0 1,-1-1 0,0 0 0,-4 8-1,0-4 32,0 1 0,0-1 0,-1 0 0,0-1 0,-1 0 0,1 0 0,-2-1 0,1 0 0,-1 0 0,0-1 0,-13 7 0,8-5-329,-1-1 0,0 0 0,-1-1 0,1 0 0,-1-1 0,0-1 0,-17 2 0,31-6 77,0 1 0,0-1 0,0 0 0,0 0 0,0 0 0,0 0 0,0 0 0,1 0 0,-1 0 0,0-1 0,0 1 0,0-1 0,0 1 0,0-1 0,1 0 0,-1 0-1,-3-1 1,4 0-369,0 0 0,0 0 0,0 0 0,0 0 0,0 0 0,0 0 0,0 0 0,1 0 0,-1 0-1,1-1 1,0 1 0,-1 0 0,1 0 0,0 0 0,1-5 0,-1-28-8923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10402,'0'0'12808,"21"-1"-11658,39 1-204,77 9 0,-131-8-1172,74 7 1058,-45-9-6802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 10170,'0'0'10580,"-3"-2"-9803,-9-7-66,9 6 13,3 6-81,-16 201 1733,4-93-1910,-7 66 187,-61 243 1,76-403-638,1 0-1,1 1 1,1-1 0,0 24 0,14-40-164,99-3 168,-35 0 164,-1 3-1,77 11 0,-150-12-372,-1 0 1,1 1-1,-1-1 0,0 0 0,1 0 0,-1-1 0,1 1 0,-1 0 0,1-1 0,-1 1 0,0-1 0,1 0 1,-1 0-1,0 0 0,0 0 0,1 0 0,-1-1 0,0 1 0,0 0 0,-1-1 0,1 0 0,3-3 0,15-12-3987,6 1-3171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53 9298,'0'0'11646,"-15"-9"-11001,-49-26-199,62 34-394,0 0 0,0 0 0,0 0 0,0 0 0,0 0 0,0 0-1,0 1 1,0-1 0,0 1 0,0 0 0,0-1 0,0 1 0,-1 0-1,1 0 1,0 0 0,0 1 0,0-1 0,0 0 0,0 1 0,-1 0-1,1-1 1,0 1 0,0 0 0,0 0 0,0 0 0,1 0 0,-1 0-1,0 1 1,0-1 0,1 0 0,-1 1 0,1-1 0,-1 1 0,1 0-1,0-1 1,-1 1 0,1 0 0,0 0 0,-1 3 0,-2 6 121,0 1 1,1-1-1,0 0 0,1 1 1,-2 18-1,3-18 24,-3 15-1,2 1 0,0 0 0,2 0 1,2 0-1,0-1 0,2 1 0,1 0 0,11 37 0,-5-30-90,-2 0-1,-1 0 0,-1 1 0,-3 0 0,1 54 0,-5-79-91,0-1 0,-1 1 0,0 0 0,-1-1 0,0 0 0,-8 20 0,10-28-89,-1 0 0,0 1 1,0-1-1,-1 0 0,1 0 0,0 0 0,-1 0 0,1 0 0,-1 0 0,0 0 1,1 0-1,-1 0 0,0-1 0,0 1 0,0-1 0,-1 0 0,1 1 0,0-1 0,0 0 1,-1 0-1,1-1 0,0 1 0,-1 0 0,1-1 0,-1 1 0,1-1 0,-1 0 0,1 0 1,-1 0-1,1 0 0,-1 0 0,1-1 0,-1 1 0,1-1 0,-4-1 0,2 1-373,1-1 0,0 0-1,0 0 1,-1 0-1,1 0 1,1 0-1,-1-1 1,0 1 0,1-1-1,-1 0 1,1 0-1,0 0 1,0 0 0,0 0-1,-3-6 1,3 6-53,-24-37-5735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11002,'0'0'13747,"156"33"-12955,-119-25-255,-1-2-161,1-4-152,-19-2-80,1 0-144,-1 0 0,-9 0-1056,-9-5-441,9-9-1111,-9-2-4346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5:5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8666,'0'0'12356,"12"-7"-11600,3 7-594,0 0 0,0 1-1,0 0 1,0 1 0,-1 1 0,1 0 0,-1 2 0,17 6-1,8 0 55,-33-9-166,1-1 0,-1 1 0,0 1 0,0-1 0,0 1 0,0 0 0,0 0 0,-1 1 0,0 0 0,1 0 0,-1 0 0,-1 0-1,7 7 1,-9-6 28,1-1 0,-1 0 1,0 1-1,0-1 0,0 1 0,-1-1 0,1 1 0,-1 0 0,0 0 0,0 0 0,-1 0 0,0-1 0,0 1 0,0 0 0,0 0 0,-1 0 0,0 0 0,-2 7 0,-2 5 66,-1-1 1,-1-1-1,-1 1 0,0-1 0,-1-1 0,-15 21 1,1-2 20,-28 43 138,-41 67 382,88-137-665,1 0 1,0 1-1,0-1 0,1 1 0,0 0 0,0-1 0,1 1 1,0 0-1,0 0 0,0 0 0,1 0 0,0 0 1,1 0-1,-1 0 0,3 11 0,-1-16-44,-1-1 0,1 1 0,0 0 0,-1 0 0,1-1 0,0 1 0,0-1 0,0 1 0,0-1 0,0 0-1,0 0 1,1 0 0,-1 0 0,0 0 0,1-1 0,-1 1 0,0 0 0,1-1 0,-1 0 0,1 0 0,-1 0 0,4 0 0,58-1-922,-62 1 913,0 0-90,0 0 0,0 0-1,-1-1 1,1 1 0,0-1 0,0 1 0,0-1 0,-1 0 0,1 1 0,0-1 0,-1 0 0,1 0 0,-1 0 0,1 0-1,-1-1 1,1 1 0,-1 0 0,0 0 0,1-1 0,-1 1 0,0-1 0,0 1 0,0-1 0,0 0 0,-1 1-1,1-1 1,1-3 0,0-3-1020,-1 0 0,0-1 0,0 1-1,-1 0 1,0-9 0,0 6-1115,0-17-3634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10266,'0'0'12667,"146"33"-12403,-100-28-264,9 1-128,-9-4-1264,18 1-1329,-18 0-3312,0 2-2993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11923,'0'0'8768,"6"-24"-8166,1-8-448,1-3 211,1 0 1,16-38-1,-14 47 217,-6 19 216,-2 12 1697,-3 525 1275,9-462-2971,-9-68-621,9-22-5608,-9 11-221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18 10986,'0'0'11225,"-1"-1"-11200,1 1-1,0 0 1,0-1-1,0 1 0,0-1 1,0 1-1,0 0 0,0-1 1,0 1-1,0-1 1,0 1-1,0 0 0,0-1 1,0 1-1,0-1 0,0 1 1,0-1-1,1 1 0,-1 0 1,0-1-1,0 1 1,0 0-1,1-1 0,-1 1 1,0 0-1,1-1 0,-1 1 1,1-1-1,1 0 5,1 0 0,-1 0 0,1 1 0,0-1 0,-1 0 0,1 1 0,0-1 0,-1 1 0,1 0 0,0 0 0,0 0 0,-1 1 0,1-1 0,0 0 0,0 1 0,3 1 0,-1-1 39,1 1-1,-1 0 0,0 0 0,0 0 0,0 1 1,0-1-1,7 7 0,-7-5-30,-1 1 0,-1-1 0,1 1 0,-1 0 0,0 0-1,0 0 1,0 0 0,0 0 0,-1 1 0,0-1 0,0 1 0,-1-1 0,1 1-1,-1 0 1,-1 0 0,1 0 0,-1 0 0,0-1 0,0 1 0,-1 0 0,1 0 0,-1 0-1,-1 0 1,1-1 0,-1 1 0,0 0 0,-4 7 0,-6 13 110,-1 0 0,-1-1-1,-2-1 1,-20 26 0,-173 233 843,204-277-959,-1 1 0,2-1 0,-1 2-1,1-1 1,0 0 0,1 1 0,-1 0 0,2-1 0,-1 1 0,1 0 0,0 1 0,1-1 0,0 0 0,0 14 0,1-19-24,1 1 0,0-1 1,-1 0-1,2 0 0,-1 0 0,0 0 1,1 0-1,-1 0 0,1 0 0,0 0 1,0 0-1,0-1 0,0 1 1,1-1-1,-1 0 0,1 1 0,-1-1 1,1 0-1,0 0 0,0-1 0,-1 1 1,1-1-1,1 1 0,-1-1 0,0 0 1,4 1-1,13 4 39,1 0 0,38 5 0,-54-11-43,47 7 10,0-3 0,0-3-1,65-5 1,-108 4-110,0-1 1,0-1-1,0 0 1,16-5-1,-24 7-46,1-1 0,-1 1-1,0-1 1,0 1-1,1-1 1,-1 1 0,0-1-1,0 0 1,0 0-1,0 0 1,0 0 0,0 1-1,0-1 1,0-1-1,0 1 1,0 0 0,0 0-1,-1 0 1,1 0-1,0 0 1,-1-1 0,1 1-1,-1 0 1,0-1-1,1 1 1,-1 0 0,0-1-1,0 1 1,0 0-1,0-1 1,0 1 0,0-1-1,0 1 1,0 0-1,0-1 1,-1 1-1,1 0 1,0-1 0,-1 1-1,0 0 1,0-2-1,-16-15-5673,-9 3-2120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11811,'0'0'11770,"192"-11"-11658,-146 11-112,0 0-680,18 0-888,-18 0-2593,-9 0-2801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10866,'0'0'9198,"13"-5"-8863,7 0-272,-1 0 0,1 1 0,-1 1-1,1 0 1,0 2 0,0 0 0,29 4 0,-48-3-55,0 0 0,-1 0 0,1 0 1,0 0-1,0 0 0,0 0 0,0 0 0,-1 0 1,1 0-1,0 1 0,0-1 0,0 0 0,-1 1 1,1-1-1,0 1 0,0-1 0,-1 1 0,1-1 1,0 1-1,-1-1 0,1 1 0,-1-1 0,1 1 1,-1 0-1,1 0 0,-1-1 0,1 1 0,-1 0 1,0 0-1,1-1 0,-1 1 0,0 0 0,0 0 1,1 0-1,-1-1 0,0 1 0,0 0 1,0 0-1,0 0 0,0 0 0,0 0 0,0-1 1,-1 1-1,1 0 0,0 0 0,0 0 0,-1-1 1,1 1-1,0 0 0,-1 0 0,1-1 0,-1 1 1,1 0-1,-2 0 0,-1 4 23,0-1-1,0 0 1,-1-1-1,1 1 1,-1-1 0,0 1-1,-5 2 1,-1 1 272,-1-1 1,0 0-1,0 0 1,-1-1-1,1-1 0,-1 0 1,0 0-1,0-1 1,-14 1-1,32-3-248,-1 0 0,1 1 1,0 0-1,0 0 0,9 4 0,5 2 85,-1-2-28,1 0 0,-2 1 0,1 0 0,-1 2 0,0 0 0,0 2 0,-1-1 0,-1 2 0,30 27 0,-43-36-73,-1-1 0,0 1 0,1 0 0,-1 1 0,0-1 0,-1 0 0,1 0 0,-1 1 0,1-1 0,-1 1 0,0-1 0,0 1 0,0 0-1,-1 0 1,0-1 0,1 1 0,-1 0 0,0-1 0,-1 1 0,1 0 0,-1 0 0,0-1 0,1 1 0,-2-1 0,1 1 0,0-1 0,-3 6 0,-1-2 15,1 1 0,-1-1 0,0-1 0,0 1-1,-1-1 1,1 0 0,-2 0 0,1-1 0,-1 1 0,1-2 0,-9 6 0,-2-2 32,1-1 1,-1-1-1,0 0 1,-1-1-1,1-1 1,-1 0-1,0-2 1,0 0 0,-27-1-1,44-1-258,7 0-1600,70-8-5076,-30-3 273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2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10202,'0'0'11051,"-64"159"-9283,64-93-528,0-2-592,28-9-280,-1-9-240,10-13-128,0-8-288,-10-14-360,19-8-1336,9-3-2641,-9-25-2113,-10-2-2440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17340,'0'0'7457,"146"-3"-7457,-109 3-560,-9 0-808,-1-3-945,-9-5-2432,-8 0-2072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11666,'0'0'10723,"156"-22"-10723,-101 19-680,28-5-1641,-28 3-3552,0-4-5842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 8002,'0'0'14197,"0"-10"-12414,-5 100-288,-33 178 0,11-104-1130,24-139-302,2 46 1,1-38-18,1-31-49,-1-1 1,0 1-1,0 0 1,1-1-1,-1 1 0,1-1 1,-1 1-1,1-1 1,-1 1-1,1-1 1,0 1-1,0-1 0,0 0 1,0 1-1,0-1 1,0 0-1,0 0 1,1 0-1,-1 0 0,0 0 1,0 0-1,1 0 1,-1 0-1,1 0 1,-1-1-1,1 1 0,-1 0 1,1-1-1,0 0 1,-1 1-1,1-1 1,1 0-1,9 2-7,-1-1 0,1 0-1,19-2 1,-13 0 27,209 1 336,-225 0-341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18 9130,'0'0'13435,"-8"-5"-12963,-15-7-346,23 12-116,-1-1 0,1 1 0,0 0 0,-1 0 0,1 0 0,-1 0 0,1 0 0,-1 0 0,1 0 0,0 0 0,-1 0 0,1 0 0,-1 1 0,1-1 0,0 0 0,-1 0 0,1 0 0,-1 0 0,1 1 0,0-1 0,-1 0 0,1 0 1,0 1-1,-1-1 0,1 0 0,0 0 0,0 1 0,-1-1 0,1 1 0,-2 4 84,1 1 0,0-1 1,0 0-1,1 0 0,0 1 1,0-1-1,1 8 0,-1 9 81,-1 7 61,2 0-1,1 0 1,1-1-1,10 39 1,50 214 992,-55-236-1084,-2 0 0,0 85 0,-6-129-170,-1 1 1,1-1-1,0 1 0,0-1 1,-1 1-1,1-1 0,-1 0 1,1 1-1,-1-1 0,0 1 1,1-1-1,-1 0 0,0 0 1,0 0-1,0 1 0,0-1 0,0 0 1,0 0-1,0 0 0,0 0 1,-1-1-1,1 1 0,0 0 1,0 0-1,-1-1 0,1 1 1,-1-1-1,1 1 0,0-1 1,-1 1-1,1-1 0,-1 0 0,1 0 1,-3 0-1,1 0-191,0 1 0,-1-1 0,1-1-1,-1 1 1,1 0 0,0-1 0,-1 0-1,1 0 1,0 0 0,-1 0 0,1 0 0,0-1-1,0 1 1,0-1 0,-4-3 0,-4-7-1406,1 0 1,0-1-1,-13-22 0,4 5-1928,-18-24-3775</inkml:trace>
  <inkml:trace contextRef="#ctx0" brushRef="#br0" timeOffset="1">0 359 6673,'0'0'15244,"183"33"-13908,-128-24-664,0-4-456,-9-5-216,-9 0-64,0 0-992,-1 0-1321,-17 0-2208,8-5-2608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10234,'0'0'13807,"-1"-4"-13413,0 2-460,0 0 1,1 1 0,-1-1 0,1 0 0,-1 0 0,1 0-1,0 1 1,0-1 0,0 0 0,0 0 0,0 0 0,0 0 0,1 1-1,-1-1 1,0 0 0,1 0 0,0 1 0,-1-1 0,1 0-1,0 0 1,0 1 0,0-1 0,0 1 0,1-2 0,1-2-51,5-6 764,-6 18-293,-1 4-3433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11626,'0'0'11732,"5"-4"-11472,1 1-208,0-1 0,1 1 0,0 0 0,-1 0 0,1 1 0,0 0 0,0 0 0,0 1 0,0 0 0,0 0 0,1 1 0,-1 0 0,10 1 0,-6-1-9,-1 0 1,0 1 0,0 1 0,0 0-1,0 0 1,0 1 0,0 0-1,0 1 1,15 8 0,-23-10-23,0-1 0,0 1 0,0 0 0,0 1-1,0-1 1,-1 0 0,1 0 0,0 1 0,-1-1 0,0 1 0,0-1 0,1 1 0,-2 0 0,1-1 0,0 1 0,0 0 0,-1 0 0,0 0 0,1 0 0,-1-1 0,0 1 0,0 0 0,-1 0 0,1 0 0,-1 0 0,1-1 0,-1 1 0,0 0 0,0-1 0,-1 4 0,-3 6 96,-1 0 0,0 0 0,0-1 1,-15 20-1,-123 173 824,140-198-880,0 1 0,1-1-1,-1 1 1,1 0-1,1 1 1,-1-1-1,1 0 1,1 1 0,-1-1-1,1 1 1,0 9-1,1-14-50,0 0 0,0 0 0,1 0 0,-1-1 0,1 1 0,0 0 0,0 0-1,0 0 1,0 0 0,0-1 0,1 1 0,-1-1 0,1 1 0,0-1 0,-1 1 0,1-1 0,0 0-1,0 0 1,1 0 0,-1 0 0,0 0 0,1-1 0,-1 1 0,1-1 0,0 1 0,-1-1-1,1 0 1,0 0 0,0 0 0,3 0 0,12 3-227,0-1 1,0-1-1,0-1 1,0 0-1,0-1 1,0-1-1,18-4 1,-34 5 78,-1-1-1,0 0 1,0 1 0,1-1 0,-1 0 0,0 0 0,0 1 0,0-1 0,0 0 0,0 0 0,0 0 0,0 0 0,0 0 0,0-1 0,0 1 0,-1 0 0,1 0-1,-1 0 1,1-1 0,-1 1 0,1 0 0,-1-1 0,1 1 0,-1-1 0,0 1 0,0 0 0,0-1 0,0 1 0,0 0 0,0-1 0,0 1 0,0-1-1,-1 1 1,0-2 0,1-6-1928,0-8-4014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11242,'0'0'14034,"29"1"-13316,215 5 528,-225-5-1119,-7-1 20,0 0 0,0 1-1,0 1 1,13 3 0,-21 5-448,1-7-2958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12227,'0'0'9788,"8"-5"-9564,1 1-116,1 0-1,-1 0 1,1 1-1,0 1 1,0-1-1,0 2 1,0-1-1,13 1 1,94 3 577,-115-2-672,-1 1-1,0-1 1,0 0 0,1 1 0,-1 0-1,0-1 1,0 1 0,0 0 0,0-1 0,0 1-1,0 0 1,0 0 0,0 0 0,0 0 0,0 0-1,0 0 1,-1 0 0,1 0 0,0 1-1,-1-1 1,1 0 0,-1 0 0,1 1 0,-1-1-1,1 0 1,-1 0 0,0 1 0,0-1-1,0 0 1,0 1 0,0 2 0,0 0 67,0 1 0,0 0 1,0 0-1,-1-1 0,0 1 0,0 0 0,-3 8 1,-2-3-19,-1 0 0,0-1 0,0 0 0,-1 0 1,0 0-1,-1-1 0,0-1 0,0 1 0,-1-1 1,-13 7-1,8-5 4,2 1 1,-1 0-1,1 1 0,-14 15 1,27-26-58,-1 1 1,1-1-1,0 1 1,-1-1-1,1 1 1,-1-1-1,1 1 1,0-1-1,0 1 1,-1-1-1,1 1 1,0 0-1,0-1 1,0 1-1,-1-1 1,1 1-1,0 0 1,0-1-1,0 1 1,0-1-1,0 1 1,0 0-1,0-1 1,0 1-1,1 0 1,-1-1-1,0 1 1,0-1-1,0 1 1,1-1-1,-1 1 1,0 0-1,1-1 1,-1 1-1,0-1 1,1 0-1,-1 1 1,1-1-1,-1 1 0,1-1 1,-1 1-1,1-1 1,-1 0-1,1 1 1,-1-1-1,1 0 1,-1 0-1,1 1 1,0-1-1,0 0 1,37 10 253,-29-9-123,23 5 3,1-2 0,56 0 0,-71 5-5627,-8-4-1672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10578,'0'0'12422,"-2"5"-11540,-3 23-407,1-1-1,1 0 1,2 1-1,1 0 1,3 31-1,-1 17-52,-2-66-371,0 28 199,0-1-1,3 0 1,11 60 0,-13-92-463,6 9 354,1-12-2422,7-3-4051,0-3-741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 1168,'0'0'21940,"-1"0"-21907,1 0 1,0 0-1,0 0 1,0-1-1,0 1 1,-1 0-1,1 0 1,0 0-1,0 0 1,0 0-1,0 0 1,0-1-1,0 1 1,-1 0-1,1 0 0,0 0 1,0 0-1,0-1 1,0 1-1,0 0 1,0 0-1,0 0 1,0-1-1,0 1 1,0 0-1,0 0 1,0 0-1,0 0 1,0-1-1,0 1 1,0 0-1,0 0 1,0 0-1,0-1 1,0 1-1,0 0 1,0 0-1,0 0 1,1 0-1,-1-1 1,0 1-1,0 0 1,0 0-1,0 0 1,0 0-1,0 0 1,0-1-1,1 1 1,-1 0-1,0 0 1,0 0-1,0 0 1,0 0-1,1 0 1,-1 0-1,0 0 1,0 0-1,0 0 1,1 0-1,-1 0 1,208-1 1202,-205 1-1521,0 0 1,0-1-1,0 1 1,0-1-1,0 1 1,0-1-1,0 0 0,0 0 1,0-1-1,0 1 1,0-1-1,-1 1 1,1-1-1,-1 0 1,1 0-1,3-4 0,17-26-10710,-14 16 1297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5697,'0'0'10466,"28"143"-8529,-10-75-905,9 1-616,-8-3-272,-10-11-104,0-11-40,0-16-400,-9-42-10138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3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2865,'0'0'20084,"19"8"-19719,-3-2-320,6 2-13,-1 1-1,1 2 0,-2 0 0,24 16 1,-42-25-36,1 0 1,-1 0-1,0 0 1,0 0 0,0 0-1,0 1 1,0-1-1,0 1 1,-1-1-1,1 1 1,-1 0 0,0 0-1,0 0 1,0 0-1,0-1 1,0 1 0,-1 0-1,1 0 1,-1 1-1,0-1 1,0 0-1,0 0 1,0 0 0,0 0-1,-1 0 1,0 0-1,1 0 1,-1 0-1,0 0 1,0-1 0,-3 6-1,-4 7 22,-1-1 1,0 0-1,-1 0 0,-19 19 1,11-12 43,-23 28 101,21-27 132,1 0 1,1 2-1,1 0 1,1 1 0,-15 31-1,31-55-275,-1-1 1,1 1-1,-1 0 0,1 0 1,-1 0-1,1 0 0,0 0 1,0 0-1,-1 0 0,1 0 1,0 0-1,0 0 0,0 0 1,0 0-1,0 0 0,0 0 1,0 0-1,0 0 0,1 0 1,-1 0-1,0-1 0,1 1 1,-1 0-1,0 0 0,1 0 1,-1 0-1,1 0 0,0 0 1,-1-1-1,1 1 0,-1 0 1,1-1-1,0 1 0,0 0 1,-1-1-1,1 1 0,0-1 1,0 1-1,0-1 0,0 1 1,0-1-1,0 0 0,0 1 1,-1-1-1,3 0 0,6 2 5,-1-1 0,1-1 0,-1 0-1,14-1 1,-4 0 120,-4 1-87,-1-1 0,1-1 0,-1 0 0,22-7 0,-35 9-105,0 0 0,0 0 0,1 0 0,-1 0 0,0 0 0,0 0 0,0 0 0,0-1 0,0 1 0,0 0 0,1 0 0,-1 0 0,0 0 0,0 0 0,0 0 0,0-1 0,0 1 0,0 0 0,0 0 0,0 0 0,0 0 0,0-1 0,0 1 0,0 0 0,0 0-1,0 0 1,0 0 0,0 0 0,0-1 0,0 1 0,0 0 0,0 0 0,0 0 0,0 0 0,0-1 0,0 1 0,0 0 0,0 0 0,0 0 0,0 0 0,0 0 0,0-1 0,0 1 0,-1 0 0,1 0 0,0 0 0,0 0 0,0 0 0,0 0 0,0 0 0,0-1 0,-1 1 0,1 0 0,0 0 0,0 0 0,0 0 0,-9-7-4459,-8 0-5304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14427,'0'0'10648,"20"-1"-9795,234-9 856,-208 3-2375,-45 6-266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3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1120,'0'0'22408,"-4"-5"-21782,-6-13-436,17 10 32,40 6 367,-19 2-253,453 0-271,-480 0-1292,-18 0-10921,-2 0 5008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1280,'0'0'19845,"8"16"-18592,19 34 227,67 91-1,-48-80-826,-14-17-429,1-2-1,1-2 1,70 63-1,-80-92-661,-22-10-268,7-8-2657,9-59-4622,-9 29 2547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9178,'0'0'14624,"-1"13"-13846,0-5-667,-10 93 1563,-31 124 0,31-184-1405,-141 436 2515,150-468-4384,11-14-5210,1-1 259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10850,'0'0'11679,"1"-2"-11400,0 0-262,1 1 0,-1 0 0,0 0 0,0-1 0,1 1 0,-1 0 0,1 0 1,-1 1-1,1-1 0,0 0 0,-1 0 0,1 1 0,0-1 0,-1 1 0,1-1 0,0 1 1,0 0-1,-1 0 0,3 0 0,43 0 321,-28 1-178,39-2 199,-26 0-257,0 1 0,0 1 0,60 11 0,-90-12-89,-1 0 0,0 1 0,0-1 0,0 1 0,0-1 0,0 1 0,1 0 0,-1-1 0,0 1 0,0 0 0,0-1 0,-1 1 1,1 0-1,0 0 0,0 0 0,0 0 0,-1 0 0,1 0 0,0 0 0,-1 0 0,1 0 0,-1 1 0,1-1 0,-1 0 1,0 0-1,0 0 0,1 1 0,-1-1 0,0 0 0,0 0 0,0 0 0,0 1 0,0-1 0,0 0 0,-1 0 0,1 1 0,-1 0 1,0 4 78,-1 0 0,0 0 1,0-1-1,-1 1 1,1-1-1,-1 1 0,-4 4 1,-74 91 528,-9 12-66,87-109-533,1 0 0,0 0 0,0-1 1,0 1-1,1 0 0,-1 1 0,1-1 0,0 0 0,0 0 0,0 0 1,1 1-1,-1-1 0,1 1 0,0 3 0,1-6-23,0 0-1,0-1 1,0 1 0,0-1-1,0 1 1,1-1 0,-1 1-1,0-1 1,1 0 0,-1 0-1,0 1 1,1-1 0,0 0-1,-1-1 1,1 1 0,0 0-1,-1 0 1,1-1 0,0 1-1,0-1 1,-1 1 0,1-1-1,0 0 1,0 0 0,0 0-1,3 0 1,52 4-375,-36-3-193,-14 0-382,0-1 0,0 0 0,0 0 0,0-1 0,11-1 0,-18 2 713,1 0-1,-1-1 1,1 1-1,-1 0 0,1 0 1,-1-1-1,1 1 1,-1-1-1,1 1 0,-1 0 1,0-1-1,1 1 1,-1-1-1,1 1 0,-1-1 1,0 1-1,0-1 1,1 1-1,-1-1 0,0 1 1,0-1-1,1 1 1,-1-1-1,0 1 0,0-1 1,0 1-1,0-1 1,0 0-1,0 1 0,0-1 1,0 1-1,0-2 1,0-9-4759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3321,'0'0'20172,"83"0"-19684,-46 0-296,-1 6-192,1-3-24,0-3-1064,-1 2-1297,1-2-3016,-10 3-2096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5513,'0'0'14973,"9"0"-14433,0 0-498,32 2 731,-40-2-731,0 1 1,1 0-1,-1-1 1,0 1-1,1 0 1,-1-1-1,0 1 1,0 0-1,0 0 1,0 0-1,0 0 1,0 0-1,0 0 1,0 0-1,0 0 1,0 1-1,-1-1 1,1 0-1,0 0 1,-1 1-1,1-1 1,-1 0-1,1 1 1,-1-1-1,0 1 1,0-1-1,0 1 1,0-1-1,0 3 1,0 3 81,-1-1 1,0 1 0,-1-1 0,1 1 0,-1-1 0,0 0-1,-1 0 1,0 0 0,-5 9 0,-40 56 558,11-19-41,35-49-601,0-1 0,0 1 0,1 0 0,-1-1 0,1 1 0,0 0 0,0 0-1,0 0 1,0 0 0,0 0 0,1 0 0,-1 0 0,1 0 0,0 4-1,1-5-30,0-1 0,0 0-1,0 1 1,0-1-1,1 0 1,-1 0-1,0 0 1,1 0-1,-1 0 1,1-1-1,-1 1 1,1 0 0,-1-1-1,1 1 1,-1-1-1,1 1 1,0-1-1,-1 0 1,1 1-1,0-1 1,-1 0 0,1 0-1,0 0 1,-1-1-1,1 1 1,2-1-1,45 1-72,-32 0-2337,-1 0-3529,-7 0-709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1120,'0'0'20503,"0"-11"-20397,2-37-96,-2 47-11,0-1-1,0 1 0,0 0 1,0-1-1,0 1 1,0 0-1,1-1 0,-1 1 1,0 0-1,1-1 1,0 1-1,-1 0 0,1 0 1,0 0-1,-1 0 1,1 0-1,0-1 0,0 1 1,0 1-1,0-1 1,0 0-1,0 0 0,0 0 1,0 0-1,0 1 1,0-1-1,1 0 0,-1 1 1,2-1-1,-1 0-8,0 0-61,-1 20-2214,0-17 1693,-1 0-1,1 0 0,0 0 1,0 0-1,0 0 0,0 0 1,0-1-1,1 1 0,-1 0 0,0-1 1,1 1-1,-1-1 0,3 2 1,13 4-6651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 5129,'0'0'16173,"-7"-1"-15753,6 1-401,-1-1 1,1 1-1,0 0 0,0 0 1,0 0-1,-1-1 0,1 1 1,0 0-1,0 1 0,0-1 1,-1 0-1,1 0 0,0 0 1,0 1-1,0-1 0,0 0 1,-1 1-1,1-1 1,0 1-1,0 0 0,0-1 1,0 1-1,0 0 0,0 0 1,1-1-1,-1 1 0,0 0 1,0 0-1,-1 2 0,1 2 114,-1 1-1,1 0 1,1 0-1,-1 0 1,1 0-1,1 9 1,-1-6-17,27 412 3264,-1-121-2196,-24-231-923,-6-67-340,-1-2 0,1 1 0,0 0 0,0-1 0,0 1 0,-1-1 0,-7-1 0,8 1-107,-2-1-118,1 0 1,-1 1 0,1-2 0,-1 1 0,1-1 0,0 1-1,-1-2 1,1 1 0,0 0 0,1-1 0,-1 0 0,0 0 0,1-1-1,-1 1 1,1-1 0,0 0 0,-6-8 0,-2-3-2124,1-1-1,0 0 1,-15-32 0,7 1-5039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8450,'0'0'15883,"34"8"-14679,11 5-881,179 42 1356,-191-49-860,61 2 0,-72-5-3793,14-1-4976,-10-4-757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5569,'0'0'20541,"192"-6"-20205,-118 6-240,-1 0-96,-18-3-144,-18-8-745,-10 0-911,-18 0-977,-9-13-1784,0-1-696,-18 3-1920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11947,'0'0'14336,"-5"-4"-13909,-6-9-255,19 7 99,38 6 367,-29 1-470,38 4 136,16 1-3062,-70-6 2443,0 0 0,0 0 0,0-1 0,0 1-1,0 0 1,0 0 0,0-1 0,0 1 0,0-1 0,-1 1-1,1 0 1,0-1 0,0 0 0,-1 1 0,1-1-1,0 1 1,0-1 0,-1 0 0,1 1 0,-1-1-1,1 0 1,-1 0 0,1 0 0,-1 1 0,1-1 0,-1 0-1,0 0 1,1 0 0,-1 0 0,0 0 0,0 0-1,0 0 1,0 0 0,0 0 0,0 0 0,0 1-1,0-1 1,0 0 0,0 0 0,-1-1 0,1-14-7683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14483,'0'-3'9498,"9"3"-8170,19 0-255,-1 0-193,10 0-336,0 0-296,-1 0-200,1 0-48,-9 0-296,-1 0-736,-9-2-625,-8-4-2151,-1 3-2722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10882,'0'0'13566,"-15"-5"-11871,32 6-1349,0 1 0,0 1-1,0 1 1,0 0 0,17 8 0,-13-5-123,0-1 0,42 7 1,-28-4-6123,-6 7-3352,-18-5 1562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1 807 7418,'0'0'13541,"1"-5"-12758,25-80 522,-5-1-1,18-136 1,-16-186-761,-23 408-453,0 18-195,2 0 115,1-1-1,0 0 1,2 0 0,0 0-1,1-1 1,0 0 0,13 22-1,5 15 29,-20-41-31,1-1 0,0 0 0,1 1-1,0-2 1,0 1 0,1-1 0,1 0 0,9 10 0,-17-19-9,0-1 1,1 1-1,-1-1 1,0 1-1,0-1 1,0 0-1,1 1 1,-1-1-1,0 0 1,1 1 0,-1-1-1,0 0 1,1 1-1,-1-1 1,0 0-1,1 0 1,-1 1-1,1-1 1,-1 0-1,0 0 1,1 0-1,-1 0 1,1 1-1,-1-1 1,1 0 0,-1 0-1,0 0 1,1 0-1,-1 0 1,1 0-1,-1 0 1,1 0-1,-1 0 1,1-1-1,-1 1 1,0 0-1,1 0 1,-1 0-1,1 0 1,-1-1-1,0 1 1,1 0 0,-1 0-1,0-1 1,1 1-1,-1 0 1,0 0-1,1-1 1,1-17-18,-2 16 25,52-221 385,-52 223-390,0 0 0,0 0 0,0 1 0,0-1 0,0 0 0,0 0 0,1 0 0,-1 0 0,0 0 0,0 0 0,0 0 0,0 0 0,0 0 0,0 0 0,0 0 0,0 0 0,1 0 0,-1 0 0,0 0 0,0 0 0,0 0 0,0 0 0,0 0 0,0 0 0,0 0 0,0 0-1,1 0 1,-1 0 0,0 0 0,0 0 0,0 0 0,0 0 0,0 0 0,0 0 0,0-1 0,0 1 0,0 0 0,0 0 0,1 0 0,-1 0 0,0 0 0,0 0 0,0 0 0,0 0 0,0 0 0,0 0 0,0-1 0,0 1 0,0 0 0,0 0 0,6 20 68,6 52 68,-4-25 48,12 75 5,6 37 57,-20-135-530,0-1 1,2 0-1,1 0 0,16 32 1,-24-54-65,-1 1 0,1-1 0,0 0 0,0 1 0,1-1 0,-1 0 0,0 0 0,0 0 0,1 0 0,-1 0 0,0 0 0,1 0 0,-1 0 0,1 0 0,-1-1 0,1 1 0,-1 0 0,3-1 0,6 4-6383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11482,'0'0'10148,"-18"14"-9975,-57 47-70,72-58-94,1 0 0,-1 0 0,1 0 1,-1 0-1,1 0 0,0 0 0,0 1 0,1-1 0,-1 1 0,1 0 0,-1-1 0,1 1 1,0 0-1,1 0 0,-1 0 0,1-1 0,-1 1 0,1 0 0,0 0 0,1 0 1,0 6-1,0 9 29,0-17-36,0 1 1,-1-1 0,1 0 0,0 1-1,1-1 1,-1 0 0,0 0 0,1 0-1,-1 0 1,1 0 0,-1 0 0,1 0-1,0 0 1,0 0 0,0-1 0,0 1-1,0-1 1,0 0 0,0 1-1,1-1 1,-1 0 0,0 0 0,1-1-1,-1 1 1,1 0 0,-1-1 0,1 0-1,-1 1 1,1-1 0,2 0 0,-3 0 11,0 1 0,0-1 0,0 1 0,0-1 0,0 0 0,0 0 0,0 0 0,0 0 0,0-1 1,0 1-1,0 0 0,0-1 0,0 1 0,0-1 0,0 0 0,-1 0 0,1 1 0,0-1 1,0-1-1,-1 1 0,1 0 0,-1 0 0,1 0 0,-1-1 0,1 1 0,-1-1 0,0 1 0,1-1 1,-1 0-1,0 0 0,0 1 0,0-1 0,-1 0 0,1 0 0,0 0 0,-1 0 0,1 0 0,-1-2 1,1-9 244,-3-46 430,2 58-669,0-1 0,0 1-1,0 0 1,0-1 0,0 1-1,0-1 1,-1 1 0,1 0-1,0-1 1,-1 1 0,0 0 0,1-1-1,-1 1 1,0 0 0,1 0-1,-1 0 1,0-1 0,0 1-1,0 0 1,0 0 0,0 0-1,0 0 1,0 1 0,0-1-1,-1 0 1,1 0 0,0 1-1,0-1 1,-1 1 0,-2-2 0,3 2-59,2 13-171,0 0 152,1-1 0,1 1 0,0-1 0,1 0 0,0 0 0,9 19 1,11 31 317,-11-18-40,2-1 9,-3 2-1,-1-1 1,-2 1 0,4 79-1,-33-123-80,9-1-203,-1-1-1,0 0 1,1 0 0,-1-1-1,0-1 1,1 0 0,0 0-1,0-1 1,-13-7 0,20 9 32,0-1 0,-1 0 0,1 1 1,0-2-1,0 1 0,1 0 1,-1-1-1,1 0 0,-1 1 0,1-1 1,1-1-1,-1 1 0,0 0 0,1-1 1,0 1-1,0-1 0,0 0 1,1 0-1,0 1 0,0-1 0,0 0 1,0 0-1,0-10 0,2 13 29,-1 0 0,0 1 0,1-1 0,-1 0 0,1 1 0,-1-1 0,1 1 0,0-1 0,0 1 0,0-1 0,0 1 0,0-1 0,0 1 0,0 0-1,0 0 1,0 0 0,1-1 0,-1 1 0,1 0 0,-1 0 0,0 1 0,1-1 0,0 0 0,1 0 0,47-16 245,-33 12-192,19-5-1,-6 2-210,0-2 0,0-1 0,31-16 0,-51 22-336,-1-1-1,-1 0 1,1 0 0,-1-1 0,9-10 0,-11 11-300,0-1 1,-1 0 0,-1 0 0,1 0 0,-1-1 0,0 0-1,4-11 1,3-19-4546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12163,'0'0'11339,"0"21"-10594,7 231 1266,-7-103-1271,-2-90-460,7 74 0,-5-131-282,0 1-1,1 0 1,-1 0 0,1-1-1,-1 1 1,1 0 0,0 0 0,0-1-1,0 1 1,0-1 0,1 1 0,-1-1-1,0 1 1,1-1 0,0 0-1,0 0 1,0 0 0,0 0 0,0 0-1,0 0 1,0-1 0,0 1-1,1 0 1,-1-1 0,5 2 0,1-1 0,0 0 1,0-1 0,1 0 0,-1-1-1,1 0 1,-1 0 0,11-2 0,-6 0 89,1 0 0,-1-2 0,0 1 0,0-2 1,-1 0-1,14-6 0,33-13 966,-57 23-978,9 1-2267,11 0-1309,-11 4-4314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10354,'0'0'12980,"12"0"-12501,645-25 3719,48-56-1200,-684 72-5315,-15 4-1614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12507,'0'0'9531,"8"-1"-9206,1-1-262,1 1 0,-1-1-1,0 0 1,0-1 0,0 0-1,0-1 1,-1 0 0,1 0-1,-1-1 1,0 0-1,0 0 1,-1-1 0,0 0-1,0 0 1,0-1 0,0 0-1,-1 0 1,-1-1 0,1 1-1,-1-1 1,0 0-1,-1-1 1,0 1 0,0-1-1,-1 0 1,0 0 0,0 0-1,-1 0 1,-1 0 0,2-18-1,-3 18-18,-1 0 0,0 0-1,-1 1 1,0-1 0,0 0 0,-1 1-1,0-1 1,0 1 0,-6-10 0,9 18-55,0 0 1,1 0-1,-1 0 1,0 0-1,0 0 1,1 0-1,-1 0 1,0 0-1,0 0 1,1 0-1,-1 0 1,0 0-1,0 0 1,0 0-1,1 0 1,-1 0-1,0 0 1,0 0-1,1 0 1,-1-1 0,0 1-1,0 0 1,0 0-1,0 0 1,1 0-1,-1 0 1,0-1-1,0 1 1,0 0-1,0 0 1,1 0-1,-1-1 1,0 1-1,0 0 1,0 0-1,0 0 1,0-1-1,0 1 1,0 0-1,0 0 1,0-1-1,0 1 1,0 0-1,0 0 1,0-1 0,0 1-1,0 0 1,0 0-1,0-1 1,0 1-1,0 0 1,0 0-1,0-1 1,16 12-249,11 13 287,85 83 381,-111-107-396,-1 1 0,1-1 1,0 1-1,0-1 1,-1 1-1,1 0 0,-1 0 1,1-1-1,0 1 1,-1 0-1,1 0 1,-1-1-1,0 1 0,1 0 1,-1 0-1,0 0 1,1 0-1,-1 0 0,0 0 1,0 0-1,0-1 1,0 1-1,0 0 1,0 0-1,0 0 0,0 0 1,0 0-1,0 0 1,-1 0-1,1 0 0,0 0 1,-1-1-1,1 1 1,-1 0-1,1 0 1,0 0-1,-1-1 0,0 1 1,1 0-1,-1 0 1,1-1-1,-1 1 0,0-1 1,0 1-1,1 0 1,-2 0-1,-6 3 5,0-1-1,0 0 1,0 0-1,-15 3 1,-19 9-22,42-15-3,0 1 0,0-1 0,-1 0-1,1 1 1,0-1 0,0 0 0,0 0-1,0 1 1,0-1 0,0 0 0,0 1-1,0-1 1,0 0 0,0 1 0,0-1-1,0 0 1,0 1 0,0-1 0,0 0-1,0 1 1,0-1 0,0 0 0,1 1-1,-1-1 1,0 0 0,0 0 0,0 1-1,0-1 1,1 0 0,-1 0 0,0 1-1,0-1 1,1 0 0,-1 0 0,0 0-1,0 1 1,1-1 0,-1 0 0,0 0-1,0 0 1,1 0 0,-1 0 0,0 1-1,1-1 1,-1 0 0,0 0 0,1 0-1,-1 0 1,0 0 0,1 0 0,-1 0-1,0 0 1,1 0 0,20 5-16,-6-3 39,1 0 0,-1-2 1,0 1-1,1-2 0,-1 0 1,0-1-1,0 0 1,0-1-1,19-6 0,-28 7 6,-1-1 0,0 1 1,1-1-1,-1 1 0,0-1 0,-1-1 0,1 1 0,-1-1 0,1 0 0,-1 0 0,0 0 0,0 0 0,-1-1 0,1 0 0,-1 1 0,0-1 0,0 0 0,-1-1 1,0 1-1,0 0 0,0-1 0,0 1 0,-1-1 0,0 0 0,0 0 0,0 1 0,-1-12 0,2-22 65,-1 27-60,0-1 0,-1 1 0,0 0 0,-1-1 0,-4-16 0,5 28-31,0 0-1,0 1 0,0-1 0,0 0 0,0 0 0,0 1 0,0-1 0,0 0 0,0 1 0,-1-1 1,1 0-1,0 1 0,-1-1 0,1 1 0,0-1 0,-1 0 0,1 1 0,-1-1 0,1 1 0,-1-1 0,1 1 1,-1-1-1,1 1 0,-1-1 0,0 1 0,0-1 0,-4 19-285,3 33-118,1-33 426,1 0-1,0 0 1,2 0 0,0 0 0,1 0 0,1 0 0,0-1 0,9 21 0,-3-13 0,8 18-8,-17-41-5,0 0 0,0 0 0,0 0 0,0 0 0,0 0 0,1-1 0,-1 1 0,1 0 0,-1-1 0,1 1 0,0-1 0,0 0 0,-1 1 0,1-1 0,3 1 0,-4-2 14,0 0-12,0 0 1,0-1 0,0 0 0,0 1 0,1-1-1,-2 1 1,1-1 0,0 0 0,0 0 0,0 0-1,0 1 1,0-1 0,-1 0 0,1 0 0,0 0-1,-1 0 1,1 0 0,-1 0 0,1 0 0,-1-1-1,1 1 1,-1 0 0,0 0 0,1 0-1,-1 0 1,0-1 0,0 1 0,0-2 0,5-51 300,-3 29-290,2-3-15,0 0 0,2 0 0,2 1 0,19-50-1,-27 76-14,0 1 0,0 0 0,0-1 0,0 1 0,0 0-1,1-1 1,-1 1 0,0 0 0,0-1 0,0 1 0,1 0-1,-1-1 1,0 1 0,0 0 0,0 0 0,1-1-1,-1 1 1,0 0 0,1 0 0,-1 0 0,0-1 0,1 1-1,-1 0 1,0 0 0,1 0 0,-1 0 0,0 0-1,1-1 1,-1 1 0,0 0 0,1 0 0,-1 0 0,0 0-1,1 0 1,-1 0 0,0 0 0,1 1 0,9 11-200,4 27 172,-13-37 44,17 75 207,-15-56-170,2 0-1,0-1 1,2 1 0,10 23-1,-8-30-32,-9-14-10,1 0-1,-1 1 0,0-1 0,0 0 0,1 1 0,-1-1 0,0 0 0,1 1 0,-1-1 0,0 0 0,1 0 1,-1 1-1,1-1 0,-1 0 0,0 0 0,1 0 0,-1 0 0,1 0 0,-1 1 0,0-1 0,1 0 0,-1 0 1,1 0-1,-1 0 0,1 0 0,-1 0 0,0 0 0,1 0 0,-1-1 0,1 1 0,-1 0 0,0 0 1,1 0-1,-1 0 0,1-1 0,-1 1 0,0 0 0,1 0 0,-1-1 0,0 1 0,1 0 0,-1 0 0,0-1 1,1 1-1,-1 0 0,0-1 0,0 1 0,0 0 0,1-1 0,-1 1 0,0-1 0,0 1 0,0 0 0,0-1 1,1 0-1,8-17 22,-1 1 1,-1-2 0,9-32-1,15-35 41,-25 73-28,7-12-103,-7 25 50,0 17 67,9 45 397,28 71 0,-37-115-469,-5-15-88,24 53-730,-5-38-2927,-19-17 3394,0-1 0,0 0 1,0 0-1,0 0 0,0 1 0,0-1 0,0 0 0,0 0 0,0 0 0,0-1 1,0 1-1,0 0 0,0 0 0,0 0 0,0-1 0,0 1 0,0-1 1,0 1-1,0-1 0,0 1 0,-1-1 0,1 1 0,1-2 0,9-16-8051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13155,'0'0'7499,"26"13"-7249,80 43 31,-100-53-232,-1 0 1,1 1 0,-1-1 0,0 1 0,-1 0 0,1 0 0,-1 1 0,1-1-1,-1 1 1,-1 0 0,1 0 0,-1 1 0,0-1 0,0 1 0,4 9 0,-6-10 14,0 0 1,-1 0-1,1 0 1,-1 0 0,0 0-1,0 0 1,-1 0-1,0 0 1,1 0 0,-2-1-1,1 1 1,0 0-1,-1-1 1,0 1 0,-4 7-1,0-2-30,-1 0 0,-1 0 0,0-1 0,0 0 0,0 0 0,-1 0 0,-1-1-1,1-1 1,-1 0 0,-1 0 0,1-1 0,-22 9 0,24-12-246,1-1-1,0 0 1,0 0 0,-1-1-1,-7 1 1,-23-2-5202,36 0 4826,-16 0-5775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10418,'0'0'10763,"-9"154"-9147,9-99-736,0 0-592,0-8-288,9-6-120,18-11-1112,10-13-1529,-10-9-3256,1-8-2777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10 528 10114,'0'0'12387,"-9"173"-11219,9-101-616,9-4-288,9-4-120,1-9-144,-1-14 0,28-16-1160,-19-14-2761,10-11-3064</inkml:trace>
  <inkml:trace contextRef="#ctx0" brushRef="#br0" timeOffset="1">578 0 16452,'0'0'6089,"-36"228"-4353,27-112-528,-1 13-599,10 3-177,0-17-88,0 4-104,0-15-120,0-19-120,0-21-88,19-20-592,-1-20-689,19-24-2303,-1-24-2122,-8-15-3880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10002,'0'0'11847,"5"-21"-11417,15-64 19,-8 46 330,-12 39-761,0-1-1,0 1 1,0 0-1,0 0 1,0 0 0,0 0-1,0-1 1,0 1 0,0 0-1,0 0 1,0 0 0,0 0-1,0-1 1,0 1-1,0 0 1,0 0 0,0 0-1,0 0 1,0-1 0,0 1-1,0 0 1,0 0 0,0 0-1,0 0 1,0 0-1,0-1 1,1 1 0,-1 0-1,0 0 1,0 0 0,0 0-1,0 0 1,0 0 0,1 0-1,-1-1 1,0 1-1,0 0 1,0 0 0,0 0-1,1 0 1,-1 0 0,0 0-1,0 0 1,0 0 0,0 0-1,1 0 1,-1 0-1,0 0 1,0 0 0,0 0-1,0 0 1,1 0 0,-1 0-1,0 0 1,0 0 0,0 0-1,0 0 1,1 1-1,-1-1 1,0 0 0,0 0-1,0 0 1,0 0 0,4 44 1791,-3-19-1947,25 384 3509,-27-409-3373,1 1 1,0-1-1,0 0 0,0 1 0,0-1 0,0 0 0,0 1 0,0-1 1,0 0-1,0 0 0,0 1 0,0-1 0,0 0 0,0 1 0,1-1 1,-1 0-1,0 0 0,0 1 0,0-1 0,0 0 0,0 0 0,1 1 0,-1-1 1,0 0-1,0 0 0,0 1 0,1-1 0,-1 0 0,0 0 0,0 0 1,1 0-1,-1 1 0,0-1 0,0 0 0,1 0 0,-1 0 0,0 0 0,1 0 1,11-6-1412,9-14-2080,-6 6-1477,-4 0-3598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10490,'0'0'11267,"82"-9"-10595,-36 9-352,-9 0-200,-1 0-120,-8 0-176,-1-2-896,-8-7-1313,-1 1-2496,-9-3-1712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9858,'0'0'11130,"0"15"-10859,18 272 2408,-12-212-2383,-3 76 0,-3-117-343,1-54-287,2-1 1,0 1-1,10-32 1,-4 23 388,2 0 0,0 0 0,2 1 0,2 1 0,33-50 0,-39 65 35,0 0 0,1 0-1,0 1 1,1 0-1,0 1 1,0 0-1,1 1 1,1 0-1,-1 1 1,2 0-1,-1 1 1,1 1 0,0 0-1,17-5 1,-5 7 520,-12 5-2219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5657,'0'0'18332,"73"162"-17748,-46-129-232,-8-2-176,-1-7-176,0-4-128,1-7-864,-10-2-712,0-5-1057,0-1-2272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11987,'0'0'9035,"35"0"-7375,214 0 41,-12 0-720,-135 0-3136,-111 6-4536,0 4 1103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8146,'0'0'13727,"2"12"-12823,50 276 2031,-51-276-3141,7 29 358,1-26-3791</inkml:trace>
  <inkml:trace contextRef="#ctx0" brushRef="#br0" timeOffset="1">0 375 7090,'0'0'16307,"175"27"-15699,-120-24-328,0-3-192,-10 0-88,-8 0-312,9-8-704,-28-6-664,1-2-265,-19-17-1888,0 5-160,0-2-2800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11362,'0'0'13259,"174"0"-12923,-128 0-256,0 0-80,-9 0-272,-10 0-784,10-3-1376,-10-8-2217,1 0-1897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8042,'0'0'12176,"9"-1"-11636,0 1-420,-1 0-1,0 1 1,1 0 0,-1 0 0,0 0 0,0 1 0,0 1 0,0-1 0,0 1-1,-1 1 1,1-1 0,-1 1 0,0 0 0,0 1 0,11 9 0,-11-8-35,-1-1 1,0 1-1,-1 0 1,1 1-1,7 12 1,-12-17-39,1 1 0,-1 0-1,0-1 1,0 1 0,-1 0 0,1 0 0,0-1 0,-1 1 0,0 0-1,0 0 1,0 0 0,0 0 0,0 0 0,0 0 0,-1-1 0,1 1-1,-1 0 1,0 0 0,0 0 0,0-1 0,-2 4 0,-6 8-88,-1-1 0,-1 0 0,0-1 0,0 0 0,-1-1 0,-1-1 0,0 1 0,0-2 0,-26 14 0,2-8-2139,10-13-4762,18-2 824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5329,'0'0'18852,"0"179"-18036,0-132-400,0-6-280,0-8-136,9-8-400,9-3-976,10-14-1705,-1-2-3032,1-6-2481</inkml:trace>
  <inkml:trace contextRef="#ctx0" brushRef="#br0" timeOffset="1">193 163 5049,'0'0'17996,"-18"181"-17556,18-142-312,0-9-128,0-5-544,0-9-1368,27-13-1033,1-3-2920,-10 0-4250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8874,'0'0'13003,"110"30"-13003,-91-24-993,8-6-1439,-8 0-2089,-1 0-1160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4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16131,'0'0'6982,"32"28"-6685,105 86-177,-85-73-98,-37-30-15,-1 0-1,0 2 1,0 0-1,-1 0 1,14 19 0,-24-28 19,-1 0 1,1 0 0,0 0-1,-1 1 1,0-1 0,0 0-1,0 1 1,-1 0 0,0-1-1,1 1 1,-2 0 0,1 0-1,0 0 1,-1 0-1,0 0 1,0 0 0,-1 0-1,1-1 1,-1 1 0,0 0-1,0 0 1,-1 0 0,-3 7-1,1-4 51,-1 0 0,0-1 0,0 1 0,0-1 0,-1 0 0,0-1 0,-1 1 0,0-1 0,1-1 0,-2 1 0,-14 8 0,4-4-160,0-1 0,0 0 1,-38 11-1,16-13-2277,0-7-3374,30-2-1490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10986,'176'-140'4057,"-139"112"-2678,-23 29-296,0-1 1,-1 2-1,20 4 0,-26-5-1024,0 1-1,-1 0 0,1 1 1,0-1-1,-1 1 1,1 1-1,-1-1 0,0 1 1,0 0-1,-1 0 0,1 1 1,-1 0-1,8 8 1,-11-6 28,0 0-1,-1 0 1,0-1 0,0 1 0,-1 0 0,1 0 0,-2 1 0,1-1 0,-1 0 0,0-1 0,-3 12 0,1-11-17,-1 0 0,0-1 1,0 1-1,-1-1 1,0 1-1,0-1 1,0-1-1,-1 1 1,0-1-1,-10 7 1,-8 8 24,15-11-179,-1 0 0,0-1-1,-1 0 1,0-1 0,0 0 0,-1-1-1,1 0 1,-21 7 0,24-11-1612,-1 0 0,1-1 0,-1 1 0,-14-1 0,12-1-5807</inkml:trace>
  <inkml:trace contextRef="#ctx0" brushRef="#br0" timeOffset="1">385 33 12723,'0'0'7857,"-27"149"-5896,27-105-945,0-6-728,0-5-288,0-8-632,37-8-968,-10-9-3257,1-8-1521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11626,'0'0'9821,"12"6"-9615,-7-4-212,4 1 2,-1 1 0,0-1 0,1 2 0,-2-1 0,1 1 1,0 0-1,-1 1 0,0 0 0,0 0 0,6 8 1,-12-13-36,-1-1 1,1 1 0,-1 0 0,0 0 0,1-1 0,-1 1 0,0 0 0,0 0-1,1-1 1,-1 1 0,0 0 0,0 0 0,0-1 0,0 1 0,0 0 0,0 0-1,0 0 1,-1-1 0,1 1 0,0 0 0,0 0 0,0-1 0,-1 1 0,1 0-1,0 0 1,-1-1 0,1 1 0,-1 0 0,1-1 0,-1 1 0,-26 13-532,-35-7 2479,63-4-1742,0 0-1,0 0 1,0 0 0,1 0-1,-1 0 1,1-1 0,-1 1-1,1 0 1,0-1 0,0 0-1,0 1 1,0-1 0,1 0-1,-1 0 1,0 0 0,1 0 0,0 0-1,-1-1 1,4 2 0,-3-2-116,0 1 0,0-1 1,-1 1-1,1 0 0,0 0 1,-1 0-1,0 0 1,1 0-1,-1 1 0,0-1 1,0 1-1,-1-1 0,1 1 1,0 0-1,-1-1 0,1 1 1,-1 0-1,0 0 1,1 4-1,-2-5 40,0 0 1,0 0-1,0 1 0,0-1 0,0 0 1,-1 0-1,1 0 0,-1 0 1,1 1-1,-1-1 0,0 0 0,0 0 1,0 0-1,0 0 0,0 0 1,-3 3-1,1-3-58,-1 1-1,1-1 1,-1 0 0,0 0 0,1-1-1,-1 1 1,-7 1 0,-7 4 51,2-2-40,-1-1 0,1 0 0,-27 2 0,26-5-1161,1 2 0,-1 0 0,-20 7 0,25-4-4368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12979,'0'0'8527,"27"1"-8198,-4 0-267,165 11 230,-156-9-239,59 8 157,-84-9-173,1-1 0,-1 1 0,1 0 0,-1 1-1,0 0 1,0 0 0,0 0 0,11 8 0,-16-8 12,-1 0 1,1 0 0,0 0 0,-1 0 0,0 0 0,0 0 0,0 0 0,0 0-1,0 0 1,-1 0 0,1 1 0,-1-1 0,0 0 0,0 0 0,0 1 0,0-1-1,-1 0 1,1 0 0,-1 1 0,0-1 0,0 0 0,0 0 0,0 0 0,-3 4-1,-13 18 194,-2 0-1,0-1 0,-2-1 0,-40 35 0,38-36-130,-264 242 1559,281-258-1635,1-3 3,0 1 0,0-1 0,1 1 0,0 0 0,0 1 0,0-1 0,0 1 0,1 0 0,-1 0 0,1 0 0,0 0 0,1 0 0,-1 1 0,1-1 0,0 1 0,1 0 0,-2 11 0,3-16-42,0 0-1,0 0 1,0 1 0,0-1-1,1 0 1,-1 0-1,1 0 1,-1 1 0,1-1-1,-1 0 1,1 0 0,0 0-1,-1 0 1,1 0 0,0 0-1,0 0 1,0 0 0,0 0-1,0-1 1,0 1 0,0 0-1,0-1 1,0 1 0,0 0-1,0-1 1,0 1-1,1-1 1,-1 0 0,2 1-1,42 5-149,-38-6 134,28 2-337,0-2 0,69-9 1,-88 7-209,1-2 1,-1 0-1,0-1 1,0-1-1,-1 0 1,0-2-1,0 1 0,18-14 1,13-14-5584,-16 6-3071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2561,'0'0'21164,"175"14"-20828,-102-3-336,0-3-648,19 6-1512,-28 0-2914,-18-6-3911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13355,'0'0'11042,"-3"18"-10543,1-6-425,0 0-1,1-1 1,0 1-1,1 0 1,0 0-1,1 0 1,0 0-1,1 0 1,0 0-1,1-1 1,0 1-1,1-1 1,9 20 0,-9-24-185,0-1 0,1 1 1,0-1-1,0 0 1,0 0-1,1 0 1,-1-1-1,1 0 1,1 0-1,-1 0 1,1-1-1,0 0 1,0 0-1,0-1 1,0 0-1,0 0 1,1-1-1,0 0 0,-1 0 1,1-1-1,0 0 1,0 0-1,0 0 1,8-2-1,-13 1-69,-1-1 0,0 1 0,0-1 0,0 1 0,0-1-1,0 0 1,0 0 0,0 0 0,0 0 0,0 0 0,0-1 0,-1 1 0,1 0-1,0-1 1,-1 0 0,1 1 0,-1-1 0,1 0 0,-1 0 0,0 1-1,0-1 1,0 0 0,0 0 0,0 0 0,0-1 0,-1 1 0,1 0-1,-1 0 1,1 0 0,-1-3 0,2-10-732,-1 0 0,0 0 1,-2-21-1,1 15 576,0 13 449,-1-25 372,1 32-302,0 0-1,0 0 1,-1 0 0,1 0 0,0 0-1,0 1 1,-1-1 0,1 0 0,0 0-1,-1 0 1,1 1 0,-1-1-1,1 0 1,-1 0 0,1 1 0,-1-1-1,1 0 1,-1 1 0,0-1 0,1 1-1,-1-1 1,0 1 0,0-1-1,1 1 1,-1 0 0,0-1 0,0 1-1,0 0 1,0-1 0,1 1 0,-1 0-1,-1 0 1,1 0-92,1 1-1,-1-1 1,1 0-1,-1 1 1,1-1-1,-1 0 1,1 1 0,-1-1-1,1 1 1,-1-1-1,1 1 1,0-1-1,-1 1 1,1-1-1,0 1 1,0-1 0,-1 1-1,1 0 1,0-1-1,0 1 1,0-1-1,0 1 1,0 0 0,-1-1-1,1 1 1,0-1-1,0 1 1,1 1-1,-1 28 620,0-18-331,-2 140 1894,6 180-27,-3-316-2210,1-1 1,1 0 0,9 28-1,-12-42-110,0-1 0,0 1 0,0-1 0,1 1 0,-1-1-1,0 1 1,0-1 0,0 1 0,1-1 0,-1 1 0,0-1-1,1 1 1,-1-1 0,0 1 0,1-1 0,-1 1-1,0-1 1,1 0 0,-1 1 0,1-1 0,-1 0 0,1 1-1,-1-1 1,1 0 0,-1 0 0,1 0 0,-1 1 0,1-1-1,-1 0 1,1 0 0,0 0 0,-1 0 0,1 0-1,-1 0 1,1 0 0,-1 0 0,1 0 0,0 0 0,-1 0-1,1 0 1,-1-1 0,1 1 0,-1 0 0,1 0 0,-1-1-1,1 1 1,-1 0 0,1 0 0,-1-1 0,1 1-1,-1-1 1,0 1 0,1 0 0,-1-1 0,0 1 0,1-1-1,-1 1 1,0-1 0,1 0 0,18-29-8478,-9 11 577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12171,'0'0'14083,"73"-8"-13907,-45 8-80,9-6-96,-10 1-408,-9-1-649,10-13-1551,-10 5-2977,1-2-2721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7034,'0'0'19412,"101"22"-19164,-56-11-248,1-3-8,0-2-712,0-1-849,0-5-2416,0 0-2640,-10 0-1385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13883,'0'0'9419,"-3"32"-9021,-22 218 367,16-158-470,-19 304 708,28-393-993,0 0 0,0 1 0,0-1 0,0 0 1,1 1-1,-1-1 0,1 0 0,0 0 0,0 1 0,0-1 0,1 0 1,-1 0-1,0 0 0,1 0 0,0-1 0,3 6 0,-2-6 1,0 0-1,1 0 1,-1 0-1,0 0 1,1-1 0,-1 1-1,1-1 1,-1 0-1,1 0 1,0 0-1,-1-1 1,1 1-1,7-1 1,10 2 37,0-1 0,0-1 0,0-1 0,0-1 1,-1-1-1,1-1 0,0 0 0,-1-2 0,28-11 0,-47 17-89,-1-1 0,1 1 0,0 0 0,0-1-1,-1 1 1,1-1 0,-1 1 0,1-1 0,0 1-1,-1-1 1,1 1 0,-1-1 0,1 1 0,-1-1-1,0 0 1,1 1 0,-1-1 0,0 0 0,1 0-1,-1 1 1,0-2 0,1-10-5613,-1 12 5618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10882,'0'0'12774,"-9"13"-12568,3-4-177,1-4-3,1 1-1,-1 1 0,2-1 1,-1 0-1,1 1 1,0 0-1,0 0 0,1 0 1,0 0-1,0 0 0,0 1 1,1-1-1,0 12 1,4 14 294,1 0 1,1-1 0,2 0 0,1 0 0,2 0 0,20 44 0,21 74 430,-51-149-826,1 1 0,-1-1 0,0 0 0,1 0 0,-1 0 0,0 1-1,1-1 1,-1 0 0,0 0 0,0 0 0,0 1 0,0-1 0,-1 0-1,1 0 1,0 1 0,0-1 0,-1 0 0,1 0 0,0 0-1,-1 0 1,0 1 0,1-1 0,-1 0 0,0 0 0,1 0 0,-2 1-1,1-2-96,-1 1-1,1-1 1,-1 1-1,1-1 0,-1 1 1,0-1-1,1 0 0,-1 0 1,1 0-1,-1 0 1,1 0-1,-1 0 0,0-1 1,1 1-1,-1 0 0,1-1 1,-2 0-1,-9-3-1960,0-1 0,1 0 0,-20-13 0,-5-6-3937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9914,'0'0'13963,"192"0"-13115,-146 0-520,0 0-208,-9 0-120,-10-8-624,-9-6-1168,-8-19-1225,-10 5-3184,0-2-3249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4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13827,'0'0'10322,"-55"198"-9042,55-127-679,0-2-337,18-6-216,10-10-48,-10-15-617,19-13-679,0-25-1792,-1 0-2834,-8 0-1679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 4825,'0'0'16533,"-2"-4"-15568,2 4-925,0-1-1,0 1 0,0-1 0,0 1 0,0-1 0,0 1 0,0-1 0,0 1 0,0-1 0,0 1 0,0-1 0,0 1 0,0-1 0,1 1 1,-1-1-1,0 1 0,0 0 0,0-1 0,1 1 0,-1-1 0,0 1 0,1-1 0,-1 1 0,0 0 0,1-1 0,-1 1 0,0 0 0,1-1 1,-1 1-1,1 0 0,-1 0 0,1-1 0,-1 1 0,1 0 0,-1 0 0,0 0 0,1 0 0,-1 0 0,1 0 0,-1-1 0,2 1 0,37-6 644,46 9-437,-83-2-244,-1-1 0,0 0-1,0 0 1,0 0 0,1 1 0,-1-1-1,0 0 1,0 1 0,0 0 0,0-1-1,0 1 1,0-1 0,0 1-1,0 0 1,0 0 0,0-1 0,0 1-1,-1 0 1,1 0 0,0 0-1,0 0 1,-1 0 0,1 0 0,-1 0-1,1 0 1,-1 1 0,1-1-1,-1 0 1,0 0 0,1 0 0,-1 0-1,0 1 1,0-1 0,0 0-1,0 0 1,0 0 0,0 1 0,0-1-1,-1 0 1,1 0 0,0 0 0,-1 1-1,1-1 1,-1 0 0,1 0-1,-1 0 1,1 0 0,-2 2 0,0 1 30,-1 1 0,1-1 0,-1 0 0,0 1 0,0-1 0,0 0 0,-1-1 1,1 1-1,-8 6 0,-3-3 68,-1 1 0,1-2 0,-1 0 0,0-1 1,0 0-1,-1-1 0,1-1 0,-28 3 0,41-6 439,5 2-524,0 0-1,0 1 0,0-1 1,0 0-1,1 0 1,-1-1-1,1 1 1,-1-1-1,1 1 1,-1-1-1,1 0 1,6 0-1,6 4 69,19 6 52,-19-7-73,-1 1 1,1 0-1,-1 1 0,-1 1 0,17 10 0,-30-17-47,-1 0 1,1 0-1,-1 1 1,1-1-1,0 0 1,-1 1-1,1-1 1,-1 0-1,1 1 1,-1-1-1,1 1 1,-1-1-1,1 1 1,-1-1-1,0 1 1,1-1-1,-1 1 1,0 0-1,1-1 1,-1 1-1,0-1 1,0 1-1,0 0 1,1-1-1,-1 1 1,0 0-1,0-1 1,0 1-1,0 0 1,0-1-1,0 1 1,0 0-1,-1-1 1,1 1-1,0 0 1,0-1-1,0 1 0,-1 0 1,1-1-1,0 1 1,-1-1-1,1 1 1,0 0-1,-1-1 1,1 1-1,-1-1 1,1 0-1,-1 1 1,0 0-1,-36 17 243,26-14-247,-106 34 513,88-29-6239,48-9-987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9634,'0'0'14116,"-3"-3"-13758,1-5-169,14 3-3,37 4 151,58 13 68,-72-7-313,-20-3-73,0 0 1,0 0-1,0 1 1,0 1-1,-1 1 1,0 0-1,0 1 1,25 14-1,-37-18 3,0-1-1,0 1 1,0 0 0,0 0-1,0 1 1,-1-1 0,1 0-1,-1 1 1,0-1 0,1 1-1,-1-1 1,0 1 0,-1-1-1,1 1 1,0 0 0,-1-1-1,1 1 1,-1 0 0,0 0-1,0 0 1,0-1 0,0 1-1,-1 0 1,1 0 0,-1-1-1,1 1 1,-1 0 0,0-1-1,0 1 1,0-1 0,-2 3-1,-4 9 123,-1-1-1,-1 0 0,0-1 1,-15 17-1,5-7-26,-22 28 185,18-22 75,-38 60 0,58-84-352,1 0 0,0 0 0,1 0 0,-1 0-1,1 0 1,0 0 0,0 0 0,0 0 0,0 1-1,1-1 1,-1 0 0,1 0 0,0 1 0,1-1-1,-1 0 1,2 7 0,-1-8-32,0-1 0,0 1-1,1-1 1,-1 1 0,1-1 0,-1 0-1,1 0 1,0 0 0,0 0 0,0 0-1,0 0 1,0 0 0,0-1 0,0 1-1,1-1 1,-1 1 0,1-1 0,-1 0-1,1 0 1,-1 0 0,1 0 0,-1-1-1,1 1 1,0-1 0,3 1 0,8 1-308,0 0 0,0-2 0,0 1 0,0-2 0,27-3 0,-37 3-60,-1 0 1,1 0 0,-1 0 0,1-1-1,-1 1 1,0-1 0,0 0 0,1 0-1,-1 0 1,0 0 0,4-5 0,-5 4-241,0 1 1,0-1 0,-1 0 0,1 1 0,-1-1 0,1 0 0,-1 0-1,0 0 1,0 0 0,0 0 0,-1-1 0,1 1 0,-1 0 0,1 0-1,-1-5 1,0-15-5414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8514,'0'0'15739,"175"49"-15475,-111-38-264,0-8-200,-9 0-1096,9-3-1225,-9 0-2944,-18 0-3209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12859,'0'0'11598,"-1"32"-10543,-1 9-781,-4 147 822,7-140-856,2-1 1,2 0 0,12 52 0,-17-98-343,0-1 0,0 1 1,1 0-1,-1 0 0,0 0 1,0 0-1,1 0 1,-1 0-1,0 0 0,1 0 1,-1-1-1,1 1 0,-1 0 1,1 0-1,0 0 1,-1-1-1,1 1 0,0 0 1,-1-1-1,1 1 0,0-1 1,0 1-1,0-1 1,-1 1-1,1-1 0,0 0 1,0 1-1,0-1 0,0 0 1,0 1-1,0-1 1,0 0-1,0 0 0,0 0 1,0 0-1,1 0 0,1-1-573,-1 0-1,1 0 0,-1 0 0,1 0 0,-1 0 0,0 0 0,0-1 0,0 1 0,0-1 1,0 0-1,0 1 0,3-4 0,13-17-7580</inkml:trace>
  <inkml:trace contextRef="#ctx0" brushRef="#br0" timeOffset="1">514 83 13955,'0'0'10290,"110"0"-10370,-83 0-784,1 0-856,-10 0-2033,-9-3-1416,0-8-2105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65 158 14083,'-65'-135'6361,"93"135"-4360,-1 0-585,10 0-776,9 0-376,-9 0-136,-1 0-128,1 0-360,-10 0-880,1-3-1185,-10-5-2728,-9-3-1920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4705,'0'0'16482,"6"-1"-15315,15-1-770,0 1 0,0 0 0,1 2-1,-1 1 1,0 0 0,0 2 0,20 5 0,63 8-273,26-14-1457,-128-3 1180,0 1 0,-1-1 0,1-1 0,0 1 0,-1 0-1,1 0 1,0 0 0,-1-1 0,1 1 0,0-1 0,-1 0 0,1 1 0,-1-1 0,1 0 0,-1 0 0,1 0 0,-1 0 0,0 0 0,1 0-1,-1 0 1,2-2 0,7-24-6088,-9 5-372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12515,'0'0'8866,"18"157"-7298,1-97-552,8 1-336,1-6-144,-10-3-232,0-11-224,0-10-80,1-9-112,-10-9-680,0-4-904,9-9-1065,-8 0-2416,8-17-1448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12003,'0'0'9979,"-5"27"-8496,-27 192 633,-20 103 445,23-161-1882,28-156-1471,0 14 2363,4-12-4171,22-8-14182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15091,'0'0'7484,"21"2"-7315,69 7-40,-85-9-93,-1 1 1,1-1-1,-1 1 0,0 0 1,1 0-1,-1 0 0,0 1 1,0-1-1,0 1 0,0 0 1,0 0-1,0 1 0,-1-1 1,1 1-1,-1 0 1,1 0-1,-1 0 0,0 0 1,0 0-1,-1 1 0,4 4 1,-5-4 33,0 0 0,-1 0 0,1-1-1,-1 1 1,1 0 0,-1 0 0,-1 0 0,1-1 0,0 1 0,-1 0 0,0 0 0,0 0 0,0-1 0,0 1 0,-1-1 0,1 1 0,-1-1 0,0 1 0,0-1-1,-4 5 1,-36 51 446,20-29-112,1 0-1,2 2 1,-19 40-1,35-65-345,1 1 1,0 0-1,1 0 0,-1 0 1,2 0-1,-1 0 0,1 12 1,0-16-74,3-3-22,0 0 0,-1 0 0,1 0-1,0-1 1,0 1 0,0-1 0,0 0 0,0 0-1,-1 0 1,1 0 0,0 0 0,3-1-1,3 1-223,-2 0-63,-1-1 0,1 0 1,-1 0-1,1 0 0,-1-1 1,0 0-1,1 0 0,-1 0 1,0-1-1,-1 0 0,1 0 1,0-1-1,-1 0 0,6-5 1,-5 4-928,0-1 1,0 0-1,-1 0 1,0 0-1,-1-1 1,1 1-1,3-9 1,3-11-6308</inkml:trace>
  <inkml:trace contextRef="#ctx0" brushRef="#br0" timeOffset="1">0 188 9098,'0'0'14787,"147"60"-14787,-92-49-96,9 0-1216,10-3-1169,-10-2-3352,-18-1-3289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10066,'0'0'11640,"13"0"-11383,-2-2-238,4 1-1,1 0 0,-1 1 1,19 2-1,-32-3-29,1 1 0,-1 1 0,0-1 1,0 0-1,0 0 0,0 1 0,0-1 1,0 1-1,0 0 0,0 0 0,0-1 1,0 1-1,0 0 0,0 1 0,-1-1 0,1 0 1,0 0-1,-1 1 0,1-1 0,-1 1 1,1 0-1,-1-1 0,0 1 0,0 0 1,0 0-1,0 0 0,0 0 0,0-1 0,0 1 1,0 1-1,-1-1 0,1 0 0,-1 2 1,0-2 26,-1 0 0,0 0 0,0 0 0,0 0 0,0 0 0,0 0 0,0 0 0,0 0 0,-1-1 0,1 1 1,-1 0-1,1-1 0,-1 1 0,0-1 0,1 0 0,-1 0 0,0 1 0,0-1 0,0 0 0,0-1 0,-4 2 0,-51 18 38,50-18-43,-40 10 2217,49-10-2201,0-1 1,0 1-1,1-1 1,-1 0 0,1 0-1,-1 0 1,1 0 0,0 0-1,-1-1 1,6 2 0,-4-1 26,8 2 52,72 27 439,-80-28-476,1 0 0,-1 0 0,0 0 0,0 1-1,-1-1 1,1 1 0,0 0 0,-1 0 0,0 0 0,1 1-1,-1-1 1,-1 1 0,1 0 0,0-1 0,3 9 0,-5-10-24,-1 1-1,1 0 1,0-1 0,-1 1 0,0 0 0,1-1 0,-1 1-1,0 0 1,0 0 0,-1-1 0,1 1 0,0 0 0,-1 0 0,0-1-1,0 1 1,0-1 0,0 1 0,0-1 0,0 1 0,-3 4 0,0-3-18,0 0 0,0 0 0,0 0 0,-1 0 0,1-1 1,-1 1-1,0-1 0,0 0 0,-8 3 0,-6 1-12,1-1 0,-1 0 0,0-1 0,-33 3 0,-4-5 289,36-3-3709,15 0 1031,28 0-4284,4 0-3838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4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5449,'0'0'16364,"20"12"-16096,64 40-172,-75-46-88,-1-1 0,1 1 0,-1 1 0,0-1 0,9 11 1,-16-15-1,0-1 0,0 0 1,0 1-1,1-1 1,-1 1-1,-1-1 1,1 1-1,0 0 0,0-1 1,-1 1-1,1 0 1,-1 0-1,1-1 1,-1 1-1,0 0 0,0 0 1,1 0-1,-1-1 1,-1 1-1,1 0 1,0 0-1,0 0 1,-1-1-1,1 1 0,-1 0 1,1 0-1,-1-1 1,-1 4-1,-50 57 799,41-51-548,1 1 0,0 0 0,0 0 0,1 1 0,-12 23 0,18-29-102,0 0 0,1 0 0,-1 0 0,1 0 0,1 0 0,-1 1 0,1-1 0,0 0 0,1 9 0,0-14-154,1 0-1,-1 1 0,1-1 1,-1 0-1,1 0 1,0 0-1,0 0 1,0 0-1,0 0 1,1 0-1,-1 0 1,1 0-1,-1 0 0,1-1 1,-1 1-1,1-1 1,0 1-1,0-1 1,0 1-1,-1-1 1,1 0-1,1 0 0,-1 0 1,0 0-1,0 0 1,0-1-1,0 1 1,1-1-1,-1 1 1,0-1-1,1 0 0,-1 0 1,3 0-1,13 1-716,1 0-1,0-1 0,-1-2 0,27-4 0,34-15-6333,-24 2-1068</inkml:trace>
  <inkml:trace contextRef="#ctx0" brushRef="#br0" timeOffset="1">358 42 14843,'0'0'9066,"192"60"-9066,-155-46-32,-1-3-688,-8-3-960,-1-8-961,-8 0-2792,-10-19-3041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13731,'0'0'6825,"64"-2"-27021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9354,'0'0'11880,"-8"2"-11557,7-2-295,-1 0 0,1 0 1,0 0-1,0 1 1,-1-1-1,1 0 0,0 1 1,0-1-1,0 1 1,-1-1-1,1 1 0,0 0 1,0-1-1,0 1 1,0 0-1,0 0 0,0 0 1,0 0-1,0 0 0,1 0 1,-1 0-1,0 0 1,1 0-1,-1 0 0,0 0 1,1 0-1,-1 0 1,1 1-1,0-1 0,-1 1 1,2 5 143,0-1 0,0 0 0,0 0 0,1 0 1,-1-1-1,5 10 0,-1-2-37,23 72 379,-3 1-1,-4 0 1,-5 2 0,-2 0-1,-5 1 1,-3 91 0,-5-158-521,-1-6 43,0 1 0,0-1-1,-2 1 1,0-1-1,-5 19 1,5-31-62,1 1 0,-1-1 0,0 0-1,0 0 1,-1 1 0,1-2 0,-1 1 0,0 0 0,0-1 0,0 1 0,0-1-1,-1 0 1,1 0 0,-1 0 0,0 0 0,0-1 0,0 0 0,0 1 0,0-1-1,-1-1 1,1 1 0,-8 1 0,4-1-271,1-1 0,0 0 0,-1 0-1,1 0 1,-1-1 0,1 0 0,-1-1 0,1 0 0,-1 0-1,1 0 1,0-1 0,-14-5 0,12 3-675,0 0 1,0-1 0,1 0-1,0-1 1,-12-9 0,-18-23-5675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11859,'0'0'10898,"201"22"-9402,-137-11-576,-9-2-319,0-1-217,-18-5-120,0-3-144,-19 0-40,-9 0-72,0 0-8,1 0-312,-1 2-6666,0 1-431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110 182 10202,'0'0'15804,"110"11"-15804,-73-11-481,-10 0-1015,1 0-1160,-10-14-2105,-9-2-1449</inkml:trace>
  <inkml:trace contextRef="#ctx0" brushRef="#br0" timeOffset="1">0 0 11642,'0'0'15148,"193"6"-14980,-157-6-168,1 0-232,-10 0-736,1 0-1033,-10 0-2928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8650,'0'0'16934,"0"13"-16511,1 16-87,2-1 0,2 1 0,0-1 0,14 41-1,-7-25-191,-7-26-306,-3-8-466,1 0 0,0-1 1,0 1-1,7 12 0,-9-22 255,-1 1 0,0 0 0,1-1 0,-1 1-1,0 0 1,0 0 0,0-1 0,0 1 0,1 0 0,-1-1 0,0 1-1,0 0 1,-1 0 0,1-1 0,0 1 0,0 0 0,0-1-1,0 1 1,0 0 0,-1-1 0,1 1 0,0 0 0,-1-1 0,1 1-1,-1 0 1,1-1 0,0 1 0,-1-1 0,1 1 0,-1-1 0,1 1-1,-1-1 1,0 1 0,1-1 0,-1 0 0,0 1 0,1-1-1,-1 0 1,0 1 0,0-1 0,-24 6-8721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4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11803,'0'0'12770,"35"6"-11751,118 16-145,-95-17-422,-1-1 0,99-8 0,-131 3-423,-21 1-57,49-5 96,-50 4-144,0 1-1,1-1 1,-1 1-1,0-1 1,1 0-1,-1-1 1,0 1-1,0 0 0,0-1 1,0 0-1,0 0 1,3-3-1,-5 5-68,-1-1-1,0 0 0,1 1 0,-1-1 0,0 0 1,1 0-1,-1 1 0,0-1 0,0 0 0,0 0 1,0 0-1,1 1 0,-1-1 0,0 0 0,0 0 1,-1 0-1,1 1 0,0-1 0,0 0 0,0 0 1,0 1-1,-1-1 0,1 0 0,0 0 0,-1 1 1,1-1-1,-1 0 0,1 1 0,-1-2 0,-18-16-3419,-13 1-1976,3-2-1362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6:5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11546,'0'0'12299,"27"0"-10751,165 4 421,95 1-1924,-287-5-564,5-1-401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7538,'0'0'13330,"46"-3"-12449,-9 6-273,0 8-368,-1-6-240,1 1-104,18-6-1449,-18 0-2855,-1 0-3202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10698,'0'0'11236,"2"-28"-11032,7-92-13,-6 99-121,1 1 1,0 0 0,11-28 0,3-17 59,-8-23 68,-2-157 0,-8 240-195,-4-15 42,4 21-44,0-1-1,0 0 0,-1 0 1,1 0-1,0 0 0,0 0 1,0 0-1,0 0 0,0 0 0,0 0 1,0 1-1,0-1 0,-1 0 1,1 0-1,0 0 0,0 0 1,0 0-1,0 0 0,0 0 0,0 0 1,-1 0-1,1 0 0,0 0 1,0 0-1,0 0 0,0 0 1,0 0-1,0 0 0,-1 0 1,1 0-1,0 0 0,0 0 0,0 0 1,0 0-1,0 0 0,0-1 1,-1 1-1,1 0 0,1 20 53,0 0 0,1 0 0,2 0 0,9 35 0,-11-48-29,1 1 1,-1-1 0,1 0 0,0 0-1,1 0 1,0 0 0,0-1 0,0 0-1,1 1 1,0-1 0,0-1 0,1 1-1,0-1 1,-1 0 0,12 7-1,-16-11-27,0-1-1,0 0 0,0 1 0,0-1 0,0 0 1,0 1-1,0-1 0,0 0 0,0 0 1,0 0-1,0 0 0,0 0 0,0 0 0,0 0 1,0 0-1,0 0 0,0-1 0,0 1 0,0 0 1,0-1-1,0 1 0,0 0 0,0-1 0,0 1 1,-1-1-1,1 0 0,0 1 0,0-1 0,0 0 1,2-2 12,-1-1 1,1 1 0,-1 0-1,0 0 1,0-1 0,-1 1-1,1-1 1,0-4-1,15-70 158,-7-3-137,-10 81-28,0-1 0,0 1 1,0-1-1,0 1 0,0 0 1,0-1-1,0 1 0,0-1 1,1 1-1,-1-1 0,0 1 1,0 0-1,0-1 0,0 1 1,1-1-1,-1 1 0,0 0 1,0-1-1,1 1 0,-1 0 1,0-1-1,0 1 0,1 0 1,-1 0-1,0-1 0,1 1 1,-1 0-1,1 0 0,-1-1 0,0 1 1,1 0-1,-1 0 0,1 0 1,-1 0-1,0 0 0,1 0 1,-1-1-1,1 1 0,-1 0 1,1 0-1,-1 0 0,0 1 1,1-1-1,-1 0 0,1 0 1,-1 0-1,1 0 0,-1 0 1,0 0-1,1 1 0,-1-1 1,0 0-1,1 0 0,-1 0 1,1 1-1,-1-1 0,0 0 0,0 1 1,1-1-1,-1 0 0,1 1 1,4 10 54,-1 1 0,0-1 0,-1 1 0,0-1 0,1 13 0,11 40 293,75 210-1254,-86-263 178,1 1 1,0-1-1,0 1 0,8 9 1,19 17-7278,-14-26 635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8026,'0'0'11641,"-13"25"-11369,-41 79-119,53-102-150,0 0 0,0-1 0,1 1 0,-1 0 0,0 0 0,1-1 0,-1 1 0,1 0 0,-1 0 0,1 0 0,0 0 0,0-1 0,0 1 0,0 0 0,0 0 0,0 0 0,1 0 0,-1 0 0,1-1 0,-1 1 0,1 0 0,-1 0 0,2 2 0,0-3-2,-1 0-1,1 0 0,-1 0 0,1 0 1,-1 0-1,1 0 0,0 0 0,-1 0 1,1-1-1,0 1 0,0-1 0,0 1 0,2-1 1,3 2-3,8 2-47,0-1 0,0 0 0,1-1 0,-1-1 1,27-1-1,-24-1-152,-17 2 188,1-2-1,0 1 0,-1 0 1,1 0-1,-1 0 0,1-1 1,-1 1-1,1-1 1,0 1-1,-1-1 0,0 0 1,1 0-1,-1 1 1,1-1-1,-1 0 0,0 0 1,0 0-1,0 0 0,1-1 1,-1 1-1,0 0 1,0 0-1,0-2 0,1 0 38,-1-1-1,1 1 1,-1 0-1,0-1 1,0 1-1,-1-1 1,1 1-1,-1-1 1,1 0-1,-1-4 1,0 3 70,-1-1 1,1 1-1,-1 0 1,0 0 0,0 1-1,0-1 1,-1 0-1,1 0 1,-1 0-1,0 1 1,-1-1-1,1 1 1,-1 0-1,0 0 1,-6-8 0,7 10-17,-13 0 220,13 2-422,2 4-160,3 54 235,3 0 1,13 57 0,-9-57 185,-2 0 1,1 60 0,-9 35 272,0-151-406,0 0-1,0 1 1,0-1-1,0 0 1,-1 0-1,1 1 1,-1-1-1,1 0 1,-1 0-1,0 0 1,0 0-1,0 0 1,0 0-1,0 0 1,0 0-1,-1 0 1,1-1-1,0 1 1,-1 0-1,0-1 1,1 1-1,-1-1 1,0 0-1,0 1 1,0-1-1,0 0 1,0 0-1,0 0 1,0 0-1,0-1 1,0 1-1,0-1 1,-1 1-1,1-1 1,0 0-1,0 0 1,-4 0-1,1 0-51,1 0 0,-1 0 1,1-1-1,0 0 0,-1 0 0,1 0 0,0 0 0,0-1 0,0 0 0,0 0 0,0 0 0,0 0 0,0 0 0,1-1 1,-1 0-1,1 1 0,0-2 0,-6-5 0,4-1 13,0 0 1,1-1-1,0 0 0,1 1 1,0-1-1,1 0 0,0-1 1,0 1-1,1 0 0,1 0 1,0-1-1,2-12 0,-2 0 24,0 19 12,0-1 0,1 1 0,0-1 0,-1 1 0,2-1 0,-1 1 0,1 0 0,0-1 0,0 1 0,0 0 0,0 0 0,1 0 0,0 1 0,0-1 0,1 1 0,-1 0-1,1-1 1,0 2 0,0-1 0,0 0 0,1 1 0,-1 0 0,1 0 0,-1 0 0,7-3 0,12-3-72,0 1 1,1 0-1,0 2 1,37-6-1,26-7-2388,-49 5-2513,-9 0-2232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5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14195,'0'0'7114,"0"151"-5346,0-93-888,18 0-568,0-6-312,1-3-104,-1-10-1032,28-14-1241,-10-9-2920,-8-10-1728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10202,'0'0'10912,"0"13"-10244,0 319 1692,0-324-2344,0-1-1,1 1 0,-1-1 0,1 1 0,1-1 1,0 1-1,0-1 0,3 8 0,-4-12-13,1-1 0,-1 1 0,1-1 0,0 1-1,0-1 1,0 0 0,0 0 0,0 0 0,0 0 0,0 0-1,1 0 1,-1-1 0,1 1 0,-1-1 0,1 1 0,0-1-1,0 0 1,-1 0 0,1 0 0,0-1 0,0 1 0,0-1 0,0 1-1,3-1 1,156 1 145,-161-1-207,0 0-1,0 1 1,0-1 0,0 0-1,0 1 1,-1-1-1,1 1 1,0-1 0,0 1-1,0 0 1,-1-1 0,1 1-1,0 0 1,-1-1 0,1 1-1,0 0 1,-1 0 0,1 0-1,-1 0 1,1-1 0,-1 1-1,0 0 1,1 0 0,-1 0-1,0 0 1,0 1 0,3 17-4528,-3-6-1560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10042,'0'0'8121,"40"1"-6492,522 6 1957,117-7-1933,-623-8-2089,-64 7-726,0 0 0,0 0 0,0 1 0,-1-1 1,-13 3-1,-5 0-3702,-19-2-5832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11843,'0'0'10063,"0"13"-9684,7 51 932,22 94 0,-19-111-991,-6-28-272,0 3-173,1 0-1,11 30 1,-13-46 834,2-33-23004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9754,'0'0'11843,"183"16"-10947,-119-16-416,-9 0-192,0 0-192,-18-5-96,-10-4-288,-8 7-432,-10-4-633,-9-2-791,0-9-505,0 1-1215,-9-1-1586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12779,'0'0'8627,"26"5"-6740,-25-5-1879,109 21 1761,202 13-1,-296-33-3368,23-2-7972,-29-1 2412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10162,'0'0'12488,"7"0"-12265,2 1-110,-1 0 1,1 0-1,0 1 0,0 1 1,-1-1-1,1 1 0,-1 1 1,0 0-1,0 0 1,13 9-1,-17-10-67,1 0 0,-1 0-1,1 0 1,-1 1 0,0 0 0,-1 0 0,1 0 0,-1 0 0,1 0-1,-1 1 1,-1 0 0,1-1 0,-1 1 0,1 0 0,-1 0-1,-1 1 1,1-1 0,-1 0 0,0 1 0,1 5 0,-2 3 95,-4 55 492,2-64-606,1 0 0,-1 0 0,1 0 0,-1-1 0,-1 1 0,1 0 0,-1-1 1,0 0-1,0 1 0,-7 6 0,-7 9-195,5-6 328,0-1 1,-22 17 0,31-27-372,0-1 1,-1 1-1,1-1 1,-1 0-1,1 0 0,-1-1 1,0 1-1,1-1 1,-1 0-1,0 0 0,0 0 1,0 0-1,0-1 1,0 1-1,0-1 1,-7-1-1,8-5-5370,3-11 2142,0 15 1697,0-25-8353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13003,'0'0'11138,"-37"146"-10194,37-88-263,0-3-137,9-8-200,9-9-264,1-13-80,-1-6-456,10-11-745,8-8-1271,-8 0-1833,-1-5-2264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7258,'0'0'14776,"10"5"-14148,-2-1-535,7 4 137,1 0 0,-2 1 0,1 0 1,14 14-1,-26-20-187,1-1-1,-1 1 1,0 0 0,0 0 0,-1 1 0,1-1-1,-1 1 1,1-1 0,-1 1 0,0 0 0,-1-1-1,1 1 1,-1 0 0,1 0 0,-1 1 0,0-1-1,-1 0 1,1 0 0,-1 0 0,0 1 0,0-1-1,0 0 1,0 0 0,-1 1 0,-1 3 0,-4 8 88,-1-1 0,-1 0 1,0 0-1,-1-1 0,-15 19 0,11-16 6,1 1 0,-15 29-1,21-35-49,4-8-48,0 0 0,0 0-1,1 0 1,-1 0-1,1 0 1,0 1-1,-1 6 1,2-10-36,0 0 1,0 0-1,1 0 1,-1 0-1,0 1 0,1-1 1,-1 0-1,1 0 0,-1 0 1,1 0-1,-1 0 1,1 0-1,0-1 0,0 1 1,0 0-1,-1 0 0,1 0 1,0-1-1,0 1 1,0 0-1,0-1 0,0 1 1,0-1-1,0 1 1,0-1-1,0 1 0,0-1 1,1 0-1,-1 0 0,0 1 1,0-1-1,0 0 1,2 0-1,20 2-14,0 0 1,40-2-1,-16-1-9639,-40 1 3911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11562,'0'0'9357,"10"-12"-8974,0-2-250,-5 6-17,1 0 0,0 0 0,0 1 0,14-12 0,-9 4-5066,-2 2-2273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7314,'0'0'13776,"-17"22"-13140,-2 1-397,9-11-72,0 0 0,1 0 0,0 1 0,0 1 0,2-1 0,0 1 0,0 1 0,-8 29 0,4-4 331,2 1 0,2 1 0,2-1 1,0 56-1,5-95-506,0 1 0,1-1 0,-1 0 0,0 1 0,1-1 0,0 0-1,0 0 1,-1 1 0,1-1 0,1 0 0,-1 0 0,0 0 0,0 0 0,1 0 0,-1-1 0,1 1 0,-1 0 0,1-1 0,0 1 0,0-1 0,0 1 0,0-1 0,0 0-1,0 0 1,0 0 0,0 0 0,0 0 0,1 0 0,-1-1 0,0 1 0,1-1 0,3 1 0,-3-1-51,1 1 1,0-1 0,0 0-1,0 0 1,-1 0-1,1-1 1,0 1-1,0-1 1,-1 0-1,1 0 1,-1 0-1,1 0 1,-1-1-1,1 0 1,-1 1 0,0-1-1,0-1 1,1 1-1,-2 0 1,4-3-1,-1-2-4,0 0 1,0 0-1,-1 0 0,0-1 0,-1 0 1,0 1-1,0-1 0,0 0 0,-1 0 0,1-12 1,1-7 223,-2-50 0,-2 68-124,0 8 137,0 42-1,0-27-83,1 1 0,0-1 0,1 0 0,1 1-1,7 22 1,-8-32-85,-1 0-1,1 0 1,1-1-1,-1 1 1,0 0-1,1-1 1,0 0-1,0 0 1,1 0-1,-1 0 1,1 0 0,0-1-1,-1 1 1,2-1-1,-1 0 1,0 0-1,1-1 1,-1 1-1,10 3 1,-13-6-24,1 1 0,-1 0 1,0-1-1,1 1 1,-1-1-1,1 0 0,0 1 1,-1-1-1,1 0 1,-1 0-1,1 0 0,-1 0 1,1 0-1,-1-1 1,1 1-1,-1 0 0,1-1 1,-1 1-1,1-1 1,-1 1-1,1-1 0,-1 0 1,0 1-1,1-1 1,-1 0-1,0 0 0,0 0 1,0 0-1,1 0 1,-1 0-1,0-1 0,0 1 1,-1 0-1,1-1 1,0 1-1,0 0 0,-1-1 1,1 1-1,-1-1 1,1-1-1,1-6-39,0-1 0,-1 0-1,0 0 1,-1 0 0,-2-14 0,2 1 61,-1 17-26,1-1 0,-1 0 0,-1 1 0,1-1 0,-1 1 0,0 0 0,-1-1 0,0 1 0,1 0 0,-2 0 0,1 1 0,-1-1 0,0 1 0,0-1 0,-1 1 0,1 0 0,-1 1 0,0-1 0,0 1 0,-9-5 0,5 3 40,1 1 1,-1 0 0,0 1-1,0 0 1,0 1-1,-1-1 1,1 2 0,-1-1-1,1 2 1,-1-1-1,0 1 1,0 1-1,-14 0 1,24 0-12,-1 1-1,0-1 1,0 0-1,1 1 1,-1-1-1,0 1 0,1-1 1,-1 1-1,0-1 1,1 1-1,-1-1 1,1 1-1,-1 0 1,1-1-1,-1 1 1,1 0-1,-1-1 1,1 1-1,0 0 1,-1 0-1,1-1 1,0 1-1,0 0 1,0 0-1,-1 0 1,1-1-1,0 1 1,0 0-1,0 0 1,0 0-1,1-1 1,-1 1-1,0 0 1,0 0-1,1 1 1,-1 0-6,0 0 1,1 1 0,-1-1 0,1 0-1,0 1 1,0-1 0,0 0 0,0 0-1,0 0 1,0 0 0,0 0 0,1 0-1,1 2 1,5 2 2,0-1-1,0 0 1,0 0-1,1 0 1,0-2-1,0 1 1,0-1-1,0 0 1,0-1 0,1 0-1,9 1 1,17 0 16,61-2 1,-66-2 202,59 5 0,-90-2-162,1-1 1,0 1-1,-1 0 1,1-1 0,-1 1-1,0 0 1,1 0 0,-1-1-1,0 1 1,0 0-1,0 0 1,0-1 0,-1 4-1,1-1 69,-1 6 23,0 1-1,-1-1 1,0 1 0,0-1-1,-1 1 1,-6 13 0,-5 22-32,-15 38-2155,27-65-3541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15 342 9674,'0'0'11575,"-3"-27"-10325,-8-88-679,11 105-546,0 1-1,0-1 0,1 1 1,0 0-1,0-1 0,1 1 1,0 0-1,1 0 0,0 0 1,0 0-1,6-8 0,0-4 18,-6 14 11,0 0 1,0 0 0,0 0 0,1 0-1,1 1 1,8-12 0,-12 18 128,-1 2-102,0 91-209,4 0 0,4-1 0,26 118 0,-24-177-2551,-3-15-2063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13915,'0'0'8018,"23"14"-7732,-4-3-234,6 3 22,0 1 0,-1 1 1,0 2-1,27 26 0,-46-39-50,0 0 0,0 1 0,0-1 0,-1 1 0,0 0 0,0 1 0,3 7 0,-7-12 5,1 0 0,0 0 0,-1 0 0,1 0 1,-1 0-1,0 1 0,1-1 0,-1 0 0,0 0 0,0 1 0,-1-1 1,1 0-1,0 0 0,-1 0 0,1 1 0,-1-1 0,0 0 1,0 0-1,0 0 0,0 0 0,0 0 0,0 0 0,0-1 0,-1 1 1,-1 2-1,-18 17 334,-41 34 1,52-47-537,1-1 0,-2-1 0,1 0 0,-1 0-1,0-1 1,0 0 0,-14 4 0,2-7-3233,19-3 838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7498,'0'0'15443,"-19"168"-14331,19-105-544,0-5-312,0-9-256,10-8-16,8-10-976,19-15-952,-10-8-2665,1-8-1369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13451,'0'0'5576,"0"24"-3560,0 396 4379,9-372-6683,11-48-10859,-3 0 617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0 616,'0'0'25100,"9"0"-24861,142 12 391,16 1-416,-164-13-137,-4-16-10387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9882,'0'0'12176,"-2"2"-11606,0 4-437,0-1 0,0 1 0,1-1 1,0 1-1,0 0 0,0 0 0,0 0 1,1 0-1,0-1 0,1 1 0,1 11 1,-1 7 138,-2 70 483,0 13-69,14 121 0,-8-203 741,-1 4-10901,-17-44-1203,-3-12 5480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5369,'0'0'13423,"31"-19"-12188,99-60-391,-122 74-757,0 1-1,1 0 0,-1 0 1,1 0-1,0 1 1,0 1-1,1-1 1,-1 1-1,0 1 0,18-1 1,9-1 68,28-4-521,-57 7-3806,-32 4-8986</inkml:trace>
  <inkml:trace contextRef="#ctx0" brushRef="#br0" timeOffset="1">110 14 8106,'0'0'13107,"110"148"-12283,-82-107-216,9-2-232,-19-3-240,9-3-136,-8-6-224,-10-5-1032,0 0-977,0-8-3144,-9-3-992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9938,'0'0'9081,"29"2"-7265,5 1-1355,150 8 1332,190-11-1082,-372 0-1374,-5 20-4829,-14-4-220,-9-2-3284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11963,'0'0'11226,"3"19"-10589,49 219 1041,-41-197-1538,2 4-333,-10-15-3732,-30-35-12104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8186,'0'0'15187,"183"11"-14387,-119-9-120,-9-2-184,9 0-344,-27 0-152,9-13-464,-19-7-648,1 4-920,-19-3-945,-9-9-1792,0 6 104,-18 3-2913</inkml:trace>
  <inkml:trace contextRef="#ctx0" brushRef="#br0" timeOffset="1">101 0 9690,'0'0'13363,"175"0"-12683,-120 0-344,0 6-224,0-6-112,-19 2-624,1-2-1368,0 0-1113,-10 0-2968,-9 0-3385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11570,'0'0'12095,"5"0"-11738,4 0-280,0 0 0,0 1 0,0 1 0,0-1 1,0 1-1,0 1 0,0-1 0,-1 2 0,14 6 0,-15-7-80,0 0-1,0 1 1,-1 0 0,0 0 0,1 1 0,-1 0 0,-1 0 0,1 0 0,-1 1 0,0 0 0,0 0 0,5 10 0,-8-9 42,0 1 0,-1 0 0,0 0 0,0 0 0,-1 0 0,0 0 0,-1-1-1,1 1 1,-1 0 0,-1 0 0,-2 8 0,-1-7-45,0-1 0,-1 1 0,0-1 0,0 0 0,-1 0 0,0-1 0,-1 0 0,1 0 0,-1-1 0,-1 0 0,1-1 0,-1 1 0,-14 5 0,15-7-619,-1 0 0,0-1 0,0 0 0,0 0 1,0-1-1,0-1 0,0 1 0,-18-1 0,5-6-4501,4-14-1970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6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12563,'0'0'7933,"14"27"-6427,91 189 656,-57-109-1196,37 123 0,-74-195-797,-1 1 0,-3 1-1,-1-1 1,-1 1 0,-2 0-1,-2 0 1,-6 64 0,3-89-114,0 0 0,-1 0 0,-1 0 0,0-1 0,0 1 0,-1-1 0,-1 0 0,0 0 0,-14 19 0,-2-4-1173,-1-1-1,-36 31 0,50-43-2061,7-3-2791</inkml:trace>
  <inkml:trace contextRef="#ctx0" brushRef="#br0" timeOffset="1">458 578 14891,'0'0'7291,"31"13"-7116,97 43-45,-121-53-98,0 0 0,0 1 0,-1 0 0,1 0 0,-1 0 0,0 1 0,0 0-1,-1 0 1,1 0 0,-1 1 0,0 0 0,-1 0 0,1 0 0,-1 0-1,-1 1 1,1-1 0,2 9 0,-1-4 75,-2-3 12,1 0 0,-2 0 0,0 1 0,0-1 0,0 1 0,-1 0 0,0 0 0,-1-1 0,0 1 0,0 0 0,-1 0 0,0-1 0,-1 1 0,1 0 0,-2-1 0,1 1 0,-1-1 0,-8 15 0,0-3 33,0-1 0,-2 1 0,0-2 0,-1 0 1,-1-1-1,-17 16 0,-18 10-301,47-41-133,-1 1-1,1-1 1,-1 0 0,0 0-1,1 0 1,-1-1 0,0 1 0,0-1-1,0 0 1,0 0 0,0 0-1,0-1 1,-5 1 0,-1-7-4230,9-12-3255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1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3713,'0'0'19804,"0"182"-18860,0-135-264,0-9-392,9-2-288,1-9-176,8-7-1048,19-15-1192,-1-5-2994,-8 0-1831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3697,'-7'-5'17343,"-4"2"-13596,40 3-3969,-21 0 224,0 0-1,0 0 0,0 1 0,0 0 1,0 0-1,0 1 0,0 0 0,10 5 1,-16-6-20,1 1 0,-1-1 0,1 1 1,-1 0-1,0 0 0,0 0 0,0 0 1,0 0-1,0 1 0,0-1 0,-1 0 0,1 1 1,-1-1-1,0 1 0,1 0 0,-1 0 0,0-1 1,-1 1-1,1 0 0,0 0 0,-1 0 1,0 0-1,1 0 0,-1 0 0,-1 3 0,2 2 28,-1-1-1,0 0 1,0 0-1,0 0 1,-1 0-1,0 0 0,-1 0 1,0 0-1,0 0 1,0 0-1,-1 0 0,0-1 1,0 0-1,-1 1 1,1-1-1,-1 0 0,-1-1 1,-7 9-1,-96 98 369,106-109-337,4-2-50,-1 0 1,0 0-1,1-1 1,-1 1-1,1 0 1,-1 0-1,1-1 1,-1 1-1,1-1 1,-1 0-1,1 1 1,0-1-1,2 0 1,-2 1 2,10 2 36,46 15 137,76 12 0,-110-31-2783,-10-9-1977,3-6-2899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12603,'0'0'7729,"147"0"-7721,-120 0 0,10-3 40,-19 3-48,0-2-600,-8-1-1024,-10-14-2321,0 4-544,0-7-2304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9874,'0'0'11491,"37"165"-10763,-28-113-320,9-2-192,0-6-192,-8-9-24,8-4-912,0-15-1089,1-5-2056,-1-11-1280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5265,'0'0'14791,"-1"33"-13502,-2 11-966,-2 147 826,4-85-294,-1-19-505,16 154 0,-14-238-490,0-1-1,1 0 1,0 1-1,-1-1 1,1 1 0,0-1-1,0 0 1,0 0-1,0 0 1,0 1 0,1-1-1,2 3 1,-3-4-255,0 0 1,1 0-1,-1 0 1,1 0-1,-1 0 1,1-1-1,-1 1 0,1 0 1,-1-1-1,1 1 1,0-1-1,-1 1 1,1-1-1,0 0 1,-1 0-1,4 0 0,5 0-4354</inkml:trace>
  <inkml:trace contextRef="#ctx0" brushRef="#br0" timeOffset="1">13 465 10418,'0'0'9746,"174"-75"-9650,-119 59-48,-9-3-48,-9 2-80,0 3-464,-10 3-608,-18 3-1033,-9 3-607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7962,'0'0'12722,"74"126"-11921,-47-85-121,-8-2-312,-1-1-368,0-5-256,-9-5-704,10-9-825,-10-8-1303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8554,'0'0'11114,"32"10"-10040,107 29-465,-100-30-480,1-2 0,-1-2 0,1-1-1,50-3 1,-6 1-197,-77-2-499,23 1 520,-20 3-7583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9210,'0'0'10118,"0"30"-9271,1 48-120,16 101 0,21 42-295,-22-189-2851</inkml:trace>
  <inkml:trace contextRef="#ctx0" brushRef="#br0" timeOffset="1">0 481 9914,'0'0'10266,"165"80"-9506,-119-69-279,9-3-257,0-5-144,-9-3-80,0 0-312,-10 0-537,-17-16-767,-1-23-961,-18 3-1231,0 1-1922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4865,'0'0'15683,"183"25"-14986,-128-8-369,-9-1-232,0 1-96,0-4-232,-10-4-1049,-8-7-2568,-1-2-3080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9962,'0'0'10841,"9"9"-10435,31 23-118,46 41 122,-78-65-402,0 1 1,0-1 0,-1 1 0,0 1-1,0-1 1,-1 1 0,7 14 0,-12-20-4,0 0 1,1 0 0,-1 0-1,0 0 1,-1 0 0,1 0 0,-1 1-1,0-1 1,0 0 0,0 0-1,-1 1 1,1-1 0,-1 0-1,0 0 1,0 0 0,-1 0 0,1 0-1,-1 0 1,0 0 0,0 0-1,0-1 1,0 1 0,-1-1-1,0 1 1,-3 3 0,-6 4-136,-1 1 0,-1-2 0,1 0 1,-28 15-1,32-19-97,0-1-515,0-1 1,-1 0 0,1 0 0,-1-1 0,0 0 0,0-1 0,0 0 0,0-1 0,-12 1 0,1-1-4127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6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1360,'0'0'19028,"-46"146"-16507,46-86-577,0 3-887,0-5-505,9-6-312,19-8-240,-10-8-80,10-14-640,8-8-593,10-14-1335,-9 0-3410,-1-14-1527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9010,'0'0'12051,"-19"156"-10715,19-101-464,0 0-272,0-8-336,9-6-120,10-10-144,-10-7-32,0-7-896,9-12-1312,1-5-1913,-1 0-776,-9-19-3697</inkml:trace>
  <inkml:trace contextRef="#ctx0" brushRef="#br0" timeOffset="1">174 80 760,'0'0'17432,"-3"10"-16072,-3 28-115,1 0 0,2 1 0,2 61-1,1-78-1164,1-15-71,0 0 0,0 0 1,1-1-1,0 1 0,0-1 1,0 1-1,1-1 0,0 0 1,1 0-1,-1 0 0,1-1 1,0 1-1,0-1 0,1 0 1,-1 0-1,7 5 0,-8-7-172,1-1 0,-1 0 0,0 1 0,1-1 0,-1 0 0,1 0 0,0-1 0,0 1 0,-1-1 0,1 0 0,0 0 0,6 1 0,-7-2-120,0 0 0,0-1-1,0 1 1,0 0 0,0-1-1,0 0 1,-1 0 0,1 0-1,0 0 1,-1 0 0,1 0-1,0 0 1,-1-1 0,1 0-1,-1 1 1,0-1 0,0 0-1,1 0 1,1-3 0,14-24-4005,-7-3-1046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8794,'0'0'10586,"0"201"-8705,0-121-665,18 2-608,-9 1-608,10-3-248,8 8-1472,-8-22-2665,-1-17-4145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4033,'0'0'17628,"-6"21"-16588,-3 9-743,2 1 1,1 0-1,2 0 0,-1 42 1,5 790 2657,-9-783-2795,9-79-21,521-7-204,-519 6-382,-4-28-13179,-6 12 5475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12579,'0'0'10043,"15"28"-9067,49 94-440,-56-106-372,-1 1-1,0 0 0,-2 0 0,0 1 0,-1-1 0,-1 1 0,0 0 0,-1 0 0,-2 0 0,1 1 0,-2-1 0,-3 21 0,3-23-13,-1-2-120,0 0-1,-1 0 1,-1 0-1,0-1 1,0 1-1,-2-1 1,0 0-1,0 0 1,-1-1-1,0 0 1,-1 0-1,-1 0 1,0-1-1,0-1 1,-21 19-1,2-15-999,10-12-2681,7-16-7234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9250,'0'0'12917,"-29"4"-12315,-93 16-233,115-18-345,1 1 0,-1-1 0,1 1 1,-1 1-1,1-1 0,0 1 0,0 0 0,1 0 0,-1 1 0,1 0 0,0 0 0,0 0 0,1 0 0,0 1 0,0 0 0,0 0 0,0 0 0,1 0 1,0 0-1,0 1 0,-3 11 0,3-10-12,1 0 0,-1 0 0,1 1 0,0-1 0,1 1 0,0-1 0,1 1 0,-1-1 0,2 1 0,-1 0 0,1-1 0,0 1 0,1-1 0,0 1 0,1-1 0,-1 0 0,1 0 0,1 0 0,0 0 0,0-1 0,0 1 0,10 11 0,9 7-9,0-2 1,2 0-1,0-1 0,42 28 0,-15-12-35,-24-16 66,-10-10-62,0 1 0,-1 1 0,0 1 0,15 20 0,-27-30 61,-1 0 0,0 0 0,-1 0 1,1 1-1,-1 0 0,-1 0 0,1-1 0,-1 2 0,0-1 0,-1 0 0,0 0 0,0 0 0,0 1 0,-1-1 0,0 0 0,-1 1 0,-1 7 0,1-10 20,-1 0-1,-1 1 1,1-1-1,-1 0 1,1-1-1,-1 1 1,-1 0-1,1-1 1,-1 0-1,1 1 0,-1-1 1,-1-1-1,1 1 1,0-1-1,-1 1 1,0-1-1,0-1 1,0 1-1,-8 3 1,-3 1-34,0-1 1,-1 0-1,0-1 1,0-1 0,-20 3-1,-58-3-760,71-5 138,23 2 517,0-1 0,0 0 0,-1 0 1,1 0-1,0 0 0,0 0 0,0 0 0,0 0 1,0-1-1,0 1 0,-1 0 0,1-1 1,0 1-1,0-1 0,0 1 0,0-1 0,0 1 1,0-1-1,0 0 0,-1-1 0,-2-25-5252,4 22 4376,0-19-5406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12395,'0'0'8337,"-18"190"-6800,18-97-449,0 6-568,0 0-256,9-5-120,0-12-64,0-16-80,0-13-584,19-21-1320,-10-12-2353,10-20-2161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11306,'0'0'10532,"-25"12"-10257,-74 44-94,96-55-167,1 1-1,0 0 1,-1 0 0,1 0 0,0 0-1,0 0 1,0 0 0,0 0-1,0 1 1,1-1 0,-1 1-1,1-1 1,-1 1 0,1 0-1,0 0 1,0-1 0,0 1-1,0 0 1,1 0 0,-1 0 0,1 0-1,0 0 1,0 0 0,0 0-1,0 0 1,1 5 0,0 5 75,-1-3-29,0 0 1,1-1-1,1 1 1,-1-1-1,1 0 0,1 1 1,0-1-1,8 17 1,-1-9-4,0 0 1,1 0-1,19 19 0,16 17-24,-13-16-28,29 43 0,-54-68 14,0 0 0,-1 1 1,0 0-1,-1 1 0,0 0 1,-2-1-1,1 2 0,2 14 0,-7-26 26,0 1 0,1-1 0,-1 0-1,0 1 1,-1-1 0,1 0-1,-1 1 1,1-1 0,-1 0 0,0 1-1,0-1 1,0 0 0,-1 0-1,1 0 1,-1 0 0,0 0 0,-2 3-1,0-1-18,-1 0 0,0 0-1,0-1 1,0 0-1,0 0 1,-1 0 0,0 0-1,-7 2 1,-4 2-101,-1-1 0,0-1 1,0-1-1,0 0 0,-22 2 0,27-5-228,5-1 110,-1 0 0,1 0-1,0 0 1,0-1 0,-11-1 0,18 0-37,-1 1 1,1 0-1,-1-1 1,1 1-1,0-1 1,-1 1-1,1-1 1,0 1-1,-1-1 1,1 0-1,0 0 1,0 0-1,0 0 1,0 0-1,-1 0 1,2 0-1,-1 0 0,0 0 1,0-1-1,0 1 1,0 0-1,1 0 1,-1-1-1,1 1 1,-1-1-1,1 1 1,-1 0-1,1-1 1,0 1-1,0-1 1,-1 1-1,1-1 1,0 1-1,1-2 1,-1-24-6011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0 720,'0'0'20116,"-9"157"-18763,9-66-649,0 8-312,0 3-24,0-6-152,18-11-152,-9-11-64,0-19-384,10-14-1072,-19-21-1073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10042,'0'0'8171,"35"-1"-6937,117-5-525,-103 6-588,0 2-1,0 1 0,78 17 1,-58-7-163,-59-12-60,-1 0-1,0 1 1,0 0-1,0 1 1,0 0-1,-1 0 1,13 7-1,-20-9 84,1 0 0,-1 0 0,1 1 0,-1-1 0,0 0 0,1 1 0,-1-1 0,0 1 0,0-1-1,0 1 1,0 0 0,0-1 0,-1 1 0,1 0 0,0 0 0,-1-1 0,1 4 0,-1-2 48,0 1 1,0-1-1,0 0 1,-1 1 0,1-1-1,-1 0 1,0 1 0,0-1-1,0 0 1,0 0-1,-1 1 1,-3 4 0,-52 77 928,38-59-233,-30 54 0,37-57-229,1 1 1,2 1-1,-11 38 1,18-58-425,1 1 1,-1-1 0,1 1 0,1 0-1,-1 0 1,1-1 0,0 1-1,0 0 1,1 0 0,-1 0 0,1-1-1,1 1 1,-1 0 0,1-1-1,0 1 1,0-1 0,0 0 0,1 0-1,0 0 1,0 0 0,0 0-1,5 5 1,1-3-50,1 1 0,0-2-1,0 1 1,1-1 0,-1-1 0,1 0 0,1 0-1,-1-1 1,0 0 0,22 3 0,-18-5-265,0 0 1,0 0 0,0-2 0,1 0 0,-1 0 0,0-2-1,30-5 1,-41 5-47,1 1 0,0 0-1,-1-1 1,0 0 0,1 0 0,-1-1-1,0 1 1,0-1 0,0 1 0,-1-1-1,1-1 1,-1 1 0,1 0 0,-1-1-1,0 0 1,4-6 0,-3 2-960,0-1 0,-1 1 1,0-1-1,-1 0 0,1 0 1,-2 0-1,2-14 0,-1-18-6459</inkml:trace>
  <inkml:trace contextRef="#ctx0" brushRef="#br0" timeOffset="1">431 245 9450,'0'0'11923,"165"60"-11411,-110-51-336,9-9-176,-9 0-360,-9 0-1041,-9-28-1255,-10 1-2305,-18 2-1129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1608,'0'0'17836,"74"58"-17636,-29-25-200,10 3-248,0 2-1224,28 25-1641,-10-10-1144,-18-1-1488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8226,'0'0'7737,"32"5"-6559,105 19-553,-113-20-565,0 1 0,-1 2-1,0 0 1,0 2-1,38 19 1,-55-25-171,1 1 0,-1 0 0,0 0 1,0 0-1,0 1 0,0 0 0,5 6 0,-10-9 80,0-1 0,0 0 0,0 1 0,0-1 0,0 1 0,0-1 0,0 1 0,0 0 0,-1-1-1,1 1 1,0 0 0,-1 0 0,0-1 0,1 1 0,-1 0 0,0 0 0,0 0 0,0-1 0,0 1 0,0 0-1,0 0 1,-1 0 0,1-1 0,-1 1 0,1 0 0,-1 0 0,0-1 0,1 1 0,-1 0 0,0-1 0,0 1-1,0-1 1,0 1 0,-1-1 0,-1 3 0,-7 3-10,1 1 0,-1-1 1,0-1-1,-1 1 0,1-2 0,-1 0 0,-18 6 0,-6 1 1,-44 9 0,34-17 307,45-4-265,0-1 1,0 1-1,0 0 0,-1 0 0,1 0 1,0 0-1,0 0 0,0 0 0,0 0 1,-1-1-1,1 1 0,0 0 0,0 0 1,0 0-1,0 0 0,0-1 0,0 1 1,-1 0-1,1 0 0,0 0 0,0-1 1,0 1-1,0 0 0,0 0 0,0-1 1,0 1-1,0 0 0,0 0 0,0 0 1,0-1-1,0 1 0,0 0 0,0 0 1,0 0-1,0-1 0,0 1 1,0 0-1,1 0 0,-1 0 0,0-1 1,0 1-1,0 0 0,0 0 0,0 0 1,0 0-1,1-1 0,-1 1 0,0 0 1,0 0-1,0 0 0,0 0 0,1 0 1,-1-1-1,8-9 4,-3 6 57,-1 1 1,1-1-1,0 1 1,0 0-1,0 1 0,1-1 1,-1 1-1,1 0 1,-1 1-1,1-1 0,6 0 1,69-2 2391,-77 4-2246,-1 0-74,-1 0-1,1 1 1,-1 0 0,0 0-1,1-1 1,-1 1 0,0 1-1,1-1 1,-1 0 0,0 0-1,0 1 1,0-1 0,0 1-1,0 0 1,-1 0 0,1 0-1,-1-1 1,1 1 0,-1 1 0,1-1-1,-1 0 1,0 0 0,0 0-1,0 1 1,1 4 0,4 10 363,-1 0-1,4 30 1,-4-24-377,1 6-215,-4-13 16,2 1 0,0-1 0,12 29-1,-14-41-304,1 1-1,0-1 0,0 1 0,0-1 0,0 0 1,7 7-1,-7-8-238,1-1-1,-1 1 1,1-1 0,0 0 0,-1 1-1,1-2 1,0 1 0,0 0 0,6 1-1,25 1-5482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6:56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4065,'0'0'19401,"15"1"-19315,51 5-40,-61-5-39,1 0 0,-1 1-1,0-1 1,1 1-1,-1 1 1,0-1 0,-1 1-1,1-1 1,0 2-1,7 6 1,-10-9-40,0 0-1,-1 1 1,1-1-1,-1 1 1,1-1-1,-1 1 1,0 0 0,1 0-1,-1 0 1,0 0-1,0 0 1,-1 0 0,1 0-1,0 0 1,-1 0-1,1 0 1,-1 0 0,1 0-1,-1 0 1,0 0-1,0 1 1,0-1-1,0 0 1,-1 0 0,0 3-1,-1-2-29,-1 0 0,0-1-1,0 1 1,0-1 0,-1 1-1,1-1 1,-1 0 0,1 0-1,-1-1 1,1 1 0,-1-1-1,0 1 1,0-1 0,0-1 0,0 1-1,-5 0 1,0 1-72,-19 3 333,1-2 0,-1 0-1,-34-3 2460,82 2-2371,-4 2-47,1 0 1,-1 2-1,0 0 1,-1 1-1,1 0 1,-1 1 0,21 15-1,-25-15-105,0 0 1,-1 0-1,0 1 0,-1 1 1,1 0-1,-2 0 0,1 0 1,-2 1-1,1 0 0,5 14 1,-11-21-95,0 0 0,-1 0 0,1 1 0,-1-1 0,0 0 1,0 1-1,-1-1 0,0 0 0,1 1 0,-1-1 0,-1 1 0,1-1 0,-1 1 1,1-1-1,-1 0 0,-1 1 0,1-1 0,-1 0 0,1 0 0,-1 0 0,0 0 1,-1 0-1,1 0 0,-1-1 0,1 1 0,-1-1 0,0 0 0,0 1 0,-1-1 1,1-1-1,-1 1 0,1 0 0,-1-1 0,-6 3 0,-7 4-35,0-1 0,0-1-1,0 0 1,-1-1 0,0-1 0,-36 5-1,21-7-370,-48-2 0,48-1-1385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37 706 4081,'0'0'14294,"-5"-32"-13038,-13-105-367,9-54 1115,6 84-1388,1-131-726,2 260 105,1 0 0,1 0-1,1 0 1,1 0 0,0 0-1,2 0 1,0-1 0,2 0-1,0-1 1,2 1 0,0-2-1,1 1 1,17 22 0,-26-39 1,1-1 0,-1 1 0,1-1 0,0 1 0,-1-1-1,1 0 1,0 0 0,0-1 0,0 1 0,4 1 0,-6-3 9,0 1-1,0-1 1,-1 0-1,1 0 1,0 0-1,0 0 0,0 0 1,0 0-1,0 0 1,0 0-1,0 0 0,0 0 1,0 0-1,0-1 1,0 1-1,0 0 0,0-1 1,0 1-1,0-1 1,0 1-1,0-1 1,-1 1-1,1-1 0,0 1 1,0-1-1,-1 0 1,1 0-1,0 1 0,-1-1 1,1 0-1,-1 0 1,1 0-1,-1 0 1,1 1-1,-1-1 0,1 0 1,-1 0-1,0-2 1,14-40 131,-3 0 0,12-89 0,-23 122-121,2 0 1,-1 0 0,1-1-1,1 1 1,0 0 0,0 1-1,7-15 1,-9 24-12,-1 0-1,1 1 1,-1-1 0,1 0 0,-1 0-1,1 0 1,-1 0 0,1 0 0,-1 1-1,1-1 1,-1 0 0,1 0-1,-1 1 1,1-1 0,-1 0 0,1 1-1,-1-1 1,0 0 0,1 1 0,-1-1-1,0 1 1,1-1 0,-1 1-1,0-1 1,1 1 0,-1-1 0,0 1-1,0 0 1,7 13 138,-1 0 0,-1 0 0,0 1 0,-1 0 1,-1 0-1,3 19 0,3 15 229,73 273 754,-78-308-1187,0 0 0,0 0 0,1 0 0,1-1 0,0 0 0,1 0 0,1-1 0,12 17-1,-5-21-1422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0 770 1696,'0'0'19051,"0"-30"-17849,0-100-530,1 102-455,0 1 1,2-1-1,1 1 1,15-52-1,-3 13-23,42-264 179,-51 307-356,-7 23-17,0 0 0,0 0 0,1 0 0,-1 0 0,0 0 0,0-1 0,0 1 0,0 0 0,0 0 0,1 0 0,-1 0 0,0 0 0,0 0 0,0 0 0,0 0 0,1 0 0,-1 0 0,0 0 0,0 0 0,0 0 0,1 0 1,-1 0-1,0 0 0,0 0 0,0 0 0,0 0 0,1 0 0,-1 0 0,0 0 0,0 0 0,0 0 0,0 0 0,1 0 0,-1 0 0,0 1 0,0-1 0,0 0 0,0 0 0,0 0 0,0 0 0,1 0 0,-1 0 0,0 1 0,0-1 0,0 0 0,0 0 0,0 0 0,0 0 1,0 1-1,0-1 0,0 0 0,12 40 17,10 82 336,1 22 5,79 258 0,-89-380-2169,-20-32-5807,-17-13 565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10202,'0'0'12203,"202"154"-11699,-147-132-392,0-6-112,0 1-1320,-9-6-1785,-28 0-3784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15 161 9402,'0'0'9602,"4"32"-8746,-1-13-733,2 16 70,1 0 0,1 0 0,3 0 0,17 44 0,-3-17 26,-2 0-1,16 86 0,-29-120-204,1 11-157,-10-38-216,0-5-189,-1-7 290,-1 1 0,0 0 0,-1 0 0,1 0 1,-2 0-1,0 0 0,-5-10 0,-9-23-279,-7-30-60,-8-20 289,-28-132 0,60 217 296,-4-16 175,1-1 0,0-35 0,3 56-105,1-1 0,0 0 0,0 1 1,1-1-1,-1 1 0,1-1 0,0 1 1,0-1-1,0 1 0,1-1 0,0 1 0,0 0 1,0 0-1,0 0 0,1 0 0,-1 0 0,1 0 1,0 1-1,0 0 0,5-4 0,0 2 41,1 0 0,-1 1-1,1 1 1,1-1-1,-1 1 1,0 1 0,1 0-1,-1 0 1,11 0-1,94 1 477,-68 1-507,-9 1 10,-1 1 1,52 9 0,-9 12-1535,-68-18 382,1 0 0,-1 1 0,1 0 0,10 9 0,0 5-4280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9794,'0'0'8090,"174"104"-7226,-110-84-552,0-7-312,19-4-1328,-19-7-2737,-18-2-2216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10722,'0'0'9602,"-9"201"-8121,9-132-625,9-6-456,0-2-288,0-9-112,1-8-872,-1-3-785,0-13-1423,-9-12-2625</inkml:trace>
  <inkml:trace contextRef="#ctx0" brushRef="#br0" timeOffset="1">340 0 12363,'0'0'9926,"-26"32"-9127,26-32-799,-105 139 673,100-131-604,0 0 1,1 0-1,0 0 0,0 1 0,1-1 1,0 1-1,1 0 0,0 0 0,0 0 1,1 0-1,0 0 0,1 0 0,0 1 1,1 12-1,0 6 172,-1-13-134,0 0 0,1 1 0,1-1-1,0 0 1,1 0 0,0-1 0,2 1 0,8 21-1,-10-31-126,0 1 0,1 0 0,0-1 0,0 0-1,0 0 1,0 0 0,1 0 0,0-1-1,0 0 1,0 0 0,1 0 0,-1-1 0,1 1-1,0-1 1,0-1 0,0 1 0,0-1 0,0 0-1,1 0 1,-1-1 0,1 0 0,8 1-1,-7-1-266,-1-1 1,1 1-1,-1-1 0,1-1 0,-1 1 0,0-1 0,1 0 0,-1-1 0,0 0 0,13-5 0,-14 4-582,-1-1-1,1 1 1,-1-1 0,0 0 0,0 0 0,0-1-1,8-9 1,7-12-5508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8426,'0'0'12278,"4"-24"-11484,3-11-651,9-42 426,12-156-1,-22 124-481,-3 80-185,-1 0 1,-3-34 0,56 291 1022,-29-128-633,-17-66-592,1-1 0,2 0-1,29 59 1,-32-70-1476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8282,'0'0'8834,"156"105"-8834,-92-97-1513,-9-2-2375,-9-6-2626</inkml:trace>
  <inkml:trace contextRef="#ctx0" brushRef="#br0" timeOffset="1">377 0 8546,'0'0'10826,"-10"185"-9810,10-111-400,10-3-295,-1-5-185,9-8-136,-9-17-368,0-10-705,-9-29-1255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4601,'0'0'14852,"29"0"-14362,93 7-173,-116-5-306,0-1-1,0 1 1,0 0 0,-1 0-1,1 1 1,-1 0-1,1 0 1,-1 0-1,0 1 1,0-1-1,0 1 1,-1 1-1,1-1 1,-1 0-1,0 1 1,0 0 0,-1 0-1,1 0 1,-1 1-1,0-1 1,-1 1-1,1-1 1,-1 1-1,0 0 1,0 0-1,-1 0 1,0 0 0,0 0-1,-1 0 1,1 1-1,-2 6 1,1-9 6,-1 1 0,0-1 0,0 0 0,-1 1 0,1-1 1,-1 0-1,0 0 0,0 0 0,-1 0 0,1-1 0,-1 1 0,0 0 0,1-1 1,-2 0-1,1 0 0,0 0 0,-1 0 0,1 0 0,-1-1 0,0 1 1,0-1-1,0 0 0,0 0 0,-6 1 0,-9 5 1,-1-1-1,1-1 1,-1-1-1,-22 2 1,52-7 106,1-1 0,-1 1 0,1 1-1,-1 0 1,0 0 0,1 1 0,-1 0 0,0 1 0,0 0 0,-1 1 0,1 0-1,-1 0 1,1 1 0,-1 0 0,-1 1 0,1 0 0,-1 0 0,9 9 0,1 4-36,-1 0 0,-1 1 1,-1 1-1,-1 0 0,-1 1 1,-1 1-1,12 29 0,-6-25-1243,-3-7-2219,-12-6-4536,-12-44 6760,6 23 2217,0 1-1,0-2 1,0 1-1,1 0 1,-3-13 0,2-42 2017,6 26-2113,12-50 1,-11 61-412,60-223 1078,-38 157-1388,-26 91-250,0 0 0,0-1 0,0 1 1,0 0-1,0 0 0,0-1 0,0 1 0,0 0 0,0-1 0,0 1 1,0 0-1,0 0 0,0-1 0,1 1 0,-1 0 0,0 0 1,0 0-1,0-1 0,0 1 0,0 0 0,0 0 0,1-1 1,-1 1-1,0 0 0,0 0 0,0 0 0,1 0 0,-1-1 1,0 1-1,0 0 0,0 0 0,1 0 0,-1 0 0,0 0 0,0 0 1,1 0-1,-1 0 0,0-1 0,0 1 0,1 0 0,-1 0 1,0 0-1,0 0 0,1 0 0,-1 0 0,0 1 0,0-1 1,1 0-1,-1 0 0,0 0 0,0 0 0,1 0 0,-1 0 1,0 0-1,12 19 29,4 28 110,59 251 843,-12-89-2791,-89-205-13155,-2-20 8463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1 564 6913,'0'0'14724,"165"-27"-14108,-119 24-432,0-5-184,-10-3-784,-8 0-945,-10-14-1303,0 3-2025,-18 0-1529</inkml:trace>
  <inkml:trace contextRef="#ctx0" brushRef="#br0" timeOffset="1">102 72 9722,'0'0'12275,"174"-52"-12443,-137 44-905,-10 2-1431,-9 1-3665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3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6265,'0'0'16449,"-11"1"-15257,9-1-1168,0 0-1,0 0 0,0 0 0,0 0 0,-1 0 0,1 1 0,0-1 0,0 1 0,0-1 0,0 1 0,0 0 0,0 0 1,0 0-1,0 0 0,1 0 0,-1 0 0,0 1 0,0-1 0,1 0 0,-1 1 0,1 0 0,0-1 0,-1 1 0,1 0 1,0-1-1,0 1 0,0 0 0,0 0 0,0 0 0,0 0 0,1 0 0,-1 0 0,1 0 0,-1 0 0,1 0 1,0 1-1,0-1 0,0 0 0,0 0 0,0 0 0,1 3 0,-1 10 37,-1 3 17,0 0 0,2 0 1,0 0-1,1 0 1,1 0-1,1 0 0,0-1 1,13 33-1,-5-26-23,2-1-1,0-1 0,1-1 1,1 0-1,1 0 1,36 32-1,-45-46-53,0 1 0,1-2 0,0 1 0,0-1 0,0 0 0,1-1-1,0 0 1,0-1 0,1 0 0,-1 0 0,1-1 0,-1-1 0,1 0 0,0 0 0,0-1 0,0 0 0,0-1-1,0-1 1,13-1 0,-21 1 6,0 0 0,0-1 0,0 0 0,-1 1 0,1-1-1,0 0 1,-1-1 0,1 1 0,-1 0 0,0-1 0,0 1 0,1-1 0,-2 1 0,1-1-1,0 0 1,-1 0 0,1 0 0,-1 0 0,0 0 0,0 0 0,0-1 0,0 1-1,-1 0 1,1-7 0,2-13 18,0 1 1,-2-33-1,-1 45-40,0 6 5,0 1 0,0-1 0,0 0 0,0 0-1,-1 0 1,1 0 0,-1 0 0,0 0 0,0 0 0,-1 0-1,1 1 1,-1-1 0,0 1 0,0-1 0,0 1 0,0-1 0,-1 1-1,-3-4 1,4 37-498,4-4 489,1-2 1,1 1-1,1 0 0,13 39 1,-1-6 37,8 34-1,56 246 43,-70-277-95,-2 0-1,-4 1 1,-3 99 0,-2-153 23,-1-1-1,0 0 1,-1 1 0,1-1 0,-2 0 0,1 0 0,-1 0 0,1 0 0,-2 0-1,1-1 1,-1 1 0,0-1 0,-1 0 0,1 0 0,-1-1 0,0 1 0,-1-1-1,1 0 1,-1 0 0,0-1 0,-8 5 0,7-5-26,-1-1 1,0 1-1,0-1 0,-1-1 1,1 1-1,-1-1 1,1-1-1,-1 0 0,0 0 1,1-1-1,-1 0 0,0 0 1,1-1-1,-1 0 1,1 0-1,-1-1 0,1-1 1,-10-3-1,9 3 15,1-1 0,0 0 0,0-1 0,0 0 0,1 0 0,0 0 0,0-1 0,0 0 0,0-1-1,1 0 1,0 0 0,1 0 0,-1 0 0,1-1 0,1 0 0,0 0 0,0 0 0,-4-12 0,2 2 55,1-1 0,1 0 0,1-1 0,0 1 0,2 0 1,0-1-1,3-31 0,0 40-9,0 0 0,1 1-1,0 0 1,0-1 0,2 1 0,-1 0 0,1 1 0,0-1-1,1 1 1,0 0 0,1 1 0,0-1 0,0 1 0,1 1 0,0-1-1,15-10 1,16-10 22,0 2 0,64-31-1,-80 44-117,1 1-367,32-20-1536,-27 4-3384,-17 3-3091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14779,'0'0'5545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641 158 6889,'0'0'9304,"-30"-22"-8313,-98-68-46,117 82-713,0 1-1,0 1 0,-1 0 1,-17-6-1,23 10-60,0 1-1,0 0 0,0 0 0,0 1 1,-12 0-1,-6 0 276,13-1-259,-1 1 0,0 0 1,1 1-1,-1 0 1,0 1-1,-12 4 0,17-4-78,-1 2 0,1-1 0,0 1 1,0 0-1,0 1 0,1-1 0,-1 2 0,1-1 0,0 0 0,-6 9 0,-5 7 43,1 1 0,0 0 0,2 1 1,0 1-1,2 1 0,1 0 0,1 0 0,0 1 0,3 0 1,-8 40-1,5-4-57,3 1 0,3 0 1,5 93-1,2-121-91,1 0 0,2-1 0,19 62 0,46 93 13,-18-51 35,-44-116-91,-2 1 0,0 0 0,-2 0 0,-1 1 0,3 31 0,-8-54 22,1 1 1,0-1-1,0 1 0,0-1 1,-1 0-1,1 1 1,0-1-1,-1 0 0,1 0 1,-1 1-1,0-1 1,1 0-1,-1 0 0,0 0 1,0 0-1,0 0 1,0 0-1,0 0 0,0 0 1,0 0-1,0 0 1,0 0-1,-3 0 1,0 1-32,0 0 1,-1 0-1,1-1 1,-1 1-1,0-1 1,0-1 0,-5 1-1,-6 0-125,-1-1 0,0-1 0,-16-2 0,29 2 171,1 1 0,-1-1 1,1 0-1,0 0 0,-1 0 0,1-1 0,0 1 1,0-1-1,0 0 0,0 1 0,0-2 0,0 1 1,-2-3-1,3 2-2,2 3-36,29 0-126,-10 1 179,0 1 0,0 1-1,-1 0 1,1 2-1,-1 0 1,0 1 0,0 1-1,-1 1 1,0 0 0,24 16-1,-14-6 53,-1 0 0,-1 2 0,-1 1 1,0 1-1,29 36 0,-39-38 27,0 0 1,-1 0-1,-1 1 1,-1 1-1,-1 0 1,-1 0 0,-1 1-1,-1 0 1,-1 0-1,4 29 1,-2 18 214,-3 0 1,-5 88-1,-7-40 119,-21 117-1,-38 118 186,-24 191 56,66-143-175,25-314-357,4 0-1,23 135 1,-9-152-179,3-1 0,3-1-1,54 104 1,-69-151-50,3 6-235,1-1 0,1-1 0,24 31 0,-36-52 154,0 0 0,1-1 0,-1 1 0,1-1 1,0 0-1,0 0 0,0 0 0,0 0 0,1-1 0,-1 1 0,1-1 0,-1 0 1,1-1-1,0 1 0,0-1 0,0 0 0,0 0 0,7 0 0,-6-1-617,0-1 0,0 1-1,0-1 1,-1 0-1,1-1 1,0 1 0,-1-1-1,1 0 1,9-6-1,-6 2-1916,0 0-1,-1 0 1,14-15-1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6241,'0'0'12628,"16"8"-11970,2 2-496,99 60 610,-95-56-655,-1 1 0,0 1 1,27 27-1,-44-39-63,0 0-1,0 1 1,-1 0 0,1 0 0,-1 0 0,-1 0 0,1 0-1,-1 1 1,1-1 0,-2 1 0,1-1 0,0 1 0,-1 0-1,0 0 1,-1 0 0,1 0 0,-1-1 0,0 1 0,-1 0-1,1 0 1,-1 0 0,-1 0 0,1 0 0,-4 10 0,-6 6 229,1-1 1,-2 0-1,-1-1 1,-30 36-1,-11 20 160,47-64-345,0 1 0,1 0 0,0 0 0,1 1 0,1 0 0,0 0 0,1 0 0,0 0-1,1 0 1,0 23 0,2-35-100,0-1-1,0 1 0,1 0 0,-1-1 1,0 1-1,1-1 0,-1 1 1,1-1-1,0 1 0,-1-1 0,1 1 1,0-1-1,0 0 0,0 0 1,0 1-1,0-1 0,0 0 0,0 0 1,0 0-1,1 0 0,0 1 0,2 1-29,1-1-1,-1 0 1,1 0-1,-1 0 1,1-1-1,-1 1 1,6 0-1,10 1-649,0-1-1,31-1 1,-46-1 313,2 0-290,0 0 0,0-1 0,0 0 1,0 0-1,-1 0 0,10-4 0,-12 3-27,0 0-1,-1 1 1,1-1-1,0-1 1,-1 1-1,0 0 1,0-1-1,0 0 1,0 1-1,0-1 1,3-4-1,6-18-7628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7114,'0'0'12514,"174"104"-12514,-110-76-216,18-1-1496,-17-5-3073,-20-5-3297</inkml:trace>
  <inkml:trace contextRef="#ctx0" brushRef="#br0" timeOffset="0.97">569 122 10970,'0'0'7722,"-9"151"-6354,9-74 145,0 0-281,0-8-736,18-12-496,-9-13-560,19-19-1273,-10-14-3088,0-11-3544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7434,'0'0'10120,"-3"24"-8945,-9 79-138,11-97-955,0 0 1,0-1-1,1 1 1,0 0-1,0-1 1,1 1-1,0 0 1,0-1-1,0 1 1,0-1-1,1 1 1,0-1-1,3 7 1,-3-10-113,0 0 0,0 0-1,0 0 1,0 0 0,0-1 0,0 1 0,0 0 0,1-1 0,-1 0-1,0 1 1,1-1 0,0 0 0,-1 0 0,1-1 0,-1 1 0,1 0-1,0-1 1,0 0 0,-1 1 0,1-1 0,4-1 0,-6 1 23,0-1-1,0 1 1,0-1 0,0 0 0,-1 0 0,1 1 0,0-1 0,0 0 0,-1 0 0,1 0 0,-1 0-1,1 1 1,-1-1 0,1 0 0,-1 0 0,0 0 0,1 0 0,-1 0 0,0 0 0,0-1-1,0 1 1,1 0 0,-1 0 0,0 0 0,-1 0 0,1 0 0,0-1 0,0-44 169,-1 33-103,1 2-4,-1 1-1,0-1 0,0 1 0,-1 0 0,0-1 1,-7-16-1,8 25 10,0-1-1,0 1 1,0 0 0,0 0 0,0 0 0,0 1 0,0-1 0,0 0 0,-1 0-1,1 0 1,-1 1 0,0-1 0,1 1 0,-1-1 0,0 1 0,0 0-1,0 0 1,0 0 0,0 0 0,0 0 0,0 0 0,0 0 0,0 1-1,0-1 1,0 1 0,-1 0 0,1-1 0,0 1 0,0 0 0,-1 0 0,1 0-1,0 1 1,0-1 0,0 1 0,-1-1 0,1 1 0,0-1 0,0 1-1,-4 2 1,3-1-18,0 1-1,0-1 0,-1 1 1,1 0-1,1 0 1,-1 0-1,0 0 0,1 0 1,0 1-1,-1-1 0,1 1 1,1 0-1,-1-1 1,0 1-1,1 0 0,0 0 1,0 0-1,0 0 0,0 7 1,-1 1-160,1 0 1,0 1-1,1-1 1,1 0-1,3 22 1,-2-27-422,0 0 1,1 0-1,0 0 0,1 0 1,0-1-1,-1 1 0,2-1 1,-1 0-1,1 0 0,0-1 1,0 1-1,9 6 0,24 24-8281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13715,'0'0'6809,"165"8"-7537,-138-8-1040,1 0-2281,-10-16-352,-9-4-3361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11362,'0'0'8962,"184"33"-8962,-120-33-1280,-18 0-3601,-1 0-3545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11106,'0'0'8562,"29"3"-8150,94 11-280,-116-13-134,1 0 0,-1 1-1,1-1 1,-1 2 0,0-1-1,0 1 1,0 0 0,0 1-1,-1-1 1,1 1 0,-1 1-1,9 6 1,-12-7 36,1 0 0,-1 0-1,0 0 1,0 1 0,-1-1 0,1 1 0,-1 0-1,0-1 1,0 1 0,0 0 0,-1 0-1,0 0 1,0 0 0,1 6 0,-2 5 203,-1 0 1,0 1-1,-2-1 0,1 0 1,-2-1-1,0 1 0,-1-1 1,0 0-1,-9 15 0,-28 62 865,20-48-558,2 2 0,2 0 0,-22 86 0,39-125-510,-1 1 0,1-1 0,0 1 0,1 0 0,0-1 0,0 1 0,1 0-1,0-1 1,0 1 0,1-1 0,2 8 0,-3-11-47,1-1-1,0 0 0,0 0 1,1 1-1,-1-1 1,1-1-1,-1 1 1,1 0-1,0-1 0,0 1 1,0-1-1,0 0 1,1 0-1,-1 0 1,0 0-1,1-1 1,0 0-1,-1 1 0,1-1 1,0 0-1,-1-1 1,1 1-1,5 0 1,-2-1-204,-1 1 1,1-1 0,-1 0 0,0 0-1,1 0 1,-1-1 0,1 0 0,-1-1-1,0 1 1,9-5 0,-6 2-696,-1 0 0,0-1 0,-1 0 0,1-1 0,-1 1-1,11-12 1,11-14-5504</inkml:trace>
  <inkml:trace contextRef="#ctx0" brushRef="#br0" timeOffset="1">46 352 1072,'0'0'20493,"202"105"-20493,-156-94-344,18-8-1249,-18-3-2528,-10 0-2592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5937,'0'0'15158,"21"0"-14859,70 2-192,-87-2-101,0 0 0,1 0 1,-1 1-1,0 0 0,0 0 1,1 0-1,-1 0 0,0 1 1,6 3-1,-8-4 14,-1-1 1,0 1-1,0 0 0,-1 0 0,1 0 1,0-1-1,0 1 0,0 0 1,0 0-1,-1 1 0,1-1 0,0 0 1,-1 0-1,1 0 0,-1 0 0,0 0 1,1 1-1,-1-1 0,0 0 1,0 0-1,1 2 0,-2 2 78,0 0 0,0-1 0,0 0 0,-1 1 0,0-1 0,0 0 1,0 0-1,0 1 0,0-2 0,-1 1 0,0 0 0,-5 5 0,-23 27 557,2 0-1,2 2 1,1 1-1,-30 62 1,53-93-541,0-1 0,1 1 0,0 0 1,0 0-1,1 0 0,0 0 0,0 15 1,1-20-98,0-1 1,1 0-1,-1 1 1,0-1-1,1 1 1,-1-1-1,1 1 1,0-1-1,0 0 1,0 0-1,0 1 1,0-1-1,1 0 1,-1 0-1,0 0 1,1 0-1,0 0 1,-1 0-1,1-1 1,0 1-1,0-1 1,0 1-1,0-1 1,0 1-1,0-1 1,1 0-1,-1 0 1,4 1-1,7 1-78,0-1-1,0 0 1,1-1-1,-1-1 0,0 0 1,0 0-1,1-1 1,-1-1-1,17-4 1,-12 1-989,0-1 0,0 0 0,19-11 0,-32 15-2751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13419,'0'0'6241,"27"0"-5671,230 1-214,-246-1-353,61 4 18,-67-3-13,0-1 1,-1 1-1,1 0 1,-1 0-1,1 0 1,-1 1-1,0 0 1,1 0-1,-1 0 1,0 0-1,0 1 1,4 2-1,-8-3 17,1-1 1,0 0-1,-1 1 0,1-1 0,-1 1 0,1-1 0,-1 1 0,1-1 0,-1 1 0,0-1 0,0 1 0,0-1 0,0 1 0,0 0 0,0-1 1,-1 1-1,1-1 0,0 1 0,-1 1 0,-12 30 800,0-10-410,-1-2-1,-1 0 0,-33 36 0,-14 19 197,46-54-157,-26 47 0,38-60-372,0 1 0,0-1 0,1 1 1,0 0-1,1 0 0,0 0 0,1 0 1,-1 16-1,2-24-80,0 0 0,0 1 0,1-1 0,-1 0 0,1 0 0,-1 0 1,1 0-1,0 1 0,-1-1 0,1 0 0,0 0 0,1-1 0,-1 1 0,0 0 0,0 0 0,1 0 1,-1-1-1,1 1 0,1 1 0,1 0 3,0-1 0,1 1 0,-1-1 0,0 0 0,1 0 0,0 0 0,-1 0 0,8 1 0,8 0-147,0 0 0,0-2 0,26 0 0,-36-1-48,-6 0 6,1-1 0,-1 1 0,1-1 0,-1 1 0,0-1 0,1 0 0,-1-1-1,0 1 1,0-1 0,0 0 0,0 0 0,0 0 0,0-1 0,4-3 0,26-28-4439,-14 9-1683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4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48 10162,'0'0'8783,"-7"20"-8508,-14 63-120,21-81-145,0 0-1,-1 0 1,1 0 0,0-1 0,0 1 0,1 0 0,-1 0 0,0-1-1,1 1 1,-1 0 0,1-1 0,-1 1 0,1 0 0,0-1-1,0 1 1,0-1 0,0 1 0,0-1 0,0 1 0,0-1-1,0 0 1,0 1 0,1-1 0,-1 0 0,0 0 0,1 0-1,-1 0 1,1 0 0,0 0 0,-1-1 0,1 1 0,0 0-1,-1-1 1,1 1 0,2-1 0,2 2 26,1-1 1,0-1-1,-1 1 1,1-1-1,0 0 1,10-2-1,-16 2-22,-1-1-1,1 0 0,0 1 0,0-1 1,-1 0-1,1 0 0,0 1 0,-1-1 1,1 0-1,-1 0 0,1 0 0,-1 0 1,1 0-1,-1 0 0,0 0 0,1 0 1,-1 0-1,0 0 0,0 0 0,0 0 1,0 0-1,0 0 0,0 0 0,0-2 0,-1-37 240,1 28-214,0 7-36,0-1 0,0 1 0,-1 0 0,0-1 0,0 1 0,0 0 0,0 0 0,-1 0 0,0 0 0,0 0 0,0 0 0,-1 1 0,-4-8 0,5 10 1,0 0-1,-1 0 1,1 0 0,-1 0 0,1 0 0,-1 1 0,1-1 0,-1 1 0,0-1-1,0 1 1,0 0 0,0 0 0,0 1 0,0-1 0,0 0 0,0 1 0,0 0 0,0 0-1,0 0 1,0 0 0,0 0 0,-1 1 0,1-1 0,-5 3 0,4-2 10,1 1-1,0-1 1,0 1 0,0 0 0,1 0 0,-1 0-1,0 0 1,1 1 0,-1-1 0,1 1 0,0 0-1,0-1 1,0 1 0,0 0 0,0 0 0,1 0-1,-2 5 1,-1 1 11,0 0 0,1 0 0,0 0 0,-3 18 0,5-20-14,0 0 0,0 0 1,1-1-1,0 1 0,0 0 0,0 0 0,1 0 0,0 0 1,1 0-1,1 6 0,-1-11-9,0 1 0,-1-1 0,1 0 0,0 0 0,0 1 0,0-2 0,0 1-1,0 0 1,1 0 0,-1-1 0,1 1 0,-1-1 0,1 0 0,-1 1 0,1-1 0,0-1 0,0 1 0,-1 0 0,1-1 0,0 1 0,0-1 0,0 0 0,0 0 0,-1 0 0,6-1 0,-3 1-2,-1 0 1,1-1-1,-1 0 1,1 0 0,-1 0-1,0-1 1,0 1 0,1-1-1,-1 0 1,0 0 0,-1-1-1,1 1 1,0-1 0,-1 0-1,1 0 1,-1 0 0,0 0-1,0-1 1,0 1 0,0-1-1,-1 1 1,1-1-1,-1 0 1,0 0 0,0-1-1,1-3 1,1-2 2,-1 0 0,0 0 0,-1 0 0,0 0 0,-1 0-1,1 0 1,-2-1 0,0 1 0,0-1 0,-3-18 0,2 27 1,0-1 0,0 0 0,-1 1 1,1-1-1,0 1 0,-1-1 0,0 1 0,1 0 0,-1 0 1,0 0-1,0 0 0,0 0 0,-1 0 0,1 0 0,0 1 1,-1-1-1,1 1 0,-1 0 0,1-1 0,-1 1 0,1 0 1,-1 1-1,0-1 0,0 0 0,-4 0 0,4 1 18,1-1 0,-1 1 0,0 0 0,0 0 0,0 0 0,1 0 0,-1 0 1,0 0-1,0 1 0,1-1 0,-1 1 0,0 0 0,1 0 0,-1 0 0,0 0 0,1 0 0,-1 1 0,1-1 0,0 1 0,-1-1 0,1 1 0,0 0 0,0 0 0,0 0 0,-2 3 0,2 1 7,-1 0-1,1 0 0,0 0 1,1 0-1,-1 0 0,1 1 1,0-1-1,1 0 1,0 1-1,1 12 0,-1-15-38,0 0-1,1 1 0,-1-1 1,1 0-1,1 0 0,-1 0 1,0 0-1,1 0 0,0 0 1,0 0-1,0 0 0,0-1 1,1 1-1,-1-1 0,1 0 1,0 0-1,3 3 0,4 1-511,0-2 0,0 1 0,1-1 0,0-1-1,-1 0 1,17 3 0,19 3-5803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13659,'0'0'7506,"183"0"-6898,-119 0-608,1 0-424,8 0-1249,-18 0-2800,-9 0-2920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8490,'0'0'11836,"17"-1"-11534,52-4-59,-68 5-225,0 0 0,0 0 1,0 0-1,0 1 0,0-1 0,0 0 0,0 0 1,0 1-1,1-1 0,-1 1 0,0-1 0,-1 1 0,1-1 1,0 1-1,0 0 0,0-1 0,0 1 0,0 0 0,-1 0 1,1 0-1,0 0 0,-1-1 0,1 1 0,0 0 1,-1 0-1,1 0 0,-1 0 0,0 0 0,1 1 0,-1-1 1,0 1-1,0 36 732,-1-26-348,-1 11 91,-1 0 0,0 0 0,-2 0 0,-1 0 0,-1 0 0,-13 28 0,11-30-312,1 1 0,1 1 0,1 0 0,0-1 0,2 2 0,-2 30 0,25-54-1276,-17-1 880,1-1-1,-1 1 0,0-1 0,0 1 0,0-1 1,0 0-1,0 0 0,0 0 0,0 0 1,-1 0-1,1 0 0,-1 0 0,1-1 1,-1 1-1,0 0 0,0-1 0,0 1 1,0-1-1,0-4 0,10-54-7481,-9 12-2118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3937,'0'0'14232,"7"16"-14158,20 48-57,-27-62-19,1-1 1,-1 0-1,1 0 0,-1 0 1,1 0-1,0 0 0,-1 0 1,1 0-1,0 0 0,0 0 1,0 0-1,-1 0 0,1 0 1,0-1-1,0 1 0,0 0 1,0-1-1,1 1 0,-1-1 1,0 1-1,0-1 0,0 1 1,0-1-1,0 0 0,1 1 1,-1-1-1,0 0 0,0 0 1,1 0-1,-1 0 0,0 0 1,2-1-1,-2 1-3,0 0 0,0-1 0,0 0 0,0 1 0,0-1 0,-1 1 0,1-1 0,0 0 0,0 0 0,0 1 0,-1-1-1,1 0 1,0 0 0,-1 0 0,1 0 0,-1 0 0,1 0 0,-1 0 0,1 0 0,-1 0 0,0 0 0,1 0 0,-1-2 0,0-3 100,0 0 0,0 0 0,-1-1 0,1 1 0,-1 0 0,-1 0 0,1 0 0,-1 0 0,-3-5 1,4 9-16,0 0 0,0 1 0,0-1 0,-1 1 0,1 0 0,-1-1 0,1 1 0,-1 0 0,1 0 0,-1 0 0,0 0 0,1 0 0,-1 0 0,0 1 0,0-1 0,0 1 0,1-1 0,-1 1 0,0-1 0,0 1 0,0 0 0,0 0 0,0 0 0,0 0 0,0 0 0,0 1 0,0-1 0,1 1 0,-1-1 0,0 1 0,0-1 0,0 1 0,1 0 0,-3 1 0,1 0-64,1-1-1,-1 1 0,1 0 1,0-1-1,0 1 0,-1 0 1,1 1-1,1-1 1,-1 0-1,0 0 0,0 1 1,1-1-1,0 1 0,-1-1 1,1 1-1,0 0 0,0 0 1,0-1-1,1 1 1,-1 0-1,1 0 0,0 0 1,-1 0-1,1 0 0,0 0 1,1 2-1,-1 3-286,1 0 0,-1 0 0,2 0 0,-1-1 0,1 1 0,0 0 0,1-1 0,4 10 0,20 20-4303,8-6-3085</inkml:trace>
  <inkml:trace contextRef="#ctx0" brushRef="#br0" timeOffset="1">897 736 14387,'0'0'5457,"165"0"-5073,-128 0-384,-10 0-736,-8-11-952,-10 3-2113,-9 0-1536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8650,'0'0'12066,"156"8"-12066,-101-3-184,18-2-1336,-9-3-3761,-9 0-3889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4545,'0'0'15997,"16"2"-15856,56 9-81,-68-10-42,-1 0 1,0 0-1,0 0 0,0 1 0,0 0 1,0 0-1,0 0 0,0 0 0,-1 0 1,1 0-1,-1 1 0,1-1 0,-1 1 1,0 0-1,0-1 0,0 1 0,0 0 1,-1 0-1,1 1 0,-1-1 0,1 0 1,-1 0-1,-1 1 0,1-1 0,1 6 1,-1 7 270,1-1 0,-2 1 0,0-1 0,-3 18 0,2-20 0,-4 12-1,0 0 1,-2-1 0,-1 1-1,-1-2 1,0 1 0,-25 40-1,-16 42 220,41-84-420,6-18-82,1 0-1,-1 0 1,1 0-1,1 1 0,-1-1 1,0 1-1,1 0 1,0-1-1,0 1 0,1 0 1,-1-1-1,1 1 1,0 0-1,0 0 0,2 8 1,0-12-10,1 1 1,0-1-1,-1 1 1,1-1-1,0 0 0,-1 0 1,1-1-1,0 1 1,0 0-1,0-1 1,0 0-1,0 1 0,0-1 1,0-1-1,0 1 1,0 0-1,3-1 1,4 0-45,4 2-148,0-2 1,-1 0-1,1-1 1,-1 0-1,1-1 1,16-6 0,-24 7-195,0-1 0,-1 0 0,1 0 0,0 0 0,-1-1 0,8-6 0,-9 6-329,-1 0 0,1 0 1,-1 0-1,1-1 0,-1 1 1,0-1-1,-1 1 0,4-10 1,3-8-5897</inkml:trace>
  <inkml:trace contextRef="#ctx0" brushRef="#br0" timeOffset="1">0 309 10626,'0'0'9530,"165"74"-9530,-101-66-72,19-5-1376,-10 0-2385,-18-3-2720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9618,'0'0'10420,"15"-1"-10212,-1-1-206,-7 1-44,1-1 0,0 1 0,0 0 0,-1 1 1,1 0-1,0 0 0,0 1 0,0 0 0,-1 0 1,1 1-1,-1 0 0,1 0 0,-1 1 0,1 0 1,12 7-1,-20-9 43,1-1 1,0 1-1,0 0 1,0 0-1,0-1 0,-1 1 1,1 0-1,0 0 1,-1 0-1,1 0 1,0 0-1,-1 0 0,1 0 1,-1 0-1,0 0 1,1 0-1,-1 0 1,0 1-1,0-1 0,0 0 1,0 0-1,0 0 1,0 0-1,0 0 0,0 0 1,0 1-1,0-1 1,0 0-1,-1 0 1,1 0-1,-1 0 0,1 0 1,-1 0-1,1 0 1,-1 0-1,1 0 1,-1 0-1,0 0 0,1 0 1,-1-1-1,0 1 1,0 0-1,0 0 1,0-1-1,0 1 0,0 0 1,-1 0-1,-7 5 185,-1 1-1,0-2 1,-18 9-1,18-10-114,0 1-131,2-1 294,-1 1 0,1-1 0,0 1 0,-12 10 0,19-14-191,0-1 0,0 1-1,0 0 1,0 0 0,1 0 0,-1 0-1,0 0 1,0 0 0,1 0-1,-1 0 1,0 1 0,1-1 0,-1 0-1,1 0 1,0 0 0,-1 1 0,1-1-1,0 0 1,0 0 0,0 1 0,0-1-1,0 0 1,0 1 0,0-1 0,0 0-1,0 0 1,1 1 0,-1-1-1,0 0 1,1 0 0,-1 1 0,1-1-1,-1 0 1,1 0 0,0 0 0,0 0-1,-1 0 1,1 0 0,0 0 0,0 0-1,1 1 1,19 18 186,-15-16-101,-1 0-1,1 1 1,-1-1 0,0 1-1,-1 1 1,1-1 0,-1 1-1,0-1 1,0 1-1,-1 0 1,0 1 0,0-1-1,0 0 1,-1 1-1,0 0 1,0-1 0,-1 1-1,1 9 1,-2-9-72,1-3-81,-1 0 0,1 0 0,-1 0-1,0 0 1,0 0 0,0 0 0,-1 0-1,0 0 1,1-1 0,-2 1 0,1 0-1,0 0 1,-1-1 0,1 1 0,-1 0-1,0-1 1,0 0 0,0 1 0,-1-1-1,1 0 1,-1 0 0,0 0 0,0-1-1,0 1 1,-4 2 0,-74 38-5989,36-26-572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5617,'0'0'17073,"18"3"-16289,373 33 578,-368-33-1339,-10-3-14,1 2-1,-1-1 0,0 2 1,0 0-1,0 1 0,15 6 0,-26-9 2,-1 0-1,1 0 0,0 0 0,-1 0 0,1 1 0,-1-1 1,1 1-1,-1-1 0,0 1 0,0 0 0,0-1 0,0 1 1,0 0-1,0 0 0,0 0 0,0-1 0,-1 1 1,1 0-1,-1 0 0,0 0 0,1 0 0,-1 0 0,0 0 1,0 0-1,0 0 0,0 0 0,-1 0 0,1 0 1,0 0-1,-1 0 0,0 0 0,1 0 0,-1 0 0,0 0 1,0 0-1,-1 1 0,-3 7 24,0 0 0,-1 0 0,0 0 0,0-1 0,-10 10 0,-114 112 50,18-19-17,106-106-71,1-2 26,0 1 0,0 0 0,0 0-1,1 1 1,0-1 0,0 1 0,1 0 0,-1 0-1,1 0 1,0 1 0,1-1 0,-4 12 0,7-17-22,-1 0 0,1-1 0,0 1 0,-1 0 0,1 0 0,0-1 1,-1 1-1,1 0 0,0-1 0,0 1 0,-1-1 0,1 1 0,0-1 0,0 1 1,0-1-1,0 0 0,0 0 0,0 1 0,0-1 0,0 0 0,0 0 1,0 0-1,0 0 0,0 0 0,-1 0 0,3 0 0,33 1-15,-30-1 16,12 0-765,-1 0 0,0-2 0,0 0 0,1 0 0,-1-2 0,21-7 0,-33 10 471,-1-1-1,1 0 1,-1 0 0,0 0-1,0-1 1,0 0-1,0 1 1,0-1-1,-1-1 1,1 1-1,-1 0 1,0-1-1,0 0 1,0 0 0,0 0-1,-1 0 1,0 0-1,0 0 1,0 0-1,0-1 1,0 1-1,-1-1 1,0 0-1,0 1 1,0-1 0,-1 0-1,1-8 1,-1-15-5896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9994,'0'0'10330,"165"22"-10026,-91-22-304,-1 0-520,19 0-1216,-10 0-3305,-18-3-2713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10762,'0'0'8358,"17"5"-8269,2 1-82,4 1-8,0 1-1,31 16 1,-53-24 2,-1 0 1,1 1-1,0-1 0,0 0 0,-1 1 0,1-1 1,0 1-1,-1-1 0,1 1 0,0-1 0,-1 1 1,1 0-1,-1-1 0,1 1 0,-1 0 0,1 0 1,-1-1-1,0 1 0,1 0 0,-1 0 0,0-1 1,0 1-1,1 0 0,-1 0 0,0 0 0,0 0 1,0-1-1,0 1 0,0 0 0,0 0 1,0 0-1,-1 0 0,1-1 0,0 1 0,0 0 1,0 0-1,-1 0 0,1-1 0,-1 1 0,1 0 1,0-1-1,-1 1 0,1 0 0,-1-1 0,0 1 1,1 0-1,-2 0 0,-31 27 276,18-19-66,-9 6 111,0-1 0,-2-1 1,-37 14-1,108-10 1038,-35-13-1020,0 1-1,-1 0 0,0 0 0,12 9 0,-18-12-278,-1 0 0,1 0 1,-1 1-1,0-1 0,0 0 0,0 1 1,0 0-1,0-1 0,0 1 0,-1 0 1,1 0-1,-1 0 0,0 0 0,0 0 1,0 0-1,0 0 0,0 0 0,0 7 1,-1-8-126,0 0 0,0 1 1,1-1-1,-2 1 0,1-1 0,0 1 1,0-1-1,-1 1 0,1-1 1,-1 0-1,0 1 0,0-1 1,0 0-1,0 1 0,0-1 0,0 0 1,-1 0-1,-2 3 0,1-3-210,0-1 0,0 0 0,-1 0-1,1 0 1,0 0 0,-1-1 0,1 1-1,-1-1 1,1 0 0,-1 0 0,1 0-1,-8-1 1,-34-7-3964,-1-11-1373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10906,'0'0'6912,"13"20"-7033,37 59-326,-33-64-252,-6-20 282,-2-20 51,-9 23 335,0-1 133,1-1 1,-1 1 0,0-1 0,0 0-1,0 1 1,0-1 0,-1 0 0,0 1-1,1-1 1,-1 1 0,0-1 0,-1 1-1,1-1 1,-1 1 0,1 0 0,-1 0-1,0 0 1,0 0 0,-1 0 0,1 0-1,-1 0 1,1 1 0,-1-1 0,0 1-1,0 0 1,0 0 0,0 0 0,0 0-1,0 0 1,-1 1 0,1-1 0,0 1-1,-1 0 1,1 0 0,-1 0 0,0 1-1,1-1 1,-1 1 0,0 0 0,1 0-1,-1 0 1,-5 1 0,8 0-103,0-1 1,1 1-1,-1-1 0,0 1 1,0-1-1,1 1 0,-1-1 1,0 1-1,1 0 0,-1-1 1,1 1-1,-1 0 0,1-1 1,-1 1-1,1 0 0,-1 0 1,1 0-1,0-1 0,-1 1 0,1 0 1,0 0-1,0 0 0,0 0 1,-1 0-1,1 0 0,0 0 1,0-1-1,0 1 0,1 0 1,-1 2-1,4 34-692,-1-26-19,1-1 0,0 0-1,0 0 1,1 0-1,0 0 1,1-1 0,0 0-1,9 12 1,22 23-6447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5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0 200 10522,'0'0'5759,"13"18"-5438,39 53 87,-52-69-376,1-1-1,0 1 0,0-1 0,0 0 1,1 1-1,-1-1 0,0 0 1,0 0-1,1 0 0,-1 0 1,1 0-1,-1 0 0,1 0 0,-1 0 1,1 0-1,0-1 0,-1 1 1,1-1-1,0 1 0,-1-1 0,1 0 1,0 0-1,0 0 0,-1 0 1,1 0-1,0 0 0,0 0 1,-1 0-1,1-1 0,0 1 0,0-1 1,-1 1-1,1-1 0,2-1 1,-2 1 19,0-1 1,0 0 0,0 0-1,0 0 1,0 0 0,0 0 0,0-1-1,-1 1 1,1 0 0,-1-1 0,0 1-1,0-1 1,0 1 0,2-5-1,-1-8 53,-1 1-1,0-1 1,0 0-1,-2 1 1,0-1 0,0 1-1,-2-1 1,-3-16-1,5 27-52,0-1-1,-1 1 0,1 0 1,-1-1-1,0 1 1,0 0-1,0 0 1,0 0-1,-1 0 0,0 0 1,0 0-1,0 1 1,0 0-1,0-1 1,-1 1-1,1 0 0,-1 1 1,0-1-1,0 1 1,0-1-1,0 1 0,0 0 1,-1 1-1,1-1 1,-1 1-1,1 0 1,-1 0-1,1 0 0,-7 0 1,10 1-46,0 1 1,0-1-1,0 0 0,0 1 0,0-1 1,0 0-1,1 1 0,-1-1 1,0 1-1,0 0 0,0-1 1,1 1-1,-1 0 0,0-1 1,0 1-1,1 0 0,-1 0 1,1-1-1,-1 1 0,1 0 0,-1 0 1,1 0-1,0 0 0,-1 0 1,1 0-1,0 0 0,0 0 1,-1 0-1,1 0 0,0 0 1,0 0-1,0 1 0,0 43 19,1-32 33,-1-6-45,0 1 0,1-1-1,0 1 1,0-1 0,1 0 0,0 0-1,0 0 1,1 0 0,-1 0 0,2 0 0,-1-1-1,7 10 1,-7-13-13,-1 1 1,1-2-1,0 1 0,0 0 0,0 0 1,0-1-1,0 0 0,0 0 0,1 0 1,-1 0-1,1 0 0,0-1 1,-1 1-1,1-1 0,0 0 0,0 0 1,0 0-1,0-1 0,0 1 0,0-1 1,0 0-1,0 0 0,0-1 0,8-1 1,-11 1 4,1 1 0,0-1 0,0 0 0,0 0 0,0 0 0,-1-1 0,1 1 0,0 0 0,-1-1 0,1 1 0,-1-1 0,1 1 0,-1-1 0,0 0 0,0 1 0,0-1 0,0 0 0,0 0 0,0 0 0,0 0 0,-1 0 0,1 0 0,0-3 0,5-49 74,-6 33-46,1 10-24,-1 0 0,-1 0 0,1-1 0,-2 1 0,-4-19 0,5 27-2,0 0 1,0 0-1,-1 1 1,1-1-1,-1 0 1,1 1-1,-1-1 1,0 1-1,0 0 1,0 0-1,-1 0 1,1 0-1,0 0 1,-1 0-1,0 0 1,1 1-1,-1-1 1,0 1-1,1 0 1,-1 0-1,0 0 0,0 0 1,0 0-1,0 1 1,-6-1-1,7 0 0,0 1-1,0-1 0,1 1 0,-1 0 1,0 0-1,0 0 0,0 0 1,0 0-1,0 0 0,1 0 0,-1 1 1,0-1-1,0 1 0,0-1 0,1 1 1,-1 0-1,0-1 0,0 1 1,1 0-1,-1 0 0,1 0 0,-1 0 1,1 1-1,-1-1 0,1 0 0,0 1 1,0-1-1,0 1 0,0-1 1,-2 3-1,1 3-13,1-1 0,0 0 0,0 0 0,0 1 0,1-1 0,0 1 0,1 8 0,-1 6-22,1-15-38,-1 1 1,1-1-1,0 1 1,0-1 0,1 1-1,0-1 1,0 0-1,0 1 1,1-1-1,0-1 1,0 1-1,1 0 1,7 9-1,4 1-1122,0 0-1,33 25 0,-42-36 763,58 45-6066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138 179 12803,'0'0'7465,"165"3"-7465,-128-3-680,-19 0-1160,1-3-2001,-19-8-1336,0 0-3553</inkml:trace>
  <inkml:trace contextRef="#ctx0" brushRef="#br0" timeOffset="1">1 11 10178,'0'0'9834,"202"0"-10634,-129 0-1552,-27-3-3162,0-5-4360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11570,'0'0'9493,"34"-1"-9049,108-2-302,-124 2-119,1 1 1,0 1 0,19 3-1,-30-2-16,-1 1 0,0-1 0,1 1 0,-1 0 0,0 1-1,7 5 1,-9-6 28,-1 1 0,0-1 0,0 1 0,-1 0-1,1 0 1,-1 1 0,0-1 0,0 1 0,0-1-1,-1 1 1,0 0 0,1 0 0,-2 0 0,1 0-1,-1 0 1,1 1 0,-2-1 0,1 0 0,0 1-1,-1-1 1,0 1 0,0-1 0,-2 10 0,0 0 112,0 0 0,-1-1 0,-1 1 1,0 0-1,-1-1 0,0 0 1,-11 19-1,-53 82 318,-30 54 30,97-167-487,1 1 0,-1 0 0,1 0 0,-1-1 0,1 1 0,0 0 0,0 0-1,1 0 1,-1 0 0,0 0 0,1 0 0,0 1 0,0-1 0,0 0 0,0 0 0,0 0 0,1 0-1,-1 0 1,2 4 0,-1-6-19,1 1 1,0 0-1,0 0 0,-1-1 0,1 1 0,0-1 0,0 1 0,0-1 0,1 0 1,-1 0-1,0 0 0,0 0 0,1 0 0,-1 0 0,0-1 0,1 1 1,-1-1-1,1 1 0,-1-1 0,0 0 0,1 0 0,-1 0 0,3-1 1,7 1-147,4 1-400,-1-2 1,1 0 0,27-5 0,-40 5 188,1 1 0,-1-1 1,0-1-1,1 1 0,-1 0 0,0-1 0,0 0 0,0 1 0,0-1 0,0 0 0,0-1 0,-1 1 0,1 0 0,-1-1 0,0 1 0,1-1 1,-1 0-1,0 0 0,-1 0 0,1 0 0,0 0 0,1-5 0,4-19-5051,-5 1-1877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12099,'0'0'8537,"183"13"-8297,-137-10-240,9-3-392,-19 0-848,10 0-1336,-9 0-2385,-10 0-6370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8266,'0'0'14747,"-18"146"-14323,18-107-208,18-6-104,10-6-112,-10-8-120,10-8-704,-1-11-1265,19-8-1647,-18-19-49,-1-4-1296</inkml:trace>
  <inkml:trace contextRef="#ctx0" brushRef="#br0" timeOffset="1">18 22 4913,'175'-22'7066,"-185"22"-2489,1 14-2513,0 25-72,0 13-31,0 11-865,9 3-568,0-8-368,0-6-160,9-8-600,9-16-1736,1-15-4306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10522,'0'0'11999,"6"0"-10871,82-2 446,69 0-720,-134 3-820,1 2 0,0 0-1,0 1 1,32 11 0,-53-14-27,0 0 0,0 0 0,0 0 0,0 0 0,0 1-1,0 0 1,0-1 0,0 1 0,-1 0 0,1 1 0,-1-1 0,1 0 0,-1 1 0,0-1 0,0 1 0,0-1 0,0 1 0,-1 0 0,1 0 0,-1 0 0,2 3 0,-3-2 12,1 0 0,-1 0 1,0-1-1,0 1 0,0 0 0,0 0 0,-1 0 0,0-1 1,0 1-1,0 0 0,0-1 0,0 1 0,-1-1 0,1 1 0,-1-1 1,0 1-1,0-1 0,-3 4 0,-75 94 192,41-53-175,-38 60-1,67-92-20,1 0 0,0 1 0,2 0 0,0 1 0,1 0-1,0 0 1,1 0 0,-1 21 0,5-36-12,1 0-1,0-1 1,0 1 0,0 0-1,0 0 1,0 0 0,1 0-1,-1 0 1,1 0 0,0 0-1,0-1 1,0 1-1,0 0 1,0 0 0,1-1-1,-1 1 1,1-1 0,0 0-1,0 1 1,0-1 0,0 0-1,0 0 1,0 0-1,0 0 1,1 0 0,-1-1-1,1 1 1,-1-1 0,1 0-1,0 1 1,-1-1 0,7 1-1,6 2 15,1-1 0,0-1 0,-1 0 0,30-1 0,-32 0-19,20-1-23,-1 0 0,37-6 1,-58 4-117,-1 0 0,0 0 1,1-1-1,-1-1 1,-1 1-1,1-2 1,0 1-1,-1-1 0,0-1 1,13-10-1,-20 15-18,0-1-1,0 0 1,-1 1 0,1-1-1,-1 0 1,1 0 0,-1 0-1,0 0 1,0 0 0,0-1-1,0 1 1,1-4 0,-1 3-381,-1 0-1,0 0 1,0 0 0,0 0 0,0 0 0,0 1 0,-1-1 0,1 0 0,-1 0 0,0 0 0,0 0 0,0 1 0,0-1 0,0 0 0,-1 1 0,1-1 0,-1 1 0,0 0 0,0-1 0,0 1 0,0 0 0,-4-3 0,-14-15-6063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10730,'0'0'12027,"192"49"-11747,-127-43-280,-10-4-408,9-2-1385,-18 0-2399,-10 0-2554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10538,'0'0'10607,"-14"31"-9929,-41 100 90,52-124-704,1 0-1,0 1 1,0 0-1,0-1 1,1 1-1,0 0 1,1 0-1,0-1 0,0 1 1,0 0-1,1 0 1,0 0-1,1-1 1,0 1-1,0-1 1,0 1-1,1-1 0,0 0 1,1 0-1,0 0 1,0 0-1,0-1 1,1 1-1,0-1 1,0 0-1,0-1 0,1 1 1,0-1-1,8 6 1,-4-4-179,0-1 0,1 0 1,-1 0-1,1-1 0,0-1 1,0 0-1,1 0 0,-1-1 0,1 0 1,0-1-1,0-1 0,0 0 1,0 0-1,0-1 0,0-1 1,20-3-1,-29 3-133,0 0 0,-1 0 0,1 0 1,-1-1-1,1 1 0,-1-1 0,0 1 0,1-1 0,-1 0 1,0 0-1,0 0 0,0 0 0,0 0 0,-1 0 0,1-1 1,-1 1-1,1-1 0,-1 1 0,0-1 0,0 0 0,0 1 1,0-1-1,0 0 0,-1 0 0,1-4 0,1-10-1054,0 1 0,-2-1-1,-1-21 1,0 10 439,1 15 553,-1 0-1,0-1 1,-5-18 0,5 28 504,0 0 0,0 0 0,0 0 0,-1 1 0,0-1 0,0 0 0,0 1 0,0 0 0,-4-5 0,0 8 4265,3 12-2627,3 22-1132,0-28-158,15 225 3775,43 110-2838,-56-328-1732,-2-11 93,1 0 1,-1 1 0,0-1 0,1 0 0,-1 0-1,1 1 1,0-1 0,0 0 0,-1 0 0,2 0 0,-1 0-1,0 0 1,0 0 0,0-1 0,3 4 0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9330,'0'0'8224,"5"24"-7386,18 76-373,-23-98-458,1 0 0,0 0-1,0-1 1,0 1-1,0 0 1,1 0 0,-1-1-1,0 1 1,1-1-1,-1 1 1,1-1 0,0 1-1,-1-1 1,1 0 0,0 0-1,0 0 1,0 0-1,0 0 1,0 0 0,0-1-1,0 1 1,0-1-1,0 1 1,0-1 0,0 0-1,0 0 1,0 0-1,0 0 1,0 0 0,0 0-1,4-1 1,-2 0-8,0 1 1,0-1-1,-1 0 1,1 0-1,0-1 0,0 1 1,-1-1-1,1 0 1,-1 0-1,1 0 1,-1 0-1,4-4 0,-3-1 27,0-1 0,-1 0-1,0 1 1,-1-1-1,0 0 1,0-1 0,0 1-1,-1 0 1,0 0-1,-1-1 1,0 1-1,0 0 1,-1-1 0,0 1-1,-3-9 1,4 16 31,0 0-1,-1 0 1,0 0 0,1 0 0,-1 0 0,0 0 0,1 0-1,-1 0 1,0 0 0,0 1 0,0-1 0,0 0-1,1 1 1,-1-1 0,0 1 0,0-1 0,0 1-1,-1-1 1,1 1 0,0-1 0,0 1 0,0 0-1,0 0 1,0 0 0,0 0 0,0 0 0,0 0 0,-1 0-1,0 0 1,0 0 55,0 0-1,0 1 1,0-1-1,0 0 1,0 1-1,0 0 0,0-1 1,0 1-1,0 0 1,0 0-1,0 0 1,0 0-1,1 0 1,-1 1-1,0-1 1,-1 3-1,-4 5-12,1 1 0,1 0 0,0 1 0,0-1 0,1 1 0,0 0-1,1 0 1,0 0 0,-2 16 0,1 10-69,0 60-1,4-95-53,0 0 0,1 0-1,-1 0 1,1 0-1,-1-1 1,1 1-1,0 0 1,0 0-1,0 0 1,0-1-1,0 1 1,0-1-1,0 1 1,1-1-1,-1 1 1,0-1-1,1 1 1,3 1-1,-5-3-6,1 1-1,0-1 1,0 1-1,0-1 1,-1 1-1,1-1 1,0 0-1,0 1 1,0-1-1,0 0 1,0 0-1,0 0 1,0 0-1,0 0 1,0 0-1,0 0 1,0 0-1,0 0 1,0 0-1,0 0 1,-1-1-1,1 1 1,0 0-1,0-1 1,0 1-1,0 0 1,0-1-1,-1 1 1,1-1-1,0 0 1,0 1-1,-1-1 1,1 0-1,0 1 1,-1-1-1,1 0 1,-1 0-1,1 1 1,-1-1-1,1 0 1,0-2-1,3-6 24,-1 0 0,0-1-1,0 1 1,0-1 0,-2 0 0,1 1-1,-1-1 1,0 0 0,-1 0 0,-1-11-1,0 14 24,1 0 0,-1 1 0,0-1 0,-1 1 0,0-1 0,0 1 0,0-1 0,-1 1 0,1 0 0,-2 0-1,1 0 1,-1 1 0,1-1 0,-2 1 0,-6-8 0,4 7-19,6 5-23,-1-1 0,0 0 0,0 1 0,0-1 0,0 1 1,0-1-1,0 1 0,0 0 0,0 0 0,-1 0 0,1 0 1,-4-1-1,5 8-1124,1-1 462,0 0 0,1 0 0,0 0 0,0 0 0,0 0 0,0 0 0,1 0 0,0-1 0,0 1 1,1 0-1,4 7 0,27 26-7777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7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11242,'0'0'13299,"147"52"-12971,-111-52-328,1 0-24,-9-5-576,-1-17-904,-9-19-2209,-8 2-2712,-10 3-3377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13355,'0'0'10754,"147"41"-10738,-101-38-16,0-3-936,0-6-1144,-19-16-2682,1 0-3983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5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9026,'0'0'14155,"73"33"-13611,-36-24-176,-1-7-160,1-2-208,0 0-16,-1-2-904,-8-31-1304,-1 5-2682,-8 1-2223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9458,'0'0'13340,"0"-3"-11876,0 11-901,9 175 1455,-8-128-1925,-2-1-1,-3 1 1,-19 95 0,15-120-122,1 1 1,2 0 0,-3 55-1,8-85 23,1-1 0,-1 1 0,0 0-1,0-1 1,0 1 0,0-1 0,1 1-1,-1 0 1,0-1 0,1 1 0,-1-1-1,0 1 1,1-1 0,-1 1 0,0-1-1,1 1 1,-1-1 0,1 0 0,-1 1-1,1-1 1,-1 1 0,1-1 0,0 0-1,-1 0 1,1 1 0,-1-1 0,1 0-1,0 0 1,-1 0 0,1 0 0,-1 1-1,1-1 1,1 0 0,27 0-209,-16-1 149,18-2 52,-1-1 1,0-1-1,0-2 1,0-1-1,36-15 0,25-6 29,-58 21-105,1 1-1,0 1 1,0 2 0,54 1-1,-85 3-588,0-1-1,0 1 1,0-1-1,1 0 1,-1 0-1,0 0 1,0 0-1,0 0 1,4-3-1,11-5-7051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3017,'0'0'18932,"-17"24"-18358,-50 80-164,64-99-375,0 1-1,0 0 1,1 0 0,0-1 0,0 2 0,1-1-1,-1 0 1,1 0 0,1 0 0,-1 1-1,1-1 1,0 0 0,2 10 0,-1 8 99,1 41 311,4-1 0,2 1 0,3-1 0,25 83 0,-31-125-536,0 0-1,-1 0 1,-1 0 0,0 33 0,-4-54 25,1 0-1,0-1 1,0 1 0,-1-1 0,1 1 0,0-1-1,-1 1 1,1-1 0,0 1 0,-1-1 0,1 1-1,0-1 1,-1 0 0,1 1 0,-1-1 0,1 0-1,-1 1 1,1-1 0,-1 0 0,0 1 0,1-1-1,-1 0 1,1 0 0,-1 0 0,1 0 0,-1 0-1,0 0 1,1 0 0,-1 0 0,1 0 0,-1 0-1,0 0 1,0 0 0,-24-2-1981,22 2 1600,-27-9-4776,-5-11-1746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9882,'0'0'12211,"211"8"-10875,-147-3-632,-9-5-320,0 0-184,-9 0-88,-10 0-104,-8 0-8,-10 0-80,-9 0-352,1-8-4457,-10-3 352,9 0-2592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9338,'0'0'12151,"0"0"-12145,0 0 0,0 0 0,-1 0 0,1 0 0,0 0 0,0 0 0,0 0 1,0 0-1,-1 0 0,1 0 0,0 0 0,0 0 0,0-1 0,0 1 0,0 0 1,-1 0-1,1 0 0,0 0 0,0 0 0,0 0 0,0-1 0,0 1 1,0 0-1,0 0 0,-1 0 0,1 0 0,0 0 0,0-1 0,0 1 0,0 0 1,0 0-1,0 0 0,0 0 0,0-1 0,0 1 0,0 0 0,0 0 0,0 0 1,0 0-1,0-1 0,0 1 0,0 0 0,0 0 0,0 0 0,0 0 0,0-1 1,0 1-1,0 0 0,1 0 0,-1 0 0,0 0 0,0-1 0,0 1 0,0 0 1,0 0-1,0 0 0,1 0 0,-1 0 0,0 0 0,0 0 0,0-1 0,0 1 1,1 0-1,14 2 107,1 0 0,0 1 0,-1 1 0,0 0 0,0 1 0,15 7 0,5 0 65,-31-10-115,1-1-1,-1 1 1,0 0 0,0 0-1,0 0 1,0 1-1,0-1 1,0 1 0,-1 0-1,1 0 1,-1 0-1,0 1 1,0-1 0,0 1-1,-1 0 1,1 0 0,-1 0-1,0 0 1,0 0-1,0 0 1,0 0 0,-1 1-1,0-1 1,0 1-1,0-1 1,0 1 0,-1-1-1,0 1 1,0 0-1,0-1 1,0 1 0,-1-1-1,0 1 1,0-1-1,-2 6 1,-2 8 28,-2 0 0,0-1 0,-1 0 0,-1-1 0,0 1 0,-13 15 0,-18 32 28,32-51-78,1 1 0,0 0-1,1 1 1,0 0 0,1-1 0,1 2-1,0-1 1,1 0 0,1 1 0,-1 21-1,4-35-40,-1 0-1,1 1 0,0-1 1,0 0-1,0 0 0,0 1 1,0-1-1,0 0 1,1 0-1,-1 0 0,1 0 1,-1 0-1,1-1 0,0 1 1,0 0-1,0-1 1,0 1-1,0-1 0,0 0 1,0 0-1,0 0 0,0 0 1,1 0-1,-1 0 0,0 0 1,1-1-1,-1 1 1,1-1-1,3 0 0,10 3-277,1 0-1,33-1 0,-43-2-43,-1 0-1,1 0 0,-1-1 0,1 0 0,0 0 0,-1-1 1,0 0-1,1 0 0,-1 0 0,0-1 0,0 0 0,8-4 0,-9 2-839,1 1 0,0-1-1,-1 0 1,0-1 0,0 1-1,6-12 1,2-9-6693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9706,'0'0'11499,"202"44"-11499,-156-36-217,18-8-815,-9 0-2088,-18 0-3778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0 360,'0'0'21506,"-9"19"-20991,7-16-512,-6 15 172,-1 0 1,2 1 0,-7 26-1,12-38-103,1 1 0,0 0 0,0-1 0,0 1 0,1 0 0,0 0 0,0-1 0,1 1 0,0 0 0,1-1-1,-1 1 1,1 0 0,1-1 0,0 0 0,4 9 0,-2-8-36,1 1-1,-1-1 1,2-1-1,-1 1 1,1-1-1,0 0 1,1-1-1,0 1 1,0-2 0,12 8-1,-14-10-376,1 0 0,-1 0-1,0 0 1,1-1 0,-1 0 0,1-1-1,0 1 1,-1-1 0,1 0 0,0-1-1,0 0 1,0 0 0,-1 0-1,1-1 1,0 0 0,7-2 0,-11 1-40,0 1 1,0 0 0,-1-1-1,1 1 1,-1-1 0,1 0-1,-1 0 1,0 0 0,1 0-1,-1-1 1,0 1 0,-1 0-1,1-1 1,0 0 0,-1 1-1,1-1 1,-1 0 0,0 1-1,0-1 1,0 0 0,0 0-1,-1 0 1,1-5 0,2-9-1284,-2-1 0,0 1 0,-2-18 0,1 14-460,-5-20 2493,4 40 22,1 0 0,-1 0 0,0-1 0,1 1 0,-1 0-1,0 0 1,1 0 0,-1 0 0,0 0 0,0 0 0,0 0-1,0 1 1,0-1 0,0 0 0,0 0 0,0 1 0,0-1-1,0 1 1,-1-1 0,1 1 0,0-1 0,0 1 0,0 0 0,-1-1-1,1 1 1,0 0 0,-1 0 0,0 0 0,0 5 2237,3 104 2554,1-61-3711,12 70-1,3-27-467,32 100 0,-49-189-1084,1 0 1,-1 0-1,1-1 0,0 1 1,0 0-1,0 0 1,0 0-1,0-1 0,0 1 1,0-1-1,1 1 0,-1-1 1,0 1-1,1-1 0,-1 0 1,1 0-1,0 1 0,1 0 1,-2-2-157,1 0 1,-1 0 0,0 0-1,0 0 1,0 0 0,0 0-1,0 0 1,1 0-1,-1 0 1,0-1 0,0 1-1,0 0 1,0-1 0,0 1-1,0-1 1,0 1 0,0-1-1,0 0 1,0 1 0,0-1-1,0 0 1,0 0-1,-1 0 1,1 1 0,0-1-1,0 0 1,-1 0 0,1 0-1,0-2 1,10-19-5255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2897,'0'0'21871,"29"6"-21338,188 39 141,-209-44-597,-4-1-26,0 1 0,-1-1 1,1 0-1,0 1 1,0 0-1,0 0 0,-1 0 1,1 0-1,-1 1 1,1-1-1,3 4 0,-7-5 256,13-5-2854,38-45-6778,-23 25 311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5617,'0'0'13011,"-5"-2"-11836,5 2-1133,-1 0 1,0-1 0,1 1-1,-1 0 1,1 0-1,-1 0 1,0-1-1,1 1 1,-1 0-1,1 0 1,-1 0-1,0 0 1,1 0 0,-1 0-1,0 0 1,1 0-1,-1 0 1,1 0-1,-1 1 1,0-1-1,1 0 1,-1 0-1,1 1 1,-1-1-1,1 0 1,-1 1 0,1-1-1,-1 0 1,1 1-1,-1-1 1,1 1-1,-1-1 1,1 1-1,0-1 1,-1 1-1,1-1 1,-1 1 0,-1 32 1209,2-18-1067,23 312 2607,-20-292-2738,-2-27-141,0 0 0,0 1 1,1-1-1,0 0 0,1 0 0,0 0 1,5 10-1,-6-14-431,0-1 0,0 0 0,1 1 1,-1-1-1,1 0 0,0 0 0,0 0 0,0-1 0,1 1 0,-1-1 1,4 2-1,19 6-6338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10306,'0'0'10573,"-1"13"-9706,-25 321 1998,7 142-1437,19-473-1433,1-1 0,-1 0 0,1 0 1,-1 0-1,1 0 0,-1 0 0,1 0 0,0 0 0,0 0 1,0 0-1,0 0 0,1 0 0,-1 0 0,0-1 1,1 1-1,-1-1 0,1 1 0,-1-1 0,1 1 0,0-1 1,0 0-1,0 0 0,0 0 0,0 0 0,0 0 0,0 0 1,0 0-1,0-1 0,0 1 0,0-1 0,0 0 0,4 1 1,10 1-21,0-1 0,1 0 0,22-3 0,-13 1 3,3 1 16,1-1 1,0-2 0,-1 0-1,0-2 1,33-11-1,-41 5-7206,-11 9 1158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9994,'0'0'11421,"-15"15"-11119,-47 53 22,59-61-267,0-1 0,0 1 0,1-1-1,-1 1 1,1 0 0,1 0 0,0 0 0,0 0 0,0 1 0,1-1 0,-1 0 0,2 0 0,-1 0 0,3 11 0,-1 12 130,0-11-76,0 0-1,2-1 0,0 1 1,1-1-1,1 0 1,0-1-1,17 32 1,17 49 235,-32-78-302,-6-16-31,-1 0 0,1 0 0,-1 1 0,0-1 0,0 0 0,0 0 0,0 7 0,-1-10 35,17-2-5869,-8-12-1067,-7 5 354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5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11362,'0'0'13083,"183"-6"-12875,-128 12-128,-18-4-80,-1-2-192,-8 0-824,-1 0-1344,-8 0-2762,-1 0-2359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6409,'0'0'9987,"-26"13"-9157,-6 4-417,-41 27 0,70-42-350,0 1 1,0-1 0,1 1-1,-1-1 1,1 1 0,-1 0-1,1 0 1,0 0 0,0 0-1,0 0 1,1 0-1,-1 1 1,1-1 0,0 0-1,0 1 1,0-1 0,0 1-1,1 0 1,-1-1-1,1 1 1,0-1 0,0 1-1,0 0 1,1 6 0,0 6 213,-1 4-12,-1-6-98,1 0-1,1 1 1,0-1 0,1-1 0,0 1 0,5 16 0,-6-26-155,1-1 0,0 1 0,0-1 0,0 0 0,0 1 0,0-1 0,1 0 0,-1 0 0,1 0 1,0-1-1,0 1 0,0-1 0,0 0 0,0 1 0,1-1 0,-1-1 0,1 1 0,-1 0 0,1-1 0,0 0 1,-1 0-1,1 0 0,0 0 0,0 0 0,0-1 0,0 0 0,4 0 0,-3 1-39,-1-1-1,1 0 0,-1 0 0,1 0 0,0-1 1,-1 1-1,1-1 0,-1 0 0,1 0 1,-1-1-1,0 0 0,1 1 0,-1-1 1,0 0-1,0-1 0,0 1 0,-1-1 0,1 0 1,-1 0-1,1 0 0,-1 0 0,0-1 1,0 1-1,0-1 0,-1 0 0,1 0 0,-1 0 1,0 0-1,0 0 0,0 0 0,-1-1 1,1 1-1,0-8 0,18-90-193,-19 93 250,0 0-1,-1-1 1,0 1 0,0 0-1,-1 0 1,0 0 0,-1 0-1,0 0 1,-3-9-1,5 18 13,0 1-1,0-1 0,0 1 0,0-1 1,0 1-1,-1-1 0,1 0 0,0 1 1,0-1-1,0 1 0,-1-1 0,1 0 1,0 1-1,0-1 0,-1 0 0,1 1 0,0-1 1,-1 0-1,1 0 0,0 1 0,-1-1 1,1 0-1,0 0 0,-1 1 0,1-1 1,-1 0-1,1 0 0,0 0 0,-1 0 1,1 0-1,-1 1 0,1-1 0,-1 0 0,1 0 1,0 0-1,-1 0 0,1 0 0,-1-1 1,1 1-1,-1 0 0,1 0 0,0 0 1,-1 0-1,1 0 0,-1 0 0,1-1 0,0 1 1,-1 0-1,1 0 0,0-1 0,-1 1 1,1 0-1,0-1 0,-1 1 0,1 0 1,0-1-1,-1 1 0,1 0 0,0-1 1,0 1-1,0-1 0,0 1 0,-1 0 0,1-1 1,0 83 339,-2 6-157,4 0 1,26 170 0,-8-156-177,31 127 104,-51-229-153,0 0-1,0 1 1,0-1-1,0 0 1,0 0-1,0 0 1,0 0-1,0 0 1,0 1-1,0-1 1,0 0-1,0 0 0,0 0 1,0 0-1,0 0 1,0 0-1,0 1 1,0-1-1,0 0 1,0 0-1,0 0 1,0 0-1,-1 0 1,1 0-1,0 0 1,0 0-1,0 1 1,0-1-1,0 0 1,0 0-1,0 0 1,-1 0-1,1 0 0,0 0 1,0 0-1,0 0 1,0 0-1,0 0 1,-1 0-1,1 0 1,0 0-1,0 0 1,0 0-1,0 0 1,0 0-1,-1 0 1,1 0-1,0 0 1,0 0-1,0 0 1,0 0-1,0 0 1,0 0-1,-1-1 0,1 1 1,0 0-1,0 0 1,0 0-1,0 0 1,0 0-1,0 0 1,0 0-1,0 0 1,0-1-1,-1 1 1,1 0-1,0 0 1,0 0-1,0 0 1,-19-12-204,-17-19-107,23 17 287,1-1-1,1 0 0,0-1 0,1 0 1,0-1-1,1 0 0,1-1 0,1 0 1,1 0-1,0 0 0,1-1 0,1 0 1,1 0-1,1 0 0,0 0 0,2-25 1,1 37 28,1-1 0,0 2 0,0-1-1,0 0 1,1 0 0,0 1 0,0-1 0,1 1 0,-1 0 0,1 0 0,1 0 0,-1 1 0,1-1 0,0 1 0,0 0 0,1 0 0,0 1 0,-1 0 0,1 0 0,1 0 0,-1 1-1,1 0 1,11-4 0,3-1 102,0 1 0,0 2 0,1 0 0,-1 1 0,1 1-1,37 0 1,-22 2-215,45 1 807,-77 0-1275,1 1 0,-1 0 0,0 1-1,0-1 1,0 1 0,0 0 0,7 4-1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7826,'0'0'12234,"0"-23"-9460,-1 45-2467,1 32-1529,10-23-6022,-1-19-5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7634,'0'0'13322,"3"-2"-12800,0 1-451,0 0 0,0 0 0,0 1 0,0-1 0,1 1 0,-1 0 0,0 0 1,0 0-1,1 0 0,-1 1 0,0-1 0,0 1 0,0 0 0,0 0 0,0 0 0,0 0 0,0 0 0,0 1 0,0 0 0,4 2 1,6 4 36,0 1 1,-1 0-1,15 14 1,-19-16-35,-1-1 0,0 1 0,-1 1 0,1 0-1,-1 0 1,-1 0 0,0 0 0,0 1 0,0 0 0,-1 0 0,-1 0 0,1 1-1,-1-1 1,-1 1 0,0 0 0,0-1 0,-1 1 0,-1 0 0,1 11 0,0 1 76,-1 0 0,-1 1 1,-1-1-1,-1 0 1,0 0-1,-2 0 0,-1 0 1,-12 30-1,16-48-131,-22 47 371,-30 91-1,53-134-371,0-1 0,0 0 0,0 1 0,1-1 0,1 10 1,-1 1-28,1-17 1,-1 0 0,0-1 0,0 1 0,0 0 0,1 0 0,-1-1 0,0 1 1,1-1-1,-1 1 0,1 0 0,-1-1 0,1 1 0,-1-1 0,1 1 0,-1-1 0,1 1 0,-1-1 0,1 1 0,-1-1 1,1 0-1,0 1 0,-1-1 0,1 0 0,0 1 0,0-1 0,-1 0 0,2 0 0,31 5-669,29-9-1297,-57 2 1742,-1 1 0,0-1 1,0 0-1,0 0 0,0 0 0,0-1 0,0 1 0,-1-1 1,1 0-1,-1 0 0,0 0 0,0 0 0,5-7 0,27-53-8374,-17 27-914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11482,'0'0'12011,"156"69"-12011,-119-63-88,8-4-792,-8-2-921,18 0-1159,-18 0-2529,-10 0-4498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0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11931,'0'0'10975,"-3"28"-10272,-10 94 32,12-109-661,1-1 1,0 0 0,0 0-1,2 1 1,-1-1-1,1 0 1,1 0-1,0 0 1,1-1-1,0 1 1,1-1-1,0 0 1,1 0 0,0 0-1,0-1 1,1 0-1,1 0 1,0 0-1,11 9 1,-17-17-242,0 1-1,0-1 1,1 0 0,-1 1 0,1-1 0,0-1-1,0 1 1,0 0 0,0-1 0,0 1-1,0-1 1,0 0 0,0 0 0,0 0 0,1 0-1,-1-1 1,0 1 0,1-1 0,-1 0 0,0 0-1,7-1 1,-6 0-467,0-1-1,0 1 1,-1-1 0,1 0 0,0 0-1,-1 0 1,0 0 0,1-1-1,-1 1 1,0-1 0,0 0-1,0 0 1,-1 0 0,1 0-1,-1 0 1,0-1 0,2-3-1,15-26-6502</inkml:trace>
  <inkml:trace contextRef="#ctx0" brushRef="#br0" timeOffset="1">238 36 6409,'0'0'11744,"-3"27"-9263,0-1-1896,-4 31 846,1 65 0,6-37-355,-3-16-523,4 0 0,3-1 0,23 130 0,-27-197-647,0-1 1,0 1 0,0 0-1,1-1 1,-1 1 0,0 0-1,0-1 1,0 1 0,0-1-1,1 1 1,-1-1 0,0 1 0,1 0-1,-1-1 1,0 1 0,1-1-1,-1 1 1,0-1 0,1 0-1,-1 1 1,1-1 0,-1 1 0,1-1-1,-1 0 1,1 1 0,0-1-1,-1 0 1,1 0 0,-1 1-1,1-1 1,-1 0 0,1 0 0,0 0-1,-1 0 1,1 0 0,0 0-1,-1 0 1,1 0 0,-1 0-1,1 0 1,0 0 0,-1 0-1,1 0 1,0 0 0,-1-1 0,1 1-1,-1 0 1,1-1 0,-1 1-1,1 0 1,-1-1 0,1 1-1,-1 0 1,1-1 0,-1 1 0,1-1-1,-1 1 1,0-1 0,1 1-1,0-1 1,23-32-6289,-13 8-1311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10242,'0'0'11408,"-2"-5"-11000,2 4-396,-1-1-21,0 0 1,0-1 0,0 1-1,1 0 1,-1 0-1,1 0 1,-1-1-1,1 1 1,0 0-1,0 0 1,0-1 0,0 1-1,0 0 1,1 0-1,-1-1 1,1 1-1,-1 0 1,1 0 0,0 0-1,1-3 1,-7 43 3186,3-5-10109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1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11867,'0'0'8920,"10"5"-8633,-6-3-269,-1 0-23,0 0 1,0 0-1,0 0 1,0 0-1,0-1 1,0 0-1,1 1 0,-1-1 1,0 0-1,1-1 1,-1 1-1,1-1 1,-1 1-1,1-1 1,-1 0-1,1 0 1,-1-1-1,1 1 0,-1-1 1,1 0-1,-1 0 1,0 0-1,1 0 1,-1 0-1,0-1 1,0 1-1,6-5 0,-1-1 11,0 0-1,-1 0 1,0-1 0,0 0-1,-1 0 1,0-1-1,0 0 1,-1 0-1,0 0 1,-1 0-1,0-1 1,0 0-1,3-17 1,-1-2 712,-2-1 0,-1 0 0,-1-46 0,-2 75 344,0 15-160,-6 108-242,2-81-489,2 1 1,2-1 0,6 52-1,-4-83-161,1 0-1,0 0 0,0 0 1,1 0-1,0 0 0,1-1 1,10 16-1,-13-22-32,-1-1-1,1 1 1,0 0 0,0-1 0,0 1 0,0-1-1,1 0 1,-1 0 0,1 0 0,-1 0-1,1 0 1,0 0 0,-1-1 0,1 1-1,0-1 1,0 0 0,0 0 0,0 0-1,0 0 1,1 0 0,-1-1 0,0 1-1,0-1 1,0 0 0,1 0 0,-1 0-1,0-1 1,0 1 0,5-2 0,-4 0 10,-1 0 1,1 0 0,-1 0 0,0 0-1,1-1 1,-1 1 0,-1-1 0,1 0-1,0 0 1,-1 0 0,1 0 0,-1-1-1,0 1 1,0 0 0,0-1-1,2-6 1,17-69 32,-16 57-42,4-21 109,-2 0 1,-1-1-1,-2-64 0,0 191 802,3 0-1,20 92 0,-25-162-933,0-1-1,1 0 1,0 0 0,1 0-1,0 0 1,1-1 0,0 0-1,0 0 1,2 0 0,-1 0-1,13 13 1,-18-22-71,1-1 0,0 1 0,0-1 0,0 0-1,0 0 1,0 0 0,0 0 0,1 0 0,-1 0 0,0-1 0,0 1 0,1-1 0,-1 1 0,0-1 0,1 0 0,-1 0 0,0 0 0,1 0 0,-1-1-1,0 1 1,1 0 0,-1-1 0,0 0 0,0 0 0,1 1 0,2-3 0,4-2-1086,0 0 1,0 0-1,-1-1 1,12-10-1,26-24-8299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8 786 10122,'0'0'7827,"-8"3"-5917,11-4-1863,0 0 0,0 0 0,0 0 0,0 0 0,0 0 0,0-1 1,0 1-1,0-1 0,-1 0 0,1 1 0,0-1 0,-1-1 0,0 1 0,0 0 0,3-4 0,32-41 248,-12 5-239,-1-2 0,-2 0 0,-2-1 0,-2-2-1,-2 1 1,-2-2 0,-2 0 0,6-56 0,-14 58 201,-3-81 1,-3 55 1365,-7 75-898,5 4-679,0 1 0,1 1 0,0-1 0,0 0 1,1 1-1,0-1 0,0 1 0,1 0 0,0 0 0,1 15 0,-1-12 18,-3 49 163,-3 20 138,4 1-1,9 115 0,-4-183-335,1-1-1,0 1 0,1 0 1,0-1-1,1 0 0,8 17 1,-11-27-44,0 0 1,-1 1 0,1-1 0,1 0-1,-1 0 1,0 0 0,1 0 0,-1 0-1,1-1 1,0 1 0,0-1 0,0 1-1,0-1 1,0 0 0,1-1 0,-1 1-1,1 0 1,-1-1 0,1 0 0,-1 0-1,1 0 1,0 0 0,0 0 0,-1-1-1,1 0 1,0 0 0,0 0 0,4-1 0,-4 0-8,-1-1 0,0 0 0,0 0 0,0 0 0,0-1 0,0 1 0,-1-1 0,1 0 0,0 1 0,-1-1 0,0 0 0,0-1 0,0 1 0,0 0 0,-1 0 0,1-1 0,-1 1 0,0-1 0,1-3 0,5-12-27,-2 0 1,5-29-1,-2-33-72,-3-128 0,-6 145 220,-3 62 308,-1 15-215,5 66 345,14 107 1,-10-158-525,2 0 0,0-1 0,2 1 0,1-2 0,1 1 0,1-1 0,22 36 0,-31-57-112,1-1 1,0 0-1,0 0 1,1-1-1,-1 1 0,1-1 1,0 1-1,0-1 1,0 0-1,0-1 0,0 1 1,0-1-1,8 4 1,38 4-4714,-21-9-1664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12915,'0'0'12570,"55"8"-12362,-36-2-151,8-1-57,1-5-193,-1 0-431,-8 0-736,-1-5-1521,0-14-2560,-18 2-1944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13339,'0'0'13035,"82"28"-12595,-45-14-224,-9-3-112,-10-3-104,0-3-104,-9 1-552,1-3-601,-1 2-1511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6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28 5977,'0'0'15366,"3"-4"-14984,0 1-300,0 1 1,0 0 0,0-1 0,0 1-1,1 1 1,-1-1 0,0 0-1,1 1 1,-1 0 0,1 0 0,0 0-1,-1 0 1,1 1 0,0-1 0,0 1-1,5 0 1,73 2 785,-67-1-805,3 1 28,0 0 0,-1 1 0,1 1-1,-1 0 1,1 2 0,-1 0-1,-1 1 1,26 14 0,-39-20-80,-1 1 1,0 0 0,0 0 0,0 0 0,0 0 0,-1 0-1,1 0 1,0 1 0,-1-1 0,0 0 0,1 1-1,-1 0 1,0-1 0,0 1 0,0-1 0,-1 1 0,1 0-1,-1 0 1,0-1 0,1 1 0,-1 0 0,0 0-1,-1 0 1,1-1 0,0 1 0,-1 0 0,0 0 0,1-1-1,-1 1 1,0 0 0,0-1 0,-2 3 0,-2 5 34,1 0 1,-2-1 0,1 0 0,-1 0 0,-1 0-1,-12 13 1,-4-1-68,-1-1 1,-1-1-1,0-1 0,-2-1 0,0-2 1,0 0-1,-1-2 0,-1-1 0,-44 12 0,49-18-720,-1-1-1,1-1 1,-1-1-1,-24 0 1,65-19-8211,10-4 1184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14875,'0'0'10725,"6"-2"-10281,34-3 128,0 1 1,0 2-1,54 5 0,-13-1 257,-72-7-435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7698,'0'0'10999,"0"-31"-10200,3-100-348,-2 118-378,1 0 0,0 0 0,1 1 0,0-1 0,7-18 1,1-3 147,3-20 544,-2 0 0,-3-1 1,4-100-1,-13 154-230,0 6-459,0 1 1,1 0 0,0 0 0,0-1 0,0 1 0,1-1 0,2 7 0,4 19 185,73 556 1641,-79-525-2003,-2-38-2346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7962,'0'0'14351,"29"3"-12065,857-4 949,23-18-3103,-952 10-6021,30 5 2799,-23-5-6543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8706,'0'0'10973,"9"11"-9066,-3 1-1556,-1 0 0,0 0 0,-1 1 0,-1 0 0,0 0 0,0 0 0,0 13 0,2 98 627,-6-102-769,-2 24-17,-3 1 0,-1-1 0,-3-1 0,-1 0 0,-28 69 0,24-68-145,-23 47-35,34-88-6,3-2-286,12-2 104,413-1 1084,-422 0-1220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 2777,'0'0'15119,"-9"-2"-14252,5 1-817,-3-1 164,0 1-1,0-1 1,0 1 0,0 1 0,-12-1 0,17 1-145,-1 1-1,0-1 1,1 1-1,-1-1 1,1 1-1,-1 0 1,1 0 0,-1 0-1,1 0 1,-1 1-1,1-1 1,0 1-1,0-1 1,0 1 0,0 0-1,0 0 1,0-1-1,0 1 1,1 1-1,-1-1 1,-2 4 0,0 2 47,1 0 1,0 0-1,0 0 1,1 0-1,0 0 1,0 0 0,1 0-1,0 1 1,0-1-1,1 1 1,0-1 0,1 1-1,0-1 1,0 0-1,1 1 1,2 8-1,-2-12-113,-1-1-1,1 1 0,0-1 0,0 1 1,1-1-1,-1 0 0,1 0 0,0 0 1,0 0-1,0 0 0,0 0 0,1-1 1,0 0-1,0 0 0,-1 0 0,2 0 1,-1 0-1,0-1 0,0 0 0,1 0 1,0 0-1,-1 0 0,1-1 0,0 0 1,0 0-1,-1 0 0,1 0 0,7-1 1,-11 0-51,0 1 0,1-1 1,-1 0-1,0 0 0,0 0 1,1 0-1,-1-1 0,0 1 1,0 0-1,0 0 0,1-1 1,-1 1-1,0-1 0,0 1 1,0-1-1,0 1 0,0-1 1,0 0-1,0 1 0,0-1 1,0 0-1,0 0 0,1-1 1,0-26-9,-3 9 73,-1 3 139,-1 20 18,0 29-124,36 147 673,-20-126-502,-3 1-1,6 106 0,-15-99-149,-3 79 64,1-137-158,1 1 1,-1 0-1,0 0 1,0 0-1,-1-1 1,1 1-1,-1 0 1,0-1 0,0 0-1,-1 1 1,1-1-1,-1 0 1,0 0-1,0 0 1,0-1-1,-1 1 1,1-1-1,-1 0 1,0 0 0,0 0-1,0 0 1,0 0-1,0-1 1,-1 0-1,1 0 1,-1 0-1,1-1 1,-1 1 0,0-1-1,0 0 1,0-1-1,1 1 1,-1-1-1,0 0 1,-8-1-1,10 1-6,0-1-1,-1-1 0,1 1 1,0 0-1,0-1 0,0 0 1,0 0-1,0 0 1,1 0-1,-1 0 0,0 0 1,1-1-1,0 1 0,-1-1 1,1 0-1,0 1 0,0-1 1,1 0-1,-1 0 0,1-1 1,-2-4-1,-3-6-13,1 0 1,0 0-1,-4-24 1,7 23 45,0 1 1,0-1 0,1 0 0,1 0 0,1 0-1,2-20 1,-1 29 32,-1 0 0,1 0 0,-1 0 0,1 0 0,1 1 0,-1-1 0,1 1 0,0-1 0,1 1 0,-1 0 0,1 0-1,0 1 1,0-1 0,0 1 0,1 0 0,0 0 0,9-6 0,4 1 61,0 1 0,0 1 0,0 0 0,30-6 0,29-10-471,-72 21 47,0 0 0,-1-1 1,1 0-1,-1 0 0,0 0 1,0 0-1,0 0 0,0-1 1,4-4-1,9-21-5572,-14 7-1750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8666,'0'0'12013,"15"-1"-11754,207-9 774,-221 11-995,0-1 0,0 0 0,-1 0-1,1 0 1,0 1 0,0-1-1,0 0 1,0 1 0,0-1 0,-1 1-1,1-1 1,0 1 0,0 0 0,-1-1-1,1 1 1,0 0 0,-1-1-1,1 1 1,0 0 0,-1 0 0,1-1-1,-1 1 1,0 0 0,1 0 0,-1 0-1,0 0 1,1 0 0,-1 0-1,0-1 1,0 1 0,0 0 0,0 2-1,1 38 814,-1-28-575,-1-2-168,0 0 1,0 0 0,-1 0-1,-1 0 1,0 0 0,0-1 0,-8 18-1,-44 71 166,37-71-186,-22 51-1,35-65-14,0 0 0,0 0 0,2 0 0,0 0 0,0 1 0,1 0-1,1 23 1,1-37-76,0 0 0,1 0 0,-1 0 1,1-1-1,-1 1 0,1 0 0,-1 0 0,1-1 0,0 1 0,-1 0 0,1-1 0,0 1 0,0-1 0,-1 1 0,1-1 0,0 1 0,0-1 1,0 1-1,0-1 0,0 0 0,0 1 0,-1-1 0,1 0 0,0 0 0,0 0 0,0 0 0,0 0 0,0 0 0,1 0 0,39 1-239,-31-2 111,-2 2-97,-1-1-1,1-1 1,-1 1 0,0-2 0,1 1-1,-1-1 1,8-2 0,10-15-3031,-23 16 2497,0 0-1,0 0 1,0 0-1,-1 0 0,1 0 1,-1 0-1,0-1 1,1-6-1,0-12-6287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9554,'0'0'13491,"174"39"-13291,-128-34-200,-10 4-440,1-4-848,-9 1-641,-1-1-2600,-9-2-1656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11210,'0'0'10115,"5"16"-9267,1 8-620,1-1 0,2 0-1,0-1 1,2 0 0,0 0 0,1-1 0,1-1 0,23 28 0,-29-41-303,0-1 1,1 1-1,-1-1 1,14 7-1,-19-12-176,1 1 1,0-1-1,-1 0 0,1 0 0,0 0 0,0 0 0,0 0 1,0-1-1,0 1 0,0-1 0,0 0 0,0 0 0,0 0 1,0 0-1,0 0 0,0-1 0,0 1 0,4-2 0,-6 1 105,-1 1 0,1 0 0,0-1-1,-1 0 1,1 1 0,0-1 0,-1 1 0,1-1-1,-1 0 1,1 1 0,-1-1 0,1 0-1,-1 0 1,1 1 0,-1-1 0,0 0-1,1 0 1,-1 0 0,0-1 0,3-12-1937,0 1 0,-1-1-1,0-27 1,-2 2-3024</inkml:trace>
  <inkml:trace contextRef="#ctx0" brushRef="#br0" timeOffset="1">248 23 7378,'0'0'13923,"9"198"-12395,0-127-560,0-2-336,0-3-272,0-8-192,1-11-168,-10-12-16,0-13-720,9-13-1816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7090,'0'0'9376,"0"0"-9327,-1 0 0,1 0 0,0 0-1,0 0 1,-1 0 0,1 0 0,0 0 0,-1 0-1,1-1 1,0 1 0,-1 0 0,1 0 0,0 0-1,0 0 1,-1 0 0,1-1 0,0 1 0,0 0-1,-1 0 1,1 0 0,0-1 0,0 1 0,0 0-1,-1 0 1,1-1 0,0 1 0,0 0 0,0 0-1,0-1 1,0 1 0,-1-1 0,9-14-140,-8 6-3988,0 0-2826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45 6889,'0'0'10264,"-6"-4"-9711,-10-3-94,-1 0 0,1 1 0,-1 1 0,0 1 0,0 0 0,-1 1 0,1 1 0,-33 0 0,48 2 130,5 50-331,2 0 1,2-1-1,3 0 0,1 0 1,34 89-1,-9-23-3,20 120 1,-42-136-81,-4 1 0,-5 150 1,-5-220-126,-1-4 35,-1 0 0,-1 0 1,-2 0-1,0 0 0,-14 37 1,18-61-80,0 0 1,0 0-1,0 1 0,1-1 1,-1 0-1,0 0 1,1 0-1,0 1 1,-1-1-1,1 0 0,0 0 1,0 1-1,1-1 1,-1 0-1,1 3 0,0-3 9,1 0-1,0 0 0,0 0 0,0 0 0,0 0 0,0 0 1,0-1-1,0 1 0,0-1 0,1 0 0,-1 1 0,5 0 1,56 26 233,76 23 1,-13-6 168,-116-40-421,-9-4-501,-1-5-810,8-43-7570,-7 15-309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2833,'0'0'17747,"-14"24"-16244,-41 80-330,53-98-1098,0 0 0,0 1 0,0-1 0,1 1-1,0-1 1,0 1 0,1-1 0,-1 1 0,2 0 0,-1-1 0,1 1 0,0-1 0,0 1 0,0-1 0,4 8 0,1 1 109,1-1 1,0 1-1,1-1 0,12 15 0,-14-20-73,6 7 33,0 0 0,0-1 0,2 0 0,0-1 1,0-1-1,2 0 0,19 13 0,-23-19-182,0 0 0,0-1 0,1 0 1,0-1-1,0 0 0,0-1 0,0-1 0,1 0 0,-1-1 0,1 0 0,15 0 1,-23-3-329,1 0 0,-1-1 1,0 1-1,0-1 0,0-1 1,0 1-1,0-1 0,0 0 1,0 0-1,-1 0 0,0-1 1,0 0-1,0 0 0,0 0 1,0-1-1,-1 0 0,0 0 1,0 0-1,0 0 1,0 0-1,2-8 0,16-28-6405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11378,'0'0'8472,"6"-11"-8439,0-1-24,1 1-1,0 0 1,1 1-1,0 0 1,13-13-1,-16 19 18,-1-1-1,1 1 1,1 0 0,-1 1-1,1-1 1,-1 1-1,1 0 1,0 1-1,0-1 1,0 1-1,0 0 1,1 1-1,-1 0 1,0 0-1,11-1 1,-16 3 30,0-1 1,1 1-1,-1 0 0,1-1 1,-1 1-1,0 0 0,0 0 0,1 0 1,-1 0-1,0 0 0,0 0 1,0 0-1,0 1 0,0-1 1,0 0-1,0 0 0,-1 1 1,1-1-1,0 1 0,-1-1 0,1 1 1,-1-1-1,1 1 0,-1-1 1,0 1-1,0-1 0,0 1 1,0-1-1,0 3 0,3 61 851,-3-55-728,-2 134 861,6 177 321,-4-308-1288,2 0 1,0 0-1,1 0 0,7 22 1,-10-33-76,1 0-1,-1 1 1,1-1-1,0 0 1,0 0 0,0 0-1,0-1 1,0 1 0,1 0-1,-1 0 1,0-1 0,1 1-1,0-1 1,-1 1 0,1-1-1,0 1 1,-1-1 0,1 0-1,0 0 1,0 0-1,0 0 1,0 0 0,0-1-1,0 1 1,1 0 0,-1-1-1,0 0 1,0 1 0,0-1-1,0 0 1,1 0 0,-1 0-1,0-1 1,0 1 0,0 0-1,3-2 1,-2 1-7,-1-1 1,1 0-1,0 0 1,0 0-1,-1 0 1,1-1-1,-1 1 1,0-1-1,1 0 1,-1 1 0,0-1-1,-1 0 1,1 0-1,-1 0 1,1 0-1,-1-1 1,0 1-1,0 0 1,0-1-1,0-4 1,11-76-156,-12 81 154,4-40-101,-3-1 0,-1 1 0,-2 0 0,-2-1 0,-2 1 0,-2 1 0,-14-45 0,21 82 149,0 1 1,-1 0-1,0-1 1,0 1-1,0 0 1,-1 0 0,1 0-1,-1 0 1,0 1-1,0-1 1,-6-5-1,7 8 326,3 6-280,0 0 0,0 0-1,1-1 1,-1 1 0,1-1-1,0 1 1,0-1 0,1 0-1,-1 1 1,1-1 0,0-1-1,0 1 1,0 0 0,1-1-1,-1 1 1,1-1 0,0 0-1,0 0 1,4 2 0,9 6 75,1-1 0,33 16 1,-41-22-143,1 0 1,-1-1 0,1 0 0,18 2 0,-27-4-72,0-1 0,0 1-1,0-1 1,0 0 0,0 0 0,-1 0 0,1 0-1,0 0 1,0 0 0,0-1 0,0 1 0,0-1-1,0 1 1,0-1 0,0 0 0,0 0 0,-1 0-1,1 0 1,0 0 0,-1 0 0,1 0 0,-1 0 0,1-1-1,-1 1 1,1-1 0,-1 1 0,0-1 0,0 1-1,2-4 1,-1-4-835,0 1-1,0 0 1,-1 0-1,0 0 1,0-12-1,-1-5-4866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10058,'0'0'12473,"19"0"-11555,57 1 358,-23 1-864,102-11-1,-154 9-445,0 0 0,-1 0 0,1-1 0,0 1 0,0 0 0,0 0 0,0-1 0,-1 1 0,1-1 0,0 1 0,0 0 0,-1-1 0,1 1 0,0-1 0,-1 0 0,1 1 0,0-1 0,-1 1-1,1-1 1,-1 0 0,1 0 0,-1 1 0,1-1 0,-1 0 0,0 0 0,1 0 0,-1 0 0,1-27-3691,-2 13 733,1-6-2651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13803,'0'0'8866,"9"160"-7114,1-97-608,8-3-567,-9-7-337,0-7-240,0-7-120,10-9-953,-10-5-1535,0-9-3537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8514,'0'0'11062,"-3"19"-10422,-36 347 2628,-20 132-1200,48-447-1939,-22 96 49,32-147-202,1 1 0,0-1 0,0 1 0,0-1 0,0 1 0,1-1 0,-1 0-1,0 1 1,0-1 0,0 1 0,0-1 0,0 0 0,0 1 0,1-1 0,-1 1 0,0-1 0,0 0 0,1 1 0,-1-1 0,0 0 0,0 1 0,1-1 0,-1 0 0,0 0 0,1 1 0,-1-1 0,0 0 0,1 0 0,-1 0-1,1 1 1,-1-1 0,0 0 0,1 0 0,-1 0 0,1 0 0,-1 0 0,0 0 0,1 0 0,-1 0 0,1 0 0,-1 0 0,1 0 0,25 0 12,-19 0-36,10 2 80,-1 0-1,1 1 1,-1 1 0,1 0-1,-1 1 1,0 1 0,18 10-1,63 21 287,-96-37-561,-1-21-8780,0 4 1755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 8906,'0'0'11232,"-6"-3"-10720,5 3-493,0-1 0,0 1 0,0-1 0,0 1 0,-1-1 0,1 1 0,0 0 0,0-1 0,0 1 1,0 0-1,-1 0 0,1 0 0,0 0 0,0 0 0,0 0 0,-1 1 0,1-1 0,0 0 0,0 0 0,0 1 0,0-1 0,0 1 1,0-1-1,0 1 0,0-1 0,-2 2 0,1 2 50,0-1 1,-1 1-1,2 0 1,-1 0-1,0 0 1,1 0-1,0 0 0,0 0 1,-1 5-1,-3 25 505,1 0 0,1 1 0,4 61 0,1-28-169,1-26-245,1-1 0,3 0 0,1-1 0,2 0 0,24 62 0,-1 1-19,-29-86-172,-1 0-1,-1 0 0,0 0 0,-2 34 0,0-29-25,0-21 31,0 1-1,0 0 0,0-1 0,-1 1 1,1-1-1,0 1 0,-1 0 0,1-1 1,-1 1-1,1-1 0,-1 1 0,0-1 1,1 0-1,-1 1 0,0-1 0,0 0 1,0 1-1,0-1 0,0 0 0,-1 0 1,1 0-1,0 0 0,-1 0 0,1 0 1,-2 1-1,-1-1-187,0 1-1,0-1 1,0 0 0,0 0 0,0-1 0,0 1-1,0-1 1,0 0 0,-8-1 0,1 0-435,1 0 0,0-1-1,0 0 1,1-1 0,-1 0 0,0-1 0,-13-7-1,-17-24-3663,3-5-778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9674,'0'0'11971,"193"39"-10547,-157-28-672,1-3-392,-9-2-232,-10-4-128,0-2-72,-9 0-584,1-5-888,-1-17-1169,-9-3-3536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11210,'0'0'11295,"11"7"-10807,160 87 315,-163-90-779,3 2-27,0-1 1,0 2-1,0 0 0,18 15 1,-27-20 28,0 0 1,0 0 0,0 1 0,-1-1 0,1 0-1,0 1 1,-1-1 0,0 1 0,1-1 0,-1 1 0,0 0-1,0 0 1,-1-1 0,1 1 0,0 0 0,-1 0-1,0 0 1,0 0 0,0 0 0,0 0 0,0 0-1,0-1 1,-1 1 0,0 0 0,1 0 0,-3 5 0,-7 14 444,-24 39 0,0-2 100,14-21-260,4-9 195,-21 57 0,34-78-453,0 1-1,1 0 0,0-1 1,1 1-1,0 0 0,0 0 1,1 0-1,0 0 0,0 0 1,1 0-1,3 14 0,-3-21-90,0 0 0,1 0 0,-1-1 0,0 1-1,1 0 1,0-1 0,-1 1 0,1-1 0,0 1-1,0-1 1,-1 0 0,1 0 0,0 0 0,0 0-1,1 0 1,-1 0 0,0 0 0,0-1 0,0 1-1,0-1 1,1 0 0,-1 0 0,0 1 0,0-1-1,1-1 1,3 1 0,-2 0-164,-1 0 0,1 0 0,0-1 0,0 1 0,-1-1 0,1 0 0,0 0 0,-1 0 0,1 0 0,-1-1 0,1 0 0,-1 1 0,0-1 0,0 0 0,5-4 0,1-8-1828,-1 0 1,0 0-1,10-29 1,-14 1-3879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0 592,'0'0'22653,"165"64"-22149,-119-59-320,0-2-184,-10 0-448,1-3-1128,-9 0-889,-1 0-2816,1 0-1624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10018,'0'0'10716,"-3"22"-9625,-12 168 1735,15-182-2745,1 0 1,0 0-1,0 0 1,1 0-1,0 0 1,1 0-1,0-1 1,0 1-1,1-1 1,-1 0-1,2 0 1,8 12-1,-10-15-284,0 0 0,0 0 0,1-1 0,-1 1 0,1-1 0,0 0 0,0 0 0,0 0-1,0-1 1,1 1 0,-1-1 0,1 0 0,-1-1 0,1 1 0,0-1 0,0 1 0,0-1 0,-1-1 0,1 1-1,0-1 1,0 0 0,7-1 0,-10 1-125,0 0 0,0-1 0,0 1 0,-1-1 0,1 0 0,0 1 0,-1-1 0,1 0 0,-1 0 0,1 0 0,0 0 0,-1-1 0,0 1 0,1 0 0,-1-1 0,0 1 0,0 0 0,0-1 0,0 0 0,0 1 0,0-1 0,1-2 0,1-23-4685</inkml:trace>
  <inkml:trace contextRef="#ctx0" brushRef="#br0" timeOffset="1">156 151 8242,'0'0'11154,"0"201"-9978,0-135-599,0 3-577,0-3-24,0 3-1017,10-17-2023,8-14-4266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7418,'0'0'11538,"12"2"-10784,23 6-365,20 3 624,106 36 0,-159-44-861,0-1 0,0 1 0,0 0 1,-1 0-1,1 0 0,-1 0 0,0 1 0,0-1 1,0 0-1,0 1 0,0-1 0,-1 0 1,1 1-1,-1-1 0,0 7 0,3 15 92,7 35 62,-3 0 0,-1 92 0,-3-56-54,2 15 50,10 326 684,-6-233-762,9-25-200,1 25 49,-19-198-56,1 0-1,0-1 0,1 1 0,-1 0 1,1-1-1,5 11 0,-5-11 46,1 0 0,-2 0 0,1 0 0,0 0 0,-1 0 0,1 10 0,0 1 58,-3-10 148,-10-5-114,3-1-178,-153-14 64,3 0 2268,156 14-2124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0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15283,'0'0'7223,"12"0"-7159,5 2-3,-1 1 0,1 1-1,-1 0 1,0 1 0,-1 0 0,1 1-1,-1 1 1,0 1 0,-1 0 0,19 14-1,-31-20-43,-1-1-1,1 1 1,0 0-1,-1 1 1,1-1-1,-1 0 1,1 0-1,-1 1 1,0-1-1,0 0 1,0 1-1,-1-1 1,1 1-1,0-1 1,-1 1-1,0 0 1,1-1-1,-1 1 1,0-1-1,-1 1 1,1 0-1,0-1 1,-1 1-1,1-1 1,-1 1-1,0-1 1,0 1-1,0-1 1,0 1-1,0-1 1,0 0-1,-1 0 1,1 0-1,-1 1 1,-2 1-1,-7 10 68,-1-1 0,-1 0-1,-28 23 1,26-23-95,-167 131 235,179-141-175,-1-1 1,1 1-1,0 0 0,1 0 0,-1 0 1,1 1-1,-1-1 0,-2 6 1,5-8-39,-1 0 0,1 0 0,0 0 0,0 0 0,0 0 0,0 0 0,0 0 0,0-1 0,0 1 0,0 0 0,0 0 0,0 0 0,1 0 0,-1 0 0,0 0 0,1 0 0,-1 0 0,1 0 0,-1 0 0,1-1 0,-1 1 0,1 0 0,-1 0 0,1-1 0,0 1 0,-1 0 0,1-1 0,0 1 0,0-1 0,0 1 0,-1-1 0,1 1 0,0-1 0,0 1 0,0-1 0,0 0 0,0 1 0,0-1 0,1 0 0,26 9 133,1-1-1,0-2 0,0-1 1,0-1-1,1-1 1,40-2-1,-69-2-417,1 0 0,-1 0 0,0 1 1,0-1-1,0 0 0,0 0 0,0 0 0,0-1 0,0 1 0,0 0 0,0 0 0,-1 0 0,1-1 0,0 1 0,-1 0 0,1-1 0,-1 1 0,1 0 0,-1-1 1,0-1-1,1 0-789,9-26-6387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1032,'0'0'19304,"1"-7"-18752,3 2-563,-1 0-1,1 0 0,0 1 0,0-1 0,1 1 1,-1 0-1,1 0 0,0 0 0,10-5 0,-9 6-3,0-1 1,-1 0-1,1 0 0,-1 0 0,-1-1 0,1 0 0,6-8 0,-5 8 22,-4 4 125,3 3 662,1 7 299,-3 2-875,2 0-1,0-1 1,0 1 0,0-1 0,2 0-1,-1-1 1,1 1 0,1-1 0,-1 0 0,11 8-1,-14-13-226,0 0 0,0-1 0,0 1-1,1-1 1,-1 0 0,1 0 0,0-1-1,0 1 1,0-1 0,0 0 0,0 0-1,0-1 1,0 0 0,1 0 0,-1 0-1,0 0 1,1-1 0,-1 0 0,1 0 0,-1 0-1,1-1 1,-1 0 0,0 0 0,7-2-1,-9 2-71,-1-1-1,1 1 1,-1-1 0,0 0-1,0 1 1,0-1-1,0 0 1,0 0-1,0 0 1,0 0-1,-1-1 1,1 1-1,-1 0 1,1-1 0,-1 1-1,0-1 1,0 1-1,0-1 1,-1 0-1,1 1 1,0-4-1,1-7-991,-1 0 0,0 0-1,-2-17 1,0 10-1570,1-17-3740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6177,'0'0'9056,"25"-29"-8912,77-88-111,-91 103-18,1 2 0,25-21 1,-13 11 297,-23 21-214,-1 0 0,1 1 0,0-1 0,-1 0 1,1 1-1,0-1 0,0 0 0,-1 1 0,1-1 0,0 1 0,0 0 1,0-1-1,0 1 0,0-1 0,0 1 0,0 0 0,0 0 1,-1 0-1,1-1 0,0 1 0,0 0 0,0 0 0,0 0 1,0 1-1,0-1 0,0 0 0,0 0 0,0 0 0,0 1 1,0-1-1,0 0 0,0 1 0,0-1 0,1 2 0,22 25 2063,-14-14-1818,0-3-244,1 0 0,0-1 0,1 0 0,0-1 0,0 0 1,1-1-1,0 0 0,0-1 0,1 0 0,0-1 0,0-1 0,0 0 1,0-1-1,1-1 0,18 1 0,-23-2-203,1-1-1,-1 0 1,1-1-1,-1-1 1,0 1 0,1-2-1,-1 1 1,0-1-1,17-8 1,-20 7-160,-1 1-1,0-1 1,0-1 0,0 1 0,0-1-1,0 0 1,-1-1 0,0 1 0,0-1-1,-1 0 1,0 0 0,0 0-1,0-1 1,5-11 0,0-12-4054,-8 4-2608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43 2481,'0'0'4171,"0"-5"-3452,0-11 10,-1 10 3901,-7-2-4050,-1 6-150,0 0 0,1 1 1,-1 0-1,0 0 1,-14 1-1,9 0 164,13 41 842,0-16-1134,2 0-1,2 0 0,0 0 0,1-1 0,1 1 0,2-1 1,0-1-1,2 1 0,0-1 0,18 32 0,5-2-29,-17-28-110,0-1 0,-2 2-1,12 33 1,-15-31-39,-1 0 0,-1 1 0,-2 0 1,-1 1-1,3 50 0,-8-59-98,-1-1 0,0 1 0,-7 31 0,6-44-20,-1 1-1,0 0 1,-1-1 0,0 0 0,0 0-1,0 0 1,-1 0 0,0-1-1,-1 0 1,-10 11 0,10-12-7,2-1-13,0 0 0,0 0 1,-1-1-1,0 1 0,0-1 0,0 0 1,-1-1-1,1 1 0,-1-1 1,0 0-1,0 0 0,0-1 1,-10 3-1,15-5-156,1-2-496,1 0 658,0 0 0,0 0 1,0-1-1,0 1 0,0 0 0,0 0 1,0 1-1,1-1 0,-1 0 1,1 0-1,0 1 0,-1-1 1,1 1-1,0-1 0,0 1 0,0 0 1,0-1-1,0 1 0,0 0 1,0 0-1,0 1 0,0-1 1,1 0-1,-1 1 0,0-1 0,3 1 1,2-2 37,-1 1 0,1 0 1,0 0-1,0 1 0,0 0 1,-1 0-1,1 1 0,11 2 0,-12-1 39,0 1 0,0 0 0,-1 0 0,1 0 0,-1 1 0,0 0 0,0 0 0,0 1 0,-1-1 0,1 1 0,-1 0 0,0 0 0,-1 0 0,7 12 0,-3-4 31,0 2 0,-1-1 0,0 1 0,-1 0 0,3 17 0,-2 3-17,-2 0-1,-1 0 1,-2 0 0,-2 0 0,-8 60-1,-47 172 365,-2 5 129,43-102-251,13 332 0,14-378-128,43 187 0,-48-277-200,-4-17-32,0 0-1,2 0 1,0 0-1,1-1 1,1 0-1,0 0 1,2-1-1,-1 0 1,2 0 0,0-1-1,0 0 1,2-1-1,0 0 1,0-1-1,1 0 1,0-1-1,1-1 1,0 0-1,29 15 1,-36-22-342,-1-1 0,0 1 0,1-1 0,0-1 1,-1 1-1,1-1 0,0 0 0,8-1 0,29-6-6422,-7-10-2513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12163,'0'0'9168,"5"0"-8786,9 1-326,0 0 1,1 0 0,-1 2 0,0 0-1,-1 0 1,1 1 0,0 1-1,-1 0 1,0 1 0,0 1 0,-1 0-1,20 14 1,-30-19-39,-1-1-1,0 1 1,1-1 0,-1 1 0,0-1-1,0 1 1,0 0 0,0 0-1,-1-1 1,1 1 0,0 0-1,-1 0 1,1 0 0,-1 0-1,0 0 1,0 0 0,1 0-1,-1-1 1,0 1 0,-1 0-1,1 0 1,0 0 0,-1 0-1,1 0 1,-1 0 0,1 0-1,-1-1 1,0 1 0,0 0 0,-1 2-1,-3 5 86,-1 0 0,0-1-1,0 0 1,-10 9 0,13-14-131,-22 24 93,1-2 4,1 0-1,1 1 1,1 2-1,1 0 0,-16 31 1,33-51-29,0 0 0,1 0 0,0 0 0,0 0 0,0 0 0,1 0 0,1 1 0,-1-1 0,2 17 0,0-22-34,-1 1 1,1 0-1,-1-1 1,1 1 0,0-1-1,0 1 1,1-1-1,-1 1 1,1-1-1,0 0 1,0 0 0,0 0-1,0 0 1,0 0-1,0 0 1,1 0-1,0-1 1,-1 0-1,1 1 1,0-1 0,0 0-1,0 0 1,5 2-1,3 0-64,0-1 0,-1 0 1,1-1-1,0 0 0,1 0 0,-1-1 0,14-1 0,-22 0-172,1 0-1,0 0 1,-1 0-1,1-1 1,0 0-1,-1 1 1,1-1 0,-1-1-1,0 1 1,1 0-1,-1-1 1,0 0-1,0 1 1,0-2 0,0 1-1,0 0 1,0 0-1,0-1 1,-1 1-1,1-1 1,-1 0 0,0 0-1,0 0 1,3-5-1,5-24-5293,-1 4-2052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3697,'0'0'16291,"183"66"-17211,-128-38-1040,-18-6-1969,0-3-1568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11843,'0'0'7745,"28"156"-6961,-19-106-464,0-3-184,9-9-136,-8-8 0,-1-10-512,0-9-824,9-9-1729,-9-2-2872</inkml:trace>
  <inkml:trace contextRef="#ctx0" brushRef="#br0" timeOffset="1">284 157 13219,'0'0'8266,"175"0"-9019,-148-5-431,1 5-728,-10-11-1001,-9 3-1344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5353,'0'0'12040,"2"9"-11723,6 30-369,-8-38 43,0-1 0,0 1 0,0-1 0,0 1-1,1-1 1,-1 1 0,0 0 0,1-1-1,-1 1 1,0-1 0,1 1 0,-1-1-1,1 0 1,-1 1 0,0-1 0,1 1 0,-1-1-1,1 0 1,-1 1 0,1-1 0,0 0-1,-1 0 1,1 1 0,-1-1 0,1 0 0,-1 0-1,1 0 1,0 0 0,-1 0 0,1 0-1,-1 0 1,1 0 0,0 0 0,-1 0 0,1 0-1,0 0 1,-1 0 0,1 0 0,-1-1-1,1 1 1,-1 0 0,1 0 0,-1-1-1,1 1 1,0 0 0,-1-1 0,0 1 0,1 0-1,-1-1 1,1 1 0,-1-1 0,1 1-1,-1-1 1,0 1 0,1-1 0,-1 1 0,0-1-1,0 1 1,1-1 0,-1-1 0,0 0 82,1 0 0,-1 0 0,0 0 0,0-1 0,0 1 0,0 0 0,-1 0 0,1 0 0,-1-1 0,1 1 0,-1 0 0,0 0 0,0 0 0,0 0 0,-1-2 0,-1 2 112,1 1 1,-1 0-1,1 0 0,-1 1 0,1-1 1,-1 1-1,0-1 0,1 1 0,-1 0 1,0 0-1,1 0 0,-6 0 0,7 1-181,1-1-1,-1 0 1,0 1-1,1-1 1,-1 1-1,1-1 1,-1 0-1,0 1 1,1 0-1,-1-1 0,1 1 1,-1-1-1,1 1 1,-1 0-1,1-1 1,0 1-1,-1 0 1,1-1-1,0 1 1,0 0-1,-1-1 1,1 1-1,0 0 0,0 0 1,0-1-1,0 1 1,0 0-1,0 0 1,0 0-1,0-1 1,0 1-1,0 0 1,1 0-1,-1-1 0,0 1 1,0 0-1,1-1 1,0 2-1,10 31-882,15-9-1487,9-2-2585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4337,'0'0'16595,"82"41"-16370,-36-27-129,-9-9-48,0-2-48,-10-3-144,1 0-729,-10 0-1175,9-8-2969,-17-12-4209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13355,'0'0'6034,"21"3"-6020,68 12-5,-86-15 8,0 1 0,0 0 0,-1 0 0,1 0 0,0 0 0,0 1 0,-1-1 0,1 1 0,-1-1 0,1 1 0,-1 0 0,0 0 0,0 0-1,0 0 1,0 0 0,0 1 0,0-1 0,0 0 0,-1 1 0,1 0 0,-1-1 0,0 1 0,0 0 0,0 0 0,0-1 0,1 6 0,-1 0 163,-1 0 0,1 0 0,-2 0 1,1-1-1,-1 1 0,0 0 0,-2 9 0,-3 4 321,-2 0 0,0-1 0,-20 36 1,20-42-283,0 1 0,1 0 1,0 0-1,1 0 0,1 0 1,0 1-1,2 0 1,0 0-1,-2 22 0,4-33-205,1 1 0,0 0-1,0 0 1,1 0-1,-1 0 1,1 0 0,1-1-1,-1 1 1,1 0-1,0-1 1,0 1-1,0-1 1,1 0 0,0 0-1,0 0 1,1 0-1,-1 0 1,1-1 0,0 1-1,0-1 1,0 0-1,1 0 1,-1-1-1,1 1 1,0-1 0,7 4-1,1 0-162,1 0 0,0-1-1,28 8 1,-38-13-47,0 0 0,0 0 0,0-1 0,0 1 0,0-1 0,0 0 0,0-1 0,8 0 0,-11 0 30,1 1 1,0-1-1,-1 1 1,1-1-1,-1 0 0,0 1 1,1-1-1,-1 0 0,0 0 1,1 0-1,-1 0 0,0 0 1,0-1-1,0 1 1,0 0-1,0 0 0,0-1 1,0 1-1,0-1 0,-1 1 1,1-1-1,0-1 1,7-26-3574,-7-1-770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12467,'0'0'8898,"183"36"-8898,-128-36-24,-9 0-1097,9 0-1159,-9 0-2441,-18 0-1849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2 880,'0'0'14663,"0"18"-13745,0 59-254,0-74-604,-1-1-1,1 1 1,0-1-1,0 1 1,0 0-1,1-1 1,-1 1-1,1 0 1,-1-1-1,1 1 1,0-1-1,0 1 1,0-1-1,0 1 1,0-1-1,1 0 1,-1 0-1,1 0 1,-1 1-1,5 2 1,-4-4-34,1 0 1,0 0 0,0 0-1,0 0 1,0-1 0,-1 1-1,1-1 1,0 0 0,0 0-1,0 0 1,0 0 0,0-1-1,5 0 1,-6 0-14,-1 1 0,1-1 0,-1 0 0,1 0 0,-1 1-1,0-1 1,1 0 0,-1 0 0,0 0 0,0 0 0,0-1 0,0 1 0,0 0 0,0 0 0,0-1 0,0 1 0,0 0-1,-1-1 1,1 1 0,0-1 0,-1 1 0,1-1 0,-1 0 0,0 1 0,1-1 0,-1 1 0,0-3 0,2-50 233,-2 42-222,0 10-23,0 0-1,0 0 0,0 0 1,-1-1-1,1 1 1,0 0-1,-1 0 1,0 0-1,1 0 1,-1 0-1,0 0 1,0 0-1,0 0 0,0 0 1,0 1-1,-1-1 1,1 0-1,-1 0 1,1 1-1,-1-1 1,-3-1-1,3 1 29,-1 1 1,0 0-1,0-1 1,0 1-1,0 1 1,0-1-1,0 0 1,-1 1-1,1 0 1,0 0-1,0 0 1,0 0-1,0 0 1,-1 0-1,-3 2 1,5-1-21,0 0 1,0 0-1,0 0 1,0 0 0,0 1-1,0-1 1,0 1 0,1-1-1,-1 1 1,1 0 0,-1-1-1,1 1 1,-1 0 0,1 0-1,0 0 1,0 0-1,0 0 1,0 0 0,0 0-1,1 1 1,-1-1 0,1 0-1,-1 0 1,1 1 0,0 3-1,-3 72 205,4-59-105,-1-17-95,0 0 0,0 0 0,0 0 0,0 0 0,1 1 0,-1-1-1,1 0 1,-1 0 0,1 0 0,0 0 0,0 0 0,0 0 0,0 0 0,0-1 0,0 1 0,0 0 0,1 0 0,-1-1 0,1 1-1,-1-1 1,1 1 0,-1-1 0,1 0 0,0 0 0,0 0 0,0 0 0,0 0 0,2 1 0,1-1 8,1 1 1,-1-1 0,0 0 0,0-1-1,1 0 1,-1 0 0,1 0-1,-1 0 1,0-1 0,10-2-1,-12 2-14,1 0 0,-1 0 0,0-1 0,0 0 0,1 0 0,-1 0 0,0 0 0,-1 0 0,1-1-1,0 1 1,-1-1 0,1 0 0,-1 1 0,0-1 0,0 0 0,0 0 0,0-1 0,0 1-1,-1 0 1,1-1 0,-1 1 0,0-1 0,0 1 0,-1-1 0,1 0 0,-1 1 0,1-1-1,-1 1 1,0-1 0,0 0 0,-1 1 0,1-1 0,-1 0 0,0 1 0,-2-6 0,1 6-14,0 0 1,0 0-1,0 0 1,0 1-1,-1-1 1,1 1-1,-1-1 1,0 1 0,1 0-1,-1 0 1,0 1-1,0-1 1,-1 0-1,1 1 1,0 0-1,0 0 1,-1 0 0,1 0-1,-1 0 1,1 1-1,-1-1 1,1 1-1,-4 0 1,3 0 8,1 0 0,-1 0 0,0 0 0,1 1 1,-1-1-1,0 1 0,1 0 0,-1 0 0,1 0 0,-5 2 0,7-2 0,0 0 0,0-1-1,-1 1 1,1 0-1,0 0 1,0 0 0,0 0-1,0 0 1,0 0 0,0 1-1,0-1 1,0 0-1,0 0 1,1 1 0,-1-1-1,1 0 1,-1 1 0,1-1-1,-1 1 1,1-1-1,0 1 1,-1-1 0,1 0-1,0 3 1,0 0-2,0 1 1,0-1-1,0 1 0,0-1 0,1 1 1,0-1-1,0 1 0,0-1 1,1 1-1,-1-1 0,3 5 1,-2-7-214,0 0-1,1 0 1,-1 0 0,0 0 0,1 0 0,-1 0 0,1 0 0,0-1 0,-1 1 0,1-1 0,0 0 0,0 0 0,0 0 0,0 0 0,0 0 0,0-1 0,5 1 0,17 2-6245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10402,'0'0'7981,"14"5"-7911,43 17-44,-56-21 6,1 0 0,0-1 1,-1 1-1,1 0 1,-1 1-1,1-1 1,-1 0-1,0 0 0,0 1 1,1-1-1,-1 0 1,0 1-1,0 0 1,0-1-1,0 1 0,-1-1 1,1 1-1,0 0 1,-1 0-1,1-1 0,-1 1 1,0 0-1,1 0 1,-1 0-1,0-1 1,0 1-1,0 0 0,0 0 1,-1 2-1,0 3 196,0-1 0,-1 0 0,1 1-1,-2-1 1,-4 12 0,-32 50 794,-13 27 406,47-85-1203,1 0 0,0 0 0,1 0 0,0 0-1,1 1 1,0 0 0,0 17 0,2-26-218,0-1 0,0 1 0,0-1 0,1 1 1,-1-1-1,0 0 0,1 1 0,-1-1 0,1 1 1,0-1-1,-1 0 0,1 1 0,0-1 0,0 0 1,0 0-1,0 0 0,0 0 0,0 0 0,0 0 1,0 0-1,1 0 0,-1 0 0,2 1 0,1 0-3,1 0 0,0 0-1,-1-1 1,1 1 0,0-1-1,0 0 1,7 0 0,0 0-183,0-1 1,0 0 0,0-1 0,-1 0 0,20-5 0,4-6-2733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13691,'0'0'5478,"31"0"-4893,13 0-449,165 1 249,-201-1-376,-1 1 1,0 0-1,0 0 1,1 0-1,-1 1 1,13 5-1,-19-6 22,1 0 0,-1-1 0,0 1 0,1 0 0,-1 0 0,0 0 0,0 1 0,1-1 0,-1 0 0,0 0 0,0 1 0,0-1 0,0 1 0,-1-1 0,1 0 0,0 1 0,-1 0 0,1-1 0,-1 1 0,1-1 0,-1 1 0,0 0 0,0-1 0,0 1 0,1 0 0,-2-1 0,1 1 0,0 0 0,0-1 0,0 1 1,-1-1-1,1 1 0,-1 0 0,1-1 0,-1 1 0,-1 2 0,-6 9 86,0 0 0,-1 0 0,0 0 0,-1-1 0,-1 0 0,-15 13 0,1 0-43,16-15-67,-4 4 107,1-1 0,-15 23 0,24-31-53,0 0 0,0 0 0,0 1 0,1 0 0,0-1 0,0 1 0,1 0 0,0 0 0,0-1-1,0 1 1,0 8 0,1-12-40,0 1 0,0-1 0,0 1 0,1-1 0,-1 1 0,0-1 0,1 0 0,0 1-1,-1-1 1,1 0 0,0 1 0,0-1 0,0 0 0,1 0 0,-1 0 0,0 0 0,1 0 0,0 0-1,-1 0 1,1-1 0,0 1 0,0 0 0,0-1 0,0 0 0,0 1 0,0-1 0,0 0 0,0 0-1,1 0 1,2 1 0,10 5 66,-2 0-165,0-1 0,0-1-1,0 0 1,1-1 0,0-1-1,0 0 1,0-1 0,0 0 0,15-1-1,-28-1-130,1 0-1,-1 0 0,0 0 1,1 0-1,-1 0 0,0-1 1,1 1-1,-1 0 0,0-1 1,0 1-1,0-1 0,1 0 1,-1 1-1,0-1 0,0 0 1,0 0-1,0 1 0,0-1 1,0 0-1,0 0 0,0 0 1,-1 0-1,1-1 0,0 1 1,-1 0-1,1 0 0,0 0 1,-1 0-1,0-1 0,1 1 1,-1 0-1,0-1 0,1 1 1,-1 0-1,0-1 0,0 1 1,0 0-1,0 0 0,0-1 1,-1 1-1,1-3 0,0-23-4900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10202,'0'0'9970,"183"22"-9826,-137-22-144,0 0-512,0 0-1456,-10 0-2617,-17 0-2561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7298,'0'0'8657,"20"5"-8491,60 19 82,-79-24-222,0 0 0,-1 0 0,1 0 0,0 0-1,0 1 1,0-1 0,0 0 0,0 0 0,0 1 0,0-1 0,0 1 0,-1-1 0,1 1 0,0-1 0,0 1 0,-1-1-1,1 1 1,0 0 0,-1-1 0,1 1 0,0 0 0,-1 0 0,1-1 0,-1 1 0,1 0 0,-1 0 0,0 0 0,1 0-1,-1-1 1,0 1 0,1 0 0,-1 0 0,0 0 0,0 0 0,0 0 0,0 0 0,0 0 0,0 0 0,0 0 0,0 0-1,-1 0 1,1 1 0,-2 4 272,1 6 79,-1 1 0,0-1 0,-1 0 0,-1 0 0,0 0 0,0 0 0,-1-1 0,-1 1 0,0-1 0,-14 19-1,10-14 67,0 0-1,2 1 0,-13 32 0,19-43-356,1 0 1,0 0-1,1 0 1,-1 0 0,1 0-1,1 7 1,-1 3-78,1-15-30,-1 0 0,1-1 1,-1 1-1,1 0 0,0 0 1,-1-1-1,1 1 1,0 0-1,-1-1 0,1 1 1,0-1-1,0 1 0,-1-1 1,1 1-1,0-1 1,0 1-1,0-1 0,0 0 1,0 0-1,0 1 1,-1-1-1,1 0 0,0 0 1,0 0-1,0 0 0,0 0 1,2 0-1,-1 0-137,1 0-1,-1 0 0,1 0 1,0 0-1,-1 0 1,1-1-1,0 1 0,-1-1 1,1 0-1,4-2 1,-1-2-618,-1 0 0,0-1 0,0 1 0,0-1 0,-1 0 0,0-1 0,6-11 0,9-18-4667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9826,'0'0'5567,"14"19"-7014,42 56 664,-40-57 464,-16-18 322,0 0 0,0 0-1,0 0 1,0-1 0,0 1-1,0 0 1,0 0-1,0 0 1,0 0 0,0 0-1,0 0 1,0 0 0,0 0-1,1 0 1,-1 0-1,0 0 1,0 0 0,0 0-1,0 0 1,0 0 0,0 0-1,0 0 1,0 0 0,0 0-1,0 0 1,0 0-1,0 0 1,0-1 0,0 1-1,0 0 1,0 0 0,1 0-1,-1 0 1,0 0 0,0 0-1,0 0 1,0 0-1,0 0 1,0 1 0,0-1-1,0 0 1,0 0 0,0 0-1,0 0 1,0 0 0,-7-15 243,3 11-22,-1 0 1,1 1-1,-1-1 0,0 1 1,0 0-1,0 0 0,-1 1 0,1-1 1,0 1-1,-1 0 0,0 1 1,1-1-1,-1 1 0,0 0 0,0 1 1,-10 0-1,16-1-206,0 2 0,-1-1 0,1 0 0,-1 0 0,1 0-1,-1 0 1,1 0 0,0 0 0,-1 0 0,1 0 0,-1 1 0,1-1 0,0 0 0,-1 0 0,1 1 0,0-1-1,-1 0 1,1 0 0,0 1 0,-1-1 0,1 0 0,0 1 0,0-1 0,-1 0 0,1 1 0,0-1 0,0 1-1,0-1 1,-1 0 0,1 1 0,0-1 0,0 1 0,0-1 0,0 1 0,3 22 0,15 19-1491,8-13-1968,2-3-3242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92 152 11122,'0'0'8554,"174"27"-11002,-155-40-521,-19-7-2200</inkml:trace>
  <inkml:trace contextRef="#ctx0" brushRef="#br0" timeOffset="1">92 152 10546,'-91'-143'5858,"100"143"-4994,18 0 72,10 0-592,9 0-344,18 0-1016,0 0-1881,-18-8-3384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5641,'0'0'13620,"20"13"-13550,63 43-53,-77-52 20,0 1 0,0 0 0,-1 0 0,1 0 0,-1 1 0,0-1 0,-1 1 0,1 0 0,-1 1 0,0-1 0,-1 1 0,1 0 0,-1 0 0,-1 0 0,0 0 0,0 0 0,0 1 0,0-1 0,-1 1 0,-1-1 0,1 14 0,-4 0 337,-1 0 0,-1 0-1,-1 0 1,0-1 0,-18 38 0,15-38 31,1 0 1,0 1 0,-7 35 0,15-55-381,-1 7 93,0 0 0,0 0 1,1 1-1,0-1 1,1 12-1,-1-18-123,1-1 1,-1 1-1,1-1 1,-1 1-1,1-1 0,0 1 1,-1-1-1,1 1 1,0-1-1,0 0 0,0 1 1,0-1-1,0 0 1,1 0-1,-1 0 0,0 0 1,0 0-1,1 0 1,-1 0-1,1 0 0,-1-1 1,0 1-1,1 0 1,0-1-1,-1 1 1,1-1-1,-1 0 0,1 1 1,-1-1-1,1 0 1,2 0-1,3 0-32,1 1-437,0 0 0,0-1 0,0-1 0,0 1 0,14-4 0,-20 4 35,0-1 0,1 0 0,-1 0 0,0 0 0,0 0 0,0-1 0,0 1 0,0 0 0,-1-1 0,1 0 0,0 1 0,-1-1 0,1 0 0,-1 0 0,1 0 0,-1 0 0,0 0 0,0 0 0,0 0-1,0 0 1,0 0 0,0-1 0,0-4 0,1-12-5422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6209,'0'0'14067,"165"14"-14411,-92-14-1352,-9 0-2785,-18 0-2441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8546,'0'0'9687,"7"3"-9715,2 1-72,-1 0-1,1 0 1,-1 1-1,0 0 1,-1 1-1,1-1 1,-1 2-1,0-1 1,-1 1-1,9 10 1,-14-15 121,-1-1 0,1 1 0,-1-1 0,1 1 0,-1-1-1,1 1 1,-1 0 0,0-1 0,0 1 0,0 0 0,0-1 0,0 1 0,0 0 0,0-1 0,-1 1 0,1-1 0,0 1 0,-1 0 0,0-1 0,1 1 0,-1-1 0,0 1 0,0-1 0,1 0 0,-1 1 0,0-1 0,-1 0 0,0 2 0,-43 33 365,26-23-340,-25 16 623,42-28 612,22 5 1240,-17-4-2412,0 1-1,0-1 0,0 1 0,-1-1 1,1 1-1,-1 0 0,0 0 0,0 0 1,0 0-1,0 1 0,0-1 0,-1 0 0,0 1 1,1-1-1,-1 1 0,0-1 0,-1 1 1,1 5-1,1 3-183,-2-1 1,0 0-1,0 1 1,-1-1 0,-2 12-1,2-21-37,1 0 1,-1 0-1,1 0 0,-1-1 1,0 1-1,1 0 0,-1-1 0,0 1 1,0 0-1,0-1 0,0 1 0,-1-1 1,1 0-1,0 1 0,-1-1 1,1 0-1,-1 0 0,1 0 0,-1 0 1,1 0-1,-1 0 0,-2 1 0,-44 8-5095,41-9 4052,-37 4-6252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8530,'0'0'10502,"31"2"-9776,17 1-509,121 12 455,-25 9-132,-143-24-524,0 0-1,0 0 0,0 0 0,0 0 1,0 1-1,0-1 0,0 0 1,0 0-1,0 1 0,0-1 1,0 1-1,0-1 0,0 1 1,-1-1-1,1 1 0,0 0 1,0-1-1,0 1 0,-1 0 0,1 0 1,0-1-1,-1 1 0,1 0 1,-1 0-1,1 0 0,-1 0 1,1 0-1,-1 0 0,0 0 1,1 0-1,-1 0 0,0 0 0,0 0 1,0 0-1,1 0 0,-1 0 1,-1 0-1,1 0 0,0 0 1,0 0-1,0 0 0,0 0 1,-1 0-1,1 0 0,0 0 1,-1 0-1,1 0 0,-1 0 0,1 0 1,-1 0-1,0 0 0,1 0 1,-1-1-1,0 1 0,1 0 1,-2 0-1,-5 8 135,-1 0 0,0 0 0,-15 11-1,22-18-187,-119 105 642,119-106-584,-1-1 0,1 1 0,0 0-1,-1 0 1,1 1 0,0-1 0,0 0 0,0 0 0,0 0 0,0 1 0,0-1 0,0 1-1,0-1 1,0 1 0,1-1 0,-1 1 0,1-1 0,-1 1 0,1-1 0,-1 1-1,1 0 1,0-1 0,0 1 0,0 0 0,0-1 0,0 1 0,0 0 0,1-1-1,-1 1 1,0 0 0,1-1 0,-1 1 0,1-1 0,0 1 0,-1-1 0,1 1-1,0-1 1,0 1 0,0-1 0,0 0 0,0 0 0,0 1 0,0-1 0,1 0-1,-1 0 1,0 0 0,1 0 0,-1 0 0,1-1 0,-1 1 0,1 0 0,2 0 0,12 6-17,1-1 0,-1-1 0,32 5 0,-41-9-437,0-1-1,1 1 1,-1-2 0,0 1-1,0-1 1,0 0 0,9-2-1,-15 2 184,0 1 0,0 0 0,-1-1 0,1 1 0,0-1 0,-1 1 0,1-1-1,-1 1 1,1-1 0,0 0 0,-1 1 0,1-1 0,-1 0 0,0 1-1,1-1 1,-1 0 0,0 1 0,1-1 0,-1 0 0,0 0 0,0 0 0,1 1-1,-1-1 1,0 0 0,0 0 0,0 0 0,0 1 0,0-1 0,0 0 0,-1-1-1,1 0-326,0-17-5674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7482,'0'0'12273,"-22"29"-11041,-63 97 148,82-121-1270,0 1 0,0 0 0,0-1 0,1 1 0,0 0 0,0 0 0,1 0-1,-1 1 1,1-1 0,1 0 0,-1 1 0,1-1 0,0 0 0,1 1 0,-1-1-1,1 0 1,1 0 0,-1 1 0,5 10 0,-3-9 21,2 7 19,1 0 1,1-1-1,0 0 1,1 0-1,0-1 1,1 0-1,1-1 1,0 0-1,1 0 1,0-1-1,0 0 1,19 12-1,-21-16-299,0-2 0,0 1 1,1-2-1,-1 1 0,1-1 0,0 0 1,0-1-1,17 3 0,-20-5-209,0-1-1,1 1 1,-1-1 0,0 0-1,1-1 1,-1 0 0,0 0-1,0-1 1,0 0 0,0 0-1,0 0 1,0-1 0,7-4-1,32-28-5285,-8-3-2239</inkml:trace>
  <inkml:trace contextRef="#ctx0" brushRef="#br0" timeOffset="1">469 14 7722,'0'0'12186,"0"179"-11338,0-116-503,18-2-217,-9-9-128,1-8-433,8-6-839,0-2-1208,-9-14-2890,1-8-3575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6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56 101 2817,'-4'-6'17316,"-2"8"-16529,0 9-621,1 0 0,0 0-1,0 0 1,1 0 0,0 1-1,1-1 1,-3 22-1,2 1 43,1 52 0,3-82-203,0-1 0,0 1 0,1-1 0,-1 1 0,1-1 0,0 0 1,0 0-1,0 1 0,0-1 0,1 0 0,0 0 0,-1 0 0,1 0 0,0 0 0,0-1 0,0 1 0,1 0 1,2 2-1,0-2-4,0 1 0,0 0-1,1-1 1,-1 0 0,1 0 0,0-1 0,0 0 0,0 0 0,10 2 0,-6-2-3,-1 0 0,1-1 0,0-1 0,0 1 0,0-1 0,0-1 0,-1 0 0,1-1 0,0 1 0,0-2 0,-1 1 0,0-2 0,10-3 1,-10 2-16,0 0 0,0-1 0,-1 0 0,0-1 1,0 0-1,-1 0 0,1-1 0,-2 1 1,1-1-1,-1-1 0,0 0 0,-1 1 1,0-2-1,0 1 0,-1 0 0,0-1 1,-1 0-1,0 0 0,0 0 0,-1 0 1,-1-1-1,1-18 0,-2 28 27,1 0-6,-1 0 0,1 0 0,-1 0 0,0 0 1,0 0-1,0-1 0,1 1 0,-1 0 0,0 0 0,0 0 0,-1 0 0,1 0 0,0 0 1,0 0-1,0 0 0,-1 0 0,1-1 0,-1 1 0,1 0 0,-1 0 0,1 0 0,-1 1 1,1-1-1,-1 0 0,0 0 0,0 0 0,1 0 0,-1 1 0,0-1 0,-1-1 0,2 2-3,0 0-1,-1 0 0,1 0 0,0 0 1,0 0-1,-1-1 0,1 1 0,0 0 1,0 0-1,-1 0 0,1 0 0,0 0 0,-1 0 1,1 0-1,0 0 0,0 0 0,-1 0 1,1 0-1,0 0 0,0 0 0,-1 0 0,1 0 1,0 0-1,-1 0 0,1 0 0,0 1 1,0-1-1,-1 0 0,1 0 0,0 0 0,0 0 1,-1 0-1,1 1 0,0-1 0,0 0 1,0 0-1,0 1 0,-1-1 0,1 0 0,0 0 1,0 1-1,0-1 0,0 0 0,0 0 1,0 1-1,-1-1 0,1 0 0,0 0 0,0 1 1,0-1-1,0 0 0,0 1 0,0-1 1,0 0-1,0 0 0,0 1 0,0 1 6,-4 13 14,1 1 0,1 0 0,0 0 0,1 0 0,1 0 0,0 0 0,4 26 0,-3-34-7,1 0-1,-1 0 1,1 0-1,1 0 1,0 0-1,0 0 1,0-1-1,1 0 1,0 0-1,1 0 0,0 0 1,0 0-1,0-1 1,1 0-1,-1 0 1,12 8-1,-9-9-4,0-1-1,0 0 0,0 0 1,1-1-1,-1 0 0,1 0 1,0-1-1,0 0 0,0-1 1,0 0-1,0 0 0,0-1 1,0 0-1,1-1 1,-1 0-1,0 0 0,0-1 1,0 0-1,-1-1 0,1 1 1,-1-2-1,1 1 0,-1-1 1,0-1-1,0 0 0,-1 0 1,1 0-1,-1-1 1,0 0-1,-1 0 0,1-1 1,-1 1-1,-1-2 0,10-14 1,-8 10-37,-1-1-1,-1-1 1,0 1 0,-1-1 0,-1 1 0,0-1 0,0 0 0,-2 0 0,0-1 0,0 1 0,-3-23 0,2 36 24,0-7-19,-1 0 0,0 1 0,-1-1 0,1 0 0,-2 1 0,1-1 0,-1 1-1,0 0 1,0 0 0,-1 0 0,0 0 0,0 0 0,-1 1 0,1 0 0,-2 0 0,1 0 0,-1 1-1,1-1 1,-1 1 0,-1 1 0,1-1 0,-13-6 0,8 5 21,-1 1 1,0-1-1,0 2 1,-1 0-1,1 0 0,-1 1 1,0 1-1,0 0 0,0 1 1,0 0-1,0 1 1,0 0-1,-16 3 0,26-2 13,-1 1 0,1-1-1,0 1 1,-1 0 0,1 0-1,0 0 1,0 0 0,1 0-1,-1 1 1,0-1-1,-3 5 1,5-6-8,0-1 0,1 1 0,-1 0-1,0 0 1,0 0 0,0 0 0,1 0 0,-1 1 0,0-1-1,1 0 1,-1 0 0,1 0 0,0 1 0,-1-1 0,1 0-1,0 0 1,0 1 0,-1-1 0,1 0 0,0 0 0,0 1-1,0-1 1,1 0 0,-1 1 0,0-1 0,0 0 0,1 0-1,-1 1 1,1-1 0,-1 0 0,1 0 0,0 0 0,-1 0-1,1 0 1,0 0 0,0 0 0,1 2 0,5 2 10,1 0 0,0-1 0,0 0 0,0 0 0,0-1-1,1 0 1,-1 0 0,10 1 0,83 13 189,-44-9-109,-49-7-77,136 31 433,-126-27-329,0 1 1,0 1-1,0 0 1,-1 1 0,24 17-1,-37-23-89,-2 0 1,1 1-1,0 0 1,0 0-1,-1-1 0,0 2 1,0-1-1,1 0 1,-2 0-1,1 1 0,0-1 1,-1 1-1,1-1 0,-1 1 1,0 0-1,-1-1 1,1 1-1,0 0 0,-1 0 1,0 0-1,0-1 0,0 1 1,0 0-1,-1 0 1,0 0-1,-1 4 0,1-2-21,-1 0-1,0 0 1,0 0-1,-1 0 1,0 0-1,0-1 1,0 1 0,0-1-1,-1 0 1,0 0-1,0 0 1,-1-1-1,1 1 1,-9 5-1,1-2-319,0-1-1,0-1 0,-22 8 0,5-9-7804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12587,'0'0'8730,"165"19"-8490,-101-19-240,-9 0-200,0 0-1009,-9 0-1351,-9 0-2449,-10 0-1961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9826,'0'0'7380,"17"0"-7262,50 1 3,-66-1-101,0 0 1,0 0-1,0 0 0,-1 0 0,1 0 0,0 1 1,0-1-1,0 0 0,-1 0 0,1 1 1,0-1-1,-1 1 0,1-1 0,0 1 0,-1-1 1,1 1-1,0-1 0,-1 1 0,1 0 1,-1-1-1,1 1 0,-1 0 0,0-1 0,1 1 1,-1 0-1,1 0 0,-1-1 0,0 1 1,0 0-1,0 0 0,1 0 0,-1 1 0,-1 24 454,0-22-363,1-2-100,-1 1 0,0 0-1,0-1 1,0 1-1,0-1 1,0 0-1,-1 1 1,1-1 0,-1 0-1,1 0 1,-1 0-1,0 0 1,0 0 0,0 0-1,0 0 1,0 0-1,0-1 1,-1 1 0,1-1-1,0 0 1,-1 0-1,1 0 1,-1 0 0,-2 1-1,-12 6 104,22-5 238,0-1 0,0 1 0,-1 0 0,1 1 0,-1-1 1,0 1-1,0 0 0,0 0 0,-1 0 0,1 0 0,3 8 0,-5-9-377,0 0-1,-1 0 1,1 1 0,-1-1 0,0 0-1,0 1 1,0-1 0,-1 1-1,1 0 1,-1-1 0,0 1 0,1-1-1,-2 1 1,1 0 0,0-1 0,-1 1-1,0-1 1,0 1 0,0-1-1,0 1 1,0-1 0,-1 0 0,1 1-1,-1-1 1,0 0 0,0 0-1,0 0 1,0 0 0,-1-1 0,1 1-1,-1-1 1,0 1 0,0-1 0,0 0-1,0 0 1,0 0 0,0 0-1,0-1 1,-1 1 0,1-1 0,0 0-1,-1 0 1,1 0 0,-8 1-1,3-1-506,1 0-1,-1 0 1,1-1-1,-1 0 1,1 0-1,-1-1 0,1 0 1,0 0-1,-1 0 1,1-1-1,0 0 1,0-1-1,0 0 1,0 0-1,0 0 0,1-1 1,-7-4-1,-25-23-5739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10730,'0'0'5971,"20"13"-7519,61 41 809,-55-41 337,-24-13 446,-13-11 1035,7 8-928,-1 0-1,1 0 0,-1 0 0,0 1 1,0 0-1,0 0 0,0 0 0,0 1 1,0-1-1,0 1 0,0 1 1,-1-1-1,1 1 0,0-1 0,-9 2 1,24 23-1601,15-3-1262,2 0-2504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28 231 8362,'0'0'10498,"156"6"-10498,-128-6-120,-1 0-856,-18 0-1281,-9-11-5560</inkml:trace>
  <inkml:trace contextRef="#ctx0" brushRef="#br0" timeOffset="1">1 6 11522,'0'0'8538,"156"0"-9098,-92 0-1072,-18 0-2329,-19-6-1712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8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10842,'0'0'8225,"29"9"-8168,92 27-33,-117-35 15,1 1-1,0-1 1,-1 1-1,0 0 1,1 0-1,-1 1 1,0-1-1,0 1 1,0 0-1,0 0 1,-1 0-1,1 1 1,-1-1-1,0 1 1,0 0 0,0 0-1,-1 0 1,1 0-1,-1 0 1,0 1-1,0-1 1,2 9-1,-2-4 171,-1 1-1,-1 0 1,0-1-1,0 1 1,-1 0 0,0-1-1,-1 1 1,-2 9-1,-2 0 55,0 0 0,-1-1-1,-1 0 1,-1 0 0,-20 29 0,17-28 67,1 0 0,0 2 1,-14 38-1,25-58-329,-1 0 0,1 1-1,0-1 1,0 0-1,0 1 1,-1-1 0,1 0-1,0 1 1,1-1 0,-1 1-1,0-1 1,0 0 0,0 1-1,1-1 1,-1 0-1,1 1 1,-1-1 0,1 0-1,0 1 1,-1-1 0,1 0-1,0 0 1,0 0-1,0 0 1,0 0 0,0 0-1,0 0 1,0 0 0,0 0-1,0 0 1,0-1-1,1 1 1,-1 0 0,0-1-1,1 1 1,-1-1 0,0 0-1,1 1 1,-1-1 0,0 0-1,1 0 1,-1 0-1,3 0 1,9 2-435,-1-2 0,0 0 0,23-2-1,-31 1 156,-1 1 21,-1-1 0,1 0 0,0 1 1,-1-1-1,1-1 0,0 1 0,-1 0 0,1 0 1,-1-1-1,0 0 0,1 1 0,-1-1 0,0 0 1,0 0-1,0 0 0,3-5 0,12-24-6504,-14 6-2337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8194,'0'0'11562,"165"36"-11858,-119-31-968,-1 3-1489,-8 3-1584,-9-5-1720</inkml:trace>
  <inkml:trace contextRef="#ctx0" brushRef="#br0" timeOffset="1">395 1 11122,'0'0'11067,"55"156"-11003,-18-125-64,-10-7-200,1-4-504,-1-9-689,-9-11-695,10 0-1009,-19-25-1016,0-3-1280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11835,'0'0'8121,"0"160"-6776,0-94-449,10 8-336,-1-5-304,0-9-256,0-5-240,0-19-1336,0-17-3258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10490,'0'0'8513,"29"5"-8145,180 31 35,-170-30-302,-28-5-74,1 0 0,-1 1 0,0 0 0,1 1 1,-1 0-1,0 1 0,-1 0 0,15 8 0,-25-12-2,1 1 0,0-1-1,-1 1 1,1-1 0,-1 1 0,0-1 0,1 1 0,-1-1-1,1 1 1,-1 0 0,0-1 0,1 1 0,-1 0-1,0-1 1,0 1 0,0 0 0,1-1 0,-1 1 0,0 0-1,0-1 1,0 1 0,0 0 0,0-1 0,0 1-1,0 0 1,0 0 0,-1-1 0,1 1 0,0 0-1,0-1 1,-1 1 0,1 0 0,0-1 0,-1 1 0,1-1-1,0 1 1,-1-1 0,1 1 0,-1-1 0,1 1-1,-2 0 1,-21 18 629,21-18-659,-30 19 228,-64 46-57,88-60-98,0 0-1,0 1 1,1 1 0,0-1-1,1 1 1,-1 0-1,2 0 1,-9 15 0,12-20-40,1 0 1,0 0 0,0 0 0,0 0 0,0 0 0,0 0 0,1 0 0,-1 0 0,1 0 0,0 0 0,0 0 0,0 0 0,0 0 0,0 0 0,1 0 0,-1 0 0,1 0 0,0 0 0,0 0 0,2 4 0,-1-4-11,1 0 0,-1 0 0,1 0 0,0 0 0,0 0 0,0-1 0,0 1 0,0-1 0,0 0 0,1 0 0,-1 0 0,1 0 0,6 1 0,7 2-50,0 0 0,0-2 0,0 0 0,1-1 0,29 0 0,-44-2-200,1 0 0,-1 1 1,1-1-1,-1-1 0,0 1 1,0 0-1,1-1 0,-1 0 1,0 0-1,0 0 0,5-2 1,-6 1-296,-1 0 1,0 1-1,0-1 1,0 0-1,0 0 1,0 0-1,0 0 1,0-1-1,-1 1 0,1 0 1,-1 0-1,1 0 1,-1 0-1,0-1 1,0 1-1,0 0 1,0 0-1,-1-3 1,1-12-5653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6329,'0'0'13859,"202"20"-13859,-157-15-72,1-5-1216,0 6-1801,-18-6-1800,-1 5-2192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10234,'0'0'8646,"-4"25"-8145,-13 81-148,16-100-335,0 1 0,1-1 1,0 1-1,1-1 1,-1 1-1,1-1 0,0 1 1,1-1-1,0 0 1,0 1-1,0-1 0,1 0 1,-1 0-1,2-1 1,-1 1-1,0-1 0,1 1 1,0-1-1,1 0 1,-1 0-1,1-1 0,0 1 1,0-1-1,6 4 1,-10-7-157,1 1 0,-1-1 1,1 0-1,-1 0 1,1 0-1,0 0 0,-1 0 1,1 0-1,0 0 0,0-1 1,-1 1-1,1 0 1,0-1-1,0 0 0,0 1 1,0-1-1,0 0 0,0 0 1,0 0-1,0 0 0,0-1 1,0 1-1,-1 0 1,1-1-1,0 1 0,0-1 1,0 0-1,0 1 0,-1-1 1,1 0-1,0 0 1,-1 0-1,1-1 0,-1 1 1,1 0-1,-1 0 0,0-1 1,1 1-1,-1-1 1,0 1-1,0-1 0,0 0 1,0 1-1,0-1 0,1-3 1,1-4-433,1-1 1,-2 0-1,1 0 1,-2 1 0,1-1-1,-1 0 1,0-12-1,-4 9 1065,2 12-250,1 0 1,0 1 0,-1-1-1,1 1 1,-1 0 0,1-1-1,-1 1 1,1-1 0,-1 1-1,1 0 1,-1-1 0,1 1-1,-1 0 1,0 0 0,1-1 0,-1 1-1,0 0 1,1 0 0,-1 0-1,1 0 1,-1 0 0,0 0-1,0 0 1,-1 8 3193,2 13-3342,0-18 232,3 29-256,1 0 0,13 55 0,-12-64-808,0-12-853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7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0 12827,'0'0'6851,"15"2"-6797,0 0 75,0 1 0,-1 0 0,1 1-1,-1 0 1,0 2 0,0-1 0,0 2 0,-1 0-1,0 0 1,0 1 0,19 17 0,-27-21 12,0 0 1,0 1 0,-1 0-1,0 0 1,0 0 0,0 0-1,-1 1 1,0-1-1,0 1 1,0 0 0,-1 0-1,0 0 1,0 0-1,0 1 1,1 10 0,-3-11-71,0-1 1,-1 1-1,1-1 1,-1 0 0,0 1-1,-1-1 1,1 0 0,-1 1-1,0-1 1,0 0-1,-1 0 1,0-1 0,0 1-1,0-1 1,0 1 0,0-1-1,-1 0 1,0 0-1,-6 5 1,-2 1-146,-2 0 0,0 0-1,0-1 1,-1-1 0,0 0 0,0-1-1,0-1 1,-1 0 0,0-1 0,-1-1-1,1-1 1,-1 0 0,1-1 0,-33 0-1,48-2-45,-1 0 0,1 0-1,0 0 1,-1 0-1,1 0 1,-1 0-1,1 0 1,0 0 0,-1-1-1,1 1 1,0-1-1,-1 1 1,1-1-1,0 1 1,0-1 0,0 0-1,-1 0 1,1 1-1,0-1 1,0 0-1,0 0 1,0 0 0,0 0-1,0 0 1,1-1-1,-2 0 1,1-3-747,-1 1 1,2 0-1,-1-1 1,0 1-1,1-1 1,0 1-1,0-6 1,0-18-5820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11442,'0'0'5307,"17"18"-6459,51 53 373,-50-53 253,-18-18 529,1 0 0,-1 0 0,0 0 0,1 0 0,-1 0 0,0 0 0,1 0 0,-1-1 0,0 1 0,1 0 0,-1 0 0,0 0 0,1 0 0,-1 0 0,0-1 0,0 1 0,1 0 0,-1 0 0,0-1 0,0 1 0,1 0 0,-1 0 0,0-1 0,0 1 0,0 0 0,1-1 0,-1 1 0,0 0 0,0-1 0,0 1 0,0 0 0,0-1 0,0 1 0,0 0 0,0-1 0,0 1 0,0 0 0,0-1 0,0 1 0,0 0 0,0-1 0,0 1 0,0 0 0,0-1 0,0 1 0,0 0 0,0-1 0,-1 1 0,1 0 0,0-1 0,0 1 0,0 0 0,-1-1 0,-7-12 131,7 10 15,-1 1 0,0 0 0,0-1-1,0 1 1,-1 0 0,1 0 0,-1 0 0,1 1-1,-1-1 1,1 0 0,-1 1 0,0 0-1,0 0 1,1 0 0,-1 0 0,0 0-1,0 0 1,0 1 0,0-1 0,0 1-1,-6 0 1,9 46 153,1-41-723,0 0 0,0-1 0,1 1 0,0 0 0,0-1 0,0 1 0,1-1 0,-1 0 0,1 1 0,0-1 1,0-1-1,7 7 0,17 16-6829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11378,'0'0'10523,"155"5"-10507,-118 1-16,0-6-384,-19 0-449,10 0-631,-19-11-1617,-9-14-2120,0 6-3753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1280,'0'0'16292,"211"30"-18757,-156-19-2648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9826,'0'0'5324,"2"-12"-4689,2 4-543,0 0 0,0 0 0,1 0 0,0 1 0,1 0 0,-1 0 0,1 0 0,12-9 0,23-30 99,-41 46-152,0 0-1,0-1 1,0 1 0,0 0 0,0 0 0,0 0 0,0 0 0,0-1 0,0 1 0,0 0 0,0 0 0,0 0 0,0 0 0,0 0 0,0-1 0,0 1 0,0 0 0,0 0 0,0 0 0,1 0-1,-1 0 1,0-1 0,0 1 0,0 0 0,0 0 0,0 0 0,0 0 0,1 0 0,-1 0 0,0 0 0,0 0 0,0 0 0,0 0 0,0 0 0,1 0 0,-1 0 0,0-1 0,0 1-1,0 0 1,0 0 0,0 0 0,1 0 0,-1 0 0,0 1 0,0-1 0,0 0 0,0 0 0,1 0 0,-1 0 0,0 0 0,0 0 0,0 0 0,0 0 0,0 0 0,1 0 0,-1 0 0,0 0-1,0 1 1,0-1 0,0 0 0,0 0 0,0 0 0,0 0 0,0 0 0,1 1 0,0 16 804,-6 28-735,5-41 85,-8 53 0,3 1 0,3 0 1,8 91-1,7-115-184,0-2-58,-11-31 31,0-1 0,0 0 0,1 0 0,-1 0 0,0 0 0,0 0 0,1 0 0,-1-1 0,0 1 0,0-1 0,3 0 0,2-8-2,0 0 0,-1 0 0,0 0 0,0-1-1,-1 0 1,0 0 0,6-21 0,-2 10-6,0-5 21,-1 0-1,-2-1 0,0 1 1,-2-1-1,-1 0 0,-1 0 0,-3-48 1,1 67 6,0 7 12,-1-1-1,1 1 0,0-1 0,-1 1 0,1-1 0,-1 1 1,0 0-1,1-1 0,-1 1 0,0 0 0,0 0 0,0 0 1,0-1-1,0 1 0,0 0 0,0 0 0,0 1 0,-1-1 1,1 0-1,0 0 0,0 0 0,-1 1 0,1-1 0,-1 1 0,-1-1 1,1-1 229,16 1-178,-8 1-93,10 2 92,0-2 0,-1 0 0,1-1 0,0-1 1,-1 0-1,1-1 0,-1 0 0,0-2 0,0 1 0,0-2 0,14-7 0,-28 12 249,4 1-376,8 0-406,-2 0-4382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11779,'0'0'6304,"4"-26"-6199,18-86-57,-19 100-45,0-1-1,1 1 1,0 0 0,1 0-1,1 0 1,8-14 0,11-22 42,30-95 630,-54 139-575,1-3 636,-2 10 254,0 20-376,10 93-25,6 42-104,-12-135-409,1 0 1,1-1 0,1 1-1,17 36 1,-21-54-71,0 0 0,0 0 0,0-1 1,1 0-1,0 0 0,0 0 1,0 0-1,0 0 0,1-1 0,7 5 1,-11-8-10,0 1 1,0 0 0,0 0 0,0-1 0,1 1 0,-1 0-1,0-1 1,1 0 0,-1 1 0,0-1 0,1 0 0,-1 1-1,1-1 1,-1 0 0,0 0 0,1 0 0,-1 0 0,1-1-1,-1 1 1,0 0 0,1-1 0,-1 1 0,0 0 0,1-1-1,-1 0 1,0 1 0,0-1 0,1 0 0,-1 1 0,0-1-1,0 0 1,0 0 0,0 0 0,0 0 0,0 0 0,0 0-1,0-1 1,-1 1 0,1 0 0,0 0 0,-1 0 0,1-1-1,-1 1 1,1 0 0,0-3 0,3-13 6,-1-1 1,0 0-1,-2 0 1,0 0-1,0 0 1,-2 0-1,0 0 1,-1 0-1,-1 1 1,-1-1-1,0 1 1,-2-1-1,0 1 1,0 1-1,-11-19 1,11 23 73,-1 1 1,0 0-1,-1 0 1,-8-10-1,14 21 131,16 0-58,265 0 34,-275 0-371,-1 0-1,0 0 0,1-1 0,-1 1 0,0-1 0,1 0 0,-1 1 0,5-3 0,12-13-5441,-10 7-926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6689,'0'0'11262,"-7"-1"-9820,15-7-8642,9-2 1440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169 151 8450,'0'0'9809,"-7"9"-9372,3-4-377,0 0 1,0 0-1,1 0 0,-1 0 1,1 0-1,0 1 0,1-1 1,0 1-1,0 0 0,0 0 1,0 0-1,1 0 0,0 0 1,0 0-1,1 8 1,0-10-2,-1 26 542,2 0-1,9 55 1,-8-76-527,0 0 0,1 0 0,0 0 0,0-1 0,1 1 0,0-1 0,1 0 0,-1 0 0,2 0 0,-1-1-1,1 0 1,0 0 0,12 10 0,-15-15-79,0 1 0,1-1 0,-1 0 0,1 0-1,0 0 1,-1 0 0,1-1 0,0 0 0,0 1 0,0-2-1,0 1 1,1 0 0,-1-1 0,0 1 0,5-2 0,-7 1-3,1 0 0,-1 0 1,0 0-1,0-1 0,1 1 1,-1-1-1,0 0 1,0 0-1,1 0 0,-1 0 1,0 0-1,0 0 0,0 0 1,0-1-1,-1 1 0,1-1 1,0 1-1,0-1 1,-1 0-1,1 0 0,-1 1 1,0-1-1,1 0 0,1-5 1,1-12-34,0-1 1,0 0-1,-2 0 1,-1 0-1,0 0 1,-3-22-1,1 1-121,2 31 133,-1-1 0,-1 1-1,1-1 1,-2 1 0,0-1-1,0 1 1,-1 0 0,0 0-1,0 0 1,-1 0 0,-1 1-1,0-1 1,0 1 0,0 0-1,-9-10 1,11 16 26,-13-18-11,-1 0 0,-2 1 0,-22-20 0,35 35 83,1 1-1,-1 0 1,0 0 0,0 1 0,-1-1-1,1 1 1,-1 0 0,1 1 0,-1 0-1,0 0 1,0 0 0,0 1-1,0 0 1,0 0 0,0 1 0,-13 1-1,18-1-50,1 1 0,-1 0 0,0-1 0,1 1-1,-1 0 1,1 0 0,-1 0 0,1 0-1,-1 0 1,1 0 0,0 0 0,0 1-1,-1-1 1,1 1 0,0-1 0,0 0-1,0 1 1,0 0 0,1-1 0,-1 1-1,0 1 1,-14 44 0,12-35-6,-1 5-15,0 0 1,1 0-1,1 0 1,1 29 0,1-38-75,0-1 0,1 0 0,-1 1 1,2-1-1,-1 0 0,1 0 0,0 0 0,1 0 1,0 0-1,0-1 0,0 1 0,1-1 0,7 11 1,-2-8-592,0-1 1,0-1-1,1 0 0,0 0 1,0 0-1,0-2 1,1 1-1,17 6 1,27 1-5040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11602,'0'0'6378,"0"176"-5514,9-107-528,9-9-272,10-5-64,-10-11-192,-9-11-704,10-16-1017,-10-17-967,0 0-1929,-9-25-64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8890,'0'0'8782,"25"6"-8449,80 21-246,-93-24-85,0 0 0,0 0 0,0 2 0,-1-1 0,1 1 0,-1 1 0,0 0-1,-1 0 1,0 1 0,0 1 0,0 0 0,10 10 0,-19-16 18,1 0-1,-1 0 0,1 0 1,-1 0-1,0 0 0,0 0 1,0 0-1,0 0 1,0 0-1,0 1 0,-1-1 1,1 0-1,-1 1 1,0-1-1,1 0 0,-1 1 1,0-1-1,0 0 0,-1 1 1,1-1-1,0 0 1,-1 1-1,1-1 0,-1 0 1,0 0-1,0 1 0,0-1 1,0 0-1,0 0 1,-2 2-1,-2 1 12,1 0 0,-1 0 0,0 0 0,-1-1-1,1 0 1,-1 0 0,1 0 0,-12 4 0,-3 1 19,18-8-16,-1-1 0,0 1 0,1 0 0,-1 0 0,1 0 0,-1 0 0,1 0 0,-1 1 0,1-1 0,0 1 0,-1 0 0,1-1 0,0 1 1,0 0-1,0 0 0,1 0 0,-1 0 0,0 1 0,1-1 0,0 0 0,-1 1 0,1-1 0,0 1 0,0 0 0,0-1 0,1 1 0,-1 0 1,0 4-1,1-3 9,1 0 0,-1 0 0,1 0 0,0 0 0,0 0 0,1 0 1,-1 0-1,1 0 0,0 0 0,0-1 0,0 1 0,0-1 0,1 0 0,-1 1 1,1-1-1,0 0 0,0 0 0,4 2 0,9 8 243,1-1 0,30 15-1,18 14 870,-61-37-1065,0-1 1,0 1-1,-1 0 1,0 1 0,0-1-1,0 1 1,0-1-1,-1 1 1,0 0-1,0 0 1,0 0-1,0 0 1,-1 0-1,0 0 1,0 0-1,0 1 1,-1-1-1,1 0 1,-1 1 0,-1-1-1,1 0 1,-1 1-1,0-1 1,0 0-1,-3 8 1,1-8-78,1-1 0,-1 1-1,-1 0 1,1-1 0,0 0 0,-1 0 0,0 0 0,0 0 0,0-1 0,-1 1 0,1-1 0,-1 0 0,0 0-1,0-1 1,-10 4 0,-1 1-89,-1-1 0,0-1 0,-31 5 0,15-7-1302,-43 0 0,76-4 1263,-1 1 1,0 0 0,1 0 0,-1 0-1,0-1 1,1 1 0,-1 0-1,1-1 1,-1 1 0,0 0 0,1-1-1,-1 1 1,1-1 0,-1 1-1,1-1 1,-1 1 0,1-1 0,0 1-1,-1-1 1,1 1 0,-1-1-1,1 0 1,0 1 0,0-1-1,-1 0 1,1 1 0,0-1 0,0 0-1,0 1 1,0-1 0,0 0-1,0 1 1,0-1 0,0 0 0,0 0-1,0 1 1,0-1 0,0 0-1,1 1 1,-1-1 0,0 0-1,0 1 1,1-1 0,-1 1 0,0-1-1,1 0 1,0 0 0,16-33-5014,1 9-302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8466,'0'0'12526,"4"33"-12096,28 203 329,-21-176-224,26 86 0,-13-59-1014,-24-87 285,1 1 0,-1 0 1,1 0-1,-1 0 1,1 0-1,-1 0 0,1-1 1,-1 1-1,1 0 1,0-1-1,-1 1 0,1 0 1,0-1-1,0 1 1,0-1-1,-1 1 0,1-1 1,0 1-1,0-1 1,0 0-1,0 1 1,0-1-1,0 0 0,0 0 1,0 0-1,0 1 1,0-1-1,0 0 0,0 0 1,0-1-1,0 1 1,-1 0-1,1 0 0,0 0 1,0-1-1,0 1 1,0 0-1,0-1 0,0 1 1,0-1-1,-1 1 1,2-1-1,1-15-5075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9402,'0'0'12723,"-37"170"-11763,37-112-448,18-3-216,1-11-32,-1-8-168,10-9-96,-1-7-56,-9-12-1016,10-8-824,9-3-1201,-1-22-2224,-17-5-2369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10322,'0'0'10578,"129"-6"-10161,-74 6-297,0 0-120,-9 8-48,-1 3-801,-8 0-927,0-2-2129,-1 2-1376,-17-6-3513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9450,'0'0'9562,"18"209"-9066,0-143-296,-8 6-152,8-9-48,0-11-600,1-8-792,-1-16-1401,0-17-1656,1-11-1936</inkml:trace>
  <inkml:trace contextRef="#ctx0" brushRef="#br0" timeOffset="1">184 113 7826,'0'0'7457,"28"160"-5944,-19-94-369,9-6-696,0-5-448,1-5-704,-1-15-1553,0-13-2000,1-13-2440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10610,'0'0'7055,"26"25"-6340,85 80-304,-87-83-340,-2 1-1,-1 1 1,0 0 0,-2 2 0,-1 0 0,21 43 0,-35-62 66,0 1 0,0 0 1,-1 0-1,0 0 0,0 0 0,-1 0 1,0 1-1,-1-1 0,0 1 0,0 8 1,-1-13-89,0 0 0,-1-1 0,0 1 1,0 0-1,0-1 0,0 1 0,0-1 1,-1 1-1,0-1 0,1 1 0,-1-1 0,0 0 1,-1 0-1,1 0 0,-1 0 0,1-1 1,-1 1-1,0-1 0,0 1 0,0-1 1,0 0-1,0 0 0,-1 0 0,1-1 0,-4 2 1,-10 4-179,-1-1 1,0-1-1,0-1 0,0-1 1,-38 3-1,35-5-1409,0-1 0,-33-5-1,32-2-2268,4-4-906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93 101 12843,'0'0'6493,"1"25"-5157,0-3-953,-2-8-178,2-1 0,0 1 0,0-1 0,1 0 0,1 1 0,0-1 0,1 0 0,0-1 0,1 1 0,8 14 0,-5-13-94,1 1 0,0-2-1,1 0 1,1 0 0,0-1 0,1 0-1,25 20 1,-29-27-132,0 0 1,0 0-1,1-1 0,-1 0 1,1 0-1,0-1 0,0 0 1,0 0-1,0-1 0,0-1 0,1 1 1,-1-2-1,0 1 0,1-1 1,13-2-1,-19 1-10,0 0-1,-1 0 1,1 0-1,0 0 1,0-1 0,-1 0-1,1 0 1,-1 0-1,1 0 1,-1 0 0,0-1-1,0 0 1,0 1-1,0-1 1,0 0 0,-1 0-1,1-1 1,-1 1-1,0 0 1,0-1 0,0 0-1,0 1 1,-1-1-1,1 0 1,-1 0-1,1-5 1,0-3-7,1 0 0,-2-1-1,1 1 1,-2-1 0,0 1 0,0-1 0,-3-16 0,-1 15 18,0 0 1,0 1 0,-2-1 0,1 1 0,-2 0 0,0 0 0,0 1 0,-1 0 0,-1 0 0,0 1 0,-17-17 0,14 16-77,0 1 0,0 0 0,-1 1 1,-1 1-1,1 0 0,-2 0 0,1 2 0,-1-1 0,0 2 0,-17-5 1,25 9-117,0 0 0,0 1 0,-1 0 1,1 1-1,0-1 0,-1 1 0,1 1 1,0-1-1,0 1 0,0 1 0,0-1 1,-1 1-1,2 0 0,-1 1 0,0 0 1,0 0-1,1 0 0,0 1 0,0 0 0,0 0 1,0 0-1,-8 9 0,-32 30-4664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7802,'0'0'11022,"4"26"-10178,44 167 339,-15-31-860,-28-132-502,-4 0-906,-2-64-10262,-7 1 7001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4321,'0'0'10023,"29"-12"-8876,95-37-74,-118 48-986,-1 0 0,1 0 0,0 0 1,0 1-1,0 0 0,0 0 1,-1 1-1,1-1 0,0 1 1,0 1-1,-1-1 0,1 1 0,0 0 1,-1 0-1,0 0 0,1 1 1,-1 0-1,0 0 0,-1 0 0,1 1 1,0-1-1,-1 1 0,8 9 1,-12-13-76,3 3 58,1 0 1,-2 0 0,1 0-1,0 1 1,-1-1 0,1 0 0,-1 1-1,0 0 1,0 0 0,-1-1-1,1 1 1,-1 0 0,0 0-1,0 0 1,0 1 0,0-1 0,-1 0-1,1 0 1,-1 0 0,0 0-1,-1 1 1,1-1 0,-1 0 0,0 0-1,0 0 1,0 0 0,-2 5-1,-1-1-23,1-1 0,-2 0-1,1 0 1,-1 0-1,0 0 1,0-1 0,-1 0-1,0 0 1,0 0 0,-1-1-1,1 0 1,-11 6 0,7-6-80,-1 0 0,0-1 0,0 0 0,0 0 0,-18 2 0,18-4-696,0 1 0,0 0 1,0 0-1,0 1 0,-14 8 0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9058,'0'0'9751,"2"28"-8776,0 9-517,8 43 0,-9-75-420,1 1 0,-1-1-1,1 0 1,0 0 0,1 0-1,-1 0 1,1 0 0,0 0-1,0-1 1,1 0 0,-1 1-1,1-1 1,0 0 0,0-1-1,1 1 1,-1-1 0,1 0-1,8 5 1,5 4 7,-7-4-83,2 1 0,-1-2 0,1 0 1,0 0-1,1-1 0,0-1 0,0 0 1,0-1-1,0 0 0,1-2 0,-1 1 0,1-2 1,0 0-1,-1 0 0,19-3 0,-30 2 18,-1-1 0,1 0-1,0 0 1,-1 0 0,1 0-1,0 0 1,-1 0 0,1 0-1,-1-1 1,0 0 0,1 1-1,-1-1 1,0 0 0,0 0-1,0 0 1,0 0 0,-1 0-1,1-1 1,-1 1 0,1-1-1,-1 1 1,0-1 0,0 1-1,0-1 1,0 1 0,0-1-1,0 0 1,-1 0 0,1 0-1,-1-3 1,2-11-11,-1-1 1,-1 1-1,-3-28 1,3 41 20,-2-9-4,-1 0 0,0 1 1,-1 0-1,0 0 1,-1 0-1,0 0 1,-1 1-1,-1 0 0,1 0 1,-2 0-1,-16-18 1,11 14 58,-1 1 0,0 0 0,-2 1 0,1 1 0,-2 0 0,1 1 0,-21-9 0,25 14 166,-1 1 0,1 0 0,-27-6 0,37 11-196,-1-1 1,0 0-1,1 1 0,-1-1 1,1 1-1,-1 0 0,0 0 1,1 0-1,-1 0 0,0 1 1,1-1-1,-1 0 0,1 1 0,-1 0 1,0 0-1,1 0 0,0 0 1,-1 0-1,1 0 0,0 1 1,-1-1-1,1 1 0,0-1 1,0 1-1,0 0 0,-3 4 1,1 2-106,1-1 0,0 1 0,0 0 1,0 0-1,1 0 0,1 0 0,-1 1 1,1-1-1,1 1 0,-1-1 0,1 0 1,1 1-1,1 10 0,0-11-355,-1-1 0,1 0 0,1 0 0,-1 0 1,1 0-1,6 10 0,-6-12-298,1 0 1,0-1-1,-1 1 1,1 0-1,1-1 1,-1 0-1,1 0 1,7 5 0,32 12-6961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8858,'0'0'7009,"37"178"-5728,-19-112-497,10 0-440,-10-11-232,0-5-112,1-17-128,-10-8-672,0-14-953,-9-25-6736,0-16 2775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6673,'0'0'8596,"31"5"-7979,98 24-154,-120-27-383,-1 1 1,1 0-1,-1 0 1,0 1-1,0 0 1,-1 1-1,1 0 1,-1 0-1,0 0 0,0 1 1,-1 0-1,0 0 1,0 1-1,0-1 1,6 12-1,-8-12 5,-1 0 0,0 0 0,0 0-1,-1 0 1,0 1 0,0-1 0,0 1 0,-1-1 0,0 1-1,0 0 1,-1 0 0,0-1 0,0 1 0,-1 0-1,1 0 1,-1-1 0,-4 11 0,2-10-136,0-1 1,0 0 0,-1 0-1,0-1 1,-1 1 0,1-1-1,-1 0 1,0 0 0,0 0-1,-1-1 1,1 0 0,-1 0-1,0 0 1,0-1 0,-1 1-1,1-1 1,0-1 0,-1 0-1,0 0 1,0 0 0,1 0-1,-1-1 1,-12 0 0,18-1-49,1 0 129,0-1 0,0 1 1,0-1-1,0 1 0,0-1 0,1 1 1,-1-1-1,0 1 0,0-1 1,1 1-1,-1-1 0,0 1 0,1-1 1,-1 1-1,0 0 0,1-1 1,-1 1-1,0-1 0,1 1 0,-1 0 1,1 0-1,-1-1 0,1 1 0,-1 0 1,1 0-1,-1-1 0,1 1 1,-1 0-1,1 0 0,-1 0 0,1 0 1,-1 0-1,1 0 0,-1 0 1,1 0-1,-1 0 0,2 0 0,21-3 982,-16 4-837,-1-1-1,1 1 1,-1 0 0,1 0 0,-1 1 0,0-1 0,1 2 0,-1-1 0,0 1 0,0 0 0,0 0 0,-1 0 0,1 1-1,-1 0 1,0 0 0,0 0 0,0 1 0,6 7 0,37 35 9,-20-18-1044,41 32 0,-57-53-961,0 0 1,0 0-1,27 11 1,-3-8-5213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92 683 12499,'0'0'6526,"3"-20"-6394,21-340 266,-24 58-778,19 318 613,3 27 367,-2 1-1,-2 0 0,23 86 1,-22-68-925,33 78 1,-40-115-612,9 24-879,-16-12-7266,-5-31 4029</inkml:trace>
  <inkml:trace contextRef="#ctx0" brushRef="#br0" timeOffset="1">0 353 9498,'0'0'6721,"156"49"-6352,-101-38-369,9-5-1561,-9-6-1287,-9 0-4034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13035,'0'0'9460,"20"2"-9083,-7-1-302,57 6 100,-64-6-124,0 1 0,-1-1 0,1 1 0,0 0 0,-1 0-1,0 0 1,1 1 0,-1 0 0,0 0 0,0 0 0,6 6 0,-10-7-37,1 0 0,-1 0 0,0 0 0,1 0 0,-1 0 0,-1 0 0,1 1 0,0-1 0,0 0 0,-1 0 0,1 1 0,-1-1-1,0 0 1,1 1 0,-1-1 0,-1 0 0,1 1 0,0-1 0,0 0 0,-1 1 0,1-1 0,-1 0 0,-1 3 0,-24 49 219,-68 77-105,15-23 291,77-105-355,-1 1-1,1-1 1,0 1-1,0 0 1,0 0-1,1 0 1,-1 0 0,1 0-1,0 0 1,0 0-1,1 0 1,-1 1-1,1-1 1,0 5 0,1-8-42,0 1 1,0-1-1,0 0 1,0 1 0,0-1-1,0 0 1,0 0 0,0 0-1,0 0 1,0 0 0,1 0-1,-1 0 1,1 0 0,-1 0-1,0-1 1,1 1 0,-1-1-1,1 1 1,0-1 0,-1 1-1,1-1 1,-1 0 0,1 0-1,-1 0 1,1 0 0,2 0-1,53 2 355,-53-2-331,132 0 286,-132 0-432,-4-13-11237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8586,'0'0'4800,"-6"25"-3607,2-8-1001,-5 21 167,1 0-1,-3 55 0,7-46-209,0-12-93,1 1 0,2-1-1,7 62 1,-6-94-6,1-1 0,0 1 1,0 0-1,0-1 0,0 1 0,1-1 0,-1 1 0,1-1 1,-1 0-1,1 1 0,0-1 0,0 0 0,0 0 0,0 0 0,0-1 1,0 1-1,0 0 0,1-1 0,-1 1 0,1-1 0,-1 0 0,6 2 1,6 1 464,0 0 0,1 0 0,20 1 0,14 4 313,-42-7-773,49 20-118,-53-22-614,-1 1 0,1-1-1,0 1 1,-1-1-1,1 0 1,0 0 0,-1 0-1,1 0 1,0-1 0,-1 1-1,6-2 1,2-7-6462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102 116 12755,'0'0'5541,"-3"28"-4191,-3 5-846,2-10-144,1-1 0,1 1 0,1-1 0,0 1 0,5 36 0,-1-47-284,-1-1-1,1 1 0,1 0 1,0-1-1,1 0 1,0 0-1,1 0 0,0 0 1,1-1-1,0 0 1,13 15-1,-14-19-101,1 0-1,-1 0 1,1 0 0,0-1-1,0 0 1,0 0 0,1 0-1,0-1 1,0-1 0,0 1 0,0-1-1,0-1 1,1 1 0,-1-1-1,1-1 1,15 1 0,-21-2-4,0 0 0,0-1 0,0 0 0,0 0 0,0 0 0,0 0 1,0 0-1,0-1 0,-1 1 0,1-1 0,-1 0 0,1 0 1,-1 0-1,0 0 0,1 0 0,-1 0 0,0 0 0,0-1 0,-1 1 1,1-1-1,0 0 0,-1 1 0,0-1 0,1 0 0,-1 0 1,-1 0-1,1 0 0,0 0 0,0-5 0,3-10-62,-1 0 0,-1 0-1,0-32 1,-3 33 73,0 1-1,-1-1 0,-1 1 1,0 0-1,-1 0 1,-1 0-1,0 0 0,-1 1 1,-1 0-1,-1 0 0,0 0 1,0 1-1,-15-17 1,9 11 18,0 1 0,-1 1 0,-1 0 0,-20-17 0,30 30 18,-1-1 1,-1 1-1,1 0 0,-1 1 1,0 0-1,0 0 0,0 1 1,0 0-1,0 0 1,-1 1-1,0 0 0,1 0 1,-1 1-1,-12 0 1,19 1-46,-1 1 1,1 0-1,0 0 1,-1 0-1,1 0 1,-1 0-1,1 0 1,0 1-1,0-1 1,0 1 0,0 0-1,0 0 1,0-1-1,0 1 1,1 0-1,-1 0 1,1 1-1,-1-1 1,1 0-1,-1 3 1,-2 2-264,1-1-1,0 1 1,0-1 0,1 1 0,0 0 0,-3 14-1,4 75-8275,1-60-1207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2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11178,'0'0'7794,"-74"140"-6266,74-71-431,0 2-129,19 3-320,17-16-240,1-6-216,18-13-120,-18-20-72,-1-8-96,10-11-432,-9 0-808,-10-25-825,-8-5-1936,-10 0-1944</inkml:trace>
  <inkml:trace contextRef="#ctx0" brushRef="#br0" timeOffset="1">486 430 7178,'0'0'11930,"0"-55"-15475,0 60 577,0 9-3162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2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11090,'0'0'8146,"64"185"-7706,-36-125-288,-10 1-152,0-12-240,1-10-672,-10-15-896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5801,'0'0'5983,"29"1"-4251,95 6-89,-116-7-1442,1 1 0,-1 0-1,0 0 1,0 1 0,0 0-1,0 1 1,-1 0 0,1 0 0,-1 0-1,1 1 1,-1 0 0,0 1-1,-1-1 1,1 1 0,-1 1 0,0-1-1,7 9 1,-10-11-81,-1 1 0,1-1 0,-1 1 1,0-1-1,0 1 0,0 0 0,-1 0 0,1 0 0,-1 0 0,0 0 1,0 0-1,0 0 0,-1 1 0,1-1 0,-1 0 0,0 0 0,-1 0 1,1 1-1,-1 4 0,-1-3-44,1 0 1,-1 0-1,0 0 0,0 0 1,0 0-1,-1-1 0,0 1 1,0-1-1,-1 0 1,1 0-1,-9 9 0,-2-2-221,-1 0 0,-1-1 0,0 0 0,0-1-1,-1-1 1,0-1 0,-1-1 0,0 0 0,0-1-1,-22 4 1,19-3-707,11-2-1350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13851,'0'0'5584,"-1"25"-4497,0-10-873,-1-4-84,1 0 0,0 0 0,1 1 0,1-1 0,-1 0-1,2 0 1,0 0 0,0 0 0,1-1 0,0 1 0,1-1-1,0 1 1,9 15 0,-3-10-139,1 0 0,1 0 0,0-1 0,1-1 0,1 0 0,0-1 0,0-1 0,2 0 0,-1-1 0,2 0 0,-1-2 0,1 1 1,1-2-1,0-1 0,0 0 0,0-1 0,1-1 0,0-1 0,0 0 0,0-2 0,25 1 0,-41-2-15,1-1 0,0-1 1,-1 1-1,1 0 0,0-1 1,-1 0-1,1 0 0,-1 0 1,1 0-1,-1-1 0,0 1 1,1-1-1,-1 0 0,0 0 0,0 0 1,0 0-1,0 0 0,-1-1 1,1 1-1,0-1 0,-1 0 1,0 0-1,0 0 0,0 0 1,0 0-1,0 0 0,-1-1 0,1 1 1,-1-1-1,0 1 0,1-4 1,1-9 4,-1 0 0,0 0 0,-1 0 0,-1 0 0,-3-30 0,1 33 19,-1 0 0,0 1 1,-1-1-1,0 1 0,-1 0 1,-1 0-1,0 0 0,0 1 1,-1-1-1,0 2 0,-13-16 1,5 10 37,0 0 1,-1 1-1,0 0 1,-1 1-1,0 1 1,-23-13-1,32 23-3,0-1 1,1 1-1,-1 1 0,0-1 1,-14-1-1,20 3-46,-1 1 1,1-1-1,0 1 0,-1 0 1,1-1-1,0 1 0,-1 0 1,1 1-1,0-1 0,-1 0 1,1 1-1,0-1 0,-1 1 1,1 0-1,0 0 0,0 0 1,0 0-1,0 0 0,0 0 1,0 1-1,0-1 0,0 0 1,0 1-1,-2 3 0,1 3-278,0 1 1,0-1-1,1 1 0,0 0 0,1 0 0,0 0 1,1 0-1,-1 0 0,2 0 0,0 11 0,0-10-803,1 1-1,0-1 1,0 0 0,6 18-1,17 10-4697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2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7434,'0'0'10535,"0"27"-9368,-1 16-807,4 110 402,-2-141-746,0 1 1,1-1 0,1 0-1,0 0 1,0 0 0,1 0-1,1-1 1,0 0 0,0 0-1,9 12 1,-10-17-11,0-1-1,0 0 1,0 0-1,1-1 1,0 0-1,0 1 1,0-2 0,0 1-1,1 0 1,-1-1-1,1 0 1,0-1-1,0 1 1,0-1-1,1 0 1,-1 0-1,0-1 1,1 0 0,-1 0-1,13-1 1,-18 0-5,11 0 157,1 0 0,0 1 1,20 4-1,-29-4-74,0 0-1,0 1 1,0-1-1,-1 1 1,1 0-1,0 0 1,-1 0-1,1 1 1,-1-1-1,1 1 1,-1 0-1,0 0 1,-1 0-1,5 5 1,18 20-831,-4-20-7732,-12-8 957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13499,'0'0'5814,"-1"24"-4627,-2 79 122,3-95-1243,0-1 0,1 1 1,1-1-1,-1 1 1,1-1-1,0 0 1,1 0-1,0 0 0,0 0 1,0 0-1,1 0 1,0-1-1,0 0 0,1 0 1,0 0-1,0 0 1,0-1-1,0 0 1,1 0-1,0 0 0,11 6 1,-6-5-146,1 0 0,0-1-1,1 0 1,-1-1 0,1-1 0,0 0 0,0 0 0,0-1 0,1-1 0,13 0-1,-24-1 50,0 0-1,0-1 0,0 1 0,0 0 0,-1-1 0,1 0 0,0 0 0,0 1 0,-1-2 0,1 1 0,0 0 1,-1 0-1,0-1 0,1 1 0,-1-1 0,0 0 0,0 0 0,1 0 0,-2 0 0,3-2 0,-1-1 10,0 0-1,0 0 0,-1 1 1,0-1-1,0-1 0,0 1 1,-1 0-1,1 0 0,-1-1 1,0-5-1,0 0 21,0 0 0,-1-1 0,-1 1 0,0 0 0,0 0 0,-1 0 0,0 0 0,-1 0 0,-1 1 0,-4-12 0,0 6 6,-2 1 1,1 1 0,-2 0 0,0 0 0,0 1 0,-25-21-1,30 29 37,0-1 0,-1 1 0,0 1-1,1 0 1,-2 0 0,1 0 0,0 1 0,-1 0-1,0 0 1,0 0 0,0 1 0,0 1-1,0 0 1,0 0 0,0 0 0,-13 1-1,18 1-65,0 0 0,0 0 0,0 0-1,0 0 1,0 1 0,0-1 0,1 1-1,-1 0 1,0 0 0,1 0 0,0 0-1,-1 0 1,1 1 0,0-1 0,0 1-1,1-1 1,-1 1 0,0 0 0,1-1-1,-1 1 1,1 0 0,0 0 0,0 0-1,0 0 1,1 0 0,-1 0 0,1 0-1,-1 6 1,0 5-513,0-1 0,0 0 0,2 0 0,-1 1-1,4 15 1,-3-24 22,0-1 1,0 0-1,1 0 0,-1 0 0,1-1 1,0 1-1,0 0 0,5 6 0,26 22-5855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2:29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13155,'0'0'8999,"-5"28"-8851,-1 12-86,-2 42 0,8-77-58,0 0 0,1 0 0,-1 0 0,1 0 0,0 0 0,1 0 0,-1 0 0,1 0 0,0 0 0,0-1 0,0 1 0,1-1 0,-1 1 0,1-1 0,0 0 1,1 0-1,-1-1 0,1 1 0,-1 0 0,1-1 0,8 5 0,4 5-1,27 24 72,94 61-1,-85-64 319,-51-34-318,0 1 0,0 0 0,1-1 0,-1 1 0,0 0 0,0 0 1,0-1-1,0 1 0,0 0 0,0 0 0,-1 0 0,1 0 0,0 0 0,0 0 1,-1 1-1,1-1 0,-1 0 0,1 0 0,-1 0 0,1 1 0,-1-1 0,0 0 1,1 0-1,-1 1 0,0-1 0,0 0 0,0 1 0,0-1 0,-1 3 0,0-2 24,0 1 0,-1-1 0,1 0 0,-1 0-1,0 0 1,0 0 0,0 0 0,0 0 0,0 0-1,0-1 1,0 1 0,-1-1 0,-3 3 0,-11 4 72,0-1 0,-1 0 0,-19 4 0,0-1-454,-1-1 1,0-2 0,-77 3 0,115-12 10,0 0-1,-1 0 0,1 1 0,0-1 1,0 0-1,0 0 0,1 0 0,-1 0 1,0 0-1,1 0 0,0-2 1,14-26-4914,3 0-4238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13651,'0'0'10608,"13"-2"-10416,39-1 27,0 2 1,1 3 0,86 13-1,-132-14-363,28 3-1382,-20-7-2018,-6-6-3547,-8-8-164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19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11306,'0'0'11163,"28"162"-10011,-1-104-496,-8-6-216,-10-5-80,9-8-200,-18-9-160,9-8 0,-9-6-544,10-5-1112,-10-2-1089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9 10058,'0'0'11984,"-14"-9"-11855,66 10 191,-46 1-266,1 1 0,-1 0-1,0 0 1,0 0 0,0 1-1,-1-1 1,1 1 0,-1 1-1,0-1 1,0 1 0,0 0-1,-1 0 1,0 0-1,0 1 1,0 0 0,0-1-1,-1 1 1,0 1 0,-1-1-1,1 0 1,-1 1 0,0-1-1,-1 1 1,2 13 0,-1-10-8,-1 1 1,0 0 0,-1-1 0,0 1 0,0 0 0,-2-1 0,1 1 0,-1 0-1,-1-1 1,0 0 0,0 0 0,-1 0 0,0 0 0,-1 0 0,-9 14 0,7-14-119,-1 0 1,0 0-1,-1-1 1,0 0-1,-1 0 1,0-1-1,0 0 1,0-1 0,-1 0-1,0-1 1,-1 0-1,1-1 1,-1 0-1,0-1 1,-1 0-1,1-1 1,0-1-1,-18 2 1,29-4-86,1 1-1,-1-1 1,0 0-1,0 0 1,0 0 0,1-1-1,-1 1 1,0 0 0,0 0-1,0 0 1,1 0-1,-1-1 1,0 1 0,0 0-1,1-1 1,-1 1 0,0-1-1,1 1 1,-1-1-1,0 1 1,1-1 0,-1 1-1,1-1 1,-1 0 0,1 1-1,-1-1 1,1 0-1,-1 1 1,1-1 0,0 0-1,-1 0 1,1 0 0,0 1-1,0-1 1,-1 0-1,1 0 1,0 0 0,0 1-1,0-1 1,0 0 0,0 0-1,0 0 1,0 1-1,1-1 1,-1 0 0,0 0-1,0 0 1,1-1 0,-1-6-1157,0-22-4548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1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0 440,'0'0'22205,"-45"212"-21397,45-132-184,0-6-112,27-8-128,1-11-128,-1-11-192,10-16-64,-1-9-336,10-16-864,9-9-928,-9-24-2521,-9-3-3329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11258,'0'0'10172,"24"6"-9881,79 21-130,-99-26-151,1 1 1,0-1-1,0 1 1,-1 0-1,1 0 0,-1 1 1,0-1-1,1 1 1,-1 0-1,0 0 0,-1 1 1,1-1-1,3 5 1,-5-5 4,0 0 0,-1 0 0,1 0 0,-1 0 1,0 0-1,0 0 0,0 0 0,0 0 1,-1 0-1,1 0 0,-1 0 0,0 1 0,0-1 1,0 0-1,-1 5 0,-1 3 29,-1 0 1,-1 1-1,0-1 0,-1-1 0,0 1 0,-1-1 1,-11 18-1,-26 36 139,-60 100 1305,85-113-833,16-24-413,2-27-242,0 1 0,0-1 1,0 1-1,0-1 1,0 1-1,0-1 0,1 1 1,-1-1-1,0 1 1,0-1-1,1 1 1,-1-1-1,0 1 0,1-1 1,-1 1-1,0-1 1,1 0-1,-1 1 0,1-1 1,-1 0-1,1 1 1,-1-1-1,1 0 1,-1 0-1,1 1 0,-1-1 1,1 0-1,-1 0 1,1 0-1,-1 0 0,1 0 1,-1 1-1,2-1 1,3 0-133,0-1 0,0 1 0,0 0 0,0-1 0,0 0 0,0-1 0,0 1 0,-1-1 0,1 0 1,0 0-1,-1 0 0,1 0 0,5-5 0,-3 1-578,-1 0 0,0 0-1,-1 0 1,0-1 0,0 0 0,0 0 0,7-13-1,7-22-6069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2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0 184,'0'0'17552,"-8"23"-16629,-22 73-374,28-92-528,1 0 0,-1 0 0,1 0 0,1 0 0,-1 1 0,0-1 0,1 0 0,0 0-1,0 5 1,1-8-29,-1-1 1,1 1-1,-1 0 0,1-1 0,-1 1 0,1-1 0,0 1 0,-1-1 0,1 1 0,0-1 0,-1 1 0,1-1 0,0 0 0,0 1 0,-1-1 1,1 0-1,0 0 0,0 0 0,0 1 0,-1-1 0,1 0 0,0 0 0,0 0 0,0 0 0,-1 0 0,1-1 0,0 1 0,0 0 0,0 0 1,-1 0-1,1-1 0,0 1 0,0 0 0,-1-1 0,1 1 0,0-1 0,0 0 24,0 0-1,0 1 1,0-1 0,-1 0-1,1 1 1,0-1-1,-1 0 1,1 0 0,-1 0-1,1 0 1,-1 0-1,1 0 1,-1 0 0,1 0-1,-1 0 1,0 0-1,0 0 1,1 0 0,-1 0-1,0 0 1,0 0-1,0 0 1,0-1 0,-1-33 463,1 22-334,1-3-51,-1-28 395,-1 43-453,1 0-1,0 0 1,0 0 0,-1 1-1,1-1 1,0 0 0,-1 0-1,1 1 1,0-1 0,-1 0-1,1 1 1,-1-1-1,0 1 1,1-1 0,-1 0-1,1 1 1,-1-1 0,0 1-1,1-1 1,-1 1 0,0 0-1,0-1 1,1 1 0,-1 0-1,0 0 1,0-1 0,1 1-1,-1 0 1,0 0 0,0 0-1,0 0 1,0 0 0,1 0-1,-1 0 1,0 0 0,0 0-1,0 0 1,1 1 0,-1-1-1,0 0 1,0 0-1,1 1 1,-1-1 0,0 1-1,0 0 1,-1 0-28,0 0-1,0 0 1,0 0 0,1 1-1,-1-1 1,1 1-1,-1-1 1,1 1 0,-1 0-1,1-1 1,0 1-1,0 0 1,0 0 0,0 0-1,0 0 1,0 0-1,1 0 1,-1 0 0,0 0-1,1 0 1,0 1-1,-1 2 1,1 57-74,1-38-43,0-21-269,2-8 2,2-12 237,-4-2 159,-1 13-3,1-1 1,-1 0 0,0 0 0,-1 1 0,-1-11 0,1 16-11,1-1 0,0 1 0,-1 0 0,1 0 0,-1 0 0,1 0 0,-1 0 0,0 0 1,1 0-1,-1 0 0,0 0 0,0 0 0,0 0 0,0 0 0,0 1 0,0-1 0,0 0 0,0 1 0,0-1 0,0 1 0,0-1 0,0 1 0,0-1 0,-1 1 0,1 0 0,0-1 1,0 1-1,0 0 0,-1 0 0,1 0 0,0 0 0,0 0 0,0 0 0,-1 1 0,-1-1 0,2 1-20,0-1 1,0 1-1,0-1 1,0 1-1,0-1 1,0 1-1,1 0 1,-1-1-1,0 1 1,0 0-1,1 0 1,-1-1-1,0 1 1,1 0-1,-1 0 1,1 0-1,-1 0 1,1 0-1,-1 0 1,1 0-1,0 0 1,-1 0-1,1 0 1,0 0-1,0 0 1,0 2-1,-2 35-811,2-30 548,0-1-295,0 0-1,0 1 0,1-1 1,0 0-1,1 0 0,-1 0 0,1 1 1,1-1-1,-1-1 0,1 1 1,1 0-1,6 10 0,25 25-7807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9234,'0'0'8929,"11"-28"-7909,5-14-774,40-109 321,-34 87-169,-8 26-50,-1 0-1,11-63 1,-10 40-113,-10 46-3,-1 0 0,0 0 0,2-29-1,132 425 940,-94-271-1137,-29-78-170,6 21-98,-15-16-2974,-18-48-2189,6 5 3677,-19-19-3995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12515,'0'0'8045,"20"14"-7436,1 0-469,140 103 1113,-153-110-1143,0 0 0,0 0-1,0 1 1,-1 0 0,0 0-1,10 16 1,-16-21-70,1-1 0,-1 1-1,0 0 1,0 0 0,0 1 0,0-1-1,-1 0 1,1 0 0,-1 0-1,0 0 1,1 1 0,-2-1 0,1 0-1,0 0 1,-1 0 0,1 1 0,-1-1-1,0 0 1,0 0 0,0 0-1,0 0 1,-1 0 0,1 0 0,-1-1-1,0 1 1,0 0 0,-2 2 0,-5 4-94,-1 1 0,0-1 0,-1 0 1,0-1-1,0 0 0,-1-1 1,0 0-1,0-1 0,-1 0 0,1-1 1,-1-1-1,-1 0 0,1-1 1,0 0-1,-1-1 0,1 0 0,-19 0 1,30-2-146,0 0 0,1 0 0,-1 0 1,0 0-1,1 0 0,-1 0 0,0 0 1,1 0-1,-1-1 0,0 1 0,1-1 1,-1 1-1,1-1 0,-1 0 0,0 1 1,1-1-1,0 0 0,-1 0 0,1 0 1,0 0-1,-1 0 0,1-1 0,0 1 1,0 0-1,0 0 0,0-1 0,0 1 1,0-1-1,0 1 0,-1-4 0,-1-22-5585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3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6185,'0'0'14964,"-46"146"-13348,46-86-384,0 1-640,18-1-264,10-8-160,-10-8-64,10-11-104,-1-8-216,1-11-1240,27-14-1289,-19-3-3032,1-19-2008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13499,'0'0'8030,"16"3"-7792,-8-1-210,55 12 54,-58-13-82,-1 1 0,1-1 0,-1 1 0,1 0 0,-1 0 0,0 1 0,1-1 0,-1 1 0,0 0 0,-1 0 0,1 0 0,4 5 0,-8-7-16,0-1 1,0 1-1,1 0 0,-1-1 1,0 1-1,0 0 1,0-1-1,0 1 1,0 0-1,0 0 1,0-1-1,0 1 1,0 0-1,0-1 0,0 1 1,0 0-1,0-1 1,0 1-1,-1 0 1,1-1-1,0 1 1,-1 0-1,1-1 0,0 1 1,-1-1-1,1 1 1,-1 0-1,1-1 1,-1 1-1,1-1 1,-1 0-1,1 1 1,-1-1-1,1 1 0,-1-1 1,0 0-1,1 1 1,-1-1-1,0 0 1,1 0-1,-1 0 1,0 1-1,1-1 0,-2 0 1,-40 10-160,33-8 43,-88 14 645,95-15 197,4 1-619,1 1 1,-1-1-1,1 0 1,0 0 0,0 0-1,0 0 1,0 0-1,0-1 1,0 1-1,0-1 1,0 0 0,1 0-1,-1 0 1,6 1-1,5 3 185,34 13 248,-25-10-338,-1 0-1,0 2 1,-1 0 0,0 2 0,0 0 0,20 17 0,-39-27-143,1 1 0,-1 0 0,0 0 1,0 0-1,0 0 0,0 0 0,-1 1 0,1-1 0,-1 0 1,0 1-1,0-1 0,0 1 0,0 0 0,0-1 0,-1 1 1,0-1-1,0 1 0,0 0 0,0-1 0,0 1 1,-1 0-1,0-1 0,-2 7 0,1-2 6,0-1 0,-1 0 0,0 0-1,0 0 1,-1 0 0,0 0 0,0-1 0,-1 0 0,0 0 0,-5 6-1,-1-2-160,-1 0 0,1-1 0,-2 0 0,1-1 0,-1 0 0,0-1 0,-1 0 0,0-1 0,0-1 0,0 0 0,-1-1 0,1-1 0,-1 0 0,0-1 0,-22 1 0,48-15-4448,13-4-441,4-3-1608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3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6313,'0'0'16484,"192"17"-16228,-137-15-256,0-2-184,-9 0-672,-9-11-1129,-10-8-2112,1-3-1288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4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11586,'0'0'9811,"0"162"-7531,0-101-752,0-4-719,18-4-449,-9-9-248,0-9-112,10-10-648,-1-11-969,-9-9-3248,10-5-5113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4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0 384,'0'0'18316,"-3"9"-17080,-14 53-10,2 0-1,3 2 0,-5 90 0,8 205 924,9-329-2027,2 0 0,1 0 0,2-1 0,14 50 0,-16-67-237,1 1 0,1-1 0,0-1-1,0 1 1,1 0 0,1-1 0,0-1-1,0 1 1,1-1 0,0 0 0,1-1-1,0 0 1,15 11 0,-22-18-228,0-1 0,0 0-1,0 0 1,1 0 0,-1 0 0,0 0 0,1 0-1,-1-1 1,1 1 0,-1-1 0,1 1 0,-1-1-1,1 0 1,-1 0 0,1 0 0,-1-1 0,1 1 0,-1-1-1,1 1 1,-1-1 0,1 0 0,-1 0 0,0 0-1,1 0 1,-1 0 0,0 0 0,0-1 0,0 1 0,3-3-1,15-21-5781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5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12643,'0'0'7343,"32"0"-6746,107 7-292,-118-6-272,0 2-1,0 0 0,0 2 1,-1 0-1,0 1 0,0 1 0,0 0 1,27 16-1,-45-22-30,5 3-6,0 0 0,0 0 0,0 0 0,-1 1 0,1 0 0,-1 0 1,0 0-1,-1 1 0,9 10 0,-12-13 27,0 1 0,0-1 1,0 0-1,-1 1 0,1 0 0,-1-1 0,0 1 0,0 0 0,-1-1 0,1 1 1,-1 0-1,1 0 0,-1 0 0,0 0 0,-1-1 0,1 1 0,-1 0 0,1 0 0,-1 0 1,-1-1-1,1 1 0,-3 6 0,-1-2 32,1-1 0,-1 0 0,0 0-1,-1-1 1,0 0 0,0 0 0,0 0 0,-12 8 0,-63 38 82,55-38-268,0-1 0,-48 16 0,62-25-524,0 0 0,0-1 0,-1-1 0,1 0 0,0 0 1,-1-1-1,1-1 0,-1 0 0,-12-3 0,24 3 311,0 0 0,-1 0 0,1-1 0,0 1-1,-1-1 1,1 1 0,0-1 0,-1 0 0,1 0 0,0 1-1,0-1 1,0 0 0,0 0 0,-2-2 0,-7-17-7577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5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2561,'0'0'17435,"-64"168"-15794,64-110-577,0 0-592,9-3-280,9-9-192,1-10-32,8-8-792,19-23-1457,-18-5-3600,-1 0-2225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5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11947,'0'0'8685,"23"13"-8435,73 41-133,-89-50-108,-1 0 1,1 0-1,-1 1 0,0-1 1,10 12-1,-14-14 2,-1 0 1,1 0 0,-1 0-1,0 0 1,0 0-1,0 0 1,0 0 0,0 0-1,0 0 1,0 1-1,-1-1 1,1 0 0,0 5-1,-2-2 21,0-1 0,0 1 0,0-1 0,-1 0 0,1 1 0,-1-1 0,0 0 0,0 0 0,-1 0 0,1 0 0,-1-1 0,0 1 0,0-1 0,-6 6 0,3-2 87,-1 0 1,1 0 0,1 1-1,-1 0 1,1 0-1,1 0 1,0 1 0,0-1-1,0 1 1,1 0 0,0 0-1,1 0 1,0 1-1,1-1 1,-1 1 0,2-1-1,0 1 1,0-1 0,2 14-1,-1-20-154,1 0 0,-1 0-1,1-1 1,0 1 0,-1 0 0,2-1-1,-1 0 1,0 1 0,0-1-1,1 0 1,-1 0 0,1 0 0,-1-1-1,1 1 1,0 0 0,0-1 0,0 0-1,0 0 1,0 0 0,0 0 0,0 0-1,0-1 1,0 1 0,0-1-1,0 0 1,5 0 0,-1 1-674,0-1-1,-1 0 1,1 0 0,0 0 0,0-1-1,0 0 1,0-1 0,0 1 0,-1-1-1,1-1 1,6-2 0,9-16-6491</inkml:trace>
  <inkml:trace contextRef="#ctx0" brushRef="#br0" timeOffset="1">303 0 10698,'0'0'9610,"193"41"-9610,-147-32-800,9-7-896,-19-2-2177,-17 0-1168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9658,'0'0'9802,"0"168"-9306,10-135-320,-1-6-176,0-5-40,0-8-552,0-6-800,0-8-4001,10 0 1344,-10-16 1048,0-1-968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3169,'0'0'15550,"23"-5"-15001,18-4-203,1 1 1,81-3-1,-113 11-287,1 0-1,-1 1 1,0 0-1,1 0 1,-1 1-1,12 4 1,-19-5-25,-1 0 1,1 0-1,0 1 1,-1-1-1,0 1 1,1-1-1,-1 1 1,0 0-1,0 0 1,0 0-1,0 0 1,0 0-1,0 0 0,0 1 1,-1-1-1,1 1 1,-1-1-1,0 1 1,0 0-1,0-1 1,0 1-1,0 0 1,-1 0-1,1-1 1,-1 1-1,0 0 1,0 0-1,0 3 1,0 2 4,-1-1 0,0 0 0,-1 1 0,0-1 0,0 0 0,0 0 0,-1 0 0,0 0 0,0-1 0,-1 1 0,0-1 0,0 0 0,-1 0 0,1 0 0,-1 0 0,-1-1 0,1 0 0,-1 0 0,-11 8 0,-4 1 74,-1-1-1,0-1 1,-1-1 0,-37 13 0,39-19-1231,20-5 855,0 0 0,0 0 0,0 0 0,0 0 0,0 0 0,0 1 0,0-1 0,0 0 0,0 0 1,0 1-1,0-1 0,0 1 0,0-1 0,0 0 0,0 1 0,0 0 0,0-1 0,1 1 0,-1 0 0,0-1 1,0 1-1,1 0 0,-1 0 0,0 0 0,1-1 0,-1 1 0,1 0 0,-1 0 0,1 0 0,0 0 0,-1 0 1,1 0-1,0 0 0,0 0 0,-1 0 0,1 0 0,0 0 0,0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7698,'0'0'10682,"165"25"-9746,-120-19-936,10-4-128,0-2-2048,-9-8-2537,-18-8-1841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1 298 1464,'0'0'12620,"1"-22"-11178,0 9-1246,0-13 454,1 0 0,2 0 0,0 0 0,10-30 0,-10 45-355,1 0 199,-1-1 1,0 0-1,0 0 1,-2-1-1,3-17 1,-4 29 16,0 1-503,-1 0-1,1 0 1,-1 0-1,1 0 1,-1 0 0,0 1-1,1-1 1,-1 0 0,1 0-1,-1 0 1,0 1 0,1-1-1,-1 0 1,0 0-1,1 1 1,-1-1 0,0 0-1,0 1 1,1-1 0,-1 0-1,0 1 1,0-1 0,0 1-1,1-1 1,-1 0-1,0 1 1,0-1 0,0 1-1,0-1 1,0 0 0,0 1-1,0-1 1,0 1 0,0-1-1,0 1 1,0-1-1,0 0 1,0 1 0,0-1-1,0 1 1,0-1 0,-1 1-1,1 1 18,20 248 1304,-5-114-980,-4-17-274,-8-115-1218,3-13-730,3-11-1043,0-18-3055,1-8-2800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7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13099,'0'0'8270,"13"28"-6975,5 11-933,3 7 277,27 79 0,-29-50-147,-3 0 0,-3 2 0,-4 0 0,-3 0 0,-4 81 0,-3-122-363,-3 0 0,-1-1 0,-2 1 0,-1-1 0,-1-1 0,-2 0-1,-2 0 1,-1-1 0,-1 0 0,-2-2 0,-2 0 0,-39 52 0,58-82-210,-1-1 1,1 0-1,0 1 1,0-1-1,0 0 1,0 1-1,0-1 1,-1 0 0,1 1-1,0-1 1,0 0-1,0 0 1,-1 1-1,1-1 1,0 0-1,-1 0 1,1 1 0,0-1-1,0 0 1,-1 0-1,1 0 1,0 0-1,-1 0 1,1 1-1,0-1 1,-1 0 0,1 0-1,0 0 1,-1 0-1,1 0 1,-1 0-1,1 0 1,0 0-1,-1 0 1,1 0 0,0 0-1,-1-1 1,0-14-2119,11-29-5319,-1 11-2295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7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 10546,'0'0'10849,"15"-2"-10638,-1 1-91,-1-1 0,1 1 0,0 1 0,0 1 0,0 0 0,0 0 0,-1 2 0,1-1 0,-1 2 0,0 0 0,1 0 0,16 10 0,-23-10-65,0 1 0,0-1 0,-1 2-1,0-1 1,0 1 0,0 0 0,-1 0 0,0 0-1,0 1 1,0 0 0,-1 0 0,7 14 0,-10-16-37,1-1 0,-1 1 1,0 0-1,0 0 0,0 0 0,0 0 1,-1 0-1,0 0 0,0 0 1,-1 0-1,1 0 0,-1 0 1,0 0-1,-1 0 0,1 0 1,-1-1-1,0 1 0,0-1 1,0 1-1,0-1 0,-1 0 1,-5 7-1,-5 4-52,0-1-1,-1 0 1,-1 0 0,0-2 0,0 0-1,-2-1 1,-23 13 0,27-17-433,1-2 1,-1 1-1,0-2 1,0 1-1,-1-2 1,-26 4-1,39-6 158,-1-1 0,0 0-1,0 0 1,0 0-1,0 0 1,0 0-1,0 0 1,1 0-1,-1 0 1,0-1-1,0 1 1,0-1 0,0 1-1,1-1 1,-1 0-1,0 0 1,1 0-1,-1 0 1,0 0-1,1 0 1,0 0 0,-1 0-1,1-1 1,0 1-1,-2-3 1,-8-19-6501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12763,'0'0'7473,"-19"171"-5280,10-97-537,9 0-688,0-5-456,9-14-207,10-8-153,8-17-152,-8-13-240,8-9-1017,10-11-1255,-1-24-2705,-17-9-1905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0 11018,'0'0'11131,"12"7"-10963,-10-6-165,21 13 41,-1 1 0,29 25 0,-45-36-47,-1 1-1,0 0 1,0 0-1,0 0 1,0 1-1,-1 0 1,0 0-1,0 0 1,-1 0-1,0 0 1,0 1-1,0-1 1,-1 1-1,0 0 1,0 0-1,1 12 1,-4-16-8,1 0 0,-1 0 0,-1 0 0,1 0 0,0 0 0,-1 0 0,1 0 0,-1 0 0,0 0 0,0-1 0,0 1 0,-1-1 1,1 0-1,0 1 0,-1-1 0,1 0 0,-1 0 0,0-1 0,0 1 0,0-1 0,0 1 0,0-1 0,0 0 0,-5 1 0,-13 6-223,0-2 0,-28 5 0,44-10 176,-18 3 64,-1-1-1,-39-1 0,61-2 625,33 2-168,-11 1-97,0 2 0,35 13-1,-47-15-255,0 0 0,0 0 0,-1 1 0,0 0 0,0 1-1,0-1 1,0 1 0,-1 1 0,0-1 0,7 8 0,-11-9-40,0-1-1,0 1 1,-1 0 0,1 0 0,-1 0 0,0 1 0,0-1 0,0 0 0,0 0 0,-1 1 0,0-1 0,0 0 0,0 0-1,0 1 1,-1-1 0,0 5 0,-1-2-13,1-1 0,-1 1 0,0-1-1,-1 1 1,0-1 0,0 1 0,0-1 0,-7 9-1,2-6-67,1-1 0,-2 1 0,1-2 0,-1 1-1,0-2 1,-1 1 0,1-1 0,-1 0 0,0-1-1,-1 0 1,0-1 0,-12 4 0,16-6-227,0-1 1,1 1-1,-1-1 1,0 0 0,-1-1-1,1 0 1,0 0-1,0 0 1,0-1-1,0 0 1,0-1-1,0 1 1,1-1-1,-1-1 1,0 1-1,1-1 1,-1 0-1,1-1 1,0 1-1,-8-8 1,-29-32-4722,12-5-800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28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12395,'0'0'5537,"4"29"-4302,18 94-298,-20-114-852,0 1 0,1-1 0,0 0 0,0 0 0,1 0-1,6 9 1,-8-15-76,0 0-1,0 0 0,1 0 1,-1 0-1,1-1 1,-1 0-1,1 1 0,0-1 1,0 0-1,0 0 1,4 2-1,-2-3-73,-5-1 74,1 0 0,-1 0 1,1-1-1,-1 1 0,1 0 0,-1-1 0,1 1 1,-1 0-1,1-1 0,-1 1 0,0-1 1,1 1-1,-1-1 0,1 1 0,-1-1 1,0 1-1,0-1 0,1 1 0,-1-1 1,0 1-1,0-1 0,0 1 0,0-1 1,0 1-1,0-1 0,1 0 0,-1 1 1,0-1-1,-1 1 0,1-2 0,0-19 232,0 18-205,-1-3-27,0 0 1,0 0-1,0 0 1,-1-1 0,0 1-1,0 1 1,-1-1-1,1 0 1,-1 1 0,-5-7-1,7 10 23,0 0 1,0 0-1,0 0 0,0 0 1,-1 1-1,1-1 0,-1 0 1,1 1-1,-1-1 0,1 1 1,-1 0-1,0 0 0,0 0 1,0-1-1,0 2 0,0-1 0,0 0 1,0 0-1,0 1 0,0-1 1,0 1-1,0-1 0,0 1 1,-1 0-1,1 0 0,0 0 1,0 0-1,0 0 0,0 1 1,-1-1-1,1 1 0,0-1 1,-3 2-1,3 0 3,-1 1 0,0-1 0,0 0 1,1 1-1,0 0 0,-1 0 0,1 0 0,0 0 0,0 0 1,1 0-1,-1 0 0,1 0 0,0 1 0,-2 5 1,-10 49 503,10 5 166,3-61-692,1 0 0,-1-1 1,0 1-1,1 0 1,-1 0-1,1-1 0,-1 1 1,1 0-1,0 0 1,0-1-1,0 1 0,0-1 1,2 3-1,-2-3-19,-1-1 0,1 1-1,0-1 1,0 0 0,0 1 0,0-1-1,0 0 1,0 0 0,0 1 0,0-1-1,0 0 1,-1 0 0,1 0 0,0 0-1,0 0 1,0-1 0,0 1-1,0 0 1,0 0 0,0 0 0,0-1-1,0 1 1,0-1 0,-1 1 0,1 0-1,0-1 1,0 1 0,1-2 0,0 0 10,1 0 1,-1-1 0,0 1 0,1-1 0,-1 1 0,0-1 0,0 0-1,-1 1 1,1-1 0,-1 0 0,1 0 0,-1-1 0,0 1 0,0 0-1,0 0 1,-1 0 0,1-1 0,-1-5 0,0-73 150,-2 48-128,2 34-10,0-1 0,-1 0 0,1 0 0,-1 0 0,1 0-1,0 0 1,-1 1 0,0-1 0,1 0 0,-1 0 0,1 1 0,-1-1 0,0 1-1,0-1 1,1 0 0,-1 1 0,0-1 0,0 1 0,0 0 0,0-1 0,1 1-1,-1 0 1,0-1 0,0 1 0,0 0 0,0 0 0,0 0 0,0 0 0,0 0-1,0 0 1,0 0 0,0 0 0,0 0 0,1 0 0,-1 0 0,0 1 0,0-1-1,0 0 1,0 1 0,-1 0 0,-1-1 17,0 1-1,1 0 1,-1-1 0,0 1-1,0 0 1,1 1 0,-1-1-1,1 0 1,-1 1 0,1 0-1,0-1 1,-1 1 0,-3 4-1,1 5-1,1 0 0,0 0 1,0 0-1,1 0 0,0 1 0,1-1 0,0 1 0,0 14 1,3-25-40,-1 1 1,0 0 0,0 0 0,1-1 0,-1 1 0,1-1 0,0 1 0,-1 0-1,1-1 1,0 1 0,0-1 0,0 1 0,0-1 0,0 0 0,0 1 0,1-1-1,-1 0 1,0 0 0,1 0 0,-1 0 0,1 0 0,-1 0 0,1 0 0,-1-1-1,1 1 1,0 0 0,-1-1 0,1 1 0,0-1 0,-1 0 0,4 1 0,0 0-68,1-1 1,0 1 0,0-1 0,0 0 0,0 0-1,0-1 1,-1 0 0,8-1 0,-11 1 43,-1 0 0,1 0 0,-1 0 0,0 0 0,1-1 0,-1 1 0,0 0 0,0 0 1,1-1-1,-1 1 0,0-1 0,0 1 0,-1-1 0,1 1 0,0-1 0,0 0 0,-1 1 0,1-1 1,-1 0-1,0 1 0,1-1 0,-1 0 0,0-3 0,0 0 45,1 0-1,-1 0 1,0-1-1,-1 1 1,1 0-1,-4-9 1,2 10 14,0 0 0,0 1 1,-1-1-1,1 1 0,-1 0 1,0 0-1,0 0 0,0 0 0,0 1 1,-1-1-1,1 1 0,-1 0 1,0 0-1,1 0 0,-1 0 1,-5-1-1,-3-2 135,-1 1-1,0 0 0,-24-3 1,30 6-126,-39-2 185,45 3-238,0 0 0,-1 0 0,1 1 0,0-1 1,-1 0-1,1 0 0,0 1 0,0-1 0,0 1 0,-1-1 0,1 1 0,0-1 1,0 1-1,0 0 0,0-1 0,0 1 0,0 0 0,0 0 0,0 0 0,0 0 1,1 0-1,-1 0 0,0 0 0,0 0 0,1 0 0,-1 0 0,1 0 0,-1 0 1,1 1-1,-1 0 0,0 5-451,1-1 0,0 0 0,0 0 0,0 0 0,1 0 0,0 0 0,0 0-1,0 0 1,1 0 0,4 10 0,18 18-6939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38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14771,'0'0'8013,"-16"24"-6877,2-4-940,7-11-151,0 0-1,1 1 1,0-1 0,0 1-1,1 0 1,0 1 0,1-1-1,1 1 1,-1 0 0,2 0-1,-1 0 1,1 0 0,0 21-1,2-3 21,-1-16-36,0 0 0,1 0 0,0 0-1,1 0 1,1 0 0,0 0-1,1 0 1,0-1 0,1 1-1,1-1 1,8 17 0,-6-17-14,0-1 0,1 1 1,1-2-1,0 1 0,0-1 1,1-1-1,0 0 0,1 0 1,0-1-1,0 0 0,1-1 0,0 0 1,0-1-1,1-1 0,-1 0 1,1 0-1,1-1 0,-1-1 1,0 0-1,1-1 0,-1-1 1,1 0-1,0 0 0,22-3 0,-32 1-17,0 0 0,0 0 0,-1-1 0,1 0 0,0 1 0,-1-1 0,1 0 0,-1-1 0,1 1 0,-1-1 0,0 1 0,0-1 0,0 0-1,0 0 1,-1-1 0,1 1 0,-1 0 0,0-1 0,0 1 0,0-1 0,0 0 0,-1 0 0,0 0 0,1 1 0,-1-1 0,1-8-1,2-11-12,-1-1-1,-1 1 0,-1-32 0,-1 46 15,4 35-26,2 0-1,0 0 0,13 30 1,2 10 37,6 25 33,-5 1 0,-4 2-1,-3-1 1,3 162 0,-18-225-44,0 23 12,-1 0-1,-10 56 0,8-92-2,-1-1 0,0 1 0,-1-1 0,-1 0 0,0-1 0,-1 0 0,-1 0 0,0 0 0,-1-1 0,-20 25 0,26-35-11,0-1-1,-1 0 0,1 0 0,-1 0 0,1 0 0,-1 0 0,0-1 0,0 1 0,0-1 0,0 0 0,-1 0 0,1-1 0,-1 1 0,1-1 0,-1 0 1,1 0-1,-1-1 0,1 1 0,-1-1 0,0 0 0,1 0 0,-1-1 0,1 1 0,-1-1 0,0 0 0,1 0 0,-1-1 0,1 1 0,0-1 0,0 0 1,0 0-1,0-1 0,0 1 0,0-1 0,0 0 0,1 0 0,-1 0 0,1 0 0,-4-5 0,-7-12-16,0-1 0,1-1 1,2 0-1,0-1 0,1 0 0,2-1 0,0 0 0,1 0 0,2-1 1,0 1-1,2-1 0,1 0 0,0 0 0,2-1 0,1 1 1,6-33-1,-6 51 21,1 0 0,0 0 0,0 0 0,0 0 0,1 1 0,0-1 0,1 1 1,-1 0-1,1 0 0,0 0 0,1 1 0,6-8 0,4-1 20,0 1-1,35-21 1,-32 22-87,0 0-1,26-25 1,-29 20-1007,0 0 0,-1-2 0,14-23 0,-7-5-5372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3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10138,'0'0'8274,"-3"26"-7605,-6 83-232,8-105-405,1-1 1,0 1 0,0-1-1,1 1 1,-1 0 0,1-1-1,-1 0 1,1 1 0,0-1 0,0 1-1,1-1 1,-1 0 0,1 0-1,0 0 1,-1 0 0,1 0 0,1 0-1,-1 0 1,0-1 0,1 1-1,-1-1 1,1 1 0,0-1 0,0 0-1,0 0 1,0 0 0,0-1-1,0 1 1,0-1 0,0 0 0,1 0-1,-1 0 1,1 0 0,-1 0-1,5 0 1,-7-2-17,-1 1-1,1-1 1,0 1-1,0-1 1,-1 0-1,1 1 1,0-1 0,-1 0-1,1 1 1,0-1-1,-1 0 1,1 0-1,-1 0 1,1 0-1,-1 1 1,0-1 0,1 0-1,-1 0 1,0 0-1,0 0 1,1 0-1,-1 0 1,0 0 0,0 0-1,0 0 1,0 0-1,0 0 1,-1-1-1,1-40 63,-1 31-76,1 5-5,1-2-27,-1-1 0,-1 1 0,1 0 0,-2 0 0,-2-13 0,3 19 35,1 0 0,-1 1 0,0-1 0,0 1 0,1-1 1,-1 1-1,0-1 0,0 1 0,-1 0 0,1-1 1,0 1-1,0 0 0,-1 0 0,1 0 0,0 0 1,-1 0-1,1 0 0,-1 0 0,1 1 0,-1-1 1,0 0-1,1 1 0,-1-1 0,0 1 0,1 0 1,-1 0-1,0 0 0,1-1 0,-1 1 0,0 1 1,0-1-1,1 0 0,-4 1 0,4 0 4,0-1-1,-1 1 1,1 0-1,0 0 1,0 0 0,0 0-1,-1 1 1,1-1-1,0 0 1,1 0-1,-1 0 1,0 1-1,0-1 1,0 1 0,1-1-1,-1 1 1,1-1-1,-1 0 1,1 1-1,0 0 1,-1 1-1,-5 36 0,5-38-5,-1 94 139,3-57-51,-1-37-90,0 0-1,0 0 0,0 0 0,0 0 1,1 0-1,-1 0 0,0 0 1,1 0-1,-1 0 0,1 0 1,-1 0-1,1 0 0,-1 0 0,1 0 1,-1 0-1,1 0 0,0-1 1,0 1-1,-1 0 0,1-1 0,0 1 1,0 0-1,0-1 0,0 1 1,0-1-1,0 1 0,0-1 1,0 0-1,0 1 0,0-1 0,0 0 1,0 0-1,0 1 0,0-1 1,0 0-1,0 0 0,0 0 0,0-1 1,0 1-1,2 0 0,-1-1-2,1 1-1,-1 0 1,1-1-1,-1 1 1,0-1-1,0 0 1,1 0-1,-1 0 1,0 0-1,0 0 1,0 0-1,0-1 1,0 1-1,0-1 1,0 1-1,-1-1 0,4-3 1,-2-3 10,0 0 0,-1 1 0,0-1-1,0-1 1,-1 1 0,0 0 0,0 0 0,-1-9 0,-6-67-164,6 82 151,-1-1 0,1 1 0,-1-1 0,0 1 0,0-1 0,1 1 0,-2-1 0,1 1 1,0 0-1,0 0 0,-1 0 0,1-1 0,-1 1 0,-3-3 0,4 4 13,0 1 0,0-1 0,-1 0 0,1 1 0,0-1 0,0 1 0,-1-1 0,1 1 0,-1-1-1,1 1 1,0 0 0,-1 0 0,1 0 0,-1 0 0,1 0 0,0 0 0,-1 0 0,1 0 0,-3 1 0,1 0 3,0 1 1,-1-1-1,1 1 1,0 0-1,0 0 1,0 0-1,0 0 1,1 0-1,-1 1 1,0-1-1,1 1 1,0-1 0,0 1-1,0 0 1,0 0-1,0 0 1,0 0-1,-1 5 1,1-3-47,-1 1 0,1 0-1,1 0 1,-1 0 0,1 0 0,0 0 0,0 0 0,1 1 0,0-1 0,0 0 0,1 0 0,-1 0 0,1 0 0,0 0 0,1 0 0,0 0 0,0 0-1,0 0 1,4 7 0,-2-7-369,0 0 0,1-1 0,-1 0-1,1 0 1,0-1 0,0 1 0,1-1 0,-1 0-1,1 0 1,11 5 0,22 9-5443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39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9026,'0'0'8340,"13"25"-7615,47 78-113,-57-98-580,1 0 1,0 1 0,0-1 0,0 0 0,0-1-1,1 1 1,0-1 0,0 0 0,0 0-1,0 0 1,7 2 0,-8-4 15,0-1 0,0 1 0,0-1 0,1 0 0,-1 0-1,1-1 1,-1 1 0,0-1 0,1 0 0,-1 0 0,8-2 0,-11 2-6,1-1 0,-1 0 0,0 1 1,0-1-1,0 0 0,0 0 0,0 0 0,0 0 1,0 0-1,0 0 0,0 0 0,0 0 0,-1 0 0,1 0 1,0 0-1,-1-1 0,1 1 0,-1 0 0,1-1 1,-1 1-1,0 0 0,1-1 0,-1 1 0,0 0 0,0-1 1,0-2-1,0-46 289,0 36-230,0 5-38,0-6-49,0 1 1,-1-1-1,0 1 1,-7-29 0,7 40 33,0 0 0,0 0 0,0 1 0,-1-1 0,1 0 0,0 0 0,-1 1 0,0-1 0,0 1 0,0-1 0,0 1 0,0 0 0,0 0 0,-1 0 1,1 0-1,0 0 0,-1 0 0,0 1 0,1-1 0,-1 1 0,0 0 0,0-1 0,0 1 0,0 1 0,0-1 0,0 0 0,0 1 0,0 0 0,-6-1 1,7 2-29,0-1 1,0 1-1,1-1 1,-1 1-1,0 0 1,0 0 0,1-1-1,-1 1 1,0 0-1,1 1 1,-1-1 0,1 0-1,-1 0 1,1 1-1,0-1 1,0 1-1,-1-1 1,1 1 0,0-1-1,0 1 1,0 0-1,1-1 1,-1 1-1,0 0 1,1 0 0,-1 3-1,-2 3 6,1 1-1,0 0 1,1-1-1,-1 18 0,2-9-38,-1-8 24,1 1 0,0 0 0,1 0 0,0-1 0,1 1 0,4 17 0,-5-24-17,0-1 1,1 0-1,-1 0 0,0 0 0,1 0 0,-1 0 0,1-1 0,0 1 0,0 0 0,-1-1 0,1 1 1,0-1-1,0 0 0,1 1 0,-1-1 0,0 0 0,0 0 0,0-1 0,1 1 0,-1 0 0,0-1 0,1 1 1,-1-1-1,1 0 0,-1 0 0,0 0 0,1 0 0,-1 0 0,1-1 0,-1 1 0,0 0 0,1-1 0,-1 0 1,3-1-1,-2 1 1,0-1 1,0 1-1,0-1 0,-1 0 1,1 0-1,0 0 1,-1 0-1,1-1 1,-1 1-1,0-1 1,0 1-1,0-1 0,0 0 1,0 0-1,-1 0 1,1 0-1,-1 0 1,0 0-1,0 0 1,0-1-1,0 1 0,0 0 1,0-5-1,2-10-15,-1-1-1,1-33 1,-3 52 20,0-9 18,0 0-1,0 0 1,0-1 0,-1 1-1,-1 1 1,0-1 0,-3-12-1,3 18-12,0 1 0,1-1 0,-1 1 0,0 0 0,0-1 0,0 1 0,0 0 0,-1 0 0,1 1 0,-1-1 0,1 0 0,-1 1 0,1 0 0,-1-1 0,0 1 0,0 0 0,0 0 0,1 1 0,-1-1 0,0 0 0,0 1 0,0 0 0,0 0 0,0 0 0,0 0 0,-3 1 0,3-1-48,0 0 0,1 0-1,-1 0 1,0 1 0,0-1 0,1 1-1,-1-1 1,1 1 0,-1 0 0,0 0-1,1 1 1,0-1 0,-1 0 0,1 1-1,0-1 1,0 1 0,0 0 0,0 0-1,0 0 1,0 0 0,0 0 0,1 0-1,-1 0 1,1 1 0,-2 3 0,-1 4-643,0 0-1,1 0 1,0 1 0,1-1 0,-1 12-1,-2 7-2675,-4 10-5010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 13499,'0'0'12617,"-1"0"-12588,1 0 1,0 0-1,-1 0 0,1 0 0,-1 0 0,1 0 1,0 0-1,-1 0 0,1 0 0,0-1 1,-1 1-1,1 0 0,-1 0 0,1 0 0,0-1 1,0 1-1,-1 0 0,1 0 0,0-1 0,-1 1 1,1 0-1,0 0 0,0-1 0,0 1 0,-1 0 1,1-1-1,0 1 0,0 0 0,-1-1 0,9 1 102,0 0 0,0 0-1,0 1 1,0 1-1,0-1 1,-1 1 0,1 0-1,10 6 1,22 4 236,112 17 154,-87-25-2781,-63-35-10372,-2 7 2077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3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881 235 6529,'0'0'13399,"-3"30"-12663,0 5-519,0 4 157,-2 0 0,-18 71 0,13-74 16,2 1 1,1 0-1,-4 71 0,11-107-371,0 0 0,1 0-1,-1-1 1,1 1 0,-1 0 0,1 0 0,-1-1 0,1 1 0,0 0 0,-1-1 0,1 1 0,0-1 0,-1 1 0,1-1 0,0 1-1,0-1 1,-1 1 0,1-1 0,0 0 0,0 1 0,0-1 0,0 0 0,0 0 0,-1 0 0,1 0 0,0 0 0,0 0 0,0 0-1,2 0 1,36 0 146,-28 0-73,97 0 16,-106-26-3638,-4 2 94,-5-1-2612</inkml:trace>
  <inkml:trace contextRef="#ctx0" brushRef="#br0" timeOffset="1">1 1 7394,'0'0'9786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15331,'0'0'9793,"32"6"-8817,15 4-712,131 18 450,-15-20-162,-161-8-452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1 864,'0'0'19572,"-22"13"-18881,9-5-598,5-4-50,0 0 0,1 1 0,0-1 0,0 1 0,0 1 0,1-1 0,-1 1-1,1 0 1,1 1 0,-1 0 0,1-1 0,0 2 0,1-1 0,-1 0 0,2 1 0,-1 0-1,1 0 1,0 0 0,-3 16 0,-9 72 1064,-3 123-1,14 104 350,4-251-1315,3-21-133,2-1 0,2 1-1,2-1 1,30 91 0,-32-127-1828,4-10-7374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4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11602,'0'0'7920,"21"-2"-7487,-7 1-364,-1-1 14,0 1 0,0 0-1,1 1 1,-1 1 0,0 0-1,0 0 1,0 1 0,0 1-1,0 0 1,0 1 0,17 8-1,-24-9-26,-1 1-1,1 0 1,-1 0-1,0 1 0,-1-1 1,1 1-1,-1 0 0,0 0 1,0 1-1,0-1 0,-1 1 1,0 0-1,0 0 1,0 0-1,-1 0 0,0 0 1,0 0-1,-1 1 0,0-1 1,0 1-1,0-1 0,-1 1 1,0 0-1,0-1 1,0 1-1,-1-1 0,0 1 1,0-1-1,-1 1 0,0-1 1,0 0-1,-1 0 0,1 0 1,-1 0-1,-1 0 1,1 0-1,-1-1 0,-5 7 1,-3 3-68,-1-1 1,-1 0 0,0-1-1,0 0 1,-2-1 0,-25 15-1,31-21-380,-1 0 0,0-1-1,0-1 1,0 0 0,-1 0-1,1-1 1,-14 2 0,21-5-398,-8 0-548,8-8-4980,4-11-1377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5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14003,'0'0'8586,"-36"192"-7162,45-123-688,18 0-408,10-6-208,0-8-64,-1-11-56,-8-11-344,18-17-1024,-19-5-1553,1-11-4552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5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1 234 13483,'0'0'8132,"8"-25"-7726,-2 3-321,5-15 113,2 1-1,22-46 0,-16 50 2105,-21 37-2225,1-1-1,1 1 1,-1 0 0,0-1-1,1 1 1,0-1 0,0 1-1,2 8 1,-1 16 39,-11 57 299,-6 111 227,7-50-383,9-147-341,0-12-6258,0-7 537,0-5-3429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6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 9642,'0'0'11300,"0"0"-11288,-1 0 1,1 0-1,-1-1 1,1 1-1,-1 0 1,1 0-1,0 0 1,-1 0-1,1 0 1,-1 0-1,1 0 1,-1 0-1,1 0 1,-1 0-1,1 0 1,-1 0-1,1 0 1,-1 1-1,1-1 1,-1 0-1,1 0 1,-1 0-1,1 1 1,0-1-1,-1 0 1,1 1-1,-1-1 1,1 0-1,0 1 1,-1-1-1,1 0 1,0 1-1,0-1 1,-1 1-1,-2 7 105,0 1-1,1-1 0,0 1 0,-2 15 1,-3 14 227,2-22-193,1-5-48,1 0-1,1 0 1,-3 20-1,5-30-146,129-1 74,-128 0-23,1 0 0,-1 0 0,1 1 0,-1-1 0,1 0 0,0 1 0,-1-1 0,1 1 1,-1 0-1,0 0 0,1-1 0,-1 1 0,0 0 0,1 0 0,-1 0 0,0 0 0,0 1 1,0-1-1,0 0 0,0 0 0,0 1 0,0-1 0,0 0 0,-1 1 0,1-1 0,0 1 1,-1-1-1,1 1 0,-1-1 0,0 1 0,1 0 0,-1 1 0,1 9 142,0 0 0,0 0 0,-2 17 0,0-10 85,2 16 132,-3-1 0,-7 53 0,7-76-337,-1-1 0,0 1 0,0-1 0,-1 0-1,0 0 1,-1 0 0,0 0 0,-1-1 0,0 0 0,0 0 0,-1-1 0,-10 10-1,16-16-102,-1 0-1,1 0 1,-1-1-1,1 1 1,-1 0-1,0-1 1,0 0-1,0 1 1,0-1-1,0 0 1,0 0-1,0 0 1,0 0-1,0-1 1,-1 1-1,1 0 1,0-1-1,0 0 1,-1 1-1,1-1 1,0 0-1,-1 0 1,1 0-1,0-1 1,-4 0 0,4 0-262,0-1 0,0 1 0,0-1 1,0 0-1,0 0 0,1 0 1,-1 0-1,0 0 0,1 0 0,-1 0 1,1-1-1,0 1 0,0 0 1,0-1-1,0 1 0,0-1 0,1 1 1,-1-1-1,0-3 0,-8-42-5664,0-1-1433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10642,'0'0'10483,"156"-3"-9963,-101 3-520,-9 3-304,18 13-1297,-18 1-2888,-10 2-3809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6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0 210 5753,'0'0'17132,"202"25"-16932,-156-23-200,0-2-328,-10 0-520,-8 0-809,-19 0-735,-9-19-1649,0-6-776,0-2-2049</inkml:trace>
  <inkml:trace contextRef="#ctx0" brushRef="#br0" timeOffset="1">193 1 3145,'0'0'18228,"27"179"-17828,-8-133-280,-1-4-120,0-7-160,1-7-769,-1-12-903,-9-7-2745,10-9-1616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12587,'0'0'6472,"28"8"-5707,88 30-421,-106-35-305,0 1 0,-1 1 0,0-1 0,0 2 0,0-1-1,0 1 1,-1 1 0,0-1 0,0 1 0,-1 1 0,11 13 0,-15-17 37,1 1 1,-1 0 0,-1 0 0,1 0 0,-1 0 0,0 1 0,0-1 0,0 1 0,-1-1 0,0 1 0,0 0 0,0-1 0,-1 1 0,0 0 0,0-1 0,0 1 0,-1 0 0,-2 8 0,1-7-25,-1 0 0,-1 0 1,0-1-1,0 1 0,0-1 1,0 0-1,-1 0 1,0 0-1,-1-1 0,1 1 1,-1-1-1,0-1 0,0 1 1,0-1-1,-13 6 0,-8 4-64,0-1-1,-46 13 1,48-18-333,0-1 1,-1-1-1,-26 3 1,-4-10-7727,47-2 712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14931,'0'0'6794,"-9"173"-5218,9-101-696,0 2-504,19-5-280,-1-9-96,0-10-200,1-12-648,8-19-1328,1-8-2321,-10-11-2689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4425,'0'0'15927,"18"24"-14561,8 8-775,6 8 502,46 72 1,-58-77-853,-2 1-1,-1 0 1,-2 1 0,-2 1 0,-1 0 0,-2 1-1,-2 0 1,-1 0 0,-2 1 0,0 60-1,-5-52 128,-9 64 0,6-92-262,-1 0-1,-1 0 1,-1 0 0,-1-1-1,-14 31 1,-60 94 479,69-127-489,0 0 0,-1-1 0,0 0 1,-1-1-1,-31 24 0,43-38-780,0 0 0,0 0 1,0 0-1,0-1 0,0 1 0,0-1 1,0 0-1,-1 1 0,1-1 0,0 0 1,0 0-1,-5-1 0,0 1-1864,-12 0-5601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3633,'0'0'18590,"21"4"-18312,71 13-238,-82-15-108,0 1 0,-1 0 0,1 1 1,-1 0-1,1 0 0,12 9 0,-20-12 48,0 0 1,-1 1-1,1-1 1,0 0-1,-1 1 1,1-1-1,0 1 1,-1-1-1,0 1 0,1 0 1,-1-1-1,0 1 1,0 0-1,0 0 1,0 0-1,0 0 1,0 0-1,-1 0 0,1 0 1,-1 0-1,1 0 1,-1 0-1,0 1 1,0-1-1,0 0 0,0 0 1,0 0-1,-1 0 1,0 4-1,0-4-16,0 0 0,-1 0-1,1 0 1,-1 0 0,1-1-1,-1 1 1,0 0 0,1-1-1,-1 0 1,0 1 0,0-1-1,0 0 1,0 0 0,0 0-1,-4 1 1,-41 14-258,26-10 218,-40 13 123,58-18 864,32 2 198,-21-2-960,0 1-1,0 0 0,0 0 0,-1 1 0,1 0 1,-1 0-1,1 1 0,-1 0 0,0 0 0,0 1 0,-1 0 1,1 0-1,-1 1 0,0-1 0,9 13 0,-9-9-20,-1 0-1,0 0 0,-1 0 0,0 0 1,-1 1-1,1-1 0,-2 1 0,1 0 0,-2 0 1,1 0-1,-1 0 0,-1 16 0,0-14-53,1-4-43,0 0 0,-1 0 0,-1 0 0,1 0 0,-1 0 0,0 0 0,-1 0 0,0-1-1,0 1 1,-1 0 0,0-1 0,0 0 0,0 0 0,-7 9 0,3-6-164,-1-1 0,1 0 0,-2 0 0,0-1 0,0 0 0,0 0 0,-1-1 0,0 0 0,0-1 0,-1 0 0,1-1 0,-2 0 1,1-1-1,0 0 0,-17 3 0,26-6-83,0-1 0,0 0 0,1 1 0,-1-1 0,0 0 0,0 0 0,0 0 0,0-1 0,0 1 0,0 0 1,1-1-1,-1 1 0,0-1 0,0 0 0,1 0 0,-1 1 0,0-1 0,1 0 0,-1 0 0,1 0 0,-1-1 0,1 1 0,-2-2 1,-12-25-6974,-2-9-3431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4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12227,'0'0'6646,"20"27"-5319,-12-17-1176,21 28 575,-2 2 0,-1 1 0,39 85-1,-28-33-203,-4 1-1,-4 2 0,-5 1 0,-3 1 1,-5 1-1,-4 1 0,-3 196 1,-10-272-449,-2-1 1,-1 0 0,-1 1-1,0-1 1,-2-1 0,-1 1 0,-1-1-1,0-1 1,-2 0 0,0 0-1,-2-1 1,0 0 0,-1-1 0,-1-1-1,-1 0 1,0-1 0,-31 24-1,36-34-258,1-1-1,-1 0 1,0-1-1,0 0 0,0-1 1,-1 0-1,1-1 0,-1 0 1,-15 1-1,20-3-237,1-1 0,-1 0 1,0 0-1,0 0 0,1-1 0,-1 0 0,-12-4 0,16 4-111,0 0 0,0-1-1,-1 1 1,1-1-1,0 0 1,1 0 0,-1 0-1,0 0 1,0 0-1,1 0 1,0-1 0,-1 0-1,1 1 1,0-1-1,-3-5 1,-5-19-7755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6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1 11827,'0'0'9362,"-8"6"-8412,-6 7-669,0 0-1,1 2 0,0-1 0,1 2 0,0-1 1,-11 23-1,-56 116 1062,73-142-1273,-29 72 210,3 1 0,5 2-1,3 1 1,4 0 0,3 2-1,-7 152 1,21 6 155,4-229-426,1-1-1,1 0 1,0 0 0,1 0 0,1 0 0,1-1 0,0 1 0,1-1 0,1-1 0,1 0 0,0 0 0,1 0 0,1-1-1,0-1 1,21 21 0,-29-32-102,-1 0-1,1 0 0,0 0 0,0-1 1,0 1-1,0-1 0,0 0 0,1 0 1,-1 0-1,1 0 0,-1 0 0,1-1 1,0 0-1,0 0 0,-1 0 0,1 0 1,0 0-1,0-1 0,0 0 0,0 1 1,7-2-1,-8-3-409,0-1 0,0 0 1,-1 1-1,0-1 0,1 0 0,-2 0 1,1 0-1,0-1 0,1-9 1,0 2-1127,8-20-4394,-2 2-2031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7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11402,'0'0'9739,"-15"22"-9570,-46 71-18,57-86-113,1 0 0,0 0 0,1 0 1,0 0-1,0 1 0,0-1 1,1 0-1,0 1 0,1-1 1,0 1-1,0 0 0,0-1 0,2 10 1,0 13 81,-1-26-121,-1 0 0,1 0 1,0 0-1,0 0 0,0 0 0,0 0 1,1 0-1,-1 0 0,1-1 0,0 1 1,0-1-1,1 1 0,-1-1 0,1 0 1,-1 0-1,1 0 0,0 0 0,0-1 1,0 1-1,1-1 0,-1 1 1,0-1-1,1 0 0,0-1 0,-1 1 1,1-1-1,0 1 0,0-1 0,0 0 1,0 0-1,0-1 0,5 1 0,-2 0-81,1 0 0,0 0 0,0-1 0,0 0 0,-1-1 0,1 1 0,0-1 0,0-1-1,-1 0 1,1 0 0,-1 0 0,1-1 0,-1 0 0,0 0 0,0-1 0,9-7-1,-11 7 29,0 0 1,-1-1-1,1 0 0,-1 0 0,-1 0 0,1 0 0,0-1 0,-1 0 0,0 1 0,-1-1 0,1 0 0,-1-1 0,1-5 0,0-5 414,-1 0-1,0 0 0,-2-26 0,0 25 674,1 33-987,0 0-1,1 0 0,1 0 0,1 0 1,0 0-1,1 0 0,1-1 0,0 0 1,8 13-1,1 0 36,1-2-1,1 0 1,35 38-1,-45-56-56,0 0 0,0-1 0,1 1 0,0-2-1,0 1 1,0-1 0,1 0 0,0-1 0,13 5-1,-19-8-21,0 0 0,0 0 0,-1-1 0,1 1 0,0-1 0,0 1 0,1-1 0,-1 0 0,0 0 0,0 0 0,0 0 0,0-1 0,0 0 0,0 1-1,-1-1 1,1 0 0,0 0 0,0 0 0,0-1 0,-1 1 0,1-1 0,0 1 0,-1-1 0,0 0 0,1 0 0,-1 0 0,0 0 0,0-1 0,0 1 0,0 0 0,-1-1-1,1 0 1,2-4 0,0-4-38,0 0-1,0 0 0,-1-1 1,0 1-1,-1-1 0,0 0 0,-1 0 1,-1 0-1,0 1 0,-2-21 1,1 23 1,0-1 0,-1 0 0,-1 1 0,1-1 0,-1 1 0,-1 0 0,0 0 0,0 0 1,0 0-1,-1 1 0,-1 0 0,0 0 0,-9-10 0,6 8 81,-1 0 0,-1 1 0,0 1 0,0 0 0,-1 0 0,0 1 0,0 1 0,0 0 0,-1 0 0,0 1 0,0 1 0,-1 0 0,1 1 0,-1 1 0,1 0 0,-21-1 0,33 3-47,1 0 1,0 0-1,0 0 1,-1 0 0,1 0-1,0 0 1,-1 0 0,1 0-1,0 0 1,-1 0-1,1 0 1,0 0 0,-1 0-1,1 0 1,0 0-1,-1 0 1,1 0 0,0 1-1,0-1 1,-1 0-1,1 0 1,0 0 0,-1 0-1,1 1 1,0-1-1,0 0 1,0 0 0,-1 1-1,1-1 1,0 0-1,0 0 1,0 1 0,-1-1-1,1 0 1,0 1-1,0-1 1,0 0 0,0 0-1,0 1 1,0-1-1,0 0 1,0 1 0,0-1-1,0 0 1,0 1 0,0-1-1,0 0 1,0 1-1,0-1 1,0 0 0,0 1-1,0-1 1,0 0-1,0 0 1,1 1 0,-1-1-1,0 0 1,0 1-1,0-1 1,0 0 0,1 0-1,-1 1 1,0-1-1,1 0 1,16 18-66,0-11 78,0 0 1,0 0 0,1-2-1,-1 0 1,1-1-1,0-1 1,1-1 0,-1 0-1,20-2 1,-18 1 11,1 0 0,-1 1 0,0 0 0,0 2 0,0 1 0,35 13 0,-52-16 18,0-1-1,0 1 0,0 1 0,-1-1 0,1 0 0,-1 1 0,0-1 1,1 1-1,-1 0 0,0 0 0,-1 0 0,1 0 0,0 0 1,-1 0-1,0 0 0,1 0 0,-1 1 0,-1-1 0,1 0 0,0 1 1,-1-1-1,0 1 0,0-1 0,0 0 0,0 5 0,-1-2-11,1 1 0,-1 0-1,0-1 1,-1 1-1,1-1 1,-1 1 0,-1-1-1,1 0 1,-1 0-1,0 0 1,-1 0 0,-4 6-1,-70 64-3424,75-67 675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12227,'0'0'8324,"22"14"-8064,17 9-178,-8-5 108,49 36 1,-74-50-91,0 1 1,0 0-1,0 0 0,-1 1 1,0-1-1,0 1 0,0 1 1,0-1-1,-1 1 1,0-1-1,-1 1 0,0 0 1,0 0-1,0 1 0,-1-1 1,0 1-1,0-1 0,-1 1 1,0 0-1,0-1 1,-1 1-1,0 0 0,0 0 1,-1 0-1,0-1 0,0 1 1,-1 0-1,0-1 0,0 0 1,-1 1-1,0-1 1,0 0-1,-1 0 0,-5 8 1,-4 2-6,0-1 0,-2 0 1,0-1-1,-19 16 0,27-26-206,1 1-1,-1-2 1,-1 1-1,1-1 0,-1 0 1,1 0-1,-1-1 1,0 0-1,0 0 1,-1-1-1,1 0 1,-17 1-1,24-3-22,0-1-1,0 1 1,1 0 0,-1-1-1,0 1 1,0-1 0,1 1-1,-1-1 1,1 1 0,-1-1-1,0 1 1,1-1 0,-1 0-1,1 1 1,-1-1 0,1 0-1,0 1 1,-1-1 0,1 0-1,0 0 1,-1 1 0,1-1-1,0 0 1,0 0 0,0 0-1,-1 1 1,1-1 0,0 0-1,0 0 1,0 0 0,1 0-1,-1-36-3907,0 26 1695,0-30-5513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8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11090,'0'0'7994,"-55"190"-6009,55-108-313,0 4-728,19-9-416,-1-9-176,10-13-136,-1-16-216,1-17-296,17-22-1112,1 0-2433,0-19-3000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8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12915,'0'0'9604,"19"15"-9407,57 52-147,-72-63-40,0-1-1,0 1 0,-1 0 1,1 0-1,-1 0 1,0 0-1,0 1 0,-1-1 1,1 1-1,-1 0 0,0-1 1,0 1-1,0 0 1,-1 0-1,0 1 0,0-1 1,0 0-1,-1 0 1,0 0-1,0 1 0,0-1 1,-1 8-1,0 11 137,0-16-66,1 0 0,-1 0 0,-1 0 0,0 0 0,0-1 0,0 1 0,-1-1 0,-7 14 0,-39 58 755,37-63-580,1 0 1,1 1-1,0 1 1,-11 29-1,17-32-111,1-1-1,1 2 1,1-1 0,0 0-1,1 20 1,0-17-147,0-17-43,0 1-1,1-1 1,-1 0-1,0 0 1,0 0-1,1-1 1,-1 1-1,1 0 1,-1 0-1,1 0 1,-1 0-1,1 0 1,-1 0-1,1 0 1,0-1-1,-1 1 1,1 0-1,0-1 1,0 1-1,0 0 1,-1-1-1,1 1 1,0-1-1,0 1 1,0-1-1,0 0 1,0 1-1,0-1 0,0 0 1,0 0-1,0 0 1,0 1-1,0-1 1,0 0-1,0 0 1,0 0-1,0-1 1,0 1-1,0 0 1,0 0-1,0-1 1,0 1-1,0 0 1,1-1-1,44-15-2348,-39 12 1508,1 0-1,-2 0 0,1 0 1,11-11-1,20-25-5531</inkml:trace>
  <inkml:trace contextRef="#ctx0" brushRef="#br0" timeOffset="1">258 122 1016,'0'0'21861,"174"93"-21565,-119-65-232,-9-3-64,0-3-368,-10-11-440,-8-9-1137,-10-2-2256,-9-27-408,-9-3-1680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9898,'0'0'10058,"0"170"-8793,0-106-481,0-1-400,0 0-256,0-8-128,9-8-720,19-20-1297,-10-10-2496,-9-14-1096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9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96,'0'0'20419,"29"16"-19799,94 53-304,-109-62-224,-1 1-1,-1 0 1,1 0 0,-1 2-1,-1-1 1,0 2-1,0-1 1,-1 2 0,16 22-1,-21-26 34,-1 1 0,0 0 1,-1 1-1,0-1 0,0 0 0,-1 1 0,0 0 1,-1 0-1,0-1 0,-1 1 0,0 0 0,0 0 1,-3 14-1,1-18-63,1 0 1,-1 0-1,-1 0 1,1 0 0,-1 0-1,0 0 1,0-1-1,0 1 1,-1-1-1,0 0 1,0 0-1,-1 0 1,1-1 0,-1 0-1,0 0 1,0 0-1,0 0 1,-11 5-1,5-3-208,1-1 0,-1 0 1,0 0-1,0-1 0,-1-1 0,1 0 0,-1 0 0,0-1 0,-18 0 0,29-2 22,0-1 0,0 1 0,0-1 0,0 1 0,0-1 1,0 1-1,0-1 0,0 0 0,0 0 0,0 1 0,0-1 0,0 0 0,0 0 0,0 0 0,1 0 0,-1 0 0,0 0 0,1 0 1,-1 0-1,1 0 0,-1 0 0,1-1 0,0 1 0,-1 0 0,1 0 0,0 0 0,0-1 0,0 1 0,0 0 0,0 0 0,0 0 1,0-3-1,0-3-981,0 1 1,1-1 0,-1 0 0,1 0 0,4-12 0,18-24-8126</inkml:trace>
  <inkml:trace contextRef="#ctx0" brushRef="#br0" timeOffset="1">422 1 8754,'0'0'10714,"-55"173"-8673,55-104-313,0 0-792,0-3-584,9-11-208,10-9-144,-1-13-144,10-11-976,8-22-1233,1 0-2600,-10-16-2808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9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10818,'0'0'10202,"23"17"-10100,118 83-67,-140-99-37,0-1 1,0 1-1,0-1 1,1 1-1,-1 0 1,0-1 0,0 1-1,0 0 1,0 0-1,0-1 1,-1 1 0,1 0-1,0 0 1,0 0-1,0 0 1,-1 0-1,1 0 1,-1 0 0,1 1-1,-1-1 1,1 0-1,-1 0 1,0 0 0,1 1-1,-1-1 1,0 0-1,0 2 1,-1-2-24,0 0 0,0 0 0,0 1 0,0-1-1,0 0 1,-1 0 0,1 0 0,0-1 0,-1 1 0,1 0 0,-1 0 0,1-1 0,-1 1 0,1-1 0,-1 1-1,1-1 1,-3 0 0,-16 4-346,1-2 0,-26 0 0,39-2 270,-69 3 278,73-3 509,13 6-89,15 1-13,-1 2 0,1 1 0,36 19 0,-56-25-470,1 0 0,-1 0 0,0 1 0,0-1 0,0 1 0,0 1 0,-1-1 0,0 1 0,0 0 0,-1 0 0,0 0 1,0 1-1,0 0 0,-1 0 0,0 0 0,0 0 0,2 11 0,-1-3 42,-2 1 0,0 0 0,-1 0 0,0 0 0,-1 0 0,-1 0 0,-1-1 0,0 1 0,-5 16 0,5-23-178,-1 0 0,0-1-1,-1 1 1,0-1 0,0 0 0,-1 0 0,0-1-1,0 1 1,-1-1 0,0 0 0,0-1 0,-1 1-1,1-1 1,-1-1 0,-1 1 0,1-1 0,-11 5-1,16-8-108,0-1-1,-1 0 1,1 0-1,-1 0 1,1 0-1,-1 0 1,1 0 0,-1 0-1,1-1 1,-1 0-1,0 1 1,1-1-1,-1 0 1,0 0-1,1-1 1,-1 1-1,1 0 1,-1-1-1,0 1 1,1-1-1,-4-1 1,3-1-444,1 1 0,-1 0 0,0-1 0,1 1 0,0-1-1,-1 0 1,1 1 0,0-1 0,0 0 0,1 0 0,-1-1 0,1 1 0,-1 0 0,-1-7 0,-7-36-8326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43 11242,'0'0'9261,"-19"-7"-8454,-62-21 21,78 27-731,0 0 1,0 0-1,0 0 1,0 0-1,0 0 1,1 1-1,-1-1 0,-1 1 1,1 0-1,0 0 1,0 0-1,0 0 1,0 0-1,0 1 0,0 0 1,0-1-1,1 1 1,-1 0-1,0 0 1,0 1-1,0-1 0,1 0 1,-1 1-1,1 0 1,-3 2-1,1 0-27,1 1 1,0 0-1,0 0 0,0 1 0,0-1 1,1 0-1,0 1 0,0-1 0,-1 7 1,-1 3 95,-4 19-53,2 0 0,1 1-1,1-1 1,2 1 0,2 0-1,1 0 1,6 38 0,3-16-111,3-1 1,36 101 0,-28-98-2,-3 1 0,12 69-1,-27-111-1,-1-1 0,-1 1 0,0 0 0,-1-1 0,-1 1 0,-6 29 0,6-42-13,0 0-1,-1 1 0,1-1 0,-1 0 0,-1 0 0,1 0 0,-1-1 0,1 1 0,-1-1 0,-1 1 0,1-1 0,-1 0 1,0 0-1,1 0 0,-2-1 0,1 1 0,0-1 0,-1 0 0,1 0 0,-1-1 0,0 1 0,0-1 0,0 0 0,0-1 1,-7 2-1,-1 0-61,-1-1 1,1-1 0,-1 0 0,-15-1 0,25 0 62,0 0-1,0 0 1,1-1 0,-1 1-1,0-1 1,1 0 0,-1 0-1,1 0 1,-1 0-1,1 0 1,0-1 0,-1 0-1,1 0 1,0 0 0,0 0-1,0 0 1,0 0-1,1-1 1,-5-4 0,7 6 4,-1 1 0,1 0 0,0-1 1,0 1-1,-1 0 0,1 0 0,0-1 0,0 1 1,0-1-1,0 1 0,-1 0 0,1-1 0,0 1 1,0 0-1,0-1 0,0 1 0,0 0 0,0-1 1,0 1-1,0-1 0,0 1 0,0 0 1,0-1-1,0 1 0,0 0 0,1-1 0,-1 1 1,0 0-1,0-1 0,0 1 0,0 0 0,1-1 1,-1 1-1,0 0 0,0-1 0,1 1 0,-1 0 1,0 0-1,0-1 0,1 1 0,-1 0 0,0 0 1,1 0-1,-1-1 0,0 1 0,1 0 1,-1 0-1,1 0 0,-1 0 0,0 0 0,1 0 1,23-1-244,-16 2 311,20-1-65,0 0-1,0 2 1,0 2 0,-1 0-1,33 10 1,-51-11 38,0 0 0,0 1 1,-1-1-1,1 2 0,-1-1 0,0 1 1,-1 0-1,1 1 0,-1 0 1,0 0-1,0 1 0,-1-1 0,0 2 1,0-1-1,-1 0 0,0 1 0,0 0 1,0 1-1,5 15 0,-5-9 38,-2 0 0,0 0-1,0 1 1,-1-1 0,-1 0 0,-1 1 0,0-1-1,-1 1 1,-1-1 0,0 0 0,-5 16 0,-4 11 21,-3-1 0,-30 65 0,-39 59 40,44-91 168,3 1 0,-30 92 0,60-149-241,1 0-1,1 0 0,1 1 1,0 0-1,1 0 0,2 0 1,0 0-1,1 0 0,4 25 1,-3-38-56,0-1 0,1 1 0,0 0 0,1-1 0,-1 0 0,1 0 0,0 0 0,0 0 0,0-1-1,1 1 1,-1-1 0,1 0 0,10 6 0,-1-1-269,1 0 1,0-1-1,1-1 0,16 6 0,-25-10-135,1-1 0,0 0 1,-1-1-1,1 0 1,0 0-1,11 0 0,-16-1-249,1-1 0,0 1 0,0-1 0,-1 0-1,1 0 1,0 0 0,-1 0 0,1 0 0,-1-1 0,4-2 0,21-20-7911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7:59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12995,'0'0'6691,"14"33"-5091,100 234 1731,6 75-1226,-113-320-2003,14 48 207,-4 1-1,-3 1 0,-3 1 0,-3-1 1,-4 1-1,-7 121 0,-2-163-229,-1 1-1,-2-1 1,-1 0-1,-1-1 1,-1 0 0,-2-1-1,-1 0 1,-2-1-1,0-1 1,-2 0-1,-25 29 1,36-48-132,0-1-1,0 1 0,-1-1 1,1-1-1,-1 1 1,-13 6-1,20-12-468,2-7-768,0 1 765,0-1 1,1 0-1,0 0 0,0 1 0,0-1 0,1 1 0,-1-1 0,1 1 0,1 0 0,-1 0 0,1 1 0,8-9 0,-8 8-205,32-39-6323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15363,'0'0'9202,"202"61"-9082,-156-56-120,-10-5-488,-8 0-816,-1-5-873,-8-42-599,-10 3-2833,-9 0-5282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0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13243,'0'0'7657,"0"179"-5416,0-99-385,0-6-791,9-5-641,9-14-424,10-14-64,-1-16-1193,1-11-3752,8-12-6905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1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14563,'0'0'6449,"-64"152"-4928,36-1-161,1 50-416,-1 16-248,28-36-23,-18-51 23,18-51-208,0-18-136,0-1-280,18-2-72,-9-6-264,10-24-696,26-28-889,-8-25-2848,-9-19-2096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1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13099,'0'0'8475,"26"26"-7907,84 85-249,-102-103-230,0 0 0,0 0 0,-1 1 1,-1 0-1,1 0 0,-1 0 0,-1 1 1,0 0-1,0 0 0,-1 1 0,0-1 1,-1 1-1,0 0 0,-1 0 0,0 0 0,-1 0 1,0 0-1,0 1 0,-3 19 0,2-31-85,0 9 65,-1-1-1,0 0 1,-1 0 0,0 0-1,0 0 1,0 0-1,-1-1 1,0 1 0,-1-1-1,0 1 1,0-1-1,0 0 1,-1-1-1,0 1 1,-1-1 0,1 0-1,-1 0 1,-8 6-1,5-5-97,1-1-1,-1 0 1,-1 0-1,1-1 1,-1 0-1,0-1 1,0 0-1,0-1 0,-1 0 1,1 0-1,-1-1 1,1 0-1,-18 0 1,27-2-72,0 0 1,-1 0-1,1 0 1,-1 0-1,1 0 0,-1 0 1,1-1-1,0 1 1,-1 0-1,1-1 1,0 1-1,-1-1 1,1 1-1,0-1 1,-1 0-1,1 1 0,0-1 1,0 0-1,0 0 1,0 0-1,0 0 1,0 0-1,0 0 1,0 0-1,0 0 1,-1-3-1,1 1-379,0-1 0,0 0 0,1 0 0,-1 0 0,1 0 0,0 0-1,0-6 1,0 0-131,3-41-5625,13 2-3636</inkml:trace>
  <inkml:trace contextRef="#ctx0" brushRef="#br0" timeOffset="1">377 31 13243,'0'0'7313,"-37"192"-5104,37-115-721,0 0-568,0-5-392,10-9-287,8-14-161,0-16-80,1-16-665,17-14-879,1-12-2273,0-24-1864,-1-5-3217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10338,'0'0'11916,"9"21"-11554,5 15-246,36 74 357,-48-106-450,0 0 1,-1 0-1,0 0 1,1 0-1,-1 0 0,-1 0 1,1 0-1,-1 1 0,1-1 1,-1 0-1,0 0 1,-1 1-1,1-1 0,-1 0 1,0 0-1,-2 6 0,-2 4 117,-1 0-1,0-1 0,-13 19 0,13-23-20,0 0 0,0 1-1,1 0 1,1 0-1,0 0 1,0 1-1,-2 10 1,4-8 51,1 0 0,0 1 0,1-1 0,0 0 0,4 26 0,-3-38-177,0 1-1,0-1 1,0 1-1,0-1 0,0 1 1,0-1-1,1 0 1,-1 1-1,0-1 0,1 0 1,-1 0-1,1 0 1,-1 0-1,1 0 1,0 0-1,-1-1 0,1 1 1,0-1-1,-1 1 1,1-1-1,0 1 0,0-1 1,-1 0-1,4 0 1,1 1-181,0-1 1,0 0 0,0 0-1,0-1 1,0 1 0,0-1-1,8-3 1,-3-1-584,0 0 0,0-1 0,-1 0 1,0-1-1,0 0 0,0-1 0,12-12 0,16-21-5171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2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12163,'0'0'10114,"183"146"-10114,-146-132-88,-10-6-824,1-8-1193,-10-6-2256,-9-13-1088</inkml:trace>
  <inkml:trace contextRef="#ctx0" brushRef="#br0" timeOffset="1">184 1 8706,'0'0'10618,"-28"173"-8641,19-110-489,9-2-760,0-9-440,0-11-288,0-8-96,9-16-1112,19-17-1273,-1 0-2496,1-6-1424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1 421 9274,'0'0'9957,"9"-27"-8702,74-202 354,-74 199-1294,0-1-1,5-38 1,-8 37-8,-4 29 684,-1 14-417,2 36-260,-2 65-122,-2 6 106,4 145-105,-3-258-273,1 0 0,0 0 0,0 0-1,0-1 1,0 1 0,1 0 0,0-1 0,0 1 0,0-1-1,1 0 1,-1 1 0,1-1 0,0 0 0,0-1-1,0 1 1,1 0 0,-1-1 0,1 0 0,5 4 0,-6-6-167,0 1 1,-1-1 0,1 0 0,0 0 0,0 0-1,0 0 1,0 0 0,0-1 0,0 1 0,0-1-1,1 0 1,-1 0 0,3 0 0,-2-1-291,-1 1 1,1-1-1,0 0 1,-1-1-1,1 1 1,-1-1-1,1 1 1,-1-1-1,0 0 1,0 0-1,0-1 1,5-3-1,21-27-8113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9914,'0'0'7528,"7"29"-5893,21 63 885,67 149 0,-46-138-1244,63 183 1,-99-244-1039,-3 1 1,0 1 0,-3-1 0,-2 1 0,-2 1 0,-1-1 0,-7 68 0,1-96-238,0 0 1,0 0 0,-2 0-1,0-1 1,-1 1-1,0-1 1,-1-1 0,-1 0-1,0 0 1,-1 0 0,-1-1-1,0-1 1,-1 0-1,0-1 1,0 0 0,-1 0-1,-1-2 1,-15 10-1,7-13-1018,22-6 928,0 0-1,-1 0 0,1 0 0,0 0 0,-1-1 0,1 1 0,0 0 0,0 0 1,-1 0-1,1-1 0,0 1 0,0 0 0,-1 0 0,1-1 0,0 1 0,0 0 0,0-1 1,0 1-1,-1 0 0,1-1 0,0 1 0,0 0 0,0-1 0,0 1 0,0 0 0,0-1 1,0 1-1,0 0 0,0-1 0,0 1 0,0 0 0,0-1 0,0 0 0,1-2-742,0-1 0,1 0 0,-1 1 0,1-1 0,-1 0-1,1 1 1,0 0 0,4-5 0,20-22-8447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3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11522,'0'0'11971,"0"3"-12067,0 8-480,0 8-720,0 3-921,0-6-4344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5329,'0'0'11461,"-5"0"-10527,3-1-613,0 1 0,1 0 0,-1 0 0,0 0 0,0 1 0,1-1 0,-1 0 0,0 1 0,1-1 0,-1 1 0,0 0 0,1-1 0,-1 1 0,1 0 0,-1 0 0,1 0 0,-1 0 0,1 0 0,0 0 0,0 0 0,-1 1 0,-1 2 0,-8 20-895,2 13 774,1 1 0,2 0 0,1 1 0,3-1-1,0 1 1,7 51 0,-1-56-143,3 0-1,0-1 0,3 0 0,0 0 1,2-1-1,18 34 0,-15-34-39,-1 0 0,-1 0 0,-2 2-1,-2-1 1,10 69 0,-18-88 2,2 12 17,-1 1-1,-1 0 1,-2-1-1,0 1 1,-2 0-1,-8 31 1,9-52-20,0-1 1,-1 0-1,0 0 0,0 0 1,0-1-1,-1 1 0,1-1 1,-1 1-1,0-1 0,-1-1 1,1 1-1,-6 4 0,8-7-104,0 0 0,0 1 0,0-1 0,-1 0 1,1 0-1,0 0 0,0 0 0,-1-1 0,1 1 0,0 0 0,-1-1 0,1 0 0,0 0 0,-1 1 0,1-1 0,-1-1 0,1 1 0,0 0 0,-1-1 0,1 1 0,0-1 0,-1 1 1,1-1-1,0 0 0,0 0 0,0 0 0,0-1 0,-1 1 0,2 0 0,-1-1 0,0 1 0,0-1 0,-1-2 0,-9-12-2104,1-1 0,1 0 0,-11-27 0,1-6-4875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4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15283,'0'0'8813,"8"0"-8617,13 1-184,0 1 1,0 0 0,0 1-1,34 11 1,-44-11-13,-1 0 1,0 1 0,-1 0 0,1 1 0,-1 0 0,0 1-1,0-1 1,0 2 0,-1-1 0,0 1 0,0 1-1,7 8 1,-11-10 7,-1 1 1,1 0-1,-1 0 0,-1 1 1,1-1-1,-1 0 0,-1 1 0,1 0 1,-1-1-1,0 1 0,-1 0 0,0-1 1,-1 11-1,-1-1 81,0 0-1,-1 0 1,0 0-1,-12 31 1,5-26-95,0 0-1,-2 0 1,0-1 0,-2-1-1,0 0 1,-1 0 0,-1-2-1,-1 0 1,-1-1 0,0-1-1,-40 28 1,18-27-921,40-17 814,-1 1 0,0-1 0,0 0 0,0 0-1,0 0 1,0 0 0,0 0 0,0 0 0,0 0 0,0-1 0,1 1 0,-1 0 0,0 0 0,0-1 0,0 1 0,0-1-1,1 1 1,-1-1 0,0 1 0,0-1 0,1 1 0,-1-1 0,0 1 0,1-1 0,-1 0 0,1 0 0,-1 1-1,0-1 1,1 0 0,0 0 0,-1 0 0,1 1 0,0-1 0,-1 0 0,1 0 0,0 0 0,0 0 0,0 0 0,-1-1-1,0-26-6520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4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14595,'0'0'8530,"-46"182"-7202,46-108-608,10-2-336,17-6-191,10-6-137,-1-13-56,-8-11-449,18-12-855,0-24-2633,-1 0-1424,-8 0-2000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5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0 165 8586,'0'0'12811,"2"-14"-12529,-1 2-243,-1 5-22,1 0 0,0 0-1,0 0 1,0 0 0,1 0 0,0 0 0,1 1-1,-1-1 1,8-12 0,-6 13 137,-1-1 0,0 0 0,0-1 0,-1 1 0,3-15 0,-5 21 305,2 12-101,-1-1-1,0 0 1,-1 1-1,0 0 1,-2 14-1,0 15 48,4 73 445,22 146 0,-18-229-1166,-3-23-853,-1-20-1508,-2-16-1681,0-8-2630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5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14091,'0'0'8741,"13"5"-8633,29 6-4,-21-6-58,1 0-1,-1 2 1,-1 0-1,0 2 1,22 11-1,-41-19-45,0 0 1,0-1-1,0 2 1,0-1-1,-1 0 0,1 0 1,0 0-1,0 0 1,-1 0-1,1 1 1,0-1-1,-1 0 0,0 0 1,1 1-1,-1-1 1,0 0-1,1 1 1,-1-1-1,0 1 0,0-1 1,0 0-1,0 1 1,-1-1-1,1 0 0,0 1 1,0-1-1,-1 0 1,1 1-1,-1-1 1,1 0-1,-1 1 0,0-1 1,1 0-1,-1 0 1,-1 2-1,-37 44 97,29-37-37,-52 54 357,-19 24 596,80-88-1002,0 1 1,0 0 0,0-1-1,0 1 1,1 0 0,-1 0-1,0 0 1,0 0 0,1 0-1,-1 0 1,1 0 0,-1 0-1,1 0 1,-1 0 0,1 0-1,0 0 1,0 0 0,-1 0-1,1 0 1,0 0-1,0 0 1,0 0 0,0 1-1,0-1 1,0 0 0,0 0-1,1 0 1,-1 0 0,0 0-1,1 0 1,-1 0 0,0 0-1,1 0 1,0 0 0,-1 0-1,1 0 1,-1 0 0,1 0-1,0 0 1,0 0 0,0-1-1,-1 1 1,1 0 0,0 0-1,0-1 1,0 1 0,0-1-1,0 1 1,0-1 0,0 1-1,0-1 1,0 0 0,3 1-1,6 1-2,1 1 0,0-2 0,0 0 1,15 0-1,-18-1 50,34 0-81,11-1-1030,-19 7-3324,-19 2-2241,-12 5-4240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5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10938,'0'0'11387,"55"13"-10491,-19 1-368,10 0-264,-9-6-208,-1-2-56,1-6-104,0 0-1536,-1-20-1425,-8-4-2560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6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5977,'0'0'13763,"0"176"-12082,9-110-665,0 0-600,10-5-224,-10-9-192,9-8-8,0-14-888,10-13-1273,-1-9-3112,-17-8-2681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0 292 8090,'0'0'11262,"17"-14"-10979,55-45-114,-63 51-76,-1 1-1,0-1 0,0-1 1,-1 1-1,0-1 0,-1-1 1,0 1-1,0-1 1,-1 0-1,0 0 0,-1-1 1,0 1-1,0-1 0,2-19 1,-4-27 1662,-2 56-1359,0 7 263,-2 48-416,1-13 76,4 43 1,-3-73-297,2 0-1,0-1 1,0 1-1,1-1 1,0 0 0,0 0-1,1 0 1,1 0-1,6 10 1,-11-19-28,1-1 0,0 1 0,-1-1 0,1 1 0,-1-1 0,1 0 0,0 1 0,-1-1 0,1 0 0,0 1 0,0-1 0,-1 0 0,1 0 0,0 1 0,0-1 0,-1 0 0,1 0 0,0 0 0,0 0 0,-1 0 0,1 0 0,0 0 0,0-1 0,-1 1-1,1 0 1,0 0 0,0 0 0,-1-1 0,1 1 0,0 0 0,-1-1 0,1 1 0,0-1 0,-1 1 0,1-1 0,-1 1 0,1-1 0,-1 1 0,1-1 0,-1 0 0,1 1 0,-1-1 0,1 1 0,-1-1 0,0 0 0,0 0 0,1 1 0,-1-1 0,0 0 0,0-1 0,32-99-324,-19 67 83,13-62 1,-26 90 240,-1 5 6,1 0 0,0 0 0,0 0 0,0 1 0,0-1-1,0 0 1,0 0 0,0 0 0,1 0 0,-1 0 0,0 0 0,1 0 0,-1 0 0,0 0 0,1 0-1,-1 1 1,1-1 0,-1 0 0,1 0 0,-1 0 0,1 1 0,0-1 0,0 0 0,-1 1 0,2-1-1,9 27 442,1 14-215,3 1 0,1-2 0,2 0 0,1-1 0,29 41 0,-42-71-515,0 0 0,1 0 0,0 0 0,0-1 0,1 1 1,0-2-1,0 1 0,0-1 0,1-1 0,0 1 1,15 5-1,-20-9 28,1-1 0,-1 0 0,1 0 0,-1 0 0,1 0 0,-1-1 0,1 0 0,0 0 0,-1 0 0,1 0 0,-1-1 0,1 0 0,-1 0 0,1 0-1,-1 0 1,1-1 0,-1 0 0,0 1 0,0-2 0,0 1 0,0 0 0,0-1 0,0 0 0,-1 0 0,1 0 0,-1 0 0,4-5 0,30-37-8618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7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11306,'0'0'7871,"11"27"-5719,133 295 1682,15 31-2336,-112-238-1233,31 123 0,-66-186-307,-1 1 0,-4-1-1,-1 2 1,-3-1 0,-5 86 0,1-131-73,0-1 0,0 1 0,0-1 0,-1 0 0,0 0 0,-1 0 0,0 0 0,0 0 0,0 0 0,-1-1 0,1 1 0,-10 10 0,4-8-903,0 1 1,-1-1-1,0-1 0,-1 0 0,1 0 0,-21 10 1,-30 5-9108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07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0 6873,'0'0'11512,"-10"2"-10398,7-2-1001,-1 1-1,0 0 1,1 0 0,-1 0-1,1 0 1,-1 0 0,1 1 0,0 0-1,0 0 1,-1 0 0,-3 3-1,1 1 153,0 0 0,1 0 0,0 1 0,0 0 0,-7 14 0,-2 4 187,-98 199 2000,80-143-1993,5 2 0,3 1 0,4 2-1,4-1 1,3 2 0,-2 162 0,14-98-94,3 207 129,2-310-525,1 0 1,2-1-1,3 1 1,1-1-1,3-1 1,1 0-1,3-1 1,1-1 0,3-1-1,1-1 1,49 68-1,-65-102-176,-1-1-1,1 1 1,0-2 0,1 1-1,0-1 1,0 0-1,0-1 1,17 9 0,-15-10-1018,1 0 1,-1 0 0,1-1-1,18 3 1,17-4-7523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13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77 10490,'0'0'13754,"0"4"-13381,1-1-354,1 1-1,0-1 1,-1 0-1,1 0 1,0-1-1,0 1 1,1 0-1,-1-1 1,1 1-1,-1-1 1,1 0-1,0 0 1,0 0-1,-1 0 0,2 0 1,-1-1-1,0 1 1,0-1-1,5 2 1,81 31 450,-76-30-418,23 9 49,-12-4-77,1 0 0,0-1 0,1-2 0,-1 0-1,32 2 1,-58-9-16,-1 1 1,0 0-1,0-1 0,0 0 0,0 1 1,0-1-1,1 0 0,-1 0 0,0 0 0,1 0 1,-1 0-1,-1-2 0,-11-6-31,-33-12 15,-2 1 1,-85-22 0,75 25 439,58 17-193,23 2-147,-6-3-92,55 19 128,-50-12-87,0 0-1,0-2 0,1 0 1,0-2-1,26 1 0,-61-5-103,0 0 1,0 0-1,0-1 1,0-1-1,1 0 0,-16-7 1,-23-8-75,-13 3 220,-78-9 0,139 25 112,17 0-64,44 0-154,51 1 123,156-19 0,-264 18-96,-1 0 0,0 0 0,1 0 1,-1 0-1,0 0 0,1 1 0,-1-1 0,1 0 0,-1 0 1,0 0-1,1 0 0,-1 0 0,0 0 0,1 0 1,-1-1-1,1 1 0,-1 0 0,0 0 0,1 0 1,-1 0-1,0 0 0,1-1 0,-1 1 0,0 0 1,1 0-1,-1 0 0,0-1 0,1 1 0,-1 0 1,0-1-1,0 1 0,1 0 0,-1 0 0,0-1 0,0 1 1,0 0-1,1-1 0,-1 1 0,0-1 0,0 1 1,0-1-1,-19-7 19,-40-4-60,-46 2 36,-119 3 0,629 7-1427,-431 0-2649,-2 0-5933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11626,'0'0'9611,"175"6"-7891,-120 5-960,9-3-496,-9-3-216,0 1-48,-9-6-920,9 0-1505,-19-11-2424,-8-8-2824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18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15403,'0'0'6334,"-13"25"-5281,-1-2-760,7-12-180,0 0 1,1 1-1,0 0 0,0 0 0,1 0 1,1 1-1,0-1 0,1 1 1,1 0-1,0 1 0,-1 24 1,3-15-71,2-1 1,0 0 0,2 0 0,0 0 0,1 0 0,2 0 0,0-1 0,1 0 0,1-1 0,1 1 0,21 31 0,-23-41-41,0 0 1,1-1-1,0 0 1,0 0 0,1-1-1,0 0 1,1 0-1,0-1 1,1-1 0,-1 0-1,1-1 1,1 0 0,-1 0-1,1-2 1,0 1-1,0-2 1,0 0 0,1 0-1,-1-1 1,22 0-1,-30-2-12,-1 0 0,1 0 0,-1 0 0,0-1 0,1 0 0,-1 0 0,1 0 0,-1 0-1,0-1 1,0 0 0,0 1 0,0-1 0,0-1 0,0 1 0,-1-1 0,1 1 0,-1-1 0,1 0-1,-1 0 1,0-1 0,0 1 0,-1-1 0,1 1 0,-1-1 0,1 0 0,-1 0 0,0 0 0,-1 0-1,1 0 1,-1-1 0,0 1 0,0 0 0,1-5 0,0-13 13,0 1 1,-1-1 0,-3-21-1,2 37 1,-1-1-1,0 1 1,0-1 0,0 1-1,-1 0 1,0 0 0,-1 0-1,1 0 1,-1 0 0,0 0-1,-1 1 1,1-1 0,-1 1-1,-4-5 1,-13-4 8,21 15-22,-1-1-1,1 0 1,0 0 0,-1 0 0,1 0 0,-1 0 0,1 0 0,0 0 0,-1 0 0,1 1 0,0-1 0,-1 0 0,1 0 0,0 0 0,0 1 0,-1-1 0,1 0 0,0 0 0,0 1 0,-1-1 0,1 0 0,0 1 0,0-1 0,0 0 0,-1 1-1,1-1 1,0 0 0,0 1 0,0-1 0,0 0 0,0 1 0,0-1 0,0 1 0,0-1 0,4 54-430,-4-53 443,50 227-160,-19-99 123,19 77 22,54 302 27,-94-300 76,-10-203-82,0 0 0,0-1 0,0 1 0,-1 0 0,1 0 0,-1 0 0,0-1 0,-1 1 0,1-1 0,-1 1 0,0-1 0,-3 5 0,3-7 4,0 0 1,0 0-1,0 0 1,0 0-1,-1-1 1,1 1-1,-1-1 1,1 0 0,-1 1-1,1-1 1,-1-1-1,0 1 1,0 0-1,1-1 1,-1 1-1,0-1 1,0 0-1,0 0 1,0 0 0,1 0-1,-1 0 1,-3-1-1,-3-1-23,-1 0 0,1-1 0,0 0 0,0 0 0,0-1 0,0 0 0,1-1 0,-1 0 0,1 0 0,1-1 0,-1 1 0,1-2 0,0 1 0,-7-9 0,-2-2-40,1-1 0,1-1 1,0 0-1,-19-39 0,26 45 40,1 0 0,1-1-1,0 1 1,1-1-1,1 0 1,0-1-1,1 1 1,0 0 0,1-1-1,1 1 1,1-19-1,1 23 32,0 0-1,0-1 0,1 1 1,0 1-1,0-1 1,1 0-1,1 1 1,0 0-1,0 0 0,1 0 1,0 1-1,0-1 1,1 1-1,0 1 0,0-1 1,12-7-1,9-5 121,1 1-1,39-19 1,33-19-116,-94 51-223,1 0 0,-1-1 0,0 1 0,0-1 0,-1-1 0,0 1 0,0-1 0,-1 0 0,8-17 0,-6 11-1080,-2 0 0,0 0-1,3-15 1,-3-29-5982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19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11466,'0'0'7183,"15"25"-6931,51 76-76,-64-97-161,1 0-1,0 0 1,0 0-1,1-1 1,-1 0-1,1 1 0,0-1 1,-1 0-1,8 3 1,-8-5-2,0 0 1,-1 0-1,1 0 1,-1-1-1,1 0 1,0 1-1,0-1 1,-1 0-1,6-1 1,2 1 64,-9 0-64,-1 0 0,1-1 1,0 1-1,-1 0 0,1-1 0,-1 1 1,1 0-1,0-1 0,-1 1 0,1-1 1,-1 1-1,1 0 0,-1-1 0,0 0 1,1 1-1,-1-1 0,0 1 0,1-1 1,-1 1-1,0-1 0,1 0 0,-1 1 1,0-1-1,0 0 0,0 1 0,0-1 1,0 0-1,1 1 0,-1-1 0,0 0 1,-1 0-1,1-28 57,0 23-22,0 1-15,-1 1 0,1-1 0,-1 1-1,0-1 1,0 1 0,-1-1 0,1 1 0,-1 0 0,0 0 0,0 0 0,0 0 0,-1 0-1,1 0 1,-1 1 0,0-1 0,0 1 0,0-1 0,-1 1 0,1 0 0,-1 1-1,0-1 1,1 1 0,-1-1 0,0 1 0,-1 0 0,1 1 0,0-1 0,0 1 0,-1-1-1,1 1 1,-1 1 0,1-1 0,-1 1 0,1-1 0,-1 1 0,-7 1 0,10 0-17,0 0 1,0-1 0,0 1 0,0 0-1,1 0 1,-1 0 0,0 0 0,1 0 0,-1 1-1,1-1 1,-1 0 0,1 1 0,-1-1-1,1 1 1,0 0 0,0-1 0,0 1 0,0 0-1,0 0 1,0-1 0,0 1 0,1 0 0,-1 0-1,1 0 1,-1 0 0,1 0 0,0 0-1,0 4 1,-3 69 91,3-60-36,0-8-53,0 0 0,1 0 0,0 0 0,0 0-1,1 0 1,0 0 0,0 0 0,0-1 0,7 14 0,-7-18-17,-1 1 0,1-1 0,0 0 0,0 1 0,0-1 0,0 0 0,0 0 0,0 0 0,0-1 0,1 1 0,-1 0 0,1-1 0,-1 1 0,1-1 0,0 0 0,-1 0 0,1 0 0,0 0 0,0-1 0,0 1 0,0-1 0,0 0 0,0 1 0,-1-1 0,1 0 0,6-2 0,-8 2-4,0-1 1,0 1-1,1-1 0,-1 0 1,0 0-1,0 0 0,0 0 1,0 0-1,0 0 0,0 0 1,-1 0-1,1 0 0,0 0 1,-1 0-1,1-1 0,0 1 1,-1 0-1,1-1 0,-1 1 1,0 0-1,1-1 0,-1 1 1,0 0-1,0-1 0,0 1 1,0-3-1,1-46-62,-2 36 7,1 4 46,1-3-19,-1 1 0,-1 0 0,0-1 0,-1 1 0,-4-19 0,5 29 38,0 0 0,0 0 0,1 0 0,-1 0 0,0 0 0,-1 0 0,1 0 0,0 1 0,0-1 0,-1 0 0,1 1 0,-1-1 0,0 1 0,1-1 0,-1 1 0,0 0 0,0-1 0,0 1 0,0 0 0,0 0 0,0 1 0,0-1 0,0 0 0,0 1 0,0-1 0,-1 1 0,1 0 0,0 0 0,0-1 0,-1 1 0,1 1 0,0-1 0,0 0-1,0 1 1,0-1 0,-1 1 0,1-1 0,-3 3 0,3-2-12,1 0-1,-1 0 1,1 0 0,-1 1-1,1-1 1,0 1-1,-1-1 1,1 1-1,0-1 1,0 1-1,0 0 1,0 0-1,0-1 1,1 1-1,-1 0 1,0 0-1,1 0 1,0 0-1,-1 0 1,1 0 0,0 0-1,0 0 1,0 4-1,3 47-185,-3-49 100,1-1 0,0 0 0,0 1-1,1-1 1,-1 0 0,1 0 0,-1 0-1,1 0 1,0 0 0,0 0 0,0 0 0,1 0-1,-1-1 1,0 1 0,1-1 0,3 2-1,3 2-999,0 0 0,0-1-1,0 0 1,13 5-1,23 2-5799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19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11002,'0'0'5740,"17"24"-5522,55 73-110,-71-95-94,1 0 1,0 1-1,-1-1 1,1 0 0,0 0-1,0 0 1,0 0-1,0 0 1,1 0-1,-1 0 1,0-1 0,1 1-1,-1-1 1,1 0-1,0 0 1,-1 0 0,1 0-1,0 0 1,0 0-1,0-1 1,-1 1-1,1-1 1,0 0 0,0 0-1,3 0 1,4-1 116,-9 1-98,-1-1 1,1 1-1,0 0 0,-1-1 0,1 1 0,0-1 0,-1 1 0,1-1 0,-1 1 0,1-1 0,-1 1 0,1-1 0,-1 1 0,1-1 0,-1 0 0,1 1 0,-1-1 0,0 0 0,1 0 0,-1 1 0,0-1 0,0 0 0,0 0 0,1 1 0,-1-1 1,0 0-1,0 0 0,0 1 0,0-1 0,-1-1 0,1-35 455,0 24-355,0-13 182,1 13-319,-1-1 0,0 1 0,-1-1-1,0 1 1,-4-16 0,4 26 95,0 1 0,0-1 1,0 0-1,0 1 0,0-1 1,0 1-1,-1-1 0,0 1 1,1 0-1,-1 0 0,0 0 1,0 0-1,0 0 0,0 0 1,0 0-1,0 0 0,-1 1 1,1-1-1,-1 1 0,1 0 1,-1 0-1,1 0 0,-1 0 1,0 0-1,1 0 0,-1 1 0,0-1 1,0 1-1,1 0 0,-6 0 1,5 0-54,1 1 0,-1 0 0,0 0-1,1-1 1,-1 2 0,1-1 0,-1 0 0,1 0 0,-1 1 0,1-1 0,0 1 0,0 0 0,0 0 0,0 0 0,0 0-1,0 0 1,0 0 0,0 0 0,1 1 0,0-1 0,-1 1 0,1-1 0,0 1 0,0-1 0,-1 5 0,-3 6-26,1 0-1,1 1 1,-4 23 0,6-32-74,1 1-1,-1 0 1,1 0-1,0 0 1,1 0-1,-1 0 1,1 0-1,3 10 1,-3-13-197,0 0 0,1-1 0,-1 1 1,1 0-1,-1-1 0,1 1 0,0-1 1,0 0-1,1 1 0,-1-1 1,0 0-1,1 0 0,-1 0 0,1-1 1,-1 1-1,6 2 0,21 8-5947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0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1 232,'0'0'25045,"64"71"-24597,-18-46-231,-1-3-73,-8-3-72,0-8-72,-1-5-168,-17-6-889,8-14-1599,-18-16-2225,0-6-3281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0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12243,'0'0'13418,"192"63"-13049,-137-46-233,0-4-88,-9-4-48,-19-4-232,1-5-641,-1 0-1175,-17 0-3617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1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440 5 6673,'0'0'13093,"-21"-2"-12084,5 0-852,1 1 0,-1 1-1,-26 3 1,40-3-130,0 1 0,-1 0 0,1 0-1,0 0 1,0 0 0,0 0 0,0 0 0,0 1 0,0-1 0,1 1 0,-1-1-1,0 1 1,1-1 0,-1 1 0,1 0 0,-1 0 0,1 0 0,-2 4 0,-12 40 467,11-30-289,-9 38 231,3 1 0,1-1 1,4 2-1,2 107 0,9-45-249,28 145 0,9-38 8,17 106 136,-51-258-195,-3 0 0,-6 116 1,-1-179-116,0 0-1,-1 0 1,0 0 0,0-1 0,-1 1 0,0 0 0,-9 16 0,10-22-17,-1 0-1,1 0 1,-1 0-1,0 0 1,0 0-1,0-1 1,-1 1-1,1-1 1,-1 0 0,0 0-1,0-1 1,0 1-1,0-1 1,0 1-1,-1-1 1,1-1-1,-1 1 1,-6 1-1,1-1-145,1-1 0,-1 0-1,0-1 1,1 0 0,-1 0-1,0-1 1,1-1 0,-1 1 0,1-1-1,-1-1 1,1 0 0,0 0-1,0-1 1,0 0 0,1-1-1,-1 0 1,1 0 0,0 0 0,1-1-1,-1-1 1,1 1 0,0-1-1,1 0 1,0-1 0,0 0-1,-6-9 1,3-4-1246,0 0 0,1 0 0,1 0 0,-7-40 0,3-8-4364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1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7434,'0'0'14387,"174"3"-12803,-91 8-752,-1-3-560,10 3-240,-19-6-32,-8-2-728,8-3-1280,-27-8-1009,-10-14-3144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2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6465,'0'0'12220,"-14"34"-10822,-6 15-752,3 1 1,2 0 0,2 2-1,-9 76 1,-6 585 3107,32-644-3521,2 0 0,3-1 0,29 104 0,-37-165-373,1 0 0,0 0-1,1 0 1,0 0 0,0-1 0,0 1 0,6 7 0,-9-13 43,1-1 0,-1 1 1,1 0-1,0 0 0,-1-1 0,1 1 1,0-1-1,0 1 0,-1-1 0,1 1 1,0-1-1,0 1 0,0-1 1,0 0-1,0 1 0,0-1 0,-1 0 1,1 0-1,0 1 0,0-1 1,0 0-1,0 0 0,1 0 0,0-1-183,0 0 0,0 0 0,-1 0 0,1 0 0,0 0 0,-1 0 0,1 0 0,-1-1 0,1 1 0,-1 0 0,0-1 0,0 1 0,0-1 0,1 1 0,-1-1 0,1-2 0,16-32-5828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2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1560,'0'0'18691,"33"10"-18347,108 33-232,-134-41-99,0 0 0,0 1 0,-1 0 0,1 0-1,-1 1 1,1 0 0,-1 0 0,0 0 0,-1 1 0,1 0 0,-1 0-1,0 0 1,0 1 0,0 0 0,5 10 0,-6-8 118,-1 1 0,0-1 0,-1 1 0,1 0-1,-2 0 1,1 0 0,-1 0 0,-1 0 0,0 11 0,-1-13-47,0 0-1,-1 0 1,1 1 0,-2-1 0,1 0-1,-1 0 1,0-1 0,0 1-1,-1-1 1,0 1 0,0-1 0,0 0-1,-1-1 1,0 1 0,0-1-1,0 0 1,-1 0 0,-6 4-1,0 0-130,1 0-1,-2-2 0,1 1 0,-1-2 0,0 0 0,0 0 0,-1-1 0,-23 5 0,32-8-476,0-2-1,0 1 1,0 0-1,-1-1 1,1 0-1,0 0 1,0-1-1,0 1 1,-1-1-1,-5-2 1,-8-15-6910</inkml:trace>
  <inkml:trace contextRef="#ctx0" brushRef="#br0" timeOffset="1">248 1 15131,'0'0'7122,"-18"190"-5890,36-124-464,19 2-416,9-2-232,-1-8-120,1-14-96,9-8-632,-18-17-672,9-19-1257,-19 0-2840,-18-14-2161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2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14595,'0'0'5812,"28"-15"-5780,7-5-16,93-56 31,-127 75-13,0 0 0,0 0 1,0 0-1,1 0 1,-1 0-1,0 0 0,0 0 1,1 1-1,-1-1 1,0 0-1,1 1 0,-1-1 1,1 1-1,-1 0 1,1-1-1,-1 1 0,1 0 1,-1 0-1,1 0 0,-1 0 1,1 0-1,-1 0 1,2 1-1,-2 1 87,0-1-1,0 1 1,0-1-1,0 1 1,-1 0 0,1 0-1,0 0 1,-1-1-1,1 1 1,-1 0 0,0 0-1,0 0 1,0 3-1,5 24-93,1-6 205,1 0 1,1-1-1,11 23 0,-15-37-176,1 0 0,-1 0-1,2 0 1,-1-1 0,1 0-1,0 0 1,0 0 0,1-1 0,0 0-1,15 10 1,-20-15-100,0 1 0,0-1 1,0 0-1,1 1 0,-1-1 1,0 0-1,1 0 0,-1-1 0,1 1 1,-1 0-1,1-1 0,-1 0 0,1 1 1,-1-1-1,1 0 0,-1 0 0,1-1 1,-1 1-1,1 0 0,-1-1 1,1 1-1,-1-1 0,0 0 0,1 0 1,-1 0-1,0 0 0,1-1 0,-1 1 1,0 0-1,0-1 0,0 1 0,0-1 1,-1 0-1,1 0 0,0 0 1,-1 0-1,1 0 0,-1 0 0,2-4 1,5-8-1259,-2 0 1,0-1-1,-1 0 1,0 0 0,2-17-1,-5 21-332,9-48-9069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11947,'0'0'6214,"-3"25"-4264,-20 359 2247,21 13-1491,2-225-1733,0-144-877,7 54 0,-6-76-181,0 0 0,0 0 0,0 0 1,1 0-1,0 0 0,0-1 0,1 1 0,-1-1 0,1 1 0,0-1 0,1 0 0,-1 0 0,1-1 0,0 1 0,8 7 0,-11-12-68,1 1 0,-1-1 0,0 1 0,0-1 0,0 0 0,1 1-1,-1-1 1,0 0 0,0 0 0,0 0 0,1 0 0,-1 0 0,0 0-1,0-1 1,0 1 0,1 0 0,-1-1 0,0 1 0,0 0 0,0-1-1,0 1 1,0-1 0,0 0 0,0 1 0,0-1 0,0 0 0,0 0-1,0 0 1,0 0 0,0 0 0,0 1 0,-1-1 0,2-3 0,22-35-5316,-23 38 5187,19-47-6795</inkml:trace>
  <inkml:trace contextRef="#ctx0" brushRef="#br0" timeOffset="1">185 407 13531,'0'0'5506,"29"1"-4161,96 5-464,-110-6-793,1 2-1,-1 0 0,0 0 1,0 2-1,0 0 0,-1 0 1,1 1-1,-1 1 0,25 14 1,-35-18-22,0 1 0,0-1 0,0 1 1,-1 0-1,1 0 0,-1 0 0,1 1 0,-1-1 1,0 1-1,0-1 0,-1 1 0,1 0 1,-1 1-1,0-1 0,0 0 0,0 0 0,0 1 1,-1-1-1,0 1 0,0 0 0,0-1 0,-1 1 1,1 0-1,-1-1 0,0 1 0,0 0 1,-1 0-1,1-1 0,-1 1 0,0 0 0,-1-1 1,1 1-1,-3 5 0,-4 8 80,-1 0 1,-1-1-1,-1 0 0,0 0 1,-1-2-1,-19 22 0,19-22-277,-1-1 1,-1 0-1,0-1 0,-1 0 1,0-1-1,-1-1 0,0 0 1,-31 14-1,46-25 9,1 1-1,-1-1 1,0 1 0,1-1 0,-1 0 0,1 0-1,-1 1 1,0-1 0,1 0 0,-1 0 0,0 0 0,0 0-1,1 0 1,-1 0 0,0 0 0,1 0 0,-1 0-1,0 0 1,1 0 0,-1 0 0,0-1 0,1 1-1,-1 0 1,0 0 0,1-1 0,-1 1 0,0-1-1,1 1 1,-1-1 0,-1-18-6478,2 9 4411,0-25-8368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3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13531,'0'0'6687,"8"29"-5492,-7-24-1113,11 37 694,1 1-1,2-2 1,28 56-1,146 304 1844,-169-348-2341,-3 1 0,-3 1-1,-2 0 1,-2 1-1,-3 0 1,-2 1-1,-5 105 1,-4-131-225,0 1 0,-2-1 0,-1-1 0,-2 1 0,0-1 0,-2-1 0,-2 0 0,0-1 0,-2 0 0,-1-1 0,-2 0 0,0-2 0,-1 0 0,-26 24 0,25-31-8,19-17-221,0-11-389,1-1 0,0 0-1,1 1 1,0-1 0,4-14-1,-2 11-483,6-37-4431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3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6433,'0'0'18692,"101"-9"-17931,-28 15-9,-9 5-248,10-3-208,-19-2-184,-10-4-112,-26-2-272,-1 0-904,-9-11-1289,-9-8-4016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4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15739,'0'0'8546,"-9"145"-7154,36-62-367,1 10-521,-1 6-296,1-8-152,-10-6-56,-9-16-8,0-17-592,9-16-729,-8-11-2927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7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41 4201,'0'0'14691,"-11"4"-14194,7-3-459,0 0-7,1 0-1,-1 0 1,1 0-1,0 0 1,-1 1-1,1 0 0,0-1 1,0 1-1,0 0 1,0 0-1,0 1 1,0-1-1,1 1 1,-1-1-1,1 1 0,0 0 1,-1 0-1,1 0 1,1 0-1,-1 0 1,0 0-1,1 0 0,0 1 1,-2 4-1,-2 26 756,2 0-1,0 37 1,3-69-775,0 0 0,0 0 0,1 0-1,-1 0 1,0 0 0,1 0 0,-1 0 0,1 0 0,-1 0 0,1 0 0,0 0 0,0 0 0,0-1 0,0 1 0,0 0-1,0-1 1,0 1 0,1 0 0,-1-1 0,1 0 0,-1 1 0,1-1 0,0 0 0,-1 0 0,1 0 0,0 0 0,0 0-1,0 0 1,2 1 0,4 0 3,0-1-1,1 1 0,-1-1 1,1-1-1,12 0 0,-18 0-9,-2 0-4,1 0 0,-1 0 1,1-1-1,-1 1 1,1-1-1,-1 1 1,1-1-1,-1 0 1,1 1-1,-1-1 0,0 0 1,0 0-1,1 0 1,-1 0-1,0 0 1,0 0-1,0 0 1,0-1-1,0 1 0,0 0 1,0-1-1,-1 1 1,1 0-1,0-1 1,-1 1-1,1-1 0,-1 1 1,1-4-1,5-44-98,-6 28-49,1 5-43,-1-1 1,-1 0 0,0 0-1,-1 1 1,-8-29 0,9 41 182,-1 0 1,0 0-1,0 0 1,0 0-1,0 0 1,-1 0-1,1 1 0,-1-1 1,0 1-1,0 0 1,0 0-1,-1 0 1,1 0-1,-1 1 1,1-1-1,-1 1 0,0 0 1,0 0-1,0 0 1,0 1-1,-1 0 1,1-1-1,0 1 1,0 0-1,-1 1 0,-8-1 1,5 0 17,1 0 0,-1 1 0,0 0 0,0 0 0,0 1 0,1 0 0,-1 0-1,0 1 1,1 0 0,0 0 0,-1 1 0,1-1 0,0 2 0,0-1 0,0 1 0,1 0 0,-1 1 0,1-1 0,0 1 0,0 1 0,1-1 0,-1 1 0,1 0 0,1 0 0,-1 0-1,1 1 1,0-1 0,-3 8 0,0 0 83,1 0-1,1 1 0,0-1 0,1 1 0,0 0 1,1 0-1,1 0 0,1 0 0,0 1 0,2 29 1,-1-40-72,1 1-1,0 0 1,0 0 0,0 0 0,1 0 0,-1-1-1,1 1 1,1-1 0,-1 1 0,1-1 0,0 0 0,0 0-1,1 0 1,-1-1 0,1 1 0,0-1 0,1 0-1,-1 0 1,1 0 0,-1 0 0,1-1 0,0 0-1,0 0 1,1 0 0,-1-1 0,1 1 0,-1-1 0,1-1-1,0 1 1,7 0 0,-3 0-3,1-1-1,-1 0 1,1-1-1,-1-1 1,1 1-1,-1-1 1,0-1 0,1 0-1,-1-1 1,0 0-1,0 0 1,0-1 0,11-6-1,-15 6-22,-1 1-1,0-1 1,0 0 0,0 0-1,0-1 1,-1 1 0,0-1-1,0 0 1,0 0 0,0-1-1,-1 1 1,0-1 0,0 1-1,0-1 1,-1 0-1,0 0 1,0 0 0,0-1-1,-1 1 1,0 0 0,0-1-1,-1-12 1,0 11-2,1 7 10,-1 0 1,0 1-1,1-1 1,-1 0-1,0 1 1,0-1 0,0 0-1,0 1 1,0-1-1,0 0 1,0 0 0,0 1-1,0-1 1,0 0-1,0 1 1,0-1 0,-1 0-1,1 0 1,0 1-1,0-1 1,-1 0 0,1 1-1,0-1 1,-1 1-1,1-1 1,-1 1-1,1-1 1,-1 0 0,1 1-1,-1-1 1,1 1-1,-1 0 1,0-1 0,1 1-1,-1-1 1,-1 1 71,0 0 6,2 1-86,-1-1 0,0 1 0,0 0 0,1-1-1,-1 1 1,0 0 0,1 0 0,-1-1 0,1 1-1,-1 0 1,1 0 0,0 0 0,-1 0-1,1 0 1,0 0 0,-1 0 0,1 0 0,0-1-1,0 1 1,0 0 0,0 0 0,0 0 0,0 0-1,0 0 1,0 0 0,0 0 0,0 0 0,1 0-1,0 2 1,-1-1-11,4 69 69,3 0 0,22 95 0,-3-29 71,-16-71-37,8 46 85,7 193-1,-25-273-174,1-1 16,-1 1 0,-1-1-1,-2 0 1,-11 50 0,12-75-19,0 1 1,1-1-1,-2 0 1,1 0-1,-1 0 1,0 0-1,0-1 1,-1 1-1,1-1 1,-1 1-1,-1-1 1,1-1-1,-1 1 1,1-1-1,-1 1 1,-1-1-1,1-1 1,0 1-1,-1-1 1,0 0-1,0 0 1,0-1-1,0 1 1,0-1-1,0-1 1,-1 1-1,1-1 1,-10 0-1,10 0-9,1-1 1,0 0-1,-1 0 0,1-1 0,0 0 0,0 0 0,-1 0 1,1 0-1,0-1 0,0 0 0,0 0 0,1 0 1,-1-1-1,0 1 0,1-1 0,0 0 0,-7-6 0,5 2-8,0 0-1,0 0 0,0-1 0,1 0 0,0 0 0,1 0 0,0-1 0,0 0 0,-3-10 0,-2-16-21,1 0 0,2-1 0,2 1 1,-1-43-1,4 44 24,0-1 0,3 0 0,0 0 0,16-67 1,-15 90 6,0 1 1,1 0 0,0 0-1,1 0 1,0 0 0,1 1-1,0 0 1,0 0 0,1 1-1,1-1 1,-1 1 0,2 1-1,-1 0 1,1 0 0,0 0-1,1 1 1,0 1 0,16-9-1,1 4-62,55-15-1,-54 19-469,-1-1 0,51-24-1,17-24-2757,-33 10-1786,-4-9-3361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7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13731,'0'0'5881,"-55"245"-4008,55-74-393,0 40-824,19-15-216,-1-45-136,9-55-96,-8-38-168,8 2-40,1-2-416,-1-6-864,1-35-1241,-1-17-2776,-8 0-3097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8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9538,'0'0'10145,"6"0"-9982,14 0-52,-1 1 1,0 0 0,0 1 0,38 10 0,-52-11-61,0 1 0,-1-1 0,1 1-1,0 0 1,-1 0 0,0 1 0,1 0 0,-1-1 0,0 1 0,0 1 0,-1-1 0,1 0 0,-1 1 0,1 0-1,-1 0 1,0 0 0,-1 0 0,1 0 0,-1 1 0,0-1 0,0 1 0,0 0 0,0-1 0,-1 1-1,0 0 1,1 6 0,-1 3 1,-1 0 0,0 0-1,-1 1 1,-1-1-1,0 0 1,-1 0 0,-1 0-1,0-1 1,0 1-1,-1-1 1,-1 0 0,-1 0-1,0-1 1,0 1 0,-1-2-1,0 1 1,-1-1-1,-1 0 1,0-1 0,0 0-1,-1-1 1,0 0-1,-1-1 1,1 0 0,-2 0-1,-13 5 1,3-8-2530,23-5 2222,-1-1 0,1 1 0,-1-1 0,1 0 0,-1 1 1,1-1-1,-1 0 0,1 1 0,-1-1 0,1 0 0,0 0 0,-1 1 0,1-1 0,0 0 1,0 0-1,0 0 0,0 0 0,0 1 0,0-1 0,0 0 0,0 0 0,0 0 1,0 1-1,0-2 0,0-27-6320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8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 13475,'0'0'8274,"-45"170"-7042,45-101-632,18 0-184,9-6-176,1-11-120,-1-13-120,1-9-352,9-14-784,-10-16-1609,-9 0-2656,1 0-1368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8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10730,'0'0'8542,"17"-9"-8291,137-69 88,-151 117 1702,-2-25-1847,0 1 0,1-1-1,0 0 1,1 0 0,1 0 0,0 0-1,1 0 1,0-1 0,9 16-1,-11-23-203,0 0-1,1 0 1,0-1-1,0 1 1,0-1-1,0 0 1,1 0-1,0-1 1,0 1-1,0-1 1,1 0-1,-1 0 1,1-1-1,0 0 1,0 0-1,0 0 1,1 0-1,-1-1 1,1 0-1,-1-1 1,11 2-1,-13-3-156,0-1 1,-1 0-1,1 1 0,0-1 1,-1 0-1,1-1 0,-1 1 0,0-1 1,1 1-1,-1-1 0,0 0 1,0 0-1,0-1 0,0 1 1,0 0-1,-1-1 0,1 0 0,-1 0 1,3-3-1,4-6-1455,-1 0 0,-1 0 0,10-22 0,5-28-7476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9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10002,'0'0'10924,"28"30"-9377,90 102-606,-102-112-798,0 1-1,-1 1 0,-2 0 1,0 0-1,11 29 1,-10-22 13,5 15 139,-2 0 0,-3 2 0,-1-1 0,-2 2-1,-2 0 1,-2 0 0,-3 0 0,-1 1 0,-3 0 0,-8 77 0,5-109-223,0 0 1,-1-1 0,-1 1-1,0-1 1,-1 0 0,-1 0 0,0-1-1,-1 0 1,-1 0 0,-16 20 0,19-26-163,0 0 1,-1-1 0,0 0-1,0-1 1,-1 1-1,0-1 1,0-1 0,0 1-1,-1-1 1,1-1 0,-1 0-1,0 0 1,-1 0 0,1-1-1,-1-1 1,1 0 0,-1 0-1,-11 0 1,20-2-89,1 0 0,-1 0 0,0 0 0,1-1 0,-1 1 0,0 0 0,1 0 0,-1-1 0,1 1 0,-1 0 0,0-1 0,1 1 0,-1-1 0,1 1 0,-1-1 0,1 1 0,-1-1 0,1 1 0,0-1 0,-1 0 0,1 1 0,0-1 0,-1 1 0,1-1 0,0 0 0,0 1 0,-1-1 0,1 0 0,0 1 0,0-1 0,0 0 0,0 1 0,0-1 0,0 0 0,0 0 0,0 1 0,0-1 0,0 0 0,1 1 0,-1-1 0,0 0 0,0 1 0,1-1 0,-1 1 0,0-1 0,1 0 0,-1 1 0,1-1 0,-1 1 0,1-1 0,14-21-7393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67 7842,'0'0'12366,"-10"-18"-11247,10-30 586,0 48-1750,0 1 1,0-1-1,0 1 1,-1-1 0,1 1-1,0-1 1,0 1 0,0-1-1,0 1 1,0-1-1,0 1 1,0 0 0,0-1-1,0 1 1,1-1-1,-1 1 1,0-1 0,0 1-1,0-1 1,1 1-1,-1-1 1,0 1 0,0-1-1,1 1 1,-1-1 0,0 0-1,1 1 1,-1-1-1,1 1 1,-1-1 0,1 1-1,49 4-5485,-22-4-1005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8786,'0'0'11106,"-18"165"-9057,18-102-233,0-2-760,27-4-552,10-7-312,-1-14-192,-8-9-352,9-10-920,-10-15-1088,1-2-3418,-19 0-1927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29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0 333 12707,'0'0'7139,"25"6"-6710,79 20 87,-98-25-435,1 1 0,-1-1-1,1-1 1,0 0 0,0 0 0,-1 0 0,1 0-1,0-1 1,-1 0 0,1-1 0,-1 0 0,1 0-1,-1 0 1,0-1 0,1 1 0,-2-1 0,1-1-1,0 1 1,0-1 0,7-8 0,-1 1 30,-2-1 1,1-1 0,-2 0-1,1 0 1,-2-1-1,9-18 1,-11 17-3,0 0 0,-1 0 1,-1-1-1,-1 1 0,0-1 0,-1 0 1,-1 0-1,0 0 0,-3-29 0,2 11 894,0 34-984,-1 0-1,1 0 0,-1 0 1,1 0-1,-1 0 1,1 1-1,-1-1 0,1 0 1,0 0-1,-1 1 1,1-1-1,-1 0 1,1 1-1,0-1 0,-1 0 1,1 1-1,0-1 1,-1 0-1,1 1 0,0-1 1,0 1-1,-1-1 1,1 1-1,0-1 1,0 1-1,0-1 0,0 1 1,0-1-1,0 0 1,0 1-1,0-1 1,0 1-1,0-1 0,0 1 1,0-1-1,0 1 1,0 48 5,2 0 1,2 0 0,12 55-1,-13-89-10,1 0-1,0 0 1,1 0-1,1 0 1,1-1-1,0 0 1,0 0-1,2 0 1,-1-1 0,2-1-1,0 1 1,0-1-1,23 19 1,-30-28-13,0-1 1,1 1-1,-1-1 0,0 0 1,1 0-1,0 0 1,0 0-1,-1-1 1,1 0-1,0 1 1,0-1-1,0-1 1,0 1-1,0 0 1,0-1-1,1 0 0,5-1 1,-6 0 0,-1 0 1,1 0-1,0 0 0,-1-1 1,1 0-1,-1 0 0,0 0 1,1 0-1,-1 0 0,0-1 0,0 0 1,-1 1-1,1-1 0,0 0 1,2-4-1,3-7-2,0 0 1,0-1-1,-1 0 0,-1-1 0,-1 1 1,0-1-1,3-19 0,1-23-29,-2-1 0,-3-106 0,-4 164 31,0-1 190,0 29 293,1 3-207,0 0 1,2 1-1,2-1 0,0 0 0,12 32 0,-12-46-225,1 0-1,1 0 1,0 0 0,1-1-1,1 0 1,0-1-1,1 1 1,1-2-1,0 0 1,22 21-1,-27-30-124,-1 0 0,0 0-1,1-1 1,0 0 0,0 0-1,0 0 1,0 0 0,0-1-1,1 0 1,-1-1-1,0 1 1,1-1 0,0 0-1,-1-1 1,1 0 0,0 0-1,-1 0 1,1-1 0,-1 0-1,11-3 1,-3 0-736,-1 0 1,0-2-1,0 0 0,0 0 1,-1-1-1,0-1 0,0 0 0,17-16 1,37-40-10017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1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14 8906,'0'0'11881,"-9"-3"-11183,-30-8-81,38 11-582,0 0-1,0 0 1,0 0-1,0 0 1,0 0 0,0 1-1,-1-1 1,1 0-1,0 0 1,0 1 0,0-1-1,0 1 1,0-1-1,0 1 1,0-1 0,0 1-1,0 0 1,0-1-1,1 1 1,-1 0 0,0 0-1,0-1 1,1 1-1,-1 0 1,0 0-1,1 0 1,-1 0 0,1 0-1,-1 2 1,-13 32 217,13-30-158,-12 34 76,3 2 0,1-1 0,2 1 1,1 0-1,3 1 0,1-1 0,2 1 0,2-1 0,2 1 0,2-1 0,1 0 0,2-1 0,22 60 0,7-11-123,42 117 15,-71-176-7,-1 1-1,-1 0 0,-2 0 1,-1 0-1,-1 33 1,-3-58-42,1 9 37,-2 1-1,1-1 1,-2 0 0,0 1-1,-5 14 1,6-25-45,-1-1 0,0 1 0,0-1 0,0 0 0,0 0 0,-1 1 0,0-2 0,0 1 0,0 0 0,0-1 0,-1 1 0,1-1 0,-1 0 0,0 0 0,0 0 0,0-1 0,0 1 0,0-1 0,-1 0 0,-7 3 0,-2-2-152,0 0 0,-1 0 0,1-1 0,-24-1 0,31 0-31,-1-1 0,0-1 0,0 1 1,0-1-1,0-1 0,0 1 1,1-2-1,-1 1 0,-14-7 0,20 7 45,-1 0-1,1 0 0,0 0 1,0 0-1,0 0 0,0-1 0,0 1 1,1-1-1,-1 1 0,1-1 1,-1 0-1,1 1 0,0-1 0,0 0 1,0 0-1,1 0 0,-1-3 1,-2-54-3319,4 42 1609,-1-36-3604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1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8874,'0'0'14939,"211"77"-14899,-147-66-40,1-11-848,8 0-1361,-18-27-2632,-9-4-3184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2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10642,'0'0'7978,"-37"153"-7122,28-37 496,9 41 321,0-3-321,9-14-400,0-16-256,0-31-175,10 9-201,-1 0-208,-9-23-112,9-21-144,1-19-721,-10-26-887,18-18-2329,-8-28-1936,-1-11-2561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2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92 11226,'0'0'9802,"27"12"-9477,88 42-24,-110-52-232,1 1-1,0 0 1,-1 0 0,0 1 0,1 0-1,-2-1 1,1 2 0,0-1-1,-1 1 1,0-1 0,0 1 0,0 0-1,0 1 1,-1-1 0,0 0 0,0 1-1,0 0 1,-1 0 0,0 0-1,0 0 1,-1 0 0,0 0 0,2 13-1,-4-11 12,1 0-1,-1 0 0,-1 0 0,1 0 1,-1 0-1,-1 0 0,1 0 0,-2-1 1,1 1-1,-1-1 0,0 0 0,0 0 0,-1 0 1,-10 11-1,-2 2 38,-38 31 0,49-46-165,-1-1 0,0 1 0,1-1 1,-2 0-1,1 0 0,0-1 0,-1 0 0,0 0 0,1-1 1,-12 2-1,18-4-60,0 1 1,-1-1-1,1 0 1,-1 0-1,1 0 0,-1 0 1,1 0-1,-1 0 1,1 0-1,-1-1 1,1 1-1,0 0 1,-1-1-1,1 1 0,-1-1 1,1 0-1,0 1 1,0-1-1,-1 0 1,1 0-1,0 0 1,0 0-1,0 0 0,-2-2 1,2 0-473,-1 0 0,1 0 1,-1-1-1,1 1 0,0-1 0,0 1 0,1-1 1,-1-6-1,-1-30-5647</inkml:trace>
  <inkml:trace contextRef="#ctx0" brushRef="#br0" timeOffset="1">266 1 3593,'0'0'17484,"-18"173"-15700,27-107-672,9 3-568,10-3-312,-1-8-136,1-9-96,8-10-56,-8-12-608,8-16-1040,1-11-1985,0-11-752,-10-11-1752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2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5601,'0'0'12526,"13"-9"-12356,2-3-112,-6 4 9,0 1 0,1 0 0,0 0 0,1 1 0,0 0 0,21-8 0,-31 14 60,0 0 0,0 1 0,0-1 0,0 0 0,0 1 0,0-1 0,0 1 0,0 0 0,0-1 0,0 1 0,0 0 0,-1-1 0,1 1 0,0 0 0,-1 0-1,1 0 1,0-1 0,-1 1 0,1 0 0,0 2 0,18 30 344,-11-18 33,3 3-203,2 1 1,0-2 0,2 0-1,15 15 1,-26-28-333,-1 0-1,1-1 0,0 0 1,0 1-1,1-1 1,-1-1-1,1 1 1,-1-1-1,1 1 0,0-1 1,0-1-1,0 1 1,0-1-1,0 0 1,0 0-1,0 0 1,0-1-1,1 1 0,-1-1 1,0-1-1,0 1 1,0-1-1,8-1 1,-10 0-163,1-1 1,-1 1-1,1-1 1,-1 0 0,0 1-1,0-1 1,-1-1-1,1 1 1,0 0 0,-1-1-1,0 1 1,0-1-1,0 0 1,0 1 0,-1-1-1,1 0 1,-1 0-1,1-6 1,4-7-823,20-52-5434,-6 0-4657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3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14475,'0'0'6524,"22"24"-4894,-8-7-1348,21 21 303,-3 2 0,41 65 1,-40-51-242,-2 1 1,-3 1-1,-2 1 1,-3 1-1,-2 2 1,-3 0-1,-3 1 1,15 119-1,-26-126-58,-2 0 0,-8 87 0,4-118-228,-2-1 1,-1 0 0,0 0-1,-2 0 1,0-1 0,-2 0-1,0 0 1,-23 35 0,29-50-106,0-1 0,-1 0 0,0 0 0,0 0 1,0-1-1,-1 0 0,1 1 0,-1-2 0,0 1 0,0 0 0,0-1 0,-1 0 0,1 0 1,-1-1-1,0 1 0,1-1 0,-1-1 0,0 1 0,-11 1 0,15-3-818,5-15-2475,1 8 2154,1 0-1,0 0 1,0 0-1,0 0 1,1 1-1,0 0 0,10-9 1,21-15-6282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3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120 314 11090,'0'0'14155,"137"44"-14075,-109-33-80,-10-6-272,0-2-552,-18-14-3305,0-19 216,0-3-2552</inkml:trace>
  <inkml:trace contextRef="#ctx0" brushRef="#br0" timeOffset="1">0 0 13707,'0'0'12883,"211"75"-12203,-156-64-392,-9 0-192,-9-9-96,-19 1-40,0-3-416,-18-5-2513,0-12-1760,0 1-5665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4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3 8386,'0'0'12146,"12"-3"-9916,3 5-2068,-1 0-1,1 0 0,-1 2 1,0 0-1,0 0 0,0 1 1,0 1-1,-1 0 1,0 1-1,0 1 0,0 0 1,-1 0-1,-1 1 0,1 1 1,-2 0-1,1 0 0,-1 1 1,-1 0-1,11 17 1,-16-19-151,0-1 1,-1 1-1,0 0 1,0 0 0,-1 0-1,0 0 1,0 0 0,-1 0-1,-1 1 1,0-1 0,0 0-1,0 0 1,-1 1-1,-1-1 1,0 0 0,0 0-1,0 0 1,-1 0 0,-1-1-1,1 1 1,-1-1 0,-1 1-1,0-1 1,0-1-1,0 1 1,-1-1 0,0 0-1,-9 7 1,3-3-152,-1-2 0,0 0 0,0 0 0,-1-2 0,0 1 0,0-2 0,-1 0 0,0 0 0,0-2 1,-1 0-1,1 0 0,-1-2 0,1 0 0,-29 0 0,42-2 38,1 0 0,0 0 0,-1 0 0,1 0 1,0 0-1,-1 0 0,1 0 0,-1-1 0,1 1 0,0-1 0,-1 1 1,1-1-1,0 1 0,0-1 0,0 0 0,-1 1 0,1-1 0,0 0 1,0 0-1,0 0 0,0 0 0,0 0 0,0 0 0,1 0 0,-1 0 1,0-1-1,0 1 0,0-2 0,0-2-673,0 0 0,0 0 0,0 0 0,0-1 0,1 1 0,1-7 0,-1 3-526,0-32-5821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4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12579,'0'0'9138,"-83"143"-8306,83-85 184,18 3-128,10-1-264,9-10-208,-1-6-200,1-11-216,-10-11-48,10-14-696,9-8-1240,-9-11-2185,-10-14-1888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9674,'0'0'9976,"26"-21"-9399,185-144-240,-165 129-250,-45 35 929,18 35 85,-12-18-909,1-2 1,1 1 0,1-1 0,0 0 0,0-1-1,1 0 1,1-1 0,0 0 0,1-1 0,0 0 0,17 9-1,-27-18-293,0 0 0,0-1 0,0 0 0,0 1 0,0-1-1,0-1 1,1 1 0,-1 0 0,0-1 0,0 1 0,1-1-1,-1 0 1,7-1 0,-8 1-217,0-1-1,0 0 0,0 1 1,-1-1-1,1 0 0,0 0 1,-1 0-1,1 0 1,0 0-1,-1-1 0,1 1 1,-1 0-1,0-1 0,1 1 1,-1-1-1,0 0 1,0 1-1,0-1 0,0 0 1,0 0-1,0 1 0,0-3 1,8-21-6073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5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0 165 11626,'0'0'7642,"14"-25"-7498,-3 6-115,62-101 174,-72 140 4454,1 88-3907,-3-1-346,-1-10 208,13 115-1,-11-205-660,3 19-413,-3-25 429,0 0-1,0-1 0,0 1 0,0 0 0,0-1 0,0 1 0,0 0 0,1-1 1,-1 1-1,0 0 0,0-1 0,1 1 0,-1 0 0,1-1 0,-1 1 0,0-1 1,1 1-1,-1-1 0,1 1 0,-1-1 0,1 1 0,-1-1 0,1 1 0,0-1 1,0 1-1,0-2-173,0-1 0,0 1 0,0 0 0,0-1 0,0 1 0,-1 0 0,1-1 0,-1 1 0,1-1 0,-1 1 0,1-1 0,-1 1 0,0-1 0,1 0 0,-1 1 0,0-1 0,0 1 0,-1-1 0,1 0 0,0 1 0,-1-4 0,1-2-810,0-42-5694,0-5-5462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5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0 3137,'0'0'17707,"-5"21"-17226,-3 18-148,2 2 0,-3 74 1,9-114-329,20-1-26,3 0 35,-17-1 17,0 0 0,0 1 1,0 0-1,0 0 0,0 0 0,0 1 0,0 0 0,0 0 0,0 0 0,0 1 0,0 0 0,-1 0 0,1 1 0,-1-1 0,1 1 0,-1 0 0,0 1 0,0-1 0,-1 1 1,7 6-1,-5-2 97,0 1 0,-1-1 0,0 2 1,0-1-1,-1 0 0,-1 1 0,1 0 1,-1 0-1,-1 0 0,0 0 0,0 0 1,0 20-1,-2-14-38,1-1 1,-2 0-1,0 1 0,-1-1 1,0 0-1,-2 0 0,1 0 1,-8 18-1,8-27-123,-1 1 0,0-1 0,0 0 0,0 0 1,-1 0-1,0 0 0,0-1 0,0 0 0,-1 0 0,1 0 0,-1-1 0,-1 0 0,1 0 0,0 0 0,-1-1 0,-10 4 1,14-6-112,-1 0 0,1-1 0,0 1 1,-1-1-1,1 1 0,0-1 0,-1 0 1,1 0-1,0-1 0,-1 1 1,1-1-1,0 0 0,-1 1 0,1-1 1,0-1-1,-3 0 0,2-1-146,1 1 0,-1-1 0,1 0 1,0 0-1,0 0 0,0 0 0,0 0 0,1-1 0,-1 1 0,1-1 0,0 1 0,0-1 0,0 0 0,1 0 0,-3-7 0,-6-26-4312,-7-60 0,7 31-1087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5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4841,'0'0'17044,"193"6"-16412,-148-1-416,-8-5-216,0 0-192,18 0-1313,-9 0-1295,-19 0-3353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6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0 218 13051,'0'0'11170,"202"82"-11106,-156-73-56,-9-4-8,-10-5-88,1 0-656,-10 0-1224,-18-19-745,0-11-2000,0 2-2200</inkml:trace>
  <inkml:trace contextRef="#ctx0" brushRef="#br0" timeOffset="1">129 1 10178,'0'0'8530,"18"148"-6714,0-85-615,19-2-529,-9-1-432,-1-7-176,-9-12-64,1-8-824,8-22-1201,-8-8-3176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12619,'0'0'7873,"28"20"-7581,88 63-118,-104-75-35,-1 1 1,0-1-1,-1 2 0,1 0 1,-2 0-1,0 1 0,0 0 1,-1 0-1,0 1 0,-1 0 1,9 18-1,-12-20-93,-1-1 1,0 1-1,0-1 0,0 1 0,-1 0 1,-1 0-1,0 0 0,0 0 1,-1 1-1,0-1 0,-1 0 0,0 0 1,-1 0-1,0 0 0,0 0 0,-1-1 1,0 1-1,-1-1 0,0 1 0,-1-1 1,0 0-1,0-1 0,-1 1 1,0-1-1,0 0 0,-1-1 0,0 1 1,0-1-1,-1-1 0,0 1 0,0-1 1,0-1-1,-1 0 0,0 0 0,0 0 1,0-1-1,-1-1 0,1 1 0,-1-2 1,0 1-1,-19 1 0,26-3-189,1-1 0,-1 0-1,1 0 1,-1 0 0,1 0-1,-1 0 1,1-1 0,-1 1-1,1-1 1,0 1 0,-1-1-1,1 0 1,0 0 0,-1 0-1,1 0 1,-3-3 0,3 2-359,-1-1 1,1 0-1,0 1 1,1-1-1,-1 0 1,0 0 0,1 0-1,0 0 1,0-1-1,0 1 1,0 0-1,-1-4 1,-7-33-6787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7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11162,'0'0'9810,"-18"159"-8017,27-85-129,18 6-792,1-3-472,-1-8-175,10-11-89,-9-12-136,-1-13-168,1-16-697,-1-12-1095,1-7-2497,-10-23-1648,-9-8-5706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7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11450,'0'0'10668,"15"18"-10541,8 8-111,-7-9 7,0 1 0,22 35 0,-36-51-15,0 1-1,0 1 1,0-1 0,0 0-1,-1 0 1,1 1-1,-1-1 1,0 1 0,0-1-1,0 1 1,-1-1-1,1 1 1,-1 5 0,0-7-7,-1-1 1,1 1 0,-1 0 0,0-1-1,1 1 1,-1 0 0,0-1 0,0 1-1,0-1 1,0 1 0,0-1 0,0 0 0,-1 1-1,1-1 1,0 0 0,-1 0 0,1 0-1,-1 0 1,1 0 0,-1 0 0,1 0-1,-1-1 1,0 1 0,1 0 0,-1-1 0,0 1-1,-2-1 1,-24 7-266,0-1-1,0-2 1,-41 1 0,68-5 1125,22 10-310,-13-8-400,7 4 115,0 0 1,-1 1 0,1 0-1,-1 1 1,-1 1 0,1 0-1,-2 1 1,1 0 0,16 18-1,-22-19-127,0 0 0,-1 0-1,0 0 1,0 1 0,-1-1-1,0 1 1,-1 1-1,0-1 1,-1 1 0,0-1-1,0 1 1,-1 0 0,-1 0-1,1 21 1,-2-29-129,0 13 115,0 0 1,-1 0 0,-1 0 0,-5 24 0,6-36-166,0 0 0,0-1 0,-1 1 0,1-1 0,-1 0 0,0 1 0,1-1 0,-2 0 0,1 0 0,0 0 0,0 0 0,-1 0 0,0-1 0,1 1 0,-1-1 0,0 0 1,0 0-1,0 0 0,-1 0 0,1 0 0,0-1 0,-1 1 0,1-1 0,-1 0 0,1 0 0,-7 1 0,8-2-58,1 0 0,-1 0-1,0 0 1,1 0 0,-1-1 0,0 1 0,1 0 0,-1-1 0,0 1 0,1-1-1,-1 1 1,1-1 0,-1 0 0,1 0 0,-1 0 0,1 0 0,0 0 0,-1 0 0,1 0-1,0 0 1,0 0 0,0-1 0,0 1 0,-2-2 0,-18-43-4248,17 36 2951,-14-41-5722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7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11859,'0'0'7233,"64"173"-5721,-27-77 337,9 14-329,-9 6-496,-1 7-384,-17 4-223,-1-6-81,-18-8-144,0-14-192,0-17-48,-18-13-680,-37-17-1081,9-16-2416,-9-20-3656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8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0 10778,'0'0'4249,"-83"174"-2616,56-56 135,-1 55-80,19 50-343,9 21-137,0-10-240,0-30-240,18-61-288,1-33-248,-1-28-144,0-16-48,10 6-264,-1 2-584,38 8-1144,-10-21-2233,-10-23-1937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38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 9826,'0'0'11947,"-6"15"-11351,-14 41 40,3 1-1,3 0 1,2 1 0,-6 76 0,-2 251 1292,18-329-1682,2-39-188,0 210 1015,2-188-882,2-1 0,2-1 0,19 70 0,-18-83-162,-2-5-34,1-1 0,0 0 0,2 0 0,0 0 1,1-1-1,14 21 0,-23-38-52,0 0 1,1 1 0,-1-1-1,0 1 1,1-1 0,-1 0-1,0 1 1,1-1 0,-1 0-1,1 1 1,-1-1 0,1 0-1,-1 0 1,1 0 0,-1 1 0,1-1-1,-1 0 1,1 0 0,-1 0-1,1 0 1,-1 0 0,1 0-1,-1 0 1,1 0 0,-1 0-1,1 0 1,-1 0 0,1 0-1,-1 0 1,1-1 0,-1 1-1,1 0 1,-1 0 0,1 0-1,-1-1 1,1 1 0,-1 0-1,0-1 1,1 1 0,-1 0-1,1-1 1,-1 1 0,0 0-1,1-1 1,-1 1 0,0-1 0,0 1-1,1-1 1,-1 1 0,0-1-1,0 1 1,0-1 0,0 1-1,1-1 1,-1 1 0,0-1-1,11-36-1626,-9 30 1173,10-36-3682,5 0-2229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13243,'0'0'6265,"19"146"-4873,-19-80-863,0 3-529,0-3-481,0 2-1015,0-18-3353,0-20-1960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0 8730,'0'0'11816,"-17"18"-11199,3-4-468,6-7-76,1-1 0,0 1 0,1 0 0,0 1 0,0 0 0,0 0 0,1 0 0,0 0 0,1 1 0,0 0 0,0 0 0,1 0 0,0 0 0,-2 17 0,-1 19 345,2 0 0,2 0 0,1 0 0,8 52 0,-6-88-422,1-1 0,0 1 0,0-1 0,1 1 0,1-1 0,-1 0 0,1 0 0,0 0 0,1-1 0,0 1 0,0-1 0,1 0 0,0-1-1,0 0 1,0 1 0,1-2 0,0 1 0,0-1 0,0 0 0,1-1 0,-1 1 0,1-1 0,0-1 0,1 0 0,-1 0 0,1-1 0,-1 1 0,1-2 0,0 1 0,-1-2-1,1 1 1,0-1 0,0 0 0,0-1 0,-1 0 0,1 0 0,0-1 0,-1 0 0,1 0 0,-1-1 0,0-1 0,0 1 0,0-1 0,0 0 0,-1-1 0,1 0 0,9-9 0,-9 7-39,0 0 1,0-1 0,-1 0 0,0-1 0,-1 1 0,0-1-1,0-1 1,-1 1 0,0-1 0,5-15 0,-5 8-17,-1-1 0,-1 0 0,0 1 0,-2-1 0,0-27 0,0 44 71,-1 0-1,0 0 1,0 0 0,0 0-1,0 0 1,0 0 0,0 0-1,0 0 1,0-1 0,0 1 0,-1 0-1,1 0 1,0 0 0,-1 0-1,1 0 1,-1 0 0,1 0-1,-1 0 1,0 1 0,1-1-1,-1 0 1,0 0 0,1 0-1,-1 0 1,0 1 0,0-1 0,0 0-1,0 1 1,0-1 0,0 1-1,0-1 1,0 1 0,0 0-1,0-1 1,0 1 0,0 0-1,0-1 1,0 1 0,0 0-1,0 0 1,-1 0 0,0 32 4,3-24 1,0-1 0,1 1 1,0 0-1,0-1 0,1 1 0,0-1 1,0 0-1,1 0 0,0 0 1,0-1-1,0 1 0,8 8 0,3 2 33,0-1 0,1 0 0,21 17 0,-28-26-23,0-1-1,0-1 1,1 1 0,-1-1 0,1-1 0,0 0-1,1 0 1,17 3 0,-25-6-28,0 0 0,0-1 0,0 1 0,0-1 0,-1 0 0,1 0 0,0 0 0,0 0 1,0 0-1,0-1 0,0 0 0,-1 1 0,1-1 0,0 0 0,0 0 0,-1 0 0,1-1 0,-1 1 0,1-1 0,-1 1 0,1-1 1,-1 0-1,0 0 0,0 0 0,0 0 0,0 0 0,0 0 0,-1-1 0,1 1 0,-1-1 0,1 1 0,-1-1 0,0 1 0,0-1 0,0 0 1,1-4-1,0-4-42,0-1 0,-1 1 1,0-1-1,0 0 1,-1 0-1,-1 1 0,0-1 1,-1 0-1,0 1 1,-1-1-1,0 1 0,-1 0 1,0 0-1,0 0 1,-2 0-1,1 1 0,-11-15 1,6 12-33,0 0-1,-1 1 1,0 0 0,-1 0 0,0 2 0,0-1-1,-1 2 1,-1 0 0,0 0 0,0 1 0,-1 1-1,-19-7 1,25 12 188,1 0 0,-1 1 0,1 0 0,-1 0 0,-9 1 0,17 1-111,1-1 1,-1 1-1,1 0 1,0-1-1,-1 1 1,1 0-1,0 0 1,0-1-1,0 1 1,0 0-1,-1 0 1,1-1-1,0 1 1,0 0-1,0 0 1,1 0-1,-1-1 1,0 1-1,0 0 1,0 0-1,1-1 1,-1 1 0,0 0-1,0-1 1,2 2-1,1 2 7,0 0 0,1 0 0,0 0-1,0-1 1,0 0 0,0 1 0,0-1 0,1-1 0,-1 1 0,1-1-1,9 4 1,66 20 223,-64-21-173,103 23 338,-91-24-241,0 1 1,0 2-1,-1 1 1,0 1-1,0 1 1,-1 2-1,27 15 1,-48-23-89,0 0 1,0 0 0,-1 0-1,0 1 1,0-1-1,0 1 1,0 0 0,-1 0-1,0 1 1,0-1 0,0 0-1,-1 1 1,1 0-1,-1 0 1,-1 0 0,1-1-1,-1 2 1,0-1-1,0 0 1,-1 0 0,0 9-1,-1-7-89,0 0 1,0 0-1,0 0 0,-1-1 0,0 1 0,-1 0 0,1-1 0,-1 0 1,-1 1-1,0-1 0,0 0 0,0-1 0,-1 1 0,0-1 0,0 0 1,-6 6-1,7-10-101,0 1-1,0 0 1,-1-1 0,1 0 0,-1 0 0,1 0 0,-9 2-1,-11-3-2438,23-2 2213,1 1 0,-1 0 0,0 0 1,0-1-1,1 1 0,-1 0 0,0-1 1,1 1-1,-1-1 0,0 1 0,1-1 1,-1 1-1,0-1 0,1 0 0,-1 1 1,1-1-1,-1 0 0,1 1 0,0-1 1,-1 0-1,1 1 0,0-1 0,-1-1 1,-1-18-7164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0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11498,'0'0'9430,"30"8"-9141,100 31-101,-121-36-95,0 0 1,0 0 0,0 1 0,0 0-1,-1 1 1,0 0 0,0 0-1,0 0 1,0 1 0,-1 0 0,0 1-1,0 0 1,-1 0 0,0 0 0,0 1-1,-1 0 1,0 0 0,0 0-1,-1 1 1,0 0 0,0 0 0,-1 0-1,3 13 1,-5-13-3,0 0 0,0 0 0,-2 1 0,1-1 0,-1 0-1,0 0 1,-1 0 0,0 0 0,0 0 0,-1 0 0,0 0 0,-1-1 0,0 1-1,0-1 1,-1 0 0,0 0 0,0-1 0,-1 0 0,0 1 0,0-2 0,-11 11-1,8-9-185,0 0-1,-1-1 1,0 0-1,0 0 1,0-1-1,-1 0 0,0-1 1,0 0-1,0-1 1,-1 0-1,-18 3 1,29-7-17,-1 1 0,1-1 1,0 0-1,-1 0 1,1 0-1,0-1 1,0 1-1,-1 0 1,1 0-1,0-1 1,0 1-1,-1-1 1,1 1-1,0-1 1,0 1-1,0-1 0,0 0 1,0 0-1,0 1 1,0-1-1,0 0 1,0 0-1,0 0 1,0 0-1,0 0 1,1 0-1,-1 0 1,0 0-1,0-2 0,-4-37-5259,5 2-712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1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7434,'0'0'14595,"0"211"-13131,9-131-544,9-3-328,1-5-200,-1-12-208,0-13-144,-9-14-40,1-17-432,8-7-800,-9-12-1368,9-25-2185,1-5-1569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1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12187,'0'0'9331,"26"16"-8971,82 52-53,-100-63-259,0 0 1,0 0-1,-1 1 1,0-1 0,0 2-1,0-1 1,-1 1-1,11 15 1,-14-16 39,-1-1 0,-1 1 1,1 0-1,-1 0 0,0 0 0,0 1 1,-1-1-1,1 0 0,-2 11 0,1-9 14,-2 1-25,1-1-1,-1 0 1,-1 0-1,1 0 1,-2 0-1,1 0 1,-1 0-1,0-1 0,0 0 1,-1 1-1,0-2 1,0 1-1,-13 11 1,-12 20 38,6-10 9,21-25-68,-1 0 0,1 1 0,-1 0 0,1-1 0,0 1 0,0 1 0,1-1 0,-1 0 0,1 1-1,0-1 1,0 1 0,1 0 0,-1-1 0,1 1 0,-1 8 0,2-13-60,1 1 1,-1 0-1,1-1 0,-1 1 1,1-1-1,0 1 0,-1-1 0,1 1 1,0-1-1,-1 1 0,1-1 1,0 1-1,-1-1 0,1 0 1,0 0-1,0 1 0,-1-1 1,1 0-1,0 0 0,0 0 1,0 0-1,-1 0 0,1 0 1,0 0-1,0 0 0,1 0 1,33 0-1106,-23-1 207,-5 2-108,0-2 0,0 1 0,0-1 0,0 0-1,0 0 1,12-5 0,9-7-5162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1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13475,'0'0'9082,"156"107"-8858,-119-82-224,-1-6-144,-8-8-832,-10-8-945,-9-3-807,-9-14-1513,0-14-2329</inkml:trace>
  <inkml:trace contextRef="#ctx0" brushRef="#br0" timeOffset="1">202 1 5089,'0'0'17204,"-9"187"-15732,9-132-792,0 0-488,9-6-192,9-5-408,0-8-944,10-9-1033,-1-7-3064,-8-15-2969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2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10882,'0'0'9149,"23"12"-8674,73 38 74,-86-45-363,-1 1 1,0 0-1,0 0 0,-1 1 0,1 0 0,-2 1 0,1 0 1,-1 0-1,0 0 0,-1 1 0,0 0 0,0 0 0,8 20 1,-9-12 25,0-1 0,-1 1 0,-1 0 0,0 0 0,-1 0 1,-1 31-1,-2-37-150,0 1 1,-1-1-1,0 1 0,-1-1 1,0 0-1,0 0 1,-1 0-1,-1 0 1,0-1-1,-1 0 0,-6 10 1,3-7-137,0-1 1,-1 0-1,0-1 1,0 0 0,-1 0-1,-1-1 1,0-1-1,-14 9 1,-7-6-1584,31-12 1465,1 0 1,0 0-1,0 0 0,0 0 1,0 0-1,0 0 0,0 0 1,0 0-1,0-1 0,-1 1 1,1 0-1,0-1 0,0 1 1,0-1-1,0 1 0,0-1 1,1 0-1,-1 1 0,0-1 1,0 0-1,0 1 0,0-1 1,1 0-1,-1 0 0,0 0 1,1 0-1,-1 0 1,0-1-1,-2-23-6146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2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14443,'0'0'6834,"-28"162"-4802,28-96-872,10 3-528,8 0-176,0-6-191,10-8-145,-10-11-120,0-11-112,1-14-521,-1-13-815,0-6-1112,10-11-1529,-10-19-832,1-1-5258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2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3729,'0'0'16633,"12"7"-16161,-4-2-446,62 37 417,-63-37-389,1 0 1,-1 1 0,0 0 0,0 1-1,-1-1 1,0 1 0,9 13 0,-14-18-48,0-1-1,0 1 1,0 0 0,-1-1 0,1 1 0,0 0 0,-1 0-1,0 0 1,1 0 0,-1-1 0,0 1 0,0 0 0,0 0 0,0 0-1,0 0 1,0 0 0,-1 0 0,1 0 0,-1-1 0,1 1 0,-1 0-1,0 0 1,1-1 0,-1 1 0,0 0 0,0-1 0,0 1 0,-1-1-1,1 1 1,0-1 0,0 1 0,-1-1 0,1 0 0,-1 0 0,1 0-1,-1 0 1,0 0 0,1 0 0,-1 0 0,0 0 0,-2 0 0,-9 4-89,0 0 1,0-1 0,0-1 0,-19 3-1,26-5-11,-56 5-139,59-6 1136,3 1-824,0 0-1,1 0 1,-1 0 0,1 1 0,0-2 0,-1 1 0,1 0 0,0 0 0,-1 0-1,1 0 1,0 0 0,0 0 0,0-1 0,0 1 0,0 0 0,0-1 0,0 1-1,0-1 1,0 1 0,1 0 0,32 12 430,-20-7-241,0 0-141,0 2-1,0 0 0,-1 0 1,-1 1-1,1 1 0,-2 0 1,1 0-1,-1 1 0,-1 1 0,0 0 1,-1 0-1,0 1 0,9 17 1,-8-11 11,-1 0 0,-2 0 0,0 1 0,0 0 1,-2 1-1,-1-1 0,0 1 0,-2-1 0,1 30 0,-2-27-108,-1-10 6,1 1 0,-2-1 0,-3 23 0,4-33-80,-1 0 0,0-1 0,1 1 0,-1 0-1,0-1 1,0 1 0,-1-1 0,1 1 0,0-1 0,-1 0 0,0 0 0,1 1-1,-1-1 1,0 0 0,0 0 0,0-1 0,0 1 0,0 0 0,-1-1 0,1 1-1,0-1 1,-1 0 0,-4 2 0,6-3-32,0 0 0,-1 0-1,1 0 1,0 0 0,-1 0 0,1 0-1,0-1 1,-1 1 0,1 0 0,0-1-1,0 1 1,0-1 0,-1 1 0,1-1-1,0 0 1,0 1 0,0-1 0,0 0 0,0 0-1,0 0 1,0 0 0,0 0 0,0 0-1,1 0 1,-1 0 0,0 0 0,1 0-1,-1 0 1,0-2 0,-19-42-3316,17 36 2186,-15-45-4786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3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11859,'0'0'7305,"15"27"-5571,-4-9-1370,19 35 1271,42 104 1,-35-51-957,-6 2 0,-4 2 0,-5 0 0,-4 2 0,-6 0 0,-4 0 0,-9 126 0,0-201-588,-2 1-1,-2-1 0,-1 0 1,-2 0-1,-2-1 1,-1 0-1,-2-1 1,-1 0-1,-1-1 1,-3-1-1,-30 46 1,46-75-163,-1-1 0,1-1 0,0 1 0,-1 0 1,0 0-1,0-1 0,1 0 0,-6 4 0,7-6 18,1 0 0,0 0 0,-1 0 0,1 0-1,-1 1 1,1-1 0,0 0 0,-1 0 0,1 0-1,-1 0 1,1 0 0,-1 0 0,1 0 0,0 0 0,-1 0-1,1 0 1,-1 0 0,1-1 0,0 1 0,-1 0 0,1 0-1,-1 0 1,1 0 0,0-1 0,-1 1 0,1 0 0,0 0-1,-1-1 1,1 1 0,0 0 0,-1-1 0,1 1 0,0 0-1,0-1 1,-1 1 0,1-1 0,0 1 0,0-1 0,-2-6-1108,0 0 1,1-1 0,0 1 0,1 0 0,0-1 0,0-7 0,0 3-818,0-32-10901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3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14579,'0'0'10426,"137"19"-9754,-63-5-231,-10-3-201,0-3-152,-9-5-80,-9-3-8,-19 0-480,-8 0-609,-1-17-1055,-18-10-1513,0-4-3312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1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10722,'0'0'6799,"4"24"-6253,1 7-391,-2-5-60,2-1 1,1 0-1,1 0 0,10 25 1,-14-42-54,53 120 1114,-48-112-980,0 0-1,2-1 0,0 0 1,0 0-1,21 20 1,-27-32-156,1 1 0,-1-1 1,1 0-1,-1 0 0,1-1 0,0 1 1,7 1-1,-10-3-13,-1 0 0,1-1 0,-1 1-1,1-1 1,0 1 0,-1-1 0,1 0 0,0 0 0,-1 0 0,1 0 0,0 0 0,-1 0-1,1 0 1,0 0 0,-1-1 0,1 1 0,0-1 0,-1 1 0,1-1 0,-1 1-1,1-1 1,-1 0 0,1 0 0,-1 0 0,1 0 0,-1 0 0,2-2 0,2-8 15,0-1 0,-1 1 1,-1-1-1,0 0 0,-1 0 1,0 0-1,0-1 0,-1-18 1,0 19-7,0-6 29,-1-1-1,-1 1 1,0-1 0,-1 1-1,-1 0 1,-1 0 0,0 0-1,-2 0 1,0 0 0,0 1-1,-2 0 1,0 1 0,-1-1-1,-1 2 1,0-1 0,-1 1-1,-1 1 1,0 0 0,-20-16-1,28 26 48,-1 0 0,1 1-1,-1-1 1,0 1 0,0 1-1,0-1 1,0 1 0,-1-1-1,1 2 1,0-1 0,-1 0-1,0 1 1,1 0 0,-10 0-1,13 1-91,-1 0 0,1 0 0,-1 0-1,1 1 1,-1-1 0,1 1 0,-1-1-1,1 1 1,-1 0 0,1 0-1,0 0 1,0 0 0,-1 1 0,1-1-1,0 1 1,0-1 0,0 1 0,1 0-1,-1-1 1,0 1 0,1 0-1,-1 0 1,1 0 0,-1 0 0,1 1-1,0-1 1,0 0 0,0 0-1,0 1 1,0-1 0,1 1 0,-1-1-1,0 5 1,-2 14-497,1-10 67,0 0 0,0 0-1,2 0 1,-1 0 0,2 12-1,0-20-2,-1 0-1,1 0 1,0 0 0,0 0-1,0 0 1,0 0-1,0 0 1,1-1 0,-1 1-1,1 0 1,0-1-1,-1 0 1,1 1 0,1-1-1,-1 0 1,0 0 0,0 0-1,1 0 1,-1 0-1,1-1 1,0 1 0,-1-1-1,5 2 1,19 4-7179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2529,'0'0'13838,"30"-20"-12905,97-63-433,-120 78-420,0 0 0,-1 0 0,0-1 0,0 1 0,0-2 0,0 1 0,-1 0-1,0-1 1,-1 0 0,1 0 0,-1 0 0,-1-1 0,1 1 0,-1-1 0,-1 0 0,1 0 0,1-12 0,-3 13 16,2-10 426,-1-1-1,-1 1 1,-3-34 0,1 12 758,1 38-1251,0 1 0,0-1 0,0 0 0,0 0 0,0 1 0,-1-1 0,1 0 1,0 1-1,0-1 0,-1 0 0,1 1 0,-1-1 0,1 1 0,0-1 0,-1 0 0,1 1 0,-1-1 0,1 1 0,-1-1 0,0 1 0,1 0 0,-2-2 0,2 2-28,0 0 1,-1 0-1,1 0 0,0 0 0,-1 0 1,1 0-1,0 0 0,0 0 1,-1 0-1,1 0 0,0 0 0,-1 0 1,1 0-1,0 0 0,0 0 0,-1 0 1,1 0-1,0 0 0,0 0 0,-1 0 1,1 0-1,0 1 0,0-1 0,-1 0 1,1 0-1,0 0 0,0 0 1,-1 1-1,1-1 0,0 0 0,0 0 1,0 1-1,0-1 0,-1 0 0,1 0 1,0 1-1,0-1 0,0 0 0,0 0 1,0 1-1,0-1 0,0 0 0,0 0 1,0 1-1,0-1 0,0 0 0,0 1 1,0-1-1,0 0 0,0 1 1,0-1-1,0 0 0,0 1 0,0 31 120,1 0 0,1 0 0,11 52-1,-11-75-98,0 0 0,1 0 0,1 0 0,-1 0 0,1 0 0,1-1 0,-1 0 0,1 0 0,1 0-1,0 0 1,0-1 0,0 0 0,1 0 0,0-1 0,0 0 0,1 0 0,10 6 0,-15-10-31,1 0 0,-1 0 0,1 0 0,0 0 0,-1-1 0,1 0 0,0 0 0,0 0 0,0 0 0,0 0 0,0-1 0,0 0 0,0 0 0,0 0 0,0 0 0,0-1 0,7-1 0,-8 1-3,1-1 1,-1 0-1,0 0 0,0 0 1,0 0-1,0-1 1,-1 1-1,1-1 0,0 1 1,-1-1-1,0 0 1,0 0-1,0 0 0,0-1 1,3-4-1,2-12-33,-1 0 1,0 0-1,-2 0 0,0-1 0,1-27 0,-4 36 36,10-75-239,-11 87 250,1 0-1,-1 1 1,0-1-1,0 0 1,1 1-1,-1-1 1,0 0-1,0 1 1,1-1-1,-1 0 1,0 1-1,1-1 1,-1 0-1,1 0 1,-1 0-1,0 1 1,1-1-1,-1 0 1,1 0-1,-1 0 1,0 0-1,1 0 1,-1 0-1,1 0 1,-1 0-1,1 0 1,-1 0-1,1 0 1,-1 0-1,0 0 1,1 0-1,-1 0 1,1 0-1,-1-1 1,0 1-1,1 0 0,-1 0 1,1 0-1,-1-1 1,0 1-1,1 0 1,-1-1-1,0 1 1,1 0-1,-1 0 1,0-1-1,0 1 1,1-1-1,-1 1 1,0 0-1,0-1 1,0 1-1,0 0 1,1-1-1,-1 1 1,0-1-1,0 1 1,0-1-1,0 1 1,0 0-1,0-1 1,0 1-1,0-1 1,0 1-1,0-1 1,0 1-1,-1-1 1,67 141 1320,-42-84-1332,32 53 1,-48-96-398,-4-4 274,1 0 0,1-1 0,0 0-1,0 0 1,10 10 0,13-3-2112,-25-14 1626,-1-1-1,1 1 0,-1-1 1,1 0-1,-1 0 0,1 0 1,0-1-1,6-1 0,10-7-7661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4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11002,'0'0'10443,"9"159"-8395,19-84-488,8 2-767,1-3-457,-10-5-256,1-12-80,-1-7-120,-8-17-737,-1-8-1175,0-14-3041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5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 9578,'0'0'12165,"-4"0"-11457,1 2-655,1-1-1,-1 0 1,1 1-1,0-1 1,0 1-1,0 0 1,0-1-1,0 1 1,0 0-1,0 0 1,0 1-1,1-1 1,-1 0-1,1 0 1,0 1-1,0-1 1,0 1-1,0-1 1,0 1-1,0 0 1,0 2-1,-16 80 597,11-52-372,-7 50 459,-4 147 1,20 85 210,-2-263-772,4 41 223,3 0-1,5-1 0,42 155 1,-45-208-337,-7-22-47,1 1 1,1-1-1,1 0 1,0 0-1,1 0 1,1-1 0,15 24-1,-22-117-10084,-1 50 3625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6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15643,'0'0'7067,"29"6"-6959,96 21-57,-113-25-49,-1 0 0,1 1 1,0 1-1,-1 0 0,0 0 0,0 1 0,0 0 1,-1 1-1,0 1 0,16 12 0,-22-14 38,1 1-1,-1-1 0,-1 1 0,1 0 1,-1 0-1,0 0 0,0 1 1,-1-1-1,0 1 0,0-1 0,-1 1 1,0 0-1,0 0 0,0 0 0,-1 0 1,0 11-1,-2-8 44,1 1 0,-2-1 1,1 0-1,-1 0 0,-1 0 0,0 0 0,0 0 0,-1-1 0,0 0 1,-1 0-1,0 0 0,0-1 0,-1 0 0,0 0 0,-9 8 1,-3 3-79,-2-1 1,-1 0 0,0-2-1,-39 23 1,60-39-29,-5 4-264,0 0 0,0-1 0,0 0 0,-1 0 0,1-1 0,-1 0 1,1 0-1,-1 0 0,0-1 0,0 0 0,1 0 0,-11-1 0,2-5-4295,11-11-2401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6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12523,'0'0'8337,"-36"149"-6472,36-78-345,9 6-808,18-5-400,10-6-176,0-11-128,-10-9-8,1-10-96,-1-14-512,-18-8-1040,10-14-1281,-1 0-2648,-9-25-2017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7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5 7498,'0'0'14912,"3"0"-14710,54-5-49,-52 5-138,-1 0 1,0 0-1,0 1 1,0-1-1,0 1 1,0-1-1,0 1 1,0 1-1,0-1 1,-1 0-1,1 1 1,5 3-1,-8-4 35,-1 0 0,1 0 1,-1 0-1,1 0 0,-1 1 0,0-1 0,1 0 0,-1 0 0,0 0 0,0 1 0,0-1 0,0 0 1,0 0-1,0 0 0,0 1 0,0-1 0,-1 0 0,1 0 0,0 0 0,-1 2 0,-10 25 551,2-13-409,-1 1 1,0-1 0,-20 20 0,17-20-33,1 1 1,-20 31 0,25-34-13,1 0 1,0 1-1,1-1 0,0 1 0,1 0 0,1 0 0,0 1 1,-2 23-1,5-34-143,0 0 1,1 0-1,-1-1 1,1 1-1,0 0 0,-1 0 1,2-1-1,-1 1 1,0-1-1,1 1 1,-1-1-1,1 1 1,0-1-1,0 0 1,4 5-1,-2-6-67,-1 1 1,1 0-1,-1-1 1,1 0-1,0 0 0,0 0 1,0 0-1,0-1 1,0 1-1,0-1 0,1 0 1,-1 0-1,0-1 0,0 1 1,1-1-1,6 0 1,-6 0-437,-1 0 1,0 0-1,0-1 1,0 1-1,0-1 1,0 0-1,0 0 1,0-1-1,0 1 0,0-1 1,0 1-1,-1-1 1,1-1-1,0 1 1,-1 0-1,0-1 1,5-4-1,19-19-6742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7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14979,'0'0'8842,"192"107"-8842,-155-91-312,-9-5-672,-1-5-769,-9-6-855,-8-6-2505,-10-13-592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7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8066,'0'0'12170,"-9"168"-10609,9-107-753,9 2-400,0-5-256,1-9-152,8-5-208,-9-14-776,19-8-529,-10-11-2511,0-11-2498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8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0 295 9130,'0'0'7859,"0"-24"-6347,0-201 562,9 181-703,-9 43-703,0 11 564,4 128-217,5 0 0,33 165 0,-31-241-953,33 142-167,-43-202 38,-1 0-1,0-1 1,1 1-1,-1-1 0,1 1 1,0 0-1,-1-1 0,1 1 1,0-1-1,0 1 1,0-1-1,0 0 0,0 1 1,1-1-1,1 2 0,-2-3-25,-1 0 0,1 0-1,-1 0 1,1 0-1,-1 0 1,1 0 0,-1 0-1,1-1 1,-1 1-1,1 0 1,-1 0-1,1 0 1,-1-1 0,1 1-1,-1 0 1,1 0-1,-1-1 1,1 1-1,-1 0 1,0-1 0,1 1-1,-1-1 1,0 1-1,1-1 1,-1 1 0,0 0-1,1-1 1,-1 1-1,0-1 1,0 0-1,4-7-1198,0 0-1,-1 0 0,-1-1 0,3-12 0,4-27-5287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8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11202,'0'0'8973,"11"23"-7147,64 128-176,51 105 243,-1 69-386,-110-276-1273,-2 1 0,-3 0 0,-2 1 0,3 93 0,-10-109-134,-1 0 0,-1 0 0,-3 1 0,0-1 1,-3-1-1,0 1 0,-15 38 0,18-63-86,-6 17 26,-2-1 1,0-1-1,-16 25 0,28-50-73,0 1 17,0 0 1,-1-1-1,1 1 1,0 0-1,0 0 1,-1-1-1,1 1 1,-1 0-1,1-1 1,0 1-1,-1 0 1,1-1-1,-1 1 1,0-1-1,1 1 1,-1-1-1,1 1 1,-1-1-1,0 0 1,1 1-1,-1-1 1,0 0-1,1 1 1,-1-1-1,0 0 1,0 0-1,1 0 1,-1 1-1,0-1 1,-1 0-1,2-33-2819,0 14 1900,1-55-7687,7 29-1588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8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0 157 12699,'0'0'10055,"28"6"-9352,89 18-451,-105-21-220,-1 0 1,1 1-1,-1 0 1,0 1-1,-1 0 0,1 1 1,-1 0-1,0 0 0,0 1 1,-1 1-1,16 16 1,-18-19 9,-2 1 19,0-1-1,-1 1 1,1 0 0,-1 0 0,0 0 0,-1 1 0,1-1-1,-1 1 1,0 0 0,-1 0 0,0 0 0,0 0-1,0 0 1,-1 1 0,0-1 0,-1 0 0,0 1 0,0-1-1,0 1 1,-1-1 0,0 0 0,0 1 0,-1-1-1,0 0 1,0 0 0,-1 0 0,0 0 0,-6 10 0,5-9-126,0 0 1,-1 0 0,0 0 0,-1-1 0,0 0 0,0 0 0,0 0 0,-1-1 0,0 0 0,0 0 0,-1 0 0,1-1 0,-1-1 0,-1 1 0,1-1 0,0 0 0,-1-1 0,0 0 0,0-1 0,0 1 0,0-2 0,-14 2 0,21-3-117,0-1 1,0 1-1,0-1 1,1 1-1,-1-1 1,0 0-1,0 0 1,1 0-1,-1 0 1,1 0-1,-1 0 1,1 0 0,-1 0-1,1 0 1,-1-1-1,1 1 1,0-1-1,0 1 1,0-1-1,0 1 1,0-1-1,0 0 1,0 0-1,1 1 1,-1-1-1,1 0 1,-1-3 0,-9-56-6697,9 59 6449,0-52-9621</inkml:trace>
  <inkml:trace contextRef="#ctx0" brushRef="#br0" timeOffset="1">376 1 12139,'0'0'9034,"-27"167"-6602,27-87-840,0 0-831,27 0-417,10-12-112,-28-7-232,18-17-40,1-8-416,9-17-921,18-16-2416,-19-3-1992,1 0-2833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13019,'0'0'6937,"64"198"-5488,-36-94 423,-10 12-520,10 8-736,-19-3-464,0-3-64,0-14-88,-9-16-8,0-16-688,-55-12-1120,0-18-3697,-9-15-7746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9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12139,'0'0'8920,"10"-19"-8640,-1-4-161,-2 8 62,0-1 0,1 1 0,14-20 0,-20 115 2633,-4 1-2152,0-23-419,3-1 1,11 81-1,-11-129-401,0-1-1,1 0 1,0 0-1,1 0 1,-1 0-1,2 0 0,-1 0 1,8 11-1,-11-19 109,0 0 0,0 0 0,1 1 0,-1-1 0,0 0 0,0 0 0,1 0 0,-1 0 0,0 0 0,0 0 0,1 0 0,-1 0 0,0 0 0,1 0 0,-1 0 0,0 0 0,0 0 0,1 0 0,-1 0-1,0 0 1,0 0 0,1 0 0,-1-1 0,0 1 0,0 0 0,1 0 0,-1 0 0,0 0 0,0-1 0,0 1 0,1 0 0,-1 0 0,0 0 0,0-1 0,0 1 0,0 0 0,0 0 0,1 0 0,-1-1 0,4-5-875,-1 0 1,0 0 0,0-1-1,0 1 1,-1-1 0,0 1-1,0-1 1,0 0 0,0-9-1,7-40-7102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49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13867,'0'0'9822,"29"13"-9615,93 39-123,-112-48-63,-1 1 1,1-1-1,-1 1 1,0 1-1,0 0 1,-1 0-1,1 1 0,-1 0 1,-1 0-1,8 9 1,-13-12 4,0-1 1,0 1 0,0-1-1,0 1 1,-1 0-1,0 0 1,0 0 0,0 0-1,0-1 1,0 2 0,-1-1-1,0 0 1,0 0-1,0 0 1,0 0 0,0 0-1,-1 0 1,0 0 0,0 0-1,0-1 1,0 1-1,-1 0 1,-2 4 0,-6 10 59,-1-1 0,0 0 0,-2-1 0,0 0 0,-15 13 0,-34 43 182,61-71-239,0 1 1,0-1 0,0 1-1,0-1 1,1 1 0,-1 0-1,0-1 1,1 1 0,-1 0-1,1 0 1,-1-1 0,1 1-1,0 0 1,0 0 0,0-1-1,0 1 1,0 0-1,0 0 1,0-1 0,1 1-1,-1 0 1,1 0 0,-1-1-1,1 1 1,0 0 0,0-1-1,-1 1 1,1-1 0,0 1-1,0-1 1,0 0 0,1 1-1,-1-1 1,0 0-1,1 0 1,2 2 0,5 4 187,1 0 0,0-1 0,1 0 0,16 6 1,-12-5-29,2 0-137,0-1-1,1 0 0,0-1 1,0-1-1,0-1 0,0 0 1,27-1-1,-44-3-553,0 0 1,-1-1-1,1 1 0,-1 0 0,0-1 1,1 1-1,-1 0 0,0-1 1,0 1-1,0-1 0,0 1 0,0 0 1,0-3-1,0-13-7693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0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7 8690,'0'0'11732,"-12"-1"-11200,3-1-417,5 1-72,0 0-1,0 0 1,0 1 0,0-1 0,0 1 0,0 0 0,0 0 0,0 0 0,0 1-1,-1-1 1,1 1 0,1 0 0,-1 0 0,0 1 0,0-1 0,0 1 0,1 0-1,-6 3 1,0 3 101,0 1-1,0 1 0,1-1 1,0 1-1,0 1 1,1 0-1,1 0 0,0 0 1,0 1-1,1 0 0,1 0 1,-5 19-1,4-8 77,0 0 0,2 0-1,1 0 1,0 1 0,5 45-1,-2-63-202,0-1-1,1 1 0,0-1 0,0 0 1,0 1-1,1-1 0,-1 0 1,1 0-1,0 0 0,1-1 0,-1 1 1,1-1-1,0 0 0,0 0 1,1 0-1,-1 0 0,1-1 0,-1 0 1,1 0-1,0 0 0,0 0 1,1-1-1,-1 0 0,0 0 0,1-1 1,10 3-1,-8-2-19,0 0-1,0-1 1,0 0 0,0-1 0,0 1-1,0-1 1,0-1 0,0 1 0,0-2-1,0 1 1,-1-1 0,1 0-1,0 0 1,-1-1 0,1 0 0,-1-1-1,0 1 1,12-10 0,-8 2-15,-1 0 1,0-1 0,0-1-1,-2 0 1,1 0-1,-2 0 1,0-1 0,0 0-1,-2-1 1,0 1-1,0-1 1,-1 0 0,-1-1-1,0 1 1,-2 0-1,1-1 1,-2 1 0,0-1-1,-4-29 1,-6 9 23,10 35-6,-1-1 0,1 1 1,-1 0-1,1 0 0,-1 0 1,0 0-1,1-1 0,-1 1 0,0 0 1,0 0-1,0 0 0,0 1 1,0-1-1,0 0 0,0 0 0,0 0 1,0 1-1,0-1 0,0 0 1,0 1-1,-1-1 0,1 1 0,0-1 1,-2 1-1,1 13-91,5 40 72,2 0 0,3-1 0,19 72 0,-5-26 81,-8-29-36,55 319 181,-62-327-181,-3 1 0,-2 0 0,-3 0 0,-13 89-1,10-128-41,-1-1 0,-1 0-1,-14 36 1,19-53 12,-1-1-1,1 0 1,-1 1 0,-1-1-1,1 0 1,0 0 0,-1-1-1,0 1 1,0 0-1,0-1 1,0 0 0,-1 0-1,1 0 1,-1 0 0,0 0-1,0-1 1,0 1 0,0-1-1,0 0 1,-1-1 0,1 1-1,0-1 1,-1 1-1,1-1 1,-6 0 0,8-2-5,-1 1 1,1-1 0,0 0-1,-1 0 1,1 0 0,0 0-1,0 0 1,0 0 0,-1-1-1,1 1 1,1-1 0,-1 1-1,0-1 1,0 0-1,0 0 1,1 0 0,-1 0-1,1 0 1,0 0 0,0 0-1,0 0 1,0-1 0,0 1-1,-1-5 1,-3-5-12,2 0 0,-1 0 0,-1-20 1,0-6-33,3 0 1,3-67-1,0 88 43,1 0-1,0 1 1,2-1 0,0 1-1,1 0 1,0 0 0,1 0-1,15-25 1,-12 28 0,0 1 0,1 0-1,0 1 1,0 0 0,2 0 0,15-11-1,82-48-1254,-4 4-4875,-59 30 357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1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14995,'0'0'5457,"-37"165"-4560,28-77 551,0 14-408,9 5-528,0 6-296,9-3-72,9-8-72,10-12-72,-10-13 0,1-22-536,-1-16-896,9-36-1265,-8-3-3056,-1-6-2145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1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 9218,'0'0'10215,"31"7"-9513,96 25-315,-123-30-335,1-1 1,-1 1-1,0 0 1,1 0 0,-1 0-1,0 1 1,0 0-1,-1 0 1,1 0-1,0 0 1,-1 0 0,0 1-1,0-1 1,0 1-1,0 0 1,0 0-1,-1 0 1,0 0 0,0 0-1,0 1 1,0-1-1,-1 1 1,0-1-1,1 1 1,-2 0 0,1-1-1,-1 1 1,1 0-1,-1 0 1,-1 4-1,2 2 126,-1 4-25,0-1 0,-1 1 1,0-1-1,-2 1 0,1-1 0,-2 0 1,0 0-1,-1 0 0,0 0 1,-1-1-1,0 0 0,-13 19 0,5-11-108,-1 0-1,-1-1 1,-1-1 0,0 0-1,-2-2 1,-27 22-1,39-34-146,-1 0 1,0 0-1,0 0 0,0-1 0,0 0 0,-1-1 0,-15 5 0,23-8-3,0 0-1,1 0 1,-1 0-1,0 0 0,0 0 1,0 0-1,0 0 0,0 0 1,0 0-1,0 0 1,0 0-1,0-1 0,0 1 1,0 0-1,0-1 0,0 1 1,0-1-1,0 1 1,1-1-1,-1 1 0,0-1 1,0 0-1,1 1 1,-1-1-1,0 0 0,1 1 1,-1-1-1,1 0 0,-1 0 1,1 0-1,-1 0 1,1 0-1,-1 1 0,1-1 1,0 0-1,0 0 0,-1-2 1,-1-41-5391,2 34 3540,0-41-8261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1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 12523,'0'0'9522,"-19"162"-8298,19-101-648,19-4-392,8-2-184,-8-8 0,-1-6-832,9-5-904,-8-8-1225,-10-9-3272</inkml:trace>
  <inkml:trace contextRef="#ctx0" brushRef="#br0" timeOffset="1">1 815 11506,'0'0'8490,"27"-21"-8224,201-149-542,-228 170 329,0 0 1,1 0-1,-1 0 0,0 0 1,1 0-1,-1 0 1,0 0-1,0 0 1,1 0-1,-1 1 1,0-1-1,1 0 1,-1 0-1,0 0 0,0 0 1,1 1-1,-1-1 1,0 0-1,0 0 1,1 0-1,-1 1 1,0-1-1,0 0 1,0 0-1,0 1 1,1-1-1,-1 0 0,0 0 1,0 1-1,0-1 1,0 0-1,0 1 1,0-1-1,0 0 1,0 1-1,0-1 1,0 0-1,0 1 1,0-1-1,0 0 0,0 0 1,0 1-1,0-1 1,0 0-1,0 1 1,4 33 895,-3-24-750,0 0 1,1 0 0,0 0 0,4 12 0,1-6 20,2-1 0,0 0 0,1-1 0,21 25 0,-26-34-241,0 0-1,1 0 1,-1 0-1,1 0 1,0-1-1,0 0 1,1 0-1,-1-1 1,1 0-1,0 0 1,0-1-1,0 1 1,0-1-1,12 1 1,-16-3-100,0 1 0,1-2 1,-1 1-1,0 0 0,0-1 0,0 1 1,0-1-1,0 0 0,0 0 1,0 0-1,-1-1 0,1 1 1,0 0-1,0-1 0,-1 0 0,1 0 1,-1 0-1,0 0 0,1 0 1,2-4-1,1-2-580,0 0 1,-1-1-1,0 1 0,0-1 1,4-12-1,11-36-5160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2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13851,'0'0'7189,"20"36"-5968,-11-18-1027,130 257 2378,14 87-495,-131-298-1692,-3 0 0,-3 2 1,15 127-1,-26-151-267,-2 1 0,-2 0-1,-3-1 1,-11 79 0,13-118-182,0-1 0,-1 1 0,1-1 0,-1 1 0,0-1 0,0 0 0,0 1 0,0-1-1,0 0 1,0 0 0,-1 0 0,1 0 0,-1 0 0,1 0 0,-1 0 0,0 0 0,0-1 0,0 1 0,0-1-1,0 1 1,0-1 0,0 0 0,0 0 0,-1 0 0,1 0 0,0 0 0,-1 0 0,1-1 0,-1 1 0,1-1-1,-1 0 1,1 1 0,-1-1 0,-4-1 0,6 1-77,1-1-1,-1 1 1,0 0-1,1-1 0,-1 1 1,0-1-1,1 0 1,-1 1-1,1-1 1,-1 0-1,1 1 1,-1-1-1,1 0 1,-1 1-1,1-1 1,0 0-1,-1 0 1,1 1-1,0-1 1,0 0-1,0 0 1,0 0-1,-1 0 0,1 1 1,0-1-1,0 0 1,0 0-1,1 0 1,-1-1-1,3-31-5803,4 6-2053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2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120 273 15011,'0'0'10618,"155"52"-10714,-136-52-504,-1 0-976,-18-25-1337,0-8-1160,0-2-2416</inkml:trace>
  <inkml:trace contextRef="#ctx0" brushRef="#br0" timeOffset="1">0 1 11570,'0'0'15108,"165"55"-14436,-119-44-384,0-6-216,0-5-72,-19 0-720,10 0-905,-9-16-2712,-19 2-3656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3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0 9658,'0'0'9511,"-12"9"-9229,5-4-227,0 0 0,1 1 1,0 0-1,0 0 0,0 0 0,1 1 1,0-1-1,0 1 0,1 1 0,-1-1 1,2 0-1,-1 1 0,1 0 0,0 0 1,-2 10-1,-12 82 1393,4 0 1,0 148-1,12-215-1221,0-5-93,3 296 1270,1-288-1479,1 0-1,2 0 1,2 0 0,1-1-1,2-1 1,28 64 0,-39-97-42,0-1 1,1 1 0,-1-1 0,0 1 0,0 0 0,1-1 0,-1 1-1,0-1 1,1 1 0,-1-1 0,1 1 0,-1-1 0,1 1 0,-1-1-1,1 0 1,-1 1 0,1-1 0,-1 0 0,1 1 0,-1-1 0,1 0-1,0 1 1,-1-1 0,1 0 0,0 0 0,-1 0 0,1 0 0,0 0-1,-1 0 1,2 0 0,14-13-3068,6-31-3144,-21 42 5727,17-44-7770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4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5049,'0'0'14188,"29"-1"-13393,96 2-375,-116-1-329,0 1 0,0-1 0,0 2-1,-1-1 1,1 2 0,0-1 0,-1 1 0,0 0-1,0 1 1,0-1 0,0 2 0,0-1-1,-1 1 1,0 0 0,0 1 0,0 0 0,0 0-1,-1 0 1,0 1 0,-1 0 0,7 10-1,-9-11-6,0 0 0,0 1 1,0-1-1,-1 1 0,0 0 0,0-1 0,-1 1 0,0 0 0,0 0 0,-1 0 0,0 0 0,0 0 0,0 0 0,-1 0 0,0 0 0,-1 0 0,1 0 0,-1 0 0,-1-1 0,1 1 0,-1-1 0,0 0 0,-1 1 1,-4 5-1,-4 5-110,-1 0 0,-1-1 0,0-1 0,-1 0 0,-1-2 0,0 1 0,-1-2 0,0 0 0,-1-1 0,-1-1 0,-34 15 0,50-24-156,0 0 1,0 0 0,-1 0 0,1 0-1,0 0 1,0-1 0,0 1 0,-1-1 0,1 0-1,0 0 1,-1 0 0,-3-1 0,6 0-62,0 0 0,0 0 0,0 1 0,0-1 0,0 0 1,0 0-1,1 0 0,-1 0 0,0 0 0,1 0 0,-1 0 0,0 0 0,1 0 1,-1 0-1,1-1 0,0 1 0,-1 0 0,1 0 0,0 0 0,0-1 0,0 1 1,0 0-1,0 0 0,0 0 0,0-1 0,0 1 0,0 0 0,1 0 0,-1 0 1,1-2-1,7-29-5901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10298,'0'0'9017,"18"0"-8508,12 0-297,11-2 162,-1 3 0,42 5 0,-73-5-328,0 0 0,0 0 0,-1 1 0,1 0 0,-1 1 0,1-1 0,-1 2 0,0-1 0,0 1 0,-1 1 0,1-1 0,-1 1 0,0 0 0,0 1-1,0 0 1,9 10 0,-13-8 80,0 1-1,-1-1 0,0 0 0,0 1 0,-1-1 1,0 1-1,0-1 0,-1 1 0,0-1 0,-1 1 1,0 0-1,0-1 0,0 0 0,-1 1 0,-1-1 1,-5 14-1,0-8-68,0 0 0,-1-1 1,0 0-1,-1 0 0,0-1 1,-1-1-1,-19 16 0,11-11-105,0-2-1,-1 0 1,-1-1-1,-30 13 1,40-21-141,0-1 1,0 0-1,-1-1 1,0-1-1,-18 2 1,-29-5-4266,43-6-455,13-10-1487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4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10970,'0'0'12979,"-37"176"-11891,74-121-424,-10-3-231,10-3-185,0-5-136,-10-11-112,10-8-168,-19-14-777,10-8-1023,-1-9-1857,-9-24-1672,1-3-2745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7138,'0'0'14287,"26"13"-13853,81 43-172,-102-54-219,-1 1 0,0-1 0,1 1 1,-1 0-1,0 1 0,-1-1 0,1 1 0,-1-1 0,1 1 1,-1 0-1,0 1 0,-1-1 0,1 0 0,-1 1 1,1 0-1,2 9 0,-4-6 92,0 1 1,0-1-1,-1 1 0,0-1 0,0 1 0,-4 16 1,2-8 28,-1-2-101,0-1 0,-1 0-1,-1 0 1,0 0 0,-1-1 0,-1 1-1,-10 15 1,-14 30 277,20-36-185,6-14-23,1 0-1,0-1 0,1 2 1,0-1-1,0 0 1,-1 11-1,3-18-118,1 0-1,0 1 1,0-1 0,1 0-1,-1 1 1,0-1 0,1 0-1,-1 1 1,1-1 0,0 0 0,0 0-1,0 0 1,0 1 0,0-1-1,0 0 1,1 0 0,-1-1-1,1 1 1,-1 0 0,1 0-1,0-1 1,0 1 0,-1-1-1,1 0 1,0 1 0,0-1 0,0 0-1,1 0 1,-1 0 0,3 1-1,5 1-170,0 1 0,1-1 0,-1-1 1,1 0-1,-1 0 0,21-1 0,-26 0-342,1-1 0,-1-1 1,1 1-1,0-1 0,-1 0 1,1 0-1,-1-1 0,1 0 1,-1 0-1,0 0 0,0 0 1,0-1-1,0 0 0,5-4 1,12-20-6047</inkml:trace>
  <inkml:trace contextRef="#ctx0" brushRef="#br0" timeOffset="1">376 28 14443,'0'0'8754,"193"96"-8754,-148-77-192,1-2-824,-9-9-1033,-19-8-2248,-9-3-552,-9-19-4329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5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8906,'0'0'9922,"-18"185"-8890,18-128-408,0-2-624,0-8-392,0-11-960,0-9-1241,9-10-3392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5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9 272 3393,'0'0'12953,"-1"-25"-12047,-7-201 917,10 206 221,1 42 401,3 16-1915,44 205 1620,-12-45-1374,19 89-666,-57-286-197,0 1 0,0 0 0,0-1 0,1 1 0,-1-1 0,1 1 0,-1 0 0,1-1 0,-1 1-1,1-1 1,0 0 0,-1 1 0,1-1 0,0 1 0,0-1 0,0 0 0,0 0 0,1 0 0,-1 0 0,0 1 0,0-1 0,1-1 0,-1 1 0,0 0 0,3 1 0,-2-3-153,-1 1 0,0-1 0,1 0 0,-1 0-1,0 0 1,1 0 0,-1 0 0,0 0 0,0 0 0,0 0 0,0-1 0,0 1-1,0 0 1,0-1 0,0 1 0,-1-1 0,1 1 0,0 0 0,-1-1 0,1 0-1,-1 1 1,0-1 0,1 1 0,-1-4 0,9-35-5541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8:56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12107,'0'0'7485,"12"25"-5751,11 20-906,107 229 2733,-97-186-3015,-4 2 1,-3 1 0,-5 1-1,-3 1 1,-5 0-1,2 122 1,-14-171-375,-1 10 138,-7 67 0,5-105-240,-1 0 0,0 0-1,-2 0 1,1 0-1,-2-1 1,0 0 0,-1 0-1,-13 21 1,10-20 10,8-12-76,1-1 1,-1 0 0,0 0-1,0 0 1,0-1-1,0 1 1,0 0-1,0-1 1,-1 1 0,1-1-1,-1 0 1,0 0-1,-5 4 1,6-6-344,2-83-9579,0 37-2591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5033,'0'0'9820,"-5"0"-8752,-13 0-404,13 0 653,-14 33 2003,5 6-2085,10-28-1091,0 0 0,0 1 1,1-1-1,1 1 0,0-1 0,-1 22 0,-6 220 838,9-236-933,-1-12-41,1 0 0,-1 0-1,2 0 1,-1 0 0,0 0 0,1 0-1,0-1 1,0 1 0,0 0 0,4 8 0,4 38 24,-7-44-17,-1 1 0,1 0 0,-2 0 1,1 0-1,-1 0 0,0 0 1,-3 14-1,2 7 45,1 4-13,1-10 30,-1 0-1,-2 0 1,-5 35 0,-2 22 179,0 5-170,3-19-60,2-9-1,-5 49 26,0 3-33,-5-6-1,10-63-10,-16 70 0,10-62 1,-9 95-1,13-79-5,1 11 11,6 97-1,1-57-5,-2 522 66,9-516-52,-9-84 5,-1 4 80,10 80-1,-3-71 6,-1 60-1,2 20 33,3 84 241,-6 87-121,-7-165-3,3 384 122,0-519-928,5-10-581,-5 7 1042,18-33-3432,13-40 0,-12 1-4334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17 190 496,'0'0'14124,"-17"1"-7830,92 19-4951,1-4-1,146 13 1,163-17-1812,-145-7 712,372-1 128,-355-5-317,158-33-13,-69 2 5,-40 21 110,563-55 19,-411 13-127,-319 43-35,520-30 36,-403 31-57,129-3-8,266 4 42,-468 8-11,797 13 27,-684 1-31,593 32-2,-366 1 18,-86-7 117,176 34-60,-209-20-83,31 8 1,184 17 15,-263-41-1,-355-38 34,0 1 1,0-1 0,0 1-1,0-1 1,-1 1 0,1 0-1,0 0 1,0-1-1,-1 1 1,1 0 0,0 0-1,-1 0 1,1 0-1,-1 0 1,1 0 0,-1-1-1,1 1 1,-1 0-1,0 0 1,0 1 0,1-1-1,-1 0 1,0 0-1,0 0 1,0 0 0,0 0-1,0 1 1,-1 39-256,0-29 343,2 7-129,1 0 1,6 26 0,1 9 7,3 16 18,-7-42-35,-1-1-1,1 34 1,1 25-15,-3-63 10,-1 1 0,-1-1 0,-1 1 0,-4 26 0,-38 135-13,22-107-53,-10 82-1,-3 14 27,23-109 56,0 86 1,1 33 45,9 195 11,9-263-65,0 162 61,0-43-72,-9 10 64,9-52 8,-9 187 73,9-254-18,-9 284 762,10-322-584,-1 41-323,0-88-395,-9-40 191,0-6-1422,0-5 1002,-3-42-6426,-12 14-6204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13587,'0'0'10082,"9"6"-9930,28 8 80,-1-1 56,10 4-128,-18-6-72,-1-3-80,-8 3-8,-10-11-272,0 0-736,0-11-6546,-9-8-1296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14683,'0'0'7306,"193"58"-7138,-147-44-168,-10-6-64,-8-3-1137,-1-5-991,-8 0-2705,-1-16-2449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4849,'0'0'16150,"28"20"-15614,88 64-53,-104-76-351,-1 1 0,0-1 0,0 2 0,-1 0 0,-1 0 0,1 1 0,-2 0 0,13 19 0,-17-20-2,-1 0 0,1 1 0,-2-1 1,1 1-1,-2 0 0,1 0 0,-1-1 0,-1 1 1,-1 11-1,0-9-54,0 0-1,-2 0 1,1 0-1,-2-1 1,1 1 0,-2-1-1,0 0 1,0 0-1,-1-1 1,0 0 0,-1 0-1,-11 13 1,-14 16-45,-63 62 0,79-86-37,-45 48-869,39-34-4142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9658,'0'0'11270,"-4"25"-10299,-3 2-679,3-10-97,0-1 1,1 1 0,0 0-1,2 0 1,0 0-1,1 0 1,3 25 0,0-24 39,1-1 0,1 0 0,1 0 0,0 0 1,1 0-1,1-1 0,1 0 0,0-1 0,16 21 0,-19-28-256,0 0-1,0-1 1,1 0-1,0 0 1,1 0-1,-1-1 1,1 0-1,0-1 1,1 1-1,-1-2 1,1 1-1,0-1 1,0-1-1,0 1 1,1-2-1,-1 1 1,1-1-1,16 1 1,-24-3-98,0 0 0,1 0 0,-1 0 0,0-1 0,0 1 0,0-1 0,0 1 0,0-1 0,0 0 0,-1 0 0,1 0 0,0 0 0,0 0 0,0 0 0,-1 0 1,1-1-1,-1 1 0,1-1 0,-1 1 0,1-1 0,-1 1 0,0-1 0,0 0 0,0 0 0,0 1 0,0-1 0,0 0 0,0 0 0,-1 0 0,1-3 0,2-6-1131,-1-1 1,-1 1-1,0 0 0,-1-17 1,0 22 541,0-35-4329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13795,'0'0'7028,"21"-10"-6568,-15 7-429,12-6 56,0 0 0,-1 0 0,0-2 0,0 0 0,-1-1 0,-1-1 0,0 0 0,23-27 0,-30 28 50,-1-1 0,0 0 1,-1-1-1,0 1 0,-1-1 1,-1-1-1,0 1 0,3-30 1,-3-3 371,-3-69 1,-2 58-378,1 57 256,0 4-236,-5 127 91,1-66 0,6 78 0,-2-135-230,1 0-1,1 1 0,-1-1 0,1 0 0,1 0 1,-1 0-1,1-1 0,0 1 0,1-1 0,-1 1 1,1-1-1,1 0 0,-1-1 0,1 1 0,7 6 1,-8-9-9,0 0 0,0 0 1,0 0-1,0 0 0,1-1 1,-1 0-1,1 0 1,0 0-1,0 0 0,-1-1 1,1 0-1,0 0 0,0 0 1,0-1-1,0 1 1,0-1-1,0 0 0,0-1 1,0 1-1,0-1 0,0 0 1,0 0-1,5-3 1,-4 2-7,-1-2 0,0 1 0,0 0 0,0-1 0,0 0 0,-1 0 0,1-1 0,-1 1 0,0-1 0,0 0 0,-1 0 0,0 0 1,0-1-1,0 1 0,0-1 0,-1 1 0,3-9 0,1-5-11,0 0-1,-2 0 1,0 0 0,1-24-1,-2-108-354,-4 87 199,1 64 177,0 0 1,0 0-1,-1 1 1,1-1-1,0 0 1,0 0 0,0 0-1,0 0 1,-1 0-1,1 0 1,0 1-1,0-1 1,0 0-1,-1 0 1,1 0-1,0 0 1,0 0 0,0 0-1,-1 0 1,1 0-1,0 0 1,0 0-1,-1 0 1,1 0-1,0 0 1,0 0-1,0 0 1,-1 0 0,1 0-1,0 0 1,0 0-1,0-1 1,-1 1-1,1 0 1,0 0-1,0 0 1,0 0-1,-1 0 1,1 0 0,0-1-1,0 1 1,0 0-1,0 0 1,0 0-1,-1 0 1,1-1-1,0 1 1,0 0-1,0 0 1,0 0 0,0-1-1,0 1 1,0 0-1,-1 71 148,7 164 476,-2-204-569,0-1 1,2 1-1,1-1 1,2 0-1,18 45 0,-26-73-108,0 0-1,0 0 1,0 0-1,0 0 1,0 0-1,0 0 1,1 0-1,-1 0 1,1-1-1,-1 1 1,1-1-1,0 1 1,-1-1-1,1 0 1,0 1-1,0-1 1,0 0-1,0 0 1,0 0-1,0 0 1,4 0-1,-4-1-281,1 0 0,0 0-1,0 0 1,0-1 0,-1 1 0,1-1-1,0 1 1,0-1 0,-1 0 0,1 0-1,-1-1 1,1 1 0,-1 0 0,1-1-1,4-3 1,20-18-6069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16131,'0'0'7674,"174"41"-7674,-146-38-152,-10-3-600,0-3-936,-18-19-969,0-6-3272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11178,'0'0'14099,"192"110"-13570,-127-88-169,-20-5-8,-8-6-80,-10-6-168,-17 1-16,-10-31-1377,9-5-799,-9-3-5178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3 501 11402,'0'0'9073,"-1"-3"-8716,1 2-323,-1-1-1,1 1 0,0-1 0,0 1 0,-1-1 1,1 1-1,0 0 0,1-1 0,-1 1 0,0-1 0,0 1 1,1 0-1,-1-1 0,0 1 0,1 0 0,0-1 0,-1 1 1,2-3-1,21-29 709,-3 4-198,-3-3-400,-2 1 0,-2-2 0,-1 0 0,-1-1 0,-2 0 0,-1 0 0,-2-1 0,-1 0 0,0-69 0,-5 103 634,0 3-374,18 378 972,1 0-670,-15-354-2121,-3-27 1132,-1 1-1,1 0 1,-1-1 0,1 1-1,-1-1 1,1 1 0,-1-1 0,0 1-1,1-1 1,-1 1 0,0-1-1,0 1 1,1-1 0,-1 1-1,0-1 1,0 0 0,0 1-1,0-1 1,0 0 0,1 1-1,-1-1 1,0 1 0,0-1-1,-1 0 1,1 1 0,0-1-1,0 1 1,0-1 0,0 0-1,0 1 1,-1-1 0,1-19-8055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11811,'0'0'10798,"36"5"-9429,-4 0-1072,231 20 1204,225-23-150,-264-3-959,-222 1-370,-2 0-59,0-1 0,0 1 0,0-1 0,0 1 0,0 0-1,0-1 1,0 1 0,0 0 0,0-1 0,0 1 0,0 0 0,0-1 0,0 1 0,0 0 0,0-1 0,0 1 0,0 0 0,0-1 0,0 1 0,-1 0 0,1-1 0,0 1 0,0 0 0,0-1 0,-1 1 0,1 0 0,0-1 0,0 1 0,-1 0 0,1 0 0,0-1 0,-43-2-6461,15 3-861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32 7722,'0'0'8271,"-14"-5"-7575,2-1-526,2 3-38,1-1-1,0 1 0,0 0 0,-1 1 0,0 0 1,1 1-1,-20-1 0,6 2 240,-1 0 0,1 2 0,-1 0 0,1 1 0,0 2 0,-25 8 0,40-10-263,1 0 0,0 0-1,0 1 1,0 0 0,1 0 0,-1 1 0,1-1-1,0 1 1,0 1 0,1-1 0,0 1-1,0 0 1,0 1 0,0-1 0,1 1 0,0 0-1,1 0 1,0 0 0,0 0 0,0 0-1,1 1 1,-3 13 0,4-14-54,0 0-1,0 0 1,0 0-1,1 0 1,0 0 0,0 0-1,1 0 1,0 0 0,0 0-1,1 0 1,0 0 0,0-1-1,1 1 1,-1-1 0,1 1-1,1-1 1,-1 0 0,1 0-1,0 0 1,1-1-1,-1 1 1,1-1 0,9 8-1,-1-4 4,0 0 0,0 0 0,1-2 0,0 1 1,1-2-1,-1 0 0,1-1 0,0 0 0,29 5 0,-31-8-47,0 0 0,0 0 0,-1-1 0,1-1 0,0 0 0,17-3 0,-27 3-15,0-1-1,0 0 1,-1 1-1,1-1 1,0 0 0,0-1-1,-1 1 1,1 0-1,-1-1 1,1 1 0,-1-1-1,0 0 1,1 0-1,-1 0 1,0 0 0,0 0-1,0 0 1,-1-1-1,1 1 1,-1-1 0,1 1-1,-1-1 1,0 0-1,0 1 1,0-1 0,0 0-1,0 0 1,0 0-1,-1 1 1,0-1 0,1 0-1,-1 0 1,-1-4-1,1-3-39,-1 0-1,0 0 0,0 0 0,-1-1 0,0 1 1,-1 1-1,-1-1 0,-8-18 0,2 10-67,-1 0-1,-1 1 0,-17-20 0,29 37 115,0 0-1,0 1 0,0-1 0,0 0 1,-1 0-1,1 1 0,0-1 0,0 0 1,0 1-1,0-1 0,0 0 0,0 0 1,0 0-1,-1 1 0,1-1 0,0 0 1,0 0-1,0 0 0,-1 1 0,1-1 1,0 0-1,0 0 0,0 0 0,-1 0 0,1 0 1,0 1-1,0-1 0,-1 0 0,1 0 1,0 0-1,0 0 0,-1 0 0,1 0 1,0 0-1,-1 0 0,1 0 0,0 0 1,0 0-1,-1 0 0,1 0 0,0 0 1,0 0-1,-1 0 0,1 0 0,0-1 1,0 1-1,-1 0 0,1 0 0,0 0 1,0 0-1,0 0 0,-1-1 0,1 1 1,0 0-1,0 0 0,0 0 0,-1-1 0,1 1 1,0 0-1,0 0 0,0-1 0,0 1 1,0 0-1,0 0 0,0-1 0,-1 1 1,1-1-1,0 29 14,0-19-15,2 22 98,1 0 0,1 0 0,12 45 0,5 27 256,-4 54 57,-6 232-1,-11-381-409,0 17 14,-1-1 1,-7 37-1,7-54-7,0 0 0,-1-1 0,0 1 1,0 0-1,-1-1 0,0 0 0,0 1 0,0-1 0,-1 0 0,0-1 0,0 1 1,-1-1-1,-6 7 0,9-10-18,0 0-1,0 0 1,-1 0 0,1-1 0,-1 1-1,1-1 1,-1 1 0,1-1 0,-1 0-1,0 0 1,0 0 0,0-1 0,0 1-1,1 0 1,-1-1 0,0 0 0,0 0 0,0 0-1,0 0 1,0 0 0,0-1 0,-4 0-1,3-1-21,0 0 0,-1 0 0,1-1 0,0 1 0,0-1 0,1 0 0,-1 0 0,1-1 0,-1 1 0,1 0 0,0-1 0,-4-6 0,-2-4-37,1-1 0,1 1 0,0-1 0,1 0 0,1-1 0,0 0 0,-2-16 0,5 22 54,-2-11-19,1-1 1,0-32-1,3 48 23,1 0 0,-1 0-1,1 0 1,0 0-1,0 1 1,1-1-1,0 1 1,0-1 0,0 1-1,1-1 1,-1 1-1,1 0 1,0 0 0,6-6-1,25-23-900,3 1 1,54-39-1,26-24-7666,-77 57 1304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11803,'0'0'9874,"-55"209"-9050,55-123-136,0 4 96,0 4-120,0-3-352,0-12-176,0-10-136,0-14-112,0-19-720,18-31-1128,-8-5-2257,8 0-2753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36 12067,'0'0'6097,"24"12"-5902,74 42 197,-96-53-358,0 0 0,-1 0-1,1 0 1,0 0 0,-1 0 0,1 1 0,-1-1 0,1 0 0,-1 1 0,1-1 0,-1 1 0,0 0 0,0-1 0,0 1-1,0 0 1,0 0 0,0 0 0,-1 0 0,1-1 0,-1 1 0,1 0 0,-1 0 0,0 0 0,1 0 0,-1 0 0,0 0-1,0 0 1,0 0 0,-1 0 0,1 0 0,-1 3 0,-1 5 212,1 2-109,0 0 1,-1-1 0,0 1 0,-1-1-1,-1 0 1,0 0 0,0 0 0,-1 0 0,-1-1-1,1 0 1,-2 0 0,-8 11 0,3-6-242,0 0 0,-1-1 0,0-1 0,-2 0 0,1 0 1,-28 16-1,42-29 55,0 0 1,0 0 0,0 0-1,0 0 1,-1 0-1,1 0 1,0 0 0,0 0-1,0 0 1,0 0-1,0 0 1,0 0 0,-1 0-1,1 0 1,0 0-1,0 0 1,0 0 0,0 0-1,0 0 1,0 0-1,0 0 1,-1 0 0,1 0-1,0 0 1,0 0-1,0 0 1,0-1 0,0 1-1,0 0 1,0 0-1,0 0 1,0 0 0,-1 0-1,1 0 1,0 0-1,0 0 1,0-1 0,0 1-1,0 0 1,0 0-1,0 0 1,0 0 0,0 0-1,0 0 1,0-1-1,0 1 1,0 0 0,0 0-1,0 0 1,0 0-1,0 0 1,0 0 0,0-1-1,0 1 1,0 0-1,0 0 1,0 0-1,0 0 1,0 0 0,1 0-1,-1 0 1,0 0-1,0-1 1,0 1 0,0-2-758,0-19-4097</inkml:trace>
  <inkml:trace contextRef="#ctx0" brushRef="#br0" timeOffset="1">194 0 11626,'0'0'10963,"0"185"-10411,18-139-408,0-2-56,10-5-88,-10-9-344,-9-8-624,10-8-801,-10-9-2192,0-2-1976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6281,'0'0'12524,"12"-5"-12169,0 0-290,0 1-23,-1-1-1,0 0 0,0 0 1,-1-1-1,1 0 0,-1-1 1,17-15-1,-27 21-20,0 1 0,0 0 0,0 0 0,0 0 0,1 0 0,-1-1-1,0 1 1,0 0 0,0 0 0,0 0 0,1 0 0,-1-1 0,0 1 0,0 0-1,0 0 1,0 0 0,1 0 0,-1 0 0,0 0 0,0 0 0,1 0 0,-1 0 0,0 0-1,0-1 1,0 1 0,1 0 0,-1 0 0,0 0 0,0 0 0,1 1 0,-1-1 0,0 0-1,0 0 1,0 0 0,1 0 0,-1 0 0,0 0 0,0 0 0,0 0 0,1 0 0,-1 0-1,0 1 1,0-1 0,0 0 0,0 0 0,1 0 0,-1 0 0,0 1 0,0-1 0,0 0-1,0 0 1,0 0 0,0 1 0,1-1 0,-1 0 0,0 0 0,0 0 0,0 1 0,0-1-1,0 0 1,0 0 0,0 1 0,0-1 0,0 0 0,0 0 0,0 0 0,0 1 0,0-1-1,0 0 1,2 25 300,-2-15-38,3 3-23,0-1 0,1 0 0,1 0 1,11 23-1,-14-30-242,1 0 1,0 0 0,0 0-1,1 0 1,-1 0 0,1-1-1,0 0 1,0 0-1,1 0 1,-1 0 0,1 0-1,0-1 1,5 3 0,-8-5-137,0 0 1,0-1 0,0 1-1,0-1 1,0 1 0,0-1-1,0 0 1,0 0-1,0 0 1,0 0 0,0 0-1,0 0 1,1-1 0,-1 1-1,0-1 1,-1 1 0,1-1-1,0 0 1,0 0 0,0 1-1,0-2 1,0 1 0,-1 0-1,1 0 1,-1 0-1,1-1 1,-1 1 0,3-4-1,2-2-1076,-1-1 0,-1 0 0,1 0 0,-1 0 0,4-14 0,4-30-8293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11570,'0'0'8706,"30"33"-7579,99 109-191,-118-128-745,1 1 0,-2 0 0,0 0 0,-1 1-1,0 0 1,-2 1 0,0 0 0,0 0 0,-2 1-1,0-1 1,-1 1 0,3 31 0,-5-32-39,8 54 401,-3 0 1,-3 0-1,-7 94 1,-8-115-560,10-48-49,1-1 1,-1 1-1,0 0 1,0 0-1,0 0 1,0-1-1,0 1 1,-1 0-1,1-1 1,0 1-1,-1-1 0,1 0 1,-1 1-1,0-1 1,1 0-1,-1 0 1,0 0-1,0 0 1,1 0-1,-4 1 1,4-2-59,0 0-1,0 0 1,0-1-1,1 1 1,-1 0 0,0 0-1,0 0 1,1-1 0,-1 1-1,0 0 1,0-1 0,1 1-1,-1 0 1,0-1-1,1 1 1,-1-1 0,0 1-1,1-1 1,-1 0 0,1 1-1,-1-1 1,1 1-1,-1-1 1,1 0 0,0 0-1,-1 1 1,1-1 0,-1-1-1,-6-21-2507,7 22 2318,-3-42-6381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12819,'0'0'7605,"20"23"-7393,64 71-40,-81-90-169,1-1 0,-1 0 0,1 0 0,-1 0 0,1-1 0,0 1 0,0-1-1,0 0 1,5 2 0,18-4-39,-18-1 33,-7 0 7,-1 0 0,0 0 0,0-1 1,1 1-1,-1 0 0,0-1 0,0 1 0,0 0 1,0-1-1,-1 1 0,1-1 0,0 1 0,-1-1 1,1 0-1,-1 1 0,1-1 0,-1 0 1,0 1-1,1-1 0,-1 0 0,0-2 0,3-41 216,-3 37-184,0 1-1,0-1 1,-1 1 0,0-1 0,-1 1-1,1-1 1,-1 1 0,-5-11 0,6 15 36,-1 1 1,1 0-1,-1 0 0,1 0 1,-1 0-1,0 0 0,0 0 1,0 0-1,0 1 0,0-1 1,0 1-1,0-1 0,0 1 1,-1 0-1,1 0 0,0 0 1,-1 0-1,1 0 0,-1 1 1,1-1-1,-1 1 1,0 0-1,1-1 0,-1 1 1,1 0-1,-1 1 0,0-1 1,1 0-1,-3 1 0,2 0-38,0 0 0,1 1 0,-1-1 0,1 0 0,-1 1 0,1 0 0,0-1 0,0 1 0,0 0 0,0 0 0,0 0 0,0 0 0,0 1 1,1-1-1,-1 0 0,1 1 0,-1-1 0,1 1 0,0-1 0,0 1 0,-1 4 0,-1 3-35,1-1 0,-1 0 1,2 1-1,-1-1 0,1 13 1,1-11-430,2 19 754,-4-18-8077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13619,'0'0'8963,"-18"11"-7749,10 6 413,6-4-2143,6-8-3844,11-5-2624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8618,'0'0'9754,"-19"0"-9573,-309 1 567,324-2-702,1 1-1,-1 0 1,0 1-1,1-1 1,-1 0-1,1 1 1,-1 0-1,1 0 1,-1 0-1,1 0 1,0 1-1,-1-1 1,1 1-1,0 0 1,0 0-1,0 0 1,0 0-1,1 1 1,-4 3-1,3-2 65,1 1 1,0 0-1,0 1 1,0-1-1,1 0 0,0 0 1,0 1-1,0-1 0,0 1 1,1-1-1,1 11 0,0-3 56,1 1 1,0-1-1,1 0 0,1 1 0,0-1 0,9 17 1,11 44 420,0 69 81,-6 1 0,-2 184 0,-10-163-248,-2 343 616,-6-265-568,1-237-442,0-1 1,0 1-1,-1-1 0,0 0 1,0 1-1,-3 4 1,-7 26 171,10-24-125,-7 56 116,38-63-129,315 9 141,-307-14-188,-17 1-5,-11 2-24,-8-2-142,19-21-4105,6-5-1264,2-4-3320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15547,'0'0'10186,"138"74"-10065,-93-60-57,-8-3-64,0-6-193,-10-5-599,1 0-968,8-5-1897,1-20-1344,-9-5-2817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14443,'0'0'6922,"-6"31"-6734,-2 5-74,1-4 67,1-1 0,2 1-1,1 0 1,1 35-1,4 25 967,24 141-1,35 87 634,22 184-601,-81-418-1242,-2-85 20,0 1 0,0-1 0,-1 0-1,1 1 1,0-1 0,-1 1 0,1-1-1,-1 0 1,1 1 0,-1-1 0,0 0-1,1 0 1,-1 0 0,0 1 0,0-1-1,0 0 1,0 0 0,0 0 0,0 0 0,0 0-1,0-1 1,-1 1 0,1 0 0,0 0-1,0-1 1,-1 1 0,1-1 0,0 1-1,-3 0 1,2-1-128,-1 0 1,1 1-1,-1-1 0,0 0 1,1 0-1,-1 0 0,0 0 0,1-1 1,-1 1-1,1-1 0,-1 0 0,1 0 1,-1 1-1,1-2 0,-1 1 0,1 0 1,0 0-1,-4-4 0,-8-8-1368,1-1-1,0-1 1,1-1 0,1 1-1,-13-26 1,-13-24-4953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8250,'0'0'16155,"174"61"-15971,-119-53-184,0-3-160,0-5-1008,18 0-1065,-18-19-1439,-18-3-2002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9194,'0'0'10652,"-6"30"-9239,-6 33-485,3 1 0,0 81-1,6 74 723,7 253 489,14-313-2645,-18-158 438,0-1 0,0 1 1,0 0-1,0-1 1,0 1-1,0 0 0,0-1 1,0 1-1,0-1 1,0 1-1,1 0 0,-1-1 1,0 1-1,0-1 1,1 1-1,-1 0 1,0-1-1,1 1 0,-1-1 1,0 1-1,1-1 1,-1 1-1,1-1 0,-1 1 1,1-1-1,-1 0 1,1 1-1,-1-1 1,1 0-1,-1 1 0,1-1 1,0 0-1,-1 0 1,1 0-1,-1 1 0,1-1 1,0 0-1,-1 0 1,1 0-1,0 0 0,-1 0 1,1 0-1,0 0 1,-1 0-1,1 0 1,-1 0-1,1-1 0,0 1 1,0 0-1,2-2-577,-1 0 1,0 1-1,1-1 0,-1 0 0,0 0 0,0 0 0,0 0 1,-1-1-1,4-3 0,13-28-7426</inkml:trace>
  <inkml:trace contextRef="#ctx0" brushRef="#br0" timeOffset="1">204 545 14163,'0'0'7680,"28"11"-7592,88 36-20,-110-44-20,1 0-1,-1 0 1,0 1-1,0 0 1,-1 0-1,1 0 1,-1 1-1,0 0 1,0 0-1,0 0 1,0 0-1,-1 1 1,0 0-1,-1 0 1,1 0-1,4 12 1,-4-5 157,-1 0 1,0 1-1,-1-1 1,-1 0-1,0 1 1,-1 15-1,-1-18-171,0-1-1,-1 1 1,1 0 0,-2-1-1,0 0 1,0 1 0,-1-1-1,0 0 1,-1-1 0,0 1-1,0-1 1,-1 0 0,-1 0-1,1 0 1,-1-1 0,-13 11-1,17-16-144,0 0 0,-1-1-1,1 1 1,-1-1 0,0 0-1,1 0 1,-7 2 0,8-3-84,1-1 1,-1 1-1,1-1 1,-1 0-1,1 1 0,-1-1 1,1 0-1,-1 0 1,1 0-1,-1 0 1,1 0-1,-1 0 0,1-1 1,-1 1-1,1 0 1,-1-1-1,1 1 1,-1-1-1,1 0 1,0 1-1,-1-1 0,1 0 1,0 0-1,-2-1 1,-7-19-6026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11811,'0'0'11762,"-27"184"-10578,36-126-664,9 2-344,1-8-88,8-5-88,-8-11-48,-1-14-528,0-3-800,1-19-1521,-1 0-3184,-9 0-1440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4417,'0'0'13740,"15"-8"-13704,82-47 31,-79 129 3700,-13-63-3486,1 0-1,0 0 1,1 0-1,0-1 1,1 0-1,12 13 1,-16-18-337,1-1-1,-1-1 1,1 1 0,0-1-1,0 1 1,0-1 0,0-1 0,1 1-1,-1-1 1,1 0 0,-1 0-1,1-1 1,0 1 0,0-1 0,11 0-1,-15-1-84,1-1 0,-1 1 0,0-1 0,0 0 0,0 0 0,0 0 0,-1 0 0,1 0 0,0 0 0,0 0 0,-1-1 0,1 1 0,0-1 0,-1 1 0,1-1 0,-1 1 0,0-1 0,0 0 0,1 0 0,-1 0 0,0 0 0,-1 0 0,1 0 0,0 0 0,0-4 0,5-6-892,20-41-4590,-6-4-3312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7162,'0'0'13026,"9"26"-11603,118 286 1519,-98-236-2410,-3 1-1,-4 1 0,-3 1 0,-3 1 1,-4 0-1,-3 1 0,-3 95 0,-6-155-439,-1 0 0,0 0 0,-2 0 0,0 0 0,-2 0-1,0-1 1,-1 1 0,-2-1 0,0-1 0,0 0-1,-2 0 1,-15 22 0,18-28-2581,16-18-4692,8-6 3422,10-5-6488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16307,'0'0'10779,"128"55"-10403,-82-41-224,-9-3-88,-1 3-64,-8-9 0,-10-2-144,0-3-600,-8 0-649,-10-25-855,9-8-1465,-9 0-2896</inkml:trace>
  <inkml:trace contextRef="#ctx0" brushRef="#br0" timeOffset="1">111 0 10562,'0'0'12507,"0"184"-10083,0-107-687,0 3-713,0-3-440,0-5-136,0-12-208,9-16-160,-9-14-80,0-16-288,0-8-656,0-20-3481,0-16-1592,0-9-3609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11899,'0'0'12187,"18"3"-11505,311 24-450,-312-30-3966,-18-6-1742,-23-9-1681,-4 1-92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36 449 9418,'0'0'12701,"-7"-3"-12255,6 2-432,-1 0 1,0 0-1,0 0 1,0 0 0,1 0-1,-1-1 1,1 1-1,-1 0 1,1-1-1,-1 1 1,1-1-1,0 0 1,0 1-1,0-1 1,0 0 0,0 0-1,0 0 1,0 0-1,1 0 1,-1 0-1,0-2 1,1-1-1,-1 1 0,1-1-1,0 0 1,1 0 0,-1 1 0,1-1 0,0 0-1,0 0 1,0 1 0,4-8 0,22-46-14,2 0 0,52-74 0,-50 94 5,-24 31-4,0-1-1,0 0 1,-1 0-1,6-12 1,-10 11 3,-1 84 862,20 138 1,-14-174-698,1-1-1,2-1 1,2 0 0,1 0 0,26 49 0,-35-78-152,1 0 1,-1 0 0,1 0-1,1-1 1,-1 0-1,1 0 1,0 0-1,1-1 1,-1 0 0,1 0-1,1-1 1,-1 0-1,1 0 1,0-1-1,0 0 1,0 0 0,0-1-1,1 0 1,0 0-1,-1-1 1,1 0-1,13 1 1,-19-4-13,0 1 0,0-1 0,0 0 0,0 0-1,-1 0 1,1 0 0,0-1 0,-1 1 0,1-1 0,-1 1 0,1-1 0,-1 0 0,0 0 0,0 0 0,0 0-1,0-1 1,0 1 0,0 0 0,0-1 0,-1 1 0,1-1 0,-1 0 0,2-4 0,2-5-13,-1-1 1,1 1 0,-2 0 0,4-21-1,-3-17-287,-3 0-1,-5-70 0,3 103 205,-1 0-1,-1 0 1,-1 0-1,0 0 1,-1 0-1,-1 1 1,0 0-1,-1 0 1,-1 1-1,0 0 0,-1 0 1,-1 1-1,-13-15 1,13 16 78,9 11 37,0 0 0,0 1 0,0-1 0,0 1 0,0-1 0,0 1 0,0-1 0,-1 1 0,1 0 0,-1 0 0,1-1 0,-1 1 0,1 0 0,-1 0 0,0 1 0,1-1 0,-1 0 0,-2 0 0,7 9 160,6 1-46,0-1 0,1 0-1,0-1 1,1 0 0,0 0 0,0-1 0,0-1 0,1 0 0,0 0 0,0-1 0,19 3 0,2 0 143,0-2 1,1-2-1,41 0 0,-73-3-272,0 1 0,0-1 1,0 0-1,0-1 0,0 1 0,0 0 0,0 0 0,-1-1 0,1 1 1,0-1-1,0 0 0,0 0 0,0 1 0,0-1 0,-1 0 0,1 0 0,0-1 1,-1 1-1,1 0 0,-1-1 0,1 1 0,1-3 0,-1 0-144,0-1 0,-1 1 0,1-1-1,-1 0 1,0 1 0,0-1 0,0-8-1,3-13-1070,-2 19 262,0-1-1,0 1 0,1 0 0,1 1 1,4-10-1,-5 11-155,8-18-6115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10122,'0'0'10920,"9"3"-10487,263 90 1777,-270-92-2177,-1 0 0,1 0 0,0-1-1,0 1 1,0 0 0,-1 1 0,1-1 0,0 0 0,-1 0-1,1 1 1,-1-1 0,0 1 0,1-1 0,-1 1 0,0-1-1,0 1 1,0 0 0,0 0 0,0 0 0,-1-1 0,1 1 0,0 0-1,-1 0 1,1 0 0,-1 2 0,1 7 137,0 0-1,-1-1 1,-2 21 0,0 0 63,30 791 1620,-21-685-1618,-4 163 187,-4-170-329,3-96-54,2 1 0,15 63-1,0 3 89,-8-19 1004,-39-83-874,12-2-231,-1 0 0,1-2 0,0 0 0,-24-11 0,-20-6 51,38 15 325,-1 2 0,-1 0 0,1 2 1,-39-2-1,61 5-141,1-133-7125,0 71-2337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4401,'0'0'13682,"-8"1"-12822,4-1-840,0 1 0,0 0 0,1 0 0,-1 0 0,0 0 0,1 1 0,-1 0 0,1-1 0,-1 1 0,1 1 0,0-1 0,0 0 0,0 1 1,0-1-1,0 1 0,0 0 0,1 0 0,-1 0 0,1 1 0,0-1 0,0 0 0,0 1 0,-2 6 0,-12 26 368,2 0 0,2 2 0,1-1 0,2 2 0,1-1 0,2 1 0,2 0 0,2 68 0,2-99-359,0 0 0,0 0 0,1 0 0,0 0 0,1-1 0,0 1 0,0 0 0,1-1 0,-1 0 0,2 1 0,-1-1 0,8 11 0,-8-14-26,1 0-1,0 0 1,0 0-1,0-1 1,0 1 0,0-1-1,1 0 1,0 0-1,-1-1 1,1 1 0,0-1-1,0 0 1,0 0-1,1-1 1,-1 1 0,0-1-1,1-1 1,8 1-1,0 0-10,-1 0-1,1-2 1,-1 0-1,1 0 1,-1-1-1,0-1 1,0 0-1,0-1 1,0 0-1,16-8 1,-19 7-10,-1-1 0,-1 0 0,1 0 0,-1-1 0,0 0 0,0 0 0,-1-1 0,0 0 0,0-1 0,-1 1 0,0-1 0,0 0 0,6-17 0,-9 19 7,-1 0 0,0 0 0,0-1 0,-1 1 0,0-1 0,-1 1 0,1 0 0,-2-10 0,1 7 7,0 10 2,-1-1-1,1 0 1,-1 0 0,1 1-1,-1-1 1,0 0-1,1 1 1,-1-1 0,0 0-1,1 1 1,-1-1-1,0 1 1,0-1 0,0 1-1,1 0 1,-1-1-1,0 1 1,0 0 0,0 0-1,0-1 1,0 1-1,0 0 1,0 0 0,1 0-1,-1 0 1,0 0-1,0 0 1,0 0 0,0 1-1,0-1 1,0 0-1,0 0 1,0 1 0,-7 0-14,7 0 9,0-1 0,0 1 0,1 0-1,-1 0 1,0 1 0,1-1 0,-1 0 0,1 0 0,-1 0 0,1 0 0,-1 0 0,1 1 0,0-1 0,-1 0-1,1 0 1,0 2 0,0-2 1,-2 9 30,0 0 0,1 1 0,1-1 1,0 1-1,0-1 0,1 1 0,0-1 0,1 0 0,0 1 0,0-1 0,1 0 0,1 0 0,4 9 0,-5-14-2,0 0 0,0 0 1,1 0-1,-1 0 0,1-1 0,0 0 0,1 0 0,-1 0 0,1 0 0,-1 0 0,1-1 0,0 0 0,0 0 0,1-1 0,-1 1 0,1-1 0,-1 0 0,1 0 0,0-1 0,-1 0 0,1 0 0,0 0 0,0-1 0,7 0 0,-10 0-20,0 0 0,1 0 0,-1-1-1,0 0 1,0 1 0,0-1-1,0 0 1,0 0 0,0-1 0,0 1-1,0 0 1,-1-1 0,1 0 0,0 0-1,-1 0 1,1 0 0,-1 0-1,0 0 1,0-1 0,0 1 0,0-1-1,0 1 1,0-1 0,-1 0 0,1 0-1,-1 0 1,0 0 0,0 0-1,0 0 1,1-4 0,1-11-49,0 1 0,-1 0 0,-1-1 1,0-23-1,-1 30-11,-1 5 16,1 1 1,0 0-1,-1-1 1,0 1 0,-1 0-1,1 0 1,-1 0-1,0 0 1,0 0 0,0 0-1,-1 0 1,0 0-1,0 1 1,0 0 0,0-1-1,-1 1 1,1 0-1,-1 1 1,0-1 0,0 1-1,-1 0 1,1 0-1,-1 0 1,0 0 0,1 1-1,-9-3 1,-3-1-5,-1 1 1,0 0-1,0 1 1,-1 1-1,1 1 1,-36 0-1,52 2 52,0-1-1,0 1 0,0 0 0,0 0 1,0 0-1,0 0 0,0 0 0,0 0 1,0 0-1,0 1 0,0-1 0,0 0 1,0 0-1,0 1 0,0-1 0,0 1 1,0-1-1,0 1 0,0-1 0,1 1 1,-1-1-1,0 1 0,0 0 0,0 0 1,1-1-1,-1 1 0,1 0 0,-1 0 1,0 0-1,1 0 0,-1 0 0,1 0 1,0-1-1,-1 1 0,1 0 0,0 0 1,0 0-1,-1 0 0,1 1 0,0-1 1,0 0-1,0 0 0,0 0 1,0 0-1,0 0 0,1 0 0,-1 0 1,0 0-1,0 0 0,1 0 0,0 1 1,1 2 6,-1-1 0,1 1 0,0-1 0,0 0 0,0 0 0,0 0 0,0 0 0,1 0 1,-1 0-1,1-1 0,0 1 0,0-1 0,6 4 0,6 1 47,0-2 0,1 0 0,-1 0 0,1-1 0,0-1 0,18 1 0,97-2 473,-70-3-446,-59 1-86,13-5 1,-13 4 30,17 29-168,7 22 215,-17-32-69,1 0-1,16 24 1,-25-41-22,0 1 1,0 0-1,0-1 1,0 1-1,0 0 1,1-1-1,-1 0 1,1 1-1,-1-1 1,1 0 0,-1 1-1,1-1 1,0 0-1,0 0 1,-1-1-1,5 3 1,-4-4-9,0 0 1,1 0 0,-1 0-1,0 0 1,0-1 0,0 1-1,0 0 1,0-1-1,-1 1 1,1-1 0,0 0-1,-1 0 1,1 1 0,1-4-1,27-33 31,-22 27-5,0 1-1,0 0 0,1 0 0,16-13 0,-14 13-46,-11 10 39,0-1 0,1 1 0,-1-1 0,0 1 0,0 0-1,1-1 1,-1 1 0,0 0 0,1-1 0,-1 1 0,0 0 0,1-1-1,-1 1 1,0 0 0,1 0 0,-1 0 0,1-1 0,-1 1-1,0 0 1,1 0 0,-1 0 0,1 0 0,-1 0 0,1 0 0,-1 0-1,1 0 1,-1 0 0,0 0 0,1 0 0,-1 0 0,1 0-1,-1 0 1,1 0 0,-1 0 0,0 0 0,1 0 0,-1 1 0,1-1-1,-1 0 1,0 0 0,1 1 0,-1-1 0,1 0 0,-1 0-1,0 1 1,0-1 0,1 1 0,-1-1 0,31 36 98,-25-28-85,0 0 1,0 0-1,1-1 1,0 0-1,0 0 1,12 8-1,-17-14-16,0-1 0,0 1 0,0 0 0,0 0 0,0-1-1,0 1 1,0-1 0,0 0 0,0 1 0,0-1 0,0 0 0,0 0 0,0-1 0,0 1 0,0 0-1,0-1 1,0 1 0,0-1 0,0 1 0,0-1 0,0 0 0,0 0 0,0 0 0,0 0 0,-1 0 0,1 0-1,0-1 1,-1 1 0,1-1 0,-1 1 0,1-1 0,-1 1 0,0-1 0,0 0 0,0 0 0,1-1 0,36-59-67,-29 45-21,1 0 0,17-22 0,-27 39 113,1-1 0,-1 1 1,0 0-1,1 0 0,-1 0 1,0 0-1,1-1 0,-1 1 1,0 0-1,1 0 0,-1 0 1,0 0-1,1 0 0,-1 0 0,0 0 1,1 0-1,-1 0 0,0 0 1,1 0-1,-1 0 0,0 0 1,1 0-1,-1 0 0,0 0 1,1 0-1,-1 1 0,0-1 1,1 0-1,-1 0 0,0 0 0,1 1 1,-1-1-1,0 0 0,0 0 1,1 0-1,-1 1 0,0-1 1,0 0-1,0 1 0,1-1 1,-1 0-1,0 0 0,0 1 1,0-1-1,0 0 0,0 1 1,0-1-1,1 1 0,-1-1 0,0 1 1,10 25 347,-6-17-154,58 96 1289,-59-100-1515,0 1 0,0-1 0,1 1 0,-1-1 0,1 0 0,0 0 0,1-1 0,-1 1 0,1-1 0,0 0 0,0 0-1,11 6 1,25 3-2055,10-9-3648,-14-4-3072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44 366 12211,'0'0'8631,"-9"-3"-8298,3 2-320,-18-10-19,23 10 5,1 0 1,-1 0-1,1 1 1,-1-1-1,1 0 1,0 0-1,-1 0 1,1 0-1,0 0 1,0 0-1,0 0 0,-1 0 1,1 0-1,0 0 1,0 0-1,0 0 1,1 0-1,-1 1 1,0-1-1,0 0 1,1 0-1,-1 0 0,0 0 1,1 0-1,-1 0 1,0 0-1,1 1 1,0-1-1,-1 0 1,1 0-1,0 0 1,38-62 5,69-99 20,-90 137-17,-12 16-1,0 0 1,1 0 0,0 0 0,0 1 0,1 0 0,14-11 0,-21 18 107,-1 11 637,10 245 782,-6-221-1385,2 0 0,1 0 0,1-1 0,2 0 0,20 46 0,-25-70-132,-1 0-1,1-1 1,1 0-1,-1 0 1,1 0-1,9 9 1,-11-14-15,-1 0 0,0 0-1,1 0 1,-1-1 0,1 1 0,0-1 0,0 0 0,0 0 0,0 0 0,0-1 0,0 1 0,1-1 0,-1 0 0,0 0 0,8 0 0,-11-1-2,0-1 0,0 1 0,0 0 0,0-1 0,0 1 0,0-1 0,0 1 0,0-1 0,-1 1 0,1-1 1,0 0-1,0 1 0,-1-1 0,1 0 0,0 0 0,-1 0 0,1 1 0,-1-1 0,1 0 0,-1 0 0,1 0 0,-1 0 0,0 0 0,0 0 0,1 0 0,-1 0 0,0 0 0,0 0 0,0 0 0,0-1 1,2-37-3,-2 35 1,0-18-146,-2 2 0,0-1 1,-2 0-1,0 0 0,-1 1 0,-1 0 1,-1 0-1,-1 0 0,-1 1 1,-16-26-1,14 22 9,10 19 135,-1 1 0,1-1 0,-1 0 0,0 1-1,0-1 1,0 1 0,-1 0 0,1-1 0,-6-4 0,6 7 85,24 3 320,-1 1 0,0 1 0,0 0-1,34 13 1,15 3-85,-62-18-371,6 2-85,1-1 0,0 0-1,0-1 1,0-1-1,0 0 1,0-1 0,0-1-1,15-2 1,-27 2-492,1 0 0,-1 0 0,0-1 0,0 0 0,0 0 0,0 1 0,0-2 0,0 1 1,-1 0-1,5-5 0,11-11-6459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12699,'0'0'7537,"-92"149"-5768,74-64-497,9 14-536,9 5-80,0 12 0,0-6-151,0-6-217,9-13-96,9-6-184,1-21-8,8-15-456,-8-13-665,17-36-1111,-8 0-2857,-1-14-2561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11210,'0'0'12186,"-1"35"-11472,-2 4-555,0-1 34,2 0 0,1-1-1,10 71 1,70 224 1124,-79-328-1311,2 7-92,21 61 280,-23-69-287,0 0 0,0-1 0,0 1 0,1-1 0,-1 1 0,1-1 0,-1 1 0,1-1 1,0 0-1,0 0 0,0 0 0,0 0 0,0 0 0,1 0 0,-1-1 0,0 1 0,1-1 0,-1 1 0,1-1 0,0 0 0,3 1 1,-5-2-129,1 0 1,-1-1 0,0 1 0,1 0 0,-1-1-1,0 0 1,0 1 0,1-1 0,-1 1 0,0-1 0,0 0-1,0 0 1,0 0 0,0 0 0,0 0 0,0 0-1,0 0 1,0 0 0,-1 0 0,1 0 0,0 0 0,-1-1-1,1 1 1,-1 0 0,1 0 0,-1-1 0,1 1-1,-1 0 1,0-1 0,0 1 0,0-2 0,1 2 123,8-33-5440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13219,'0'0'8210,"174"99"-8282,-128-88-601,0-3-583,-1-8-904,-8 0-1625,-19-19-1552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13899,'0'0'4922,"13"24"-3385,0-1-1095,72 142 2122,-62-112-2018,-3 0 0,-2 1 1,-3 1-1,-2 1 0,-2 0 0,-3 1 1,2 94-1,-10-130-434,0 25 308,-7 57 0,5-88-319,-1 1 0,-1-1-1,0 1 1,-1-1 0,-1-1-1,0 1 1,-12 19 0,8-23-486,6-15-2768,4 3 2787,0-1 1,0 1-1,0 0 0,1-1 0,-1 1 0,1 0 0,-1-1 1,1 1-1,-1 0 0,1 0 0,0 0 0,0-1 0,0 1 1,-1 0-1,1 0 0,0 0 0,0 0 0,0 0 1,1 0-1,0 0 0,24-18-6167</inkml:trace>
  <inkml:trace contextRef="#ctx0" brushRef="#br0" timeOffset="1">505 655 3041,'0'0'23717,"119"99"-23485,-92-83-152,-8-8-64,-1-2-16,-9-6-208,0 0-520,-9-14-641,0-41-807,0 0-2633,0 6-4153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16492,'0'0'11474,"156"102"-10946,-110-88-280,-19-9-152,1-5-96,-1 0-528,-8-5-624,-1-34-793,-9 9-3400,0 0-7906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5721,'0'0'12448,"-3"30"-11517,-7 101-97,9-122-760,1-1 0,0 0 0,1 0 0,-1 0 1,2 0-1,-1 0 0,1 0 0,0 0 0,1 0 0,0-1 1,0 1-1,1-1 0,0 0 0,0 0 0,1 0 1,-1 0-1,1-1 0,1 0 0,-1 0 0,1 0 0,0-1 1,1 0-1,8 6 0,-10-8-46,0 1 1,0-1 0,1 0-1,0-1 1,-1 1-1,1-1 1,0 0-1,0-1 1,0 1-1,8 0 1,-12-2-25,0 0 0,1 1 0,-1-1 1,0 0-1,1 0 0,-1-1 0,0 1 1,0 0-1,1-1 0,-1 0 1,0 1-1,0-1 0,0 0 0,0 0 1,0 0-1,0 0 0,0-1 0,0 1 1,0 0-1,0-1 0,-1 1 0,1-1 1,-1 0-1,1 0 0,-1 1 0,0-1 1,1 0-1,-1 0 0,1-3 0,2-7-32,0 0 0,-1 0-1,0-1 1,-1 1 0,0-1-1,-1 1 1,0-1 0,-2-21-1,0 27-18,0 1 1,0 0-1,0 0 0,0 0 0,-1 1 0,0-1 0,0 0 0,-1 0 0,0 1 0,0 0 0,0-1 0,0 1 0,-1 0 0,0 1 0,0-1 1,0 1-1,-1-1 0,1 1 0,-8-4 0,10 17 242,6 48 70,3 0 1,2-1 0,26 91 0,0 0 49,-12-17 19,-6 1-1,0 204 1,-17-307-262,-1 0 1,-7 39 0,6-59-51,0 1 0,0-1 0,0 0 0,-1-1 0,0 1 1,0 0-1,-1-1 0,0 0 0,-1 0 0,1 0 0,-1 0 0,-10 9 0,14-14-32,-1-1-1,0 1 1,0-1 0,1 1 0,-1-1-1,0 0 1,0 1 0,0-1-1,-1 0 1,1-1 0,0 1-1,0 0 1,0 0 0,-1-1-1,1 1 1,0-1 0,-1 0-1,1 0 1,0 0 0,-1 0-1,1 0 1,0 0 0,-1-1-1,1 1 1,0-1 0,0 0-1,0 1 1,-1-1 0,1 0-1,0 0 1,0-1 0,0 1 0,0 0-1,0-1 1,1 1 0,-3-3-1,-4-4-102,1 0-1,1 0 1,0-1-1,0 0 1,0 0-1,-6-15 1,2 0 63,2 0 1,0-1-1,1 1 0,1-2 1,2 1-1,0-1 0,2 1 0,1-1 1,1 0-1,1 0 0,6-32 1,-7 52 48,2 0 1,-1 1 0,1-1 0,0 1-1,0 0 1,0-1 0,1 1 0,0 0-1,0 0 1,0 1 0,0-1 0,1 0-1,0 1 1,0 0 0,0 0 0,0 0-1,1 1 1,0 0 0,-1-1 0,1 1-1,0 1 1,1-1 0,-1 1 0,0 0-1,11-2 1,8-1-221,0 1 1,1 1-1,-1 2 0,44 2 1,-25 0-951,53-1-6920,-66 0 883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7962,'0'0'13812,"23"0"-12492,37-3-745,25-1 706,138 11-1,-212 0-2661,-10 5-4024,-1-6 1908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266 363 4297,'0'0'9878,"-26"-3"-8588,-8-2-951,6 1-4,-1 1 0,-35 1 0,60 2-254,1 1 1,0-1 0,0 1-1,-1-1 1,1 1-1,0 0 1,0 0-1,0 0 1,0 0-1,0 1 1,0-1 0,0 1-1,1 0 1,-1 0-1,1 0 1,-1 0-1,1 0 1,-1 1-1,1-1 1,0 1 0,0-1-1,1 1 1,-1 0-1,0-1 1,1 1-1,0 0 1,-1 0 0,1 0-1,0 1 1,0 2-1,-3 10 336,2 0-1,-1 1 1,2-1-1,0 24 1,1-37-362,1 0-7,-1 1-1,0-1 0,1 1 1,0-1-1,0 0 0,0 1 1,0-1-1,0 0 0,1 0 1,-1 0-1,1 0 0,0 0 1,0 0-1,0 0 0,0-1 1,0 1-1,1-1 0,-1 0 1,1 1-1,0-1 0,-1 0 1,1 0-1,0-1 0,0 1 1,0-1-1,1 1 0,-1-1 1,0 0-1,0 0 0,1-1 1,-1 1-1,1 0 0,-1-1 1,0 0-1,6 0 0,-1 0-16,-1 0 0,0 0 0,0-1 0,0 1 0,0-1 0,0-1 0,0 0 0,0 0 0,0 0 0,-1-1 0,1 0 0,-1 0 0,1 0 0,-1-1 0,0 0 0,9-8 0,-5-1-48,1 0-1,-2-1 0,0 0 0,-1-1 1,0 0-1,-1 0 0,-1 0 0,0-1 0,-1 0 1,6-32-1,-5-4-238,-1-1 0,-4-58 0,-1 94 171,0 11 53,-3-56-238,3 59 266,-1-1-1,1 1 0,-1 0 1,1 0-1,-1 0 0,0 0 1,0 0-1,0 1 0,-1-1 1,1 0-1,-1 0 0,1 1 0,-1-1 1,0 1-1,0 0 0,-4-4 1,5 5 12,1 1 0,0 0-1,-1-1 1,1 1 0,0 0 0,-1 0 0,1-1 0,0 1 0,-1 0 0,1 0-1,0 0 1,-1-1 0,1 1 0,-1 0 0,1 0 0,-1 0 0,1 0 0,0 0 0,-1 0-1,1 0 1,-1 0 0,1 0 0,0 0 0,-1 0 0,1 0 0,-1 0 0,1 0-1,-1 1 1,1-1 0,0 0 0,-1 0 0,1 0 0,0 1 0,-1-1 0,1 0 0,0 0-1,-1 1 1,1-1 0,0 0 0,-1 1 0,1-1 0,0 0 0,0 1 0,0-1-1,-1 0 1,1 1 0,0-1 0,0 1 0,0 0 0,-2 24 229,2-18-253,1 27 286,2 0 0,1 1 1,2-1-1,1-1 0,1 1 1,20 48-1,-11-32 2,3-1 1,2-1-1,2-1 0,38 57 1,-44-87-659,-18-17 307,1 1 0,-1-1 0,1 0 0,-1 0 1,1 0-1,-1 0 0,1 1 0,-1-1 0,0 0 1,1 0-1,-1 0 0,1 0 0,-1 0 0,1 0 1,-1 0-1,1-1 0,-1 1 0,1 0 0,-1 0 1,1 0-1,-1 0 0,1-1 0,-1 1 0,0 0 1,1 0-1,0-1 0,1-1-329,-1-1-1,1 1 1,-1-1 0,0 0-1,0 0 1,0 1 0,0-1-1,0 0 1,0 0 0,-1 0 0,1 0-1,-1-4 1,2-36-4633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7682,'0'0'9880,"9"19"-9349,31 56-80,-39-72-411,1-1-1,0 1 1,0-1-1,0 1 1,0-1 0,0 0-1,0 0 1,1 0 0,-1 0-1,1 0 1,-1 0 0,1-1-1,0 1 1,0-1-1,0 0 1,0 0 0,0 0-1,0 0 1,0 0 0,0-1-1,0 1 1,0-1 0,0 0-1,0 0 1,0 0-1,0 0 1,0-1 0,0 1-1,1-1 1,-1 0 0,2-1-1,-3 1-34,0 0 0,-1 0-1,1 0 1,0 0 0,-1 0-1,0 0 1,1 0 0,-1-1-1,0 1 1,1-1 0,-1 1-1,0-1 1,0 1 0,0-1-1,-1 0 1,1 1 0,0-1-1,0 0 1,-1 0 0,1 0-1,-1 1 1,0-1 0,1-3-1,1-47-4,-2 42-32,0 7 26,0 1 0,1 0-1,-1 0 1,-1-1 0,1 1-1,0 0 1,-1 0 0,1-1-1,-1 1 1,1 0-1,-1 0 1,0 0 0,0 0-1,0 0 1,0 0 0,-1 0-1,1 0 1,0 0 0,-1 1-1,1-1 1,-1 0 0,-2-1-1,0 1-8,0 1-1,0-1 0,0 1 0,0 0 1,0 0-1,0 0 0,-1 1 1,1-1-1,0 1 0,-7 0 1,9 1 24,1 0 1,-1 0-1,0-1 1,1 1-1,-1 0 1,1 0 0,-1 0-1,1 1 1,-1-1-1,1 0 1,0 1 0,-1-1-1,1 0 1,0 1-1,0 0 1,0-1-1,0 1 1,0 0 0,1-1-1,-1 1 1,0 0-1,1 0 1,0-1 0,-1 4-1,-8 46 364,8-37-281,1-11-72,-1 1 0,1 0 0,0-1 0,0 1-1,0 0 1,1-1 0,-1 1 0,3 5-1,-3-8-24,0-1 0,0 1 0,0-1-1,0 1 1,1 0 0,-1-1-1,0 1 1,0-1 0,1 1-1,-1-1 1,1 0 0,-1 1 0,0-1-1,1 1 1,-1-1 0,1 0-1,-1 1 1,1-1 0,-1 0 0,1 1-1,-1-1 1,1 0 0,-1 0-1,1 1 1,-1-1 0,1 0 0,0 0-1,-1 0 1,1 0 0,-1 0-1,1 0 1,-1 0 0,1 0 0,0 0-1,-1 0 1,1 0 0,-1 0-1,1-1 1,-1 1 0,1 0 0,-1 0-1,1-1 1,-1 1 0,1 0-1,-1 0 1,1-1 0,-1 1 0,1-1-1,-1 1 1,1-1 0,0 1-27,1-8 7,-1 0 0,0 1-1,-1-1 1,0 0 0,0 0 0,-1-11 0,-1-4-156,2 22 179,0 1 0,0-1 0,0 0 0,0 1 0,0-1 0,0 0 0,-1 1 0,1-1 0,0 1 0,-1-1 0,1 0 0,0 1 0,-1-1 0,1 1 0,-1-1 0,1 1 0,0-1 0,-1 1 0,1 0 0,-1-1 0,0 1 0,1-1 0,-1 1 0,1 0 0,-1 0 0,1-1 0,-1 1 0,0 0 0,1 0 0,-1 0 0,0 0 0,1 0 0,-1-1 0,0 1 0,1 0 0,-1 1 0,0-1 0,1 0 0,-1 0 1,0 0-1,1 0 0,-1 0 0,1 1 0,-1-1 0,0 0 0,1 1 0,-1-1 0,0 1 0,0-1-23,-2 6 46,1-1-1,0 1 1,0-1-1,1 1 1,0 0-1,0 0 1,0-1-1,1 1 1,0 0 0,0 0-1,1 9 1,0 2-21,-1-14-57,0 0 1,0 0-1,0 0 0,1 0 1,0 0-1,-1 0 0,1 0 0,0 0 1,0 0-1,1 0 0,-1 0 1,1-1-1,-1 1 0,1 0 1,0-1-1,0 0 0,0 1 1,0-1-1,0 0 0,0 0 1,4 2-1,0 0-655,1-1 1,0 1-1,-1-2 0,1 1 1,0-1-1,0 0 0,14 2 1,17-1-4966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10722,'0'0'7621,"21"16"-7345,70 46 29,-88-60-282,0 0 0,1 0 1,-1 0-1,1 0 0,0-1 0,-1 1 0,1-1 1,0 0-1,0 0 0,0-1 0,0 1 0,6-1 1,-8 0-7,-1 0 1,1 0 0,-1-1 0,0 1-1,1-1 1,-1 1 0,0-1 0,1 0-1,-1 1 1,0-1 0,0 0 0,1 0-1,-1 0 1,0 0 0,0 0 0,0 0-1,0 0 1,0-1 0,-1 1 0,1 0-1,0 0 1,0-2 0,2-5 98,-1-1 0,0 1 0,-1 0 1,0 0-1,0-1 0,-1 1 0,-1-16 1,1 10 83,0 12-148,0 0-1,-1 0 0,1 0 1,0 0-1,-1 0 1,1 0-1,-1 0 0,0 0 1,1 0-1,-1 0 0,0 0 1,0 0-1,0 0 0,-1 1 1,1-1-1,0 1 0,-1-1 1,1 1-1,-1-1 0,1 1 1,-1 0-1,0-1 1,1 1-1,-1 0 0,0 0 1,0 0-1,0 1 0,0-1 1,0 0-1,0 1 0,0-1 1,0 1-1,0 0 0,0-1 1,0 1-1,0 0 0,0 0 1,0 1-1,-3-1 1,1 1-29,1-1 1,0 0 0,-1 1-1,1 0 1,-1 0 0,1 0-1,0 0 1,0 0 0,0 1-1,0-1 1,0 1 0,0 0-1,0 0 1,0 0 0,1 1-1,-1-1 1,1 0 0,-1 1-1,1 0 1,0-1 0,0 1-1,0 0 1,1 0 0,-3 4-1,2 0-279,0 0 0,0 0 0,0 0 0,1 0 0,0 0 0,0 0 0,1 1 0,0-1 0,1 0 0,-1 1 0,1-1 0,0 0 0,1 0 0,0 0 0,0 0-1,1 0 1,0 0 0,0-1 0,0 1 0,1-1 0,0 0 0,6 8 0,26 20-5054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10962,'0'0'12631,"10"6"-12044,23 10-37,1-2 0,51 15 1,-68-24-738,1 0-1,0-2 1,-1 0 0,1-1 0,1-1 0,-1 0-1,35-5 1,-49 4-288,-1-1-1,0 0 1,0 0-1,0-1 1,0 1-1,0-1 0,0 1 1,0-1-1,-1 0 1,1 0-1,0 0 1,-1 0-1,5-5 1,11-15-6143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12739,'0'0'7029,"-2"25"-5934,1 74 393,14 128 1,9-27-81,27 184-1044,-43-366-1488,0-21-1785,2-29-3547,-8-3-521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2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10 279 10058,'0'0'8802,"156"-124"-7714,-110 99-400,9-5-199,0 5-273,-10 0-128,-8 1-88,-9 7-216,-10 9-945</inkml:trace>
  <inkml:trace contextRef="#ctx0" brushRef="#br0" timeOffset="1">1 301 13675,'0'0'8282,"91"178"-6418,-45-109-728,0-3-608,9-5-336,-18-6-119,9-11-73,-19-9-241,10-10-503,-19-11-736,19-14-1465,-19 0-2552,0 0-1984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7058,'0'0'12732,"0"-25"-11819,0-70-290,0 72 4921,6 140-4362,37 197 1,-36-270-1188,-7-43-44,0 1 1,1 0-1,-1 0 0,0-1 0,1 1 0,-1 0 0,1-1 0,-1 1 0,1 0 1,0-1-1,0 1 0,0-1 0,0 1 0,2 1 0,-3-3-52,1 0-1,-1 1 1,0-1 0,1 0-1,-1 0 1,1 0 0,-1 0-1,1 0 1,-1 0-1,1-1 1,-1 1 0,1 0-1,-1 0 1,1 0 0,-1 0-1,1 0 1,-1-1-1,0 1 1,1 0 0,-1 0-1,1-1 1,-1 1 0,0 0-1,1-1 1,-1 1-1,0 0 1,1-1 0,-1 1-1,0-1 1,0 1 0,1 0-1,-1-1 1,25-51-9009,-20 41 7248,13-31-9990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14859,'0'0'7700,"3"28"-6967,14 92-396,-16-113-326,1 1 1,0-1-1,1 0 0,0 0 1,0 0-1,0 0 0,1-1 1,0 1-1,0-1 1,1 0-1,-1 0 0,2-1 1,-1 1-1,0-1 0,1 0 1,0-1-1,0 1 0,9 4 1,6 6-4,-14-10-7,0 0-1,0-1 1,1 0-1,-1 0 1,1 0 0,0-1-1,0 0 1,0 0-1,0-1 1,1-1-1,-1 1 1,1-1 0,8 0-1,-16-1 2,1 0-1,-1 0 1,0 0 0,0 0-1,0 0 1,1-1 0,-1 1-1,0 0 1,0 0-1,0-1 1,0 1 0,0-1-1,0 1 1,0-1 0,0 0-1,0 1 1,0-1 0,0 0-1,0 0 1,0 0-1,0 1 1,0-1 0,-1 0-1,1 0 1,0 0 0,-1 0-1,1 0 1,-1-1 0,1 1-1,-1 0 1,0 0-1,1 0 1,-1 0 0,0 0-1,0-1 1,0 1 0,0 0-1,0 0 1,0 0 0,0-1-1,0 1 1,0 0-1,0 0 1,-1 0 0,0-3-1,1 2 5,0-116 81,0 115-83,0 2-2,0 1 0,0-1 0,1 0 0,-1 1 0,0-1 0,0 0 1,0 0-1,0 1 0,0-1 0,0 0 0,0 1 0,0-1 0,-1 0 0,1 0 1,0 1-1,0-1 0,-1 0 0,1 1 0,0-1 0,-1 0 0,1 1 1,-1-1-1,1 1 0,0-1 0,-1 1 0,1-1 0,-1 1 0,0-1 0,1 1 1,-1-1-1,1 1 0,-1 0 0,0-1 0,1 1 0,-1 0 0,0-1 1,1 1-1,-1 0 0,0 0 0,0 0 0,1 0 0,-1 0 0,-1 0 0,0 23-96,4 219 1484,51 373 0,-48-587-1776,-3 0-1,1 34 0,-22-72-648,14 3 1013,-1 0-1,1 0 1,1 0 0,0-1-1,0 0 1,0 0-1,1 0 1,0-1-1,1 1 1,-1-1 0,-1-15-1,0-9-20,0-58-1,4 80 81,0-1-1,1 0 1,1 0-1,0 1 0,0-1 1,1 1-1,0 0 1,1-1-1,1 2 1,7-15-1,-8 18-10,0 1 0,1 0 0,0 0 1,0 0-1,1 1 0,-1 0 0,1 0 0,0 0 0,0 0 0,1 1 0,0 0 0,-1 1 0,1 0 0,1 0 0,-1 0 0,12-2 0,-11 3-52,-1 0-1,1 0 1,-1 0-1,1-1 1,-1 0-1,0-1 0,9-5 1,-13 6-369,0 0 1,0 0-1,-1 0 1,1 0-1,-1 0 1,0-1-1,0 1 1,0-1-1,0 0 1,-1 1-1,1-1 1,-1 0-1,0 0 1,0 0 0,-1 0-1,1-6 1,1-24-6695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49 151 1592,'0'0'15437,"-8"2"-14630,-30 4 393,38-6-1168,-1 0-1,1-1 1,0 1 0,0 0 0,-1-1-1,1 1 1,0-1 0,0 1-1,0-1 1,0 1 0,0-1-1,-1 1 1,1-1 0,0 1 0,0 0-1,0-1 1,0 1 0,0-1-1,1 1 1,-1-1 0,0 1 0,0-1-1,0 1 1,0-1 0,0 1-1,1-1 1,-1 1 0,0 0-1,0-1 1,1 1 0,-1 0 0,0-1-1,1 1 1,-1 0 0,0-1-1,1 1 1,0-1 0,12-17 29,-12 18 3,74-113 538,-75 113-585,0-1-1,0 1 0,0-1 0,0 1 1,0-1-1,0 1 0,1-1 0,-1 1 1,0-1-1,0 1 0,1-1 0,-1 1 1,0-1-1,1 1 0,-1 0 0,1-1 0,-1 1 1,0 0-1,1-1 0,-1 1 0,1 0 1,-1-1-1,1 1 0,-1 0 0,1 0 1,-1-1-1,1 1 0,-1 0 0,1 0 0,-1 0 1,1 0-1,-1 0 0,1 0 0,0 0 1,5 16 1075,-4-6-999,5 16 378,2-1 0,1 0 0,16 31 0,-20-44-396,1-1 0,0 0 0,0-1 0,1 1 0,0-2 0,1 1 0,0-1 0,1 0 0,12 8 0,-16-13-42,-1-1 0,1 0 0,0 0 0,0-1-1,0 1 1,0-1 0,1 0 0,-1-1 0,0 0 0,11 1 0,-14-2-21,1 0 0,-1 0 0,0-1 1,0 1-1,0-1 0,0 0 1,0 0-1,0 0 0,0 0 1,0 0-1,0-1 0,0 0 1,0 1-1,-1-1 0,1 0 1,-1 0-1,1 0 0,-1-1 1,0 1-1,0 0 0,0-1 1,0 0-1,0 1 0,1-4 1,3-5-31,-1-1 0,0 0 1,-1 0-1,-1 0 0,1-1 1,1-24-1,0-80-1830,-5 107 1483,-8 9-4377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8210,'0'0'11014,"-5"23"-9918,-13 74-305,17-94-732,1 0-1,-1 0 1,1 0 0,0 0-1,0 0 1,0 1-1,0-1 1,1 0 0,-1 0-1,1 0 1,2 5 0,-3-7-33,1 0 0,-1 0 0,1 0 0,-1 0 0,1 0 0,0 0 0,0 0 0,-1 0 0,1-1 0,0 1 0,0 0 0,0 0 0,0-1 0,0 1 0,0-1 0,0 1 0,0-1 0,0 1 0,2 0 0,-1-1-12,-1 0 0,1 0 0,-1 0 0,0 1 0,1-2 0,-1 1 0,0 0 1,1 0-1,-1 0 0,0-1 0,1 1 0,-1 0 0,0-1 0,1 0 0,-1 1 0,0-1 1,0 0-1,0 1 0,0-1 0,1 0 0,-1 0 0,0 0 0,0 0 0,-1 0 0,1 0 1,0 0-1,0 0 0,0 0 0,-1-1 0,1 1 0,0-2 0,3-17-12,-1-1-1,-1 1 0,0-26 1,-3 45 7,1 0 1,0 0 0,-1 0 0,1-1 0,-1 1 0,0 0 0,1 0 0,-1 1 0,0-1-1,1 0 1,-1 0 0,0 0 0,0 0 0,0 1 0,0-1 0,0 0 0,0 1 0,0-1-1,0 1 1,0-1 0,0 1 0,0-1 0,0 1 0,0 0 0,0-1 0,-1 1 0,1 0-1,0 0 1,0 0 0,0 0 0,0 0 0,-1 0 0,1 0 0,0 1 0,0-1 0,0 0-1,0 1 1,0-1 0,0 1 0,-1-1 0,1 1 0,0-1 0,0 1 0,1 0 0,-1-1-1,0 1 1,-1 1 0,-2 7 51,0-1-1,1 1 0,1 0 1,-1 1-1,1-1 1,1 0-1,0 1 0,0-1 1,1 1-1,0-1 1,2 14-1,-1 7 71,-1-29-128,0 0 0,0-1-1,0 1 1,0 0 0,0 0-1,1-1 1,-1 1-1,0 0 1,0 0 0,1-1-1,-1 1 1,1 0 0,-1-1-1,1 1 1,-1 0-1,1-1 1,-1 1 0,1-1-1,-1 1 1,1-1 0,0 1-1,-1-1 1,1 1-1,0-1 1,-1 0 0,1 1-1,0-1 1,0 0 0,-1 0-1,1 0 1,0 1-1,0-1 1,0 0 0,-1 0-1,1 0 1,0 0 0,0 0-1,0 0 1,-1-1-1,1 1 1,1 0 0,0 0-1,0-1 0,0 1 0,-1-1 1,1 1-1,0-1 0,0 1 0,0-1 0,-1 0 1,1 0-1,0 0 0,-1 0 0,1 0 1,-1 0-1,1 0 0,-1-1 0,3-1 1,-2-4-38,0 1 1,0-1-1,-1 1 1,1-1-1,-1 0 1,-1 0-1,1 1 1,-1-1-1,-2-12 1,2-2-63,-1 21 104,1-1 0,-1 0 0,1 0 0,-1 0 0,1 1 0,-1-1 0,1 0 0,-1 1 0,0-1 0,1 1 0,-1-1 0,0 1-1,1-1 1,-1 1 0,0-1 0,0 1 0,0-1 0,0 1 0,1 0 0,-1 0 0,0-1 0,0 1 0,0 0 0,0 0 0,0 0 0,0 0 0,0 0 0,1 0 0,-1 0 0,0 1 0,0-1 0,0 0 0,0 0-1,0 1 1,0-1 0,-6 1-49,6 0-277,1 1-1,0 0 1,-1-1-1,1 1 1,0 0-1,0 0 1,0-1 0,1 1-1,-1 0 1,0-1-1,1 1 1,0 3-1,13 13-5032,-3-3-2355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8386,'0'0'12154,"6"-11"-11984,8-10-62,1 1 1,1 1-1,1 0 1,33-28 0,-40 37-69,-8 8-5,0 0 0,-1 1 1,1-1-1,0 0 0,0 1 0,0-1 1,1 1-1,-1-1 0,0 1 1,0 0-1,1 0 0,-1 0 0,1 0 1,2 0-1,15 24 678,13 21 161,-19-24-610,1 0 0,33 33-1,-41-47-232,0-1-1,0 1 1,0-1-1,1-1 1,0 1 0,0-1-1,0-1 1,0 1-1,1-1 1,-1-1-1,17 4 1,-16-5-9,-1 0-1,1 0 1,0 0 0,-1-1 0,1-1 0,-1 1 0,17-4 0,-20 2-9,-1 0 0,0 1 0,0-1 0,0-1 0,0 1 0,0-1 0,-1 1 0,1-1 0,-1 0 1,1 0-1,-1-1 0,0 1 0,0-1 0,-1 0 0,1 1 0,2-6 0,2-3-114,-1 1 1,0-2-1,-1 1 0,0-1 1,-1 1-1,-1-1 0,0 0 0,0-1 1,-1 1-1,-1 0 0,0-19 1,-3 63-8174,-5-6-2703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14131,'0'0'9802,"128"-5"-9490,-73 5-128,0 0-112,-18 0-64,-1 5-8,-8-5-192,-10 0-888,1 0-1233,-1 0-2464,-9 0-1592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12499,'0'0'7884,"-2"24"-6970,-1 35-91,9 114 1,24 56 42,20 200-534,-49-411 1404,1 17-2458,2 10-5411,-3-36 3018,1-53-2651,-2 12 6377,1 1 0,1-1 0,2 1-1,1 0 1,1 0 0,2 1 0,1 0 0,1 0-1,2 1 1,1 0 0,18-30 0,-6 16-44,2 1 0,2 2 0,1 1 0,59-59 0,60-23 401,-143 118-1029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14243,'0'0'7858,"64"170"-5986,-28-106-784,10 2-608,0-6-288,-9-5-95,-1-11-97,-8-14 0,-10-5-369,1-14-535,-1-11-1160,-9 0-2033,0 0-2360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12979,'0'0'10038,"19"8"-9837,57 27-133,-73-33-57,0-1 0,-1 0 0,1 1-1,0-1 1,-1 1 0,1 0 0,-1-1 0,0 1-1,1 1 1,-1-1 0,0 0 0,0 0 0,-1 1-1,1-1 1,0 1 0,-1 0 0,0-1 0,1 1-1,-1 0 1,0 0 0,0 0 0,-1 0 0,1 0-1,0 0 1,-1 0 0,0 0 0,0 0 0,0 0-1,0 0 1,0 0 0,-2 4 0,-1 4 50,-1 1-1,0-1 1,-1 0 0,0 0 0,-1-1 0,-8 11 0,0 3-51,-5 13 517,1 2 0,-20 59 1,33-81-243,1 1 0,0 0 0,1 0 0,1 0 0,0 0 0,2 1 0,0-1 0,4 26 0,-4-41-275,0-1-1,1 0 0,-1 0 1,1 1-1,0-1 0,0 0 1,0 0-1,0 0 0,0 0 0,0 0 1,0 0-1,1 0 0,-1-1 1,1 1-1,-1 0 0,1-1 1,0 1-1,0-1 0,0 1 0,-1-1 1,4 1-1,0 0-64,0 0 0,-1-1 0,1 0 0,0 0 0,0 0 0,0 0 0,0-1 0,6 0 0,-9 0-457,8-55-10289,-2 36 4511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64 128,'8'-3'15093,"-11"3"-14867,1 0 1,-1 0 0,1 0-1,-1 0 1,1 0 0,-1 0 0,1 0-1,-1 1 1,1 0 0,-1-1-1,1 1 1,-1 0 0,1 0 0,0 0-1,0 0 1,0 1 0,-1-1-1,1 0 1,0 1 0,1 0 0,-1-1-1,0 1 1,0 0 0,1 0-1,-1 0 1,1 0 0,0 0 0,-2 3-1,-5 10 141,1-1-1,0 1 0,1 1 0,1-1 0,1 1 1,0 0-1,-3 22 0,3 11 307,1 56 0,3-99-663,0 1 0,0 0-1,1-1 1,0 1 0,0-1 0,0 1 0,1-1 0,0 0-1,0 1 1,1-1 0,0 0 0,0-1 0,0 1-1,1 0 1,-1-1 0,1 0 0,1 0 0,-1 0 0,1 0-1,0-1 1,0 1 0,0-1 0,0-1 0,1 1 0,0-1-1,0 0 1,0 0 0,0-1 0,0 1 0,0-1 0,1-1-1,-1 1 1,1-1 0,-1 0 0,1-1 0,-1 0 0,12 0-1,-12-1-44,0-1-1,0 1 1,-1-1-1,1 0 1,-1-1-1,1 1 1,-1-1-1,0 0 1,0 0-1,0-1 1,0 1-1,-1-1 1,0 0-1,1-1 0,-1 1 1,-1-1-1,6-7 1,-1 0-55,0 0 0,-2-1 0,1 0 0,-2 0 0,1 0 0,4-22 0,-4 0-262,-2 0 1,-1 0-1,-2-1 1,-6-57-1,5 87 352,-1-1 0,0 1 1,0-1-1,-1 1 0,0-1 0,0 1 1,0 0-1,-1 0 0,0 0 0,0 0 1,-1 0-1,0 1 0,0 0 0,0-1 1,0 2-1,-1-1 0,0 0 0,0 1 0,0 0 1,0 0-1,-1 0 0,1 1 0,-1 0 1,0 0-1,0 0 0,0 1 0,-1 0 1,1 0-1,-1 0 0,1 1 0,-1 0 1,1 0-1,-9 1 0,12 0 23,0 1 0,0 0 0,1-1 0,-1 1 0,0 0 0,1 1 0,-1-1 0,0 0 0,1 1 0,0 0 0,-1-1 0,1 1 1,0 0-1,0 0 0,0 0 0,0 0 0,0 1 0,0-1 0,1 0 0,-1 1 0,1-1 0,-1 1 0,1 0 0,-1 3 0,-5 11 119,1 1 0,-6 29 0,11-41-81,-4 28 260,0 0 0,3 0 0,2 56 0,1-34 53,-1-46-319,1 0 0,0-1 0,0 1 1,1 0-1,0-1 0,1 1 0,0-1 1,0 0-1,10 18 0,-12-25-62,1 1-1,-1-1 1,1 1-1,0-1 1,0 0-1,0 0 1,1 0 0,-1 0-1,0 0 1,1 0-1,0 0 1,-1-1-1,1 1 1,0-1 0,-1 0-1,1 0 1,0 0-1,0 0 1,0-1-1,0 1 1,0-1-1,0 1 1,0-1 0,0 0-1,0 0 1,0-1-1,0 1 1,0-1-1,0 1 1,0-1 0,0 0-1,0 0 1,0 0-1,0-1 1,-1 1-1,5-3 1,1-1-35,-1-1 1,0 0-1,-1 0 1,1 0-1,-1-1 0,-1 0 1,1 0-1,-1 0 1,0-1-1,-1 0 0,1 0 1,-2 0-1,1-1 1,-1 1-1,0-1 0,2-16 1,2-7-251,-2 0 1,-1 0 0,0-48 0,-4 73 217,-1-1 1,1 1 0,-1 0 0,0-1 0,-1 1-1,0 0 1,0 0 0,0 0 0,-1 0 0,0 0-1,0 0 1,-1 1 0,-6-9 0,7 11 79,0 1 1,-1-1-1,0 1 1,1 0 0,-1 0-1,-1 0 1,1 1-1,0-1 1,-1 1-1,1 0 1,-1 0 0,1 0-1,-1 1 1,0 0-1,0 0 1,0 0 0,0 0-1,0 1 1,0 0-1,0 0 1,-8 1-1,9 0 38,-1 0 0,1 0 0,0 0-1,1 0 1,-1 0 0,0 1-1,0 0 1,1 0 0,-1 0-1,1 0 1,-1 1 0,1-1 0,0 1-1,0 0 1,-3 3 0,0 2 41,0-1 1,0 1 0,1 1 0,0-1-1,1 1 1,-4 10 0,0 4 72,1 0 0,1 0 0,1 0 0,-3 39 0,7-50-134,0 0-1,1 1 1,0-1-1,0 0 1,2 0-1,3 20 1,-3-29-196,-1 0 1,1 1-1,-1-1 1,1 0-1,0 0 1,1 0-1,-1 0 1,0-1-1,1 1 1,-1 0-1,1-1 1,0 0-1,0 0 1,0 0-1,0 0 1,0 0-1,0 0 1,1-1-1,-1 1 1,1-1-1,-1 0 1,1 0-1,-1-1 1,1 1-1,4 0 1,38 1-7356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11386,'0'0'8912,"-1"29"-8263,-1 98-197,3-119-404,0 0-1,1 0 0,0 1 1,0-1-1,1 0 0,0-1 1,0 1-1,1 0 1,0-1-1,1 0 0,-1 0 1,1 0-1,0-1 0,1 1 1,0-1-1,10 8 0,-8-7 4,1-1 0,0 0 0,1 0-1,-1-1 1,1 0 0,0 0-1,0-2 1,1 1 0,-1-1-1,16 2 1,-16-3-41,0-1 0,0 0 0,0 0 0,1-1 0,-1-1-1,0 0 1,15-3 0,-21 3-21,0-1-1,-1 1 1,1-1 0,0 0-1,-1 0 1,0-1 0,1 1-1,-1-1 1,0 1-1,0-1 1,0 0 0,-1 0-1,1 0 1,-1 0-1,1-1 1,-1 1 0,0-1-1,-1 1 1,1-1 0,1-6-1,1-2-15,-2 0 0,0 0-1,0 0 1,-1 0 0,-1 0 0,-1-21 0,1 5-14,-1 28 43,1 0 0,0 0-1,0 0 1,0 0-1,0 0 1,0 0 0,0 0-1,-1 0 1,1 0-1,0 0 1,0 0-1,0 0 1,0 0 0,0 0-1,-1 0 1,1 0-1,0 0 1,0 0 0,0 0-1,0 0 1,0 0-1,-1 0 1,1 0 0,0 0-1,0 0 1,0 0-1,0 0 1,0-1-1,0 1 1,0 0 0,-1 0-1,1 0 1,0 0-1,0 0 1,0 0 0,0 0-1,0-1 1,0 1-1,0 0 1,0 0 0,0 0-1,0 0 1,0 0-1,0-1 1,0 1-1,0 0 1,0 0 0,0 0-1,0 0 1,0 0-1,0-1 1,0 1 0,0 0-1,0 0 1,0 0-1,0 0 1,-5 18 121,5-17-120,17 538 1481,-7-431-1249,26 220 711,-8-158-892,-30-168-701,-5-9 158,-17-27-121,-23-47 147,33 46 414,0 0 0,3-1-1,1 0 1,2-1 0,1 0-1,2-1 1,-1-69 0,6 100 77,1 1 1,-1-1 0,1 1 0,0-1 0,1 0 0,-1 1 0,1 0 0,1-1 0,-1 1 0,1 0 0,0 0 0,0 1 0,1-1 0,0 1 0,0-1 0,0 1 0,0 0-1,1 1 1,0-1 0,0 1 0,0 0 0,1 0 0,-1 0 0,1 1 0,0 0 0,0 0 0,0 1 0,0-1 0,1 1 0,-1 1 0,1-1 0,-1 1 0,1 0 0,-1 0 0,1 1-1,9 1 1,18 0 41,39-2 157,-69 0-483,-1 1-1,1-1 0,0 0 1,-1 0-1,1 0 0,0 0 0,-1-1 1,0 0-1,1 1 0,-1-1 1,0-1-1,0 1 0,0 0 1,0-1-1,4-4 0,12-15-4956,-1 2-2649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8546,'0'0'11430,"8"-14"-11328,52-82-74,-50 81-22,0 1-1,2 0 0,-1 0 1,2 1-1,18-15 1,-23 20-19,-6 10 763,0 6-257,3 20 77,2-2 1,1 1 0,2-1-1,0 0 1,26 45 0,-32-63-518,1 0 0,0 0 0,1-1 0,0 0 0,0 0 0,0 0 0,1-1 0,0 0 0,0 0 0,0-1 0,1 0 0,0 0 0,0-1 0,0 0 0,1 0 0,-1-1 0,1 0 0,0-1 0,0 0 0,0 0 0,0-1 0,10 1 0,-15-2-31,0 0 0,-1 0 1,1-1-1,0 1 0,0-1 0,-1 0 0,1 0 0,-1 0 0,1 0 0,0-1 0,-1 1 1,0-1-1,1 0 0,-1 0 0,0 0 0,0 0 0,0-1 0,0 1 0,-1-1 0,1 0 1,-1 0-1,0 0 0,1 0 0,-1 0 0,0-1 0,-1 1 0,1 0 0,-1-1 0,2-6 0,1-6-598,-1 0 0,0 0 0,-2 0 0,0-1 0,-1-20-1,0 20-1527,3 34-3752,12 7-2849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9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15 501 7242,'0'0'12570,"-14"0"-12144,28-1 175,1 2 0,-1 0-1,1 1 1,23 6 0,-18-4-180,-1 0 0,1-2-1,32 1 1,20 3 93,131 17 503,279-2 0,-381-19-1047,-64 1 39,1-2 0,-1-2 0,0-1 0,73-14 1,176-38 2,-32 9 14,-210 36-29,1 3-1,0 2 0,77 3 1,54-5 15,37 0-2,-143 7-10,-36 1 7,1 1 0,58 14-1,-60-10-4,1-1-1,59 3 0,-47-9 1,275-10-12,-251 6-4,99 8 0,-34 0 26,-13-2-10,-34 1 4,105-12 0,378-28 5,-187 16-5,8 17-260,-205 7 152,609-3-208,-455-16 401,500 2 28,893 14-297,-1493 12 188,3 1-2,582-8-64,-546 8 241,-176-6-170,117 7 70,14 16-40,-174-18-14,-44-8 33,-1-1-1,1-1 1,21 1 0,38 8 127,-4 1-126,19-6 88,155 6 270,-222-11-381,-13-1-30,1 1 0,-1-2 0,0 0 0,1 0 0,-1-1 1,17-5-1,72 6 84,-98 1-91,0 0 0,0 0 0,0 0 1,0 0-1,0-1 0,0 1 0,0-1 1,-1 1-1,1-1 0,0 0 0,0 1 1,-1-1-1,1 0 0,1-2 0,4-1 14,-7 2-21,1 0 0,0 0 0,-1-1 0,0 1 0,1 0 0,-1-1 0,0 1 1,0 0-1,0-1 0,-1 1 0,1-3 0,-1-3-32,10-125-270,-9-185 193,0 317 117,0 0 1,1 0-1,-1 0 0,0 0 0,-1 1 1,1-1-1,0 0 0,0 0 0,0 0 1,0 1-1,-1-1 0,1 0 0,0 0 1,-1 1-1,1-1 0,0 0 0,-1 0 1,1 1-1,-1-1 0,1 1 0,-1-1 1,0 0-1,1 1 0,-1-1 0,1 1 1,-1-1-1,0 1 0,0 0 0,1-1 1,-1 1-1,0 0 0,-1-1 0,-30 3-805,13 0-1871,-7-1-5365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7514,'0'0'13258,"0"0"-13165,-1 0-1,1-1 1,0 1 0,0 0-1,0-1 1,0 1-1,0 0 1,0 0-1,-1-1 1,1 1-1,0 0 1,0 0-1,-1-1 1,1 1-1,0 0 1,0 0-1,0 0 1,-1 0-1,1-1 1,0 1 0,-1 0-1,1 0 1,0 0-1,0 0 1,-1 0-1,1 0 1,0 0-1,-1 0 1,1 0-1,0 0 1,-1 0-1,1 0 1,0 0-1,-1 0 1,1 0-1,0 0 1,-1 0 0,1 0-1,0 0 1,0 0-1,-1 1 1,-9 30 244,1 0 0,2 1 1,-4 37-1,5-33-193,-2 22 32,3 0 0,3 0 0,2 1-1,8 61 1,-6-106-162,1-1-1,1 0 1,0 0-1,1 0 1,0 0 0,1-1-1,1 0 1,0 0-1,0-1 1,1 0-1,1 0 1,12 12 0,-16-17-74,1-1 0,0-1 1,0 1-1,0-1 0,0 0 0,1 0 1,0 0-1,0-1 0,0 0 1,11 3-1,-13-5-86,0-1 0,0 1 0,0-1-1,0 0 1,0 0 0,1 0 0,-1-1 0,0 0 0,0 0 0,0 0-1,0 0 1,0-1 0,-1 0 0,1 0 0,0 0 0,7-5-1,-4 0-511,-1 1 0,0-1 0,0 0 0,0 0 0,-1-1 0,0 0 0,0 0 0,-1 0 0,0-1 0,0 0 0,-1 0 0,3-10 0,-3 10-618,14-30-5054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13987,'0'0'6833,"184"0"-6256,-120 8-425,9 1-152,-18-4 0,0-2-601,-18-3-807,-19 0-1280,1-11-1945,-19-11-1785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10506,'0'0'10340,"-6"19"-9749,-17 63 1,22-74-496,0-1 0,1 0 0,0 1 0,1-1 0,0 1 0,0-1 0,0 0 0,1 0 0,0 1 0,1-1 0,-1 0 0,1-1 0,1 1 0,-1 0 0,1-1 0,8 10 0,-2 0 83,-3-4-94,0-2 0,1 1 0,0-1 0,0 0 0,1-1 0,1 0 0,-1 0 0,16 10 0,-19-16-72,0 1 0,1-1-1,-1 0 1,1 0 0,0 0 0,0-1-1,0 0 1,0-1 0,0 0-1,0 0 1,0 0 0,1-1-1,-1 0 1,0 0 0,0-1 0,12-2-1,-13 1-12,0 0 0,-1-1-1,1 0 1,-1 0-1,1 0 1,-1-1 0,0 1-1,0-1 1,-1 0-1,1-1 1,-1 1 0,0-1-1,0 0 1,0 0 0,-1 0-1,0 0 1,0-1-1,0 1 1,3-10 0,0 0-18,-1 0 0,-1 0 0,0 0 0,-1 0 0,-1-1 0,1-27 0,-3 33 26,1-1-14,-1 0 0,-1 0 0,0 0 0,0 0 0,-4-12 0,4 20 14,0 1-1,1 0 0,-1 0 0,0-1 0,0 1 1,-1 0-1,1 0 0,0 0 0,-1 0 1,1 0-1,-1 1 0,0-1 0,1 0 1,-1 1-1,0-1 0,0 1 0,0 0 0,0 0 1,0 0-1,-1 0 0,1 0 0,0 0 1,0 0-1,-1 0 0,1 1 0,0 0 1,-1-1-1,1 1 0,-5 0 0,7 0-9,-1 0-1,1 0 1,-1 1-1,1-1 1,-1 0-1,1 0 1,-1 0-1,1 1 1,-1-1 0,1 0-1,0 1 1,-1-1-1,1 0 1,-1 1-1,1-1 1,0 0-1,0 1 1,-1-1-1,1 1 1,0-1-1,-1 1 1,1-1-1,0 1 1,0-1-1,0 1 1,0-1-1,0 1 1,-1-1-1,1 1 1,0-1-1,0 1 1,0 0 0,0 25-97,1-15 75,1 73 25,5 0-1,3-1 0,26 106 1,-15-96 63,-3 0 1,-5 1-1,-4 1 0,-4 0 1,-8 111-1,2-202-60,1 0 0,-1 0 0,1 0-1,-1 0 1,0 0 0,-1 0-1,1 0 1,-1-1 0,1 1 0,-1 0-1,0-1 1,0 1 0,-1-1 0,1 0-1,-1 0 1,0 0 0,0 0 0,0 0-1,0-1 1,0 1 0,0-1 0,-1 0-1,1 0 1,-1 0 0,0 0-1,1 0 1,-1-1 0,0 0 0,0 0-1,0 0 1,0 0 0,0-1 0,0 1-1,0-1 1,0 0 0,0-1 0,0 1-1,0 0 1,0-1 0,0 0-1,0 0 1,0 0 0,0-1 0,0 1-1,1-1 1,-1 0 0,1 0 0,-1 0-1,-5-5 1,1-1-33,-1 1 1,1-1-1,1-1 1,-1 0-1,1 0 0,1 0 1,0-1-1,0 0 0,1 0 1,0 0-1,1-1 1,-6-21-1,4 6 2,0-1 0,2 0 0,1-1 0,1-34 0,2 55 21,1 0 0,0 1-1,0-1 1,0 1-1,1-1 1,-1 1 0,2 0-1,-1-1 1,1 1-1,0 0 1,0 0 0,0 1-1,7-8 1,-3 4-1,1 0-1,1 1 1,0 0 0,0 0-1,0 1 1,22-12-1,-3 5 31,0 1-1,1 2 1,0 0-1,1 2 0,31-4 1,-54 11-224,0 0 0,0 0 1,-1 0-1,1-1 1,-1 0-1,1 0 1,-1-1-1,7-4 0,38-39-8269,-50 46 8201,19-21-7344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11106,'0'0'8138,"192"-3"-7994,-109 3-144,9 0-1136,-19 9-3697,-18 4-3329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1 714 12219,'0'0'8332,"3"-29"-8224,20-177 283,-14-50 720,-10 169-717,0 38 259,14 103-484,23 103 218,-31-141-379,0 0 1,2 0-1,0-1 0,0 0 1,2 0-1,0-1 0,16 20 0,-24-32-5,0-1 0,0 1 0,0-1 0,0 0 0,0 1 0,1-1 0,-1 0 0,0 0 0,1 0 0,-1 0 0,1 0 0,0 0 0,-1-1-1,1 1 1,0 0 0,-1-1 0,1 1 0,0-1 0,-1 0 0,1 1 0,0-1 0,0 0 0,3 0 0,-3-1 4,0 0-1,0 0 1,0-1 0,0 1 0,0 0-1,-1-1 1,1 1 0,0-1 0,-1 1-1,1-1 1,-1 0 0,0 1 0,1-1-1,-1 0 1,0 0 0,1-3-1,5-11 44,-1-1-1,-1 0 0,6-32 0,-8 37-37,6-43 1,-3 0-1,-2 0 1,-3-59 0,-1 86-5,2 17 27,3 13 37,6 20 54,31 177 1362,-11-41-1121,-28-147-353,5 25 3,1 0 1,2 0-1,24 54 1,-34-88-150,1 0 0,-1 0 0,1 0-1,0 0 1,0 0 0,0 0 0,0 0 0,0 0 0,0-1 0,0 1 0,0-1-1,0 0 1,1 1 0,-1-1 0,1 0 0,-1 0 0,1-1 0,-1 1 0,1 0-1,4-1 1,-3 1-675,1-1-1,-1 0 1,1 0-1,-1 0 0,0-1 1,1 0-1,5-1 1,18-12-6019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14 779 3425,'0'0'15728,"-1"-2"-14713,-2-9-654,0 0-1,1-1 1,0 1-1,0 0 1,2-1-1,-1 1 1,1 0-1,3-21 1,-1-10 15,26-297 168,-8 171-440,-19 145-102,-1 15-4,0 1 0,0-1 1,1 1-1,0 0 0,0-1 0,4-8 1,-5 16-8,0 0 1,0 0 0,1 0 0,-1-1-1,0 1 1,0 0 0,1 0 0,-1 0-1,0 0 1,0 0 0,1 0 0,-1 0-1,0 0 1,0-1 0,1 1 0,-1 0 0,0 0-1,0 0 1,1 0 0,-1 0 0,0 1-1,1-1 1,-1 0 0,0 0 0,0 0-1,1 0 1,-1 0 0,0 0 0,0 0-1,1 0 1,-1 1 0,0-1 0,0 0-1,0 0 1,1 0 0,-1 0 0,0 1 0,0-1-1,0 0 1,0 0 0,1 0 0,-1 1-1,0-1 1,0 0 0,0 0 0,0 1-1,0-1 1,0 0 0,0 1 0,0-1-1,0 0 1,0 0 0,0 1 0,0-1-1,0 0 1,0 0 0,0 1 0,0-1 0,0 0-1,0 1 1,7 21-144,13 62 305,4-2 0,58 137 1,-58-188-99,-23-30-50,-1-1 0,1 1 0,0 0 0,-1-1 0,1 1 0,0-1 0,-1 1 0,1-1 0,0 1 0,-1-1 0,1 1 0,0-1 0,0 0 0,0 1 0,-1-1 0,1 0 0,0 0 0,0 0 0,0 0 0,0 0 0,0 1 0,-1-2 0,1 1 0,0 0 0,0 0 0,0 0 0,0 0 0,-1 0 0,1-1-1,0 1 1,0 0 0,0-1 0,-1 1 0,1-1 0,0 1 0,0 0 0,-1-1 0,1 0 0,-1 1 0,1-1 0,0 1 0,0-2 0,12-23 46,-1 0 0,-2 0 0,0-1 0,-2 0 0,7-34 0,-1 4-47,6-22-4,-11 39-8,25-67 1,-34 106 5,0 1 0,0-1 0,0 0 0,0 0 0,1 0 0,-1 0 0,0 0 0,0 1-1,0-1 1,0 0 0,0 0 0,1 0 0,-1 0 0,0 0 0,0 0 0,0 0 0,0 1 0,1-1 0,-1 0 0,0 0 0,0 0 0,0 0 0,0 0 0,1 0 0,-1 0-1,0 0 1,0 0 0,0 0 0,1 0 0,-1 0 0,0 0 0,0 0 0,0 0 0,0 0 0,1 0 0,-1-1 0,0 1 0,0 0 0,0 0 0,0 0 0,1 0 0,-1 0-1,0 0 1,0 0 0,0 0 0,0-1 0,0 1 0,1 0 0,-1 0 0,0 0 0,0 0 0,0-1 0,0 1 0,0 0 0,0 0 0,0 0 0,0 0 0,0-1 0,4 21-5,39 188 886,-31-119-719,-5-26-99,2-1 0,3 0 0,40 117 0,-51-175-245,0 0 0,1-1 0,0 1 0,0-1 0,0 1 0,0-1 1,0 0-1,4 4 0,9 0-4084,8-9-4194,-6-2 1681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1 850 7218,'0'0'15427,"6"-29"-15004,43-186-79,21-109-70,-14 61-259,-56 262-20,0 0 1,1 0-1,-1 0 0,0 0 1,0 0-1,1 0 1,-1 0-1,0 0 0,1 0 1,-1 0-1,1 0 0,-1 1 1,1-1-1,-1 0 0,1 0 1,0 1-1,-1-1 0,1 0 1,1 0-1,8 10-47,8 43 133,-14-38 31,95 373 1297,-62-227-1160,-22-113-189,-11-38-554,-1 1-1,1 0 1,-2 1 0,1-1-1,1 21 1,-11-44-4854,3 8 3814,-13-18-4803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8122,'0'0'12554,"183"63"-12402,-137-57-152,-9-4-968,18-2-1048,-19 0-2513,1-5-2473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10610,'0'0'7490,"0"29"-6885,0 189 145,0 279 1920,0-497-2665,0 1 0,0-1 1,0 0-1,0 1 0,0-1 0,0 0 1,0 1-1,0-1 0,0 0 0,0 0 1,0 1-1,1-1 0,-1 0 0,0 1 1,0-1-1,0 0 0,0 0 1,1 1-1,-1-1 0,0 0 0,0 0 1,1 1-1,-1-1 0,0 0 0,1 0 1,-1 0-1,0 0 0,0 1 0,1-1 1,-1 0-1,0 0 0,1 0 1,-1 0-1,0 0 0,1 0 0,-1 0 1,0 0-1,1 0 0,-1 0 0,0 0 1,1 0-1,-1 0 0,0 0 0,1 0 1,-1 0-1,0 0 0,1-1 1,-1 1-1,0 0 0,1 0 0,-1 0 1,0 0-1,0-1 0,1 1 0,-1 0 1,0 0-1,0-1 0,1 1 1,-1 0-1,0 0 0,0-1 0,0 1 1,26-21-96,-19 14 112,4 1-9,0 1 1,0-1 0,1 2-1,0 0 1,0 0 0,0 1-1,0 0 1,0 1 0,23-1-1,8 2-250,67 5 0,-68 0-961,31 2-2526,2-3-3944,-28-3-673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6489,'0'0'10823,"2"32"-9816,-1-4-835,15 188 796,-13-188-764,21 306 1407,-19-300-2155,-2-26-826,-2-24 78,-4-26 297,-1-1 1,-19-72-1,9 49 1604,14 65-541,0 0 1,-1 0-1,1 0 0,0 0 1,0 0-1,0 0 1,0 0-1,0 0 0,0 0 1,1 0-1,-1 0 1,0 0-1,0 1 0,1-1 1,-1 0-1,1 0 1,-1 0-1,0 0 1,1 0-1,0 0 0,-1 1 1,1-1-1,0 0 1,-1 0-1,1 1 0,0-1 1,0 1-1,-1-1 1,1 0-1,0 1 1,0-1-1,0 1 0,0 0 1,0-1-1,0 1 1,0 0-1,0 0 0,0-1 1,0 1-1,0 0 1,-1 0-1,1 0 0,0 0 1,0 0-1,0 0 1,0 1-1,0-1 1,2 0-1,62 14 748,-42-8-521,2-3-151,47 0 0,-68-4-159,-1 1-1,0-1 0,0 0 1,0 0-1,0 0 0,0-1 1,0 1-1,0-1 0,0 1 1,0-1-1,-1 0 0,1 0 0,-1-1 1,1 1-1,-1 0 0,0-1 1,0 1-1,0-1 0,0 0 1,0 0-1,-1 1 0,1-1 1,-1 0-1,2-7 0,2-3-114,-1 0 0,0 0 1,-1 0-1,2-23 0,-2-211-1054,-4 187 3576,-1 232-258,6 212-642,-3-370-1715,1-1 0,0 0 0,1 0-1,0 0 1,2 0 0,-1 0 0,9 15 0,8 7-3452,4-2-3329,-14-18-312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1 735 8634,'0'0'13103,"3"-28"-12878,-2 13-200,30-171 209,-5 69-35,39-219-104,-64 318-99,-1 17 0,-1-1 0,1 1 0,0-1 1,0 1-1,0-1 0,0 0 0,0 1 0,0-1 1,0 1-1,1-1 0,-1 1 0,0-1 0,1 0 1,-1 1-1,1 0 0,0-1 0,0 1 1,-1-1-1,1 1 0,0 0 0,2-2 0,1 15-352,57 176 1114,-13-35-103,-25-88-657,3-2 0,59 104 0,-74-152-1179,-7-17-1075,-10-26-825,-14-15-1888,-13-3-1957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8770,'0'0'9850,"165"163"-9410,-101-136-440,28-2-904,-19-9-2897,-9-7-2640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47 183 11146,'0'0'7237,"0"25"-6988,0 174 252,0-135 177,3 0 0,14 88 0,-15-149-688,0-11-50,0-30-157,-3-56-279,-31-90-196,19 119 463,2 0 0,-3-101 0,14 156 241,-1 6 64,1 0 1,0 1-1,0-1 0,0 0 1,1 0-1,-1 1 0,1-1 0,0 1 1,2-8-1,-1 10-44,-1-1 1,1 1-1,-1 0 1,1-1-1,0 1 1,0 0-1,0 0 1,-1 0-1,1 1 1,0-1-1,0 0 1,0 1-1,0-1 0,0 1 1,0 0-1,0-1 1,1 1-1,-1 0 1,0 0-1,2 1 1,41-2 33,0 1 1,0 3 0,0 2-1,0 1 1,66 19 0,-109-24-240,1 0-1,-1-1 1,0 1 0,0 0 0,0 0-1,0 0 1,0 0 0,0 0 0,0 1 0,0-1-1,0 0 1,-1 1 0,1 0 0,2 3-1,2 20-6197,-6-11 552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12499,'0'0'12532,"12"9"-12188,10 3-438,0-2 0,1 0 0,0-1 0,1-1 0,0-2 0,0 0 1,1-1-1,-1-2 0,28 1 0,-52-4-62,1-1 0,0 1 0,-1-1 0,1 0 0,0 1 0,-1-1 0,1 1 0,0-1 0,-1 0 0,1 0 0,-1 1 0,0-1 0,1 0 0,-1 0 0,0 0 0,1 1 0,-1-1 0,0 0 0,0 0 0,1 0 0,-1 0 0,0 0 0,0 0 0,0 0 0,0 1 0,-1-3 0,1-36-3790,0 28 1607,0-30-5319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7818,'0'0'8946,"156"52"-8298,-92-41-648,18-3-1561,-18-2-1383,-9-6-3314</inkml:trace>
  <inkml:trace contextRef="#ctx0" brushRef="#br0" timeOffset="1">578 0 9674,'0'0'5551,"-1"24"-3686,-7 157 596,7-150-2015,2 1 1,1 0-1,1-1 0,2 1 1,1-1-1,16 48 1,-17-65-446,4 9 286,0 0 0,23 41 0,-30-59-404,1-1 0,0 1 0,0-1 0,0 0 0,1 0 0,0 0 0,-1 0 0,1-1 1,1 1-1,-1-1 0,0 0 0,1 0 0,0-1 0,-1 1 0,1-1 0,0 0 0,0 0 0,0-1 0,9 2 0,-12-3-3,-1 0 0,0 0 0,1-1 0,-1 1-1,0-1 1,1 1 0,-1-1 0,0 0 0,0 1 0,0-1 0,0 0-1,0 0 1,0 0 0,0 0 0,0 0 0,0 0 0,0 0-1,0 0 1,0 0 0,-1 0 0,1 0 0,0-1 0,-1 1 0,1 0-1,-1 0 1,0-1 0,1 1 0,-1 0 0,0-3 0,8-48-3634,-7 45 2850,0-44-5416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37 405 8194,'0'0'9498,"156"66"-8698,-110-58-624,0-3-176,-10-5-864,-8-8-977,-10-22-1215,-18 0-3594</inkml:trace>
  <inkml:trace contextRef="#ctx0" brushRef="#br0" timeOffset="1">0 0 11803,'0'0'6441,"211"75"-6217,-137-53-224,36 0-1856,-19-9-2137,-17-7-2921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9938,'0'0'5068,"-18"30"-3989,-57 100-106,70-121-802,1 1 0,0 0-1,1-1 1,0 1 0,0 0-1,1 1 1,0-1 0,1 0-1,0 1 1,1-1 0,1 14-1,0 3 348,-1 2 98,1 0 0,1 0 1,2 0-1,11 45 0,-12-62-558,1-1-1,1 0 1,0 1-1,0-1 1,1-1 0,0 1-1,1-1 1,1 0 0,-1-1-1,1 0 1,1 0-1,0 0 1,17 12 0,-20-17-235,1 0 0,-1-1 0,1 0 0,0 0 1,0 0-1,0-1 0,0 0 0,0 0 0,1-1 0,-1 0 1,1 0-1,-1-1 0,11 0 0,-8-1-512,0 0 1,0-1-1,-1 0 1,1 0-1,-1-1 0,1-1 1,-1 0-1,0 0 0,11-7 1,29-26-5500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9706,'0'0'7842,"-2"34"-6869,0 11-759,-3 147 239,14 171-1512,0-448-405,-9 67 1592,1 0-1,1 0 1,0 0 0,1 0 0,1 0-1,1 1 1,0-1 0,10-18-1,-13 33-81,1 0 0,-1 0 0,1 1 0,0-1 0,0 1 0,0-1 0,0 1 0,1 0 0,-1 0 0,0 1 0,1-1 0,0 1 0,-1-1 0,1 1 0,0 0 0,-1 1 0,1-1 0,0 1 0,0-1 0,0 1 0,4 1 0,-2-2-28,0 1 1,-1-1-1,1 0 0,0 0 0,-1-1 0,1 1 0,-1-1 0,9-4 0,-8 1-35,0 0 0,-1 0 0,1 0 0,-1 0 0,0-1 0,-1 0 0,0 0 0,1 0-1,-2-1 1,1 1 0,-1-1 0,0 0 0,-1 0 0,1 0 0,-1 0 0,1-13 0,1-10-275,-2 0 1,-2-57 0,-1 37 114,-2 3 98,3 45 126,0 0 1,0 0-1,0 0 0,-1 0 0,1 0 1,0 0-1,-1 0 0,0 0 1,1 0-1,-1 0 0,0 0 0,0 0 1,0 1-1,0-1 0,0 0 0,0 1 1,-3-3-1,3 4-8,1 0 0,-1 1 1,0-1-1,1 1 0,-1-1 1,1 1-1,-1-1 0,1 1 0,-1-1 1,1 1-1,-1-1 0,1 1 0,0 0 1,-1-1-1,1 1 0,0 0 0,-1-1 1,1 1-1,0 0 0,0-1 0,0 1 1,0 0-1,0 0 0,0 0 0,-4 35 621,2 1 0,4 54 0,0-18-202,0-42-440,0-1 0,2 1 0,2-1 0,1 0 0,1 0 0,18 43-1,29 49-2398,4-7-4102,-46-92 4419,16 34-5699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4 785 7618,'0'0'8942,"0"-28"-6882,-2-17-1316,1 5 176,5-68 1,3 67-552,0 1 0,3 0 0,26-68 0,11-47-68,-31 99-284,-10 39-20,-2 0 1,0 0-1,0-1 1,1-22-1,-1 25-222,-3 15 208,-1 1-1,0-1 1,1 0-1,-1 0 1,0 0-1,1 1 1,-1-1 0,0 0-1,1 1 1,-1-1-1,0 0 1,0 1 0,1-1-1,-1 0 1,0 1-1,0-1 1,0 0 0,0 1-1,1-1 1,-1 1-1,0-1 1,0 0-1,0 1 1,0-1 0,0 1-1,0-1 1,0 1-1,0-1 1,0 0 0,0 1-1,0-1 1,0 1-1,-1-1 1,1 0 0,0 1-1,0 0 1,3 39 99,2 0 0,1 0-1,24 76 1,-9-35-9,13 29 5,-6-24-3034,-28-85 2840,0-1 0,0 0 0,0 0 0,0 1 0,1-1 0,-1 0 0,0 1 0,0-1 0,0 0 0,0 1 0,0-1 0,0 0 0,0 0 1,0 1-1,0-1 0,0 0 0,0 1 0,0-1 0,0 0 0,0 1 0,0-1 0,0 0 0,0 1 0,0-1 0,0 0 0,-1 1 0,1-1 0,0 0 0,0 0 0,0 1 0,0-1 0,-1 0 0,1 0 0,0 1 0,0-1 1,-1 0-1,1 0 0,0 0 0,0 1 0,-1-1 0,1 0 0,-1 0 0,-12-4-3423,-6-13-2510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4457,'0'0'11602,"156"140"-11602,-110-115-488,9-17-1664,-10-5-1705,-17-3-1408</inkml:trace>
  <inkml:trace contextRef="#ctx0" brushRef="#br0" timeOffset="1">349 1 5401,'0'0'10058,"0"168"-9266,9-100-519,1 1-201,8-8-72,-9-9-96,0-16-721,0-25-1135,1-11-1265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9178,'0'0'5783,"19"29"-4218,127 185 1463,-123-178-2429,-1 2 1,-1 0 0,27 76 0,-40-89-373,-1 1 1,-1-1-1,-1 1 0,-2 0 1,0 1-1,-2-1 0,-3 43 1,1-63-199,0-1 1,0 1-1,-1-1 1,1 1-1,-1-1 0,0 0 1,-1 0-1,1 0 1,-1 0-1,0 0 1,0-1-1,-1 1 0,1-1 1,-1 0-1,0 0 1,0 0-1,0 0 1,-1-1-1,-7 5 1,3-3-125,0 0 0,0-1 0,0 0 0,0-1 0,-1 0 0,1 0 0,-1-1 1,0-1-1,1 1 0,-16-1 0,23-1-26,-1 0 1,1 0-1,0 0 1,0-1-1,0 1 0,-1-1 1,1 1-1,0-1 1,0 0-1,0 0 0,0 0 1,0 0-1,0 0 0,0 0 1,1 0-1,-1-1 1,0 1-1,1-1 0,-1 1 1,-2-4-1,1-1-702,0 1 0,0-1 0,0 0 0,0 0 0,-2-12 0,-4-10-3973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1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1 619 12275,'0'0'5874,"1"-30"-4247,7-103-591,-4 93-883,1 1 0,2-1 0,23-69 0,-12 48-111,36-105 15,-49 172-97,0 12 130,59 406 3388,-54-336-3312,19 63-904,-29-135-2260,-10-30-2028,-3-6 2025,-21-20-5124</inkml:trace>
  <inkml:trace contextRef="#ctx0" brushRef="#br0" timeOffset="1">28 300 10306,'0'0'10682,"193"119"-9713,-147-89-969,-10-3-176,1-2-1577,-28-6-3112,0-8-3561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16844,'0'0'5489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2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19612,'0'0'8218,"9"6"-11179,0 10-1792,-9 1-4841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5921,'0'0'14326,"8"-7"-14282,-1 1-24,0 1 1,1 0-1,-1 0 1,1 0-1,0 1 1,1 0-1,-1 1 1,1 0-1,-1 0 0,1 1 1,0 0-1,0 0 1,0 1-1,15 0 1,-23 1 25,1 0 1,0 0-1,0 1 1,-1-1-1,1 0 1,0 1-1,-1-1 1,1 1-1,0 0 1,-1-1-1,1 1 1,-1 0-1,1 0 1,-1 0-1,0 0 1,1 0 0,-1 0-1,0 1 1,0-1-1,0 0 1,0 1-1,2 1 1,-1 1 58,0 1 1,0-1-1,0 0 1,-1 1-1,0 0 0,1-1 1,-2 1-1,2 6 1,-1 3 34,-1 0 0,-1 1 1,0-1-1,0 0 0,-5 17 0,-3-4-86,-2 0-1,-1 0 1,-1-1-1,-1 0 1,-1-2 0,-21 27-1,-22 37-32,54-81-52,3-6 51,0 1 0,-1 0 1,1 0-1,0 0 0,0 0 0,0 0 1,0 1-1,0-1 0,1 0 0,-1 0 1,0 5-1,2-6 2,0 1-1,0-1 1,0 1 0,0-1-1,0 1 1,0-1 0,0 0 0,0 0-1,0 1 1,1-1 0,-1 0 0,0 0-1,1 0 1,-1 0 0,1 0-1,-1-1 1,1 1 0,1 0 0,12 8-26,0 0 1,1-2 0,0 0-1,1-1 1,-1 0 0,1-1-1,24 3 1,-40-8-1127,-1-16-9544,0 5 3427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14995,'0'0'7998,"26"0"-7211,339 0 821,-332-7-2603,-6-8-3416,8-3-3416,-7 11 585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9154,'0'0'12580,"-3"11"-11943,-1 5-524,2 1 0,0 0 0,0 0-1,1 0 1,2 0 0,-1 0 0,2 0-1,0 0 1,1-1 0,1 1 0,1-1-1,0 0 1,1 0 0,9 19 0,-7-19-92,0 0 1,1-1 0,1 0 0,0 0 0,1-1-1,1-1 1,0 0 0,1-1 0,0 0-1,1 0 1,0-2 0,1 0 0,0 0-1,21 9 1,-22-14-58,0-1 0,1-1 0,-1 0 0,1-1 0,-1 0 0,1-1 0,19-1 0,-32 0 31,-1 0 0,1-1 1,0 1-1,0 0 0,0-1 0,0 1 0,-1-1 0,1 1 1,0-1-1,0 0 0,-1 0 0,1 0 0,-1 0 1,1 0-1,-1 0 0,1 0 0,-1-1 0,0 1 0,1 0 1,1-4-1,0 1 6,-1-1 0,0 1 1,0-1-1,0 0 1,0 0-1,0 0 0,0-8 1,1-2 22,-2 0 1,0 0 0,-1 0 0,-2-21-1,1 25-17,0 2-1,-1-1 0,0 0 1,-1 0-1,0 0 0,0 1 0,-1 0 1,0 0-1,-8-12 0,4 18-110,8 19-99,6 9 142,0 0 0,13 35-1,-4-15 93,20 81 115,-6 2 0,-5 0 0,12 232 0,-36-356-145,5 181 20,-6-162-22,-1 1 1,-1-1-1,-1 0 1,-1 0-1,-12 35 1,15-53-5,-7 17-5,0 0-1,-1-1 1,-25 38-1,33-55 3,0 0 1,-1 0-1,0-1 1,0 1-1,0-1 0,-1 1 1,1-1-1,-1 0 1,0 0-1,0-1 0,0 1 1,0-1-1,0 0 0,0 0 1,0 0-1,-1-1 1,1 1-1,-1-1 0,0 0 1,1 0-1,-1-1 1,0 1-1,1-1 0,-1 0 1,0-1-1,1 1 0,-6-2 1,6 1-8,-1-2 1,1 1 0,-1 0-1,1-1 1,0 0-1,0 0 1,0 0-1,1 0 1,-1-1 0,1 0-1,0 1 1,0-1-1,0 0 1,0-1-1,1 1 1,-1 0 0,1-1-1,0 1 1,1-1-1,-1 0 1,1 0-1,0 1 1,-1-9 0,-2-14-22,0 0 1,2-52 0,1 32 25,0 19 7,0 1 0,2 0 0,1 0-1,2-1 1,0 1 0,9-28 0,2 18-14,2 1 1,2 1-1,0 0 1,36-46-1,-1-3-1609,-28 25-2755,-14 12-2235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3 197 6185,'0'0'13578,"4"17"-13279,19 53-415,-22-69 102,0 1-1,0-1 1,0 0 0,0 1 0,0-1 0,0 0 0,1 0 0,-1 0 0,0 0 0,1 0 0,-1 0 0,0 0 0,1 0-1,0-1 1,-1 1 0,1 0 0,-1-1 0,1 1 0,0-1 0,-1 0 0,1 1 0,0-1 0,-1 0 0,1 0 0,0 0 0,-1 0-1,3-1 1,0 0-6,-1 1-1,0-1 0,1 0 0,-1 0 0,0 0 1,0-1-1,0 1 0,0-1 0,0 1 1,4-4-1,-3 1 14,1-1 0,-2 0-1,1 0 1,0 0 0,-1 0 0,0 0 0,0-1 0,-1 1 0,1-1-1,-1 1 1,0-1 0,-1 0 0,2-7 0,0-9-5,-1 0 1,-2-28-1,0 39 5,1 7 54,-1 0 0,0 0-1,0 0 1,-1 0 0,1 0-1,-1 0 1,0 0 0,0 1-1,-1-1 1,1 0 0,-1 0-1,1 1 1,-1-1-1,0 1 1,-1-1 0,1 1-1,0 0 1,-1 0 0,0 0-1,0 0 1,0 1 0,0-1-1,0 1 1,0 0 0,-1-1-1,1 1 1,-1 1-1,1-1 1,-1 1 0,0-1-1,0 1 1,0 0 0,0 0-1,0 1 1,0-1 0,0 1-1,0 0 1,-5 0-1,7 0-21,0 0 0,0 1 0,1-1 0,-1 0 0,0 1 0,1-1 0,-1 1 0,0-1-1,1 1 1,-1 0 0,1-1 0,-1 1 0,1 0 0,-1 0 0,1 0 0,0 0 0,-1 1-1,1-1 1,0 0 0,-2 2 0,1 1-2,0 0 0,0 0 0,0 0 0,0 0 0,0 0 0,1 1 0,-2 8 1,0 7-27,1 0 1,1 36 0,2-41 31,-2 8-230,0-15 112,1 0 0,-1 0 1,2 0-1,2 14 0,-3-20-288,1 0 0,-1 0 1,1 0-1,0 0 0,0 0 0,0 0 1,0 0-1,0-1 0,0 1 0,1 0 0,-1-1 1,0 1-1,4 2 0,3 1-4275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2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20 128 10626,'0'0'6851,"6"20"-6740,23 58-95,-29-76-16,0-1 1,1 0 0,-1 0-1,1 0 1,0 0 0,-1 1-1,1-1 1,0 0 0,-1 0-1,1 0 1,0 0 0,0 0-1,0-1 1,0 1 0,0 0-1,0 0 1,0-1 0,0 1-1,0 0 1,0-1 0,1 1-1,-1-1 1,0 0 0,0 1-1,1-1 1,-1 0 0,0 0-1,0 1 1,1-1 0,-1 0-1,0 0 1,0-1 0,1 1-1,-1 0 1,0 0 0,0-1-1,1 1 1,-1 0 0,0-1-1,0 1 1,0-1 0,0 0-1,0 1 1,1-1 0,-1 0-1,-1 0 1,3-1 0,1-2 15,-1 1 0,1-1 0,-1 0 0,0 0 0,0 0 0,-1-1 0,1 1 0,-1-1 0,2-4 0,-1-4 40,0 0 1,0 0-1,-1 0 1,-1 0-1,0-1 1,-2-18-1,1 29 25,0-1 0,-1 1 0,1-1 0,-1 1 0,0 0-1,0-1 1,0 1 0,0 0 0,-1 0 0,1-1 0,-1 1 0,0 0 0,0 1 0,0-1-1,0 0 1,-1 1 0,1-1 0,0 1 0,-1-1 0,0 1 0,0 0 0,0 0 0,0 1-1,0-1 1,0 1 0,0-1 0,0 1 0,-1 0 0,-3-1 0,1 1 62,0 0 0,1 0-1,-1 0 1,0 1 0,0 0 0,-11 1 0,16-1-138,-1 1 0,1-1 0,-1 1 0,1-1-1,-1 1 1,1-1 0,-1 1 0,1 0 0,0 0 0,-1 0-1,1 0 1,0 0 0,0 0 0,0 0 0,0 1 0,0-1-1,0 0 1,0 0 0,0 1 0,1-1 0,-1 1 0,0-1-1,1 0 1,-1 1 0,1-1 0,0 1 0,-1 0 0,1-1-1,0 3 1,-2 14-357,2 1-1,0-1 0,1 1 1,0-1-1,2 0 0,0 0 1,10 28-1,-2-12-2614,21 42 0,5-2-4440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2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8874,'0'0'14803,"137"25"-14923,-100-25-648,-10-3-904,1-36-1177,-10 1-3112,-18-1-3745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11859,'0'0'11970,"184"11"-10850,-111 0-544,-9-6-359,-9-2-145,-18 0-72,-10-3-48,-8 0-513,-1 0-839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2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5129,'0'0'15566,"9"-31"-15506,-2 4-39,-4 11-17,1 0-1,1 1 1,0-1-1,1 1 1,0 1 0,2-1-1,-1 1 1,2 1-1,0-1 1,0 1 0,16-15-1,190-183-16,-203 194 565,-22 30 1167,-3 12-1584,2 1 0,1 0 0,1 0 0,1 1 0,1 0 0,-3 37 0,2 8 135,3 88 1,5-139-213,1 1 0,1 0 0,1-1 0,1 1 0,1-1 0,0 0 0,11 22 0,-10-28-35,1 0-1,1-1 1,1 0-1,0 0 1,0-1-1,2-1 1,-1 1-1,2-2 1,-1 1-1,15 9 1,-22-17-14,0-1 1,0 0 0,0 0-1,0 0 1,1-1 0,-1 1-1,1-1 1,0 0 0,0-1-1,0 1 1,0-1 0,0 0-1,0 0 1,0 0 0,0-1 0,0 0-1,0 0 1,1 0 0,-1 0-1,0-1 1,7-2 0,-7 1-3,-1 0 1,1-1 0,0 0-1,-1 0 1,0 0 0,0-1-1,0 1 1,0-1 0,0 0 0,-1 0-1,0-1 1,0 1 0,0-1-1,0 1 1,-1-1 0,0 0-1,1 0 1,-2 0 0,3-7-1,4-23-12,-2-1-1,-1 0 0,-1-1 1,-2 1-1,-2-1 0,-7-59 0,4 72 17,-2 0 0,0 0-1,-2 0 1,0 1-1,-2 0 1,0 1-1,-2-1 1,0 2-1,-2 0 1,-22-29-1,48 49 13,141 32 473,17 2 175,20-24 67,-189-9-501,-2-29-716,0 12-99,-2-51-6251,-6 31-4629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14507,'0'0'11556,"92"0"-10627,44-1-1626,-134 0 372,0 0-1,0 0 1,0 0-1,0 0 1,0 0-1,-1-1 1,1 1-1,0-1 1,0 1 0,-1-1-1,1 0 1,-1 0-1,0 1 1,0-1-1,1 0 1,-1 0-1,0 0 1,0-1 0,-1 1-1,1 0 1,0 0-1,-1 0 1,1-1-1,-1-2 1,5-9-3731,4-11-2989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13483,'0'0'11098,"229"-5"-10738,-165 5-144,0 0-80,-18 0-32,-9 0-96,-10 0-8,-17 0-448,-1 0-336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11226,'0'0'12076,"-16"7"-11796,7-3-255,5-2-22,0-1 1,0 0 0,0 1 0,1 0 0,-1 0 0,1 0 0,-1 0 0,1 1 0,0-1-1,0 1 1,0 0 0,0 0 0,0 0 0,1 0 0,-1 1 0,1-1 0,0 1 0,0-1-1,0 1 1,1 0 0,-1 0 0,1-1 0,0 1 0,0 0 0,-1 8 0,1 6 9,-2 8 26,1 1-1,2 0 1,3 32-1,-2-50-24,1 0-1,0 0 0,0 0 1,1-1-1,0 1 0,1-1 0,0 1 1,0-1-1,1 0 0,0-1 0,0 1 1,1-1-1,8 8 0,-8-9-15,0 0-1,0-1 1,1 0 0,0 0-1,0 0 1,0-1-1,0 0 1,1 0 0,0-1-1,-1 0 1,1-1-1,0 1 1,1-1 0,-1-1-1,0 0 1,0 0-1,1-1 1,-1 1 0,13-3-1,-17 1 1,-1 0-1,0-1 1,0 1-1,0-1 1,0 0 0,0 1-1,-1-1 1,1-1-1,0 1 1,-1 0-1,1-1 1,-1 1-1,0-1 1,0 0 0,0 0-1,0 1 1,-1-1-1,1-1 1,-1 1-1,0 0 1,0 0 0,0 0-1,0-1 1,1-5-1,1-8 17,0 1-1,0-1 1,-1-28-1,-2-91-83,0 135-37,0 7-105,2 27-51,12 64-1,-2-22 296,22 395 359,-31 15 75,-4-285-141,1-198-324,-4 48 137,4-49-136,0 0 1,0 0-1,0 0 0,0-1 1,0 1-1,-1 0 1,1 0-1,0 0 1,0 0-1,-1-1 1,1 1-1,0 0 1,-1 0-1,1-1 1,-1 1-1,1 0 1,-1-1-1,1 1 1,-1 0-1,1-1 1,-1 1-1,0-1 1,1 1-1,-1-1 1,0 1-1,1-1 1,-1 0-1,0 1 1,0-1-1,0 0 1,1 1-1,-1-1 1,0 0-1,0 0 1,0 0-1,0 0 1,1 0-1,-1 0 1,0 0-1,0 0 1,0 0-1,0 0 1,1 0-1,-1-1 1,0 1-1,0 0 1,0 0-1,1-1 1,-1 1-1,0-1 1,0 1-1,0-2 1,-3-1-42,1-1 0,0 1 0,0-1 0,0 0 0,1 0 0,-1 0 0,1-1 1,0 1-1,0 0 0,0-1 0,-1-8 0,-4-5-59,-2-10 50,1 0-1,1-1 0,1 1 1,-3-47-1,4-121-105,5 147 146,0 34 8,0 0 0,1 0 0,0 0 0,1 0 0,1 1 0,1-1-1,0 1 1,0 0 0,2 0 0,-1 0 0,2 1 0,0-1 0,1 2 0,0-1 0,15-16 0,-18 24-6,1 0 1,0 1 0,0 0 0,0 1-1,0-1 1,1 1 0,-1 0 0,1 1-1,0-1 1,0 1 0,0 1 0,0-1-1,0 1 1,7 0 0,46 0-1583,-7 8-3349,-23 3-2301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340 297 10178,'0'0'7998,"-29"-13"-7705,-93-40 202,116 50-404,0 1 1,0 0-1,0 0 1,-1 1-1,1-1 0,0 2 1,-1-1-1,1 1 1,-1-1-1,1 2 0,0-1 1,-1 1-1,-9 2 1,12-1-27,0 0-1,-1 0 1,1 0 0,1 0 0,-1 0 0,0 1-1,0 0 1,1 0 0,0 0 0,-1 0 0,1 0-1,0 1 1,1 0 0,-5 6 0,1 2 78,1 0 0,0 0 0,1 1 0,1-1 0,-1 1 0,2 0 0,0 0 0,1 0 0,0 22 0,1-30-100,1 1-1,-1 0 1,1-1-1,1 1 1,-1-1-1,1 1 0,0-1 1,0 0-1,1 0 1,-1 0-1,1 0 1,0 0-1,1 0 1,-1-1-1,1 0 1,0 0-1,0 0 1,0 0-1,1 0 1,-1-1-1,10 6 1,-6-5-30,0 1 1,0-2 0,0 1 0,0-1 0,1 0 0,0-1-1,-1 0 1,1 0 0,0-1 0,0 0 0,0-1 0,0 0 0,13-2-1,-16 1-12,-1-1 0,0 0 0,0 0 0,0 0-1,-1-1 1,1 0 0,-1 0 0,1 0 0,-1 0-1,0-1 1,0 1 0,0-1 0,-1 0 0,1 0 0,-1-1-1,0 1 1,0-1 0,-1 0 0,1 1 0,-1-1-1,3-10 1,3-8-20,-1 0 0,-1 0 0,5-38 0,-5-12-339,-3-95 0,-3 113 223,0 52 137,-2-24-16,2 26 20,0 1 0,-1-1 0,1 0 0,0 1 0,0-1 0,0 1 0,-1-1 0,1 0 0,0 1 0,-1-1 0,1 1 0,0-1 0,-1 1 0,1-1 0,-1 1 0,1-1 0,-1 1 0,1-1 0,-1 1 0,1-1 0,-1 1 0,0 0 0,1-1 0,-1 1 0,1 0 0,-1 0 0,0 0 0,1-1 0,-1 1 0,0 0 0,0 0 0,-1 6 217,2 11-140,6 210 1044,-2-182-955,2-1 0,1 0 1,16 49-1,-13-61-200,0 0 0,3-1 0,0-1 1,22 36-1,-34-64-63,1 0-1,-1 0 1,0 0 0,1 0-1,-1-1 1,1 1-1,-1 0 1,1-1 0,0 1-1,0-1 1,0 0 0,0 0-1,0 0 1,0 0-1,0 0 1,0 0 0,4 1-1,-5-2-61,0 0 0,1 0 0,-1 0 0,0-1 0,0 1-1,0 0 1,1-1 0,-1 1 0,0-1 0,0 1 0,0-1 0,0 1-1,0-1 1,0 0 0,0 0 0,0 1 0,0-1 0,0 0-1,-1 0 1,1 0 0,0 0 0,0 0 0,-1 0 0,1 0-1,-1 0 1,1 0 0,-1 0 0,1 0 0,-1-1 0,0 1 0,0 0-1,1-2 1,2-38-5597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61 760,'0'0'7929,"3"-10"-6803,1 1-576,4-12-194,-5 1 4974,-5 20-4988,1 0-1,-1 0 0,1 0 0,-1 0 0,1 0 1,-1 0-1,1 1 0,0-1 0,-1 1 0,1-1 1,-1 1-1,1-1 0,0 1 0,-1 0 0,1 0 1,0-1-1,0 1 0,-2 2 0,-3 9-143,-1 0 0,2 1 0,-1 0 0,2 1 0,0-1 0,1 1 0,-3 23 0,0-8 41,-47 289 1035,47-262-1221,4-25-39,-2 0 0,-10 43-1,15-113-137,-1 20 52,0 0 0,2 0 0,4-24 0,40-103-138,-43 136 181,1 1-1,0-1 1,1 1 0,0 0 0,0 1 0,1-1 0,0 1 0,1 0 0,0 0 0,0 1-1,15-11 1,-22 17 27,0 1 1,1 0-1,-1-1 0,1 1 0,-1 0 0,1 0 1,-1 0-1,0 0 0,1-1 0,-1 1 0,1 0 0,-1 0 1,1 0-1,-1 0 0,1 0 0,-1 0 0,1 0 1,-1 0-1,1 0 0,-1 0 0,1 1 0,-1-1 0,1 0 1,-1 0-1,1 0 0,-1 1 0,0-1 0,1 0 1,-1 0-1,1 1 0,-1-1 0,0 0 0,1 1 0,-1-1 1,0 0-1,1 1 0,-1-1 0,0 1 0,0-1 0,1 1 1,-1-1-1,0 1 0,0-1 0,0 0 0,1 1 1,-1-1-1,0 1 0,0-1 0,0 1 0,0-1 0,0 1 1,0-1-1,0 1 0,1 40 190,-1-22-103,8 92 382,-5-52-245,2 1 1,3-2-1,22 86 0,-27-135-211,0 0 0,0 0-1,1-1 1,0 1 0,1-1 0,0 0-1,0 0 1,7 7 0,-9-12-27,0 0 0,0 0 0,1-1 0,-1 1 1,1-1-1,-1 1 0,1-1 0,0 0 0,0-1 0,-1 1 1,1-1-1,0 0 0,1 1 0,-1-2 0,0 1 0,0 0 1,0-1-1,0 0 0,1 0 0,3-1 0,-4 0-78,0 0-1,0 0 1,0-1 0,0 1-1,-1-1 1,1 0-1,-1 0 1,1-1 0,-1 1-1,0-1 1,0 1 0,0-1-1,0 0 1,0 0-1,-1-1 1,1 1 0,-1 0-1,0-1 1,0 1-1,2-6 1,6-12-956,-1-1 1,8-29-1,-10 29-35,19-55-3840,-6 7-1076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10442,'0'0'9043,"1"12"-8774,7 35-25,-7-46-233,-1 0 0,1 0 0,0 0 1,-1 0-1,1 0 0,0 0 1,0 0-1,0-1 0,0 1 1,0 0-1,0-1 0,0 1 0,0-1 1,0 1-1,0-1 0,0 1 1,0-1-1,0 1 0,0-1 0,1 0 1,-1 0-1,0 0 0,0 0 1,0 0-1,1 0 0,-1 0 0,0 0 1,0 0-1,0 0 0,0-1 1,0 1-1,1 0 0,-1-1 0,0 1 1,0-1-1,0 0 0,0 1 1,0-1-1,0 0 0,0 1 1,-1-1-1,1 0 0,0 0 0,1-1 1,-2-14 182,1 12-157,-1 0 0,0 1-1,0-1 1,0 0 0,-1 1-1,1-1 1,-1 0 0,0 1-1,-2-6 1,2 7 24,0 1-1,0 0 1,-1-1 0,1 1 0,-1 0-1,1 0 1,-1 0 0,1 0-1,-1 0 1,0 0 0,1 1 0,-1-1-1,0 1 1,0-1 0,0 1-1,1-1 1,-1 1 0,0 0 0,0 0-1,0 0 1,0 0 0,-3 1-1,4-1-42,0 1 0,0 0 0,0 0 0,1 0 0,-1 0 0,0 1 0,0-1 0,1 0 0,-1 0 0,1 0 0,-1 0 0,1 1 0,-1-1 0,1 0 0,0 1 0,0-1 0,0 0 0,-1 0 0,1 1 0,0-1 0,1 0 0,-1 3 0,1 46-163,-1-37 41,1-12 95,0 0 0,-1-1 0,1 1 0,0 0 0,0-1 0,0 1 0,0-1 1,0 1-1,0-1 0,0 1 0,0-1 0,0 0 0,0 0 0,0 1 1,1-1-1,-1 0 0,0 0 0,0 0 0,0 0 0,0 0 0,0-1 0,0 1 1,0 0-1,0 0 0,0-1 0,0 1 0,0 0 0,0-1 0,0 1 1,0-1-1,0 0 0,0 1 0,1-2 0,2-13 19,-2 0-1,1-1 1,-2 1 0,0-27-1,-1 41-10,0 0 1,-1 1-1,1-1 0,0 0 0,0 0 0,-1 1 1,1-1-1,0 0 0,-1 0 0,1 1 0,-1-1 1,1 0-1,-1 1 0,1-1 0,-1 1 0,0-1 1,1 1-1,-1-1 0,1 1 0,-1-1 0,0 1 1,0-1-1,1 1 0,-1 0 0,0-1 0,0 1 1,1 0-1,-1 0 0,0 0 0,0 0 0,0 0 1,1-1-1,-1 1 0,0 1 0,0-1 0,0 0 1,0 0-1,1 0 0,-1 0 0,0 1 1,0-1-1,1 0 0,-1 0 0,0 1 0,0-1 1,1 1-1,-1-1 0,0 1 0,1-1 0,-1 1 1,1-1-1,-1 1 0,1 0 0,-1-1 0,1 1 1,-1 0-1,1-1 0,-1 1 0,1 0 0,0-1 1,-1 3-1,1 3-335,0 1 0,1-1 0,0 0 1,0 1-1,0-1 0,1 0 0,0 0 0,0 0 1,1 0-1,-1 0 0,1 0 0,7 10 0,-2-7-889,0 0-1,1 0 0,0-1 0,0 0 1,1 0-1,11 7 0,24 8-4432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10402,'0'0'8498,"10"20"-8413,38 63 1,-47-81-82,0 0 1,1 0-1,-1 0 0,1-1 1,-1 1-1,1 0 1,0-1-1,0 0 1,-1 1-1,1-1 1,0 0-1,0 0 0,0 0 1,0 0-1,1 0 1,-1 0-1,0-1 1,0 1-1,0-1 0,1 0 1,-1 1-1,0-1 1,1 0-1,-1 0 1,0 0-1,0-1 0,4 0 1,3 0 4,-7 1-4,0 1-1,1-1 0,-1 0 1,0-1-1,0 1 1,0 0-1,0-1 1,0 1-1,1-1 0,-1 1 1,0-1-1,0 0 1,0 0-1,-1 0 1,1 0-1,0 0 0,0-1 1,0 1-1,-1 0 1,1-1-1,-1 1 1,1-1-1,-1 0 0,0 1 1,1-1-1,-1 0 1,0 0-1,1-3 1,0-2 43,-1 0 0,1-1 0,-1 1 0,-1 0 1,0-1-1,0-12 0,-1 1 121,1 16-126,0 1-1,0 0 1,0 0 0,-1 0 0,1 0-1,0 0 1,-1 0 0,0 0 0,1 0-1,-1 0 1,0 1 0,0-1 0,0 0 0,0 0-1,0 1 1,-1-1 0,1 0 0,0 1-1,-1-1 1,0 1 0,1 0 0,-1-1-1,1 1 1,-5-2 0,1 1 53,0 0 0,0 1 1,0-1-1,-1 1 0,1 0 0,0 0 1,-1 1-1,-7 0 0,11 0-111,1 0 0,0 0-1,0 0 1,0 1 0,0-1 0,-1 0 0,1 1-1,0-1 1,0 1 0,0-1 0,0 1 0,0 0 0,0-1-1,0 1 1,0 0 0,0 0 0,1 0 0,-1 0-1,0-1 1,0 1 0,1 0 0,-1 0 0,1 1-1,-1-1 1,1 0 0,-1 0 0,1 0 0,-1 0-1,1 0 1,0 0 0,0 1 0,0-1 0,-1 2-1,1 51-1403,1-46 1143,0 14-805,2-1 0,1 1 0,1-1 0,0 1 1,2-2-1,13 32 0,25 30-5378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15483,'0'0'7298,"192"11"-7178,-137-3-104,-18-2-16,-10-3-128,1 2-1032,-1-5-993,1 0-2424,-10-14-1464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11546,'0'0'6577,"-2"30"-5519,-24 453 1808,0-96-1640,24-316-2156,2-54-1047,1-45 298,-2 4 1540,1 1 1,1-1 0,1 1-1,1 0 1,2 0-1,0 0 1,1 0 0,1 1-1,1 0 1,1 0 0,20-34-1,-9 26 427,1 0 0,1 2 0,2 0 0,1 2 0,53-45 0,-57 54-171,1 2 1,1 1-1,0 0 1,1 2-1,1 0 1,-1 2-1,2 1 0,44-10 1,-38 15-397,-10 4-3574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13155,'0'0'8850,"128"179"-7690,-82-124-672,0-3-320,-10-5-168,1-6-200,-10-8-1272,1-2-1065,-10-12-3032,-9-5-2057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9514,'0'0'10532,"9"-23"-9584,30-74-192,-21 41 507,-12 40 103,-4 37-981,-3 35-43,5 128 580,-2-152-919,2 0 1,2-1 0,15 54 0,-20-84-137,-1 1 0,1 0 0,-1 0 0,1-1-1,0 1 1,0-1 0,0 1 0,0-1 0,0 1 0,0-1 0,0 1 0,0-1 0,1 0 0,-1 0 0,0 1 0,1-1-1,-1 0 1,1 0 0,0-1 0,-1 1 0,1 0 0,-1 0 0,1-1 0,0 1 0,0-1 0,-1 1 0,1-1 0,0 0-1,0 0 1,0 0 0,-1 0 0,1 0 0,0 0 0,0 0 0,0-1 0,-1 1 0,1-1 0,3-1 0,1 0-680,-1 0 1,0-1 0,1 0 0,-1 0 0,0 0-1,0-1 1,-1 1 0,1-1 0,-1 0 0,7-9 0,17-27-7938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13483,'0'0'6404,"-2"24"-4933,1-4-1167,-1-9-188,0 1 0,2 0 0,-1-1 0,2 1 0,-1 0 0,2-1 0,0 1 0,0-1 0,1 1 0,0-1 0,1 0 0,7 15 0,-5-13-101,2 1 0,0-2 0,0 1-1,1-1 1,0-1 0,1 0 0,1 0 0,0-1-1,0 0 1,1 0 0,0-2 0,1 1-1,-1-2 1,2 0 0,-1 0 0,1-1 0,0-1-1,0 0 1,0-1 0,1-1 0,0 0-1,0-1 1,27 1 0,-40-3-38,0 0 1,-1 0-1,1 0 0,0-1 1,0 1-1,0 0 0,0-1 1,0 1-1,-1-1 0,1 0 1,0 1-1,0-1 0,-1 0 1,1 0-1,-1 0 0,1 0 1,-1-1-1,1 1 0,-1 0 1,0-1-1,1 1 0,-1-1 1,0 1-1,0-1 0,0 1 1,0-1-1,0 0 0,-1 1 1,1-1-1,-1 0 0,1 0 1,0-2-1,0-8 0,1 1-1,-2 0 1,0-1-1,-2-18 1,1-3 17,1 26 11,0 0 0,0 0 0,-1 0 0,0 0 0,0 1 0,0-1 1,-1 0-1,0 0 0,-1 1 0,1 0 0,-1-1 0,0 1 0,-6-8 0,9 14-7,0-1 0,0 1 0,0-1 1,-1 1-1,1-1 0,0 1 0,0-1 0,0 1 1,-1-1-1,1 1 0,0 0 0,-1-1 0,1 1 1,0-1-1,-1 1 0,1 0 0,-1-1 0,1 1 1,-1 0-1,1 0 0,0-1 0,-1 1 0,1 0 1,-1 0-1,1 0 0,-1 0 0,1-1 0,-1 1 1,1 0-1,-1 0 0,1 0 0,-1 0 0,0 0 1,1 0-1,-1 0 0,1 0 0,-1 1 1,1-1-1,-1 0 0,-1 14-143,2-12 120,33 488 1362,-4-143-416,-27-155-785,-2-190-147,0 0-1,0 0 0,0 0 0,0 0 0,0 0 1,0 0-1,-1 0 0,1 0 0,-1 0 0,1 0 1,-1-1-1,0 1 0,0 0 0,0 0 1,0 0-1,0-1 0,-3 4 0,3-4-12,0-1 1,0 1-1,0 0 0,-1-1 1,1 1-1,0-1 0,0 0 1,-1 1-1,1-1 0,0 0 0,0 0 1,-1 0-1,1 0 0,0 0 1,-1 0-1,1 0 0,0 0 1,-1 0-1,1-1 0,-2 0 1,-3-1-79,0-1 0,0 0 0,0 0 0,0-1 0,1 0 0,-1 0 0,1 0 0,0 0 0,-5-7 0,0-1 57,1-1 1,0 0-1,1-1 1,0 0-1,2 0 1,-1 0-1,2-1 1,-1 0-1,2 0 1,0-1-1,1 1 1,1-1-1,-1-24 1,2 33 72,1-1 0,0 1 1,1 0-1,0 0 0,0-1 0,0 1 1,1 0-1,0 0 0,0 0 0,1 0 1,0 1-1,0-1 0,0 1 0,1 0 1,0-1-1,1 2 0,-1-1 0,1 0 1,0 1-1,0 0 0,1 0 0,-1 1 1,1-1-1,0 1 0,0 1 0,1-1 1,-1 1-1,1 0 0,0 0 1,0 1-1,7-2 0,19-2-275,1 2 1,0 1-1,55 4 0,-44-1-3956,-33 0-1873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4 172 12739,'0'0'7911,"-2"-5"-7869,2 3-35,-1 0 0,1-1-1,-1 1 1,1-1-1,0 0 1,0 1 0,0-1-1,0 1 1,1-1-1,-1 1 1,1-1 0,0 1-1,-1-1 1,1 1-1,0 0 1,2-4 0,28-43 363,-2 6 60,-29 41-422,1 0 0,-1 1 0,1 0 0,-1-1 1,1 1-1,0-1 0,-1 1 0,1 0 0,0-1 0,0 1 1,0 0-1,0 0 0,0 0 0,0-1 0,0 1 0,0 0 1,1 1-1,-1-1 0,0 0 0,1 0 0,-1 0 1,1 1-1,-1-1 0,0 1 0,1-1 0,-1 1 0,3-1 1,-1 3-21,-1-1 0,1 0 0,0 1 0,-1 0 1,1-1-1,-1 1 0,1 0 0,-1 0 1,0 0-1,0 1 0,0-1 0,0 0 0,2 4 1,9 11 94,2 0 1,0-1 0,27 23 0,-36-34-62,1-1 0,0 1 0,0-1 0,0 0 0,0-1 0,0 0 0,1 0 0,-1 0 0,1-1 0,0 0 0,0-1 0,0 0-1,10 1 1,-16-3-26,0 1 0,0-1 0,0 1 1,0-1-1,0 0 0,0 0 0,-1 0 0,1 0 0,0 0 0,0 0 0,-1 0 0,1 0 0,-1-1 0,1 1 0,-1-1 0,0 1 0,0-1 0,1 0 0,-1 1 0,0-1 0,0 0 0,-1 0 0,1 0 0,0 1 0,-1-1 0,1 0 0,-1 0 0,1 0 0,-1 0 0,0 0 0,0 0 0,0-3 0,1-5-263,0-1 0,-1 1 0,0-1 1,-4-20-1,4 30 134,-1-1 0,1 1 0,-1-1 1,0 1-1,1-1 0,-1 1 0,0-1 0,0 1 1,0 0-1,0-1 0,0 1 0,0 0 0,0 0 1,0 0-1,0 0 0,-1 0 0,1 0 0,0 0 1,-1 0-1,1 0 0,-1 1 0,1-1 0,-3 0 1,-36-5-4709,37 6 4238,-26 0-6227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10898,'0'0'9130,"5"21"-8674,14 63-53,-18-81-372,0 0-1,-1 0 1,1 0-1,0-1 1,0 1-1,1 0 1,-1-1-1,1 1 1,-1-1-1,1 0 1,2 3-1,13 0 85,-12-6-78,-4-40 315,0 23-312,-1 11-68,1 1-1,-1 0 0,-1 0 1,1 0-1,-3-10 0,3 14 43,-1 1 1,1 0-1,-1 0 0,1-1 0,-1 1 0,0 0 0,1 0 1,-1 0-1,0 0 0,0 0 0,0 0 0,0 0 1,0 0-1,0 0 0,0 0 0,0 1 0,0-1 0,0 0 1,-1 1-1,1-1 0,0 1 0,0-1 0,-1 1 0,1 0 1,0-1-1,-1 1 0,1 0 0,0 0 0,-1 0 1,-1 0-1,0 40-1424,-23-13-6216,8-6-770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13779,'0'0'10962,"165"19"-10666,-129-19-184,10 0-112,-9 0-360,-10 0-872,10 0-2609,0 0-2840,-10 0-5482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10418,'0'0'11696,"-21"27"-11046,1-4-548,10-14-65,1 1 0,0 1 0,0-1-1,2 2 1,-1-1 0,1 1 0,1 0 0,0 0-1,1 1 1,0 0 0,1 0 0,0 0 0,1 0 0,-1 15-1,-6 286 1827,11-236-1564,-1-42-123,10 67 0,-7-88-273,0 0 0,1 0 0,0 0 0,2-1-1,-1 0 1,16 27 0,-19-38-119,0 0 0,0-1 0,0 1 0,0-1 0,0 1 0,1-1 0,-1 0 0,1 0 0,0 0 0,0 0 0,-1 0 0,1-1 0,0 1 0,0-1 0,0 0 0,1 0 0,-1 0 0,0 0 0,4 0 0,-4-1-287,0 0-1,0 0 0,1 0 0,-1-1 1,0 1-1,0-1 0,0 0 0,0 0 0,1 0 1,-1 0-1,-1 0 0,1-1 0,0 1 1,0-1-1,0 0 0,-1 0 0,1 0 1,-1 0-1,3-3 0,22-26-8097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14635,'0'0'4912,"-8"42"-4849,-83 524 1210,82-506-1024,-5 32 600,-2 121 0,8-140-729,4-44-1085,18-70-505,47-132-1366,-41 127 2901,3 1 1,1 0-1,48-64 0,-55 85 111,2 2 0,0 0 1,1 1-1,1 1 0,1 1 0,1 1 0,1 1 0,0 1 0,1 1 0,0 1 0,2 1 1,-1 1-1,56-15 0,-66 25 299,-10 2-2425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9450,'0'0'13659,"128"173"-12899,-91-137-448,-19-3-216,9-6-96,-17-5-232,-1-3-736,0-5-856,-9 5-969,9-8-2904,-9 0-2153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11466,'0'0'7227,"3"26"-6076,12 83-483,-14-104-613,-1 0 0,1-1 0,1 1 0,-1-1 0,1 1 0,0-1-1,0 0 1,0 1 0,0-1 0,1 0 0,-1-1 0,1 1-1,0 0 1,1-1 0,-1 0 0,0 1 0,1-1 0,0-1 0,4 4-1,-2-3 2,1-1-1,-1 0 1,0 0 0,1 0-1,0-1 1,-1 1-1,1-2 1,0 1-1,9-1 1,-13-1-45,-1 1 0,1-1-1,0 0 1,-1 0 0,1 0 0,0 0 0,-1-1 0,1 1 0,-1-1 0,0 1 0,1-1-1,-1 0 1,0 0 0,0 0 0,0 0 0,0 0 0,0 0 0,-1-1 0,1 1 0,-1 0 0,0-1-1,1 0 1,-1 1 0,0-1 0,0 0 0,-1 1 0,1-1 0,0-4 0,2-8-23,0-1 0,-1 1 0,0-28 0,-2 32 6,0 0 0,-2 1 0,1-1 0,-1 0 1,-1 1-1,0 0 0,0-1 0,-5-8 0,7 16 25,0 0 0,-1 1 0,1-1 0,0 1 0,-1 0 1,0-1-1,1 1 0,-1 0 0,0 0 0,0 0 0,0 0 0,-1 0 0,1 1 0,0-1 0,-1 1 0,1-1 0,-1 1 0,1 0 0,-1 0 0,0 0 0,1 0 0,-1 0 1,0 1-1,0-1 0,0 1 0,1 0 0,-1 0 0,0 0 0,0 0 0,0 0 0,1 1 0,-1-1 0,0 1 0,0 0 0,-4 2 0,4-2-39,0 1 0,0 1 0,1-1-1,-1 0 1,0 1 0,1-1 0,-1 1 0,1 0-1,0 0 1,0 0 0,0 0 0,0 0-1,0 0 1,1 0 0,0 1 0,-1-1 0,1 1-1,-1 6 1,-10 69-1545,11-73 1064,1 0 0,0 1 0,0-1 0,0 0 1,1 0-1,-1 0 0,2 0 0,-1 1 1,1-1-1,0-1 0,0 1 0,0 0 0,5 7 1,19 17-4364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9634,'0'0'5316,"1"27"-4769,10 85-334,-10-106-227,1 0 0,0 0 0,0 0 1,0 0-1,0-1 0,1 1 0,0-1 0,0 0 0,1 1 0,0-1 0,0-1 1,0 1-1,0-1 0,1 1 0,-1-1 0,1 0 0,0-1 0,0 1 0,7 2 1,2 3-85,-9-5 22,1 0 0,0 0 0,0-1 1,0 0-1,0 0 0,0 0 0,0-1 0,1 0 0,-1 0 0,1-1 0,0 0 0,-1 0 0,1 0 0,13-1 0,-18-38 635,-2 2 935,0 34-936,0 7-133,-2 61-168,-19 156 1122,-11 260 1680,32-336-1926,0-146-1124,0 0 1,0 0-1,0 0 0,0 0 1,0 1-1,0-1 1,0 0-1,0 0 1,-1 0-1,1 0 1,0 0-1,0 0 1,0 0-1,0 0 0,0 0 1,0 1-1,0-1 1,0 0-1,0 0 1,0 0-1,0 0 1,0 0-1,0 0 1,0 0-1,0 0 0,-1 0 1,1 0-1,0 0 1,0 0-1,0 0 1,0 0-1,0 0 1,0 1-1,0-1 1,0 0-1,-1 0 0,1 0 1,0 0-1,0 0 1,0 0-1,0 0 1,0 0-1,0 0 1,0-1-1,0 1 1,-1 0-1,1 0 0,0 0 1,0 0-1,0 0 1,0 0-1,0 0 1,0 0-1,0 0 1,0 0-1,0 0 1,0 0-1,-1 0 0,1 0 1,0 0-1,0 0 1,0-1-1,0 1 1,0 0-1,-6-12 367,-10-56-301,7 31-314,-9-76-1,16 78 9,1 0 0,5-59 0,-3 85 218,1 0-1,-1 0 1,1 0 0,1 0 0,0 0-1,0 1 1,1-1 0,0 1 0,0 0-1,1 0 1,0 0 0,0 1 0,1-1-1,0 2 1,12-13 0,4 4-39,0 1 0,35-16 0,8-4-1685,-53 27 244,-1-1 0,-1 0-1,16-14 1,-5-6-6236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4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14859,'0'0'4394,"6"-7"-4324,-4 4-102,28-31 292,-30 33-230,1 0 1,0 0 0,0 0 0,0 0 0,0 0 0,1 0-1,-1 1 1,0-1 0,0 0 0,0 1 0,1-1 0,-1 1-1,0-1 1,0 1 0,1 0 0,-1 0 0,1-1-1,-1 1 1,0 0 0,1 0 0,-1 0 0,0 0 0,1 1-1,-1-1 1,0 0 0,1 0 0,-1 1 0,0-1 0,0 1-1,1-1 1,-1 1 0,0 0 0,0 0 0,0-1 0,2 2-1,3 6 204,1 1 0,-1 0 0,0 0 0,8 18 0,12 19 781,-9-21-749,1-2 0,1 0 0,1-2 0,24 21 0,-17-28-123,-26-14-127,0 1 0,-1-1 0,1 1 0,0-1 0,0 0 0,0 1 0,0-1 0,0 0 0,-1 0 0,1 0 0,0 1 0,0-1 0,0 0 0,0 0 0,0 0 0,0-1 0,0 1 0,-1 0 0,1 0 0,0 0 0,0-1 0,0 1 0,0 0 0,-1-1-1,1 1 1,0-1 0,0 1 0,0-1 0,0 0 0,2-9 67,0 1 0,-2-1 0,1 0 0,-1 0 0,0 0 0,-1-15 0,-1 13-501,1 1 1,1 0-1,0 0 1,1-1-1,3-10 1,-4 11-3007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9794,'0'0'7483,"0"21"-6615,0 167 625,8 764 927,-8-411-2162,3 97 1150,49-195-267,-34-319-858,-17-115-490,2 18 709,-3-26-558,0-1 1,0 1-1,1-1 1,-1 1-1,0-1 1,0 1-1,0-1 1,1 0-1,-1 1 1,0-1-1,1 1 1,-1-1-1,0 0 1,1 1-1,-1-1 1,1 0-1,-1 0 1,0 1-1,1-1 1,-1 0-1,1 0 1,-1 0-1,1 1 1,-1-1-1,1 0 0,-1 0 1,1 0-1,-1 0 1,1 0-1,-1 0 1,1 0-1,-1 0 1,0 0-1,1 0 1,-1 0-1,1 0 1,-1 0-1,1-1 1,-1 1-1,1 0 1,-1 0-1,1 0 1,-1-1-1,0 1 1,1 0-1,-1-1 1,1 1-1,31-24-8014,-21 8 836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11402,'0'0'9336,"9"-3"-9279,17-2 30,0 1 0,0 1 0,1 1 0,26 2 0,119 13 1002,-61-4-324,460-2 1111,-346-8-1661,875-5 498,-822 1-381,-75 0-153,205 20 0,275 2 92,-440-20-214,-238 3-54,83 0 47,0 3 1,106 17-1,44 30 272,77 14 18,-232-52-526,150 4 0,-224-16-9,-7 1 62,0-1 1,0 1-1,0-1 0,0 0 0,0 0 0,1 0 0,-1 0 0,0 0 1,0 0-1,0-1 0,0 1 0,0-1 0,0 1 0,0-1 1,0 0-1,0 0 0,0 0 0,0 0 0,0 0 0,0-1 1,-1 1-1,1 0 0,0-1 0,-1 1 0,1-1 0,-1 0 1,2-2-1,0-24-5811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10418,'0'0'9361,"-16"26"-8580,-45 88-266,58-106-437,0 0 0,0 0 0,1 0 0,0 0 0,0 1 0,1-1-1,0 1 1,0-1 0,1 1 0,0-1 0,3 16 0,-1-8 86,-2-9-113,2 0-1,-1 0 1,1-1-1,0 1 1,0 0-1,0-1 1,1 1 0,0-1-1,1 0 1,0 0-1,0 0 1,0 0-1,0-1 1,1 1-1,0-1 1,0 0 0,0-1-1,1 1 1,6 3-1,-3-2 8,1-1-1,-1 0 0,1-1 1,0 0-1,0-1 0,0 0 1,0 0-1,0-1 0,1-1 0,-1 0 1,1 0-1,12-1 0,-21 0-58,1-1 0,-1 1 0,0-1 0,1 0 0,-1 0 0,0 0 0,0 0 0,0 0 0,0 0-1,0 0 1,0-1 0,0 1 0,0-1 0,-1 1 0,1-1 0,0 0 0,-1 0 0,1 0 0,-1 0-1,0 0 1,0 0 0,0 0 0,0 0 0,0 0 0,0 0 0,0-1 0,-1 1 0,1 0 0,-1-1 0,0-3-1,1 2-1,0 0 0,-1 0 0,0 0 0,0-1 0,0 1 0,-1 0 0,1 0 0,-1 0 0,0 0 0,0 1 0,-1-1 0,1 0 0,-1 0 0,1 1 0,-1-1 0,0 1 0,-5-7 0,-3 0-26,8 7 2,0 0 0,0 1 0,-1-1-1,1 1 1,-1 0 0,1 0-1,-1 0 1,0 0 0,0 0-1,0 0 1,0 1 0,0-1-1,0 1 1,-4-1 0,6 18-388,2 152 550,-4 215 527,2-368-656,1 3 9,0 0 0,-2-1 1,0 1-1,-1 0 1,-1 0-1,0-1 1,-2 0-1,-7 18 0,12-34-35,0 0 0,0 0-1,0 0 1,0 0-1,-1 0 1,1 0 0,0 0-1,0 0 1,-1 0-1,1-1 1,-1 1 0,1 0-1,0-1 1,-1 1 0,1-1-1,-1 0 1,1 0-1,-1 1 1,1-1 0,-1 0-1,0 0 1,1 0-1,-1 0 1,1-1 0,-1 1-1,1 0 1,-1-1-1,1 1 1,-1-1 0,1 1-1,0-1 1,-1 0-1,1 0 1,0 1 0,-1-1-1,1 0 1,0 0-1,-1-2 1,-4 0-104,1-1 1,0 0-1,1 0 0,-1 0 1,1-1-1,0 0 0,0 0 1,-4-7-1,4 6 111,1 0 0,1 0-1,-1 0 1,1-1 0,0 1 0,1-1-1,0 1 1,0-1 0,0 0 0,1 1-1,0-1 1,0 0 0,0 0 0,1 1-1,0-1 1,0 1 0,1-1 0,0 1 0,5-12-1,0 5 30,1 1 0,0 0 0,1 1-1,0-1 1,1 2 0,0-1 0,1 2 0,14-12-1,48-42-768,-28 15-2884,-18 19-1517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9722,'0'0'4744,"13"-22"-4682,42-69-43,-38 70 292,-17 21-298,0 0 1,0 0-1,1 0 1,-1 0-1,0 0 1,0 0-1,1 0 1,-1 0-1,0 0 0,0 0 1,0 0-1,1 0 1,-1 0-1,0 0 1,0 0-1,0 0 0,1 0 1,-1 0-1,0 0 1,0 0-1,1 0 1,-1 0-1,0 0 1,0 0-1,0 0 0,0 1 1,1-1-1,-1 0 1,0 0-1,0 0 1,0 0-1,0 0 0,0 1 1,1-1-1,-1 0 1,0 0-1,0 0 1,0 1-1,0-1 0,0 0 1,0 0-1,0 0 1,0 1-1,0-1 1,0 0-1,0 1 1,1 35 1440,-1-28-1081,0-4-317,1-1 0,0 0 0,0 1 0,1-1 0,-1 0 0,1 1 0,-1-1 0,1 0 0,0 0 0,0 0 0,1-1 0,-1 1 0,0 0 0,1-1 0,0 0 0,-1 1 0,1-1-1,0 0 1,0 0 0,0-1 0,1 1 0,-1-1 0,0 1 0,0-1 0,7 1 0,-7-1-57,0-1-1,0 0 1,0 1-1,0-1 1,0-1-1,0 1 1,0 0-1,-1-1 1,1 1-1,0-1 1,0 0-1,0 0 1,-1 0-1,1 0 1,0-1-1,-1 1 1,1 0-1,-1-1 1,0 0-1,0 0 1,1 0-1,-1 0 1,0 0-1,0 0 1,-1 0-1,1-1 1,0 1-1,-1-1 0,0 1 1,1-1-1,0-2 1,1-31-2858,-3 26-1580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4809,'0'0'14364,"12"0"-13482,17 0-348,0 2 0,0 1 0,0 2 0,0 1 0,-1 0 0,0 3 0,35 14 0,-49-18-270,0 1 1,-1 0-1,0 0 1,0 2-1,-1 0 1,1 0 0,-2 1-1,1 0 1,9 12-1,-8-6-148,-6-8-6,-1 0 0,0 0 1,0 1-1,-1 0 0,0 0 1,0 1-1,-1-1 0,5 13 1,18 66 790,-16-38-539,-6-33-257,-2 1 0,0 0 0,1 26 0,6 53 187,8 31 301,-18-109-475,1 0 1,1-1-1,1 1 0,8 28 0,-8-32-87,0 0 0,-1 1 0,0-1 0,0 28 0,4 36 149,21 45-134,-16-80 38,-10-35-76,1 1 0,0-1-1,0 0 1,1 1 0,6 11 0,4 7 8,0 1 0,17 57 0,7 1 23,-1 0-17,-31-69-19,1-1 0,0 0 0,1 0 0,0 0 0,14 20 0,-8-11-5,-13-22 2,1-1-1,0 1 0,0 0 1,1-1-1,-1 1 1,0-1-1,1 0 1,0 1-1,-1-1 0,3 2 1,4 5-4,-1-1 1,0 2 0,0-1-1,5 12 1,12 14-12,-19-27-13,1-1 0,1 1 0,0-2 0,0 1 0,0-1 0,0 0 0,1 0 0,9 4 0,23 16-88,32 18 117,-47-32-10,-13-6 4,0-1 0,0 0 0,0 0 0,14 2-1,185 53-136,-150-44 129,-42-10 4,-1 0 1,1-2-1,0-1 1,0 0-1,20 0 1,12-1-95,53 10 1,-2-1-27,90 12 79,-63-16-69,-62-5 68,0 2 0,83 18 1,-103-15 31,0-2 1,1-2 0,79-5-1,-30-1 28,617 9 87,-656-3-55,74 12 1,-75-7 32,73 2 1,-112-8-93,-18-2-154,-10-2-2020,-7-10-1508,-1-4-4830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3897,'0'0'14804,"20"0"-14665,66 2-44,-80-1-55,0-1 1,0 1-1,0 1 0,0-1 1,0 1-1,-1 0 1,1 0-1,0 0 1,-1 1-1,0 0 1,1 0-1,-1 0 0,0 1 1,-1 0-1,6 5 1,-6-5 99,-1 1 0,0-1 0,-1 0 0,1 1 0,-1 0 0,0 0 0,0 0 0,0 0 0,0 0 0,-1 0 0,0 0 0,0 0 1,-1 0-1,1 8 0,-2-2 75,0 1 0,0-1 0,-1 0 0,-1 1 0,0-1 0,0 0 0,-1-1 0,-1 1 0,1-1 0,-2 1 0,1-1 0,-2-1 0,-12 17 0,14-20-294,0 0-1,-1 0 0,0-1 1,1 0-1,-2 0 0,1-1 0,0 1 1,-1-1-1,0-1 0,0 1 1,0-1-1,0-1 0,-1 1 1,1-1-1,-15 2 0,21-4-78,0 0 0,0 0 0,0 0 0,0 0 0,0 0 0,0 0 0,0-1 0,0 1 0,0 0 0,0-1 0,0 1 0,0-1 0,0 1 0,0-1 0,0 1 0,0-1 0,1 1 0,-1-1 0,0 0 0,0 0 0,1 1 0,-1-1 0,0 0 0,1 0 0,-1 0 0,1 0 0,-1 0 0,1 0 0,0 0 0,-1 0 0,1 0 0,0 0 0,-1 0 0,1 0 0,0 0 0,0 0 0,0-1 0,-1-25-5093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3041,'0'0'17339,"37"116"-17259,-19-50-80,0 14-528,0 8-840,-8 32-2377,-1-26-552,0-9-1336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7009,'0'0'7394,"19"154"-9746,-1-124-2297,0 6-1569</inkml:trace>
  <inkml:trace contextRef="#ctx0" brushRef="#br0" timeOffset="1">83 528 7394,'0'0'4593,"9"151"-12795</inkml:trace>
  <inkml:trace contextRef="#ctx0" brushRef="#br0" timeOffset="2">119 894 3593,'0'0'6881,"-9"140"-11482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9762,'0'0'9394,"-28"96"-10322,47-71-2081,-10-12-4232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6873,'0'0'12292,"-1"3"-11399,-11 28-277,2 0 0,1 0 0,2 1 0,1-1 0,1 2 0,2-1 1,1 50-1,2-73-567,0 0 1,1-1-1,0 1 0,0-1 1,1 1-1,0-1 1,0 1-1,1-1 1,0 0-1,1 0 0,0 0 1,0-1-1,0 1 1,1-1-1,0 0 1,1 0-1,0-1 1,0 0-1,8 8 0,-4-7-100,1-1 0,-1 0 0,1 0 0,0-1 0,0 0 0,1-1 0,-1 0 0,1-1 0,0-1 0,0 0 0,0 0 0,0-1 0,16 0 0,-4-1-433,-15 0-2095,-33 0-14386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6585,'0'0'12818,"5"-4"-11887,-1 1-760,1 0 0,0 1 0,-1-1 0,1 1 0,0 0 0,1 0 0,-1 1 1,0 0-1,10-2 0,60-1 314,-14 0-981,7-1-3205,-26 5-4749,-31 0 2640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 5801,'0'0'14109,"-26"-2"-13880,-8-1-163,-79-3 343,113 6-386,-1 0 1,1 0-1,-1 0 1,1 0 0,-1 0-1,1 0 1,-1 0-1,1 0 1,-1 0 0,1 1-1,-1-1 1,1 0-1,-1 0 1,1 0-1,-1 0 1,1 1 0,0-1-1,-1 0 1,1 1-1,0-1 1,-1 0-1,1 1 1,-1-1 0,1 0-1,0 1 1,0-1-1,-1 0 1,1 1 0,0-1-1,0 1 1,-1-1-1,1 1 1,0-1-1,0 1 1,0 0 0,5 20 672,21 17-109,13-10-471,1-1 1,2-2-1,48 21 0,-84-43-103,-5-3-2,0 0 0,0 1 0,-1-1-1,1 0 1,0 1 0,-1-1 0,1 0 0,0 1 0,-1-1 0,1 1 0,-1 0 0,1-1 0,0 1 0,-1-1 0,1 1 0,-1 0 0,0-1 0,1 1 0,-1 0 0,0-1 0,1 1 0,-1 0 0,0 0 0,0-1 0,1 1 0,-1 0-1,0 0 1,0 0 0,0-1 0,0 2 0,-1 0 34,0 0-1,1-1 1,-1 1-1,0 0 1,0-1-1,0 1 1,0-1-1,0 1 1,-1-1-1,1 0 1,0 1-1,-3 1 0,-46 27 504,49-29-580,-12 4 55,0 0 0,0 0-1,0-1 1,-16 2 0,-15 5 3,100-11-7197,-25 2 2073,7-2-965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9978,'0'0'12307,"101"-11"-12211,-83 16-96,0-5-392,1 6-769,-19-34-16338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101 196 12379,'-101'-196'5217,"110"196"-4729,28 0 752,0 0-416,18 0-584,0 6-240,9 2-512,-9-2-2344,-19-1-4722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4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10786,'0'0'11057,"2"-3"-10975,0 1-75,-1 0-1,1 0 1,0 1 0,0-1 0,0 1 0,0-1 0,0 1 0,1-1 0,-1 1 0,0 0 0,1 0-1,-1 0 1,1 1 0,-1-1 0,1 0 0,-1 1 0,1 0 0,-1 0 0,1-1 0,-1 1 0,1 1-1,0-1 1,-1 0 0,1 1 0,-1-1 0,1 1 0,-1 0 0,3 1 0,1-1 16,-1 1 0,0-1 1,0 1-1,0 0 1,0 0-1,0 1 0,-1 0 1,1 0-1,-1 0 1,1 0-1,-1 1 0,0-1 1,0 1-1,4 5 0,-5 3 72,1 0-1,-2 1 1,1-1-1,-2 0 0,1 1 1,-2-1-1,0 1 0,0-1 1,-1 0-1,-1 1 0,-3 12 1,3-19-84,-1 0 1,1 0 0,-1 0 0,-1 0 0,1 0-1,-1-1 1,0 1 0,0-1 0,-1 0 0,-7 6-1,1-1-369,-1-1-1,0 0 1,-23 12-1,13-14-1312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5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11346,'0'0'9314,"18"173"-8561,1-129-97,8-3-120,1-8-112,-10-8-216,0-8-88,1-9-120,-1-5-400,0-3-1176,10 0-1433,-10-22-2888,10 2-5346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11747,'0'0'9257,"-46"160"-7784,46-102-745,28-1-320,-1-2-64,10-5-32,0-9-240,-1-11-72,-8-10-392,-1-15-784,1-5-1041,-10-8-1631,1-17-1330,-19 0-4680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5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8754,'0'0'10513,"25"-13"-10256,77-41-155,-95 50-88,0-1 1,-1 1 0,1-1-1,-1 0 1,0-1 0,0 0 0,-1 0-1,0 0 1,0 0 0,0-1-1,-1 0 1,0 0 0,0 0 0,0-1-1,-1 1 1,0-1 0,-1 1-1,0-1 1,0 0 0,-1 0 0,0 0-1,0 0 1,-1-1 0,0 1-1,0 0 1,-1 0 0,-2-13 0,1 14 42,0-1 1,-1 1-1,1 0 1,-1 0 0,-1 1-1,1-1 1,-1 1-1,0-1 1,-1 1 0,0 0-1,0 1 1,0-1-1,0 1 1,-1 0 0,-7-5-1,12 8 59,1 1-176,0 3 44,0-1-1,0 1 0,0 0 1,0-1-1,0 1 0,1-1 1,-1 1-1,1-1 0,-1 1 1,1-1-1,-1 1 0,1-1 1,0 1-1,0-1 0,0 0 1,0 0-1,0 1 0,0-1 1,2 2-1,2 4 10,9 16 40,0 0-1,-2 1 1,-1 1-1,-1 0 1,-1 0-1,-1 1 1,-1 0-1,-2 1 1,0-1-1,1 50 0,-6-75-27,0 0 0,-1 0 0,1 0 0,0 0 0,-1 0 0,1 0-1,-1 0 1,1-1 0,-1 1 0,1 0 0,-1 0 0,1 0-1,-1-1 1,0 1 0,1 0 0,-1-1 0,0 1 0,-1 0 0,-2 3-55,13-3-159,12-1 215,0-2 0,1 0 0,-1-2 0,0 0 0,-1-1 0,1-1 0,-1-1 0,0-1 0,-1-1 0,0 0 0,0-1 0,-1-2 0,0 0 0,26-22 0,-40 28 14,0 0 0,0-1 0,-1 1 0,0 0 0,0-1 0,0 0 0,-1 0 0,0 0-1,0 0 1,-1 0 0,0 0 0,0 0 0,-1-1 0,1 1 0,-2 0 0,1 0-1,-1-1 1,0 1 0,-1 0 0,1 0 0,-6-12 0,6 17 24,0 0 0,0 0 0,0 0 0,0 0 0,-1 0 0,1 1 0,-1-1 0,1 0 0,-1 1-1,0-1 1,1 1 0,-1 0 0,0 0 0,0 0 0,0 0 0,0 0 0,0 0 0,0 0 0,0 0 0,0 1 0,0-1 0,0 1 0,-1 0 0,-2-1 0,5 2-33,-1-1-1,0 0 1,1 1 0,-1-1 0,1 0-1,-1 1 1,0-1 0,1 1 0,-1-1 0,1 1-1,0-1 1,-1 1 0,1 0 0,-1-1-1,1 1 1,0-1 0,-1 1 0,1 0 0,0-1-1,0 1 1,0 0 0,-1 0 0,1-1-1,0 1 1,0 0 0,0-1 0,0 1 0,0 0-1,1 0 1,-1 32 126,0-22-14,0 15 85,-1 0 93,1 1-1,2-1 1,0 1-1,10 38 1,-11-59-353,1 0 1,0 1-1,1-1 1,-1-1-1,1 1 1,0 0-1,0-1 1,1 1-1,0-1 1,0 0-1,0 0 0,1-1 1,-1 1-1,1-1 1,0 0-1,0 0 1,1 0-1,-1-1 1,1 0-1,0 0 1,0 0-1,0-1 0,0 0 1,7 2-1,-5-3-542,0 1-1,-1-1 1,1-1-1,0 1 1,-1-1-1,1-1 0,0 0 1,-1 0-1,1 0 1,0-1-1,-1 0 1,0 0-1,1-1 1,-1 1-1,0-2 0,10-5 1,29-21-5796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5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7154,'0'0'11641,"-3"21"-11345,-8 67-158,11-84-142,-1-1 0,1 1 0,0 0-1,0-1 1,0 1 0,1-1 0,-1 1-1,1-1 1,0 1 0,0-1-1,0 1 1,0-1 0,1 0 0,-1 0-1,1 1 1,0-1 0,0 0 0,0-1-1,5 6 1,-4-5-31,0-1 0,0-1-1,0 1 1,1 0 0,-1-1 0,1 0 0,-1 0-1,1 0 1,-1 0 0,1 0 0,-1-1 0,1 1-1,0-1 1,3 0 0,-6-1 6,0 1 0,0-1 0,-1 0 0,1 1 0,0-1 0,-1 0 0,1 0 0,0 1 0,-1-1 0,1 0 0,-1 0 0,1 0 0,-1 0 0,0 0 0,1 0 0,-1 0-1,0 0 1,0 1 0,0-1 0,1 0 0,-1 0 0,0 0 0,0 0 0,0 0 0,-1 0 0,1-1 0,0-41-565,-1 30 513,1-37 117,0 33 202,0 33 219,12 229 940,-4-109-468,-4-101-399,14 63 1,-11-67-455,-1 0-1,4 63 1,-15-99-740,-3-4 529,1-1 0,0 0 1,1 0-1,0 0 0,0-1 1,1 0-1,0 0 0,1 0 1,0 0-1,1-1 0,1 0 0,-2-13 1,2 13 219,2 0 0,-1 0 1,1 0-1,1 0 1,0 0-1,1 0 0,1 0 1,-1 0-1,2 0 0,0 1 1,0-1-1,1 1 0,0 0 1,1 1-1,0-1 0,1 1 1,0 0-1,1 1 0,11-12 1,-10 13-29,0 0 0,0 1-1,1 0 1,0 0 0,1 1 0,-1 0 0,1 1 0,0 0 0,1 1-1,-1 0 1,16-2 0,40 0-3819,-54 6-2366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1 972 9578,'0'0'8190,"12"-4"-7754,11-4-165,-1-1 1,1-1-1,-2-1 0,0-1 1,0 0-1,-1-2 1,29-26-1,-23 16-224,0-2 1,-2-1-1,-1-1 0,-2-2 1,0 1-1,-2-2 0,-2-1 1,0 0-1,-2-1 0,-2-1 1,-1 0-1,-2-1 0,-1 0 1,-1-1-1,3-48 1,-7 19 37,-8-116 0,3 178-69,1 0 1,-1-1-1,0 1 0,0 0 0,0 0 0,-1 0 1,1 0-1,-1 1 0,1-1 0,-1 0 1,0 1-1,0-1 0,0 1 0,0-1 0,-1 1 1,-3-3-1,4 4-3,1 0 0,0 1 0,-1-1 0,1 0 0,0 1 0,-1-1 0,1 1 0,-1 0 1,1-1-1,0 1 0,-1 0 0,1 0 0,-1 0 0,1 0 0,-1 0 0,1 0 0,-1 1 0,1-1 0,-1 0 0,1 1 0,0-1 1,-1 1-1,1-1 0,0 1 0,-1 0 0,1 0 0,0-1 0,0 1 0,0 0 0,0 0 0,-1 0 0,1 0 0,1 1 1,-1-1-1,0 0 0,0 0 0,0 0 0,1 1 0,-2 1 0,-6 14 1,0-1-1,1 1 1,1 0-1,0 1 1,1 0 0,-2 19-1,0 12 32,-2 53-1,9 223 663,2-300-626,0-1-1,1 1 1,2-1 0,1 0-1,0 0 1,2-1 0,0 0-1,16 28 1,-20-43-63,0 0 0,0-1 0,1 1 0,0-1 1,1 0-1,0-1 0,0 1 0,0-1 0,1 0 0,0-1 0,0 1 0,0-1 0,1-1 0,0 1 0,0-2 0,0 1 0,0-1 1,1 0-1,-1 0 0,1-1 0,-1 0 0,1-1 0,0 0 0,0 0 0,15-2 0,-16 0-17,0-1 0,0 0-1,-1 0 1,1 0 0,-1-1-1,0-1 1,1 1 0,-1-1-1,-1 0 1,1-1 0,-1 1 0,1-1-1,-1-1 1,-1 1 0,1-1-1,-1 0 1,0 0 0,0-1-1,-1 1 1,7-14 0,-2 3-19,-1 0 0,-1-1 0,-1 0 0,0 0 1,-1-1-1,-1 1 0,3-33 0,-7 42 14,3-21-57,-2 0-1,-1-1 1,-5-36-1,5 61 50,-1-1 0,0 1 0,0 0-1,-1 0 1,0 0 0,0 0-1,0 0 1,-1 1 0,0-1 0,0 1-1,0-1 1,-1 1 0,1 0 0,-2 0-1,1 1 1,0-1 0,-1 1-1,0 0 1,1 0 0,-2 0 0,1 1-1,-6-3 1,10 5 10,0 1 1,0-1-1,0 0 1,0 1-1,0 0 0,0-1 1,0 1-1,0 0 1,0-1-1,0 1 0,0 0 1,0 0-1,0 0 1,0 0-1,0 0 0,0 0 1,0 0-1,-1 1 1,1-1-1,0 0 0,0 0 1,0 1-1,0-1 1,0 1-1,0-1 0,0 1 1,1-1-1,-1 1 1,0 0-1,0-1 0,0 1 1,0 0-1,1 0 1,-1 0-1,0-1 0,1 1 1,-1 0-1,1 0 0,-1 0 1,1 0-1,-1 2 1,-1 4-5,0 0 0,1 1 0,0-1 0,0 1 0,1 9 0,-1 4-27,-1 10 16,0 0 0,3 0 1,0 0-1,10 53 0,-8-71 16,0 1 1,1-1-1,0 0 1,1-1-1,1 1 1,0-1-1,0 0 0,2 0 1,-1-1-1,1 0 1,1 0-1,0-1 1,14 13-1,-17-19-5,0 0 0,1-1 0,-1 0 0,1 0 1,0 0-1,-1-1 0,1 0 0,0 0 0,0 0 0,0-1 0,1-1 0,-1 1 1,0-1-1,0 0 0,0 0 0,10-3 0,-16 3 6,1-1 0,0 0 1,0 1-1,-1-1 0,1 0 0,-1 0 1,1 0-1,-1 0 0,1 0 0,-1-1 0,1 1 1,-1 0-1,0-1 0,0 1 0,0-1 1,0 1-1,0-1 0,0 0 0,1-2 0,12-39 57,-8 22-51,65-181-294,-67 190 262,0 0 1,0-1 0,-1 1-1,2-21 1,-5 33 17,0 0 1,1 0-1,-1-1 0,0 1 1,1 0-1,-1 0 1,0 0-1,1 0 0,-1 0 1,1 0-1,-1 0 1,0 0-1,1 0 0,-1 0 1,0 0-1,1 0 1,-1 0-1,0 1 0,1-1 1,-1 0-1,0 0 1,1 0-1,-1 0 0,0 1 1,1-1-1,-1 0 1,0 0-1,0 1 0,1-1 1,-1 0-1,0 0 1,0 1-1,1-1 0,-1 0 1,0 1-1,0-1 0,0 0 1,0 1-1,0-1 1,1 0-1,-1 1 0,0-1 1,0 1-1,0-1 1,0 0-1,0 1 0,77 184-84,-54-121 97,46 88 0,-68-151-3,-1-1 0,0 0 0,0 1 0,0-1 0,1 0 1,-1 1-1,0-1 0,0 0 0,1 1 0,-1-1 0,0 0 0,1 1 0,-1-1 0,0 0 1,1 0-1,-1 0 0,0 1 0,1-1 0,-1 0 0,1 0 0,-1 0 0,0 0 1,1 0-1,-1 0 0,1 0 0,-1 0 0,0 0 0,1 0 0,-1 0 0,1 0 1,-1 0-1,0 0 0,1 0 0,-1 0 0,1 0 0,-1 0 0,0 0 0,1-1 1,-1 1-1,1 0 0,-1 0 0,0-1 0,1 1 0,-1 0 0,0 0 0,0-1 0,1 1 1,-1 0-1,0-1 0,12-17 164,53-162 137,-44 140-306,-18 36-7,0-1 0,0 0 0,0 1 0,-1-1 0,0-1 1,0 1-1,0 0 0,0 0 0,0-9 0,1 13-174,3 8 13,4 9 53,2 21 145,1-1 0,2 0 0,2-1 1,27 41-1,-44-75-31,0 0 0,1 0 1,0 0-1,-1 0 0,1 0 1,-1 0-1,1-1 0,0 1 1,0 0-1,-1-1 0,1 1 1,0 0-1,0-1 0,0 1 1,0-1-1,0 1 0,0-1 0,0 0 1,0 1-1,0-1 0,0 0 1,0 0-1,0 0 0,0 1 1,0-1-1,0 0 0,0 0 1,0-1-1,0 1 0,0 0 1,0 0-1,0 0 0,0-1 1,0 1-1,0 0 0,0-1 0,0 1 1,-1-1-1,1 1 0,0-1 1,0 0-1,0 1 0,0-1 1,-1 0-1,2-1 0,3-4 18,0 0 1,-1 0-1,0-1 0,7-13 0,-7 12-9,62-148 49,-66 156-54,0 0 1,0-1-1,1 1 1,-1-1-1,0 1 0,1 0 1,-1-1-1,0 1 1,1 0-1,-1-1 1,0 1-1,1 0 1,-1 0-1,1-1 0,-1 1 1,0 0-1,1 0 1,-1 0-1,1-1 1,-1 1-1,1 0 1,-1 0-1,1 0 0,-1 0 1,1 0-1,-1 0 1,1 0-1,-1 0 1,1 0-1,-1 0 1,1 0-1,0 1 1,18 11 49,10 21 193,-29-33-234,49 66 562,-20-25-469,58 63 0,-85-102-228,1 0 0,-1 1 0,1-1 0,-1 0 0,1-1 0,0 1 0,-1 0 0,1-1 0,0 1 0,0-1 0,0 0 0,0 0 0,0 0 0,1 0 0,-1-1 0,0 1 0,0-1-1,0 0 1,1 0 0,2 0 0,-2-1-374,-1 0 0,0 0 0,0 0 0,0-1-1,0 1 1,0-1 0,0 1 0,0-1 0,0 0-1,0 0 1,-1 0 0,1-1 0,-1 1-1,0-1 1,0 1 0,0-1 0,0 0 0,3-4-1,15-36-10405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3201,'0'0'17864,"-5"27"-17248,3-17-568,-3 19 15,0-1 0,3 0 0,0 1-1,1 0 1,6 41 0,-2-48-50,64 542 182,-56-461-192,-11-103-3,0 0 0,0-1 1,0 1-1,0 0 0,0 0 0,0 0 1,0 0-1,0-1 0,1 1 0,-1 0 0,0 0 1,0 0-1,0 0 0,0 0 0,0 0 1,0-1-1,1 1 0,-1 0 0,0 0 1,0 0-1,0 0 0,0 0 0,1 0 1,-1 0-1,0 0 0,0 0 0,0 0 1,1 0-1,-1 0 0,0 0 0,0 0 1,0 0-1,0 0 0,1 0 0,-1 0 1,0 0-1,0 0 0,0 0 0,1 0 1,-1 0-1,0 0 0,0 0 0,0 0 1,0 0-1,1 1 0,-1-1 0,0 0 1,0 0-1,0 0 0,0 0 0,0 0 1,0 0-1,1 1 0,-1-1 0,0 0 1,0 0-1,0 0 0,0 0 0,0 1 1,0-1-1,0 0 0,0 0 0,0 0 1,0 1-1,0-1 0,0 0 0,0 0 1,10-12 30,-3-1-31,0 0 1,1 1 0,0 0-1,1 0 1,0 1 0,1 0-1,1 1 1,19-16 0,-21 19-24,0 1 1,0 0 0,0 1 0,1 0-1,0 0 1,0 1 0,0 1-1,1-1 1,-1 2 0,1-1-1,0 1 1,19 0 0,-30 2 16,1 0 1,0 0 0,0 0-1,0 1 1,0-1 0,-1 0 0,1 0-1,0 1 1,0-1 0,0 1-1,-1-1 1,1 0 0,0 1-1,-1 0 1,1-1 0,0 1 0,-1-1-1,1 1 1,-1 0 0,1-1-1,-1 1 1,1 0 0,-1 0-1,1-1 1,-1 1 0,0 0-1,1 0 1,-1 0 0,0-1 0,0 1-1,0 0 1,0 0 0,0 1-1,1 36 259,-2-23-65,1 3-51,-1 0 1,-1 1 0,-1-1 0,-6 23-1,7-32-99,-1-1 0,0 1 0,-1-1 0,1 0 1,-2 0-1,1 0 0,-1-1 0,0 1 0,-1-1 0,-11 11 0,43-15-891,-12-6 838,0-1-1,-1 0 0,1-1 1,-1 0-1,0-1 0,0-1 1,-1 0-1,0 0 0,0-1 1,-1-1-1,0 0 0,16-16 1,-15 11-73,1 0-1,-2 0 1,0-1 0,0-1 0,-2 0 0,0 0-1,0-1 1,-2 0 0,6-19 0,-8 15 71,-2 10 59,0 0 0,0 0 0,9-19 0,-11 28-42,0 0-1,0 0 1,-1 1-1,2-1 0,-1 0 1,0 1-1,0-1 0,0 1 1,1-1-1,-1 1 1,1 0-1,-1 0 0,1 0 1,0-1-1,-1 1 0,1 1 1,0-1-1,0 0 1,-1 0-1,1 1 0,0-1 1,0 1-1,0-1 0,0 1 1,0 0-1,0 0 1,0 0-1,3 0 0,-4 1 0,0 0-1,1 0 0,-1 0 0,0 0 0,0 0 1,1 0-1,-1 1 0,0-1 0,0 0 1,0 1-1,0-1 0,-1 1 0,1-1 1,0 1-1,-1-1 0,1 1 0,-1-1 1,1 1-1,-1-1 0,1 4 0,6 37 190,-3 25 461,-5-48-540,2-1-1,0 1 1,1-1 0,1 1-1,1-1 1,0 0 0,1 0-1,10 20 1,-14-36-217,-1-1 1,1 0-1,0 0 1,1 0-1,-1 0 1,0 1-1,0-1 1,0-1-1,1 1 1,-1 0-1,0 0 1,1 0-1,-1-1 1,0 1-1,1-1 1,-1 1-1,1-1 1,-1 1-1,1-1 1,0 0-1,-1 0 1,1 0-1,-1 0 0,1 0 1,-1 0-1,1 0 1,-1 0-1,1-1 1,0 1-1,-1-1 1,0 1-1,1-1 1,-1 0-1,1 1 1,-1-1-1,0 0 1,1 0-1,-1 0 1,1-1-1,9-5-1580,0-1 0,-1 0 0,14-15 0,-18 17 132,23-24-5759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9538,'0'0'8775,"-10"27"-7254,-26 91-423,33-110-988,1 1-1,0-1 0,1 0 0,0 1 0,0-1 1,1 1-1,0-1 0,0 1 0,1-1 0,0 1 1,0-1-1,1 0 0,0 0 0,1 0 0,0 0 1,0 0-1,6 10 0,-5-13-94,0 0-1,0-1 0,0 1 1,0-1-1,1 0 1,0 0-1,0-1 1,0 1-1,0-1 0,0-1 1,1 1-1,-1 0 1,1-1-1,0 0 1,-1-1-1,1 1 0,0-1 1,0 0-1,0-1 1,0 1-1,7-1 1,-11-1-20,1 1 1,-1-1 0,1 1-1,-1-1 1,0 0-1,1 0 1,-1 0 0,0 0-1,0 0 1,1-1 0,-1 1-1,0-1 1,0 1-1,0-1 1,-1 0 0,1 1-1,0-1 1,-1 0 0,1 0-1,-1 0 1,0-1 0,1 1-1,-1 0 1,0 0-1,0-1 1,-1 1 0,1-1-1,0 1 1,-1-1 0,1 1-1,-1-5 1,3-12-33,-2 0 0,0 0 0,-1-22 0,-1 21 26,1-59 10,0 79-5,0 0 0,1-1 0,-1 1 0,0 0 1,0 0-1,0-1 0,0 1 0,0 0 0,0-1 1,0 1-1,0 0 0,0 0 0,0-1 1,0 1-1,0 0 0,0-1 0,-1 1 0,1 0 1,0 0-1,0-1 0,0 1 0,0 0 0,0 0 1,-1-1-1,1 1 0,0 0 0,0 0 1,0-1-1,-1 1 0,1 0 0,0 0 0,0 0 1,0 0-1,-1-1 0,1 1 0,0 0 0,-1 0 1,1 0-1,0 0 0,0 0 0,-1 0 1,1 0-1,0 0 0,-1 0 0,1 0 0,0 0 1,0 0-1,-1 0 0,1 0 0,0 0 0,-1 0 1,1 0-1,-1 0 0,1 1-27,-1-1 0,0 1 1,0 0-1,0-1 0,1 1 0,-1 0 0,0-1 1,1 1-1,-1 0 0,1 0 0,-1 0 1,1 0-1,-1 0 0,1-1 0,-1 1 0,1 0 1,-1 2-1,-2 15-7,0-1-1,1 1 1,1 0 0,1 0 0,0 0 0,2 0-1,3 24 1,-4-37 43,0-1 0,0 1 0,0 0 0,1 0 1,0-1-1,-1 1 0,2-1 0,-1 1 0,0-1 0,1 0 0,0 0 0,0 0 0,0 0 0,0-1 0,1 1 1,-1-1-1,1 0 0,0 0 0,0 0 0,0 0 0,1-1 0,-1 0 0,0 0 0,1 0 0,0 0 0,-1-1 1,1 1-1,0-1 0,0 0 0,0-1 0,8 1 0,-9-1-15,-1 0-1,1 0 1,0 0 0,0 0-1,0-1 1,-1 0 0,1 0-1,0 0 1,-1 0 0,1 0-1,-1-1 1,1 1 0,5-5 0,-5 2 8,1-1 1,-1 0-1,0 0 1,0 0-1,-1-1 1,1 1-1,3-9 1,18-38 2,34-103 1,-57 154 77,-1 11-7,1 31 60,3 29 102,-3-59-216,1 0 0,0-1-1,1 1 1,0 0 0,0-1 0,1 0 0,0 0 0,1 0-1,10 12 1,-12-18-16,0 1 0,0-1 0,0 0 0,1 0 0,0-1 0,0 1 0,0-1 0,0 0 0,0 0 0,1 0 1,-1-1-1,1 0 0,0 0 0,-1-1 0,1 1 0,0-1 0,0-1 0,11 1 0,-14-1-10,0-1-1,1 1 1,-1-1 0,0 0 0,1-1 0,-1 1-1,0 0 1,0-1 0,0 0 0,0 1 0,0-1 0,-1 0-1,1-1 1,0 1 0,-1 0 0,0-1 0,1 0-1,-1 1 1,0-1 0,0 0 0,-1 0 0,1 0 0,1-5-1,5-10 1,0-1 1,8-35-1,-11 37 8,1-1-3,6-30 34,-10 48-28,-1 0 0,0 1 0,0-1 1,1 0-1,-1 1 0,0-1 0,0 1 1,1 0-1,-1-1 0,0 1 0,0 0 1,0-1-1,0 1 0,0 0 0,1 2 1,42 55 34,-25-33-380,37 41-1,-11-30-2814,-37-31 1842,1-1 0,-1 1-1,1-2 1,12 5-1,15-1-5939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26 805 3105,'0'0'13141,"-5"29"-11577,-13 92-145,17-114-1314,0 1 0,0-1 0,1 1 0,0-1 0,1 1-1,0-1 1,0 1 0,0-1 0,1 0 0,0 1 0,1-1-1,-1 0 1,2 0 0,-1-1 0,7 11 0,-8-14-93,1 0 0,0 0 0,0 0 0,0 0 1,0 0-1,0-1 0,0 0 0,1 1 0,-1-1 0,1-1 1,0 1-1,-1 0 0,1-1 0,0 0 0,0 0 0,0 0 1,0 0-1,0 0 0,0-1 0,0 0 0,0 0 1,0 0-1,1 0 0,-1-1 0,4-1 0,-4 1-4,1-1 0,-1 0-1,0 0 1,0 0 0,0-1-1,0 1 1,-1-1 0,1 0-1,-1 0 1,1 0 0,-1-1 0,0 1-1,-1-1 1,1 0 0,0 1-1,-1-1 1,0 0 0,3-9-1,5-11 3,-1-1 0,7-29 0,-10 30-14,6-26-44,-2 0 0,-2 0-1,1-56 1,-8-158-511,-3 136 255,2-148 137,-5 544 1172,3 173 348,3-416-1231,1 0-1,2 1 1,10 37-1,-11-53-108,0 1 0,1-1 0,1 0 0,-1 0 0,1-1 1,1 1-1,0-1 0,0 0 0,1-1 0,11 12 0,-16-18-23,-1-1 0,0 1 0,1-1 0,-1 0 0,1 0 0,-1 1 0,1-1 0,0 0 0,-1 0 0,1 0 0,0-1 0,0 1 0,0 0 0,0-1 1,0 1-1,-1-1 0,1 0 0,0 1 0,0-1 0,0 0 0,0 0 0,0 0 0,0-1 0,0 1 0,0 0 0,0-1 0,0 1 0,0-1 0,0 0 1,0 1-1,-1-1 0,1 0 0,0 0 0,-1 0 0,1-1 0,0 1 0,-1 0 0,0-1 0,1 1 0,-1 0 0,0-1 0,1 0 0,-1 1 0,0-1 0,0 0 1,1-2-1,4-8-27,-1 0 1,1 0-1,-2-1 1,0 1 0,4-20-1,3-8-37,-7 30 88,-1 0 1,0 0-1,-1 0 0,2-20 0,8 67 321,-4-17-121,0 1-103,1 0 0,0-1-1,1 0 1,2-1 0,0 0 0,1-1 0,0 0 0,2-1 0,0-1 0,1 0 0,0-1 0,1-1 0,1 0 0,36 20 0,-46-30-94,0-1-1,0 0 1,0 0 0,1 0-1,10 1 1,-17-4-11,0 1-1,-1-1 0,1 0 1,0 1-1,-1-1 1,1 0-1,0 0 0,0 0 1,-1-1-1,1 1 1,0 0-1,-1-1 0,1 1 1,0-1-1,-1 1 1,1-1-1,-1 0 0,1 1 1,-1-1-1,1 0 1,-1 0-1,1 0 0,-1 0 1,0-1-1,0 1 1,0 0-1,1-1 1,-1 1-1,0 0 0,-1-1 1,1 1-1,0-1 1,0 1-1,0-3 0,3-13 16,-1-1 0,-1 1 0,0-1 0,-1 0 0,-1 1 0,-1-1 0,0 0 0,-2 0 0,0 1 0,-1 0 0,-7-22 0,2 13 49,-2 0 1,-1 1 0,0 1-1,-2 0 1,-1 1-1,-28-34 1,38 51 25,0 0 0,0 1 0,-1 0 0,0 0 0,0 1 0,0 0-1,-11-6 1,16 10-88,-1-1-1,1 1 1,-1-1-1,1 1 1,0-1-1,-1 1 0,1 0 1,-1 0-1,1-1 1,-1 1-1,1 0 0,0 0 1,-1 1-1,1-1 1,-1 0-1,1 0 0,-1 1 1,-1 0-1,2 0-32,-1 0-1,1 0 1,0 1 0,0-1-1,0 0 1,0 1-1,0-1 1,0 0 0,0 1-1,0 0 1,0-1-1,1 1 1,-1-1-1,1 1 1,-1 0 0,1-1-1,0 1 1,-1 0-1,1-1 1,0 3 0,-1 118-4734,1-66-2125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10362,'0'0'10917,"-17"26"-9606,-50 83-543,65-105-743,0-1 0,0 1 0,0 0-1,1 0 1,0-1 0,0 1 0,0 0 0,0 0-1,1 0 1,-1 0 0,1 1 0,0-1-1,0 0 1,1 0 0,-1 0 0,1 0 0,0 0-1,0 0 1,0 0 0,1-1 0,-1 1 0,1 0-1,3 5 1,1-1 11,1-1-1,0 1 1,0-1-1,0-1 1,1 1-1,15 8 1,-15-9-18,5 3-50,0-1 0,1 0 0,0-1 0,0-1 1,0 0-1,1-1 0,-1 0 0,1-1 0,1-1 0,-1-1 1,0 0-1,1-1 0,-1 0 0,1-1 0,28-4 0,-40 3 20,-1-1-1,0 1 1,0 0-1,1-1 1,-1 1-1,0-1 0,0 0 1,-1 0-1,1-1 1,0 1-1,-1 0 1,1-1-1,-1 1 1,0-1-1,1 0 0,-1 0 1,-1 0-1,1 0 1,0 0-1,-1 0 1,0-1-1,0 1 1,0 0-1,1-6 0,1-7 6,0 0 1,-2 0-1,0-31 0,-1 39 4,0-12 7,-1-1 0,-6-30 0,5 42-3,0 1-1,0 0 0,-1 0 0,0 0 0,0 0 0,-1 1 0,0-1 1,-9-12-1,12 18-126,14 596-1023,1-1 1864,-14-574-690,-1 0 1,-4 27 0,4-42-24,1 0-1,-1 0 1,0 0-1,0 0 0,-1 0 1,1 0-1,-1-1 1,1 1-1,-1-1 1,-1 1-1,1-1 1,0 0-1,-1 1 1,1-1-1,-1-1 1,0 1-1,0 0 0,-4 2 1,5-4 1,1 0 0,-1-1 0,0 1 0,0 0 0,0-1 0,0 0 1,0 1-1,0-1 0,0 0 0,0 0 0,0 0 0,0 0 0,0 0 0,-1 0 0,1-1 0,0 1 1,1-1-1,-1 1 0,0-1 0,0 0 0,0 0 0,0 0 0,0 0 0,1 0 0,-1 0 0,0 0 0,1-1 1,-1 1-1,1-1 0,-3-2 0,-3-5-3,0-1 0,1 1 0,0-1 0,-6-13 0,9 17 8,-3-9-1,0-1-1,0 1 1,1-1 0,1 0 0,1 0 0,-2-27-1,3 0-14,4-58 0,-1 88 12,1 1 0,0 0 0,0 0 0,1 0 0,1 0 0,0 1 0,0-1 0,1 1 0,1 0-1,0 0 1,0 1 0,1 0 0,0 0 0,1 0 0,0 1 0,1 0 0,0 1 0,0 0 0,1 0 0,10-6 0,-1 3 24,1 1-1,-1 0 1,1 2-1,1 0 0,0 1 1,0 2-1,0 0 1,0 1-1,1 1 1,32-1-1,62 3-895,-77 2-1783,-18-3-1805,-3-7-1572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10938,'0'0'9690,"174"57"-9690,-137-37-1272,9 4-2553,-9-2-1120,-10-8-4377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9602,'0'0'5068,"3"28"-4015,14 91-331,-15-109-678,1-1-1,-1 0 1,2 0 0,-1 0 0,1-1-1,0 1 1,1-1 0,0 0 0,1 0-1,-1-1 1,1 1 0,1-1 0,-1-1-1,1 1 1,1-1 0,-1 0 0,1-1-1,0 1 1,0-2 0,11 6 0,-14-8-73,1 1 0,-1-1-1,1 0 1,-1 0 0,1-1 0,0 0 0,-1 0 0,1 0 0,0-1 0,0 1 0,0-1-1,0-1 1,-1 1 0,1-1 0,7-2 0,-10 2 21,0 0-1,0-1 1,-1 1-1,1-1 1,0 1-1,-1-1 1,1 0-1,-1 0 1,1 0 0,-1 0-1,0-1 1,0 1-1,0-1 1,0 1-1,0-1 1,-1 0-1,1 1 1,-1-1-1,0 0 1,0 0 0,0 0-1,0 0 1,0 0-1,-1 0 1,1 0-1,-1-1 1,0 1-1,0-5 1,0-82 1392,0 90-1369,0-1 0,0 0 1,0 1-1,0-1 0,0 0 0,0 1 0,0-1 0,0 0 0,0 1 0,-1-1 1,1 0-1,0 1 0,0-1 0,0 1 0,-1-1 0,1 0 0,0 1 1,-1-1-1,1 1 0,-1-1 0,1 1 0,-1-1 0,1 1 0,-1-1 0,1 1 1,-1 0-1,1-1 0,-1 1 0,1 0 0,-1-1 0,0 1 0,1 0 0,-1 0 1,1-1-1,-1 1 0,0 0 0,1 0 0,-1 0 0,0 0 0,1 0 0,-1 0 1,0 0-1,1 0 0,-1 0 0,0 0 0,1 1 0,-1-1 0,0 0 0,1 0 1,-1 0-1,1 1 0,-1-1 0,0 0 0,1 1 0,-1-1 0,1 1 1,-1-1-1,1 1 0,-1-1 0,1 1 0,0-1 0,-1 1 0,1-1 0,0 1 1,-1-1-1,1 2 0,-4 6-4,0 0-1,1 0 1,0 1 0,0-1 0,-3 18 0,0 4 53,-39 173 1093,9 2 0,9 2 0,0 352 0,33-516-1197,-13-70-851,-12-24 483,11 31 429,1-1 1,0 0-1,-6-38 0,9 25 135,0 0-1,3-1 1,1 1 0,1 0-1,8-45 1,-7 65-144,2 0 0,-1 1 1,2-1-1,0 1 0,0 0 0,2 1 0,-1-1 0,1 1 0,1 0 1,0 1-1,1 0 0,0 0 0,1 1 0,0 0 0,18-13 0,-20 18-22,1 0-1,-1 0 0,1 1 1,0 0-1,0 1 0,1 0 1,-1 1-1,1-1 0,-1 2 1,1-1-1,11 1 0,44 1-2275,-2 6-5133,-54-5 5510,19 0-5318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66 513 9058,'0'0'9251,"-11"9"-9083,5-3-121,2-3-6,0-1 0,1 1 0,-1 1 0,1-1 0,0 0 1,0 1-1,0 0 0,0 0 0,1 0 0,-1 0 0,1 0 1,0 0-1,1 0 0,-1 1 0,1-1 0,-1 1 0,1-1 0,1 1 1,-1 5-1,0 9 251,1-10-53,0 1-1,0-1 1,0 0-1,1 1 0,1-1 1,0 0-1,3 12 1,-4-18-206,1-1 0,-1 1 1,1-1-1,0 0 0,0 0 1,0 1-1,0-1 0,0 0 0,0-1 1,0 1-1,1 0 0,-1-1 1,1 1-1,-1-1 0,1 0 1,0 1-1,-1-1 0,1-1 1,0 1-1,0 0 0,0-1 1,0 1-1,0-1 0,-1 0 1,1 0-1,0 0 0,0 0 0,5-2 1,-4 1-16,1 0 0,-1 0 0,0-1 0,0 1 0,1-1 0,-1 0 0,0-1 0,-1 1 0,1-1 0,0 0 1,-1 1-1,1-2 0,-1 1 0,0 0 0,0-1 0,0 1 0,4-9 0,5-6-8,-1-1 0,12-31 0,-6 6-258,-1 0 0,-3-2 0,-2 1 0,9-76 0,-5-190 349,-25 401 1223,2-31-871,-2 298 1748,10-257-1714,1-56-257,8 69 0,-7-100-265,0 0 1,1 0-1,0-1 0,1 1 0,1-1 1,0 0-1,1 0 0,0 0 1,13 17-1,-17-26-66,1 0 0,0-1 0,0 1 0,-1-1-1,2 0 1,-1 1 0,0-2 0,0 1 0,1 0 0,-1-1 0,1 1 0,-1-1 0,1 0 0,0 0 0,0-1-1,-1 1 1,6 0 0,1-1-548,0 0 0,0-1 0,-1 0 0,1-1 0,13-3-1,24-16-5275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11522,'0'0'6473,"16"-16"-6389,126-129 73,-128 133 482,-12 22 1167,2 16-1330,-2-19-420,0 1 1,1 0 0,1 0 0,-1-1 0,1 0 0,1 0 0,-1 0 0,1 0 0,0-1 0,1 0-1,-1 0 1,1 0 0,1-1 0,-1 1 0,1-1 0,-1-1 0,2 0 0,-1 0 0,0 0 0,1-1-1,-1 0 1,1 0 0,0-1 0,0 0 0,0 0 0,12 0 0,-18-2-118,-1-1 1,1 0 0,-1 1-1,1-1 1,-1 0 0,0 0-1,1 0 1,-1 0-1,0-1 1,0 1 0,1 0-1,-1 0 1,0-1 0,0 1-1,0-1 1,-1 1-1,2-2 1,17-34-1644,-15 28 1013,16-44-6289,-11 30 1302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12019,'0'0'8601,"165"63"-9729,-128-63-912,-10 0-1841,-8 0-1808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13083,'0'0'7953,"192"31"-7528,-128-31-425,-9 0-1825,-9 0-4112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11931,'0'0'9907,"-9"27"-9195,-1 2-402,-12 59-1,22-81-262,-1-1 0,1 1 0,1-1 0,-1 1 1,1-1-1,0 0 0,1 1 0,-1-1 0,1 0 0,1 0 0,-1 0 1,1 0-1,0 0 0,0-1 0,6 8 0,1 0 50,1 0 0,0-1 0,25 20 0,-25-23-112,0 0 0,0-1 0,1 0 0,0-1 1,1 0-1,-1-1 0,1 0 0,1-1 1,-1-1-1,1 0 0,-1 0 0,1-2 1,0 0-1,26 1 0,-38-3 2,0-1 0,0 1 0,0 0 0,0-1 0,0 1-1,0-1 1,-1 0 0,1 0 0,0 1 0,0-1 0,-1 0 0,1-1-1,0 1 1,-1 0 0,1 0 0,-1-1 0,1 1 0,-1-1 0,0 1 0,0-1-1,0 0 1,0 1 0,0-1 0,0 0 0,0 0 0,0 1 0,-1-1 0,1 0-1,-1 0 1,1 0 0,-1-3 0,2-9-63,0 1 0,-1-1 0,-1-21 0,-1 19 25,0 2-15,0 1-1,-1-1 1,-8-24-1,7 25 18,0 0 0,0 0 1,-1-24-1,4 36 47,0 1-1,0-1 1,0 1 0,0 0 0,0-1-1,0 1 1,0-1 0,0 1-1,0-1 1,-1 1 0,1-1 0,0 1-1,0 0 1,0-1 0,0 1 0,-1 0-1,1-1 1,0 1 0,-1-1-1,1 1 1,0 0 0,0-1 0,-1 1-1,1 0 1,0 0 0,-1-1 0,1 1-1,-1 0 1,1 0 0,0 0-1,-1-1 1,0 1-5,1 1-1,-1-1 1,1 0 0,-1 0-1,1 0 1,-1 1-1,1-1 1,-1 0 0,1 0-1,-1 1 1,1-1-1,0 0 1,-1 1 0,1-1-1,0 1 1,-1-1-1,1 0 1,0 1 0,-1-1-1,1 1 1,0-1-1,0 1 1,0-1 0,-1 1-1,1-1 1,0 1-1,0-1 1,0 1 0,0-1-1,0 1 1,0 0-1,-12 100 230,4 0 0,7 142 0,2-120-53,16 293 275,-16-302-422,-1-113-23,0-1-1,0 1 1,0-1 0,0 0-1,0 1 1,0-1 0,0 1 0,0-1-1,0 1 1,-1-1 0,1 0 0,0 1-1,0-1 1,-1 0 0,1 1 0,0-1-1,0 0 1,-1 1 0,1-1 0,0 0-1,-1 1 1,1-1 0,0 0 0,-1 0-1,1 1 1,-1-1 0,1 0 0,-1 0-1,1 0 1,0 0 0,-1 0 0,1 0-1,-1 1 1,1-1 0,-1 0 0,1 0-1,0 0 1,-1 0 0,1-1 0,-1 1-1,1 0 1,-1 0 0,1 0 0,0 0-1,-1 0 1,1 0 0,-1-1-1,1 1 1,0 0 0,-1 0 0,1-1-1,-1 1 1,1 0 0,0-1 0,-1 1-1,1 0-1,-5-6-41,0 1-1,0-1 0,0 0 0,1 0 1,0 0-1,0-1 0,1 0 0,0 1 1,0-1-1,0 0 0,1 0 0,-2-14 1,-1 6 1,-1-12 12,1 0 0,1-1 0,1 0 0,3-51 0,0 63 29,0 7 1,0-1 1,1 1-1,0 0 0,0-1 1,1 1-1,0 0 0,1 0 1,0 0-1,1 1 0,0-1 1,0 1-1,0 0 0,8-10 1,-7 12 6,0 0 0,1 1 0,0 0 0,0 0 0,0 0-1,0 1 1,1 0 0,-1 0 0,1 0 0,0 1 0,0 0 0,0 1 0,1-1 0,-1 1 0,1 1 0,12-2 0,16 0-207,-23 3 266,0-1 0,0-1 0,20-4 0,-29 4-492,0 1 1,0-1-1,-1 1 1,1-1 0,-1 0-1,1 0 1,-1-1-1,0 1 1,1-1-1,-1 0 1,0 0 0,-1 0-1,1 0 1,-1 0-1,4-6 1,5-15-6977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12 184 11282,'0'0'10176,"-3"-8"-10012,1 2-155,1 5-7,0 0-1,1-1 1,-1 1 0,0 0-1,1-1 1,-1 1 0,1-1-1,-1 1 1,1 0 0,0-1-1,0 1 1,0-1 0,0 1-1,0-1 1,0 1 0,0-1-1,0 1 1,0-1 0,1 1-1,-1-1 1,0 1-1,1-1 1,0 1 0,-1 0-1,1-1 1,0 1 0,-1 0-1,1 0 1,0-1 0,0 1-1,0 0 1,0 0 0,0 0-1,1 0 1,-1 0 0,0 0-1,0 1 1,1-1 0,-1 0-1,0 1 1,2-2 0,110-59 119,-19 8-84,-93 53-27,0-1-1,1 1 0,-1 0 0,0-1 1,1 1-1,-1 0 0,1 0 0,-1 0 1,0 0-1,1 0 0,-1 0 0,1 0 1,-1 0-1,0 0 0,1 1 1,-1-1-1,1 1 0,-1-1 0,0 1 1,0-1-1,1 1 0,-1 0 0,0 0 1,2 1-1,31 33 489,0 0-47,-26-31-379,-1 0 0,1-1 0,0 1 0,0-2 0,0 1 1,0-1-1,0 0 0,1-1 0,9 1 0,-13-2-35,-1 0-1,0 0 1,0 0 0,1-1-1,-1 1 1,0-1 0,0 0 0,0 0-1,0 0 1,0-1 0,0 0-1,0 0 1,-1 0 0,1 0-1,0 0 1,-1-1 0,0 1-1,1-1 1,4-6 0,4-4 34,-10 11-66,0 0-1,1 0 1,-2 0 0,1 0 0,0-1-1,0 1 1,-1 0 0,1-1-1,-1 1 1,0-1 0,0 1 0,0-1-1,0 0 1,0 0 0,-1 1 0,1-1-1,-1 0 1,1-3 0,-10 55-4102,-1-16-3179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0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7802,'0'0'11639,"-16"11"-10854,4-3-644,5-5-72,1 1 0,-1 0-1,1 0 1,0 1 0,0 0 0,1 0 0,0 0 0,0 1 0,0-1 0,0 1 0,1 0 0,0 1 0,0-1 0,1 1 0,0 0-1,0-1 1,-2 10 0,-2 12 242,2 1 0,1-1 0,1 1-1,1 0 1,2 0 0,5 48 0,-3-66-267,0 1-1,1-1 1,0 0 0,1 0-1,0 0 1,1 0 0,0-1 0,1 0-1,0 0 1,0 0 0,1-1 0,0 1-1,1-2 1,0 1 0,1-1-1,-1-1 1,1 1 0,1-1 0,11 6-1,-9-7-36,1 0 0,-1-1 0,1 0 0,0-1 0,0 0 0,0-1 0,1-1 0,-1 0 0,1-1 0,-1 0 0,1-1 0,-1-1 0,1 0 0,-1-1 0,18-4 0,-24 5-20,0-1 0,-1-1 0,1 1 0,0-1 1,-1 0-1,1-1 0,-1 1 0,0-1 0,0 0 0,-1-1 0,1 0 1,-1 1-1,0-2 0,0 1 0,-1-1 0,0 1 0,0-1 1,0 0-1,0-1 0,-1 1 0,0-1 0,0 1 0,-1-1 0,0 0 1,0 0-1,-1 0 0,0 0 0,0 0 0,0 0 0,-1-8 1,0-11-67,1 15 77,-1-1 0,0 1 0,0 0 0,-1-1 0,-1 1 0,0 0 0,-5-15 0,1 18 21,4 33-265,8 62 300,2 0-1,5 0 1,24 86-1,-7-35 13,-14-55-38,76 430 401,-77-396-393,-6 1 0,-7 171-1,-4-270-79,0 0 0,-2 0 1,0 0-1,-1-1 0,-1 0 0,-11 24 0,15-36 26,-1 1 0,0-1 1,-1 0-1,0 1 0,0-1 0,0-1 0,0 1 1,-1-1-1,0 0 0,0 0 0,0 0 0,-1 0 1,0-1-1,0 0 0,0-1 0,0 1 0,-1-1 1,-12 4-1,15-6 4,-1-1 0,0 0 0,0 0 0,0 0 0,0-1 1,0 0-1,0 0 0,0 0 0,0 0 0,0-1 0,1 0 0,-1 0 0,1 0 0,-1-1 1,1 1-1,0-1 0,0 0 0,0 0 0,1-1 0,-1 1 0,1-1 0,-5-5 0,-6-9-33,0-1 0,1 0 0,-14-29 0,13 20 46,1 0 0,2-1 0,1-1 0,0 1 0,3-2 0,0 1 0,2-1 0,2 0 0,-1-39 0,4 60 26,1 1 0,0-1-1,0 1 1,0 0 0,2-1 0,-1 1-1,1 0 1,0 0 0,1 1-1,0-1 1,0 1 0,1-1-1,7-9 1,-1 6 28,0 0-1,0 1 0,1 0 1,0 1-1,1 1 1,0 0-1,19-10 1,101-42 172,-84 40-127,49-27-1,-84 39-641,0 1-1,-1-1 0,0-1 1,-1-1-1,0 0 0,-1 0 1,19-24-1,-1-10-5563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9826,'0'0'8599,"25"-17"-8371,178-124 156,-189 131-349,-10 7 2,-1 1 1,1-1-1,0 0 0,0 1 0,0 0 0,0 0 1,1 0-1,-1 0 0,1 1 0,4-1 1,-7 20 551,-2-4-457,1 0 0,0 0 0,1-1 0,0 1-1,2-1 1,-1 0 0,1 0 0,1 0 0,1 0 0,0-1 0,0 0 0,15 21 0,-15-25-117,1-1-1,-1 0 1,1 0 0,1 0 0,-1-1 0,1 0 0,0-1 0,1 1 0,-1-2 0,1 1 0,0-1 0,0 0 0,0-1 0,1 0 0,-1-1 0,1 0 0,-1 0 0,19 0 0,-24-1-12,1-1 0,-1 1 0,1-1 0,-1 0 0,1-1 0,0 1 0,-1-1 0,1 0 0,-1 0 0,0 0 0,1 0 0,-1-1 0,0 0 0,0 0 0,0 0 0,0 0 0,0-1 0,0 0 0,-1 0 0,1 0 0,-1 0 0,0 0 0,0 0 0,0-1 0,0 0 0,0 1 0,-1-1 0,0 0 0,0 0 0,0-1 0,0 1 0,1-7 0,3-4-177,-1-1-1,0 0 1,-1 0 0,-1 0 0,-1-1 0,0 1-1,-1-25 1,-1 39 108,0 1-1,0 0 1,0 0-1,0 0 1,0-1-1,0 1 1,0 0-1,-1 0 1,1 0-1,0 0 1,-1 0-1,1-1 1,-1 1-1,1 0 1,-1 0-1,1 0 1,-1 0-1,0 0 1,0 1-1,1-1 1,-1 0-1,0 0 1,0 0-1,0 1 1,0-1 0,-2-1-1,-30-2-4753,26 4 3347,-12 0-4773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7802,'0'0'9436,"11"22"-8817,36 62-257,-46-82-349,0 0 1,1 0-1,-1 0 1,1 0-1,0-1 1,-1 1 0,1-1-1,0 1 1,0-1-1,0 0 1,0 0 0,0 0-1,0 0 1,0 0-1,0 0 1,1 0-1,-1-1 1,0 1 0,0-1-1,1 1 1,-1-1-1,0 0 1,1 0 0,-1 0-1,0 0 1,1-1-1,-1 1 1,0-1-1,0 1 1,1-1 0,-1 0-1,0 0 1,0 0-1,0 0 1,0 0 0,0 0-1,0 0 1,0-1-1,0 1 1,-1-1-1,1 0 1,0 1 0,-1-1-1,0 0 1,1 0-1,-1 0 1,0 0-1,2-3 1,0-3 4,-1 0 0,1-1-1,-1 1 1,-1-1 0,1 1 0,-2-1-1,1 0 1,-1 1 0,0-1 0,-3-13 0,3 19-6,-1 0 0,0 0 0,1 0 0,-1 0 0,0 0 0,-1 0 0,1 1 0,0-1 0,-1 1 0,0-1 0,1 1 0,-1-1 0,0 1 0,0 0 0,-1 0 0,1 0 0,0 0 0,-1 0 0,1 0 0,-1 1 0,1-1 0,-1 1 0,0 0 0,0 0 0,0 0 0,1 0 0,-1 0 0,0 1 0,0-1 0,0 1 0,0 0 0,-5 0 0,6 0 0,-1 0-1,1 0 1,-1 1-1,1 0 1,-1-1-1,1 1 1,-1 0-1,1 0 1,0 0-1,-1 0 1,1 1-1,0-1 1,0 1-1,0-1 1,0 1-1,0 0 1,0 0-1,0 0 1,1 0-1,-1 0 1,1 0-1,-1 0 1,1 0-1,0 1 1,0-1 0,0 0-1,0 1 1,0-1-1,0 1 1,0 4-1,-2 8 106,1 1 0,1 0 0,0 29-1,1-32 50,0-10-135,0 1 0,0-1 0,0 0 0,1 0-1,-1 1 1,1-1 0,0 0 0,0 0 0,0 1 0,0-1 0,1 0 0,-1 0 0,1 0 0,0-1 0,-1 1 0,1 0 0,1-1 0,-1 1 0,0-1 0,1 1 0,-1-1 0,1 0 0,3 2 0,-1-1-27,1-1 0,0 0 1,0 0-1,0 0 0,0 0 1,1-1-1,-1 0 0,0-1 1,0 1-1,1-1 0,7-1 1,-11 0-13,-1 1 1,1-1 0,-1 0 0,0 0-1,1 0 1,-1-1 0,0 1 0,1 0 0,-1-1-1,0 0 1,0 1 0,0-1 0,0 0 0,-1 0-1,1 0 1,0 0 0,-1 0 0,1-1 0,-1 1-1,0 0 1,0-1 0,0 1 0,0-1-1,0 1 1,-1-1 0,1 1 0,0-4 0,2-8-92,-1 0 1,0 0 0,-1-24 0,0 18-6,-1 15 87,1 0 0,-1 0 0,0 0 0,-1 0 0,1 0 1,-1 0-1,0 0 0,-3-8 0,3 11 8,0 1 0,-1-1 1,1 0-1,-1 1 0,1-1 0,-1 1 0,0 0 1,0 0-1,1-1 0,-1 1 0,0 0 0,0 0 0,0 1 1,0-1-1,0 0 0,0 1 0,0-1 0,0 1 1,-1 0-1,1-1 0,0 1 0,0 0 0,0 1 0,-4-1 1,5 0-17,0 0-1,0 1 1,-1-1 0,1 0 0,0 0 0,-1 1 0,1-1 0,0 1-1,0-1 1,0 1 0,-1-1 0,1 1 0,0 0 0,0 0 0,0-1-1,0 1 1,0 0 0,0 0 0,0 0 0,1 0 0,-1 0 0,-1 2-1,0 1-78,0-1-1,1 1 0,-1 0 0,1 0 0,0 0 1,0 0-1,0 7 0,0-2-296,1-1-1,0 1 1,0 0 0,1 0-1,0-1 1,0 1-1,4 10 1,0-9-430,0-1 1,1 1-1,0-1 0,0 0 0,1 0 1,1-1-1,-1 0 0,1 0 1,10 7-1,28 17-6064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11482,'0'0'6810,"27"16"-6647,90 48-62,-114-62-94,1 0 1,-1 0-1,1-1 0,0 1 1,0-1-1,0 0 0,0 0 1,0-1-1,0 1 0,0-1 1,0 0-1,0 0 0,0 0 1,7-2-1,-9 2 0,0-1 1,1 0-1,-1 0 0,0-1 0,0 1 1,0 0-1,0-1 0,0 1 1,-1-1-1,1 0 0,0 1 0,-1-1 1,1 0-1,-1 0 0,0 0 0,1 0 1,1-4-1,0-4 64,0 0 0,-1-1 0,0 1 0,0-1 0,-1 1 0,0-1 1,-1-12-1,0 21-42,0-2 21,0 1 0,-1-1 1,1 0-1,-1 1 0,1-1 1,-1 1-1,0-1 0,-1 1 1,1 0-1,0 0 0,-1-1 1,0 1-1,0 0 0,0 0 1,0 0-1,0 1 0,0-1 1,-1 0-1,0 1 0,1 0 0,-1-1 1,0 1-1,-6-3 0,1 1 89,0 1 0,0 0-1,0 0 1,-1 1 0,1 0-1,-1 1 1,1 0-1,-1 0 1,-10 0 0,15 2-125,0-1 0,1 1 1,-1 0-1,1 0 1,-1 0-1,1 0 0,-1 1 1,1-1-1,0 1 1,0 0-1,0 0 0,0 0 1,0 0-1,0 1 1,0-1-1,1 1 0,-1-1 1,1 1-1,0 0 1,0 0-1,0 0 0,0 0 1,1 1-1,-1-1 1,1 0-1,-1 1 0,1-1 1,-1 8-1,-2 5-231,1 0-1,0 0 0,2 1 1,-1 0-1,3 27 1,1-23-758,0-1 0,2 0 0,0-1 1,1 1-1,1-1 0,15 33 1,16 19-6391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64 2529,'0'0'22071,"-7"0"-20749,-17 0-228,18 0-88,-2 16 2780,126-15-3767,3 1-214,207-23-1,-327 20 77,0 1 0,-1-1-1,1 1 1,0 0 0,-1-1 0,1 0-1,-1 1 1,1-1 0,-1 1 0,1-1-1,-1 0 1,1 1 0,-1-1 0,1 0-1,-1 1 1,0-1 0,1 0 0,-1 0-1,0 1 1,0-1 0,0 0 0,1 0-1,-1 1 1,0-1 0,0 0 0,0 0-1,0-1 1,-1-24-5341,0 22 2427,1-7-5345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1712,'0'0'9912,"-4"0"-8741,3 0-1051,0-1 0,0 1 0,0 0-1,1 0 1,-1 0 0,0 0 0,0 0 0,0 1 0,1-1 0,-1 0 0,0 0 0,0 0 0,0 1 0,1-1 0,-1 0 0,0 1 0,1-1 0,-1 1 0,0-1 0,1 1-1,-1-1 1,0 1 0,1 0 0,-1-1 0,1 1 0,-1-1 0,0 2 0,-1 28 3067,2-23-3304,0 36 1011,1 200 3064,5-79-4183,5-29-3011,7-1-3716,-8-83 1932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13051,'0'0'9043,"22"24"-7845,3 2-867,-7-9-69,0 2 1,-2 0-1,0 1 0,-1 1 0,20 38 0,-19-25 8,-2 0-1,-1 1 1,-2 0 0,-1 1 0,-2 0-1,-2 0 1,-1 1 0,-1 0-1,-3 0 1,-1 0 0,-5 39-1,-1-19-70,-3 1 0,-2-1-1,-3-1 1,-3 0-1,-2-2 1,-34 71-1,46-109-136,0 0 33,-1-1-1,0-1 0,-17 23 0,18-31-43,5-5-119,2-43-9006,0 15 1483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10162,'0'0'10096,"-9"24"-9374,-1-1-534,2 2-1,1-1 0,0 1 0,2 0 0,1 0 0,-1 50 0,4 77 789,11 322 875,-5-369-1750,-3-56-408,8 58 1,-10-107 202,0 1-1,0 0 0,0-1 0,0 1 1,0 0-1,0 0 0,0-1 1,0 1-1,0 0 0,0-1 1,1 1-1,-1 0 0,0-1 1,1 1-1,-1 0 0,0-1 0,1 1 1,-1-1-1,0 1 0,1-1 1,-1 1-1,1-1 0,0 1 1,-1-1-1,2 1 0,7-14-2792,3-33-2353,-3-2-1188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5217,'0'0'11547,"83"-160"-9755,-19 113-496,9-2-440,10-3-311,8-1-113,-8 4-192,-10 2-160,-9 9-80,-18 10-296,-27 14-825,-1 9-503,-46 19-4801,1 8-129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0 160,'0'0'18292,"55"149"-16348,-9-78-143,0 4-633,9-4-664,0-5-320,-9-11-112,-1-11-72,-8-14-392,0-8-736,9-11-801,-19-8-1895,1-3-2098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9314,'0'0'7827,"4"-26"-6401,0 1-1077,32-133 1430,-24 96 417,5-92 0,-17 186-2106,17 450 601,-16-466-394,-1-9-607,0-1 1,1 1-1,0-1 0,0 0 0,0 1 0,3 5 1,-4-11 161,0-1 0,1 1 1,-1-1-1,0 1 0,1-1 1,-1 1-1,0-1 1,1 1-1,-1-1 0,1 1 1,-1-1-1,1 1 1,-1-1-1,1 0 0,-1 1 1,1-1-1,0 0 1,-1 1-1,1-1 0,-1 0 1,1 0-1,0 0 0,-1 1 1,1-1-1,0 0 1,1-1-315,0 1-1,0-1 1,-1 1 0,1-1 0,0 1 0,0-1 0,-1 0 0,1 0 0,-1 0 0,1 0 0,-1 0 0,1 0 0,1-3 0,15-16-6363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12643,'0'0'7236,"-1"23"-6615,0-9-546,-1-6-44,1 0 0,1 0-1,-1 1 1,1-1 0,1 1-1,0-1 1,0 0 0,0 0-1,1 1 1,1-1 0,-1 0-1,1-1 1,0 1 0,1 0-1,0-1 1,0 0 0,10 12-1,6 4 126,1-1-1,1-1 1,2-1-1,27 18 1,-40-30-167,1-1-1,0 0 1,1-1-1,-1 0 1,1-1 0,0-1-1,1 0 1,-1-1 0,1 0-1,-1-1 1,19 1 0,-30-3 7,-1 0-1,1 0 1,0-1 0,-1 1 0,1 0 0,0-1 0,-1 1 0,1-1 0,-1 1 0,1-1 0,-1 0 0,1 0 0,-1 0 0,1 0-1,-1 0 1,0 0 0,1 0 0,-1 0 0,0 0 0,0-1 0,0 1 0,0-1 0,0 1 0,0 0 0,0-1 0,-1 1 0,1-1 0,0 0-1,-1 1 1,0-1 0,1 0 0,-1 1 0,0-3 0,2-8 11,-1 0 0,-1 0 0,-2-24 0,0 7-3,2 21 15,0-1 0,-1 1 0,0-1 0,-1 1 1,0 0-1,0-1 0,0 1 0,-8-14 0,10 22-20,0 0 0,0 0 1,0 0-1,0 0 0,0 0 0,0 0 0,0 1 0,0-1 1,0 0-1,-1 0 0,1 0 0,0 0 0,0 0 0,0 0 1,0 0-1,0 0 0,0 0 0,0 1 0,-1-1 0,1 0 1,0 0-1,0 0 0,0 0 0,0 0 0,0 0 0,-1 0 1,1 0-1,0 0 0,0 0 0,0 0 0,0 0 0,0 0 1,-1 0-1,1 0 0,0 0 0,0 0 0,0 0 0,0 0 1,0-1-1,-1 1 0,1 0 0,0 0 0,0 0 0,0 0 1,0 0-1,0 0 0,0 0 0,0 0 0,-1 0 0,1-1 1,0 1-1,0 0 0,0 0 0,0 0 0,0 0 1,0 0-1,0 0 0,0-1 0,0 1 0,0 0 0,0 0 1,-1 11-113,8 117 352,6 0-1,31 137 1,-18-120-23,-12-61-63,14 74 457,14 284 1,-42-432-603,0 0 0,-1 0 0,0-1 0,0 1 0,-1 0-1,-1-1 1,-4 14 0,5-20-12,1 1-1,-1-1 0,0 0 1,0 0-1,0 0 0,-1 0 0,1 0 1,-1 0-1,0-1 0,0 1 1,0-1-1,0 0 0,0 1 0,0-1 1,0-1-1,-1 1 0,1-1 1,-1 1-1,1-1 0,-1 0 1,-7 1-1,5-1-28,0 0 0,-1 0 0,1-1 1,0 0-1,0 0 0,0-1 0,0 1 0,0-2 1,0 1-1,0 0 0,0-1 0,0 0 0,0-1 1,1 1-1,-1-1 0,1 0 0,0 0 0,0-1 1,-7-5-1,5 1 10,0 1 0,0-1 0,1 0 0,0-1 0,1 0 0,0 0 0,0 0 0,1 0 0,0-1 0,1 1 0,-3-13 0,1 2 12,1 0 0,1 0-1,0-1 1,2 1 0,0 0 0,2-1 0,0 1 0,1-1 0,1 1 0,8-27 0,-7 33 21,0 1 0,2 0 0,-1 1 0,2-1 0,-1 1 0,2 1 0,0-1 0,0 1 0,1 0 0,0 1 0,1 0 0,0 1 0,0 0 0,1 0 0,0 1 0,15-7 0,5-1 215,47-15 1,-52 22-219,0-1-1,0-2 1,23-14-1,-45 23-143,-1 1 0,0 0-1,0-1 1,-1 0 0,1 0 0,0 0 0,-1 0 0,0 0-1,0 0 1,0-1 0,0 1 0,0-1 0,-1 1 0,1-1-1,0-4 1,6-37-5027,-6 7-2124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12203,'0'0'7425,"13"-21"-7354,1-2-59,10-16 70,54-69 0,-73 102-58,1 0 14,-1 0 0,0 0 0,1 1 0,0-1 0,11-6 0,-15 11-34,-1 0-1,1 0 0,-1 1 0,0-1 1,1 0-1,-1 1 0,1 0 0,-1-1 0,1 1 1,0 0-1,-1 0 0,1 0 0,-1 0 1,1 0-1,-1 0 0,1 0 0,0 0 1,-1 1-1,1-1 0,-1 1 0,1-1 0,-1 1 1,1-1-1,-1 1 0,0 0 0,1 0 1,-1 0-1,0 0 0,0 0 0,1 0 1,-1 0-1,0 0 0,0 0 0,0 0 1,0 1-1,1 1 0,52 92 478,-37-62-179,25 36 0,-35-59-250,1 0-1,0-1 1,0 0-1,1 0 1,0-1 0,1 0-1,16 11 1,-21-17-20,0 1 0,-1-1 0,1 0 0,0 0 1,0-1-1,0 0 0,0 1 0,0-2 0,9 2 1,-12-2-12,0 0 0,-1 0 1,1 0-1,0 0 0,0 0 1,-1-1-1,1 1 1,0-1-1,-1 1 0,1-1 1,0 1-1,-1-1 0,1 0 1,-1 0-1,1 0 0,-1 0 1,1 0-1,-1 0 1,0 0-1,1 0 0,-1-1 1,0 1-1,0-1 0,0 1 1,0 0-1,0-1 0,0 0 1,0 1-1,0-3 1,5-23-126,-1 0 0,-1-1 1,-1 1-1,-3-51 1,0 75 48,1 1-76,-1 0 0,0 0 0,0-1 1,0 1-1,-1 0 0,1 0 0,0-1 0,-1 1 0,0 0 0,1 0 0,-1 0 0,0 0 0,0 0 0,0 0 0,0 0 0,-1 0 0,1 0 0,0 1 0,-3-3 0,2 3-399,0 0 0,0-1 0,0 1 1,0 0-1,0 1 0,0-1 0,-1 0 0,1 1 0,0-1 0,0 1 0,-4-1 0,-5 1-5666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11498,'0'0'6086,"7"24"-5233,28 72-289,-33-93-547,-1 1 0,1-1-1,0 0 1,0 0 0,0 0-1,1 0 1,-1 0 0,0-1-1,1 1 1,0-1 0,0 1-1,0-1 1,0 0 0,0 0-1,0 0 1,0-1 0,0 1-1,1-1 1,-1 0 0,1 0-1,-1 0 1,1 0 0,0 0-1,-1-1 1,1 0 0,-1 0-1,1 0 1,0 0 0,4-1-1,0 1 49,-7 0-54,0-1 1,-1 1 0,1 0 0,0-1-1,-1 1 1,1-1 0,-1 1 0,1-1 0,0 1-1,-1-1 1,1 0 0,-1 1 0,0-1-1,1 0 1,-1 1 0,1-1 0,-1 0 0,0 1-1,0-1 1,1 0 0,-1 0 0,0 1-1,0-1 1,0 0 0,0 0 0,0 1 0,0-2-1,2-23 68,-3 24-58,2-8-6,-1 1-1,0 0 1,-1 0 0,0 0 0,-1 0-1,1 0 1,-2 0 0,-3-10-1,5 16 28,-1 0-1,1-1 0,-1 1 1,0 0-1,1 0 0,-1 0 0,0 0 1,-1 0-1,1 0 0,0 1 0,0-1 1,-1 1-1,1 0 0,-1-1 1,1 1-1,-1 0 0,0 0 0,1 1 1,-1-1-1,0 0 0,1 1 1,-1 0-1,0 0 0,0 0 0,0 0 1,1 0-1,-5 1 0,5-1-29,0 1 0,0 0 0,0 0 0,-1-1-1,1 1 1,1 0 0,-1 1 0,0-1 0,0 0 0,0 0-1,1 1 1,-1-1 0,0 1 0,1 0 0,-1-1 0,1 1 0,0 0-1,0 0 1,0 0 0,0 0 0,0 0 0,0 0 0,0 0-1,0 0 1,1 0 0,-1 0 0,1 1 0,0 2 0,-3 10-171,1 1 0,1 29 0,1-39 90,0 17-542,1-1 0,1 1 0,1-1 0,6 23 0,-4-29-977,0 0 0,1-1 0,12 23 1,25 27-8600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4521,'0'0'17876,"201"-25"-17148,-118 25-400,-1 0-176,-8 3-72,-19 5-80,-19-2-48,-8-1-960,-10-5-945,-18-13-3800,-9-18-64,-18 1-3289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0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9130,'0'0'10506,"27"157"-9330,1-72-687,-1 8-169,1 1-32,-1-3-288,1-12-56,-1-10-889,19-11-1111,-18-20-2697,-1-18-1768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13035,'0'0'6508,"0"27"-5575,9 390 1150,0 108-53,-9-445-1888,9-18-78,-8-68-93,0 1 1,0-1-1,0 1 0,0 0 1,1 0-1,0-1 1,5-7-1,5-16-30,2-19-67,5-24 64,4 0 0,4 2 0,45-90 0,-52 127 87,0 0 0,3 2 1,0 0-1,37-36 0,-49 56-142,0 0 0,1 1 1,0 0-1,1 1 0,0 0 1,1 1-1,-1 1 0,1 0 0,1 1 1,0 0-1,-1 1 0,2 1 1,21-4-1,-35 8-802,6 0 573,-16 16-13500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4673,'0'0'13982,"-14"13"-13598,5-5-337,4-4-14,-1 1 0,1 0 0,-1 0 0,1 0 0,1 1 0,-1 0 0,1 0 0,0 0-1,0 0 1,1 1 0,0-1 0,0 1 0,1 0 0,-1 0 0,1 0 0,-1 14 0,-2 67 1257,11 161 0,-3-229-1198,0 1 1,2-1-1,0 0 0,1-1 0,16 35 1,-19-48-81,-1 0 1,1 0 0,1-1 0,-1 1 0,1-1 0,0 0 0,0 0-1,0 0 1,1 0 0,-1-1 0,1 0 0,0 0 0,1 0 0,-1 0 0,1-1-1,-1 0 1,1 0 0,0 0 0,0-1 0,0 0 0,1 0 0,8 1 0,-12-3-14,0 0 1,0 0 0,0-1-1,-1 1 1,1-1 0,0 1-1,0-1 1,-1 0 0,1 0-1,0 0 1,-1 0-1,1-1 1,-1 1 0,1-1-1,-1 1 1,0-1 0,3-3-1,0 0 1,-1 0 0,0 0-1,-1 0 1,1-1-1,-1 1 1,0-1-1,3-8 1,1-7-20,0 0 1,-2 0-1,4-36 1,-5 26-23,-1 0 0,-2 0 1,-1-1-1,-1 1 1,-2 0-1,-1 0 0,-10-35 1,10 53 62,0 0 1,0 0-1,-2 1 1,0 0-1,0-1 0,-1 2 1,0-1-1,-1 1 1,0 0-1,-1 1 1,0 0-1,-1 0 1,0 1-1,-1 1 0,0-1 1,0 2-1,0-1 1,-24-10-1,28 15 30,0 0 0,0 1 0,-1-1 0,1 1 1,-1 1-1,1-1 0,-1 1 0,0 1 0,0-1 0,1 1 0,-1 1 0,0-1 0,1 1 0,-1 1 0,-12 3 0,15-3-53,0 0-1,1 1 0,-1 0 1,1 0-1,-1 0 0,1 0 1,0 1-1,0-1 0,0 1 1,1 0-1,-1 0 0,1 1 1,0-1-1,0 1 1,1-1-1,-1 1 0,1 0 1,0 0-1,0 0 0,1 0 1,-1 1-1,0 9 0,-1 5-161,0 0 0,2 0 0,0 0-1,3 21 1,-1-33-30,-1 0 0,2 0 0,-1 0 1,1-1-1,1 1 0,-1-1 0,1 1 0,0-1 0,1 0 0,0 0 1,0 0-1,0-1 0,7 8 0,2-2-907,0 0 0,0-2 0,1 1 0,0-1 0,1-1 0,18 8 0,22 2-5554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12243,'0'0'8305,"74"181"-6560,-38-112-649,10 0-712,0-3-240,0-6-144,0-7-656,9-15-1184,0-21-785,-10-15-2696,-8-2-2417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8786,'0'0'8660,"6"27"-6883,4 16-1009,1-2 0,24 56 0,-30-84-590,1 0 0,0 0 0,1 0 0,1-1 0,0 0 0,0-1 0,1 1 0,1-2 0,0 1 1,0-1-1,1-1 0,0 0 0,18 10 0,-26-17-172,0 0 1,0-1 0,0 1-1,0-1 1,0 0-1,0 0 1,1 0-1,-1 0 1,0-1 0,0 0-1,1 1 1,-1-1-1,0 0 1,1 0-1,-1-1 1,0 1 0,6-2-1,-7 1-2,1 0-1,-1-1 0,0 1 1,0-1-1,0 1 0,0-1 0,0 0 1,0 0-1,-1 0 0,1 0 1,0 0-1,-1 0 0,0 0 1,1-1-1,-1 1 0,0 0 1,1-5-1,1-5-9,-1 0-1,0 1 1,-1-1 0,0 0-1,0 0 1,-2 0 0,1 0-1,-5-17 1,3 17-3,-2 0 0,1 0 1,-2 0-1,0 1 0,0-1 0,-1 1 0,0 1 0,-1-1 0,0 1 0,-1 0 0,-12-11 1,15 14 10,-2 1 0,1 0 0,-1 1 1,0 0-1,0 0 0,0 0 1,-1 1-1,0 0 0,0 0 0,0 1 1,0 0-1,0 0 0,-1 1 1,1 0-1,-1 1 0,0 0 1,-10 0-1,17 1-18,0 1 0,0-1 1,0 1-1,0 0 0,0 0 1,0-1-1,0 2 0,1-1 0,-1 0 1,0 0-1,0 0 0,1 1 1,-1-1-1,1 1 0,-1-1 0,1 1 1,0 0-1,-1-1 0,1 1 1,0 0-1,0 0 0,0 0 0,1 0 1,-1 0-1,0 0 0,1 0 1,-1 0-1,1 0 0,0 4 0,-3 10-420,1 0 0,1 31 0,2-36 111,-1-3 79,0 0 0,1-1 0,0 1 0,1-1-1,0 1 1,0-1 0,0 0 0,1 1 0,0-1 0,0 0-1,1-1 1,5 8 0,-3-5-714,1-1 1,0-1-1,0 1 1,0-1-1,12 8 0,33 13-5668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13115,'0'0'5142,"4"26"-4620,0-3-441,-4-11-61,2 0 0,0 0 0,0 0 1,1-1-1,0 1 0,1-1 0,1 0 0,-1 0 0,2 0 0,0-1 0,0 1 0,9 9 0,3 2-9,2-1-1,1-2 0,29 23 0,-39-33-64,1-1 0,0-1 1,0 0-1,0 0 0,1-1 0,0-1 0,0 0 0,26 5 0,-38-10 54,0 1-1,0-1 0,1 0 1,-1 0-1,0 0 0,0 0 0,1 0 1,-1 0-1,0-1 0,0 1 1,1 0-1,-1-1 0,0 1 1,0-1-1,0 1 0,0-1 1,0 0-1,1 1 0,-1-1 0,0 0 1,-1 0-1,1 1 0,0-1 1,0 0-1,0 0 0,1-2 1,-1 0 16,1 0 1,-1 0-1,0-1 1,0 1-1,0 0 1,0-1-1,0 1 1,-1-1-1,1-5 1,-1-2 68,-1 0 1,0 0-1,0 1 0,-1-1 1,0 1-1,-5-13 0,5 18-45,-1-1-1,1 1 0,-1 0 0,0 0 0,-1 0 0,1 0 0,-1 0 1,-4-4-1,7 9-36,1-1 0,-1 1 0,0-1 0,0 1 1,1-1-1,-1 1 0,0-1 0,0 1 1,0-1-1,1 1 0,-1 0 0,0 0 0,0-1 1,0 1-1,0 0 0,0 0 0,1 0 0,-1 0 1,0 0-1,0 0 0,0 0 0,0 0 0,-1 1 1,1 0-9,-1 0 1,1 0-1,-1 0 1,1 0-1,0 1 0,-1-1 1,1 0-1,0 1 1,0-1-1,0 1 1,0 0-1,1-1 1,-1 1-1,0-1 1,0 1-1,0 3 1,-10 34 16,1 0 0,-10 75 0,5 90 444,15-193-418,-7 102 303,-6 241 1438,14-283-1323,4 0 1,2 0 0,18 71 0,-16-105-429,-2 1 0,-2 0 1,2 48-1,-8-85-20,1 0 0,-1 1 0,1-1 0,-1 0 0,1 0 0,-1 0 0,0 0 1,1 0-1,-1 0 0,0 0 0,0 0 0,0 0 0,1 0 0,-1 0 0,0-1 0,0 1 0,-1 0 0,1-1 1,0 1-1,0-1 0,0 1 0,0-1 0,0 1 0,-1-1 0,1 0 0,0 0 0,0 1 0,-1-1 0,1 0 0,0 0 1,0 0-1,-1 0 0,1-1 0,0 1 0,0 0 0,-2-1 0,-3 1 8,0-1 1,0 0-1,0 0 0,1-1 0,-1 1 1,1-1-1,-9-4 0,6 0-18,0 0-1,1 0 1,0-1-1,0 0 1,1 0-1,0-1 1,0 0-1,1 0 1,0 0-1,0-1 1,1 1-1,0-1 1,0 0-1,1 0 1,-3-15-1,0-6-40,1 1 1,1-1-1,0-54 1,4 59 22,1 0 0,2 0 0,0 0 0,1 0 0,2 0 0,1 1 0,17-43 0,-18 54 10,1 0 1,0 1-1,1 0 1,0 0-1,1 0 1,0 1-1,0 1 1,2 0-1,-1 0 1,1 1-1,0 0 1,1 1-1,0 0 1,1 1-1,16-7 1,1 1-117,68-32-528,-89 39-248,1 0 0,-1 0 0,0-1 1,0-1-1,-1 0 0,0 0 1,10-13-1,3-17-7077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11498,'0'0'9264,"7"-23"-9227,27-76 44,-31 91-24,0 1 0,0-1 0,0 1 0,1-1 0,1 1 0,-1 0 0,1 1 0,0-1 0,0 1 0,1 0 0,0 0 0,0 1 0,1 0 0,11-8 0,-15 11-5,-2 1-40,1 0-1,0-1 0,0 1 0,0 0 0,1 0 0,-1 0 1,0 0-1,0 1 0,0-1 0,1 1 0,-1-1 1,0 1-1,1 0 0,-1 0 0,0 0 0,1 0 0,-1 0 1,0 0-1,1 1 0,-1-1 0,0 1 0,0-1 1,1 1-1,-1 0 0,0 0 0,0 0 0,0 0 1,0 1-1,0-1 0,0 0 0,1 2 0,5 5 33,0 0-1,-1 0 0,0 1 0,-1 0 1,7 11-1,-10-15 2,52 86 671,44 66-58,-90-145-607,0 0 0,1 0 0,13 12 0,-19-21-29,0 1-1,0-1 1,1 0 0,-1 0 0,1 0-1,-1-1 1,1 1 0,0-1 0,0-1-1,0 1 1,0 0 0,7 0 0,-11-2-11,1 0 1,-1 0 0,1-1 0,-1 1 0,1 0-1,0-1 1,-1 1 0,0-1 0,1 1 0,-1-1 0,1 0-1,-1 0 1,0 0 0,1 0 0,-1 1 0,0-2-1,0 1 1,0 0 0,0 0 0,0 0 0,0 0-1,0-1 1,0 1 0,0 0 0,-1-1 0,1 1 0,0-1-1,-1 1 1,1-1 0,-1-2 0,10-52 37,-10 49-56,11-171-2517,-11 177 2399,0 0-1,0 0 0,0 0 0,0 0 0,0 0 0,0 0 0,0 0 0,0 0 0,1 0 1,-1 0-1,0 0 0,1 0 0,-1 0 0,1 0 0,-1 0 0,1 0 0,-1 0 0,1 1 1,-1-1-1,1 0 0,0 0 0,0 1 0,-1-1 0,1 0 0,0 1 0,0-1 1,0 1-1,1-2 0,31 1-5873,-25 1 4218,20 2-6968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14011,'0'0'6673,"184"39"-6481,-129-31-192,-10-3-32,-8 1-784,-9-6-784,-10 0-1553,-18-8-1936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11899,'0'0'8433,"211"50"-8433,-110-28-656,-19-6-2384,-18-5-4130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450 151 13571,'0'0'4107,"-3"30"-2662,1-14-1286,-12 210 2800,15-206-2739,1 1 0,1-2 0,0 1 0,2 0 1,0-1-1,1 1 0,1-2 0,0 1 0,2-1 1,0 0-1,1 0 0,1-2 0,1 1 0,0-1 0,17 17 1,-19-23-178,0 0 0,0-1 1,1 0-1,0 0 0,1-2 1,0 1-1,0-1 0,1-1 1,-1 0-1,1-1 0,1 0 1,-1-1-1,1-1 0,-1 0 1,1-1-1,0 0 0,0-1 1,0 0-1,0-1 0,0-1 1,0-1-1,23-4 0,-28 3-29,0-1 0,0 1-1,-1-1 1,0 0 0,0-1 0,0 0-1,0-1 1,-1 1 0,0-1-1,0-1 1,-1 1 0,1-1-1,-1-1 1,-1 1 0,1-1-1,-2 0 1,1 0 0,-1 0 0,0 0-1,0-1 1,-1 0 0,0 0-1,2-14 1,-1 2 22,-1 0 0,0 0 1,-2 0-1,0 0 0,-1-1 0,-1 1 1,-2 0-1,0 0 0,-8-30 0,3 26-42,-2 0-1,0 1 1,-1 0-1,-2 0 1,0 1-1,-2 1 1,0 0 0,-2 1-1,0 1 1,-1 1-1,-1 0 1,-1 1-1,-1 1 1,0 1-1,-1 1 1,0 1-1,-1 1 1,-26-10 0,21 14-250,-1 1 0,0 1 0,0 2 1,-1 1-1,1 1 0,-1 2 1,-36 2-1,29-1-243,-149 2-4751,2 7-5482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11666,'0'0'8970,"-13"33"-8558,-35 111-85,43-127-247,1 0 0,1 0 0,1 1 0,1-1 0,0 0 0,1 1 0,3 18 0,-1-2 55,15 648 1479,-17 570-294,-28-761-942,1-1 30,27 538 1771,12-1028-2079,79 5-20,118 20 1,21 2-44,384-19 55,-65-67 10,-138 6-10,783 12-31,-459 43 76,774-4 21,-1231-1-106,544-19 345,-439-10-360,235-13-40,-322 36-3,728-12 313,-472 16-82,169 0 205,-430 27-45,-92-4-515,-196-18-9,4 1 106,-12-9-1190,-108-85-5535,33 31-4522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7586,'0'0'10092,"12"-1"-8822,49-3 626,-1 3 0,76 8 0,376 26-787,-121-14-1016,-352-16-79,528 29 374,-430-47 608,-91 8-768,66-1 1,164 9-202,490-10 83,55 1-23,-487 10-62,465 11 55,-403-6-59,126 3 65,742 7 167,-1144-25-253,156-30 0,7-1-1,695-49 26,437 39 144,-1123 78 9,-75-3-67,61-24 86,-34 0-269,-242-1 69,-1 0-1,0-1 1,1 1-1,-1 0 1,0 0 0,1 0-1,-1 0 1,0 0 0,0 0-1,0 0 1,0 0 0,0 1-1,0-1 1,0 0-1,0 1 1,0-1 0,-1 1-1,1-1 1,0 1 0,-1-1-1,1 1 1,-1-1 0,0 1-1,0-1 1,1 1 0,-1-1-1,0 1 1,0 0-1,-1 1 1,1 68-118,-2-44 139,2 13-12,-10 679 24,-30-321-137,-1 97 70,27 336 651,0-1 295,5-455-489,0-87-1,8-233-408,0-19 47,1 0 0,10 64 0,-9-58-25,-1-41 25,-15-19 74,-17-7-143,-1 2 1,-1 2 0,-1 1-1,0 2 1,-1 1 0,-64-20-1,51 24 119,-1 1 1,-1 3-1,0 2 0,-97-1 0,144 8-221,-1 0 0,1-1 1,0 1-1,-1-1 0,1 0 0,0 0 1,0 0-1,0 0 0,-7-4 0,-30-27-4611,39 31 4493,-25-24-7493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1 892 11202,'0'0'7999,"36"-8"-7585,3 0-254,-12 3-53,0-1-1,0-1 1,-1-2-1,0 0 1,0-2-1,42-24 0,-11 0-53,64-51-1,-103 72-40,0-2 1,-1 0-1,-1-1 1,0-1-1,-1 0 1,-1-1-1,12-22 0,-20 27 110,0 1-1,-1-1 1,-1 0-1,0-1 1,-1 1-1,-1-1 0,0 1 1,-1-1-1,-1 0 1,0 1-1,-1-1 1,0 0-1,-1 1 0,-1-1 1,-7-24-1,0 10-4,-1 1 0,0 1 0,-3 0 0,0 1 0,-1 0 0,-31-39 0,45 64-114,-22-23 406,22 23-396,1 1 0,0 0 0,-1-1-1,1 1 1,-1 0 0,1-1 0,-1 1 0,1 0 0,0-1 0,-1 1-1,1 0 1,-1 0 0,1 0 0,-1-1 0,1 1 0,-1 0 0,1 0 0,-1 0-1,1 0 1,-1 0 0,0 0 0,1 0 0,-1 0 0,1 0 0,-1 0 0,1 0-1,-1 1 1,1-1 0,-1 0 0,1 0 0,-1 0 0,1 1 0,-1-1 0,1 0-1,0 0 1,-1 1 0,1-1 0,-1 0 0,1 1 0,0-1 0,-1 1-1,1-1 1,0 1 0,-1-1 0,1 0 0,0 1 0,0-1 0,0 1 0,-1-1-1,1 1 1,0-1 0,0 1 0,0-1 0,0 1 0,0-1 0,0 1 0,0 0-1,0 0 1,-4 33 50,2 1 0,1 1 0,4 34 0,-1 12-20,0-33-1,2 0 1,2-1-1,13 54 1,51 139 358,-63-221-327,0 0-1,2 0 1,0-1 0,1-1-1,17 24 1,-24-37-69,0-1 0,0 0 0,0 0 0,0-1 0,1 1 0,-1-1 0,1 1 0,0-1 0,0 0 0,0-1 0,0 1 0,1-1 0,-1 0 0,1 0 1,0 0-1,-1 0 0,1-1 0,0 0 0,0 0 0,0 0 0,0-1 0,0 1 0,0-1 0,0-1 0,0 1 0,0 0 0,-1-1 0,8-2 0,-7 1-13,-1-1 0,1 0 0,-1 0-1,0 0 1,0 0 0,0-1 0,-1 1 0,1-1 0,-1 0 0,0 0 0,0 0-1,0-1 1,0 1 0,-1-1 0,0 1 0,0-1 0,0 0 0,0 0 0,0-5-1,4-10-57,-2-1-1,0 1 0,1-29 0,-2 8-68,-2 0 0,-1 0 0,-2 0-1,-2 0 1,-2 1 0,-21-78 0,17 81 147,10 37-47,4 1-92,31 14-82,1-2-1,1-2 1,0-1 0,0-2-1,1-1 1,0-3 0,75 1-1,-112-5 578,-37-13 347,-4 10-309,39 3-385,0 0 1,-1 0-1,1 0 0,-1 0 0,1 0 0,0 0 0,-1 0 0,1 0 1,-1 1-1,1-1 0,0 0 0,0 1 0,-1-1 0,1 1 1,0 0-1,0-1 0,-1 1 0,1 0 0,0 0 0,0 0 0,0 0 1,0 0-1,0 0 0,-1 2 0,-3 22 36,1-1 0,1 2 0,1-1 1,1 0-1,1 0 0,2 1 0,0-1 0,2 0 0,0 0 0,2-1 1,1 1-1,18 41 0,-19-54-28,0 0 0,0-1 0,1 1 0,1-2 0,0 1 0,1-1 0,0 0 0,0-1 0,17 12 1,-21-16-35,1-1 1,1-1 0,-1 1-1,0-1 1,1 0-1,0 0 1,0-1 0,0 0-1,0-1 1,0 1 0,0-1-1,0 0 1,0-1 0,1 0-1,-1 0 1,0 0 0,0-1-1,14-3 1,-16 2-4,0-1 1,0 1-1,0-1 1,-1 0-1,1 0 1,-1 0-1,0-1 0,1 0 1,-1 0-1,-1 0 1,1 0-1,-1 0 1,0-1-1,0 1 1,0-1-1,0 0 1,-1 0-1,0 0 0,0 0 1,0-1-1,-1 1 1,1 0-1,-1-7 1,4-15-73,-1 0 1,-1-1 0,-2-33-1,-1 40 14,-1-1 0,0 1 0,-2 0 0,0 0 0,-2 0 0,0 0 0,-2 0 0,0 1 1,-1 0-1,-16-29 0,11 23 58,10 19 28,0 0-1,-1 0 1,0 0-1,0 0 1,-1 1-1,-5-7 1,23 24-56,1 0 0,0-1 1,1 0-1,0-1 0,1-1 0,18 7 0,-6-8-190,1-1-1,1-1 1,-1-2-1,0-1 1,43-2-1,-72-1 250,0 1-1,0-1 1,0 0-1,1 1 0,-1-1 1,0 0-1,0 1 1,0-1-1,0 0 1,0 0-1,0 1 0,0-1 1,0 0-1,0 1 1,-1-1-1,1 0 1,0 1-1,0-1 0,-1 0 1,1 1-1,-1-2 1,-2 0 44,0-1 1,0 1 0,-1 0 0,1 1-1,0-1 1,-1 0 0,1 1-1,-1 0 1,0 0 0,1 0 0,-1 0-1,-5 0 1,7 4-58,1-1 0,0 1 1,0 0-1,0-1 0,0 1 0,0 0 0,0 0 1,0 5-1,-2 31-21,1 1 0,7 74 0,-4-106 10,1 1 0,0 0 1,0-1-1,0 1 1,1-1-1,0 0 1,1 0-1,0 0 1,0 0-1,1 0 1,0-1-1,0 0 0,0 0 1,1 0-1,0-1 1,1 0-1,-1 0 1,1-1-1,1 0 1,-1 0-1,0 0 0,1-1 1,0 0-1,0 0 1,0-1-1,1 0 1,-1-1-1,18 3 1,-12-3-14,0-1 1,0 0-1,0-1 1,0-1-1,0 0 1,0-1-1,0-1 1,13-3-1,-18 2-14,0 1-1,0-1 0,0-1 0,0 0 0,-1 0 0,0 0 1,0-1-1,0 0 0,-1-1 0,0 0 0,0 0 0,8-12 0,-8 10 8,-1 0-1,0-1 0,-1 1 0,0-1 1,0-1-1,-1 1 0,-1-1 0,4-16 0,-3 1 78,-1 0-1,-1-41 0,5 74 141,8 70 25,-12-58-158,0 0 0,1 0-1,13 36 1,-9-37-47,0 0 0,2-1 1,0 0-1,1-1 0,1 0 0,0-1 1,1 0-1,1-1 0,0 0 0,18 13 0,-21-19-14,0-1-1,0 0 0,0-1 1,1 0-1,0-1 0,0-1 0,0 1 1,0-2-1,1 0 0,0 0 0,0-1 1,-1-1-1,1 0 0,0-1 0,0 0 1,20-4-1,-30 4-7,0-1 0,1 0 0,-1 0 0,0 0 1,0 0-1,0-1 0,0 1 0,0-1 0,0 0 0,0 0 0,0 0 0,-1 0 0,1 0 0,-1-1 1,0 1-1,0-1 0,4-4 0,-3 1-4,0 1 1,0-1-1,-1 0 1,0 0-1,0 0 1,0-1 0,-1 1-1,2-13 1,-2 6-2,-1 1 0,-1-1 0,1 1 0,-2-1 0,0 1 0,0 0 0,-1 0 0,-1 0 0,-8-20 0,-3 5-20,-2 0 1,-1 1-1,-1 1 0,-1 1 1,-43-40-1,24 29 5,-1 2-1,-79-48 1,112 75 118,-1 1 1,0 1 0,0 0-1,0 0 1,-1 0-1,0 1 1,1 0-1,-1 1 1,0 0-1,0 0 1,0 1 0,-1 0-1,1 0 1,-17 2-1,24 0-65,0 0-1,1 1 0,-1-1 0,1 0 1,-1 0-1,1 1 0,0-1 1,-1 0-1,1 1 0,0 0 1,0-1-1,0 1 0,0 0 1,0-1-1,1 1 0,-1 0 1,0 0-1,1 0 0,0 0 1,-1-1-1,1 1 0,0 0 1,0 0-1,0 0 0,0 0 1,0 0-1,1 2 0,-1 6 38,0-1-1,1 1 0,1-1 0,3 15 1,0-11 16,1-1 1,0 1 0,1-1 0,1 0 0,-1-1-1,2 0 1,0 0 0,0-1 0,1 0-1,0 0 1,1-1 0,-1-1 0,25 14-1,-10-7-35,0-1 0,1-2 0,0-1 0,1-1 0,53 13 0,-50-17-44,-1-2 1,1 0-1,51-2 0,-69-2-132,1-1-1,-1-1 1,1 0-1,-1 0 1,0-1 0,0-1-1,0 0 1,-1 0-1,1-2 1,-1 1-1,17-13 1,0-4-2164,-2-1-1,35-39 1,-29 17-5646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5881,'0'0'11955,"46"168"-11563,-28-94-200,0 3-88,-9-11-88,10-11 48,-19-17-64,9-13-400,-9-19-752,0-39-2265,0-17 320,0-8-2248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9130,'0'0'12245,"-12"25"-11935,2-5-207,3-9-28,1 0 0,0 0 1,1 1-1,0 0 0,1 0 1,0 1-1,1-1 0,0 1 1,1 0-1,1-1 0,0 1 1,0 0-1,2 17 0,4-9 48,-1-1 0,2 0 0,1 0 0,1-1 0,0 1 0,1-2 0,1 1 0,1-2 0,1 1 0,0-1 0,28 29-1,-28-35-128,-1-1 0,1 1 0,1-2-1,0 0 1,0 0 0,1-1-1,0-1 1,0-1 0,0 1 0,1-2-1,0 0 1,1-1 0,-1-1-1,0 0 1,1-1 0,17 0 0,-29-2-29,0 0 1,0 0-1,-1 0 1,1 0-1,0-1 1,0 1-1,0-1 1,-1 0-1,1 0 1,0-1-1,-1 1 1,1-1-1,-1 0 1,1 0-1,-1 0 1,0 0-1,0-1 1,0 1-1,0-1 1,0 1-1,-1-1 1,1 0-1,-1 0 1,0-1-1,0 1 1,0 0-1,0-1 1,0 1-1,1-7 1,1-6-25,-1 0 0,-1-1 1,0 1-1,-1-1 0,-3-28 0,2 12 117,-1 19-44,-1 0 1,0-1-1,0 1 1,-2 0-1,0 0 1,0 0-1,-13-25 1,9 20-26,18 110-389,52 160 969,-8-36-148,-36-136-291,120 482 441,-128-525-587,-1 1-1,-2 0 1,-2 0-1,1 55 1,-6-90 4,0 0 1,-1 0 0,1 1-1,0-1 1,-1 0 0,1 0 0,-1 0-1,0 0 1,0 0 0,0 0 0,0 0-1,0 0 1,0-1 0,0 1 0,-1 0-1,1-1 1,0 1 0,-1 0 0,0-1-1,1 0 1,-1 1 0,0-1 0,0 0-1,0 0 1,1 0 0,-1 0 0,0 0-1,0-1 1,-1 1 0,1 0 0,0-1-1,0 0 1,-3 1 0,-1 0-20,-1-1 0,0 0 0,0 0 1,0 0-1,0-1 0,0 0 0,0 0 0,0-1 1,-12-4-1,9 1 15,0-1 0,0 0-1,0 0 1,1-1 0,0-1 0,0 1 0,1-1 0,0-1 0,0 0 0,1 0 0,0 0 0,-10-19 0,2 0 21,0-2 1,2 0-1,-12-43 1,15 35 24,3-1 1,1 0-1,1 1 1,3-2-1,4-75 1,-2 106-22,1-1 1,0 0 0,0 1-1,1 0 1,1-1 0,-1 1-1,1 0 1,1 0 0,0 0-1,0 0 1,1 1 0,0 0-1,0 0 1,1 0 0,0 1-1,0-1 1,1 1-1,0 1 1,0-1 0,1 1-1,-1 1 1,1-1 0,1 2-1,8-6 1,38-14-103,-24 11-155,51-29 0,-69 33-760,0 0 0,-1-1-1,19-19 1,6-9-5396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1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10162,'0'0'7219,"0"-4"-6784,0 1-284,0 0 1,-1 1 0,1-1-1,1 1 1,-1-1-1,0 1 1,0-1-1,1 1 1,0-1 0,-1 1-1,1-1 1,0 1-1,0 0 1,0-1-1,1 1 1,-1 0 0,1 0-1,-1 0 1,1 0-1,-1 0 1,1 0-1,0 0 1,0 1 0,0-1-1,3-1 1,2-2-54,1 0 1,1 0-1,-1 1 1,0 0-1,1 1 1,10-3-1,-16 5-96,0 0-1,0 1 0,0-1 1,0 1-1,0 0 0,0 0 1,0 0-1,-1 0 0,1 0 1,0 1-1,0-1 0,0 1 1,0 0-1,0 0 0,0 0 1,-1 0-1,1 0 0,0 1 1,-1-1-1,0 1 0,1 0 0,-1 0 1,0 0-1,3 2 0,14 21 322,28 46-1,-37-52-201,2-1 0,0 0 0,0-1 0,2 0 0,0-1 0,29 25-1,-38-38-99,0 0 0,-1 0 0,1 0 0,1-1 0,-1 0-1,0 0 1,1 0 0,-1-1 0,1 0 0,-1 0 0,1 0-1,6-1 1,-10 0-9,1 0-1,0 0 1,-1 0 0,1 0-1,-1-1 1,1 0 0,-1 1 0,1-1-1,-1 0 1,1 0 0,-1 0-1,0 0 1,1-1 0,-1 1-1,0-1 1,0 1 0,0-1-1,0 0 1,0 0 0,-1 0-1,1 0 1,-1 0 0,1 0-1,-1 0 1,1 0 0,-1-1-1,1-3 1,5-22-1,-1 1-1,-2-1 1,-1 0 0,-1 0-1,-3-53 1,0 30-179,0 34 272,-2 14-1457,-2 28-3849,5 6-1801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13915,'0'0'11168,"17"1"-10760,147 18 916,-77-6-1591,93 1-1,-179-58-7725,-1 19 1164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9722,'0'0'11377,"35"9"-10514,113 32-331,-131-36-415,-1 0-1,0 2 1,-1 0 0,20 11-1,-27-12-32,0 0 0,-1 0 0,0 0 0,0 1 0,10 13 0,-13-15 18,-1 0 0,0 0 0,0 0 0,0 0 0,0 0 0,-1 1 0,0-1 0,0 1-1,0 0 1,-1-1 0,0 1 0,0 0 0,0 0 0,-1 0 0,0 10 0,-1-6 77,-1 0 1,0 0-1,-1 0 1,0-1-1,0 1 1,-1-1-1,-1 1 1,-7 11-1,-7 8 173,-2-1 0,-2-1 0,0 0 0,-29 24 0,27-25-154,20-19-175,-1 0 0,0-1 0,0 0 0,0 0 0,0-1 0,-1 1 0,0-1-1,0-1 1,-13 7 0,18-11-592,10-1-1445,0 0 1094,-1 0 1,1-1 0,-1 0 0,1 0-1,-1-1 1,0 0 0,0 0-1,9-6 1,11-5-3436,10-3-2293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13259,'0'0'8647,"-2"31"-7679,1-12-833,-1 7 3,1 1 0,2-1-1,0 1 1,2-1 0,0 0-1,13 44 1,-7-44 6,0-1-1,2 1 1,1-2-1,1 1 1,1-2 0,1 0-1,0 0 1,31 31-1,-37-44-128,0-1-1,1-1 0,0 1 0,0-2 0,1 1 1,0-1-1,1-1 0,-1 0 0,1-1 1,0 0-1,0-1 0,1 0 0,0-1 1,-1 0-1,1-1 0,0 0 0,0-1 0,0-1 1,0 0-1,13-2 0,-20 1-13,0 0 1,0-1-1,-1 1 1,1-1-1,0 0 0,-1-1 1,0 1-1,1-1 0,-1 0 1,0-1-1,-1 1 0,1-1 1,0 0-1,4-6 0,-2 2-5,-1 0 0,0-1 0,-1 0 0,0 0 0,0 0 0,-1 0-1,6-19 1,-5 9 0,0-1-1,-2 1 0,0-1 1,-2 0-1,0 1 0,-1-1 1,-1 0-1,-4-27 0,1 33 10,-1-1 0,0 1 0,-1 0 0,0 0-1,-1 0 1,-1 1 0,0 0 0,-1 1 0,0 0-1,-1 0 1,-16-14 0,8 9 17,0 0 0,-2 2 1,0 0-1,-1 1 0,0 1 1,-27-11-1,41 20-13,1 1 1,-1 1 0,0-1-1,0 1 1,0 1 0,0-1-1,0 1 1,-1 0-1,1 1 1,0 0 0,0 0-1,-1 0 1,1 1-1,0 0 1,0 1 0,-7 2-1,9-2-62,0 1 0,0-1 0,1 1 0,-1 1 0,1-1 0,0 1 0,0-1 0,1 1 1,-1 0-1,1 0 0,-1 1 0,1-1 0,1 1 0,-1 0 0,1-1 0,-1 1 0,1 0 0,1 1 0,-1-1 0,1 0 0,0 0 0,-1 8 0,-1 14-1294,0 51 1,6-3-3301,5 1-4255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11546,'0'0'8310,"23"-19"-8066,74-66-137,-92 81-90,0 0-1,-1 0 1,1-1-1,-1 0 1,0 0-1,0 0 1,0 0 0,-1-1-1,0 0 1,0 1-1,0-1 1,-1 0-1,0 0 1,0-1 0,-1 1-1,1 0 1,-1-1-1,0 1 1,-1 0-1,0-1 1,0 1-1,0-1 1,-2-7 0,1-18 150,0 22-63,0-1 0,-1 1 0,0 0-1,-1-1 1,-7-18 0,6 20-121,1-1 1,0 0-1,0 0 0,1 0 1,-1-19-1,4 29-4,0 0-1,1 0 1,-1 0 0,0 0-1,1 0 1,-1 0-1,0 0 1,1 1-1,-1-1 1,0 0 0,0 1-1,1-1 1,-1 1-1,0-1 1,1 2-1,11 7 35,0 1 0,-1 0 0,0 1 0,-1 0 0,0 1 0,-1 0 0,-1 1 0,16 25 0,-8-8 33,-2 1 0,-1 0 0,12 39 0,-18-45-105,-2 0 0,-1 1 1,0-1-1,-2 1 0,-1 33 0,-2-58 67,0 0-1,0 0 1,0 0-1,0 0 1,0 0-1,0 0 0,0-1 1,-1 1-1,1 0 1,0 0-1,-1 0 0,1 0 1,0-1-1,-1 1 1,1 0-1,-1 0 0,0-1 1,1 1-1,-1 0 1,1-1-1,-1 1 0,0 0 1,0-1-1,1 1 1,-1-1-1,0 1 1,0-1-1,0 0 0,1 1 1,-1-1-1,-1 1 1,-32 0 386,20-1-297,14 0-90,-1 0 0,1-1 0,-1 1 0,1 0 0,-1 0 0,1 0 0,0 0 0,-1 0 0,1 0 0,-1-1 0,1 1 0,-1 0 0,1 0 0,0 0 0,-1-1 0,1 1 0,0 0 0,-1-1 0,1 1 0,0 0 0,0-1 0,-1 1 0,1 0 0,0-1 0,0 1 0,-1-1 0,1 1 0,0-1 0,0 1 0,0 0 0,0-1 0,0 1 0,0-1 0,0 1 0,0-1 0,0 1 0,0-1 0,0 1 0,0 0 0,0-1 0,0 1 0,0-1 0,0 1 0,0-1 0,0 1 0,1 0 0,-1-1 0,0 1 0,0-1 0,1 1 1,-1 0-1,0-1 0,0 1 0,1 0 0,-1-1 0,0 1 0,1 0 0,-1 0 0,1-1 0,-1 1 0,11-7 7,-1 0 1,1 1 0,-1 1-1,2 0 1,-1 0-1,19-4 1,10-5 92,43-18 80,98-42 110,-162 64-269,-1 0 1,1-2 0,-2 0-1,0 0 1,0-2 0,27-29-1,-41 40-1,0-1 0,0 0 0,-1 0 0,0 0-1,1 0 1,-2 0 0,1 0 0,0 0 0,-1-1 0,0 1 0,0-1-1,0 1 1,0-1 0,-1 1 0,0-1 0,0 1 0,0-1 0,0 1-1,-1-1 1,0 1 0,0-1 0,0 1 0,0-1 0,-1 1-1,0 0 1,0 0 0,0 0 0,0 0 0,0 0 0,-1 0 0,0 1-1,0-1 1,0 1 0,0 0 0,0 0 0,-1 0 0,-7-5-1,4 5 135,-1 0-1,1 0 1,-1 0-1,1 1 0,-1 1 1,0-1-1,0 1 0,0 1 1,0-1-1,0 1 1,-10 2-1,15-2-102,0 1-1,-1 0 1,1 0 0,0 0-1,0 0 1,0 0 0,0 1-1,0-1 1,0 1 0,0 0-1,0 0 1,1 0 0,-1 0-1,1 0 1,0 1 0,-1-1-1,1 1 1,0-1 0,0 1-1,1 0 1,-1 0 0,0 0-1,1 0 1,0 0 0,0 0-1,0 0 1,0 0 0,-1 6-1,0 6 32,1 0 1,0 0-1,1 0 0,0 1 0,1-1 1,1 0-1,1 0 0,0 0 0,1-1 1,0 1-1,1-1 0,1 0 0,0 0 1,10 17-1,-2-10-126,0-1-1,2 0 1,0-1-1,1 0 1,1-1-1,0-2 1,40 29-1,-43-35-185,0-1 0,0-1 0,1 0 0,0-1 0,0-1-1,28 7 1,-9-6-1961,1-1 0,39 0 0,9-4-7498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12899,'0'0'9019,"-2"27"-7945,-1 35-615,2 0 1,10 76 0,9-16-87,9 59-410,7 265 1,-34-481-132,1-1 0,2 1-1,2 0 1,0 0 0,18-54 0,-10 47 255,3 1 1,1 1-1,1 1 0,3 0 0,31-44 0,-44 71-247,1 1 1,0 0-1,1 0 1,0 1 0,0 1-1,1 0 1,0 0-1,1 1 1,0 0-1,0 1 1,1 0-1,0 1 1,0 1 0,0 0-1,1 1 1,-1 0-1,1 1 1,0 1-1,0 0 1,16 0-1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7178,'0'0'13370,"110"201"-11337,-55-130-745,0-2-712,0-9-376,0-7-200,0-12-256,-9-8-1064,-9-8-1513,-1-12-3272,-17-4-2337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8970,'0'0'11193,"20"27"-10097,65 85-104,-71-93-658,1-2 0,1 0 0,22 20 0,-33-33-293,1 0 0,-1-1 0,1 1 0,0-1 1,0 0-1,0 0 0,0-1 0,1 0 0,-1 0 0,1 0 0,-1-1 0,9 1 0,-13-2-38,0 0 0,0-1 0,0 1 0,0 0-1,0-1 1,0 1 0,0-1 0,0 1 0,-1-1 0,1 0 0,0 0 0,0 0-1,-1 0 1,1 0 0,0 0 0,-1-1 0,1 1 0,-1 0 0,1-1-1,-1 1 1,0-1 0,0 0 0,0 1 0,0-1 0,0 0 0,0 0 0,0 0-1,0 1 1,-1-1 0,1 0 0,-1 0 0,1 0 0,-1 0 0,0 0-1,0 0 1,0-4 0,1-7-33,-1 0 0,0 0 0,-1 0 0,-3-20 0,0 18-15,-1-1 1,0 1-1,-1 0 0,0 0 1,-1 1-1,-1 0 0,0 0 1,-1 0-1,-1 1 0,0 1 1,0 0-1,-1 0 0,-1 1 1,0 0-1,-17-11 0,27 21 70,-1-1 0,1 0 0,-1 1 1,1-1-1,-1 1 0,0 0 0,0 0 0,0 0 0,0 0 0,0 0 0,0 1 0,0-1 0,0 1 0,0 0 0,0 0 0,0 0 0,0 0 0,-6 2 0,6-1-14,1 0 0,0 0 0,-1 1 0,1-1 0,0 1 0,-1 0-1,1 0 1,0 0 0,0 0 0,1 0 0,-1 0 0,0 0 0,1 0 0,-1 1 0,1-1-1,-2 6 1,-1 2-145,1 0 1,0 1-1,1-1 0,0 1 0,1-1 0,0 1 0,1 0 1,0-1-1,3 20 0,-1-19-478,0 0 0,1 0 0,1 0-1,5 11 1,15 19-4294,11-4-3315</inkml:trace>
  <inkml:trace contextRef="#ctx0" brushRef="#br0" timeOffset="1">514 88 13755,'0'0'9986,"-18"193"-9946,18-127-40,-9-3-1640,9 6-2193,0-14-1912,0-19-5498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11763,'0'0'8221,"-3"24"-7574,-7 122 200,7 0 1,19 165-1,-13-272-721,12 224 196,-15-256-329,0-6-4,-1 1 0,1 0 0,0-1 0,0 1 0,0 0 0,0-1 0,1 1 0,-1-1-1,0 1 1,1 0 0,-1-1 0,1 1 0,-1-1 0,1 1 0,0-1 0,0 1 0,0-1 0,1 2 0,1-10-735,11-51 725,4 0-1,2 1 1,53-106 0,-59 137 156,1 0 0,2 1 1,0 0-1,2 1 0,0 2 1,2 0-1,0 1 0,2 0 1,0 2-1,28-17 0,-3 11 116,-44 23-426,-1 0 0,0 1-1,1 0 1,-1 0 0,1 0-1,0 0 1,-1 1-1,1-1 1,0 1 0,-1 0-1,1 0 1,4 1 0,-6 20-7558,-2-2 1347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 3449,'0'0'11480,"17"-3"-10698,-3 0-612,-5 0-85,0 1 0,1 0 0,-1 1 0,0 0-1,1 0 1,-1 1 0,0 0 0,1 1 0,-1 0-1,14 4 1,-1 2 65,1 1 0,26 14 0,-40-18-134,-1 1 0,0 0 0,0 1 0,0-1 0,-1 1 1,1 1-1,-1 0 0,8 11 0,-13-17 11,-1 1-1,0-1 1,0 1-1,0 0 1,0 0-1,0-1 1,-1 1-1,1 0 1,0 0-1,-1 0 1,1 0-1,-1 0 1,0 0-1,0 0 1,0 0-1,0 0 1,0 0-1,0 0 1,0 0-1,-1 0 1,1 0-1,-1 0 1,1-1-1,-2 4 1,0-1 9,-1-1 1,0 1 0,1-1-1,-1 1 1,-1-1 0,1 0-1,0 0 1,-1 0 0,1-1-1,-7 4 1,-9 4 25,0-1 0,-1-1 0,-29 8 1,46-15-64,-15 5 367,0-1 0,0-1 0,0-1 1,-31 2-1,63 7 36,50 16-274,-19-9 27,45 27 1,-79-40-103,0 1-1,0 0 1,-1 1 0,0 0 0,-1 1 0,1 0 0,-2 1 0,1-1-1,7 13 1,-14-18 10,0 0-1,0 0 0,0 0 0,-1 0 0,1 0 0,-1 0 1,0 1-1,0-1 0,-1 0 0,1 0 0,-1 1 1,0-1-1,0 1 0,0-1 0,-1 0 0,0 0 1,0 1-1,0-1 0,0 0 0,0 0 0,-1 0 0,0 0 1,0 0-1,0 0 0,0 0 0,-1-1 0,1 1 1,-1-1-1,0 0 0,0 0 0,0 0 0,0 0 0,-1 0 1,-6 4-1,-8 1-18,0-1 0,0-1 0,-1 0 1,0-1-1,0-1 0,0-1 0,-31 1 0,21-3-37,-1-1 0,0-1-1,0-2 1,-33-7 0,38 3-87,1 0 1,-37-17 0,60 24 19,1 0 1,-1 0-1,1 0 0,-1 0 0,1 0 0,0 0 1,-1-1-1,1 1 0,-1 0 0,1 0 0,0-1 1,-1 1-1,1 0 0,0 0 0,-1-1 0,1 1 1,0 0-1,-1-1 0,1 1 0,0-1 0,0 1 1,0 0-1,-1-1 0,1 1 0,0-1 0,0 1 1,0-1-1,0 1 0,0 0 0,-1-1 0,1 1 0,0-2 1,12-8-2121,27-4-2758,-36 13 4154,41-12-5980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12995,'0'0'7641,"55"148"-5432,-28-79-513,10-3-912,9-8-560,-10-9-224,1-13-584,0-11-960,8-14-2233,-8-9-2176,-9-2-4921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11450,'0'0'10993,"5"-26"-10484,13-84-204,-13 76-8,-1 12 893,-5 28 302,-2 46-298,-3 82 180,1-81-1192,3-1-1,7 78 1,-5-128-347,1 1 0,-1-1 1,0 1-1,1-1 0,0 0 1,-1 1-1,1-1 0,0 1 0,0-1 1,1 0-1,-1 0 0,0 0 0,1 0 1,-1 0-1,1 0 0,-1 0 0,1 0 1,0-1-1,0 1 0,2 1 1,15 2-5186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103 342 12187,'0'0'9690,"-5"25"-9172,-5 42-93,3 0 0,3 98-1,7-125-371,2 1-1,3-1 1,0 0-1,20 51 1,-24-82-474,0-11-389,-2-18-114,-5-28 90,-3 0 1,-2 1 0,-1 0-1,-3 1 1,-19-49 0,-23-97 496,48 165 618,2-1 1,1 1 0,1-1 0,2 1 0,2-34 0,0 54-181,0 1 1,0-1 0,0 1-1,1-1 1,0 1 0,0 0-1,0 0 1,1 0 0,0 0-1,0 1 1,0 0 0,1 0-1,0 0 1,0 0 0,0 1-1,1-1 1,-1 1 0,1 1-1,0-1 1,0 1 0,12-4-1,13-6 145,1 2 0,-1 1 0,38-6 0,-35 10-655,1 2 0,58-1 0,-92 5 283,0 0 0,-1 0 0,1 0 0,0 0 0,0 0 0,-1 0 0,1 0 0,0 0 0,0 1 0,-1-1 0,1 0 0,0 0 0,0 1 0,-1-1 1,1 0-1,0 1 0,-1-1 0,1 1 0,-1-1 0,1 1 0,0-1 0,-1 1 0,1-1 0,-1 1 0,0 0 0,1-1 0,-1 1 0,1 0 0,-1 0 0,1 24-4873,-1-11 2830,0 16-2815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12427,'0'0'7849,"156"91"-7217,-101-69-528,0-6-104,0-2-1200,9-9-1432,-18-5-2289,-9 0-2129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7986,'0'0'7879,"0"27"-5748,0-6-1689,-1-2-89,1 0 1,1 0-1,1 0 0,0 0 1,1 0-1,2 0 0,11 33 1,-5-24 98,2-2 1,0 1-1,2-2 1,1 0 0,29 35-1,-38-51-409,1 0-1,0-1 0,0-1 0,0 1 1,1-1-1,0 0 0,0-1 1,1 0-1,0-1 0,0 0 0,0 0 1,1-1-1,-1-1 0,1 0 0,0 0 1,0-1-1,18 2 0,-25-4-51,-1 0 0,1 0-1,-1-1 1,1 1 0,-1-1 0,1 0-1,-1 0 1,0 0 0,1-1-1,-1 1 1,0-1 0,0 1-1,0-1 1,0 0 0,0 0 0,-1 0-1,1-1 1,-1 1 0,3-4-1,-1 1-11,0-1 0,0 0 0,-1 0 0,0-1 0,0 1 0,-1-1 0,0 1 0,0-1 0,1-8 0,1-14-95,-1 0 0,-2-1 0,-4-46 0,3 71 96,-4-17-18,0-1-1,-1 1 1,-1 0 0,-2 0-1,0 1 1,-1 0-1,-1 1 1,-1-1 0,0 2-1,-2 0 1,0 0 0,-1 1-1,-1 1 1,-1 0-1,0 2 1,-1-1 0,-28-18-1,42 32 69,0 0 1,-1 0-1,1 0 0,-1 0 0,1 1 0,-1 0 0,0-1 1,1 1-1,-1 0 0,0 1 0,0-1 0,0 1 0,0 0 1,-5 0-1,7 0-30,0 1 0,0-1 0,1 1 0,-1 0 0,0 0 0,0-1 1,1 1-1,-1 0 0,1 1 0,-1-1 0,1 0 0,-1 0 0,1 1 1,0-1-1,-1 1 0,1-1 0,0 1 0,0-1 0,0 1 0,0 0 0,1-1 1,-1 1-1,0 0 0,1 0 0,-1 0 0,1-1 0,-1 3 0,-3 15-338,1 0 0,0 0 0,1 1-1,2-1 1,-1 0 0,2 1-1,1-1 1,0 0 0,2 0-1,0 0 1,12 33 0,-7-34-860,2 1 0,0-1 0,1-1 0,1 0 0,27 27 0,13-2-4212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65 135 1016,'0'0'14887,"-2"36"-13456,0 7-1041,-2 198 881,6-177-1231,3 1 0,3-1 1,2 0-1,29 95 0,-24-129-1678,-14-30 1574,-1 0 0,0 0 0,1 0 0,-1 0 0,0 0 0,0 0 0,1 0 0,-1 0 0,0 0 1,0 0-1,1 0 0,-1 0 0,0 0 0,0 0 0,1 0 0,-1 0 0,0 0 0,0 0 0,1 0 0,-1-1 0,0 1 0,0 0 0,1 0 0,-1 0 0,0 0 1,0-1-1,0 1 0,0 0 0,1 0 0,-1 0 0,0-1 0,0 1 0,0 0 0,0 0 0,0-1 0,0 1 0,0 0 0,1 0 0,-1-1 0,0 1 0,0 0 1,0-1-1,0 1 0,0 0 0,0 0 0,0-1 0,0 1 0,-1 0 0,1-1 0,3-64-4878,-3 59 4913,-10-223-7367,3 175 7655,-2 0 0,-20-64 0,2 32 1654,-28-111 5072,52 182-5981,0-1 0,1 0 0,1-20 0,21 35-719,-15 1-275,1 1-1,-1 0 0,1 0 1,-1 0-1,1 0 1,-1 1-1,0 0 1,0 0-1,0 0 1,0 1-1,0 0 1,0 0-1,-1 0 0,1 0 1,-1 1-1,0 0 1,0 0-1,0 0 1,0 0-1,-1 0 1,5 8-1,-3-2-104,0-1 1,0 1-1,-1-1 1,0 1-1,-1 1 1,0-1-1,0 0 1,-2 1-1,1-1 0,0 19 1,-2-19-214,0 1 186,1 0-1,-2 0 1,1-1-1,-2 1 1,1 0-1,-2-1 1,1 1 0,-7 16-1,2-13 155,3-8 95,1 0 0,0 1 1,0-1-1,1 1 0,0-1 0,0 1 1,-1 8-1,4-14-72,0 0 0,0 0 0,0 0 0,1 0-1,-1 0 1,0 0 0,0-1 0,1 1 0,-1-1 0,1 1 0,-1-1 0,0 1 0,1-1 0,-1 0 0,1 1 0,-1-1-1,1 0 1,2 0 0,31 3 44,-34-3-78,29-1 73,-25 0-54,1 1 1,0-1 0,0 1-1,0 1 1,0-1 0,0 1-1,0 0 1,9 3 0,-13-2 132,-1 0 1,1 1-1,0 0 1,-1-1-1,0 1 1,1 0-1,-1 0 0,0-1 1,0 1-1,-1 0 1,1 0-1,-1 0 1,1 0-1,-1 0 1,0 4-1,0-1 92,4 24 812,51 301 3393,-53-322-4455,1 0 1,0 0-1,0 0 0,1 0 1,1-1-1,-1 0 1,11 14-1,-13-19-87,1 0 1,-1 0-1,1-1 1,0 1-1,0 0 1,0-1 0,0 0-1,0 0 1,0 0-1,1 0 1,-1 0-1,1-1 1,0 1-1,-1-1 1,1 0-1,0 0 1,-1-1-1,1 1 1,0-1-1,0 1 1,5-2-1,-7 1-26,0 0-1,0 0 0,0-1 0,-1 1 0,1-1 0,0 1 0,0-1 1,-1 0-1,1 0 0,0 0 0,-1 0 0,1 0 0,-1 0 1,1 0-1,-1 0 0,3-3 0,15-20-1613,-2 0 0,0-1 0,15-32 0,-1-17-3888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8450,'0'0'8902,"-6"31"-6769,0 1-1573,-2 4 98,1 0 0,3 0 1,-1 57-1,5-69-468,1-1 0,1 1 0,1-1-1,1 0 1,1 0 0,1 0 0,1-1-1,1 0 1,1 0 0,1-1 0,1 0 0,25 36-1,-31-52-325,0 1 0,0-1-1,0-1 1,1 1 0,0-1-1,0 0 1,0 0 0,0 0-1,1-1 1,0 0 0,-1 0-1,1-1 1,0 0 0,0 0-1,0-1 1,0 0-1,1 0 1,-1 0 0,0-1-1,11-1 1,-16 0-23,1 1 1,-1-1-1,0 1 0,0-1 0,0 0 0,0 0 1,0 0-1,0 0 0,0-1 0,0 1 1,-1 0-1,1-1 0,0 1 0,-1-1 0,1 0 1,-1 0-1,1 1 0,-1-1 0,0 0 0,0 0 1,0 0-1,0 0 0,0 0 0,1-4 1,1-6-1128,0 1 1,-1-1 0,2-17 0,-3-16-3661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10 344 11202,'0'0'9818,"192"121"-9625,-137-113-193,0-8-513,-9 0-527,-10-11-608,-17-30-1145,-10 2-1584,-9 1-2256</inkml:trace>
  <inkml:trace contextRef="#ctx0" brushRef="#br0" timeOffset="1">0 0 744,'0'0'21853,"211"110"-21765,-128-71-88,27 35-1472,-10-8-1121,-17-3-3696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8 524 7786,'0'0'9008,"-2"-27"-7825,1 2-901,-4-39 979,5-86-1,18 31-1086,-11 83 189,3-67-1,-10 124-179,1 0-1,0 0 1,2-1-1,0 1 0,1-1 1,9 26-1,-10-39-127,-1-1-1,1 0 1,0 0 0,0 0-1,1-1 1,-1 1-1,1-1 1,1 0 0,-1 0-1,1 0 1,0 0-1,0-1 1,0 0 0,0 0-1,1 0 1,0-1-1,0 0 1,0 0 0,0 0-1,0-1 1,0 0-1,1 0 1,-1-1 0,11 2-1,-10-2-42,-1-1 1,0 1-1,1-1 0,-1-1 0,0 1 1,1-1-1,-1 0 0,0-1 0,0 1 1,0-1-1,0 0 0,0-1 0,0 1 1,-1-1-1,6-4 0,-2 0-10,-1 0 0,-1 0 0,1-1 0,-1 0-1,0 0 1,-1 0 0,10-19 0,-3 3-61,-2-1-1,-1 0 1,13-48 0,-18 64 367,-2 20 12,1 33 259,-4-32-410,34 436 3166,-32-348-5687,-3-64-2455,1-20-2869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29 4889,'0'0'12988,"-6"-5"-12041,3 2-866,1 1 0,-1 0 0,0 0 0,0 0 0,0 0 0,0 0 0,0 1 0,0-1 0,-1 1 0,1 0 0,-1 0 0,1 0 0,-1 0 0,1 1 0,-1 0 0,1-1 0,-1 1 0,1 0 0,-1 1 0,1-1 0,-1 1 0,1-1 0,-1 1 0,1 0 0,-1 0 0,1 1 0,0-1 0,0 1 0,-6 3 0,4-1-60,1 0-1,-1 1 1,1-1 0,0 1-1,0 0 1,1 1 0,-1-1 0,1 1-1,0-1 1,1 1 0,-1 0-1,1 0 1,1 0 0,-1 0 0,-1 10-1,1 3 140,0 0 0,2 1 0,3 36 0,-2-48-119,1 0 1,0 0 0,0 0 0,1-1-1,0 1 1,1-1 0,0 0-1,0 1 1,0-2 0,1 1-1,0-1 1,0 1 0,0-1-1,1-1 1,0 1 0,7 4 0,15 11 18,1-1 0,43 22 0,-65-38-45,80 38 35,-60-31-27,-1 2-1,-1 0 1,0 1 0,30 24 0,-53-37-6,-1 0-1,1 1 1,-1-1 0,1 0 0,-1 1-1,0-1 1,0 1 0,1-1-1,-1 1 1,0-1 0,0 1 0,-1 0-1,1 0 1,0-1 0,0 1-1,-1 0 1,1 0 0,-1 0 0,0 0-1,1 0 1,-1 0 0,0-1-1,0 1 1,0 0 0,-1 0-1,1 0 1,0 0 0,-1 0 0,1 0-1,-2 2 1,0-1 24,0 1-1,0-1 1,0 0-1,-1 0 1,1 0-1,-1 0 1,0 0-1,0-1 1,0 1-1,-1-1 1,1 0-1,0 0 1,-7 3 0,-13 5-8,-2-1 0,1-1 0,-1-2 0,0 0 0,-40 4 0,8-6-610,-79-4-1,134 0 454,0 1-1,0-1 1,0-1-1,0 1 1,0 0-1,0 0 1,0-1 0,-1 1-1,2-1 1,-1 0-1,0 1 1,0-1-1,0 0 1,-3-2-1,4 2-31,1 1 0,0-1 0,0 0 1,0 1-1,0-1 0,0 1 0,0-1 0,0 1 0,0-1 0,0 0 0,0 1 0,0-1 0,0 1 0,0-1 0,0 1 0,0-1 1,0 1-1,1-1 0,-1 1 0,0-1 0,0 1 0,1-1 0,-1 1 0,0-1 0,1 1 0,-1-1 0,1 1 0,-1-1 1,0 1-1,1 0 0,0-1 0,6-5-1337,0 1 0,0 1 0,0-1 0,0 1 0,10-4 0,29-11-6115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12347,'0'0'9880,"15"25"-9182,51 85-117,-55-90-347,-1 0-1,0 1 0,-2 0 0,0 1 0,-2-1 1,6 36-1,-6-11 437,-2 80 1,-4-115-608,-1 18 109,-1 0 0,-1-1-1,-2 1 1,-1-1 0,-1 0 0,-1-1 0,-22 49 0,6-27 49,-3-1 0,-1-2 1,-41 50-1,60-84-195,6-7 3,0 0-1,-1-1 0,1 1 0,-1-1 0,0 0 0,-1 0 0,-5 4 0,-3 13-9140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56,'0'0'16629,"10"22"-16310,2 1-429,52 117 1896,-54-115-1193,-2 0 1,0 0-1,-1 1 1,4 37-1,-10-47-374,1-1-7,-1-1-1,0 1 1,-1-1 0,0 1-1,-2-1 1,-2 17 0,2-26-193,0 0 0,0-1 1,0 1-1,0-1 1,-1 0-1,1 1 1,-1-1-1,0 0 0,0-1 1,-1 1-1,1-1 1,-1 1-1,0-1 1,0 0-1,0 0 0,0-1 1,0 1-1,-1-1 1,1 0-1,-1 0 1,0 0-1,-7 1 0,1 0-118,0 0 0,0 0 0,0-1 0,-1-1 0,1 0-1,0-1 1,-1 0 0,1 0 0,0-1 0,-1-1 0,1 0 0,0 0-1,-11-5 1,12 3-243,2 0-1,-1-1 1,0 0-1,1 0 1,0 0-1,0-1 1,1-1-1,0 1 1,0-1-1,-9-11 1,-1-6-1897,0 0-1,1-1 1,-21-48 0,16 11-3778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9354,'0'0'12555,"27"201"-11651,10-124-616,0 0-288,-10-8-128,1-9-624,-1-13-649,1-8-951,-10-15-2489,-9-13-704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7578,'0'0'8391,"5"-26"-7258,0-5-890,0 0 47,1-1 1,18-49-1,-15 40 322,-1-1-1,-2 0 1,-2-1 0,-2-72-1,-2 103-167,0 56-266,3 0-1,1-1 1,12 54 0,-12-79-97,1-1 0,0 1 0,1-1 0,1 0 0,1-1 0,0 0 0,1 0 0,1-1 0,0 0 0,22 23 0,-29-35-54,0 0 1,0 1-1,1-1 1,-1-1 0,1 1-1,0 0 1,-1-1-1,1 0 1,1 0 0,-1 0-1,0 0 1,0-1 0,1 0-1,-1 1 1,1-2-1,-1 1 1,1 0 0,-1-1-1,1 0 1,-1 0-1,1 0 1,7-2 0,-7 0-15,0 0 0,-1 0 0,0 0 0,0 0 0,1-1 0,-1 0 0,-1 0 0,1 0 0,0 0 0,-1-1 0,1 1 0,-1-1 0,0 0 0,-1 0 0,1 0-1,0 0 1,-1 0 0,0-1 0,2-6 1,1-6-10,-1-1 1,-1 0-1,-1 1 1,0-1-1,-1 0 1,-1 0-1,-3-20 1,1-12-67,2 43 19,0-1 0,-1 0-1,0 0 1,0 1 0,-5-14 0,5 18-43,0 0 0,0 0-1,-1 0 1,1 0 0,-1 1 0,0-1 0,1 1 0,-1-1 0,0 1 0,0-1 0,-1 1 0,1 0 0,-1 0-1,1 0 1,-1 0 0,-3-1 0,5 2-205,-5-1-48,5 13-2582,4 3 1390,0-1 0,1 0 0,1 1 0,7 15 0,14 13-3896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2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9690,'0'0'12340,"-8"25"-11777,3-7-464,-1-4-15,1 0 1,1 1 0,1-1 0,0 1-1,1 0 1,0 0 0,1 0 0,1 0-1,1 0 1,3 26 0,2-18 72,0 0-1,2 0 1,0-1 0,2 0 0,0-1 0,1 0 0,1-1 0,1 0 0,1-1 0,1 0 0,0-1-1,2-1 1,26 23 0,-39-37-151,0 0 1,1 0-1,-1 0 0,1-1 0,-1 1 0,1-1 0,0 0 1,0 0-1,0-1 0,0 0 0,0 0 0,0 0 1,0 0-1,0-1 0,1 0 0,-1 0 0,0 0 1,0-1-1,0 1 0,0-1 0,7-2 0,-8 1-18,0 0 1,0-1-1,0 1 0,-1-1 0,1 0 0,-1 0 0,1 0 1,-1 0-1,0 0 0,-1-1 0,1 1 0,0-1 0,-1 0 0,0 0 1,0 0-1,0 0 0,0 0 0,-1 0 0,1 0 0,-1-1 1,0 1-1,-1 0 0,1-1 0,-1-4 0,2-9-37,-1 0-1,-1 1 1,-1-1 0,0 0-1,-2 1 1,0-1-1,-1 1 1,0 0 0,-1 0-1,-2 0 1,1 1-1,-2 0 1,0 0-1,-1 0 1,0 1 0,-1 1-1,-1 0 1,-1 0-1,0 1 1,0 0 0,-21-15-1,21 19 49,1 0 1,-1 1-1,0 1 0,0 0 0,-1 1 0,0 0 0,-1 1 0,1 0 1,-1 1-1,0 0 0,1 2 0,-2-1 0,-15 1 0,28 2-21,0 0-1,0 1 1,0-1 0,0 1-1,0 0 1,0 0-1,0 0 1,0 0-1,0 0 1,0 0-1,0 0 1,0 0 0,1 1-1,-1-1 1,1 1-1,-1 0 1,1-1-1,-1 1 1,1 0 0,0 0-1,0-1 1,0 1-1,0 0 1,0 0-1,0 1 1,1-1 0,-1 0-1,1 0 1,-1 0-1,1 0 1,0 3-1,-2 7-303,1-1-1,0 0 0,1 1 1,0-1-1,3 13 0,-1-8-526,1-1 0,1 1 0,0-1 0,1 0-1,1 0 1,0 0 0,9 14 0,28 24-4643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7402,'0'0'8081,"-27"154"-6448,27-86-489,0 12-408,0 0-48,9-9-128,9-13-256,1-17-280,-1-10-24,-9-26-816,10-10-1104,-1-34-1217,-9-8-1768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9706,'0'0'10210,"174"25"-9794,-110-17-264,0-2-152,19 2-696,-28 0-2032,-9 1-4002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19 545 3913,'0'0'13896,"-1"-24"-13082,-7-347 445,3 329-1229,2 28 44,2 23 182,2 17-111,2 0 0,1 0 0,1 0 0,0 0 0,3-1 0,0 0 1,1 0-1,1-1 0,2-1 0,24 39 0,-32-54-123,1-1 0,0 0-1,1 0 1,0 0 0,0 0 0,0-1 0,1 0 0,0-1-1,0 1 1,0-1 0,9 4 0,-13-8-3,-1 0 1,1 0-1,0 0 1,-1-1-1,1 1 1,0-1-1,0 1 1,0-1-1,-1 0 0,1 0 1,0 0-1,0 0 1,0-1-1,0 1 1,-1-1-1,1 0 1,0 0-1,-1 0 1,1 0-1,0 0 1,-1 0-1,1-1 1,-1 0-1,0 1 0,1-1 1,-1 0-1,0 0 1,0 0-1,0 0 1,-1 0-1,1 0 1,0-1-1,-1 1 1,1-1-1,-1 1 1,0-1-1,1-3 1,5-9 21,-1-1 0,0 0 0,-1 0 0,-1 0 0,-1-1 0,3-31 1,-4-108-51,-2 95-64,0 56 46,-4-45-9,4 47 18,0 1 0,-1-1 0,1 1 0,-1 0 0,0 0-1,0-1 1,0 1 0,0 0 0,0 0 0,-1 0 0,1 0 0,0 0 0,-1 0-1,0 0 1,1 1 0,-1-1 0,-2-2 0,2 3-545,2 13-1996,1-3 1931,0 0-1,1-1 1,0 1 0,1-1-1,-1 0 1,2 0 0,-1 0-1,1 0 1,9 14 0,6 12-2472,0 10-2371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10018,'0'0'11931,"9"141"-11339,10-70-112,-1 3-120,0-2-208,-8-9-152,8-11-72,0-10-752,-9-18-1017,10-24-807,-10 0-2161,0-5-1897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11522,'0'0'7906,"27"7"-7204,0 1-580,17 3 45,-1 2 1,63 28 0,-100-39-139,0 1 0,-1 0 0,0 0 0,0 1 0,0-1-1,0 1 1,0 0 0,-1 0 0,1 1 0,-1-1 0,0 1 0,-1 0 0,5 8-1,-5-7 134,-1 1 0,1 1-1,-2-1 1,1 0-1,-1 0 1,0 1-1,0-1 1,-1 1 0,0-1-1,-1 0 1,-1 10-1,-1 1 87,-1 1-1,-1 0 0,-1-1 0,-13 28 1,-14 44 572,29-68-500,1 1-1,0 0 1,2 38 0,1-52-244,0-6-74,0-1 0,0 0 1,0 1-1,1-1 0,-1 0 0,0 1 1,1-1-1,0 0 0,-1 1 1,1-1-1,0 0 0,0 0 0,0 0 1,1 0-1,-1 0 0,0 0 1,1 0-1,-1 0 0,1-1 0,0 1 1,-1-1-1,1 1 0,0-1 1,4 3-1,-1-2-273,0 0 1,0-1 0,0 1-1,0-1 1,1 0-1,-1-1 1,0 1-1,0-1 1,11-1-1,-16 1 114,1 0 0,0 0 0,0 0 0,0-1 0,0 1 0,0 0 0,0 0 0,0-1 0,-1 1 1,1-1-1,0 1 0,0-1 0,0 1 0,-1-1 0,1 0 0,0 1 0,-1-1 0,1 0 0,-1 1 0,1-1 0,0 0 0,-1 0 0,0 1 0,1-1 0,-1 0 0,1 0 0,-1 0 0,0 0 0,0 0 0,0 0 0,1-1 0,-1-35-4831,-1 20 1693,1-16-3668</inkml:trace>
  <inkml:trace contextRef="#ctx0" brushRef="#br0" timeOffset="1">93 309 12515,'0'0'8505,"192"68"-8368,-128-46-137,28 9-1033,-19-7-3136,-9-4-2584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7946,'0'0'11350,"0"-30"-10567,3-98-463,-1 105-299,2 0 0,1 0 0,0 0 0,2 1 0,13-31 1,-12 35-21,-2 0 0,0 0 1,-1 0-1,5-32 0,0-65 22,-10 115-25,0 0 0,1 0 0,-1 0 0,0 0 0,0 0 0,0 0 0,0 0 0,0 0-1,0 0 1,0 0 0,0 0 0,0 0 0,1 0 0,-1 0 0,0 1 0,0-1 0,0 0 0,0 0 0,0 0 0,0 0 0,0 0 0,1 0 0,-1 0 0,0 0-1,0 0 1,0-1 0,0 1 0,0 0 0,0 0 0,0 0 0,0 0 0,1 0 0,-1 0 0,0 0 0,0 0 0,0 0 0,0 0 0,0 0 0,0 0 0,0 0-1,0 0 1,0 0 0,0-1 0,1 1 0,-1 0 0,0 0 0,0 0 0,0 0 0,0 0 0,0 0 0,0 0 0,0 0 0,0-1 0,0 1 0,0 0 0,0 0 0,6 17-154,31 151 1148,-11-61-405,6 21-149,7 33-2209,-38-145-201,-7-13-2467,-14-16-675,-8-13 336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7946,'0'0'8321,"165"-6"-7768,-110 17-553,9-5-449,10-6-2231,-19 0-2385,-19-17-3297</inkml:trace>
  <inkml:trace contextRef="#ctx0" brushRef="#br0" timeOffset="1">458 0 5673,'0'0'9514,"10"116"-8201,8-48-353,-9 1-504,0-8-280,0-12-176,1-13-128,-10-14-944,0-14-833,0-33-4488,0-5 944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5761,'0'0'8234,"165"-50"-6026,-101 42-391,1 5-489,-10 1-368,0 2-496,-10 0-296,-8 0-168,9 0-704,-9 5-1072,-1 9-2665,-8 2-1032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2905,'0'0'14361,"23"2"-13742,-1 0-470,-12-3-88,1 2-1,-1-1 1,0 2 0,0-1-1,0 1 1,0 1 0,-1 0-1,1 0 1,-1 1 0,1 0-1,-1 0 1,10 8 0,1 2 242,-1 0 0,0 2 0,22 24 0,-35-35-205,-2 1-1,1 0 1,0 0-1,-1 1 0,-1-1 1,1 1-1,-1-1 1,0 1-1,0 0 0,-1 1 1,0-1-1,0 0 1,-1 1-1,1 12 1,-1-16-41,-1 0 0,0 0 1,0 0-1,-1-1 1,1 1-1,-1 0 0,0 0 1,0 0-1,0-1 1,-1 1-1,1 0 0,-1-1 1,0 1-1,0-1 1,0 0-1,-3 4 0,-2-1-48,0-1-1,0 0 1,0 0-1,-1 0 1,0-1-1,-12 4 0,-88 34-674,72-31-663,-62 32 0,95-42 1092,1 0-1,-1 1 1,1-1 0,0 1 0,0-1 0,0 1 0,0 0-1,0 0 1,0 0 0,-3 4 0,1 13-5541,4-9-145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9298,'0'0'9911,"-3"26"-7894,0-1-1502,-1-5-178,2 0 0,0 1 0,1-1-1,1 1 1,1-1 0,1 1 0,4 21 0,-1-23-170,1-1-1,1 1 1,0-1-1,1 0 1,1-1 0,1 0-1,1 0 1,0-1 0,1-1-1,0 1 1,1-2-1,1 0 1,1-1 0,0 0-1,0-1 1,23 13-1,-32-21-155,0-1 0,0 0-1,0 0 1,0-1 0,1 0-1,-1 0 1,1 0-1,0-1 1,-1 0 0,1 0-1,0 0 1,0-1 0,-1 0-1,1-1 1,0 0-1,8-1 1,-11 0-19,0 1 0,0-1 0,0 0 0,0-1 0,0 1 0,0-1 0,-1 1 0,1-1 0,-1 0 0,1 0 0,-1-1 0,0 1 0,-1-1 0,1 1 0,-1-1 1,1 0-1,-1 0 0,0 0 0,0-1 0,-1 1 0,1 0 0,-1 0 0,0-1 0,1-7 0,1-10-52,-1 0 0,0-1 0,-2 1 0,0 0 0,-2-1 0,0 1 1,-8-29-1,7 36 33,-1 1 1,-1-1 0,0 1-1,-1 0 1,-1 0 0,0 1 0,-1 0-1,0 0 1,-1 1 0,0 0-1,-19-18 1,24 27 24,0-1 0,-1 1-1,1 0 1,-1 0 0,0 0 0,1 1 0,-1-1 0,-1 1 0,1 0-1,0 1 1,-7-2 0,10 2-23,-1 1 1,1 0-1,0 0 1,0 0-1,-1 0 1,1 1-1,0-1 1,0 0-1,-1 1 1,1 0-1,0-1 1,0 1-1,0 0 1,0 0-1,0 0 0,0 0 1,0 1-1,0-1 1,0 0-1,1 1 1,-1-1-1,1 1 1,-1 0-1,1 0 1,-1-1-1,1 1 1,0 0-1,-2 3 0,-1 3-296,0 1 0,1-1 0,0 1-1,0 0 1,1-1 0,0 1 0,0 0-1,1 0 1,1 1 0,-1-1-1,2 10 1,-1-14-150,1 0-1,0 0 1,0 0-1,1 0 1,-1 0-1,1 0 1,0-1-1,1 1 1,-1 0-1,1-1 1,0 0 0,0 1-1,0-1 1,0 0-1,1-1 1,0 1-1,0-1 1,0 1-1,0-1 1,7 4-1,35 14-5168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9754,'0'0'12220,"-26"27"-11514,26-27-706,-102 116 502,100-114-477,0 1 0,0-1 0,0 1-1,1-1 1,-1 1 0,1 0 0,-1-1 0,1 1-1,0 0 1,0 0 0,1 0 0,-1 0 0,0 0-1,1 0 1,0 0 0,0 0 0,0 0 0,0 0-1,0 0 1,1 0 0,-1 0 0,1 0-1,0 0 1,0 0 0,0 0 0,0 0 0,0 0-1,1-1 1,-1 1 0,1-1 0,-1 1 0,1-1-1,0 1 1,0-1 0,1 0 0,-1 0 0,5 3-1,1 3 76,22 21 253,2-1-1,64 42 1,-30-23 17,-61-43-260,-1-1-1,1 1 1,-1-1-1,0 1 1,0 1-1,-1-1 0,1 0 1,-1 1-1,0 0 1,0 0-1,-1 0 1,1 0-1,-1 0 1,0 0-1,-1 1 1,1-1-1,0 8 1,-1-8-28,-2-1 0,1 1 0,0-1 0,-1 1 0,0-1 0,0 1 0,0-1 0,-1 0 0,1 0 0,-1 1-1,0-1 1,0 0 0,0-1 0,-1 1 0,0 0 0,1-1 0,-1 1 0,0-1 0,-1 0 0,1 0 0,-6 4 0,-1 0-186,0 0-1,0 0 0,-1-1 1,0-1-1,0 0 1,-1 0-1,-12 3 0,17-6-444,-1-1 0,1 0 0,-1 0 0,0 0-1,1-1 1,-1 0 0,-10-1 0,-2-8-5424,10-9-4688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14211,'0'0'8587,"13"-30"-8127,2-5-380,15-35 70,21-75 0,-44 113-129,-2-1-1,-1 1 0,-1-1 0,-2-46 1,-1 79-43,1 4-78,189 605-37,-181-562-814,-8-15-3232,-5-33 1211,-2-2 2003,0 0-1,0 0 1,1 0-1,-1-1 0,-8-8 1,-44-51-3160,26 26 2195,-23-23-1561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27 392 96,'-4'-70'1767,"2"36"47,-1 0-1,-14-58 0,17 91-1721,0 0 0,0 0 0,-1 0 0,1 0 0,0 0 1,0 0-1,0 0 0,0-1 0,0 1 0,1 0 0,-1 0 0,0 0 0,0 0 0,1 0 1,-1 0-1,0 0 0,1 0 0,-1 0 0,1 0 0,0 1 0,-1-1 0,1 0 0,0 0 1,-1 0-1,1 1 0,0-1 0,0 0 0,-1 1 0,1-1 0,0 0 0,0 1 0,0-1 1,0 1-1,0 0 0,0-1 0,0 1 0,0 0 0,0-1 0,0 1 0,0 0 0,0 0 1,0 0-1,2 0 0,52 3 680,-52-2-675,27 6 184,0 1 0,-1 1 0,0 1 0,28 16 0,-31-14-576,0 0 0,0-2 1,1-1-1,0-2 0,47 8 0,-66-14-209,0 0-1,0-1 1,0 0-1,0 0 0,-1-1 1,1 0-1,0 0 1,13-5-1,-18 5 424,0 0 1,-1-1-1,0 0 0,1 1 0,-1-1 0,0 0 1,0 0-1,0 0 0,0-1 0,0 1 0,-1 0 1,1-1-1,-1 1 0,1-1 0,-1 0 0,0 1 1,0-1-1,0 0 0,-1 0 0,1 0 0,0 1 0,-1-1 1,0 0-1,0 0 0,0 0 0,0-5 0,1-39 1396,0 29-481,0-1 0,-2 0-1,0 1 1,-1-1 0,-5-23 0,8 75 4167,9 34-3749,95 298 630,-97-330-2898,-5-23-2318,-5-34 80,-7-23-995,-8-9 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3225,'0'0'11430,"35"8"-9529,115 31-374,-137-35-1336,-1 1 1,0 1 0,0 0 0,0 1 0,-1 0 0,0 0 0,0 2 0,-1-1 0,0 1 0,-1 1 0,0-1 0,0 2 0,9 13 0,5 5 252,-14-18-254,-1 0-1,-1 1 1,0-1 0,0 1-1,-1 1 1,0-1 0,-1 1 0,-1 0-1,0 1 1,-1-1 0,0 1-1,-1-1 1,-1 1 0,0 0-1,-1 16 1,0-21-138,-1-1-1,-1 0 1,1 0-1,-1 0 1,-1 0-1,1 0 1,-1 0 0,-1 0-1,0-1 1,0 1-1,0-1 1,-1 0-1,0-1 1,0 1-1,0-1 1,-8 7-1,5-6-142,1 0-1,-1-1 1,0 0-1,-1-1 1,0 1-1,0-1 1,0-1-1,0 0 0,0 0 1,-1-1-1,0 0 1,0-1-1,-12 2 1,20-4-70,0 0-1,1 1 1,-1-1 0,0 0 0,0-1 0,0 1-1,0 0 1,1 0 0,-1-1 0,0 1 0,0-1-1,1 0 1,-1 1 0,0-1 0,1 0 0,-1 0 0,0 0-1,1 0 1,0 0 0,-1 0 0,1-1 0,0 1-1,-2-2 1,1-1-516,0 1-1,0-1 0,1 0 1,-1 1-1,1-1 0,0 0 1,0 0-1,0 0 0,0-6 1,0-34-6569</inkml:trace>
  <inkml:trace contextRef="#ctx0" brushRef="#br0" timeOffset="1">679 1 624,'0'0'18111,"-8"27"-16280,0-2-1310,2-9-243,0 0-1,2 1 1,0 0 0,1 0-1,0 0 1,1 1 0,1-1 0,3 30-1,1-27-116,2-1-1,0 0 1,1 0-1,1-1 1,0 0-1,2 0 1,0-1-1,1 0 1,0 0-1,19 22 1,-21-30-219,0 1 1,0-1 0,1-1 0,0 1-1,0-1 1,1-1 0,0 0 0,0 0-1,1-1 1,0 0 0,0-1 0,0 0-1,1-1 1,-1-1 0,1 1 0,0-2-1,24 3 1,-34-5-84,0 0-1,0 0 1,1-1-1,-1 1 1,0-1-1,-1 1 1,1-1-1,0 0 1,0 0-1,0 1 1,0-2-1,-1 1 1,1 0-1,0 0 1,-1 0 0,1-1-1,-1 1 1,1-1-1,-1 1 1,0-1-1,1 0 1,-1 1-1,0-1 1,0 0-1,0 0 1,-1 0-1,1 1 1,0-1-1,-1 0 1,1 0-1,-1 0 1,0 0-1,1-3 1,0-5-1128,-1 0 1,1 0 0,-2 0-1,1 0 1,-1 0-1,-3-10 1,-11-24-7620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28 270 10114,'0'0'12563,"202"80"-11979,-138-72-376,0-5-208,-18-3-120,0 0-1240,-18-17-553,-19-21-1175,-9 5-2322,0 0-775</inkml:trace>
  <inkml:trace contextRef="#ctx0" brushRef="#br0" timeOffset="1">1 1 6481,'0'0'15380,"174"66"-15380,-101-50-48,1-2-1049,8-9-639,28-5-2129,-18 0-960,-28 0-2520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6553,'0'0'10084,"-14"26"-8244,3-5-1475,3-8-146,0 0 1,1 1 0,1 0-1,0 1 1,1-1 0,0 1-1,2 0 1,-1 1 0,2-1-1,-1 28 1,3-35-77,-1 31 563,2-1 1,2 1-1,8 45 1,-8-72-612,0 0 1,1-1 0,0 0-1,1 0 1,0 0 0,0 0-1,1-1 1,1 0 0,0 0-1,0 0 1,1-1 0,0 0-1,1-1 1,15 13-1,-19-18-98,1 1 0,0-1 0,-1 0 0,1 0-1,1 0 1,-1-1 0,0 0 0,1-1 0,-1 1-1,1-1 1,12 1 0,-17-2-29,1 0 0,0 0 0,0 0 0,0-1 0,0 1 1,0 0-1,0-1 0,-1 0 0,1 0 0,0 0 0,0 0 0,-1 0 0,1-1 0,-1 1 0,1-1 0,-1 1 0,0-1 1,1 0-1,-1 0 0,0 0 0,0 0 0,0-1 0,-1 1 0,1 0 0,0-1 0,-1 1 0,2-5 0,0-4-184,0 0 1,0 0-1,-1 0 0,-1 0 0,0-1 0,0 1 1,-1-1-1,-1 1 0,0 0 0,0-1 0,-1 1 0,0 0 1,-1 0-1,-1 0 0,0 0 0,0 1 0,-1-1 0,0 1 1,-1 0-1,0 1 0,-1-1 0,-10-12 0,1 5 13,0 0-1,0 1 0,-2 0 0,0 2 0,0 0 1,-2 1-1,1 1 0,-2 1 0,1 0 1,-24-7-1,-6 5 1022,25 14-109,25-1-678,-1 0 1,1 0 0,-1 1-1,0-1 1,1 0 0,-1 0-1,1 1 1,-1-1 0,1 1-1,-1-1 1,1 0 0,0 1-1,-1-1 1,1 1-1,-1-1 1,1 1 0,0-1-1,-1 1 1,1-1 0,0 1-1,0-1 1,0 1 0,-1-1-1,1 1 1,0 0 0,0-1-1,0 1 1,0-1 0,0 2-1,0 7 128,0-1 0,1 1 0,0-1 0,0 1 0,1-1-1,0 1 1,1-1 0,0 0 0,0 0 0,1 0 0,0 0-1,0-1 1,1 0 0,0 0 0,0 0 0,0 0 0,13 10 0,22 21 418,78 56 0,-52-44-431,-54-41-120,0 1 1,-1 0 0,0 1 0,0 0-1,-1 0 1,-1 1 0,0 1-1,10 18 1,-18-28-241,1 0-1,-1-1 1,1 1 0,0-1-1,-1 1 1,1-1 0,0 0 0,1 0-1,-1 0 1,0 0 0,0 0 0,4 1-1,21 5-6776,-9-8-310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9978,'0'0'3974,"-3"26"-1887,-11 185 2267,13-176-3753,2 0 0,1 0 0,2-1 0,2 1 1,10 34-1,-11-53-435,1 0 0,0 0 0,1-1 0,1 0 0,0 0 0,12 15 1,-17-26-152,0-1 0,0 1 1,1 0-1,-1-1 1,1 0-1,-1 0 0,1 0 1,0 0-1,0-1 1,1 0-1,-1 1 1,0-2-1,1 1 0,0 0 1,-1-1-1,1 0 1,0 0-1,-1 0 0,1-1 1,0 1-1,0-1 1,0 0-1,-1-1 1,1 1-1,0-1 0,5-1 1,-7 1-27,1-1 1,-1 1 0,0-1-1,0 0 1,1 0-1,-2 0 1,1 0 0,0 0-1,0-1 1,-1 1-1,1-1 1,-1 0 0,0 0-1,1 0 1,-2 0-1,1 0 1,0 0 0,1-4-1,3-7-42,-1 1-1,-1-1 0,3-15 1,4-33-570,-2-1 1,0-95-1,-9 49-6632,0 102 6377,0 35-2592,0 11-1577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1 576 8970,'0'0'4829,"6"-33"-3178,21-110 136,-10 72-583,29-79-1,-16 58-29,-26 74-558,-1 0 0,1-33 0,-1 99-159,2 0 1,13 55-1,2 22 169,-10-49-923,4 48 532,-12-82-3789,-1 0-3456</inkml:trace>
  <inkml:trace contextRef="#ctx0" brushRef="#br0" timeOffset="1">37 191 6145,'0'0'11723,"193"143"-11547,-129-110-176,0-6-1536,9-19-1345,-8-5-1880,-10-3-1328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8370,'0'0'9686,"-3"33"-8923,-2 10-424,0-3 294,2 0 0,3 79-1,2-92-234,1 0 0,1 0-1,2-1 1,1 1-1,12 32 1,-13-44-306,1 0 0,1 0 0,0 0 0,1-1 0,0 0 0,1-1-1,1 0 1,0-1 0,23 21 0,-32-31-133,0-1-1,0 1 0,1 0 1,-1-1-1,1 1 0,-1-1 1,1 0-1,-1 0 0,1 0 0,0 0 1,-1 0-1,1-1 0,0 1 1,0-1-1,4 1 0,-6-2-44,1 1-1,0 0 0,0-1 0,0 0 0,0 1 0,0-1 0,-1 0 0,1 0 0,0 0 0,-1 0 0,1 0 0,-1 0 0,1-1 1,-1 1-1,1 0 0,-1-1 0,1-1 0,4-6-729,-1 0 1,0-1-1,-1 1 1,0-1-1,-1 0 0,3-15 1,5-27-4828</inkml:trace>
  <inkml:trace contextRef="#ctx0" brushRef="#br0" timeOffset="1">1 237 11378,'0'0'9202,"202"28"-8537,-129-23-377,9-2-96,-17-3-120,-1 0-72,-18 0-232,-19-3-793,-9-8-839,-18-16-945,-9 5-343,-27 0-1969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19 454 3745,'0'0'8759,"0"-41"-588,0 27-7373,1 41-5541,0-7 4388,0 0-1,-2-1 0,0 1 1,-2-1-1,-4 20 0,4-26 728,1-1 0,0 1 0,1 0-1,0-1 1,1 18 0,0-18 946,20-14 603,-12-7-1642,-1 0 0,0 0 0,-1-1 0,0 1 0,0-2 0,-1 1 0,0 0 0,-1-1 0,3-12 0,0-9-213,-1 0 0,-1 0 0,-2-1 0,-2 0 0,-3-38 0,2 21-58,2-53-165,-3-66-660,16 241 2240,24 71 0,-35-130-1343,0 0 0,2 0 0,-1-1-1,1 0 1,1 0 0,0-1 0,15 18 0,-19-25-71,1 0 0,0-1-1,0 1 1,0-1 0,1 0 0,-1 0 0,1 0 0,-1-1 0,1 0 0,0 0 0,0 0 0,0 0 0,0-1 0,1 1-1,-1-2 1,0 1 0,0 0 0,1-1 0,-1 0 0,0 0 0,9-2 0,-10 1-34,0 0 1,-1-1-1,1 0 0,-1 1 1,1-1-1,-1 0 1,1-1-1,-1 1 0,0-1 1,0 1-1,0-1 1,-1 0-1,1 0 0,-1 0 1,1 0-1,-1-1 1,2-4-1,30-65-509,-33 72 525,43-140-593,-46 165 1314,2 0 1,2 26 0,0 13-32,-3-22-477,0-19-246,0 1-1,2 0 1,1-1-1,0 1 1,2-1-1,9 36 0,-12-56-151,1 1 0,-1 0-1,0-1 1,1 1 0,-1-1-1,1 0 1,0 1 0,0-1-1,-1 0 1,2 0 0,-1 0-1,0 0 1,0 0 0,1-1-1,-1 1 1,1-1 0,-1 1-1,1-1 1,-1 0 0,1 0-1,0 0 1,0-1 0,0 1-1,-1 0 1,5-1 0,-2 0-573,1 0 1,-1 0 0,1-1-1,-1 1 1,1-2 0,-1 1-1,0 0 1,1-1 0,-1 0-1,0 0 1,0-1 0,6-3-1,27-25-9490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8002,'0'0'9755,"-10"25"-7986,-1-2-1228,0-1 93,1 1 0,1 1 0,1-1-1,1 1 1,-6 42 0,8 4 1038,8 116 0,-1-172-1546,0 0 0,0 0 0,1 0 0,1 0 0,0-1 0,1 1 0,1-1 0,0 0 0,14 22 0,-16-29-183,0 0 0,1 0 0,-1 0 0,1-1 0,0 0 0,1 0 0,-1 0 0,1 0 0,0-1 0,0 0 1,0 0-1,1-1 0,-1 0 0,1 0 0,0 0 0,0-1 0,0 0 0,0 0 0,0-1 0,13 1 0,-16-2-113,-1 0 0,1 0 0,-1-1 0,0 1 0,1-1 0,-1 0 0,0 0 0,0 0 0,1-1 0,-1 1 0,0-1 0,0 1 0,0-1 0,-1 0 0,1 0 0,0-1 0,-1 1 0,1 0 1,-1-1-1,0 0 0,0 1 0,0-1 0,0 0 0,0 0 0,-1 0 0,1 0 0,-1 0 0,0-1 0,0 1 0,0 0 0,0-1 0,0-4 0,2-13-1790,-2 1 0,0-1 0,0 0 0,-5-26 0,3 32 134,-6-51-8097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28 163 11626,'0'0'11827,"119"159"-10787,-82-129-656,-1-10-384,1-9-488,-10-11-736,10-6-1473,0-19-2248,-28-5-1520</inkml:trace>
  <inkml:trace contextRef="#ctx0" brushRef="#br0" timeOffset="1">0 0 9818,'0'0'14083,"184"113"-13771,-129-96-312,18 13-1080,-18-5-1857,-9-1-4520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10578,'0'0'12878,"14"-30"-12168,43-98-360,-40 82-320,-1-1-1,18-94 1,-25 94-479,0-17-863,-10 49 751,-7 43 761,2 14 274,2 0 0,2 1 0,1-1 0,6 46 0,-3-74-345,-1-1-1,2 1 0,0-1 0,0 0 0,2 0 1,-1 0-1,1 0 0,1-1 0,12 19 0,-15-26-92,0 0 0,1-1 0,-1 1-1,1-1 1,-1 0 0,1 0-1,1-1 1,-1 1 0,0-1 0,1 0-1,0 0 1,0 0 0,0-1 0,0 1-1,0-1 1,0 0 0,0-1 0,1 0-1,-1 1 1,1-2 0,-1 1 0,1-1-1,-1 1 1,1-1 0,9-2-1,-12 1-29,1-1-1,-1 1 1,1-1 0,-1 0-1,1 0 1,-1 0-1,0-1 1,0 1-1,0-1 1,-1 1-1,1-1 1,0 0-1,-1 0 1,0 0-1,0-1 1,0 1-1,0 0 1,1-5-1,25-65-122,10-84-804,-34 130-959,2-50 0,-7 77 1739,1 0 0,0-1 0,0 1 0,0 0 0,0-1 0,0 1 0,0 0 0,-1 0 0,1-1 0,0 1 0,0 0 0,0-1 0,0 1 0,0 0 0,0-1 0,0 1 0,0 0-1,1-1 1,-1 1 0,0 0 0,0-1 0,0 1 0,0 0 0,0 0 0,0-1 0,1 1 0,-1 0 0,0-1 0,0 1 0,0 0 0,1 0 0,-1 0 0,0-1 0,0 1-1,1 0 1,-1 0 0,0 0 0,0-1 0,1 1 0,-1 0 0,0 0 0,1 0 0,-1 0 0,0 0 0,1 0 0,-1 0 0,0 0 0,1 0 0,-1 0 0,1 0-504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6009,'0'0'13347,"-55"190"-10962,46-102-833,0-3-680,9-8-312,0-11-208,0-22-352,0-14-16,9-13-656,0-12-672,0-5-729,-9-24 65,0-15-2585,0-2-1904</inkml:trace>
  <inkml:trace contextRef="#ctx0" brushRef="#br0" timeOffset="1">0 22 10418,'0'0'9642,"174"52"-8633,-119-35-681,0 2-248,9-5-80,-9-6-505,0 0-671,-18-5-432,0-3-1265,-19 0-1272,-9 0-840,0-11-16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 3105,'0'0'15423,"-12"29"-13191,-37 93-334,45-112-1708,2 0 1,-1 1-1,1-1 0,1 1 0,0-1 1,0 1-1,1-1 0,0 1 0,1-1 0,0 1 1,1-1-1,0 1 0,1-1 0,0 0 1,0 0-1,1 0 0,1-1 0,-1 1 0,2-1 1,-1 0-1,1 0 0,0-1 0,1 0 1,8 9-1,-10-12-239,-1 0 0,1 0 0,0 0 0,1 0 0,-1-1 0,1 0 0,0 0 0,0 0 0,0-1 0,0 0 0,1 0 0,-1 0 0,1-1 0,0 0 0,0 0 0,0-1 0,0 0 0,0 0 0,0-1 0,0 0 0,0 0 0,0 0 0,8-2 0,-13 1-74,0 0 0,0 0 0,0 0 0,0 0 0,0 0 0,0-1-1,-1 1 1,1-1 0,0 1 0,-1-1 0,1 1 0,-1-1 0,1 0 0,-1 0 0,0 0 0,0 0 0,0 0 0,0 0 0,0 0 0,0 0 0,0 0 0,0-3 0,8-56-4601,-8 48 2918,1-36-6454</inkml:trace>
  <inkml:trace contextRef="#ctx0" brushRef="#br0" timeOffset="1">0 58 824,'0'0'22493,"211"66"-21357,-156-63-752,-9-3-384,9 0-192,-18-22-712,-1-16-1632,-17 5-2594,-10 0-1847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3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11827,'0'0'11274,"201"50"-10474,-136-50-800,-10 0-160,27 0-1904,-9 0-2673,-18-3-4649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5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15 121 9754,'0'0'7959,"-4"0"-7045,-6 0-666,16 0-147,41 0 102,36 0 317,982-31 2605,-696-6-2922,181-15-42,-485 51-104,-63 1-112,-19 1-1849,-78 11-6067,42-3-103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1:5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69 146 5881,'0'0'11207,"-14"3"-10207,11-3-1102,-42 7 1355,38-3-348,40-2-463,220-1 1613,315-28-507,7-33-1053,138-11-143,-526 66-306,-152 6 15,-29-1 2259,-6 3-2584,0 37-3581,0-20-2209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82 150 11090,'0'0'10436,"-14"24"-10204,3-5-199,4-8-8,0 1 0,0 0 0,1 0 0,1 1 0,0 0-1,0 0 1,1 0 0,1 1 0,0-1 0,1 1-1,1 0 1,0 19 0,6 13 226,2-1-1,3 0 1,1 0 0,2-1 0,2-1-1,2 0 1,1-1 0,33 52 0,-41-78-198,1 0 0,0 0 0,1-1 0,1 0 0,1-1 0,15 12 0,-24-21-45,0-1 0,0 0 0,1 0 0,-1-1 0,1 1 0,0-1 0,0 0 1,0-1-1,0 0 0,0 0 0,1 0 0,-1-1 0,1 1 0,-1-2 0,1 1 0,0-1 0,-1 0 1,1 0-1,-1-1 0,1 0 0,9-2 0,-11 0 1,0 0 0,0 0 0,-1 0-1,1-1 1,-1 0 0,0 1 0,0-2 0,0 1 0,0 0 0,-1-1-1,0 0 1,0 0 0,4-8 0,-1 4 14,6-14 13,-1 0 1,-1-1 0,-1 0-1,-2-1 1,0 0 0,-1 0-1,3-39 1,2-184-165,-11 213 62,-2-1 1,-1 1-1,-10-43 0,8 58 60,-1 0-1,0 0 1,-2 1-1,0 0 1,-1 1-1,-23-34 1,28 46 11,0 1 0,-1-1 0,1 1 0,-1-1 0,-1 1 1,1 1-1,-1-1 0,0 1 0,0 0 0,0 0 0,0 1 0,-1 0 0,0 0 0,1 0 0,-1 1 0,0 0 0,0 0 1,-1 1-1,1 0 0,0 0 0,0 1 0,0 0 0,-1 0 0,1 0 0,0 1 0,0 0 0,-8 3 0,2 0 4,-1 0 0,1 1-1,1 1 1,-1 0-1,1 0 1,0 2 0,0-1-1,1 2 1,0-1-1,1 1 1,-1 1 0,2 0-1,-9 12 1,8-10-26,2 1 0,0-1 0,0 2 1,1-1-1,1 1 0,0 0 0,1 0 1,1 1-1,0 0 0,1 0 0,0 0 1,1 0-1,1 27 0,1-35-96,1-1 0,-1 1 0,2-1 0,-1 0-1,1 1 1,0-1 0,0 0 0,1 0 0,-1 0 0,2 0 0,-1-1 0,0 1 0,1-1 0,0 0-1,0 0 1,1 0 0,-1 0 0,7 4 0,9 7-1327,1-2 1,1 0-1,30 15 0,-33-19-247,46 22-5132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9098,'0'0'8458,"165"8"-7946,-92 0-368,10-5-144,-10 0-1016,28-3-785,-37 0-2144,-9 0-1736</inkml:trace>
  <inkml:trace contextRef="#ctx0" brushRef="#br0" timeOffset="1">578 1 7394,'0'0'10610,"-36"154"-9650,36-80-88,18 9-64,-9 2-263,9-5-313,1-12-184,-10-13-48,0-19-481,-9-17-671,0-41-4961,0-13-288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1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2713,'0'0'15434,"0"30"-14890,0-4-440,0 37 275,9 74-1,22 39 646,-8-52-821,-21-99-2295,-11-40-4081,-3-8 3422,-14-20-3195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7154,'0'0'10813,"26"-10"-10367,0-1-359,-11 4-49,0 0 0,0 2 0,0 0 0,1 0 0,0 2 0,0 0 0,0 1-1,27-1 1,-41 3-35,20 0 18,0 0 0,0 2 0,1 0 1,27 7-1,-46-8-20,1 1-1,0-1 1,-1 1 0,1-1 0,-1 1 0,0 1 0,1-1 0,-1 1 0,0-1-1,-1 1 1,1 0 0,0 1 0,-1-1 0,0 1 0,0-1 0,0 1 0,0 0 0,0 0-1,-1 0 1,0 0 0,0 1 0,0-1 0,0 1 0,-1-1 0,1 1 0,0 5-1,-1-4 9,-1 0-1,0 0 0,0 0 1,0 0-1,-1 0 0,0 0 1,0 0-1,0 0 0,-1 0 1,0-1-1,0 1 0,0 0 1,-1-1-1,1 0 0,-1 1 1,-1-1-1,1 0 0,-1-1 1,0 1-1,0-1 0,0 0 1,-7 5-1,2-1 55,-1-2 0,0 0 0,0 0 0,0 0 0,-1-2 0,0 1 0,0-1 0,0-1 0,0 0 0,-22 3 0,10-6 334,13 0-28,17 1-211,19 2 34,-1 0-1,0 2 1,-1 1 0,1 1 0,-1 0 0,0 2 0,-1 1 0,0 1-1,0 1 1,-2 1 0,1 1 0,-2 1 0,36 32 0,-49-38-117,-1 0 1,1 0 0,-1 0-1,-1 0 1,0 1 0,-1 0-1,1 0 1,-2 0 0,0 1 0,4 21-1,-5-26-36,-1 1-1,-1 0 1,1 0-1,-1-1 1,0 1-1,-1 0 1,0 0-1,0-1 1,0 1-1,-1-1 1,0 1-1,0-1 1,0 1-1,-1-1 1,0 0-1,0 0 1,-1 0 0,-6 7-1,0-2 8,-2-1 0,1 0 0,-2 0-1,1-2 1,-1 1 0,0-2 0,-1 1 0,0-2 0,0 0-1,0-1 1,-31 7 0,9-5 6,-1-2 0,0-2 0,-66-2 0,36-9-178,65 7 42,0 1 1,0 0-1,0-1 0,0 1 1,0-1-1,0 1 1,0-1-1,0 0 1,0 0-1,0 0 1,0 0-1,0 0 1,1-1-1,-1 1 1,0 0-1,1-1 1,-1 1-1,1-1 1,0 0-1,-1 1 1,1-1-1,0 0 1,0 0-1,0 0 1,0 0-1,1 0 1,-2-3-1,3 4-37,-1 0 0,0 0 0,1 0 0,0 0 0,-1 0 0,1 0 0,-1 0 0,1 0 0,0 0 0,0 0 0,0 0 0,-1 1 0,1-1 0,0 0 0,0 1 0,0-1 0,0 1 0,0-1 0,0 1 0,0-1 0,1 1 0,-1 0 0,0-1 0,0 1 0,0 0 0,0 0 0,3 0 0,4-3-459,131-34-5606,-65 18 1593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1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 10218,'0'0'8307,"-28"-1"-6940,-85-1-637,107 2-692,1 0 1,-1 0 0,0 1 0,0 0-1,1 0 1,-8 3 0,-3 9 54,12-8-48,1-2-25,0 0-1,1 1 1,0-1-1,-1 0 1,1 1-1,0 0 1,1-1 0,-1 1-1,1 0 1,-1 0-1,1 0 1,0 0-1,1 0 1,-1 0-1,1 0 1,-1 0-1,1 0 1,1 0-1,-1 1 1,0-1 0,1 0-1,0 0 1,0 0-1,0 0 1,1-1-1,2 8 1,3 2 51,1 0 1,0 0-1,0-1 1,1 0-1,19 19 0,73 69 861,45 50-367,-136-139-513,0 1 1,-2 0-1,1 0 1,-1 1 0,-1 0-1,0 0 1,-1 1 0,-1-1-1,0 1 1,-1 1-1,0-1 1,-1 1 0,-1-1-1,0 1 1,-1 0-1,0 0 1,-3 18 0,2-28-37,-1 0 0,0 0 0,-1 1 0,1-1 0,-1-1 1,0 1-1,0 0 0,-1 0 0,1-1 0,-1 1 0,0-1 1,0 0-1,0 0 0,-1 0 0,-4 4 0,1-2 16,-1-1 0,0 1 0,0-2 0,0 1 0,-1-1 0,1 0 0,-19 5 0,8-4-27,-1-1-1,0 0 0,0-2 1,0-1-1,0 0 0,0-1 1,-28-4-1,39 2-104,1 1 0,-1-2 0,0 1 0,1-1 1,-12-6-1,17 8-51,1 0 1,0 0-1,-1-1 1,1 1-1,0-1 1,0 1 0,0-1-1,0 0 1,0 1-1,1-1 1,-1 0-1,0 0 1,1-1-1,0 1 1,-1 0-1,1 0 1,0-1-1,0 1 1,0 0 0,0-1-1,1 1 1,-1-1-1,0-3 1,2 3-60,0 0 0,-1 1 0,1-1 0,0 1 1,0-1-1,0 1 0,1-1 0,-1 1 0,0 0 1,1-1-1,0 1 0,-1 0 0,1 0 0,0 0 0,0 1 1,0-1-1,1 0 0,-1 1 0,0-1 0,0 1 0,1 0 1,4-2-1,6-6-888,41-29-3047,-7-1-3363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7722,'0'0'12974,"34"33"-12049,111 113-289,-118-119-318,-2 2 0,0 1 0,-2 1 0,-1 1 1,-2 1-1,32 69 0,-36-64-94,-1 0 1,-2 1-1,-2 0 1,-1 1 0,-2 0-1,-2 1 1,-2 0-1,-1-1 1,-3 1-1,-4 45 1,1-67-163,-1 1 0,-1 0 0,-1-1 0,-1 0 0,0 0 0,-1-1 0,-2 0 0,1 0 0,-2-1 0,0 0 0,-18 19 0,8-12-49,-1-1-1,-1-1 1,-1 0-1,-1-2 1,-1-1-1,-41 23 1,65-41-73,-1 0 0,1 0 0,0 1 0,-1-1 1,1 1-1,0 0 0,0 0 0,0 0 0,0 0 0,1 0 0,-1 0 1,0 0-1,1 0 0,-3 5 0,3-2-976,0 0 1,0 1-1,0-1 1,1 0-1,-1 1 0,2 6 1,-1-10 664,0 15-10007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45 8858,'0'0'6768,"0"-1"-6592,1 0 0,-1 1 0,0-1 0,0 0 0,0 0-1,0 0 1,0 1 0,0-1 0,0 0 0,0 0 0,-1 0 0,1 1 0,0-1 0,0 0 0,-1 0-1,1 1 1,0-1 0,-1 0 0,0-1 0,-2 0 22,0-1-1,0 1 1,-1-1-1,1 1 0,-1 0 1,1 0-1,-1 0 1,0 1-1,0-1 1,0 1-1,0 0 1,0 0-1,0 0 1,-6 0-1,-67-1 1036,53 3-910,13 0-253,0 0 1,0 0-1,0 1 0,1 1 0,-1 0 0,1 0 0,-1 1 0,1 0 0,-11 7 0,17-9-64,-1 0 0,1 1-1,0-1 1,0 1 0,0 0 0,0 1 0,1-1-1,-1 0 1,1 1 0,0 0 0,0 0-1,0 0 1,0 0 0,1 1 0,0-1-1,0 0 1,0 1 0,0 0 0,1-1 0,-1 1-1,1 0 1,0 7 0,1-7-10,0 1 1,0-1-1,1 0 1,-1 1-1,1-1 1,0 0-1,1 0 1,0 0-1,-1 0 1,2 0-1,-1 0 1,3 5-1,4 0 7,-1 0-1,1-1 0,0 1 0,12 7 0,-20-16-2,137 102 42,9 6 7,-131-94-34,0 0 0,-1 0 0,-1 1 0,0 1-1,-2 1 1,14 22 0,-21-30 0,0-1 0,-1 0-1,0 1 1,-1 0 0,0 0 0,0 0 0,-1 0-1,-1 0 1,0 0 0,0 1 0,-1-1 0,0 0-1,-1 1 1,-2 12 0,2-16 4,-1-1 0,0 0 1,-1 0-1,1 0 0,-1 0 0,0-1 0,-1 1 1,1-1-1,-1 1 0,0-1 0,-1-1 0,1 1 1,-1 0-1,0-1 0,0 0 0,0 0 0,-1-1 1,1 1-1,-1-1 0,0-1 0,0 1 0,0-1 1,-8 3-1,-4-1-34,0 0 0,0-1 0,-1-1 0,1-1 0,-1 0 0,1-2 0,-1 0 0,1-1 0,-1-1 0,1 0 0,0-2 0,0 0 0,0-1 0,1 0 0,0-2 1,0 0-1,1-1 0,-23-15 0,38 23-63,0 0 1,0 1 0,0-1-1,0 0 1,-1 1-1,1-1 1,0 0 0,0 0-1,0 0 1,1 0-1,-1 0 1,0 0 0,0 0-1,1 0 1,-1 0 0,0-1-1,1 1 1,-1 0-1,1 0 1,-1-1 0,1 1-1,0 0 1,0-1 0,-1 1-1,1 0 1,0-1-1,0 1 1,0 0 0,1-1-1,-1 1 1,0 0-1,0-1 1,1 1 0,-1 0-1,1 0 1,-1-1 0,1 1-1,-1 0 1,1 0-1,0 0 1,-1 0 0,1 0-1,0 0 1,0 0-1,0 0 1,0 0 0,0 0-1,1-1 1,8-6-949,1 0-1,0 0 1,0 1-1,13-6 1,-6 2-1301,37-24-4676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8042,'0'0'12522,"-37"162"-11929,46-85-281,19 11 0,-10 3-72,0-3-112,1-11-32,-10-11-96,0-14 0,0-13-288,0-25-961,10-9-2615,-10-5-2106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5369,'0'0'11668,"-27"0"-11004,-86 0 350,110 0-974,1-1 1,-1 1-1,0 0 1,1 0 0,-1 0-1,0 1 1,1-1-1,-1 0 1,0 1-1,1 0 1,-1 0 0,1-1-1,-1 1 1,1 1-1,0-1 1,-1 0-1,1 1 1,0-1 0,0 1-1,0 0 1,0-1-1,0 1 1,0 0 0,1 0-1,-3 3 1,3-1-46,0 0-1,1 0 1,-1 0 0,1 0 0,0-1 0,0 1 0,0 0-1,0 0 1,1 0 0,-1 0 0,3 5 0,-1 6 47,0-8-32,0 0 0,0 0 1,1 0-1,-1 0 1,2-1-1,-1 1 1,1-1-1,0 0 0,0 0 1,0 0-1,1 0 1,0-1-1,11 10 1,9 5 175,51 32 1,-55-39-36,40 26 299,68 45 35,-115-73-430,1 1 0,-2 0 0,0 1 0,0 1 0,21 29 0,-29-35 37,0 1 1,-1 0-1,1 0 1,3 15-1,-7-21-42,0 0-1,0 1 0,0-1 0,-1 0 0,1 1 0,-1-1 0,0 0 0,0 1 0,0-1 0,-1 1 0,1-1 0,-1 0 0,0 1 0,0-1 0,0 0 0,0 0 0,-2 4 0,-2 0 9,-1-1 0,0 0 1,0-1-1,0 1 0,0-1 0,-1-1 0,0 1 0,0-1 0,0 0 0,-13 5 0,-3 1 40,-1-2 0,-33 8-1,30-12-95,-1-1-1,0-1 1,-38-2-1,34 0-307,31 0 233,0 0-1,0 0 0,0 0 1,1 0-1,-1 0 1,0 0-1,0 0 0,0 0 1,1-1-1,-1 1 0,0 0 1,1-1-1,-1 1 0,0 0 1,0-1-1,1 1 1,-1-1-1,1 1 0,-1-1 1,0 1-1,1-1 0,-1 1 1,1-1-1,-1 0 0,1 1 1,0-1-1,-1 0 1,1 1-1,0-1 0,-1 0 1,1 0-1,0 1 0,0-1 1,0 0-1,0 0 0,-1 0 1,1 1-1,0-1 0,0 0 1,1 0-1,-1 0 1,0 1-1,0-1 0,0-1 1,15-36-4113,25-8-2314,5-5-2803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14667,'0'0'6570,"-18"192"-6170,36-109-120,10 5-16,-10-3-16,0-5-72,1-12-96,-1-15-80,-9-15-296,0-13-888,-9-53-10939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47 360,'0'0'16780,"38"-4"-15688,5-2-771,207-19 784,282 14-1306,-499 11 47,-27 0 140,2-1-86,0 1-1,0 1 1,0 0 0,14 3-1,-21-4 103,0 0 0,0 0-1,-1 0 1,1 1 0,0-1-1,0 1 1,-1-1 0,1 0-1,0 1 1,-1-1 0,1 1-1,0-1 1,-1 1 0,1 0-1,-1-1 1,1 1 0,-1 0-1,1-1 1,-1 1 0,1 0-1,-1 0 1,1 0 0,-1 1 33,0-1 1,-1 0 0,1 1 0,0-1 0,0 1 0,-1-1 0,1 0-1,-1 1 1,1-1 0,-1 0 0,1 0 0,-1 1 0,0-1 0,0 0-1,0 0 1,0 0 0,1 0 0,-3 1 0,-8 11 374,-12 12 695,-32 47 0,49-63-983,0 1 0,1 0 0,0 1 0,0-1 0,1 1 0,1 0 0,0 0-1,0 0 1,-1 13 0,3-9-6,0 1 0,1-1 0,0 1 0,1-1-1,1 0 1,7 28 0,-6-33-79,1 0 0,0 0-1,1-1 1,0 1 0,0-1 0,1 0-1,0-1 1,0 1 0,1-1 0,12 10-1,-8-8-15,0-1 0,1 1 0,0-2 0,1 0-1,22 11 1,-28-16-163,1 0-1,0 0 0,0-1 1,0 0-1,0 0 0,0-1 1,0 0-1,0-1 0,1 1 1,-1-2-1,11 0 0,-16 0-113,-1 1 1,1-1-1,-1 0 0,0 0 0,1 0 1,-1 0-1,0 0 0,1-1 0,-1 1 0,0-1 1,0 1-1,0-1 0,-1 0 0,1 1 1,0-1-1,0 0 0,-1 0 0,0 0 0,1-1 1,-1 1-1,0 0 0,0 0 0,1-4 1,9-29-5587</inkml:trace>
  <inkml:trace contextRef="#ctx0" brushRef="#br0" timeOffset="1">697 174 13483,'0'0'5457,"184"0"-3993,-102 0-647,10 0-585,-1 0-232,-17 0-849,-19 0-895,-19 0-1385,-8 0-1160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10658,'0'0'8842,"175"13"-8290,-93 7-552,10-1-552,9 19-1024,-10-7-2345,-27 4-1680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10122,'0'0'8794,"202"14"-8226,-110-3-352,-1-6-216,1-2-216,-10 0-1000,1-3-1961,-28 0-1968,-9 0-1672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6 718 9338,'0'0'7866,"-1"-32"-6849,-1-4-791,-1-13 205,8-90-1,15-307 2716,-20 446-3145,0 0 1,0 0-1,0 0 0,0 0 1,0 1-1,1-1 0,-1 0 0,0 0 1,0 0-1,0 0 0,0 0 1,1 1-1,-1-1 0,0 0 0,0 0 1,0 0-1,1 0 0,-1 0 1,0 0-1,0 0 0,0 0 1,1 0-1,-1 0 0,0 0 0,0 0 1,0 0-1,1 0 0,-1 0 1,0 0-1,0 0 0,0 0 0,1 0 1,-1 0-1,0 0 0,0 0 1,0 0-1,0-1 0,1 1 0,-1 0 1,0 0-1,0 0 0,0 0 1,0 0-1,1-1 0,-1 1 1,0 0-1,0 0 0,0 0 0,0 0 1,0-1-1,0 1 0,0 0 1,0 0-1,0 0 0,1-1 0,-1 1 1,0 0-1,0 0 0,0 0 1,0-1-1,0 1 0,0 0 0,0 0 1,0 0-1,0-1 0,0 1 1,-1 0-1,1 0 0,0-1 0,10 13-175,13 43 249,2-1 0,3-2 0,52 75 0,-75-121-74,-3-1 5,1-1 0,0 0-1,0 0 1,0 0 0,0-1 0,1 1 0,-1-1 0,1 0 0,0 0 0,0 0 0,0 0 0,0-1 0,1 1 0,5 1 0,-8-5 14,-1-1 1,0 1 0,1 0 0,-1-1-1,0 1 1,0-1 0,0 0 0,0 1 0,0-1-1,0 0 1,0 0 0,-1 1 0,1-1 0,-1 0-1,1 0 1,-1 0 0,0 0 0,0 0-1,0 0 1,0-2 0,2-7 39,4-27-2,-2-1 1,-1 1-1,-5-63 1,1 27-39,5 49-12,-4 25-1,1 0 0,-1 1 0,0-1-1,0 0 1,0 1 0,0-1 0,1 0 0,-1 0 0,0 0 0,0 1-1,0-1 1,1 0 0,-1 0 0,0 0 0,1 1 0,-1-1-1,0 0 1,0 0 0,1 0 0,-1 0 0,0 0 0,1 0 0,-1 0-1,0 0 1,0 0 0,1 0 0,-1 0 0,0 0 0,1 0-1,-1 0 1,0 0 0,1 0 0,-1 0 0,0 0 0,1 0 0,-1 0-1,0 0 1,0 0 0,1-1 0,-1 1 0,0 0 0,0 0 0,1 0-1,-1-1 1,0 1 0,0 0 0,1 0 0,-1 0 0,0-1-1,0 1 1,0 0 0,0-1 0,1 1 0,-1 0 0,0 0 0,0-1-1,0 1 1,0 0 0,0-1 0,0 1 0,0 0 0,0-1 0,0 1-1,0 0 1,0-1 0,0 1 0,0-1 0,33 72 628,-3 1 1,38 142-1,-26-78-255,-30-91-261,-9-33-106,0 1 0,0-1 0,1 0 0,1 0 0,0-1 1,1 1-1,9 14 0,-8-23-2451,-7-15-88,-7-16-5173,-2 3-2507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1 744 8634,'0'0'12137,"0"-20"-11274,8-361 1205,-6 338-2035,1-21 12,2 0-1,21-93 0,-26 157-48,0-1 0,0 0 0,0 1 1,0-1-1,1 1 0,-1-1 0,0 0 1,0 1-1,0-1 0,1 1 0,-1-1 1,0 1-1,1-1 0,-1 1 0,0-1 0,1 1 1,-1-1-1,0 1 0,1-1 0,-1 1 1,1-1-1,-1 1 0,1 0 0,-1-1 0,1 1 1,0 0-1,-1 0 0,1-1 0,-1 1 1,1 0-1,-1 0 0,1 0 0,0 0 1,-1 0-1,1 0 0,0 0 0,-1 0 0,1 0 1,-1 0-1,1 0 0,0 0 0,-1 0 1,1 0-1,-1 1 0,1-1 0,0 0 1,-1 0-1,1 1 0,0 0 0,2 1 1,0 0 0,0 0-1,-1 0 1,1 1-1,-1-1 1,0 1 0,1 0-1,2 5 1,60 111 291,96 251 0,-151-345-333,8 21-224,-2 0-1,14 67 1,-30-112 188,0 0 1,0 0-1,0-1 1,1 1 0,-1 0-1,0 0 1,0 0-1,0-1 1,0 1 0,0 0-1,0 0 1,-1 0-1,1-1 1,0 1 0,0 0-1,0 0 1,-1-1-1,1 1 1,-1 0 0,1-1-1,0 1 1,-1 0-1,1-1 1,-1 1 0,1 0-1,-1-1 1,1 1-1,-1-1 1,0 1 0,1-1-1,-1 1 1,0-1-1,-1 1 1,-28 0-4107,16-1 2310,-31 0-4279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1 432,'0'0'18180,"193"36"-17076,-111-6-752,1 0-352,8 0-256,28 3-2008,-18-8-3225,-18-11-4498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93 11715,'0'0'4707,"-5"29"-3611,-1 0-778,2-12-141,0 0 1,2 0-1,0 1 1,1-1-1,0 1 1,1 0-1,2-1 1,5 34-1,1-24 119,0 0 0,2-1-1,0 0 1,2-1-1,1 0 1,1-1-1,1-1 1,1 0-1,1-1 1,1-1-1,29 27 1,-42-43-276,1 0 1,-1-1 0,1 0 0,0 0 0,0-1-1,0 1 1,1-1 0,-1 0 0,1-1-1,0 0 1,-1 0 0,1 0 0,0-1 0,0 0-1,0 0 1,11-1 0,-15 0-16,0-1 0,0 1 0,-1-1 0,1 0 0,0 1 0,-1-1 0,1 0 0,0-1 0,-1 1 0,0 0 0,1-1 0,-1 0 0,0 1 0,1-1 0,-1 0 0,0 0 0,-1 0 0,1 0 0,0 0 0,0-1 0,-1 1 0,0-1 0,1 1 0,-1-1 0,0 1 0,0-1 0,0 0 0,-1 1 0,2-4 0,2-12 23,-1 0 1,0 0 0,0-25 0,-2 31-46,-1-10-28,0 0-1,-1 1 1,-1-1-1,-1 0 1,-1 1-1,-1 0 1,-1 0-1,0 0 1,-19-38-1,9 30 8,0 1-1,-2 2 1,0-1-1,-2 2 1,-1 1-1,-28-25 1,37 37 67,-1 1 0,0 0 0,-24-13 0,32 21-16,-1 0 0,1 0 0,-1 1 0,0-1 1,1 2-1,-1-1 0,0 0 0,0 1 0,-1 1 0,1-1 0,0 1 0,0 0 0,-8 0 0,12 1-20,-1 0 1,0 0 0,0 0 0,1 1 0,-1-1-1,1 1 1,-1-1 0,1 1 0,0 0-1,0 0 1,-1 0 0,1 0 0,1 0 0,-1 1-1,0-1 1,0 1 0,1-1 0,0 1 0,-1-1-1,1 1 1,0 0 0,0 0 0,0-1 0,1 1-1,-1 0 1,0 5 0,-2 11-180,1 1 1,1 36-1,1-43 28,0-4-114,0 0 0,0 1 0,0-1 0,1 0 0,1 0 1,0 1-1,0-1 0,0 0 0,1-1 0,1 1 0,-1 0 0,2-1 0,-1 0 1,1 0-1,0 0 0,0-1 0,1 0 0,0 0 0,1 0 0,12 10 1,38 24-4333,-2-16-1307</inkml:trace>
  <inkml:trace contextRef="#ctx0" brushRef="#br0" timeOffset="1">560 30 8514,'0'0'7361,"10"209"-6080,8-132-713,9 0-352,1-5-208,-10-12-8,1-13-24,-10-17-968,0-30-1273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10098,'0'0'5680,"32"8"-4457,8-1-958,-15-2-166,0 0 0,0 2 0,0 0 0,-1 2 0,36 18 0,-40-18-42,3 2-119,-1 1 0,0 0 0,39 30 0,-57-40 33,-1 1-1,1 0 1,-1 0-1,0 0 1,0 0-1,0 1 1,0 0 0,0-1-1,-1 1 1,1 0-1,-1 0 1,0 0-1,-1 0 1,1 1 0,-1-1-1,1 0 1,-1 1-1,-1-1 1,1 1-1,-1-1 1,1 1 0,-1-1-1,-1 1 1,1 0-1,0-1 1,-1 1-1,0-1 1,-3 7 0,2-6-4,-1-1 0,0 1 0,0-1 0,0 0 0,0 0 0,-1 0 0,1 0 0,-1-1 0,0 0 0,0 1 0,-1-1 0,1-1 0,-9 5 0,-67 25-347,75-30 357,-27 8 367,-1-1 0,0-1 0,0-2 0,0-1 0,-48 0 0,80-5 62,22-7 222,6-2-215,0 1-1,1 1 0,32-4 1,-52 10-267,0 0 0,0 0 0,0 1 0,1 0 0,-1 1 0,0-1 1,0 2-1,0-1 0,0 1 0,0 0 0,-1 1 0,1 0 0,-1 0 1,1 0-1,12 10 0,-4 0 73,-2 2 0,0 0 0,-1 0 1,0 1-1,19 34 0,40 95-827,-71-144 488,-1 0 0,1 0 0,-1 0 0,1 0 1,-1 0-1,1 0 0,-1 0 0,1 0 0,0 0 0,0 0 0,-1-1 1,1 1-1,0 0 0,0 0 0,0-1 0,0 1 0,0 0 1,1 0-1,-2-1-42,1 0 1,0 0 0,-1 0-1,1 0 1,0 0 0,-1 0-1,1-1 1,0 1 0,-1 0-1,1 0 1,-1 0 0,1-1-1,-1 1 1,1 0 0,-1-1-1,1 1 1,0 0 0,-1-1-1,0 1 1,1-1 0,-1 1-1,1-2 1,19-35-5751,-3-4 709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4825,'0'0'13811,"92"170"-13059,-64-101-528,-1 0-176,1-3-48,-10-11 0,0-9-272,-9-13-576,-9-24-1232,-18-9-7266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5977,'0'0'8474,"31"1"-6706,-2 0-1335,-9-2-159,0 2 1,0 0-1,0 1 1,0 1-1,-1 1 1,1 1-1,37 14 1,-27-5 24,-1 0 0,0 2-1,-1 1 1,0 1 0,-1 1 0,25 25-1,-44-37-216,0 1-1,0 1 0,-1 0 1,0 0-1,0 0 0,-1 1 1,0-1-1,-1 2 0,0-1 1,-1 1-1,0-1 0,0 1 1,-1 0-1,-1 0 0,0 1 1,0-1-1,-1 0 0,-1 1 1,0-1-1,-2 22 1,-1-21-38,-1 0 0,0 1 1,-1-1-1,0-1 1,-1 1-1,0-1 1,-1 0-1,0 0 1,-1-1-1,0 0 1,-12 11-1,-1 0-22,-2 0 0,0-2 0,-43 28 0,52-39-108,0 0 0,0-1 0,-24 9 0,33-15-250,-1 1-1,1 0 1,-1-1-1,0 0 0,1 0 1,-1-1-1,0 0 0,0 0 1,0 0-1,1 0 1,-1-1-1,-11-3 0,-1-11-4560,7-8-1193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83 12003,'0'0'5330,"-10"24"-3650,2-3-1206,1-5-119,1 1 0,0-1 0,1 1 0,1 0 0,1 0-1,0 1 1,0 31 0,3-29-85,-2-3-72,2 1 0,0-1-1,2 0 1,-1 0 0,2 1 0,1-1-1,0-1 1,1 1 0,7 16-1,-4-16-23,2 0 0,0 0 0,0-1 0,2-1 0,23 26 0,-29-35-219,0-1 0,1 0 0,-1 0 0,1 0 0,0-1 1,0 0-1,0 0 0,1 0 0,-1-1 0,1 0 0,0-1 0,0 0 0,0 0 0,0-1 1,16 1-1,-23-2-77,1 0 1,0 0 0,0 0 0,0 0 0,0 0-1,-1 0 1,1-1 0,0 1 0,0-1 0,-1 1-1,1-1 1,0 0 0,-1 0 0,1 0 0,0 0-1,-1 0 1,1 0 0,-1 0 0,0 0 0,1-1-1,-1 1 1,0 0 0,0-1 0,0 1 0,0-1-1,0 1 1,0-1 0,0 0 0,0 1 0,0-4-1,1-4-841,-1 0 0,0 1 0,-1-1 0,0 0 0,-1-13 0,0-4-2333,1-21-4218</inkml:trace>
  <inkml:trace contextRef="#ctx0" brushRef="#br0" timeOffset="1">1 226 11178,'0'0'8106,"183"82"-6370,-110-63-719,10-8-593,-19-2-424,0-9-352,-27 0-809,-10 0-967,-27-17-1937,0-10-592,-9-1-3161</inkml:trace>
  <inkml:trace contextRef="#ctx0" brushRef="#br0" timeOffset="2">166 0 9642,'0'0'9370,"174"63"-8370,-110-35-680,0 2-320,-9 6-352,0 5-696,0 9-1400,0 29-729,-18-7-784,-10-6-1496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1 663 6553,'0'0'9073,"0"-29"-7282,0 19-1654,0-45 741,2 0 0,16-91 0,-7 90-216,5-68 1,-9 56-482,3-52-77,-2 125-427,14 73 416,-13-44 117,2 1-1,21 49 1,-23-66-80,0-1 1,1 0 0,1 0-1,17 19 1,-24-31-119,0-1-1,1 0 1,-1 0 0,1 0-1,0 0 1,0-1 0,0 0-1,1 0 1,-1 0 0,1-1-1,-1 0 1,1 0-1,0 0 1,0 0 0,0-1-1,0 0 1,11 0 0,-14-2-7,0 0 0,1 0 0,-1-1 0,0 1 0,0-1 0,-1 1 1,1-1-1,0 0 0,0 0 0,-1 0 0,1 0 0,-1-1 0,0 1 0,0-1 1,0 1-1,0-1 0,0 0 0,0 0 0,-1 0 0,3-6 0,3-5-65,-1-1-1,10-30 0,42-178-80,-51 209 455,1 21 130,4 26-22,31 186 1164,-36-166-1580,2-1 0,3 0-1,2 0 1,37 91 0,-48-136-249,1 0 1,0-1 0,0 0-1,0 0 1,0 0-1,1 0 1,0-1 0,1 0-1,-1 0 1,11 8 0,-9-9-728,-1-1 0,1 0 0,0 0 0,0 0 0,0-1 0,8 2 0,16 1-7955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3817,'0'0'18008,"3"-6"-17535,-2 4-452,1 0 0,-1 0 0,1 0-1,0 0 1,-1 0 0,1 0 0,0 1 0,0-1-1,0 0 1,0 1 0,1 0 0,-1-1 0,0 1-1,0 0 1,1 0 0,4-1 0,0 0 49,1 1 0,-1 0 0,0 0-1,0 1 1,1 0 0,8 1 0,-4 0 22,0 1-1,1 0 0,-1 1 1,-1 0-1,1 1 1,0 1-1,-1 0 0,12 6 1,-9-2-62,0 0 0,-1 2 0,0-1 0,0 2 0,-1 0 0,14 17 0,-21-22-37,0 1 1,0-1 0,-1 1-1,0 0 1,0 1-1,-1-1 1,0 1-1,0-1 1,-1 1 0,0 0-1,-1 0 1,0 0-1,0 10 1,-1-16-3,-1 0 1,1-1 0,0 1-1,-1-1 1,0 1-1,1-1 1,-1 1-1,0-1 1,0 0-1,-1 1 1,1-1 0,0 0-1,-1 0 1,1 0-1,-1 0 1,0 0-1,0 0 1,-3 2-1,-1 1-58,0-1-1,-1 0 1,1 0-1,-1-1 0,0 0 1,-10 3-1,-4 0-226,0-1 0,0-1 0,-36 2 0,29-5 76,7 1 16,1-1 0,-30-3 0,45 1 274,0 1 0,0-1 0,1 0 0,-1-1 0,1 1 0,-1-1 0,1 0 1,-1 0-1,1 0 0,0 0 0,0-1 0,0 0 0,0 0 0,0 0 0,-4-5 0,8 8-53,0 0-1,0 0 1,0 0-1,-1-1 0,1 1 1,0 0-1,0 0 0,0 0 1,0 0-1,0 0 0,0 0 1,0-1-1,0 1 0,-1 0 1,1 0-1,0 0 0,0 0 1,0 0-1,0-1 1,0 1-1,0 0 0,0 0 1,0 0-1,0 0 0,0-1 1,0 1-1,0 0 0,0 0 1,0 0-1,0 0 0,0-1 1,0 1-1,0 0 0,1 0 1,-1 0-1,0 0 1,0 0-1,0-1 0,0 1 1,0 0-1,0 0 0,0 0 1,0 0-1,1 0 0,-1 0 1,0 0-1,0-1 0,0 1 1,0 0-1,0 0 0,1 0 1,10-2 127,43-1 169,0 2 0,86 9 0,-124-6-251,-1 0 0,0 1 0,0 1 1,-1 0-1,1 1 0,-1 0 0,0 1 0,0 1 1,-1 0-1,0 1 0,0 1 0,-1 0 1,0 0-1,14 15 0,-22-18-5,-1-1 0,0 1-1,0 0 1,0 0 0,-1 0-1,0 0 1,0 0 0,0 1-1,-1-1 1,0 1 0,0-1-1,-1 1 1,0-1 0,0 1 0,-1 6-1,0-4 13,0-1-1,0 1 1,-1-1-1,0 1 1,0-1-1,-1 0 1,0 0 0,0 0-1,-1 0 1,-9 13-1,3-9-40,0 0 0,-1-1-1,-1-1 1,0 0 0,0-1 0,-1 0-1,0 0 1,0-2 0,-1 0 0,0 0-1,-28 8 1,16-8-119,-1-1-1,-1-2 1,1 0-1,0-2 1,-51-3-1,40-5-193,37 6 175,0-1-1,0 1 1,0-1 0,0 1 0,0-1 0,0 1 0,0-1 0,0 0-1,0 1 1,0-1 0,1 0 0,-1 0 0,0 0 0,0 0 0,1 1-1,-1-1 1,0 0 0,1 0 0,-1-1 0,1 1 0,0 0 0,-1 0-1,1 0 1,0 0 0,-1 0 0,1 0 0,0-2 0,18 2-5761,-16 1 4987,22 3-4555,-4 10-1690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12899,'0'0'6517,"6"33"-5834,1 13-529,-1-3-26,1-1 0,25 73-1,-19-79 119,2-1 1,1 0-1,33 51 0,-35-64 1,1-1 0,1-1 0,1 0 0,1-1 0,0-1 0,25 18 0,-35-30-216,0-1 0,1 1 1,-1-2-1,1 1 0,0-1 0,1 0 0,13 3 0,-21-7-20,0 1 0,0-1 0,0 1-1,1-1 1,-1 0 0,0 0 0,0 0 0,0 0 0,0 0 0,0 0 0,0-1 0,0 1 0,0-1-1,0 1 1,0-1 0,0 0 0,0 0 0,0 0 0,0 0 0,0 0 0,-1 0 0,1 0-1,0 0 1,-1-1 0,1 1 0,-1-1 0,0 0 0,1 1 0,-1-1 0,0 0 0,0 1 0,0-1-1,0 0 1,0 0 0,-1 0 0,1 0 0,0 0 0,0-4 0,4-18 6,-1 1 0,-1-1 1,-2 0-1,0 0 0,-1-1 0,-1 1 1,-2 0-1,0 1 0,-1-1 0,-2 0 1,0 1-1,-2 0 0,0 1 0,-2 0 1,-18-33-1,28 54-151,-1 0 0,1 0 0,-1 0 0,1 0 0,-1 0 0,0 0 0,1 0 0,-1 0 0,0 0 1,1 1-1,-1-1 0,0 0 0,0 0 0,0 1 0,0-1 0,0 1 0,0-1 0,0 1 0,0-1 0,0 1 0,-2-1 0,3 2-201,-1 0 0,1 0 0,0 0-1,0 0 1,-1 0 0,1 0 0,0 0-1,0 0 1,0 0 0,0 0-1,0 0 1,0 0 0,1 0 0,-1 0-1,0 0 1,0 0 0,1 0 0,-1 0-1,0 0 1,1 0 0,0 1 0,15 23-5713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8042,'0'0'10794,"174"0"-9074,-73 0 81,27 0-1001,1-8-488,-1 2-248,-18 1-64,-9-1-8,-28 4-144,-18-1-256,-27 3-560,-19 0-761,-28 0 25,-26 0-689,-10 0-5592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12947,'0'0'3991,"32"1"-1497,458 1 3953,-372-3-5677,135 3 966,-223 2-1118,-11-1-3127,-17-16-9142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8586,'0'0'4321,"12"-13"-4940,37-43 304,-47 54 368,0 0 0,-1 0 1,0 0-1,1 0 0,-1 0 0,0-1 0,0 1 0,0 0 0,0-1 1,0 1-1,0-4 0,-1 6 47,0-1 1,0 0 0,0 1-1,0-1 1,-1 1-1,1-1 1,0 0-1,0 1 1,0-1 0,0 1-1,-1-1 1,1 0-1,0 1 1,-1-1-1,1 1 1,0-1-1,-1 1 1,1 0 0,-1-1-1,1 1 1,-1-1-1,1 1 1,-1 0-1,1-1 1,-1 1 0,1 0-1,-2-1 1,-2 0 575,-1 0 1,0 0-1,1 1 1,-1-1 0,0 1-1,0 0 1,-8 1-1,2 0-721,11-1 56,-1 0 1,1 0-1,-1 0 1,1 0-1,-1 1 1,1-1-1,0 0 1,-1 0-1,1 1 1,-1-1-1,1 0 1,-1 1-1,1-1 1,0 0-1,-1 1 1,1-1-1,0 1 1,-1-1-1,1 1 1,0-1-1,0 1 1,0-1-1,-1 1 1,1-1-1,0 1 1,0-1-1,0 1 1,0-1-1,0 1 1,0-1-1,0 1 1,0 0-1,0 24-30,0-15 38,0 3-17,1 1 1,0 0 0,0-1 0,2 0 0,6 25 0,-7-32-19,1 0 0,0 0 0,0 0-1,0 0 1,1 0 0,0-1 0,0 0 0,0 0-1,0 0 1,1 0 0,0-1 0,0 0 0,0 0-1,7 4 1,-11-7 2,0 0 1,-1-1-1,1 1 0,0-1 1,0 1-1,0-1 0,0 0 1,0 1-1,0-1 0,0 0 0,0 1 1,0-1-1,-1 0 0,1 0 1,0 0-1,0 0 0,0 0 1,0 0-1,0 0 0,0 0 1,0 0-1,0-1 0,0 1 0,0 0 1,0-1-1,0 1 0,0 0 1,1-2-1,0 1 21,-1-1 1,0 0-1,0 1 0,0-1 0,0 0 1,0 0-1,-1 1 0,1-1 1,0 0-1,-1 0 0,1 0 1,-1 0-1,1-3 0,-1-3 57,1 0 1,-1 1-1,-1-1 0,1 0 0,-1 0 1,-3-9-1,3 13 42,-1 0 1,0 1-1,0-1 0,0 1 1,-1 0-1,1 0 0,-1 0 1,0 0-1,1 0 0,-1 0 1,-1 1-1,1 0 0,0-1 1,-1 1-1,1 0 1,-1 1-1,1-1 0,-1 0 1,0 1-1,0 0 0,0 0 1,1 0-1,-1 1 0,0-1 1,0 1-1,0 0 0,-8 1 1,11-1-99,0 1 1,1-1 0,-1 1-1,0-1 1,0 1 0,1 0-1,-1-1 1,0 1 0,1 0-1,-1-1 1,1 1-1,-1 0 1,1 0 0,-1 0-1,1 0 1,-1 0 0,1-1-1,0 1 1,0 0 0,-1 0-1,1 0 1,0 0-1,0 0 1,0 0 0,0 0-1,0 0 1,0 0 0,0 1-1,0 1-47,0-1-1,0 0 0,0 1 1,0-1-1,1 1 0,-1-1 1,1 0-1,-1 1 0,1-1 1,0 0-1,1 3 0,3-1-509,0 0 1,0-1-1,1 0 0,0 0 0,-1 0 0,1-1 0,6 3 0,16 3-5887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4257,'0'0'14662,"0"20"-14278,3 64-200,-3-82-181,0 1 1,1-1 0,-1 1-1,1-1 1,-1 0 0,1 1-1,0-1 1,0 0 0,0 1-1,0-1 1,1 0-1,-1 0 1,0 0 0,1 0-1,0 0 1,-1 0 0,1-1-1,0 1 1,0 0 0,0-1-1,0 1 1,0-1-1,0 0 1,4 2 0,-1-2 28,0 0 1,0 0 0,0 0 0,0 0-1,0-1 1,0 0 0,0 0 0,6-1-1,-9 0 5,0 1-1,0-1 1,0 1-1,-1-1 0,1 0 1,0 0-1,0 0 1,-1 0-1,1 0 1,0 0-1,-1-1 0,1 1 1,-1 0-1,0-1 1,1 1-1,-1-1 1,0 1-1,0-1 1,0 0-1,0 0 0,0 1 1,-1-1-1,1 0 1,0 0-1,-1 0 1,1 0-1,-1 0 0,0 0 1,1-2-1,0-10 83,0 1 1,0-1-1,-2-15 0,0 12-23,1 14-86,1 1 0,-1-1 1,-1 1-1,1-1 0,0 1 0,0-1 0,-1 1 0,0-1 1,1 1-1,-1-1 0,0 1 0,0 0 0,0-1 1,-1 1-1,1 0 0,0 0 0,-1 0 0,0 0 1,1 0-1,-3-1 0,1 1 22,0 0 1,0 1-1,-1-1 1,1 1-1,0 0 1,-1 0-1,1 1 1,0-1-1,-1 1 1,1-1-1,-1 1 1,1 0-1,-1 0 1,-3 1-1,5 0-20,0-1-1,0 1 1,0 0-1,0 0 0,1 0 1,-1 0-1,0 0 1,1 0-1,-1 0 0,1 1 1,-1-1-1,1 0 0,-1 1 1,1-1-1,0 1 1,0 0-1,0-1 0,0 1 1,0 0-1,0 0 1,0 0-1,1-1 0,-1 1 1,0 0-1,1 0 0,0 0 1,-1 0-1,1 0 1,0 3-1,-2 71 9,2-59 21,0-12-43,0 0 0,0 0 0,1 1 0,-1-1 0,1 0 0,0 0 0,1 1 0,-1-1 0,1 0 0,0 0 0,0-1 0,1 1 0,3 4 0,-4-6-18,1 0-1,0 0 1,0-1 0,0 1-1,0-1 1,0 0 0,1 0-1,-1 0 1,1 0 0,-1-1-1,1 1 1,0-1 0,0 0-1,0 0 1,-1 0 0,1-1-1,0 1 1,6-1-1,-8 0-12,1 1 0,-1-1 0,0 0 0,1 0-1,-1 0 1,1-1 0,-1 1 0,0 0-1,1-1 1,-1 1 0,0-1 0,1 0 0,-1 0-1,0 0 1,0 0 0,0 0 0,0-1-1,0 1 1,0 0 0,0-1 0,3-3-1,-3 1 36,0 0-1,0 0 1,-1 0-1,0-1 0,1 1 1,-1 0-1,-1-1 0,1 1 1,-1-1-1,0 1 0,0-8 1,0 7 20,0 0 0,0 0 1,0 0-1,-1 0 0,0 0 1,0 0-1,0 0 0,-1 0 1,0 0-1,1 0 0,-2 1 1,1-1-1,0 1 0,-1 0 1,0-1-1,0 1 0,0 1 1,-7-7-1,5 7 51,0-1 0,0 1 0,0 0 0,0 1 0,-1 0 0,0-1 0,1 2 0,-1-1 0,0 1 0,0 0 0,0 0 0,0 0 0,0 1 0,0 0 0,-8 1 0,12-1-65,-1 1 0,1 0 0,-1 0 0,1 0 1,-1 0-1,1 0 0,0 0 0,0 1 0,0-1 0,0 1 0,0 0 0,0-1 0,0 1 1,0 0-1,1 0 0,-1 0 0,1 0 0,-1 0 0,1 1 0,0-1 0,0 0 0,0 1 1,0-1-1,0 1 0,1-1 0,-1 1 0,0 3 0,0-1-74,0 0-1,0-1 1,1 1-1,0 0 1,0 0-1,0 0 1,0 0 0,1 0-1,-1 0 1,1-1-1,1 1 1,-1 0-1,1-1 1,3 9-1,4-3-737,0-1-1,1 1 0,1-2 0,-1 1 0,1-1 0,1-1 0,-1 0 0,16 6 0,37 14-7293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7842,'0'0'13201,"-32"11"-12321,-6 2-538,-60 30 0,91-38-277,-1 0-1,0 1 0,1-1 0,0 2 1,1-1-1,-1 1 0,1 0 0,0 0 1,1 1-1,0 0 0,0 0 0,1 0 0,0 0 1,0 1-1,1 0 0,-4 12 0,1-3 35,-3 8 13,2 0 0,1 0 0,1 1 0,-3 33 0,5 110 160,3-120-207,0-32-52,2 0 0,0 0 0,1 0 0,1 0 0,0-1 0,1 1 0,1-1 0,1-1 0,15 29 0,-18-38-42,-1-1 0,1 0 0,1 0 1,-1 0-1,1 0 0,0-1 0,0 1 1,1-1-1,-1-1 0,1 1 0,0-1 0,0 0 1,1 0-1,-1-1 0,1 0 0,0 0 1,0 0-1,0-1 0,0 0 0,0 0 0,1-1 1,-1 0-1,0-1 0,1 1 0,-1-1 1,11-2-1,-12 1 8,0-1 1,-1 0 0,1 0 0,0 0-1,-1-1 1,0 0 0,0 0-1,1 0 1,-2-1 0,1 0-1,0 0 1,-1 0 0,0 0-1,0-1 1,0 0 0,0 0 0,-1 0-1,0 0 1,0 0 0,0-1-1,-1 1 1,0-1 0,3-9-1,1-5 4,-1 0 0,-1-1 0,0 0 0,-2 0 0,0-31 0,-2-65-129,-2 98 238,-2 21 8,4 1-105,-1 0 0,1 0 0,-1 0 0,1 0 0,0 0 0,0 0 0,1 0 0,-1 0 0,0 0 0,3 6 0,4 9 21,0-1 1,2 0-1,0 0 0,1-1 0,0 0 1,2-1-1,-1 0 0,2-1 0,0 0 1,20 16-1,-23-22-26,0 0 0,0-1 1,1 0-1,-1-1 0,2 0 1,-1-1-1,1 0 0,-1-1 0,1 0 1,0 0-1,1-2 0,-1 1 0,0-2 1,1 0-1,-1 0 0,22-2 0,-29 0 17,0-1 0,-1 0 1,1 0-1,-1 0 0,1 0 0,-1 0 0,0-1 0,0 0 0,0 0 0,0 0 0,0-1 0,-1 1 0,0-1 0,1 0 0,-1 0 0,-1 0 0,1 0 1,0 0-1,-1-1 0,0 1 0,0-1 0,0 1 0,-1-1 0,2-8 0,2-8 16,-1 0 1,0 1-1,-2-1 0,0-31 1,-2 35-5,-2 1 0,0-1 0,-1 1 0,0 0 0,-2 0 0,0 0 0,-1 0 0,0 1 0,-1 0 1,-1 0-1,-18-27 0,13 25-4,-1 0 1,0 1 0,-1 0-1,-1 1 1,0 0-1,-1 2 1,-1 0 0,-33-18-1,43 27 15,0 0 1,-1 0-1,1 1 0,-1 1 0,1-1 0,-1 1 1,0 1-1,0-1 0,-9 1 0,15 1-29,0 0 0,1 0 1,-1 1-1,0-1 0,0 1 0,1-1 0,-1 1 0,0 0 0,1 0 0,-1 0 0,1 0 0,-1 0 0,1 1 0,-1-1 0,1 1 0,0 0 0,0-1 1,0 1-1,0 0 0,0 0 0,0 1 0,0-1 0,1 0 0,-1 0 0,1 1 0,0-1 0,0 1 0,0-1 0,0 1 0,0 0 0,0-1 0,0 4 1,-2 11-117,0-1 0,2 1 1,0 0-1,0-1 1,2 1-1,0 0 0,1 0 1,1-1-1,0 1 1,1-1-1,1 0 0,0 0 1,1-1-1,11 20 1,7 5-2159,2-2 1,40 49 0,-3-27-3701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9 571 8890,'0'0'11852,"-2"-32"-11203,-4-106-226,10-26-190,0 69-206,-5 58 40,1-39-136,1 52 225,-1 19 29,1 7 93,8 33-253,2 0-1,1-1 1,1-1-1,24 42 1,-20-38 23,-1-5 3,32 50 0,-40-70-19,1-1-1,0 0 1,1 0 0,0-1-1,0-1 1,1 0-1,13 9 1,-22-16-19,0-1 0,1 1 0,-1 0 0,1-1 0,0 0 0,-1 1 0,1-1 0,0 0 0,0 0 0,0-1 0,-1 1 0,1 0 0,0-1 0,0 0 0,0 0 0,0 0 0,0 0 0,0 0 0,0-1 0,0 1 0,3-2 0,-3 1 26,-1-1-1,1 0 1,-1 0-1,1 0 1,-1 0-1,0 0 1,0 0-1,0-1 1,0 1-1,-1-1 1,1 1-1,-1-1 1,1 0-1,-1 0 1,0 0-1,1-5 1,3-12 109,-1 0 0,-1-1 0,-2 0 0,0-32 0,-1 49-170,2-38 46,-1 18 71,-3-49 0,1 67-139,1 1 1,-1 0-1,0-1 1,-1 1 0,0 0-1,1 0 1,-1 0-1,-1 0 1,1 0 0,-1 0-1,0 1 1,0-1-1,0 1 1,-6-6 0,8 9-770,1 4 207,1 1-1,1-1 1,-1 0 0,0 0-1,1 0 1,0 0-1,-1 0 1,1 0-1,0 0 1,1 0-1,-1-1 1,0 1 0,1-1-1,4 3 1,-2 1-863,23 22-4558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11378,'0'0'7938,"0"206"-7130,19-115-416,-1-3-232,0-11-112,1-16-48,-10-20-64,0-19-448,-9-14-840,0-16-1385,0-25-1591,0-8-2218</inkml:trace>
  <inkml:trace contextRef="#ctx0" brushRef="#br0" timeOffset="1">1 61 6361,'0'0'10747,"220"0"-10043,-120 0-704,47-3-1841,-28-19-1311,-18 0-3018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9994,'0'0'5321,"0"146"-4313,9-66-631,9 8-257,-9 0-120,0-6-56,1-13-449,-10-17-599,0-19-1392,0-19-3073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37 536,'0'0'17160,"22"-8"-16865,69-19-271,-85 27-39,-1-1 0,1 1 1,-1 0-1,0 0 1,1 1-1,-1-1 0,0 1 1,1 1-1,-1-1 1,0 1-1,0 0 1,0 0-1,0 0 0,-1 1 1,1-1-1,0 1 1,-1 0-1,0 1 1,0-1-1,0 1 0,0 0 1,0 0-1,-1 0 1,3 4-1,-1-3-13,-1-1 25,-1 0 0,1 0-1,-1 1 1,0-1 0,0 1-1,-1-1 1,1 1 0,-1 0-1,0 0 1,0 0 0,-1 0-1,1 1 1,-1-1-1,0 0 1,-1 1 0,1-1-1,-1 0 1,0 1 0,-1-1-1,1 1 1,-1-1 0,0 0-1,0 0 1,-1 1 0,1-1-1,-1 0 1,0 0 0,-1 0-1,1-1 1,-1 1-1,0 0 1,-6 6 0,-168 148 530,176-158-517,0 0 1,0-1 0,0 1 0,0 0 0,0 0 0,1-1 0,-1 1 0,0 0-1,1 0 1,-1 0 0,1 0 0,-1 0 0,1 0 0,-1 0 0,1 0 0,0 0-1,-1 0 1,1 0 0,0 0 0,0 1 0,0-1 0,0 0 0,0 0 0,0 0-1,0 2 1,1-2-3,0 0-1,0 0 1,0 0-1,0 0 0,0-1 1,0 1-1,0 0 0,0-1 1,1 1-1,-1-1 1,0 1-1,0-1 0,1 0 1,-1 1-1,0-1 0,0 0 1,1 0-1,1 0 1,68-4 189,-66 3-144,16-3 16,0-1 0,0-1 0,-1-1 0,29-14 0,-8 4 75,-40 16-90,0 1 0,-1-1 0,1 1 0,0-1 0,0 1 0,0 0 0,0-1 0,0 1 0,0 0 0,0 0 0,0 0 0,0 0 0,0 0 0,0 0 0,0 0 0,0 0 0,0 0 0,0 0 0,0 0 0,-1 0 0,1 1 0,0-1 0,0 0 0,0 1 0,0-1 0,0 1 0,0-1 0,0 1 0,-1-1 0,1 1 0,0 0 0,-1-1-1,2 2 1,5 32 446,-4-13-221,1-5-198,23 93 97,-24-98-383,1 0 0,0-1 0,1 1 1,0-1-1,1 0 0,0 0 0,11 13 0,-15-20 74,0-1 0,-1 0 0,1 0 0,0-1-1,1 1 1,-1 0 0,0-1 0,0 1 0,1-1 0,-1 0 0,1 0-1,-1 0 1,1 0 0,-1 0 0,1 0 0,0-1 0,-1 1 0,1-1 0,0 0-1,-1 0 1,1 0 0,0 0 0,0 0 0,-1 0 0,1-1 0,0 0-1,4-1 1,-2 0-121,-1-1 0,0 1-1,1-1 1,-1 0 0,0-1-1,-1 1 1,1-1 0,0 1-1,-1-1 1,0 0 0,0 0-1,0-1 1,3-6 0,3-8-55,-1 0 0,0-1 0,-2 1 0,0-1 1,3-24-1,-6 18 2569,2-48 2609,-5 77-4183,1 4-593,0 0 1,1-1-1,-1 1 1,2 0-1,-1 0 1,1-1-1,6 12 1,6 13 313,-8-11-208,2-1-1,1 0 0,0 0 0,1-1 1,26 31-1,-32-43-194,0 0 0,1 0 0,0-1 1,0 1-1,0-2 0,0 1 0,1-1 0,0 0 0,0 0 1,0 0-1,0-1 0,1-1 0,-1 1 0,1-1 1,0 0-1,0-1 0,-1 0 0,15 1 0,-20-3-26,0 1 0,0 0 0,0 0-1,0-1 1,0 1 0,0-1 0,0 1-1,0-1 1,0 0 0,-1 0-1,1 0 1,0 0 0,-1 0 0,1 0-1,0 0 1,-1-1 0,0 1 0,1-1-1,-1 1 1,0-1 0,1 1 0,-1-1-1,0 0 1,0 0 0,-1 1 0,1-1-1,0 0 1,0 0 0,-1 0 0,1-3-1,1-6-31,-1-1-1,0 0 1,0 1-1,-3-17 0,2 3-9,-2 11 34,0 0-1,0 0 1,-1 1 0,-1 0 0,0-1 0,-1 1-1,0 0 1,-1 1 0,0 0 0,-1 0 0,-1 0-1,0 1 1,0 0 0,-20-20 0,-7-3 52,-2 1 0,-75-52 0,104 78 44,0 1 0,-1 0 0,1 1 0,-2 0 0,1 0-1,0 1 1,-1 0 0,0 1 0,0 0 0,0 0 0,-17-1 0,25 4-75,1 1 1,-1-1-1,0 1 0,0-1 1,1 1-1,-1-1 0,0 1 1,1 0-1,-1 0 0,1 0 1,-1 0-1,1 0 0,0 0 1,-1 1-1,1-1 0,0 0 1,0 1-1,0-1 0,0 1 1,0-1-1,0 1 0,0-1 1,0 1-1,1 0 0,-1-1 1,0 1-1,1 0 0,0 0 1,-1-1-1,1 1 1,0 0-1,0 2 0,-4 71-671,4-63 417,0-2-155,1 0-1,0 1 1,1-1 0,-1 0-1,2 0 1,0 0 0,0 0 0,0 0-1,1 0 1,6 9 0,-4-9-618,1 0 0,0 0 1,1-1-1,0 0 1,9 9-1,37 23-7824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5313,'0'0'14038,"-4"23"-13770,-14 79 129,-6 170-1,24-75-197,0-193-197,0 0 0,0 0 0,1 0-1,-1-1 1,1 1 0,0 0 0,0 0 0,0-1-1,0 1 1,1-1 0,-1 1 0,1-1 0,0 1-1,0-1 1,0 0 0,1 0 0,-1 0 0,1 0 0,-1 0-1,1-1 1,0 1 0,0-1 0,0 0 0,7 4-1,4 0-10,0-1 0,1 0 0,-1-1 0,1-1 0,18 2 0,33 8-559,-52-10-1673,0-4-4439,-5-6-496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477 405 13123,'0'0'5590,"4"29"-4363,21 97-72,-22-117-1086,0-1 1,1 1-1,0 0 0,0-1 0,1 0 0,0 0 1,1 0-1,0-1 0,0 1 0,0-2 1,1 1-1,0-1 0,0 0 0,1 0 0,0-1 1,0 0-1,0 0 0,1-1 0,14 6 0,-11-5-5,0-1 0,0 0 0,0-1 0,1 0 0,17 1 0,-25-3-34,0 0-1,0-1 0,-1 0 1,1 0-1,0 0 0,-1-1 1,1 0-1,0 1 0,-1-2 1,1 1-1,0 0 1,-1-1-1,0 0 0,1 0 1,-1 0-1,0-1 0,6-4 1,-5 1 2,0-1 0,0 0 0,-1 0 0,0 0 0,-1 0 0,0-1 0,0 1 0,0-1 0,-1 0 0,0 0 0,1-11 1,1-11 34,-1-52-1,-4 70-132,0 0-1,-1 0 0,0 0 0,-1 0 1,0 0-1,-1 1 0,0-1 1,-1 1-1,0 0 0,-1 0 0,0 1 1,-1 0-1,0 0 0,0 0 0,-1 1 1,-1 0-1,-17-15 0,1 4-1127,-1 1 0,0 2-1,-2 1 1,0 0 0,-51-18-1,12 9-4554</inkml:trace>
  <inkml:trace contextRef="#ctx0" brushRef="#br0" timeOffset="1">0 0 10082,'0'0'9106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8674,'0'0'11562,"-37"193"-10321,37-127-377,19 0-168,8-3-184,10-3-152,-10-10-176,10-12-184,-9-13-16,-1-14-656,1-11-1128,-19-19-881,9-17-1712,-18-5-616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74 336 11562,'0'0'9298,"211"33"-8473,-147-28-489,0-5-336,-9 0-208,-9 0-921,-19-16-1079,-27-23-1649,0 3-216,0 1-2704</inkml:trace>
  <inkml:trace contextRef="#ctx0" brushRef="#br0" timeOffset="1">1 74 13219,'0'0'8786,"201"-8"-7978,-118 3-808,8-4-680,29-10-1633,-20 0-3824,-8 5-3945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83 146 9946,'0'0'10490,"-13"30"-9188,-2 1-976,6-16-187,2 0 1,0 1 0,0 0 0,2 0-1,0 0 1,1 1 0,0 0 0,2 0 0,0 0-1,0 21 1,2-25-50,1-1 0,0 0 0,1 0 0,0 0 0,1 0-1,1 0 1,-1 0 0,2-1 0,0 0 0,0 0 0,1 0 0,0 0 0,1-1 0,0 0 0,1-1 0,0 1-1,0-2 1,1 1 0,0-1 0,1 0 0,-1-1 0,2 0 0,16 8 0,-14-8-81,1 0 1,1-2-1,-1 1 0,1-2 1,0 0-1,0-1 0,0-1 1,0 0-1,0-1 0,0 0 1,1-1-1,15-3 0,-26 3-25,1-1 0,0 1 0,-1-1 0,1-1 0,-1 1 0,1-1 0,-1 0 0,0-1 1,1 1-1,-1-1 0,0 0 0,-1 0 0,1 0 0,0-1 0,-1 0 0,0 0 0,0 0 0,0 0 0,-1 0 0,1-1 0,-1 0 0,0 0 0,0 0 0,-1 0 0,4-10 0,0-4-43,-1 0 0,-1-1 0,-1 1-1,-1-1 1,-1 0 0,-1-22 0,-1 27 7,-1-1 1,0 1-1,-1 0 1,-1 0 0,0 0-1,-1 0 1,-1 1-1,0 0 1,-1 0-1,0 0 1,-1 1 0,-18-21-1,3 5-88,-2 1 0,-1 1 0,-1 2 0,-37-27 0,43 36 108,-45-26 0,60 39 28,0 0 0,0 0-1,0 0 1,-1 1 0,1 0-1,-1 0 1,1 1 0,-1 0 0,0 0-1,0 1 1,1-1 0,-13 2-1,18 0-5,0-1-1,-1 1 0,1-1 0,0 0 0,0 1 0,0 0 0,0-1 0,0 1 1,0 0-1,0-1 0,1 1 0,-1 0 0,0 0 0,0 0 0,0 0 1,1 0-1,-1 0 0,1 0 0,-1 0 0,0 0 0,1 0 0,0 0 1,-1 0-1,1 1 0,0-1 0,0 0 0,-1 0 0,1 1 0,0 42-674,1-25 121,-1-10 203,1 0-1,0 0 1,0 0-1,1 0 1,0-1-1,1 1 1,0 0-1,0-1 0,8 15 1,0-5-1510,0-2 0,2 1 0,18 19 1,23 15-6389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9154,'0'0'3553,"18"173"-2865,10-87 48,-10 2-248,9-6-488,-17-10-32,-1-17-1184,-9-33-785,0-14-2352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8450,'0'0'8928,"24"-5"-8716,82-14-213,-99 19-52,0 1-1,0-1 1,0 1-1,0 1 0,0-1 1,0 1-1,0 0 1,-1 1-1,1-1 1,-1 1-1,0 1 1,1-1-1,-1 1 1,-1 0-1,1 1 1,-1-1-1,1 1 1,-1 0-1,-1 1 1,1-1-1,7 12 1,-11-15 26,0 0 1,0 0 0,0 0 0,0 0 0,-1 0 0,1 0 0,-1 0 0,1 0 0,-1 1 0,0-1 0,0 0 0,0 0 0,0 0 0,0 1 0,0-1 0,0 0 0,-1 0 0,1 0 0,-1 0 0,0 1 0,0-1 0,0 0 0,0 0 0,0 0 0,0-1 0,0 1 0,0 0-1,-3 2 1,-3 2 146,0-1-1,0 0 0,0 0 0,-1 0 0,0-1 1,-8 3-1,-24 15 1899,39-22-1937,0 1 0,0-1 0,0 1 0,1 0 0,-1-1 0,0 1 0,1 0 0,-1 0 0,0-1 0,1 1 0,-1 0 0,1 0 0,-1 0 0,1 0 0,0 0 0,-1 0 0,1 0 0,0 0 0,0 0 0,-1 0 0,1 0 0,0 0 0,0 0 0,0 0 0,0 0 0,1 1 0,-1 0 17,1 0-1,0 0 1,0 0-1,0 0 1,0 0 0,1 0-1,-1 0 1,0 0 0,1-1-1,0 1 1,1 2-1,52 32 756,-51-33-779,69 33 419,-47-24-350,0 1 0,31 21 0,-56-33-120,0-1 0,1 1 0,-1 0 0,0-1 0,0 1 0,1 0 0,-1 0 0,0 0 0,0 0 0,0 0 0,0 0 0,0 0 0,0 0 0,-1 0 0,1 0 0,0 1 0,-1-1 0,1 0 0,0 1 0,-1-1 0,0 0 1,1 1-1,-1-1 0,0 0 0,1 1 0,-1-1 0,0 1 0,0-1 0,0 1 0,0-1 0,-1 0 0,1 1 0,0-1 0,-1 1 0,1-1 0,-1 0 0,1 1 0,-1-1 0,1 0 0,-1 0 0,0 1 0,0-1 0,0 0 0,0 0 0,1 0 0,-1 0 0,-2 1 0,-3 3 67,-1 0-1,0-1 0,1 0 1,-2 0-1,1-1 0,0 1 1,-9 1-1,-22 5-288,0-3 1,-1-1-1,0-1 0,0-2 1,0-2-1,-45-5 0,81 4-44,0 0 0,0-1 0,0 1 0,0-1 1,0 1-1,0-1 0,1 0 0,-1 0 0,0-1 0,-4-2 0,6 4 22,1-1 0,-1 1 0,1-1-1,-1 1 1,1-1 0,-1 0 0,1 1 0,-1-1 0,1 0 0,-1 0 0,1 1-1,0-1 1,-1 0 0,1 0 0,0 1 0,0-1 0,0 0 0,0 0-1,0 0 1,0 1 0,0-1 0,0 0 0,0 0 0,0 0 0,0 0 0,0 1-1,0-1 1,1 0 0,-1 0 0,0 1 0,1-1 0,-1 0 0,0 0 0,1 1-1,-1-1 1,1 0 0,-1 1 0,1-1 0,0 1 0,0-2 0,22-14-6745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7154,'0'0'14507,"9"171"-13299,0-83-528,9 5-320,1-2-144,-1-14-144,0-14-72,1-21-72,-1-18-1080,-18-15-1249,0-15-1864,-9-24 41,-10-9-2290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10026,'0'0'7404,"31"5"-5761,0-1-1307,5 0-70,1 2 1,-2 2-1,52 18 1,-52-14-541,161 50-1211,-129-50-2778,2-8-3961,-59-7 2803,-2-4 3414,-3-5 3095,-2-16 15859,-2 38-13767,1 14-3317,12 81 1344,42 162 0,-55-263-1362,0 1 0,0-1 0,1 0 0,0 1 0,-1-1 0,1 0 0,1 0 0,-1 0 0,1 0 0,-1-1 0,1 1 0,5 4 0,-5-5-375,1-1-1,-1 0 1,0 0 0,1-1 0,-1 1 0,1-1 0,0 0 0,0 0 0,-1 0 0,6 0 0,18 1-5299</inkml:trace>
  <inkml:trace contextRef="#ctx0" brushRef="#br0" timeOffset="1">926 0 9250,'0'0'6969,"0"176"-5184,0-104-681,9-6-664,1-11-440,-1-8-136,0-17-480,0-16-1136,0-14-1305,0-11-2568,-9-20-2737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9378,'0'0'8359,"31"28"-7089,100 93-287,-99-92-331,49 59 1,-70-74-498,-2 1-1,0 0 1,0 0-1,-1 0 1,8 24-1,-13-32-122,-1 0 0,1 0 0,-1 1 0,-1-1 0,1 1 0,-1-1 0,0 1 0,-1-1 1,0 1-1,0-1 0,0 1 0,-1-1 0,0 1 0,-1-1 0,0 1 0,0-1 0,0 0 0,-1 0 0,0 0 0,-1 0 0,1-1 0,-1 1 0,0-1 0,-1 0 0,0 0 0,0 0 0,0-1 0,0 0 1,-1 0-1,-10 7 0,-4 2-241,-1-2 1,0 0 0,-1-1-1,0-1 1,-23 7 0,27-12-1091,0 0 0,0-2 0,0 0 0,-20 1 0,7-4-4418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83 201 10082,'0'0'5721,"-3"31"-3159,-2 7-2013,0 4 414,1 0 1,4 72 0,1-105-780,0 0 0,1 0 1,0 0-1,0 0 1,1-1-1,0 1 1,0-1-1,1 0 0,0 0 1,1 0-1,0 0 1,0-1-1,0 0 0,1 0 1,0 0-1,1-1 1,-1 0-1,11 7 0,-9-7-170,0-1 0,1 0 0,-1 0-1,1-1 1,0 0 0,0 0-1,0-1 1,1-1 0,-1 1 0,1-2-1,-1 1 1,1-1 0,0-1-1,0 1 1,-1-2 0,1 1 0,0-2-1,-1 1 1,1-1 0,-1-1-1,1 1 1,-1-2 0,0 1 0,0-1-1,0-1 1,9-6 0,-7 3-88,-1-1 1,0 0-1,-1-1 1,0 0-1,0-1 1,-1 1-1,-1-2 1,0 1-1,0-1 1,-1 0-1,0 0 1,-1-1 0,-1 0-1,0 0 1,-1 0-1,0 0 1,-1 0-1,1-20 1,-2 17 8,-1 0 0,0 0 1,-1 0-1,-1 0 1,-1 0-1,0 0 0,-1 0 1,0 1-1,-1-1 1,-1 1-1,-1 1 0,0-1 1,0 1-1,-2 0 1,-12-16-1,10 18 19,-1-1-1,0 2 1,-1 0-1,0 0 1,-1 1-1,0 1 1,0 0 0,-1 1-1,0 1 1,0 0-1,-1 1 1,-17-4 0,22 7-170,-1 1 0,1 1 0,0-1 0,0 2 1,-1 0-1,1 0 0,0 1 0,-12 2 0,14 0-268,-1-1 0,1 1 0,-1 1-1,1-1 1,0 2 0,1-1 0,-1 1-1,1 0 1,0 1 0,-7 7 0,-27 31-5355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8890,'0'0'9951,"-29"27"-9315,-89 92-114,113-113-468,1 0-1,-1 0 1,1 0 0,0 1-1,1 0 1,0 0 0,0 0-1,0 0 1,1 0 0,0 1-1,0-1 1,1 1 0,0-1-1,0 1 1,1 13 0,-1 1 130,0-12-110,1 0 0,0 0 0,0 0-1,1 0 1,0-1 0,1 1 0,0 0 0,0-1 0,1 1 0,1-1 0,-1 0 0,8 13 0,-6-16-59,-1 0 1,1 0 0,0-1-1,0 0 1,0 0 0,1 0-1,0 0 1,0-1 0,0 0-1,0 0 1,1-1 0,-1 0-1,1 0 1,0 0 0,0-1-1,0 0 1,12 2 0,-3-2-31,0 0 0,0-1-1,1-1 1,-1 0 0,0-1 0,0-1 0,0 0 0,0-1 0,0-1 0,29-11 0,-38 12 9,0 0 0,-1 0 1,1-1-1,-1 1 0,0-1 1,0-1-1,0 1 0,0-1 0,-1 0 1,0 0-1,0-1 0,0 0 1,-1 0-1,1 0 0,-1 0 0,-1 0 1,0-1-1,0 0 0,0 0 1,0 0-1,-1 0 0,0 0 1,-1 0-1,0 0 0,0-1 0,0-8 1,-1 1 13,1 8 8,-1 0 0,0 0 0,-1 0 0,1 0 0,-1 0 1,-3-9-1,3 13-13,0 0 0,-1 1 0,1-1 0,-1 1 1,1-1-1,-1 1 0,0 0 0,0-1 0,0 1 1,0 0-1,0 0 0,-1 1 0,1-1 0,-1 0 1,1 1-1,-1 0 0,1-1 0,-1 1 0,0 0 1,-4-1-1,7 29-289,2-16 315,1 0-1,0 0 1,1-1-1,1 1 0,-1-1 1,2 0-1,-1 0 1,2 0-1,-1-1 0,1 0 1,0 0-1,14 11 1,-6-6 43,0-1 0,1 0 0,0-1 0,1-1 0,0-1 0,23 10 0,-31-16-48,0-1 0,0-1 0,1 0 0,12 2 0,-20-3-18,0-1 1,0 1 0,0-1 0,0 0 0,0 0 0,0 0 0,0 0 0,0 0 0,0 0-1,0-1 1,0 1 0,0-1 0,0 1 0,0-1 0,0 0 0,0 0 0,-1 1-1,1-1 1,0-1 0,0 1 0,-1 0 0,1 0 0,-1-1 0,1 1 0,1-3 0,-1-6 58,0 0-1,-1-1 1,0 1 0,0 0 0,-1-1 0,-1 1 0,0-1 0,0 1 0,-5-15 0,2 11-52,-2 1-1,0-1 1,0 2-1,-1-1 1,-1 1 0,0 0-1,-16-18 1,3 6-15,-1 1 1,-35-28-1,-20-3-88,70 50 83,0 0 1,0 1-1,0 0 1,0 0-1,-1 0 1,1 1 0,-1 0-1,1 1 1,-15-1-1,21 2 2,0 0-1,0 1 0,-1-1 0,1 1 0,0-1 1,0 1-1,0 0 0,0-1 0,0 1 0,0 0 1,0 0-1,0-1 0,0 1 0,0 0 1,0 0-1,1 0 0,-1 0 0,0 0 0,1 0 1,-1 1-1,0-1 0,1 0 0,-1 0 0,1 0 1,0 1-1,0-1 0,-1 0 0,1 0 0,0 1 1,0-1-1,0 0 0,0 0 0,0 1 0,0-1 1,1 1-1,5 55-416,-3-42 81,2 0 0,0 0 0,1 0 0,0-1 0,1 0 0,13 19 0,60 79-4017,-60-86 2765,34 39-3839,-7-11-1566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4745,'0'0'9882,"-27"-2"-6969,18 2-2809,0 5-6642,9 6-1703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10 590 8602,'0'0'7144,"-2"-26"-5213,-5-198 1182,7-40-1291,9 267-2269,12 42 168,-14-33 334,50 76 400,-53-82-444,0-1 0,0 0 0,0 0 1,1-1-1,0 1 0,0-1 0,0 0 0,1 0 0,-1 0 0,1-1 1,0 0-1,12 4 0,-16-6-7,0-1 0,0 0 0,0 0-1,0 0 1,-1 0 0,1 0 0,0-1 0,0 1 0,0-1 0,0 1 0,0-1 0,-1 1 0,1-1-1,0 0 1,0 0 0,-1 0 0,1 0 0,-1 0 0,1-1 0,-1 1 0,1 0 0,-1-1-1,0 1 1,0-1 0,1 1 0,-1-1 0,0 1 0,0-1 0,-1 0 0,1 0 0,0 1 0,-1-1-1,1 0 1,0-3 0,3-8 119,-1-1-1,0 1 1,1-23-1,-3 27-144,9-132 162,-10 140-141,0 0 1,0 0-1,0 0 1,0 0-1,1 0 1,-1 0-1,0 0 0,0 1 1,0-1-1,1 0 1,-1 0-1,1 0 1,-1 0-1,1 0 1,-1 1-1,1-1 0,-1 0 1,1 0-1,-1 1 1,1-1-1,1 0 1,-2 1 0,1-1 0,-1 1 1,1 0-1,-1 0 1,1 0-1,0 0 0,-1 0 1,1 0-1,-1 0 1,1 0-1,0 0 0,-1 0 1,1 1-1,-1-1 0,1 0 1,0 0-1,-1 0 1,1 1-1,-1-1 0,1 0 1,-1 1-1,1-1 1,-1 0-1,1 1 0,-1-1 1,0 1-1,1-1 1,-1 0-1,1 1 0,-1-1 1,0 1-1,0-1 1,1 1-1,-1 0 0,19 49 344,-7-15 64,28 82 631,-31-83-1026,3 1 0,0-1 0,3-1 0,0 0 0,36 54 0,-48-84-222,-1 1 0,1-1-1,0-1 1,-1 1 0,2 0 0,-1-1 0,0 1 0,0-1 0,1 0 0,-1 0 0,1 0 0,0-1-1,-1 1 1,8 1 0,33 1-6844,-15-4-1863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4625,'0'0'17212,"3"-28"-16652,1-3-478,12-55 0,-14 81-80,0 0-1,0 1 1,0 0 0,0-1 0,1 1-1,0 0 1,0 0 0,0 1 0,0-1-1,1 0 1,-1 1 0,1 0 0,0 0-1,0 0 1,0 0 0,0 1 0,6-3-1,3 0-7,0 0 0,0 1-1,0 1 1,14-3 0,-18 5-5,1-1-27,0 0 0,1 1 0,-1 0-1,0 0 1,1 2 0,-1-1 0,1 1 0,-1 0 0,14 5-1,-19-5 44,-1 1 0,0 0 0,1 0 0,-1 0 0,0 1-1,-1-1 1,1 1 0,0 0 0,-1 0 0,1 0-1,-1 1 1,0-1 0,0 1 0,-1 0 0,1 0 0,-1 0-1,1 0 1,-1 0 0,-1 0 0,1 0 0,0 1 0,0 6-1,2 12 73,-1 0-1,-2 0 0,0 0 0,-2 0 0,0 0 1,-2 0-1,-10 45 0,-1-24-74,-1-2 0,-3 0 0,-41 72 0,32-65-66,-24 36-97,32-56-10,-28 60-1,47-89 165,0 0 1,0 0 0,0 1 0,0-1-1,0 0 1,0 0 0,0 0-1,0 0 1,0 0 0,0 1-1,0-1 1,0 0 0,0 0 0,0 0-1,0 0 1,0 0 0,0 0-1,1 1 1,-1-1 0,0 0-1,0 0 1,0 0 0,0 0-1,0 0 1,0 0 0,1 0 0,-1 0-1,0 0 1,0 0 0,0 1-1,0-1 1,0 0 0,1 0-1,-1 0 1,0 0 0,0 0 0,0 0-1,0 0 1,0 0 0,1 0-1,-1 0 1,0 0 0,0-1-1,0 1 1,0 0 0,0 0-1,1 0 1,-1 0 0,0 0 0,0 0-1,0 0 1,0 0 0,0 0-1,0 0 1,1 0 0,-1-1-1,0 1 1,0 0 0,0 0 0,0 0-1,0 0 1,0 0 0,0-1-1,15-5 47,-11 4-25,30-16 225,57-21-1,-78 35-131,1 0 0,0 1 0,1 0-1,-1 1 1,0 0 0,1 2-1,26 1 1,-34 0-56,-1 1 1,1 0-1,-1 1 1,1-1-1,-1 1 0,0 0 1,0 1-1,0 0 1,-1 0-1,1 0 0,-1 0 1,0 1-1,0 0 1,0 0-1,5 8 0,11 10-117,-17-20-8,-3-1-174,1 0 0,-1 0 0,0-1 0,1 1 0,0-1 0,-1 0 0,1 1 0,0-1 0,0 0 1,-1 0-1,1 0 0,0 0 0,0 0 0,0-1 0,0 1 0,0 0 0,1-1 0,-1 0 0,0 1 1,0-1-1,0 0 0,0 0 0,0 0 0,0 0 0,3-1 0,16-4-4877,5-12-303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9914,'0'0'9898,"18"163"-9546,0-95-248,1-2-96,-1-2-16,0-15-224,1-10-696,-10-17-1200,0-22-2209,-9-9-136,0-21-8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1224,'0'0'17735,"31"15"-16779,-4-2-793,16 6 33,-2 2 1,74 52-1,-79-47-154,-1 1-1,46 49 1,-72-67-24,-1 1-1,0-1 1,0 2-1,-1-1 0,0 1 1,-1 0-1,0 1 1,-1 0-1,0-1 1,-1 2-1,0-1 1,-1 0-1,2 16 0,-4-16 67,0-1-1,-1 1 0,0-1 0,-1 0 0,0 1 0,-1-1 0,0 0 0,-5 13 1,4-17-22,-1 1 0,1-1 0,-2 0 0,1 0 0,-1-1 1,0 0-1,-1 1 0,1-2 0,-1 1 0,0-1 0,-1 1 1,-7 4-1,-2 0-177,0 0-1,-1-1 1,0-1 0,0-1 0,-1 0-1,0-1 1,0-1 0,-1-1 0,1 0 0,-1-1-1,0-2 1,0 0 0,0 0 0,-21-4-1,37 3-36,1 0-1,-1 0 0,1 0 0,0-1 0,-1 1 0,1-1 0,0 0 0,0 0 0,-1 0 1,1 0-1,0 0 0,0 0 0,0 0 0,0-1 0,0 1 0,0-1 0,1 0 0,-1 1 1,0-1-1,1 0 0,0 0 0,-2-2 0,0-3-955,0-1-1,1 1 1,0 0-1,0-1 1,1 1-1,-1-11 1,0-18-6993</inkml:trace>
  <inkml:trace contextRef="#ctx0" brushRef="#br0" timeOffset="1">651 74 11018,'0'0'6794,"-27"149"-4898,27-80-487,9 5-409,18 0-232,19-8-304,-9-8-176,9-17-144,0-11-144,-10-13-160,-8-12-800,-10-5-600,-9-19-785,-9-17-1440,0 3-1384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4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9826,'0'0'8554,"156"14"-7098,-83-8-368,-8-4-495,-10-2-593,-10 0-296,-8 0-1065,-19-8-727,-18-19-833,0-1-1136,-18 3-2968</inkml:trace>
  <inkml:trace contextRef="#ctx0" brushRef="#br0" timeOffset="1">46 0 5401,'0'0'13731,"174"47"-13035,-100-33-696,8-6-72,1-8-1240,-10 0-1137,0-8-383,-18-12-1105,-27 4-840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4257,'0'0'13842,"-3"30"-12662,1-11-982,-11 202 1490,13 176-1989,0-430-11776,0-7 3490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9026,'0'0'8272,"29"-3"-7078,93-1-657,-116 4-530,1 1-1,-1 1 0,0-1 0,0 1 0,1 0 0,-1 0 1,0 1-1,-1 0 0,1 0 0,0 0 0,-1 1 1,0 0-1,0 0 0,0 0 0,0 0 0,-1 1 0,1 0 1,-1 0-1,-1 0 0,7 11 0,-6-10-16,0-2-64,-1 1 0,0 0-1,0 0 1,0 0 0,-1 1-1,0-1 1,0 1 0,0-1-1,0 1 1,-1 0 0,0 0-1,-1 0 1,1-1 0,-1 1-1,0 0 1,0 0 0,-1 0-1,0 0 1,0 0 0,0-1-1,0 1 1,-1 0 0,0-1-1,-1 1 1,1-1 0,-1 0-1,0 0 1,0 0 0,-1 0-1,1 0 1,-1-1 0,0 0-1,0 1 1,-1-1 0,1-1-1,-1 1 1,-5 2 0,-68 43-497,52-35 679,-41 31 0,67-45-74,-1 1 0,0-1 1,1 1-1,-1-1 0,0 1 0,1-1 0,-1 1 1,1-1-1,-1 1 0,1 0 0,0 0 0,-1-1 1,1 1-1,0 0 0,-1-1 0,1 1 0,0 0 1,0 0-1,-1 0 0,1-1 0,0 1 0,0 0 1,0 0-1,0 0 0,0-1 0,0 1 0,1 0 1,-1 0-1,0 0 0,0-1 0,0 1 0,1 0 1,-1 0-1,1-1 0,-1 1 0,0 0 0,1-1 1,-1 1-1,1 0 0,-1-1 0,1 1 0,0-1 1,-1 1-1,1-1 0,-1 1 0,1-1 0,1 1 1,43 24 1443,-31-18-942,-2 1-126,-1 1 0,0 0 0,0 1 1,-1 0-1,0 1 0,-1 0 0,9 13 1,-9-11-496,1 0 1,0-1 0,1 0 0,1-1-1,12 11 1,3-9-1319,-24-12 1027,-1-1-1,0 1 0,0-1 0,1 0 1,-1 1-1,0-1 0,1 0 1,-1 0-1,0-1 0,0 1 0,1 0 1,-1-1-1,0 1 0,0-1 1,1 0-1,-1 0 0,0 0 1,0 0-1,0 0 0,0 0 0,0 0 1,0-1-1,-1 1 0,1-1 1,0 1-1,-1-1 0,2-2 1,10-25-4363</inkml:trace>
  <inkml:trace contextRef="#ctx0" brushRef="#br0" timeOffset="1">459 0 8490,'0'0'10522,"46"162"-8906,-28-85-655,0 9-481,1 2-256,-1-6-80,0-5-144,10-11-72,-10-14-936,1-13-1017,-1-20-2272,-9-13-472,0-6-1416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5281,'0'0'12527,"6"30"-11200,50 191 49,-41-171-1054,-1-1 256,26 63 1,-34-99-514,0-1 1,1 1 0,0-1-1,1 0 1,1-1 0,0 1-1,0-2 1,1 1 0,17 13-1,-25-22-69,0-1-1,0 1 0,0-1 1,0 0-1,0 1 0,0-1 1,0 0-1,1 0 0,-1-1 1,1 1-1,-1 0 0,0-1 1,1 1-1,-1-1 0,3 0 1,-3 0-1,-1-1 0,0 1 0,1 0 0,-1-1 0,0 1 0,0-1 0,1 0 0,-1 1 0,0-1 0,0 0 0,0 0 0,0 0 0,0 1 0,0-1 0,0 0 0,0-1 0,0 1 0,0 0 0,0-2 0,3-6-12,0 0 0,-1 0 0,-1-1 0,1 1 0,-2 0 0,2-12 0,-2 11 23,40-370-1052,-36 238-3001,-12 490-6185,5-246 6719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1 730 5497,'0'0'6157,"4"-25"-4614,30-165 2057,-18 113-2218,75-296 1207,-89 365-2551,0 1 0,0 0 0,0 0 0,-1-1-1,0-11 1,2 11-163,3 19-44,4 23 92,62 372 2119,-65-356-1940,-4-25-344,1 0 1,2-1-1,10 34 1,-42-95-9154,8 0 3021</inkml:trace>
  <inkml:trace contextRef="#ctx0" brushRef="#br0" timeOffset="1">129 260 2881,'0'0'11602,"183"148"-11602,-137-128-880,-9-15-424,-10-5-649,1-14-671,-10-19-233,0 0-2008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1400,'0'0'7370,"9"149"-4994,-9-75-439,9 6-17,1-6-696,8-5-759,0-14-465,1-14-609,-10-22-1279,9-10-2097,-9-9-2000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0 0 7194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6873,'0'0'7489,"22"26"-5958,123 157 892,-116-143-2002,-1 1 1,27 53-1,-46-77-284,-1 1 0,-1 0 1,-1 1-1,0-1 0,-2 1 0,0 1 1,-1-1-1,1 33 0,-4-49-134,0-1 1,0 1-1,-1-1 0,1 1 1,-1-1-1,1 1 0,-1-1 1,0 1-1,0-1 0,0 1 1,0-1-1,-1 0 0,1 1 0,0-1 1,-1 0-1,0 0 0,1 0 1,-1-1-1,0 1 0,0 0 1,-4 2-1,1-1-8,-1 0 0,1-1 0,-1 1 0,0-1-1,0 0 1,0-1 0,0 1 0,0-1 0,-8 0 0,2 0-631,0-1 0,-1-1-1,1 0 1,-15-3 0,19 3-695,1-1 0,0 0-1,0 0 1,0-1 0,0 0 0,-9-5 0,-2-4-3846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1 722 928,'0'0'13612,"6"-25"-12158,41-149 1483,-14-6-1686,-11 48-1081,9-64-554,-31 195 374,0 0-1,0 1 1,0-1-1,0 1 1,0-1-1,0 1 1,0-1 0,0 1-1,0-1 1,0 0-1,1 1 1,-1-1-1,0 1 1,0-1-1,1 1 1,-1-1-1,0 1 1,1 0-1,-1-1 1,0 1-1,1-1 1,-1 1-1,1 0 1,-1-1 0,1 1-1,-1 0 1,2-1-1,6 13-142,2 27 307,50 252 4157,-29-148-3271,-20-97-1454,2 0 0,1-1-1,29 60 1,-48-114-5485,-7-7 3274,3 6 452,-18-27-4787</inkml:trace>
  <inkml:trace contextRef="#ctx0" brushRef="#br0" timeOffset="1">37 287 7466,'0'0'9674,"165"91"-8610,-119-63-568,9-6-496,0-9-1488,19-13-1585,-10 0-1352,-18 0-1464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6433,'0'0'9874,"-5"23"-8096,0 4-1100,-4 47 0,10-65-533,1-1 0,0 0-1,0 1 1,0-1-1,1 0 1,0 0-1,1 0 1,0-1-1,0 1 1,1-1-1,-1 0 1,2 0-1,-1-1 1,1 1-1,0-1 1,0 0-1,8 5 1,-1 1 103,61 53 933,-56-52-843,-1 1 0,0 1 0,-1 1 0,0 0 1,-2 1-1,22 31 0,-34-44-268,0 0 1,0 0-1,0 1 1,0-1 0,-1 1-1,0 0 1,0-1-1,0 1 1,0 0-1,-1-1 1,1 1-1,-1 0 1,-1 0 0,1-1-1,-1 1 1,1 0-1,-4 8 1,1-7 10,1 0 0,-1-1 0,-1 1 1,1-1-1,-1 0 0,0 0 0,0 0 1,-1 0-1,0 0 0,1-1 0,-10 6 1,1-1-330,0-2 0,0 0 0,0 0 0,-22 7 1,19-9-1544,0 0 0,-34 5 1,19-9-5888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51 13275,'0'0'7583,"6"33"-7183,-1-6-344,7 39 55,29 91 1,-28-120-472,-2 1-1,-2 1 1,-1 0 0,-2 0 0,2 46 0,-8-84 287,0-1 0,0 0 0,-1 1 0,1-1 0,0 1 0,0-1 0,0 0 0,-1 1 0,1-1 0,0 0 0,-1 0 0,1 1 0,0-1 0,0 0 0,-1 1-1,1-1 1,0 0 0,-1 0 0,1 0 0,-1 0 0,1 1 0,0-1 0,-1 0 0,1 0 0,0 0 0,-1 0 0,1 0 0,-1 0 0,1 0 0,0 0 0,-1 0 0,1 0 0,-1 0 0,1 0 0,0 0 0,-1 0 0,0-1 0,-15-2-942,8 0 447,1-1 1,-1 1-1,1-1 1,0-1-1,0 0 1,1 0-1,-1 0 0,1-1 1,0 1-1,1-1 1,-7-9-1,-10-15-847,-21-37 0,32 49 1345,-88-160 1508,91 159-704,0 0 1,0 0 0,2-1 0,1 0-1,0 0 1,1 0 0,-1-34 0,5 51-643,0 1 1,0-1-1,1 1 1,-1-1-1,1 0 1,-1 1-1,1-1 1,0 1-1,0-1 1,0 1-1,1 0 1,-1-1-1,0 1 1,1 0-1,0 0 1,-1 0-1,1 0 1,0 0-1,0 1 1,0-1-1,0 0 1,0 1-1,1-1 1,-1 1-1,0 0 0,1 0 1,-1 0-1,1 0 1,-1 0-1,1 1 1,-1-1-1,1 1 1,4-1-1,10 0 232,0 0-1,0 1 1,0 0-1,19 4 0,-25-3-174,9 3 7,-1 0-1,1 1 1,-1 1-1,0 1 0,-1 0 1,0 1-1,0 1 1,-1 1-1,0 1 1,0 0-1,-1 1 0,-1 1 1,0 1-1,-1 0 1,0 0-1,-1 1 1,15 23-1,-20-25-24,0 0 1,-1 0-1,-1 0 0,0 1 1,-1 0-1,0 1 0,-1-1 1,0 1-1,-2 0 0,3 21 1,-5-24-15,-1 0 0,1 0 1,-2 0-1,0 0 1,0 0-1,-1 0 1,-1-1-1,0 1 1,0-1-1,-1 0 0,0 0 1,-1-1-1,-1 0 1,-7 11-1,1-6-20,0 0 0,-1 0 0,-1-2 0,0 0 0,-1-1 0,0 0 0,-21 11 0,27-17-168,0-1-1,-1 0 0,1-1 0,-1 0 0,0 0 0,0-1 1,0 0-1,0-1 0,0-1 0,-1 0 0,1 0 0,-1-1 0,1-1 1,-15-1-1,25 1-41,0 1 0,0 0 1,0-1-1,0 1 0,0-1 0,0 1 1,0-1-1,0 1 0,0-1 1,0 0-1,0 0 0,1 1 0,-1-1 1,0 0-1,1 0 0,-1 0 0,0 0 1,1 0-1,-1 0 0,1 0 1,-1 0-1,1 0 0,0 0 0,-1 0 1,1 0-1,0 0 0,0 0 1,0 0-1,0-1 0,2-24-5079,6 7-636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9722,'0'0'10308,"0"29"-8916,0-3-1054,0 24 249,1 1-1,9 50 1,-5-69-382,1-1 0,1 0 0,2 0 0,1-1 0,2 0 0,18 35 0,-25-56-191,1 0 0,0 0 0,0-1 0,1 0 0,0 0 0,1 0 0,0-1 0,0 0 0,15 9 0,-16-12-62,1-1 1,-1 1-1,1-2 1,-1 1-1,1-1 1,0 0-1,0 0 1,0-1-1,0 0 1,0-1-1,0 0 1,0 0-1,0-1 1,10-1 0,-14 1-65,-1 0 0,1 0 0,-1 0 0,1 0 0,-1 0 0,0-1 0,0 0 1,0 1-1,0-1 0,0 0 0,0 0 0,0-1 0,-1 1 0,1-1 0,-1 1 1,1-1-1,-1 0 0,0 0 0,0 0 0,0 0 0,-1 0 0,3-7 0,0-3-996,0 0-1,-1-1 0,0 0 0,0-19 0,-2 27 553,0-36-4831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10 275 11026,'0'0'9938,"174"6"-8785,-110-3-689,0-1-464,-18-2-456,-9 0-865,-19-8-1119,-18-8-1953,0-4-464</inkml:trace>
  <inkml:trace contextRef="#ctx0" brushRef="#br0" timeOffset="1">0 0 6081,'0'0'12571,"156"36"-11915,-82-8-656,17-1-40,28 12-1376,-9-9-2945,-27-5-2721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8850,'0'0'5773,"9"29"-4509,32 95-518,-35-108-659,0 0 1,2-1-1,0 0 1,0 0-1,1-1 1,21 25-1,-22-30-80,0-1 0,1-1 0,0 1-1,0-1 1,1-1 0,-1 0 0,2 0 0,18 7-1,-24-11-9,0 0 0,0 0 0,-1-1 0,1 1 0,0-1 0,0-1 0,0 1 0,0-1 0,1 0 0,-1 0 0,0 0 0,7-2 0,-10 2 18,-1-1 1,1 0 0,0 0 0,0 0 0,0 0 0,-1 0-1,1-1 1,-1 1 0,1 0 0,-1-1 0,1 1-1,-1-1 1,0 1 0,0-1 0,1 0 0,-1 0 0,-1 1-1,1-1 1,0 0 0,0 0 0,-1 0 0,1 0-1,-1 0 1,1 0 0,-1 0 0,0 0 0,0 0 0,0 0-1,0-4 1,0-98 883,0 85-222,0 72-625,-1 97 759,9 449 3034,-6-367-3149,-2-140-645,0-89-59,0 1 1,0 0-1,0 0 1,-1 0-1,1 0 1,-1 0-1,0 0 1,0-1-1,0 1 1,-1 0-1,1-1 1,-4 7-1,4-9-6,0-1-1,1 1 0,-1 0 1,0 0-1,0-1 0,0 1 1,0-1-1,0 1 0,0-1 1,0 1-1,0-1 0,0 1 1,0-1-1,0 0 0,0 0 1,0 1-1,0-1 0,0 0 1,-2 0-1,0-1-48,0 1 1,0-1-1,0 1 1,0-1-1,0 0 1,0 0-1,1 0 1,-1-1-1,-4-2 1,-5-5-72,1 0 0,1 0 0,-1-1 0,2-1 0,-1 0 1,2 0-1,-1-1 0,1 0 0,1 0 0,1 0 0,-1-1 0,2 0 1,-8-28-1,3 9 288,2-2 0,1 1 0,2-1 0,-1-64 0,5 78-38,2 0 0,0-1 1,1 1-1,1 1 0,7-24 1,-7 35-73,0 0 0,1-1 0,0 1 1,0 1-1,1-1 0,0 1 0,0 0 1,1 0-1,0 0 0,0 1 0,0 0 1,1 0-1,14-9 0,-7 6 49,1 1 1,0 0-1,1 2 0,0-1 0,0 2 1,0 0-1,1 1 0,32-4 0,8 4 109,75 4-1,-59 1-300,-66-1-176,0 0-1,1 0 0,-1-1 1,-1 0-1,14-4 1,9-13-7222,-18 2-2048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2:59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9994,'0'0'14119,"18"0"-12979,6 3-814,0 2-1,35 10 0,9 3-48,-11-7-980,0-2 0,76 1 0,-145-35-4409,-13-5-1224,-2 0-2260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0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9130,'0'0'11669,"26"6"-10215,179 42-113,-126-31-1183,112 30-90,-187-46-67,0 0 0,-1 1 0,1-1 0,-1 1 0,1-1 0,-1 1 0,0 0 0,0 0 0,0 1 0,0-1 0,0 1 0,0-1 0,-1 1 1,1 0-1,-1 0 0,0 0 0,0 0 0,0 0 0,0 1 0,0-1 0,-1 1 0,1-1 0,-1 1 0,0-1 0,0 6 0,0-3 79,-1 1 0,0-1-1,-1 1 1,0-1 0,0 0-1,0 1 1,-1-1 0,0 0 0,0 0-1,0 0 1,-1 0 0,0-1-1,0 1 1,-4 5 0,-13 14 137,0 0 0,-1-2 0,-2 0 0,0-1 0,-2-2 0,0 0 0,-1-2 0,0 0 0,-48 21-1,55-28-542,18-8-2083,33-8-3362,-17 2 4989,40-12-5098,0 1-1947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1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10 9378,'0'0'11965,"-2"-4"-11426,2 4-531,0-1-1,0 1 1,0 0-1,0 0 1,0-1-1,0 1 1,0 0-1,0 0 1,0 0-1,0-1 1,0 1 0,0 0-1,-1 0 1,1-1-1,0 1 1,0 0-1,0 0 1,0 0-1,-1 0 1,1-1-1,0 1 1,0 0 0,0 0-1,-1 0 1,1 0-1,0 0 1,0 0-1,-1 0 1,1-1-1,0 1 1,0 0-1,0 0 1,-1 0 0,1 0-1,0 0 1,0 0-1,-1 0 1,1 0-1,0 0 1,0 0-1,-1 0 1,1 1-1,0-1 1,0 0 0,-1 0-1,1 0 1,0 0-1,0 0 1,0 0-1,-1 0 1,1 1-1,0-1 1,0 0-1,0 0 1,0 0 0,-1 0-1,1 1 1,0-1-1,0 0 1,0 0-1,0 1 1,0-1-1,0 0 1,-1 0-1,1 0 1,0 1 0,0-1-1,-12 31 431,-7 50 247,7-8-57,3 1-1,1 111 0,8-172-567,1 1 1,0-1-1,1 1 0,0-1 1,2 0-1,-1 0 0,2 0 1,-1 0-1,2-1 0,0 1 1,9 14-1,-10-20-73,-1-1-1,1 0 1,0 0-1,0-1 1,1 1 0,-1-1-1,1-1 1,1 1 0,-1-1-1,0 0 1,1 0-1,0 0 1,0-1 0,0 0-1,0-1 1,1 0-1,-1 0 1,1 0 0,-1-1-1,1 0 1,8 0 0,-13-1 7,-1-1 0,0 1 0,1 0 0,-1-1 0,0 1 0,0-1 0,1 1 0,-1-1 0,0 0 1,0 0-1,0 0 0,0 0 0,0-1 0,0 1 0,0 0 0,0-1 0,-1 1 0,1-1 0,2-3 1,-1 0 8,0 1 1,-1-1 0,1 1 0,-1-1 0,0 0 0,0 0 0,-1 0 0,2-9 0,-1 1-14,-1-1 0,0 0 1,0 0-1,-2 0 0,0 0 1,-3-13-1,2 19 4,0 0 0,-1 1 0,0-1 0,0 1-1,-1 0 1,0 0 0,-1 0 0,1 0 0,-1 1 0,0-1 0,-1 1 0,0 1 0,0-1 0,0 1 0,0 0 0,-1 0 0,0 1-1,0 0 1,0 0 0,0 1 0,-1 0 0,1 0 0,-1 0 0,0 1 0,0 1 0,-8-2 0,26 5 21,1-1 0,-1 2 0,0 0 0,0 0 1,0 1-1,-1 0 0,10 5 0,28 11 36,-20-11-248,1-1 0,37 5 0,-11-9-3818,-53-4 3755,0 0 0,0 0 0,0 0 0,0 0 0,0 0 0,0 0 0,0 0 0,0 0 1,0-1-1,0 1 0,0 0 0,0-1 0,0 1 0,0 0 0,0-1 0,0 1 0,0-1 1,0 0-1,0 1 0,0-1 0,-1 0 0,1 1 0,0-1 0,0 0 0,-1 0 1,1 0-1,-1 1 0,1-1 0,-1 0 0,2-2 0,7-20-5258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 7194,'-137'-18'4483,"109"14"-342,27 5-3939,0 0-1,-1 0 1,1-1-1,0 1 1,0 0-1,0 0 1,0 0 0,-1 0-1,1 0 1,0 1-1,1-1 1,-1 0-1,0 0 1,0 1 0,1-1-1,-1 0 1,0 1-1,1-1 1,-1 0-1,1 1 1,0-1 0,-1 1-1,1-1 1,0 1-1,0-1 1,0 1-1,0 2 1,1 59-665,0-39 1005,-2 81 182,-2-29-116,4 0 0,19 133 0,-19-204-355,8 20-979,-8-24 496,0-1 0,0 1-1,0-1 1,0 0 0,0 0 0,0 1 0,0-1 0,0 0 0,0 0-1,1 0 1,-1 0 0,0 0 0,0 0 0,0 0 0,0-1 0,0 1-1,0 0 1,1-1 0,-1 1 0,0 0 0,0-1 0,2-1 0,7-5-5538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1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9794,'0'0'10182,"6"35"-9400,1 6-572,35 169 484,30 40-1701,-67-244-2838,-2-15 1782,-1-17-791,-2-20-1819,0-3-1915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4217,'0'0'11757,"20"-10"-10827,-3 2-714,0 1 1,34-10-1,-46 17-186,0 0 1,-1 0-1,1 1 0,0 0 1,-1-1-1,1 1 0,-1 1 1,1-1-1,-1 1 0,0 0 1,1 0-1,-1 0 0,0 0 1,0 1-1,-1-1 0,1 1 1,0 0-1,4 6 0,0-3 5,3 5 52,1-1 1,-2 1-1,1 1 0,14 21 1,-22-29-46,-1 0 0,0-1 0,0 1 0,0 0 0,-1 0 0,0 0 1,1 0-1,-1 1 0,0 6 0,-1-9-23,0 0 1,0 0 0,0-1-1,0 1 1,-1 0-1,1 0 1,-1 0-1,1-1 1,-1 1 0,0 0-1,0-1 1,1 1-1,-1 0 1,0-1-1,0 1 1,-1-1 0,1 0-1,0 1 1,0-1-1,-1 0 1,1 0 0,-4 2-1,-4 3-5,-1 0-1,1-1 1,-1 0-1,-1-1 0,1 0 1,-1-1-1,1 0 1,-1 0-1,0-1 1,-21 1-1,30-3 425,3-1-433,-1 0 1,0 1-1,0-1 1,0 0-1,1 1 1,-1-1-1,0 0 1,1 1-1,-1-1 1,0 0-1,1 1 1,-1-1-1,1 1 1,-1-1-1,1 1 1,0-1-1,-1 1 1,1-1-1,-1 1 1,1-1-1,0 1 1,0 0-1,5-2 121,1 0 0,-1 1-1,0 1 1,1-1 0,-1 1-1,1 0 1,-1 0 0,1 1-1,-1 0 1,1 0-1,-1 0 1,0 1 0,0 0-1,0 0 1,0 1 0,0-1-1,0 1 1,0 1 0,-1-1-1,0 1 1,0 0 0,0 0-1,0 0 1,5 7 0,10 11 192,-2 2 0,0 0 0,-2 1 0,14 27 1,-12-21-244,13 27 104,-19-34-94,2 0 0,28 39-1,-42-63-73,1 0-1,-1 1 1,0-1-1,1 0 1,-1 0-1,0 0 0,1 0 1,-1 0-1,1 0 1,-1 0-1,0 0 1,1 0-1,-1-1 0,0 1 1,1 0-1,-1 0 1,0 0-1,1 0 1,-1 0-1,0-1 0,1 1 1,-1 0-1,0 0 1,1 0-1,-1-1 1,0 1-1,0 0 0,1-1 1,-1 1-1,0 0 1,0 0-1,0-1 0,1 1 1,-1 0-1,0-1 1,0 1-1,0-1 1,0 1-1,0 0 0,0-1 1,0 1-1,0 0 1,0-1-1,0 1 1,0 0-1,0-1 0,0 1 1,0-1-1,8-27 206,-7 24-176,52-265 731,-13 66-720,-39 201-54,-1 0 0,1 0-1,0 0 1,0 0 0,0 0 0,0 0 0,1 0 0,-1 0 0,0 0 0,1 1 0,1-2-1,-1 1-122,8 9-362,6 12 552,-1 0 1,-2 2-1,0 0 1,12 25-1,-6-10 27,-8-16-236,50 92 159,-26-37-3542,-52-71-10722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2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9130,'0'0'7554,"202"118"-7554,-138-93-665,28-11-1575,-10-11-2121,-17-3-1224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3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26 10082,'0'0'9407,"-4"28"-8725,0 0-437,1-8-21,0 0-1,2 0 1,0 0 0,1 1 0,1-1-1,6 36 1,-3-36 42,1-1-1,1-1 0,0 1 1,2-1-1,0 0 1,11 17-1,-17-31-224,1 1 0,0-1 0,0 1 0,0-1 0,0 0 1,1 0-1,-1 0 0,1-1 0,0 1 0,0-1 0,1 0 0,-1 0 0,1-1 0,-1 1 0,1-1 0,0 0 0,0 0 0,0 0 0,0-1 0,0 0 0,0 0 0,0 0 0,1-1 0,-1 1 0,0-1 0,11-2 0,-12 1-26,-1-1-1,1 0 1,0 0 0,-1 0-1,1 0 1,-1-1 0,0 1 0,0-1-1,0 0 1,0 0 0,0 0-1,-1-1 1,1 1 0,-1-1-1,0 1 1,0-1 0,0 0 0,-1 1-1,3-8 1,2-6 40,0 0-1,-2 0 1,4-23-1,-2 2-36,-2 0 0,-2-49 0,-2 72-70,-1 1 0,-1-1 0,0 0 0,-1 0 0,-1 1 0,0 0 1,-1 0-1,-12-24 0,19 78-7143,4-16 5155,1 0 0,1-1 1,14 26-1,5 7-6557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3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11562,'0'0'7683,"0"22"-7074,35 456 103,-32-461-3273,-3-25-3313,-1-15 2105,1-15-3265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3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7210,'0'0'10239,"9"-4"-9899,-6 2-295,0 1 1,0-1-1,1 1 1,-1 0-1,1 0 0,-1 0 1,1 0-1,-1 1 0,1 0 1,-1-1-1,1 1 0,-1 0 1,1 1-1,-1-1 0,1 0 1,-1 1-1,1 0 0,-1 0 1,1 0-1,-1 0 0,0 1 1,1-1-1,2 4 0,22 9 78,-12-7-134,-1 1 0,1 0 1,-1 1-1,-1 1 0,0 0 1,0 1-1,-1 1 1,21 24-1,-32-34 16,-1 1 1,0 0-1,1-1 1,-1 1-1,0 0 1,-1 0-1,1 0 0,0 0 1,-1 0-1,0 0 1,0 0-1,0 0 0,0 0 1,0 0-1,0 0 1,-1 0-1,1 0 0,-1 0 1,0 0-1,0-1 1,0 1-1,0 0 1,-1 0-1,1-1 0,-1 1 1,0-1-1,1 1 1,-1-1-1,0 0 0,0 1 1,-1-1-1,-1 1 1,-10 10 72,-1-1 0,0-1 0,-31 18 1,37-24-110,-27 20-78,32-16-293,26-11-103,34-15 670,-41 12 49,0 0 0,0 1 1,0 0-1,0 2 0,26-3 0,-40 6-162,0-1 0,0 0 1,0 0-1,0 1 0,0-1 0,0 1 1,-1-1-1,1 1 0,0-1 1,0 1-1,-1 0 0,1-1 0,0 1 1,-1 0-1,1-1 0,0 1 0,-1 0 1,1 0-1,-1 0 0,1-1 0,-1 1 1,0 0-1,1 0 0,-1 0 0,0 0 1,0 2-1,8 34 1098,-5-18-658,1 1-201,-2 1 1,2 39 0,3 29-1489,-7-88 1042,0 0 1,0 0-1,0 0 0,0 1 0,1-1 0,-1 0 0,0 0 1,1 0-1,-1 0 0,1 0 0,-1 0 0,1 0 1,0 0-1,-1 0 0,1 0 0,0 0 0,0 0 0,-1 0 1,1 0-1,0-1 0,0 1 0,0 0 0,0-1 1,0 1-1,0-1 0,0 1 0,1-1 0,-1 1 0,0-1 1,0 0-1,0 1 0,0-1 0,0 0 0,1 0 1,-1 0-1,0 0 0,0 0 0,0 0 0,1 0 0,-1-1 1,2 0-1,1 0-552,1-1 1,0 0-1,-1 0 1,0 0 0,0-1-1,0 0 1,0 0-1,0 0 1,4-4-1,21-27-5247</inkml:trace>
  <inkml:trace contextRef="#ctx0" brushRef="#br0" timeOffset="0.66">596 0 5217,'0'0'11395,"-1"29"-9451,-7 179 1343,9-185-2914,0 0 0,2 0-1,0-1 1,2 1 0,9 28-1,-11-40-318,1 0-1,1-1 1,0 1-1,0-1 0,1 0 1,0 0-1,1 0 0,0-1 1,1 0-1,0 0 1,0-1-1,12 9 0,-15-14-276,1 0-1,-1-1 0,0 1 1,0-1-1,1-1 1,-1 1-1,1-1 0,0 0 1,-1 0-1,1-1 0,0 1 1,0-1-1,5-1 1,-3 1-377,-7 0 436,0 0 0,0 0 0,0 0 0,0 0 0,0-1 0,0 1-1,0 0 1,0 0 0,0-1 0,0 1 0,0-1 0,0 1 0,0-1 0,0 1 0,0-1-1,0 1 1,0-1 0,-1 0 0,1 1 0,0-1 0,0 0 0,-1 0 0,1 0 0,-1 0-1,1 0 1,-1 0 0,1 1 0,-1-1 0,1-2 0,3-34-4644,-4 31 3789,0-24-4161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4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0 245 5457,'0'0'14059,"184"19"-13347,-120-16-616,0-3-96,0 0-952,-18-3-768,-18-27-2057,-10 5-744,-18 0-4489</inkml:trace>
  <inkml:trace contextRef="#ctx0" brushRef="#br0" timeOffset="1">55 0 9482,'0'0'9386,"211"33"-9386,-137-22-120,8-5-1792,19-6-329,-9 0-920,-37-3-3376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4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129 114 2665,'0'0'13805,"-9"34"-12741,-55 212 410,46-180-1199,8-33-300,2 1 0,1 0 0,-5 69 0,12-102-6,1-1 0,-1 0 0,1 1 0,0-1 0,-1 0 0,1 1 0,-1-1 0,1 0 0,0 0-1,-1 0 1,1 0 0,-1 0 0,1 0 0,0 0 0,-1 0 0,1 0 0,0 0 0,-1 0 0,1 0 0,-1 0 0,1 0 0,0-1 0,-1 1 0,1 0 0,-1 0 0,1-1 0,0 0 0,22-7-158,12-20 112,-30 22 41,0 1 0,1 1 0,-1-1 0,1 1-1,0 0 1,0 0 0,1 0 0,-1 1 0,13-4-1,-18 7-15,0 0-1,0 0 1,0 0-1,0 1 1,0-1-1,0 1 1,0-1 0,0 1-1,0-1 1,0 1-1,0-1 1,-1 1-1,1 0 1,0-1-1,0 1 1,-1 0-1,1 0 1,0-1-1,-1 1 1,1 0-1,-1 0 1,1 0-1,-1 0 1,0 0-1,1 0 1,-1 1-1,15 41-1530,-2-6-246,-11-32 1497,1 0-1,-1 0 0,1-1 0,0 1 0,1-1 1,-1 0-1,1 0 0,0 0 0,0 0 0,0-1 1,0 1-1,1-1 0,-1 0 0,1-1 0,6 4 1,32 1 2648,-41-8-2080,0 1 1,0-1 0,0 1-1,-1-1 1,1 0 0,0 0-1,-1 0 1,1 0 0,-1 0-1,1 0 1,-1 0 0,1 0-1,-1-1 1,0 1-1,1 0 1,-1-1 0,0 1-1,0-1 1,0 0 0,1-2-1,14-38 2462,55-351 2476,-61 319-5065,-5 31-102,1 1 0,3 0 0,15-48 1,-24 109-32,1 1 1,0-1-1,1 0 1,2-1 0,5 20-1,-5-15 246,51 231 879,-12-85-4631,-43-168 3390,1-1 0,-1 0-1,0 1 1,0-1-1,0 1 1,1-1 0,-1 1-1,0-1 1,0 0-1,0 1 1,0-1-1,0 1 1,0-1 0,0 1-1,0-1 1,0 1-1,0-1 1,0 1 0,0-1-1,0 0 1,-1 1-1,1-1 1,0 1 0,0-1-1,0 1 1,-1-1-1,1 0 1,0 1 0,0-1-1,-1 0 1,1 1-1,0-1 1,-1 0 0,1 1-1,0-1 1,-1 0-1,1 0 1,-1 1 0,1-1-1,0 0 1,-1 0-1,1 0 1,-1 0 0,1 1-1,-1-1 1,1 0-1,0 0 1,-1 0-1,1 0 1,-1 0 0,1 0-1,-2 0 1,-25-9-2350,10 1 1519,1-2 1,1 0-1,0-2 1,0 1-1,1-1 1,-19-22-1,18 17 1478,0 0 0,-20-32 0,18 11 4657,17 38-5043,0-1 1,0 1-1,0-1 1,0 1-1,0-1 1,0 1-1,0-1 1,0 1-1,0-1 1,0 1-1,0 0 1,0-1-1,0 1 1,1-1-1,-1 1 1,0-1-1,0 1 1,0-1-1,1 1 0,-1 0 1,0-1-1,1 1 1,-1 0-1,0-1 1,1 1-1,-1 0 1,0-1-1,1 1 1,1-1 18,-1 1-1,1 0 1,-1 0 0,1-1 0,0 1-1,-1 0 1,1 0 0,-1 1 0,1-1-1,-1 0 1,1 0 0,-1 1 0,4 0-1,18 9 307,0 1-1,-1 0 0,0 2 1,-1 0-1,24 21 1,42 24-438,-73-50-723,0 0 0,1-2-1,27 9 1,-35-13-159,0 0 0,0 0 0,1-1 0,-1-1-1,1 1 1,-1-1 0,1 0 0,-1-1 0,14-2-1,1-9-3441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5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4153,'0'0'11757,"0"-11"-10693,3-21-293,5 56 176,13 91 658,-15-82-1371,46 182 1340,-23-105-1506,-20-81-86,-7-15-4742,-24-38 627,-13-20-749,-2-3-2186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5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6977,'0'0'10587,"202"55"-9835,-147-28-480,-9 4-272,-1-7-424,1-4-696,-9-9-1153,-10-9-607,-8-2-2178,-1 0-1775</inkml:trace>
  <inkml:trace contextRef="#ctx0" brushRef="#br0" timeOffset="1">559 26 5841,'0'0'11771,"28"170"-10555,-10-104-336,-9 3-368,10-6-232,8-11-280,-9-13-104,10-12-920,9-18-1608,-10-9-2017,-9 0-785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4:2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12323,'0'0'7425,"-3"22"-7049,1-9-293,-4 27 409,-20 73 0,-3-23 276,15-55-466,2 1 0,2 0 0,1 0 0,2 1-1,-3 60 1,10-91-264,0 1 0,1 0-1,0 0 1,0-1 0,1 1-1,-1 0 1,2-1 0,-1 0 0,1 1-1,0-1 1,0 0 0,0 0-1,1-1 1,0 1 0,0-1-1,1 0 1,-1 0 0,1 0-1,0 0 1,1-1 0,-1 0-1,1 0 1,-1-1 0,1 1-1,1-1 1,11 4 0,13 4-7,0-2 1,1-1 0,0-2-1,45 4 1,-24-4 85,-43 1-1535,-10-7 1215,1 1 0,-1-1 1,0 1-1,1-1 0,-1 1 0,1-1 0,-1 1 0,1-1 1,-1 0-1,1 1 0,-1-1 0,1 0 0,-1 1 1,1-1-1,-1 0 0,1 0 0,-1 0 0,1 0 0,0 1 1,-1-1-1,1 0 0,-1 0 0,2 0 0,13 0-5687,-4 0-1548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3577,'0'0'18412,"119"11"-18324,-82-6-88,-1-2-8,-8-3-816,18 0-913,-10 0-2384,-8 0-1448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5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7274,'0'0'10188,"7"30"-8501,40 187 283,-45-206-1846,4 16 183,1-1 0,11 31 1,-15-49-302,1-1 1,-1 1 0,2-1-1,-1 0 1,1 0-1,0 0 1,0 0-1,1-1 1,0 0-1,0 0 1,11 7-1,-15-11-52,0-1 0,0 0 0,-1 0 0,1 1 0,0-2 0,0 1 0,0 0-1,0 0 1,0-1 0,1 1 0,-1-1 0,0 1 0,0-1 0,0 0 0,0 0 0,1 0-1,-1 0 1,0 0 0,0-1 0,0 1 0,4-1 0,-4-1 22,1 0 1,0 1-1,0-1 0,-1 0 1,0 0-1,1 0 0,-1-1 1,0 1-1,0-1 1,0 1-1,0-1 0,0 1 1,1-5-1,5-10 37,-1-1 1,-1 0-1,-1 0 0,4-21 0,-5 21-75,11-42 67,-4 24 23,-3 0 0,0 0 0,3-74 0,-6 69-457,-2 31-1360,-1 29-1174,-2 14-1927,0 3-737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6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8978,'0'0'10405,"2"31"-8034,7 105-403,-8-126-1890,0 1-1,0-1 1,1 0-1,0 0 0,1 0 1,0-1-1,1 1 1,0-1-1,1 0 0,0 1 1,0-2-1,0 1 0,1-1 1,1 0-1,0 0 1,0-1-1,0 1 0,1-2 1,0 1-1,0-1 1,0 0-1,1-1 0,0 0 1,0 0-1,0-1 0,1 0 1,0-1-1,-1 0 1,1-1-1,0 0 0,1 0 1,-1-1-1,20 0 1,-27-1-93,0 0 1,0-1-1,0 1 1,0-1 0,0 0-1,0 1 1,0-1-1,-1-1 1,1 1-1,0 0 1,-1-1 0,1 1-1,0-1 1,-1 0-1,0 0 1,1 0-1,-1 0 1,0 0 0,0-1-1,0 1 1,-1 0-1,1-1 1,0 0 0,-1 1-1,0-1 1,0 0-1,1 0 1,-2 0-1,1 1 1,1-7 0,1-8-64,0-1 1,-1 0-1,-1 0 1,-2-19 0,1 21-22,0 2 40,-1-1 0,0 1-1,-2-1 1,1 1 0,-2 0-1,0 0 1,-7-16 0,-4-2 191,-34-54 0,47 84-139,1 0 1,-1 0-1,0 0 1,0 0-1,0 1 1,0-1-1,-1 1 1,1-1-1,0 1 1,-1-1-1,1 1 1,-1 0-1,1 0 0,-1 1 1,0-1-1,1 0 1,-1 1-1,0 0 1,1-1-1,-1 1 1,0 0-1,0 0 1,1 1-1,-1-1 1,0 1-1,1-1 1,-1 1-1,0 0 1,1 0-1,-1 0 1,1 0-1,0 0 1,-1 1-1,1-1 1,0 1-1,0-1 1,-1 1-1,1 0 1,1 0-1,-1 0 1,0 0-1,0 0 1,-1 3-1,-3 5-500,1 1 1,0 0-1,1 0 1,0 1-1,1-1 1,0 1-1,1-1 1,-1 14-1,-3 8-3144,3 11-3837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2 236 17036,'0'0'6436,"6"-24"-5968,24-78-378,-26 94-94,1 0-1,-1 0 0,1 1 1,1 0-1,-1 0 0,1 0 1,0 1-1,1 0 0,0 0 0,0 0 1,0 1-1,1 0 0,-1 0 1,1 1-1,0 0 0,11-3 0,-18 6-11,0 1 0,-1-1 0,1 1 0,0 0 0,0-1 0,-1 1 0,1 0 0,0 0 0,0 0 0,-1-1 1,1 1-1,0 0 0,0 0 0,-1 0 0,1 0 0,0 0 0,0 1 0,0-1 0,-1 0 0,1 0 0,0 0 0,0 1 0,-1-1 0,1 0 0,0 1 0,-1-1 0,1 1 0,0-1 0,-1 1 0,1-1 0,0 1 0,0 1 12,0 0 0,0 0 0,0 0 0,0 0 1,0 1-1,-1-1 0,1 0 0,-1 0 1,0 0-1,1 0 0,-1 4 0,0 6 68,-1 1-1,0 0 0,-6 21 0,-8 17 56,-3-1 0,-31 62 0,30-73-92,2 0 1,1 1-1,2 1 0,-15 77 1,28-115-11,1-1 0,0 0 0,-1 0 0,1 0 0,0 0 0,0 0 0,0 1 1,0-1-1,0 0 0,1 0 0,-1 0 0,0 0 0,1 0 0,0 0 0,0 0 0,-1 0 0,1 0 0,0 0 1,1 0-1,0 2 0,1-2 24,0-1 0,0 0 0,0 1 0,0-1 0,0 0 0,0 0 1,0 0-1,1-1 0,-1 1 0,0-1 0,0 0 0,7 0 0,9 1-123,-1-1-1,1-1 0,0-1 1,-1 0-1,1-1 0,-1-1 1,0-1-1,0-1 0,-1 0 1,1-1-1,24-15 0,-68 33-12501,0 2 3239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15243,'0'0'8242,"201"-5"-7250,-118-4-624,-1 1-256,10-3-64,-10 3-48,-8-3 0,-19 3-128,0 2-152,-46 1-360,0 2-120,-27 3-1817,-37 0-2440,9 0-5529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07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5089,'0'0'12987,"31"-3"-10903,-16 2-1774,217-26 3728,-24-9-2248,212-10 1,-395 46-1713,-21 0-174,-14-3-2027,-9-3-2655,-7-2-5118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2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9 108 12363,'0'0'6060,"19"10"-6016,59 30-54,-73-37-8,0 0 0,0-1-1,1 0 1,0-1 0,-1 1 0,1-1-1,0 0 1,-1 0 0,1-1-1,0 1 1,0-1 0,0-1 0,-1 1-1,1-1 1,0 0 0,8-2 0,-13 2 24,0 0 1,0 0 0,0 0 0,-1 0 0,1 0 0,0-1-1,0 1 1,0 0 0,-1 0 0,1 0 0,-1-1 0,1 1-1,-1 0 1,1-1 0,-1 1 0,0 0 0,0-1 0,0 1-1,1 0 1,-1-2 0,-1-36 378,0 24-200,1 12-115,0-1-1,-1 0 1,0 1-1,0-1 1,0 0-1,0 1 1,0-1-1,-1 1 1,0 0-1,1-1 1,-1 1 0,0 0-1,-1 0 1,1 0-1,0 1 1,-1-1-1,0 0 1,0 1-1,1 0 1,-1-1-1,-1 1 1,1 0-1,0 1 1,0-1 0,-1 1-1,1-1 1,-1 1-1,1 0 1,-1 0-1,0 0 1,1 1-1,-1 0 1,0-1-1,1 1 1,-1 0-1,0 1 1,0-1 0,1 1-1,-1-1 1,0 1-1,-5 3 1,6-3-44,0 0-1,1 1 1,-1-1 0,1 1 0,-1 0 0,1 0 0,0-1 0,0 2 0,0-1-1,0 0 1,0 0 0,0 1 0,1-1 0,-1 1 0,1-1 0,-1 1 0,1 0-1,0 0 1,0-1 0,0 1 0,1 0 0,-1 3 0,-2 8-19,1 0 1,1 0 0,0 17-1,1-21-4,0 0-1,0 0 1,1 0 0,1 0-1,0 0 1,0 0-1,6 16 1,-6-22-8,0 0 0,0-1 0,1 1 0,-1-1 0,1 0 0,0 1 0,0-1-1,0 0 1,0-1 0,0 1 0,1 0 0,-1-1 0,1 0 0,-1 0 0,1 0 0,0 0 0,0-1 0,0 1 0,0-1 0,0 0 0,6 0-1,-2 1-40,1-1-1,0 1 0,0-2 0,-1 0 0,1 0 0,0 0 0,13-3 0,-19 2 40,0 0 0,0 0-1,-1 0 1,1 0 0,0 0 0,0-1-1,0 1 1,-1-1 0,1 0 0,-1 0-1,1 0 1,-1 0 0,0 0 0,0-1-1,0 1 1,0-1 0,0 1 0,-1-1-1,1 1 1,-1-1 0,1 0 0,-1 0-1,1-5 1,2-4 28,0-1-1,-2 1 1,1-1-1,-2 1 1,1-1 0,-2 0-1,0 0 1,-2-21 0,0 29-6,1 0 1,-1-1-1,0 1 1,0 0-1,0 0 1,0 0 0,-1 1-1,0-1 1,0 1-1,0-1 1,-1 1 0,0 0-1,1 0 1,-1 0-1,-1 1 1,1-1 0,0 1-1,-1 0 1,0 1-1,0-1 1,0 1-1,-9-4 1,8 4 51,0 0 0,0 1 1,0-1-1,0 1 0,0 1 0,-1-1 0,1 1 1,0 0-1,0 0 0,-1 1 0,1-1 0,0 2 1,0-1-1,0 1 0,0-1 0,0 2 0,0-1 0,0 1 1,1 0-1,-8 5 0,9-5-46,0 0 0,0 1-1,0-1 1,0 1 0,1 0 0,0 0 0,0 0-1,0 1 1,0-1 0,1 1 0,-1 0 0,1 0-1,0-1 1,1 1 0,-1 1 0,1-1 0,0 0 0,0 0-1,1 0 1,-1 1 0,1-1 0,1 0 0,-1 0-1,2 10 1,-1-13-37,1 1-1,-1-1 1,0 0-1,1 1 1,-1-1-1,1 0 1,0 0-1,0 0 1,0 0-1,0 0 1,0 0-1,0-1 1,0 1-1,1-1 1,-1 1-1,1-1 1,-1 0-1,1 0 1,-1 0-1,1 0 1,0 0-1,-1-1 1,1 1-1,5-1 1,0 2-122,0-1 1,0-1 0,0 0-1,0 0 1,0 0 0,0-1-1,13-2 1,-21 3 136,1 0 0,0 0 1,0 0-1,0-1 0,0 1 0,-1 0 0,1 0 0,0 0 0,0-1 1,-1 1-1,1 0 0,0-1 0,-1 1 0,1-1 0,0 1 1,-1-1-1,1 1 0,0-1 0,-1 1 0,1-1 0,-1 0 0,1 1 1,-1-1-1,1 0 0,-1 1 0,0-1 0,1 0 0,-1 0 0,0 1 1,0-1-1,1 0 0,-1 0 0,0 0 0,0 1 0,0-1 0,0 0 1,0 0-1,0 0 0,0 1 0,0-1 0,-1-1 0,0 0 33,1 1-1,-1 0 0,0 0 1,0-1-1,0 1 0,0 0 1,0 0-1,-1 0 0,1 0 1,0 0-1,0 0 0,-1 1 1,1-1-1,0 0 0,-1 1 1,1-1-1,-1 1 0,1-1 1,-3 1-1,-13-3 221,1 2-1,-1 0 1,-27 2 0,40-1-228,-1 1 0,1 0 0,-1 0-1,1 0 1,0 0 0,-1 1 0,1 0 0,-4 2 0,6-3-30,1 0 0,0 0 0,-1 0 0,1 0 0,0 0 1,0 0-1,0 1 0,0-1 0,0 0 0,0 1 0,0-1 0,0 0 1,1 1-1,-1-1 0,0 1 0,1-1 0,-1 1 0,1 0 0,0-1 0,-1 1 1,1-1-1,0 3 0,1-3-111,-1 0-1,1 0 1,0 0 0,-1 0-1,1 0 1,0 0 0,0-1 0,-1 1-1,1 0 1,0 0 0,0-1-1,0 1 1,0-1 0,0 1 0,0-1-1,0 1 1,0-1 0,0 1-1,1-1 1,-1 0 0,0 0 0,0 0-1,0 0 1,0 0 0,0 0-1,0 0 1,1 0 0,-1 0-1,0 0 1,1-1 0,41-3-4846,2-9-3004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7922,'0'0'9946,"9"6"-9751,-1 0-216,-1-1 1,1-1-1,0 0 1,0 0-1,0 0 1,1-1 0,-1-1-1,1 1 1,0-1-1,0-1 1,0 1 0,9-1-1,-17-2 23,0 1 1,0 0-1,0-1 0,0 1 1,1-1-1,-1 0 0,0 1 1,0-1-1,0 0 0,-1 0 1,1 1-1,0-1 0,0 0 1,0 0-1,-1 0 0,1 0 0,0 0 1,-1 0-1,1 0 0,-1 0 1,1-1-1,-1 1 0,1 0 1,-1 0-1,0 0 0,0 0 1,0-1-1,0 1 0,0 0 1,0 0-1,0-2 0,0-49 265,0 40-222,0 9-21,0 0 0,0 1 0,0-1 0,0 1 0,-1-1 0,1 0 0,-1 1 1,1-1-1,-1 1 0,0 0 0,0-1 0,0 1 0,0-1 0,-1 1 1,1 0-1,0 0 0,-1 0 0,0 0 0,1 0 0,-3-2 0,0 2 84,1 0-1,-1 1 0,1-1 0,-1 1 0,1 0 1,-1 0-1,0 0 0,0 0 0,1 1 0,-1-1 1,0 1-1,-6 0 0,9 1-85,0 0 0,-1 0 0,1 0 0,0 0-1,0 0 1,-1 0 0,1 0 0,0 0 0,0 0 0,0 1 0,0-1 0,0 0 0,1 1-1,-1-1 1,0 0 0,1 1 0,-1-1 0,1 1 0,-1-1 0,1 1 0,0 0 0,0-1-1,-1 1 1,1-1 0,0 1 0,0 0 0,1-1 0,-1 3 0,3 52 83,-2-47-71,2 1-1,-1-1 1,1 0 0,1 0 0,-1-1-1,1 1 1,1-1 0,0 1-1,0-1 1,1-1 0,12 14-1,-13-15-30,1 0 0,0 0 0,0-1 0,0 1 0,1-2 0,0 1 0,0-1 0,0 0 0,0 0 0,1-1 0,0 0 0,0 0 1,-1-1-1,10 2 0,-8-4-46,-8-42 582,-2 35-507,0-1 0,-1 1-1,0 0 1,0 0 0,-1 0 0,0 0 0,0 0 0,-1 0 0,0 1 0,0 0 0,0 0 0,-1 0 0,0 0 0,0 1 0,-7-6-1,7 5 5,-1 1 0,0 0 0,-1 0 0,1 0 0,-1 1 0,0-1 0,0 2 1,0-1-1,0 1 0,-1 0 0,1 1 0,-1 0 0,0 0 0,-8-1 0,15 3-26,0 0 1,0 0 0,0 1 0,0-1 0,0 0 0,0 1 0,0-1 0,0 0-1,0 1 1,1-1 0,-1 1 0,0-1 0,0 1 0,0 0 0,1-1 0,-1 1-1,0 0 1,1-1 0,-1 1 0,1 0 0,-1 0 0,1 0 0,-1-1 0,1 1-1,-1 0 1,1 0 0,0 0 0,-1 0 0,1 0 0,0 0 0,0 0 0,0 0-1,0 1 1,0 41 24,1-29 19,-1-6-66,1 0 0,0 0 0,0-1 0,1 1 1,0-1-1,0 1 0,1-1 0,0 0 0,0 1 0,1-1 0,-1-1 0,2 1 0,-1-1 0,1 1 0,0-1 0,0-1 0,1 1 0,-1-1 0,1 0 0,0 0 0,1-1 0,-1 1 0,1-1 0,0-1 0,0 1 0,0-1 0,1-1 0,-1 1 0,1-1 0,-1-1 0,1 1 1,12 0-1,-19-2 6,1-1 1,-1 1 0,0 0 0,0 0 0,0-1 0,1 1-1,-1-1 1,0 1 0,0-1 0,0 0 0,0 1 0,0-1-1,0 0 1,0 0 0,0 0 0,0 0 0,0 0 0,0 0-1,-1 0 1,1 0 0,0 0 0,-1 0 0,1 0 0,0 0-1,-1 0 1,0-1 0,1 1 0,-1 0 0,0 0 0,1-2-1,3-41 194,-4 42-179,0-9 21,-1 0 1,0 0-1,0 1 0,-1-1 1,0 0-1,-1 0 1,0 1-1,-6-14 1,6 17-15,-1 1 0,0-1 0,0 1 0,-1 0 0,0 0-1,0 1 1,-1-1 0,1 1 0,-1 0 0,0 0 0,0 1 0,-13-7 0,17 10 10,0-1 0,-1 1 0,1 0 0,0 0 0,-1 0 0,1 0 0,-1 0 0,1 1 0,-1-1 0,0 1 0,1-1 0,-1 1 0,1 0 0,-1 0 0,0 0 0,1 1 0,-1-1 0,0 0 0,1 1 0,-1 0 0,1 0 0,-1 0 0,1 0 0,0 0 0,-1 0 0,1 0 1,0 1-1,0-1 0,0 1 0,0 0 0,0 0 0,0 0 0,-3 3 0,1 1-57,1-1-1,0 1 1,0 0 0,0 0 0,1 0 0,0 0 0,0 0 0,0 0 0,1 1-1,0-1 1,0 1 0,1 7 0,0-12-159,-1-1 1,1 1-1,0-1 0,0 1 1,1 0-1,-1-1 0,0 1 1,1-1-1,-1 1 0,1-1 1,-1 1-1,1-1 0,-1 1 1,1-1-1,0 1 0,0-1 1,0 0-1,0 1 0,0-1 1,0 0-1,0 0 0,0 0 1,1 0-1,-1 0 0,0 0 1,1 0-1,-1 0 0,0-1 1,1 1-1,-1 0 0,3 0 1,24 6-7285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4281,'0'0'5769,"-9"38"-6753,9-32 800,0-4 80,0 1-312,0 5-4281,0-2 1952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81 647 4441,'-4'44'1150,"0"1"257,3 4 6905,1-45-7813,1-1-1,0 1 1,0 0 0,0 0-1,0 0 1,1-1 0,0 1-1,3 5 1,-3-5-218,0-1-1,0 1 0,-1-1 1,1 1-1,-1-1 1,0 1-1,0 0 1,1 6-1,-3-9-267,1-1 0,0 0 0,0 0 0,0 0 0,0 0 0,0 0 0,0 0 0,0 0 0,0 1 0,0-1 0,0 0 0,0 0 0,0 0 0,0 0 0,0 0 0,0 0 0,0 1 0,1-1-1,-1 0 1,0 0 0,0 0 0,0 0 0,0 0 0,0 0 0,0 0 0,0 0 0,0 0 0,0 1 0,0-1 0,0 0 0,1 0 0,-1 0 0,0 0 0,0 0 0,0 0 0,0 0 0,0 0 0,0 0 0,0 0 0,0 0 0,1 0 0,-1 0 0,0 0 0,0 0 0,0 0 0,0 0 0,0 0-1,0 0 1,0 0 0,1 0 0,-1 0 0,0 0 0,0 0 0,0 0 0,0 0 0,0 0 0,0 0 0,0 0 0,1 0 0,-1 0 0,0-1 0,0 1 0,0 0 0,0 0 0,0 0 0,5-13 854,-11-99-641,-6 1 1,-44-195-1,45 262-125,7 30 15,0 1-1,1-1 1,1-1-1,-1-18 1,-2 13 33,3 6 808,20 5-506,34-1-432,0 3-1,1 2 1,96 3-1,-119 2-24,-29 0-23,-1-14-2041,0 8 1170,-1 0-1,0 0 0,0 0 1,0 0-1,-1 0 0,0 1 1,0-1-1,0 1 0,-5-7 1,0-3-2242,-3-15-3950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12803,'0'0'8899,"29"-2"-8367,6-1-431,6-2-18,-1 3-1,61 4 0,-98-2-29,1 1 1,0 0-1,0 0 0,-1 0 0,1 1 0,-1-1 0,1 1 1,-1 0-1,0 0 0,0 0 0,1 1 0,-1-1 1,-1 1-1,1-1 0,0 1 0,-1 0 0,1 0 0,-1 0 1,0 0-1,0 1 0,0-1 0,-1 1 0,1-1 1,-1 1-1,0-1 0,0 1 0,0 0 0,0 0 0,0 7 1,1 0 86,-1-1 0,-1 1 0,0 0 1,0 0-1,-1 0 0,0-1 0,-1 1 1,-1 0-1,-6 19 0,-33 53 439,37-75-823,0 0 0,-1-1 0,0 1 1,0-1-1,0 0 0,-1 0 1,0-1-1,-8 6 0,7-11-5739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10242,'0'0'8274,"-9"206"-7730,9-126-8,9 5-144,0 0-56,0-8-128,0-14-96,1-16-112,-10-17-400,9-21-992,0-26-1345,0-27-1567,-9-11-4682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8618,'0'0'12149,"21"0"-11989,71 0-100,-86-1-12,0 1-1,0 0 1,0 0-1,0 1 1,0-1-1,0 1 0,0 1 1,0-1-1,0 1 1,-1 0-1,1 1 1,0-1-1,-1 1 1,0 0-1,0 0 1,0 1-1,0-1 1,0 1-1,-1 0 1,0 1-1,6 6 1,-6-4 73,-1 0 0,0-1 1,-1 1-1,1 0 0,-2 0 1,1 0-1,-1 0 0,0 1 1,0-1-1,-1 0 0,0 1 1,0-1-1,0 0 0,-1 1 1,-3 11-1,1-9-59,-1-1-1,1 1 1,-1-1-1,-1 1 1,0-1-1,0 0 1,-1-1-1,0 1 1,-1-1-1,-12 13 1,-3-1 65,-1 0 1,-35 23-1,52-38-219,0-1 1,0 0-1,-1-1 0,1 1 1,-1-1-1,0-1 0,0 1 1,0-1-1,0-1 0,0 1 0,-12 0 1,18-2-121,0-1 1,1 0-1,-1 1 0,0-1 1,0 0-1,0 0 1,1 0-1,-1 1 0,0-1 1,1 0-1,-1 0 1,0 0-1,1 0 0,-1 0 1,1 0-1,0 0 1,-1 0-1,1-1 0,0 1 1,0 0-1,0 0 1,0 0-1,0 0 0,0 0 1,0 0-1,0 0 1,0-1-1,1 0 0,1-40-6700,-2 41 6585,8-42-9549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4153,'0'0'18741,"-6"31"-18367,-17 106-61,22-124-196,0 1-1,0-1 1,2 0 0,0 1-1,0-1 1,1 0 0,1 1 0,0-1-1,1 0 1,10 22 0,-2-2 187,-8-20-238,28 67 413,-30-76-536,0 0 0,0 0 0,1 0 0,-1 0 0,1-1 0,0 1 0,0-1 0,0 1 0,1-1 0,-1 0 0,1 0 0,-1-1 0,1 1 1,0-1-1,7 3 0,-9-4-255,0-1 1,0 0-1,0 0 1,0 0 0,0 0-1,0 0 1,0-1-1,0 1 1,0-1 0,0 1-1,0-1 1,0 0-1,0 0 1,0 0 0,0 0-1,0 0 1,-1 0-1,1 0 1,-1-1 0,1 1-1,-1 0 1,1-1-1,-1 0 1,1 1 0,-1-1-1,0 0 1,0 1-1,0-1 1,0 0 0,0 0-1,0-3 1,10-27-7485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11763,'0'0'8179,"7"-15"-8138,-1 0 83,2-1 91,-1 0-1,-1-1 1,0 0-1,-2 0 1,0 0-1,3-29 2350,-5 55-2464,-1 1-1,0 0 1,-1 0-1,0-1 1,-2 14-1,0 11 115,2 68 491,0 77-2522,8-210-6374,-6 6 1199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19 143 15347,'0'0'6162,"184"25"-6170,-157-22 8,1 0-857,-19-3-431,-9-22-4849,0-3 520</inkml:trace>
  <inkml:trace contextRef="#ctx0" brushRef="#br0" timeOffset="1">19 143 13363,'-18'-143'4425,"27"143"-3745,19 0 384,8 6 152,1-1-727,0 4-489,-1-1-64,1-3-729,0 1-775,-10-6-1193,1 0-1616,-10 0-2144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6265,'0'0'14331,"-1"10"-14116,-2 11-18,1-1 0,1 0 0,2 27 0,0-39-105,0 0 0,0 0 0,1 1 0,0-1 0,0 0 0,1-1 0,0 1 0,0 0 0,1-1 0,0 0 0,0 1 0,8 8 1,-9-11-129,2-1 1,-1 1 0,0-1 0,1 1 0,0-1-1,0-1 1,0 1 0,0-1 0,1 0 0,-1 0 0,1 0-1,0-1 1,0 0 0,0 0 0,0 0 0,0-1-1,0 0 1,0 0 0,1 0 0,6-1 0,-12-1 27,0 1 0,-1 0 0,1-1 0,0 1 0,-1-1 0,1 1 0,-1-1 0,1 0 0,-1 1 0,1-1 0,-1 1 0,1-1 0,-1 0 1,1 0-1,-1 1 0,0-1 0,1 0 0,-1 0 0,0 1 0,0-1 0,0 0 0,0 0 0,0 0 0,1 1 0,-1-1 0,-1 0 0,1 0 0,0-1 0,0-34 12,-1 24-57,2-2 42,-1 9-8,0-1 0,0 1 0,0 0-1,0 0 1,-1-1 0,0 1 0,0 0-1,0 0 1,-3-7 0,5 24-53,0-1 0,-1 1 0,0 0 0,-2 13 0,0 16 79,4 16 182,2-1 0,3 1 0,17 71 0,-23-123-170,13 54 397,-2 0 1,7 116-1,-19-173-427,0-1 0,0 1 1,1-1-1,-1 1 0,-1 0 0,1-1 1,0 1-1,0-1 0,0 1 0,-1-1 0,1 1 1,-1-1-1,1 1 0,-1-1 0,0 0 0,1 1 1,-1-1-1,0 0 0,0 1 0,0-1 1,0 0-1,0 0 0,0 0 0,-1 0 0,1 0 1,0 0-1,0 0 0,-1 0 0,1 0 1,-1-1-1,1 1 0,0-1 0,-1 1 0,1-1 1,-1 1-1,0-1 0,1 0 0,-1 0 1,1 0-1,-1 0 0,1 0 0,-1 0 0,1 0 1,-1 0-1,0 0 0,1-1 0,-3 0 1,-3-1-31,1 0 1,0 0 0,1-1 0,-1 0 0,0 0 0,1 0 0,-1-1-1,1 1 1,0-1 0,-7-7 0,5 2 37,0-1 0,1 1 0,0-1 0,0 0 0,1-1-1,1 1 1,0-1 0,0 0 0,1 0 0,-4-21 0,3-5 174,1-74 0,3 79-51,1 30-106,-1 1-1,0-1 0,0 0 1,1 1-1,-1-1 1,1 0-1,-1 1 1,1-1-1,0 1 0,0-1 1,0 1-1,0-1 1,0 1-1,0-1 1,0 1-1,0 0 0,0 0 1,1 0-1,-1 0 1,0 0-1,1 0 0,-1 0 1,1 0-1,-1 0 1,1 0-1,-1 1 1,1-1-1,0 1 0,-1-1 1,1 1-1,0 0 1,1-1-1,11 0-186,0-1 0,0 2 0,18 0 1,3 0-2400,-9-5-2419,-6-2-2278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8242,'0'0'14580,"20"10"-14145,159 68 138,-179-78-671,1 1 0,0-1 0,0 1 0,-1-1-1,1 1 1,0-1 0,0 1 0,0-1-1,0 0 1,0 1 0,0-1 0,0 0 0,0 0-1,-1 0 1,1 0 0,0 0 0,0 0 0,0 0-1,0 0 1,0 0 0,0 0 0,0 0-1,0-1 1,0 1 0,0 0 0,0-1 0,-1 1-1,1 0 1,0-1 0,0 1 0,0-1-1,-1 0 1,1 1 0,0-1 0,0-1 0,0-1-784,-1-1-1,0 0 1,0 1 0,0-1 0,0 0 0,0 1 0,-1-1 0,-1-5 0,-6-16-5145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7682,'183'-105'6552,"-146"84"-3640,9 27 741,-31-1-3454,-4-1-162,0 0 1,0 1 0,19 10-1,-28-13 21,1-1 0,-1 1 0,0 0 0,0 0 0,0 0 0,0 0 0,0 0 0,0 0-1,0 1 1,-1-1 0,1 0 0,-1 1 0,0-1 0,0 1 0,0 0 0,0-1 0,0 1 0,0 0-1,-1 0 1,0 0 0,1 3 0,0 4 159,-1 0-1,0 0 0,0 0 1,-1 0-1,0 0 1,-1 0-1,0 0 1,-1-1-1,0 1 0,0-1 1,-1 0-1,0 0 1,-11 17-1,-38 35 622,51-54-725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9602,'0'0'11206,"11"-13"-11154,34-42-45,-42 52-8,0 0 0,-1 1-1,1-1 1,0 1 0,0 0-1,0 0 1,0 0 0,0 1 0,1-1-1,-1 1 1,0 0 0,1-1-1,0 2 1,-1-1 0,1 0 0,-1 1-1,1-1 1,0 1 0,-1 0-1,1 0 1,-1 1 0,6 0 0,8 0 67,-12 0-19,-1 0-1,1 0 0,-1 0 0,1 1 1,-1-1-1,0 1 0,1 0 0,-1 0 1,0 1-1,0-1 0,-1 1 0,1 0 0,-1 0 1,1 0-1,-1 1 0,0-1 0,0 1 1,3 4-1,0 0 34,-1 0 1,0 0-1,0 0 0,-1 1 1,0 0-1,0 0 1,4 17-1,-5-10 31,-1 1 0,-1 0-1,0 0 1,-1 0 0,-1-1 0,0 1-1,-1 0 1,-1 0 0,-1-1 0,-10 28-1,10-33-88,-1-1 0,0 0 0,0 0 0,-1 0 0,-1 0 0,1-1 0,-2 0 0,1-1 0,-1 0 0,0 0 0,-1 0 0,0-1 0,0 0 0,-1-1 0,0 0 0,-18 8 0,22-12-18,-1 0 0,1 0-1,-1 0 1,1-1-1,-1 0 1,1 0-1,-13-1 1,17 0-20,0 0 1,1 0-1,-1 0 0,0 0 0,0 0 0,0-1 1,0 1-1,1-1 0,-1 0 0,0 1 1,1-1-1,-1 0 0,0 0 0,1 0 0,-1 0 1,1 0-1,-1 0 0,1 0 0,0-1 1,-1 1-1,1-1 0,0 1 0,0-1 1,0 1-1,0-1 0,0 1 0,0-1 0,1 0 1,-1 0-1,0 1 0,0-4 0,-2-50-320,3 53 339,0 1 0,0-1 0,0 1 0,0-1 0,1 1-1,-1-1 1,0 1 0,1 0 0,-1-1 0,1 1 0,0-1 0,-1 1 0,1 0-1,0-1 1,0 1 0,0 0 0,0 0 0,0 0 0,0 0 0,0 0 0,0 0-1,0 0 1,0 0 0,1 0 0,-1 0 0,0 1 0,1-1 0,-1 0 0,0 1-1,1-1 1,-1 1 0,2-1 0,5 1 148,0 1 0,0 0 1,0 0-1,-1 1 0,1 0 0,-1 0 1,1 0-1,-1 1 0,0 1 0,0-1 0,0 1 1,-1 0-1,1 0 0,8 8 0,13 12 673,45 49-1,-53-52-662,-14-14-143,0-1 0,1 0 0,0 0 1,0-1-1,1 0 0,9 5 1,-15-9-155,1 0 1,-1 0 0,0 0 0,0-1-1,1 1 1,-1-1 0,0 1 0,1-1-1,-1 0 1,0 0 0,1 0 0,2-1-1,-3 1-152,-1-1 0,1 1-1,-1-1 1,1 0-1,0 0 1,-1 1 0,0-1-1,1 0 1,-1 0-1,0 0 1,1-1 0,-1 1-1,0 0 1,0 0 0,0-1-1,0 1 1,0-1-1,1-2 1,9-25-8929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10818,'0'0'12567,"-3"28"-12290,-8 93-133,10-111-130,1 0-1,1 0 0,0 0 0,0 0 0,0 0 0,1 0 0,1 0 1,0-1-1,0 1 0,1-1 0,0 0 0,1 0 0,0 0 1,0-1-1,1 1 0,10 11 0,0 1 23,-3-2 18,1-1-1,30 29 1,-39-43-96,0 1 1,0-1-1,0 0 0,0-1 0,1 1 1,-1-1-1,1 0 0,0-1 0,0 1 1,0-1-1,0 0 0,0-1 1,1 1-1,11 0 0,-17-3 37,-1 1 0,1-1 0,0 1 1,-1-1-1,1 1 0,0-1 0,-1 1 0,1-1 0,-1 0 0,1 0 1,-1 1-1,1-1 0,-1 0 0,1 0 0,-1 1 0,0-1 1,0 0-1,1 0 0,-1 0 0,0 0 0,0 1 0,0-1 0,0 0 1,0 0-1,0 0 0,0 0 0,0-1 0,0-36-16,-1 26 22,1 1-7,1 1-27,-1-1 0,0 1 1,-1-1-1,0 1 0,0-1 0,-2 1 1,1-1-1,-1 1 0,-7-16 1,5 22-282,3 13 190,1 19 113,2-22-8,27 390 584,-13-268-268,-5 251 1,-11-371-304,0 1 1,0 0-1,-1 0 0,-1 0 1,1-1-1,-1 0 1,-1 1-1,-7 13 0,10-20-4,0 0 1,0-1-1,0 1 0,-1 0 0,1 0 0,-1-1 0,1 1 0,-1-1 0,1 0 1,-1 1-1,0-1 0,0 0 0,0 0 0,1 0 0,-1 0 0,0 0 0,0 0 0,-1-1 1,1 1-1,0-1 0,0 1 0,0-1 0,0 0 0,0 0 0,0 0 0,-1 0 1,1 0-1,0-1 0,0 1 0,0 0 0,0-1 0,0 0 0,0 1 0,0-1 1,0 0-1,0 0 0,0 0 0,0 0 0,1-1 0,-1 1 0,-2-2 0,-1-2-19,0-1 0,0 1-1,0-1 1,1 1 0,-1-1 0,2 0-1,-1-1 1,1 1 0,0-1-1,-4-12 1,0 0 34,2 1-1,1-1 1,-3-21-1,4 12 37,1 0 1,1 0-1,1-1 0,2 1 0,10-52 1,-10 70-31,0 0 0,1 0 1,0 0-1,1 0 0,0 1 1,1 0-1,0 0 1,0 0-1,1 0 0,0 1 1,1 0-1,0 0 0,0 1 1,0 0-1,1 0 1,0 1-1,0 0 0,1 0 1,10-5-1,-12 8-497,-1 0 1,1 1-1,-1 0 0,1 0 1,0 1-1,0 0 0,-1 0 1,1 1-1,0-1 0,0 1 1,0 1-1,0 0 0,0 0 1,0 0-1,0 0 0,-1 1 0,1 0 1,-1 1-1,1 0 0,-1 0 1,11 6-1,1 3-5168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112 269 11362,'0'0'11415,"-9"1"-11258,6 0-141,0-1-1,-1 1 1,1 0 0,0 0-1,0 0 1,0 1-1,-1-1 1,1 1-1,1-1 1,-1 1 0,0 0-1,0 0 1,1 0-1,-4 4 1,1 1 41,-1 0 0,1 1 0,1-1 0,0 1 0,-6 15 0,4-5 123,2 0-1,0 0 1,1 0-1,1 0 1,1 1-1,0-1 0,3 25 1,-2-4 361,0-37-519,0 0 1,0-1 0,1 1-1,-1 0 1,0-1 0,1 1 0,-1 0-1,1-1 1,-1 1 0,1-1-1,0 1 1,-1 0 0,1-1-1,0 0 1,0 1 0,0-1-1,0 0 1,1 1 0,-1-1-1,0 0 1,0 0 0,3 1-1,-1 0-13,0 0 0,0-1 0,1 0 0,-1 0 0,0 0-1,1 0 1,-1-1 0,0 1 0,1-1 0,6 0 0,-4 0-22,0 0-1,0-1 1,0 0 0,0 0 0,0 0 0,0-1 0,0 0 0,-1 0-1,1 0 1,0-1 0,-1 0 0,9-5 0,-5-2-50,-1 0 1,0-1-1,0 0 1,-1 0-1,0-1 1,-1 0-1,-1 0 1,0 0-1,0 0 1,-1-1-1,-1 0 1,4-24-1,-1-15-453,-1-99 0,-5 121 406,2-7 85,-1-40-55,-1 73 96,0 0-1,0 0 1,-1 0 0,1 1 0,-1-1 0,0 0-1,0 0 1,-1 1 0,1-1 0,-1 1 0,1-1-1,-1 1 1,0 0 0,-4-5 0,6 8-7,-1 0 0,1 0-1,-1 0 1,1 0 0,0 0 0,-1 0 0,1 0 0,0 0 0,-1 0-1,1 1 1,0-1 0,-1 0 0,1 0 0,0 0 0,-1 0 0,1 1-1,0-1 1,0 0 0,-1 0 0,1 1 0,0-1 0,0 0 0,-1 0-1,1 1 1,0-1 0,0 0 0,0 1 0,-1-1 0,1 0 0,0 1-1,0-1 1,0 0 0,0 1 0,0-1 0,0 0 0,0 1 0,0-1-1,0 1 1,-7 45 283,2 0 0,3 0 1,4 63-1,-1-29-46,0-48-142,1 0 0,10 57 0,-8-72-162,0 0 0,2-1 1,-1 0-1,2 0 0,0 0 1,18 28-1,-24-42-80,1 0-1,-1 0 1,0 0 0,1-1-1,-1 1 1,1-1 0,-1 1-1,1-1 1,0 0 0,-1 1-1,1-1 1,0 0 0,0 0-1,0 0 1,0-1 0,0 1-1,0 0 1,0-1 0,0 1-1,3-1 1,-3 0-214,0 0 0,-1 0 0,1-1 0,0 1 0,-1-1 0,1 0 0,-1 1 0,1-1 0,-1 0 0,1 0 0,-1 0 0,0 0 0,1 0 0,-1 0 0,0 0 0,0 0 0,0 0 0,0-1 0,0 1 0,0-1 0,0 1 0,0 0 0,0-1 0,0-2 0,10-28-9482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3625,'0'0'14161,"31"10"-13311,100 30-226,-107-33-463,0 1 0,0 2-1,-1 0 1,-1 1 0,1 1-1,-2 1 1,40 31 0,-58-42-128,0 1 0,0-1 0,-1 1 1,1 0-1,0 0 0,-1 0 0,0 0 1,0 0-1,0 1 0,0-1 0,0 1 1,-1-1-1,1 1 0,-1 0 0,0 0 1,0-1-1,1 9 0,-3-9 19,1 0 1,0 0-1,-1 0 0,1 0 0,-1 0 1,0 0-1,0 0 0,0 0 0,-1-1 1,1 1-1,-1 0 0,1-1 1,-1 1-1,0-1 0,0 1 0,0-1 1,0 0-1,0 0 0,-1 0 0,1 0 1,-1 0-1,-2 1 0,-22 13 48,1-1 1,-2-2-1,0-1 0,0-1 0,-41 10 1,51-17-1020,1-1 1,-1 0 0,-21-1 0,56-4-2900,8-7-1861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14323,'0'0'9194,"165"42"-9954,-137-40-600,8-2-105,-17-2-1295,-10-20-2137,-9 0-609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6689,'0'0'17372,"156"69"-17372,-120-64-64,-8-2-800,9-3-1297,-10 0-2704,-9-8-3288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21 218 7009,'0'0'13866,"12"-26"-13339,43-81-366,-51 101-150,0 0 0,1 0-1,0 0 1,0 0 0,0 1 0,0 0-1,1 0 1,0 0 0,0 1 0,0 0-1,0 0 1,1 0 0,-1 1-1,1 0 1,0 0 0,0 1 0,1 0-1,-1 0 1,0 1 0,0 0-1,1 0 1,-1 0 0,14 2 0,-18-1 5,0 1 0,0-1 0,0 1 1,0 0-1,-1 0 0,1 0 0,0 0 1,-1 0-1,1 1 0,-1-1 0,1 1 1,-1 0-1,0-1 0,0 1 0,0 0 0,0 0 1,0 1-1,0-1 0,0 0 0,-1 1 1,1-1-1,-1 1 0,0-1 0,3 6 1,2 8 143,-1 0 1,0 0-1,2 18 1,-7-34-161,7 39 135,-3 1-1,-1-1 1,-1 1 0,-3 0-1,-1 0 1,-12 64 0,7-77-120,-1 0 0,-1-1 0,-1 0 0,-1-1 0,-2 1 0,0-2 0,-2 0 0,-1-1 0,0-1 0,-2 0 0,0-1-1,-34 30 1,46-47-29,0 0 0,0 0 0,0 0 0,0-1-1,0 1 1,-1-2 0,0 1 0,-9 2-1,14-5 7,1 1-1,-1-1 1,0 0-1,0 1 1,1-1-1,-1 0 1,0 0-1,0-1 1,0 1-1,1 0 1,-1 0-1,0-1 1,0 1-1,1-1 1,-1 0-1,0 1 1,1-1-1,-1 0 1,1 0-1,-1 0 1,1 0-1,-1 0 1,1 0-1,0-1 1,0 1-1,-1 0 1,1-1-1,0 1 1,0-1-1,0 1 1,1-1-1,-1 0 1,0 1-1,1-1 1,-1 0-1,0-2 1,-1-8-26,0 1 0,1-1 0,0 0 0,1 0 0,2-13 0,-1-7 16,-1 29 25,0-1 0,0 0 0,0 1-1,0-1 1,1 1 0,0-1 0,0 1-1,0-1 1,0 1 0,0 0 0,1-1-1,-1 1 1,1 0 0,0 0 0,0 0-1,0 0 1,0 0 0,1 1 0,-1-1-1,1 1 1,0-1 0,0 1 0,-1 0-1,1 0 1,1 0 0,-1 1 0,4-3-1,-2 3 78,1-1-1,-1 1 0,0 1 1,0-1-1,0 1 1,1 0-1,-1 0 1,0 0-1,0 1 0,1-1 1,-1 1-1,0 1 1,0-1-1,0 1 0,0 0 1,0 0-1,0 0 1,7 6-1,12 9 627,39 36 0,-42-33-392,2-1 1,26 17-1,-41-32-317,-1 1-1,1-1 1,1 0-1,-1-1 1,0 0-1,1 0 1,0-1 0,-1 0-1,1 0 1,0-1-1,9 0 1,-13-1-81,-1-1-1,1 0 1,-1 0 0,0 0 0,0 0-1,0-1 1,1 1 0,-1-1 0,-1 0 0,1-1-1,0 1 1,0 0 0,-1-1 0,0 0-1,1 0 1,-1 0 0,0 0 0,3-5-1,5-8-1105,0 1 0,16-32 0,-25 42 774,29-65-7628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2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6385,'0'0'11900,"-3"2"-10953,-12 10-319,15-12-308,0 26 1978,0 713 1663,1-738-3958,-1 0 0,1 0 1,-1 0-1,1 0 0,0 0 0,0 0 0,-1 0 0,1-1 1,0 1-1,0 0 0,0 0 0,0-1 0,0 1 1,0 0-1,0-1 0,0 1 0,1-1 0,-1 1 1,0-1-1,0 0 0,0 0 0,1 1 0,0-1 0,43 9 177,-30-7-105,76 14 86,1-5 0,124 1 1,-200-11-401,-15-1 196,0 1-1,-1-1 1,1 0-1,-1 1 1,1-1-1,-1 0 1,1 0-1,0 0 1,-1 0-1,1 0 1,0 1-1,-1-1 1,1 0-1,0 0 1,-1 0-1,1-1 0,0 1 1,-1 0-1,1 0 1,-1 0-1,1 0 1,0-1-1,-1 1 1,1 0-1,-1 0 1,1-1-1,-1 1 1,1-1-1,-1 1 1,1 0-1,-1-1 1,1 1-1,-1-1 1,1 1-1,-1-1 0,0 1 1,1-1-1,-1 1 1,0-1-1,1 0 1,-1 1-1,0-1 1,0 1-1,0-1 1,0 0-1,1 1 1,-1-1-1,0 0 1,0 1-1,0-1 1,-1 0-1,2-13-1756,1 0 0,0 0 0,0 0 0,2 0 0,6-18 0,-5 13-923,6-23-5433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8794,'0'0'13627,"12"10"-12924,2 2-547,53 49 642,-61-55-685,0 0 0,-1 0 0,0 1 0,-1 0 0,1 0-1,-1 0 1,0 0 0,-1 1 0,5 15 0,-5-7 39,0 1 0,-2-1 0,0 1 0,-1 0 0,0-1 0,-2 1 0,0-1 0,0 1 0,-2-1 0,0 0 0,-1 0 0,-10 22 0,11-31-130,-1 0 1,0-1-1,-1 0 0,1 0 1,-11 7-1,-11 15-392,38-28-6755,11-9 4492,16-12-3782,7-1-2999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12467,'0'0'8356,"15"1"-8288,-1-1-49,0 1 0,0 1 0,-1 0 0,1 1 0,0 1 0,-1 0 0,0 1-1,0 0 1,-1 1 0,13 7 0,-19-9 90,1 0-1,-2 0 0,1 1 0,0 0 1,-1 0-1,0 0 0,0 0 1,0 1-1,-1 0 0,0 0 1,0 0-1,-1 1 0,1-1 1,-1 1-1,-1 0 0,1 0 1,-1 0-1,0 0 0,-1 0 1,0 0-1,0 0 0,0 1 1,-1-1-1,0 0 0,-1 1 1,1-1-1,-1 0 0,-1 0 1,1 0-1,-1 0 0,-1 0 1,1 0-1,-1 0 0,-7 12 1,-4 0-107,0 0 1,-1 0 0,-1-1-1,0-1 1,-2-1 0,0 0-1,0-1 1,-1-1 0,-1-1-1,-1-1 1,0-1 0,0 0-1,-25 7 1,45-17-126,0-1 0,0 1 0,-1 0 0,1-1 0,0 0 0,0 1 0,-1-1 0,1 0 0,0 1 0,-1-1 0,1 0 0,0 0 0,0 0 0,-1 0 0,1 0 0,0-1 0,-1 1 0,1 0 0,0-1 0,-1 1 0,1 0 0,0-1 0,0 0 0,0 1 0,0-1 0,-1 0 0,1 1 0,0-1 0,0 0 0,-1-1 0,1-1-430,1 0 0,-1 1 1,1-1-1,0 1 0,0-1 0,0 0 0,0 1 0,0-1 0,0 1 0,1-1 1,-1 0-1,1 1 0,0-1 0,0 1 0,1-3 0,21-36-9500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14459,'0'0'8130,"-55"168"-6858,64-102-544,28-3-264,0 3 16,-1-11-23,10-5-145,-9-14-176,-10-9-104,1-5-32,-10-16-536,1-6-713,8-6-1479,-9-30-2217,1 3-4057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12067,'0'0'8756,"7"0"-8728,4-1-24,45 3 1,-54-2-5,0 0 0,-1 0 0,1 1 1,-1-1-1,1 0 0,-1 1 0,1 0 0,-1-1 0,1 1 0,-1 0 0,1-1 0,-1 1 0,0 0 0,0 0 0,1 0 0,-1 0 0,0 1 0,0-1 0,0 0 0,0 0 0,0 1 0,0-1 0,0 0 0,-1 1 0,1-1 0,-1 1 1,1-1-1,-1 1 0,1-1 0,-1 1 0,0-1 0,1 3 0,-1 1 9,-1-1-1,0 0 1,0 1 0,0-1 0,0 1-1,0-1 1,-1 0 0,0 0 0,0 0 0,0 0-1,0 0 1,-1 0 0,1 0 0,-1-1-1,0 1 1,0-1 0,0 0 0,-1 0 0,1 0-1,-1-1 1,-5 4 0,-4 2-13,1-2 0,-1 0 1,0 0-1,-1-1 0,-23 5 0,16-6 345,28-10 224,33-9-209,-23 12-209,1 0 0,-1 1 0,0 1 0,0 0 0,1 1 0,-1 1 0,18 4 0,-31-4-98,0 0 0,0 1 1,-1 0-1,1-1 0,-1 1 0,1 0 0,-1 1 0,0-1 0,0 1 0,0-1 0,0 1 0,0 0 0,-1 0 0,1 0 0,-1 0 0,0 1 0,0-1 0,0 1 0,0-1 0,-1 1 1,1 0-1,-1 0 0,0-1 0,0 1 0,0 0 0,-1 0 0,0 0 0,1 0 0,-1 4 0,0 0 21,0-1-1,0 1 1,0 0 0,-1-1-1,0 1 1,-1-1 0,1 1-1,-1-1 1,-1 0 0,0 1-1,0-1 1,0-1 0,-1 1-1,-5 7 1,2-5-62,-1-1-1,0 0 1,-1-1 0,0 0-1,0 0 1,-1-1 0,1 0-1,-1-1 1,-1 0 0,1 0-1,-1-1 1,1-1 0,-1 0-1,0 0 1,-1-1 0,1 0 0,0-1-1,-1-1 1,1 1 0,-15-3-1,25 2-95,-1-1 1,0 1-1,0-1 0,1 0 0,-1 0 1,0 0-1,1 0 0,-1 0 0,1 0 1,-1 0-1,1 0 0,0 0 0,-1-1 1,1 1-1,0 0 0,0-1 0,0 1 1,0-1-1,0 0 0,0 1 0,1-1 0,-1 0 1,0 1-1,1-1 0,0 0 0,-1 0 1,1 0-1,0 1 0,0-1 0,0 0 1,0 0-1,0 0 0,0 0 0,0 1 1,1-1-1,-1 0 0,1 0 0,-1 1 0,1-1 1,0 0-1,-1 1 0,1-1 0,0 0 1,0 1-1,0-1 0,2-1 0,8-4-1154,0 1 0,0 0 0,1 1 0,22-8 0,-21 8-336,34-14-6352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6265,'0'0'13349,"-12"23"-12491,-37 77-99,46-90-601,-1 1 0,1-1-1,1 1 1,0 0 0,1 0 0,0 0 0,0 0-1,1 0 1,3 21 0,-1 8 365,-1-28-394,1 0 1,0 0-1,0 0 1,1 0 0,1 0-1,0 0 1,1-1-1,0 1 1,0-1 0,2-1-1,-1 1 1,15 17-1,-17-22-172,1-1 0,-1 1-1,1-1 1,1 0 0,-1-1-1,0 1 1,1-1-1,0 0 1,0 0 0,1-1-1,-1 0 1,1 0-1,-1 0 1,1-1 0,0 0-1,0 0 1,0-1-1,0 0 1,0 0 0,0 0-1,0-1 1,1 0 0,-1-1-1,8-1 1,-13 2-102,0-1 1,0 0-1,1 0 0,-1 0 1,0 0-1,0 0 0,0-1 1,0 1-1,-1-1 0,1 1 1,0-1-1,-1 1 0,1-1 1,-1 0-1,1 0 1,-1 0-1,0 0 0,0 0 1,2-3-1,11-45-4762,-11 36 2794,6-23-5225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8186,'0'0'11946,"183"31"-11738,-137-31-208,0 0-24,-18 0-824,-1 0-776,-27-17-1465,0-8-1608,0 1-3393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11122,'0'0'7418,"-37"140"-6522,37-68-336,0 10-216,0 3-80,0-8-24,0-5-136,0-17-16,9-17-88,-9-10-240,9-20-840,1-33-4073,-10-13 168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8730,'0'0'10490,"211"30"-10490,-147-30 0,1 0-1136,-1 0-1897,-9 0-2016,-9 3-872</inkml:trace>
  <inkml:trace contextRef="#ctx0" brushRef="#br0" timeOffset="1">615 0 4841,'0'0'11404,"-29"6"-10648,-91 22 121,117-28-782,0 1 0,-1 0 0,1 1-1,0-1 1,0 1 0,0-1 0,0 1-1,0 0 1,0 0 0,0 0 0,0 0-1,1 1 1,-1-1 0,1 1 0,0 0-1,0-1 1,0 1 0,0 0 0,-3 6-1,3-3 120,1 0 1,0 0-1,0 0 0,0 0 0,1 0 0,0 0 0,0 10 0,1-2 121,-1-10-293,1-1 1,0 1 0,0-1 0,0 1-1,0 0 1,1-1 0,-1 0-1,1 1 1,0-1 0,0 0 0,0 0-1,0 0 1,1 0 0,-1 0-1,1-1 1,0 1 0,0-1-1,3 3 1,71 44 245,-36-26-110,-16-7-103,37 27-1,-59-41-63,-1 0-1,1 0 0,-1 1 0,1-1 0,-1 1 0,0 0 0,0 0 0,0-1 0,-1 1 0,1 1 0,-1-1 0,1 0 1,-1 0-1,0 0 0,0 1 0,0-1 0,0 5 0,-1-5 16,0 0 0,0 0 0,0 0 0,0-1 1,-1 1-1,1 0 0,-1 0 0,0 0 0,1-1 0,-1 1 0,-1 0 0,1-1 0,0 1 0,0-1 1,-1 1-1,0-1 0,1 0 0,-4 3 0,-1-1-8,1 0 0,-1-1 1,-1 1-1,1-1 0,0-1 0,-11 4 1,15-6-20,-45 15-205,-2-3 0,-77 10 1,119-21 130,-6 1-3187,28-5-1410,11-9-848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0 968,'0'0'20230,"5"31"-19774,-1 1-361,0 1 50,2 0 1,1-1 0,21 58-1,-12-34 266,15 83-1,-23-97-434,-8-24-848,-9-21-2386,-15-25-3396,23 27 6493,-19-33-6373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1592,'0'0'16484,"165"55"-15276,-110-36-784,0-5-424,-9-3-24,0-3-816,-10-8-1120,1 0-2233,-19 0-2321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9218,'0'0'7980,"11"26"-6722,8 18-896,42 104 506,-49-112-582,87 214 1161,-98-249-1445,0 3 10,1 0 0,0 0 0,0 0 0,0 0 1,0-1-1,1 1 0,0 0 0,-1-1 0,1 0 0,1 0 1,-1 0-1,0 0 0,1 0 0,5 3 0,-9-6-12,1 0 0,0 0 0,-1 0 0,1 0 0,-1 0 0,1 0 0,0 0 0,-1 0 0,1 0 0,-1 0 0,1 0 0,0-1 0,-1 1 0,1 0 0,-1 0 0,1-1 0,-1 1 0,1 0 0,-1-1 0,1 1 0,-1-1 0,1 1 0,-1 0 0,0-1 0,1 1 0,-1-1 0,0 1 0,1-1 0,-1 1 0,0-1 0,0 1 0,1-1 0,-1 0-1,0 1 1,0-1 0,0 1 0,0-1 0,0 0 0,0 1 0,0-2 0,2-30-23,-2 27 13,0-441-1264,1 457 833,1 0 0,0-1 0,0 1 0,1-1 0,6 14 0,0 1-796,9 33-2926,0-2-1149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15 458 7498,'0'0'13192,"-3"-29"-12820,-7-99-21,9 107-200,1 0 0,1 0 0,7-37 0,-1 13 62,0-7-2,3-31 528,17 107-8553,-18-13 2106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1 625 6369,'0'0'11606,"0"-4"-10701,1-8-504,1 0-1,0 0 1,1 1 0,7-22-1,9-33 102,32-308 358,-46 337-770,12-25 253,-16 62 21,-1 0-352,0-1 1,0 1-1,1 0 0,-1 0 1,0 0-1,0 0 0,1 0 1,-1 0-1,0 0 0,0 0 1,1 0-1,-1-1 0,0 1 1,0 0-1,1 0 0,-1 0 1,0 0-1,0 1 0,1-1 1,-1 0-1,0 0 0,0 0 1,1 0-1,-1 0 0,0 0 1,0 0-1,1 0 0,-1 0 1,0 1-1,0-1 0,1 0 1,-1 0-1,0 0 0,0 1 1,0-1-1,0 0 0,1 0 1,-1 0-1,0 1 0,0-1 1,0 0-1,0 0 0,0 1 1,0-1-1,0 0 0,0 0 1,1 1-1,-1-1 0,126 551 2165,-122-512-2147,-5-33-47,1 1 0,1-1 1,-1 1-1,1-1 0,0 0 0,1 1 1,-1-1-1,1 0 0,4 8 0,-4-12-712,-4-23-3703,-7-7-709,-8-2-1488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7890,'0'0'13715,"183"96"-13227,-128-76-336,0-9-152,0-3-736,-18-8-985,9-11-1367,-9-14-2474,-19-2-3952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11322,'0'0'6556,"8"32"-5325,41 195 372,-41-182-1109,-5-24-311,1 0 0,1 0 0,0 0 0,2-1-1,0 1 1,2-1 0,13 24 0,-19-40-168,11 11-52,-14-15 35,1 0 0,-1 0 0,1 0 1,-1 0-1,1 0 0,-1 0 0,1-1 0,-1 1 0,1 0 1,-1 0-1,0-1 0,1 1 0,-1 0 0,1 0 0,-1-1 1,0 1-1,1-1 0,-1 1 0,0 0 0,1-1 0,-1 1 0,0-1 1,1 1-1,-1-1 0,0 1 0,0-1 0,0 1 0,1-1 1,-1 1-1,0-1 0,0 1 0,0-1 0,0 1 0,0-1 1,0 1-1,0-1 0,0 1 0,0-1 0,0 1 0,-1-2 0,10-70-159,-4 0-1,-6-120 0,-1 70 97,-3 82-25,2 33-408,2 28-491,1-15 357,0 1 0,1-1-1,-1 1 1,2-1-1,-1 1 1,1-1 0,-1 0-1,2 0 1,-1 0 0,4 7-1,13 20-4741</inkml:trace>
  <inkml:trace contextRef="#ctx0" brushRef="#br0" timeOffset="1">376 0 5553,'0'0'14607,"-8"23"-13700,0 0-718,2-7-34,0 2 1,1-1-1,1 0 0,1 1 1,0 0-1,0 34 0,3-43-61,-1 10 206,0 0 0,2-1 0,0 1 0,1 0-1,1-1 1,0 1 0,2-1 0,0 0 0,12 28 0,-12-37-205,0 0 0,0 0 0,1-1 0,1 1 0,13 13 0,-17-19-128,0-1-1,1 0 1,-1 0-1,1 0 1,0 0-1,-1 0 1,1-1-1,0 1 1,0-1 0,0 0-1,0 0 1,0-1-1,0 1 1,0-1-1,0 0 1,1 0 0,3-1-1,-6 0-103,1 1 0,0-1-1,-1 0 1,0 0 0,1 0 0,-1-1-1,0 1 1,1 0 0,-1-1 0,0 0-1,0 1 1,0-1 0,0 0 0,0 0-1,-1 0 1,1-1 0,-1 1 0,1 0-1,-1 0 1,0-1 0,0 1 0,0-1-1,1-3 1,2-5-1489,0-1-1,-1 0 1,2-23 0,-3-6-4385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8666,'0'0'13147,"183"30"-12907,-146-30-232,-1 0-8,1 0-896,-19-19-913,-9-8-2144,1 2-2032</inkml:trace>
  <inkml:trace contextRef="#ctx0" brushRef="#br0" timeOffset="1">28 1 8346,'0'0'12787,"183"74"-12627,-118-55-160,-10-2-641,0-3-1271,0-6-2785,-19-3 2785,-8-5-7610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9898,'0'0'8557,"-8"33"-7162,0 1-1112,-2 8 109,2 1 1,-5 79-1,5 99 2091,8-219-2460,0 0 0,-1 0 1,1-1-1,1 1 0,-1 0 0,0 0 0,0 0 1,1-1-1,-1 1 0,1 0 0,-1 0 0,1-1 1,0 1-1,0 0 0,-1-1 0,1 1 0,0-1 1,1 1-1,-1-1 0,0 1 0,0-1 0,1 0 1,-1 0-1,0 1 0,1-1 0,1 1 0,2-1 8,0 0-1,0 1 0,0-2 1,0 1-1,0 0 1,0-1-1,8-1 0,-1 1-32,-9 0-78,0 0 0,0-1 1,0 1-1,0-1 0,0 1 0,0-1 1,0 0-1,0 0 0,0-1 0,0 1 1,-1 0-1,1-1 0,-1 0 0,1 0 1,-1 0-1,1 0 0,-1 0 0,0 0 0,0 0 1,0-1-1,0 1 0,-1-1 0,1 1 1,-1-1-1,1 0 0,-1 0 0,2-4 1,-2 2-531,1 0 0,-1 0 1,0-1-1,0 1 0,-1 0 0,0-10 1,0 11-364,0-1-1,-1 0 1,0 1 0,0-1 0,0 1-1,0 0 1,-4-7 0,-12-15-8104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8106,'0'0'9392,"28"2"-8594,91 9-433,-100-8-293,0 0 0,0 1-1,27 9 1,-38-9-52,0-1 0,0 1 0,0 1 1,-1-1-1,1 1 0,-1 1 0,10 9 0,-15-14-12,-1 1 0,1-1 0,-1 1-1,1-1 1,-1 1 0,0 0 0,0 0-1,0 0 1,0 0 0,0 0-1,0 0 1,0 0 0,-1 0 0,1 0-1,-1 0 1,0 0 0,1 0 0,-1 0-1,0 0 1,0 4 0,-1-2 18,0-1 1,0 0-1,-1 1 1,1-1-1,-1 0 1,1 0-1,-1 0 1,0 0 0,0 0-1,0 0 1,-5 4-1,-7 6 87,0-1 0,-1-1-1,-32 19 1,33-22-143,-13 10 30,-1-2 1,-1-1 0,0-2-1,-40 13 1,68-25-168,21-3-885,49-18 862,-55 15 250,-1 0 0,1 1 0,0 1 0,0 0 0,0 1 0,15-1 0,-27 3-2,0 0-1,-1 0 1,1 0 0,-1 1-1,1-1 1,-1 0-1,1 1 1,-1-1-1,1 1 1,-1-1-1,1 1 1,-1 0-1,0 0 1,1 0-1,-1-1 1,0 1-1,0 0 1,0 1 0,0-1-1,0 0 1,0 0-1,0 0 1,0 1-1,0-1 1,0 0-1,-1 1 1,1-1-1,-1 1 1,2 2-1,0 5 145,0 0 0,-1 0 0,0 0 0,0 12 0,0 3 187,2 66 520,-3-60-809,1 0 0,1 0 0,12 53 1,-14-80-198,1 0 0,0 0 0,0 0 0,0-1 0,1 1 0,-1 0 0,1-1 0,-1 1 0,1-1 0,0 0 0,0 1 0,0-1 0,0 0 0,1 0 0,-1 0 0,0 0 0,1-1 0,-1 1 0,1-1 0,0 1 0,-1-1 0,1 0 0,0 0 0,0 0 0,0-1 0,0 1 0,0-1 0,0 1 0,0-1 0,0 0 0,0 0 0,0 0 0,0-1 1,5 0-1,0-1-555,1 0 1,-1 0 0,0-1-1,1 0 1,-1 0 0,-1-1 0,1 0-1,-1 0 1,1-1 0,8-8-1,24-27-4958,-4 1-1441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54:3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10722,'0'0'11819,"202"22"-11483,-138-14-336,0-2-168,-18-1-1008,0 9-1193,-9-8-2976,-19 2-2305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 1480,'-9'-9'19424,"0"105"-16792,-1 195-845,-6 230-1367,5-367-507,11-154-25,0-5-228,-9-113-260,9 104 603,-1 11-16,1 0 0,-1 0 0,1 0 1,0 0-1,0 0 0,0 0 0,1 0 0,-1 0 1,1 1-1,-1-1 0,1 0 0,0 0 0,0 0 1,0 1-1,1-1 0,-1 1 0,1-1 0,-1 1 1,1-1-1,0 1 0,4-4 0,12-8 1,0-1 1,0-1-1,-2 0 0,0-1 1,-1-1-1,0 0 0,-2-1 0,0-1 1,-1 0-1,-1 0 0,-1-1 0,-1-1 1,-1 0-1,9-36 0,-9 12-193,-1-1 0,-3 0 1,-1 1-1,-8-94 0,4 135 235,0-1-1,0 0 1,0 1 0,0-1-1,-1 1 1,0 0 0,0 0 0,-1-1-1,1 1 1,-7-8 0,8 22 324,1 110 332,29 208-1,-12-240-491,-8-47-121,-2 1 0,4 66-1,-11-107-69,0 0-1,0 1 1,0-1-1,0 0 1,0 1-1,0-1 1,0 0-1,0 0 1,0 1-1,1-1 0,-1 0 1,0 0-1,0 1 1,0-1-1,0 0 1,0 0-1,1 1 1,-1-1-1,0 0 0,0 0 1,0 0-1,1 0 1,-1 1-1,0-1 1,0 0-1,0 0 1,1 0-1,-1 0 0,0 0 1,1 1-1,-1-1 1,0 0-1,0 0 1,1 0-1,-1 0 1,0 0-1,0 0 1,1 0-1,-1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1 763 8042,'0'0'11838,"1"-10"-11403,41-239-127,26-201 92,-60 417-397,-8 32-3,0 0 0,0 0-1,1 0 1,-1 0 0,0 0 0,1 0 0,-1 0 0,0 0 0,1 0-1,0 0 1,-1 0 0,1 0 0,-1 0 0,1 0 0,0 1 0,0-1-1,-1 0 1,1 1 0,0-1 0,0 0 0,0 1 0,1-1-1,4 7 2,-6-5 0,8 12 108,-1 1 0,0 0-1,-1 1 1,-1 0-1,0 0 1,5 30 0,6 16 313,109 439 500,-123-491-967,1 1-136,0 1-1,-1-1 1,-1 1 0,0-1 0,0 1-1,-1-1 1,0 1 0,-4 18 0,3-28-82,0 0 1,-1 0 0,1-1 0,-1 1 0,1 0-1,-1-1 1,1 0 0,-1 1 0,0-1 0,1 0-1,-1 0 1,0 0 0,1 0 0,-1 0 0,1 0-1,-1 0 1,0-1 0,1 1 0,-3-1 0,1 0-756,-32-6-5451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11779,'0'0'8729,"184"94"-8217,-129-72-504,0-8-8,0-12-952,0-4-1272,-10-23-2481,-8-8-1921</inkml:trace>
  <inkml:trace contextRef="#ctx0" brushRef="#br0" timeOffset="1">275 0 13019,'0'0'7097,"220"6"-7097,-128-6-824,45 0-1736,-27 0-417,-18 0-5713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11378,'0'0'9488,"-4"30"-8887,0-5-491,-4 19 156,3 0 0,0 89-1,7-103-67,2 0 0,0 0-1,2 0 1,1-1 0,15 37-1,-15-47-113,2 1-1,0-1 0,2-1 0,0 1 0,1-2 0,0 0 0,2 0 0,20 19 0,-28-30-59,1 0 0,0-1 1,0 0-1,1 0 0,-1-1 1,1 0-1,0 0 0,1-1 1,-1 0-1,0 0 0,11 1 0,-15-3-16,0-1 0,0 1-1,0-1 1,0 0 0,1 0-1,-1 0 1,0-1 0,0 0-1,0 1 1,0-1 0,0-1-1,0 1 1,0-1 0,0 1-1,0-1 1,0 0-1,-1 0 1,1-1 0,-1 1-1,0-1 1,0 0 0,0 0-1,0 0 1,4-5 0,3-8 15,0 0 0,-1-1 1,-1-1-1,0 0 1,-1 0-1,-2 0 0,1 0 1,-2-1-1,2-22 1,1-24-329,-3-86 1,-4 134 201,-1-3-271,0 0-1,-1 0 1,-1 0-1,-7-26 1,8 96-10962,2-30 9018,0 34-3228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0 654 11042,'0'0'7422,"0"-24"-5807,0-187 927,10-131-1874,-10 342-936,0 4-101,3 21 408,1 0 0,2 0 0,0 0 0,2 0 1,1-1-1,15 30 0,-20-46-19,-1 1-1,1-1 0,1 0 0,0 0 0,0-1 0,7 9 0,-10-13-18,0-1 0,0 0 1,-1-1-1,1 1 1,0 0-1,1-1 1,-1 1-1,0-1 1,0 1-1,1-1 1,-1 0-1,0 0 0,1 0 1,-1 0-1,1-1 1,-1 1-1,1-1 1,0 1-1,-1-1 1,1 0-1,0 0 0,2 0 1,-3-1 7,0 0 0,0 0 0,0-1 0,0 1 0,0 0 0,0-1-1,0 1 1,-1-1 0,1 0 0,-1 1 0,1-1 0,-1 0 0,1 0 0,-1 0 0,0 0 0,0 0 0,1-4 0,14-36 248,-16 42-256,13-46 50,-3 0 0,-1 0 0,-2-1-1,1-64 1,-8 111-48,0 0 0,0-1-1,1 1 1,-1 0 0,0 0-1,0 0 1,0 0 0,0 0-1,0 0 1,1 0-1,-1 0 1,0-1 0,0 1-1,0 0 1,0 0 0,1 0-1,-1 0 1,0 0 0,0 0-1,0 0 1,1 0 0,-1 0-1,0 0 1,0 0 0,0 0-1,0 0 1,1 0-1,-1 0 1,0 0 0,0 0-1,0 1 1,0-1 0,1 0-1,-1 0 1,0 0 0,0 0-1,0 0 1,0 0 0,0 0-1,1 1 1,-1-1-1,0 0 1,0 0 0,0 0-1,0 0 1,0 0 0,0 1-1,0-1 1,0 0 0,1 0-1,-1 0 1,0 0 0,0 1-1,0-1 1,0 0-1,12 85 469,2-12 132,7 37-360,4-1-1,51 139 1,-73-239-361,1-1 0,0 0-1,0 0 1,1 0 0,0 0-1,0 0 1,1-1 0,9 9-1,-12-13-134,0-1-1,0 1 1,0-1-1,0 0 0,1-1 1,-1 1-1,1 0 1,-1-1-1,5 1 1,-4-1-449,1 0 0,-1-1 0,1 1 0,0-1 1,-1 0-1,1-1 0,0 1 0,6-2 0,18-10-6199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10642,'0'0'10793,"-2"31"-9555,-6 224 65,9-198-913,2 1-1,3-1 1,16 74 0,-14-99-225,1-1 1,1 0-1,2-1 0,1 0 1,2-1-1,0 0 0,29 38 1,-37-58-162,1-1 0,0 1 0,1-1 0,0-1 1,0 1-1,1-2 0,15 10 0,-22-14-103,1 0 0,-1 0-1,0-1 1,0 1 0,1-1 0,-1 0 0,1 0 0,-1 0-1,1 0 1,0-1 0,-1 1 0,1-1 0,0 0-1,-1 0 1,1 0 0,0-1 0,-1 1 0,1-1-1,-1 0 1,1 0 0,-1 0 0,1 0 0,-1-1-1,0 1 1,1-1 0,-1 0 0,0 0 0,3-2-1,-3-2-216,0 1-1,0-1 0,0 0 1,-1 0-1,0 0 0,0 0 0,-1 0 1,1 0-1,-1 0 0,0-1 0,-1 1 1,0 0-1,0-1 0,-2-11 0,2 1-609,0-57-4458,0 6-1056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1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9 317 9882,'0'0'10458,"156"55"-9649,-92-39-489,-9-2-144,0-11-176,0-3-448,-18 0-969,-19-36-1199,-8-3-1945,-10-2-1369</inkml:trace>
  <inkml:trace contextRef="#ctx0" brushRef="#br0" timeOffset="1">0 0 9482,'0'0'10618,"165"77"-10274,-91-55-344,17-5-680,38-9-1296,-29-5-1953,-8-3-2096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11859,'0'0'9031,"-9"24"-8380,-3 6-421,-10 43 0,21-68-199,1 0 1,-1 0-1,1 0 1,0 0 0,0 0-1,0 0 1,1 0-1,0 0 1,0 0 0,0 0-1,1 0 1,-1 0-1,1-1 1,0 1 0,4 5-1,1 0 42,0 0-1,1 0 1,0-1-1,11 10 1,-3-4 12,45 47 164,-12-12-33,50 64-1,-93-105-174,0 0 0,-1 1-1,0 0 1,0 0 0,-1 0-1,0 0 1,-1 1-1,0 0 1,-1-1 0,0 1-1,-1 0 1,0 16-1,-1-25-25,0 0-1,0 0 1,0 1 0,-1-1-1,1 0 1,-1 0-1,0 0 1,1 0-1,-1 0 1,0 0-1,0 0 1,0 0-1,0 0 1,-1 0-1,1-1 1,0 1-1,-1 0 1,1-1-1,-1 1 1,-2 1-1,-1 0-3,0 0 0,1-1 0,-1 0 0,0 0 0,0 0 0,0 0 0,-1-1 0,-5 2 0,-6-1-115,1-1 0,-1 0 0,0-1-1,-26-3 1,40 2-38,-1 0 0,0 1 0,0-2 0,1 1 0,-1 0 1,0-1-1,1 1 0,-1-1 0,1 0 0,0 0 0,0-1 0,0 1 0,0-1 0,0 1 0,0-1 0,1 0 0,-1 0 0,1 0 0,0 0 0,0-1 1,-2-3-1,0-3-803,0 0 0,0 0 1,1 0-1,1 0 0,0-1 0,-1-15 1,1-19-4492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13571,'0'0'7906,"0"212"-7386,0-110-128,18 5 256,9-3-184,1-10-232,-1-14-160,-8-23-72,8-18-248,-18-20-920,0-19-681,-9-22-1887,-9-25-1730,-18-8-4928</inkml:trace>
  <inkml:trace contextRef="#ctx0" brushRef="#br0" timeOffset="1">1 116 1592,'0'0'17380,"165"24"-16020,-101-4-664,9-4-487,0 6-209,1 0-345,-19 6-1143,18 29-2553,-27-4 88,-9-1-1504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30 188 1872,'0'0'17908,"-7"3"-17260,6-3-626,0 0-1,-1 1 0,1-1 0,0 0 0,0 1 1,0-1-1,0 1 0,0-1 0,0 1 0,0 0 0,0-1 1,0 1-1,0 0 0,1 0 0,-1 0 0,0-1 1,0 1-1,1 0 0,-1 0 0,0 0 0,1 0 1,-1 0-1,1 1 0,0-1 0,-1 0 0,1 0 0,0 0 1,-1 0-1,1 0 0,0 0 0,0 1 0,0-1 1,0 0-1,0 0 0,0 0 0,1 0 0,-1 1 1,0-1-1,0 0 0,1 0 0,0 1 0,4 8 180,1-2-1,0 1 0,1 0 1,12 12-1,-15-17-159,11 12 119,1 0 0,0-1 0,1-1 0,1 0 0,29 17 0,-34-24-136,0-1 0,0 0 0,1-1 0,0-1-1,0 0 1,0-1 0,0 0 0,0-1 0,26 0 0,-36-2-20,-1 0 1,1 0-1,0 0 1,-1 0-1,1-1 1,-1 0-1,1 1 1,-1-1-1,1-1 1,-1 1-1,1 0 1,-1-1 0,0 0-1,0 1 1,0-1-1,0-1 1,0 1-1,0 0 1,-1-1-1,1 1 1,-1-1-1,1 0 1,-1 0-1,0 0 1,0 0-1,0 0 1,-1 0-1,1-1 1,-1 1-1,0 0 1,0-1 0,1-5-1,2-4 10,-1 0 0,-1 0 0,0-1-1,-1 1 1,0 0 0,-1-1 0,0 1 0,-1 0-1,-1-1 1,0 1 0,-1 0 0,0 0 0,-1 0 0,0 1-1,-1-1 1,-13-22 0,13 26 52,-1 1 0,-1-1 0,1 1-1,-1 0 1,-1 0 0,1 1 0,-1-1 0,-1 2-1,1-1 1,-1 2 0,0-1 0,0 1 0,-1 0 0,0 1-1,1 0 1,-2 1 0,1 0 0,0 0 0,-1 1-1,1 0 1,-17 0 0,18 2-32,0 0 0,0 0 0,0 1-1,0 0 1,0 0 0,0 1 0,0 1 0,0-1-1,-12 7 1,17-7-49,0 0-1,1 1 0,-1-1 0,1 1 0,-1 0 1,1 0-1,0 0 0,0 1 0,1-1 0,-1 1 1,1-1-1,-1 1 0,1 0 0,0 0 0,1 0 1,-1 0-1,1 0 0,-1 0 0,1 1 0,0-1 1,0 7-1,0 2-289,0-1 1,0 1 0,1-1-1,4 24 1,-4-32 138,1 0 0,0-1 0,0 1 0,0 0 0,1-1 0,-1 1 0,1-1 0,0 0 0,0 1 1,0-1-1,0 0 0,0 0 0,1 0 0,0-1 0,-1 1 0,1 0 0,0-1 0,0 0 0,1 0 0,4 3 0,7 0-1168,0-1-1,0 0 0,1-1 0,-1-1 1,31 2-1,11-4-4208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45 689 10242,'0'0'5547,"0"-28"-3788,0-3-1208,-1-10 234,2 0 1,8-50-1,45-279 613,-54 352-1395,0 16-3,0 0 0,0 0-1,-1 0 1,1 1 0,0-1-1,1 0 1,-1 0 0,0 0-1,0 1 1,1-1 0,-1 0-1,1 0 1,0 1 0,-1-1-1,1 0 1,0 1 0,0-1-1,2-2 1,0 11-253,124 402 2382,-108-356-2343,44 88 0,-89-156-7776,-26-29 3916,-19-28-602,-94-123 0,155 180 4085,6 5 6142,12 11 930,5 5-5418,46 28 1438,-9-4-1302,56 22 0,-88-44-1537,0-2 0,0 0 0,1-1 0,0-1 0,0 0 0,0-2 0,23 1 0,-39-3 67,0 0 0,0 0-1,0 0 1,0 0 0,0 0 0,0-1 0,0 0 0,0 1-1,0-1 1,-1 0 0,1 0 0,0-1 0,0 1 0,-1 0-1,1-1 1,-1 0 0,1 0 0,-1 1 0,0-1 0,1-1-1,-1 1 1,0 0 0,2-4 0,-1-1-696,0 0 1,0-1 0,-1 0-1,0 1 1,0-1 0,-1 0-1,1-13 1,-1 8 510,-1 0 0,0 0 0,-3-19 0,-20-73 4276,3 24-1327,8 15-697,7 42 298,6 33 2511,69 293 246,-52-234-4464,-5-18-426,21 67 241,-28-102-1053,0-1-1,1 0 1,10 14-1,-18-36-4544,0-8 4193,-14-18-1509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3449,'0'0'12405,"32"9"-10839,-1-2-1213,-14-4-204,1 1 1,-1 1 0,0 0-1,0 1 1,-1 1 0,0 1-1,0 0 1,-1 1 0,0 1-1,15 12 1,31 32 841,-2 3 0,74 92 1,-120-133-854,-1 1 1,-1 0 0,-1 0-1,-1 1 1,0 1-1,-1-1 1,7 27-1,-12-38-100,-1 0-1,-1 0 1,0 0-1,0 0 1,0 0-1,-1 0 0,0 0 1,0 0-1,0 0 1,-1 0-1,0 0 1,-1 0-1,0 0 1,0 0-1,0-1 0,-1 1 1,0-1-1,0 0 1,0 1-1,-1-1 1,0-1-1,0 1 0,-10 10 1,1-7-143,0 0 0,0-1 0,-1-1 1,0 0-1,-1 0 0,1-2 0,-1 0 0,0 0 0,0-2 1,-1 0-1,1 0 0,-1-2 0,1 1 0,-1-2 0,0 0 0,1-2 1,-26-3-1,35 3-200,0 0 0,0 0 0,0 0 1,0-1-1,0 0 0,1 0 0,-1 0 0,1-1 1,0 0-1,0 0 0,0 0 0,0-1 0,-6-8 1,4 5-813,1 0 0,1-1 1,-1 0-1,-4-12 1,-3-18-5226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13083,'0'0'4494,"-3"31"-2646,-2 6-1373,0-4 125,2-1-1,1 1 0,1-1 1,4 39-1,-1-58-520,0 0-1,1 0 1,0 0-1,1 0 1,0-1 0,1 1-1,0-1 1,1 0 0,0 0-1,1-1 1,1 0 0,0 0-1,0-1 1,1 0 0,0 0-1,1-1 1,0 0 0,0-1-1,1 0 1,0-1-1,0 0 1,1 0 0,0-1-1,0-1 1,1 0 0,-1-1-1,1 0 1,0-1 0,0-1-1,0 1 1,0-2 0,1 0-1,-1-1 1,0 0 0,22-4-1,-27 3-120,-1-1 0,0 0 0,0-1-1,0 1 1,-1-1 0,1-1 0,-1 1 0,1-1-1,-1 0 1,0-1 0,-1 1 0,1-1-1,8-10 1,-7 6-23,-1 0-1,0 0 0,0-1 1,-1 1-1,0-2 0,0 1 0,-1 0 1,4-18-1,-4 14 8,-2 0-1,1 0 1,-2 0 0,0 0-1,-1 0 1,0 0-1,-1-1 1,0 1 0,-1 0-1,-1 0 1,-1 1 0,1-1-1,-2 0 1,-11-22-1,9 25 78,-1-1 0,0 2-1,-1-1 1,0 1 0,0 1 0,-1-1-1,-1 2 1,0-1 0,0 1-1,0 1 1,-1 0 0,-21-8 0,26 12 17,0 0 1,0 0 0,0 1 0,-1 0-1,1 1 1,-1 0 0,1 0 0,-1 0 0,1 1-1,-1 1 1,0-1 0,1 1 0,-1 0 0,1 0-1,0 1 1,-1 0 0,1 1 0,0 0 0,0 0-1,0 0 1,1 1 0,-1 0 0,1 0 0,-6 5-1,-1 3-5,0 1-1,1 0 0,1 1 0,0 0 1,1 1-1,0 0 0,-10 24 0,-11 38-1739,6 3-4725,14-36-4273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1 697 8770,'0'0'10445,"6"-13"-10064,8-22-116,-2-2-1,-1 1 0,10-70 1,-9-38-158,-6-146 1,-6 254-53,2 75 129,1 0 0,2 0 0,19 71 0,-2-36 18,32 71-1,-46-126-110,1 0 0,14 21 0,-20-35-64,0 0-1,1 0 1,-1 0 0,1-1 0,1 1 0,-1-1 0,0 0 0,1-1 0,0 1-1,0-1 1,10 5 0,-14-7-15,0-1 0,0 1 1,0-1-1,0 0 0,0 0 0,0 1 0,1-1 0,-1 0 0,0 0 0,0 0 1,0 0-1,0 0 0,1-1 0,-1 1 0,0 0 0,0 0 0,0-1 1,0 1-1,0-1 0,0 1 0,0-1 0,0 1 0,2-2 0,-1 0 19,0-1 0,0 1 0,0 0-1,0-1 1,0 1 0,-1-1 0,1 0 0,-1 1-1,2-5 1,2-7 69,-1 0 1,-1-1-1,2-14 0,-4 24-90,6-42-33,-3-1 1,-2-92-1,-4 112-211,-1-1-1,-1 0 1,-2 1 0,-1 0-1,0 0 1,-13-27-1,22 68-5688,25 80 939,-1-32-35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145 797 10018,'0'0'7547,"0"-23"-6084,0-13-876,2-104 1196,1 95-1340,20-391 762,-14 320-1371,-8 116 140,0 0 0,-1 0 1,1-1-1,0 1 1,0 0-1,0 0 1,-1 0-1,1 0 0,0 1 1,0-1-1,0 0 1,-1 0-1,1 0 1,0 1-1,0-1 0,-1 0 1,1 1-1,0-1 1,-1 1-1,1-1 1,0 0-1,0 2 0,6 7 26,-2-1 0,1 1 0,-1 1 0,7 17 0,1 1 103,130 301 813,-78-175-993,-62-145-320,0-1 0,0 0 0,0 1 0,-1 0 0,0 0 0,-1-1 0,0 1 0,0 11 0,-1-20 146,-1 1-1,0 0 0,0-1 1,0 1-1,0-1 1,0 1-1,0-1 1,0 0-1,0 1 0,0-1 1,0 0-1,0 0 1,0 1-1,0-1 1,0 0-1,0 0 1,0 0-1,0 0 0,0-1 1,0 1-1,0 0 1,0 0-1,-2-1 1,-28-5-2795,-56-32-3185,2-12 3668,20 12 2227,-58-35 4841,64 37 2727,71 35-4143,9 4-2652,0 0 0,-1 2 1,0 0-1,0 1 0,0 1 1,20 10-1,41 13-128,-31-16-907,74 11 1,-87-20-1564,44-1 0,-78-4 2023,1 1-318,1-1 0,-1 0 1,1 0-1,-1 0 0,0 0 1,1-1-1,-1 0 0,0 0 1,1 0-1,-1 0 0,0-1 0,0 1 1,0-1-1,0 0 0,0-1 1,0 1-1,4-4 0,12-16-5329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542 376 4321,'0'0'14030,"-12"3"-13205,7-2-765,2-1-14,0 0 0,-1 1 0,1 0 0,0-1 0,0 1 0,1 0 0,-1 1 0,0-1 0,0 0 0,-3 4 0,5-4-13,0 0 1,0 1-1,0-1 0,0 1 1,1-1-1,-1 1 0,0-1 1,1 1-1,0 0 0,-1-1 1,1 1-1,0 0 0,0-1 0,0 1 1,0 0-1,0-1 0,0 1 1,0 0-1,1-1 0,-1 1 1,1 0-1,-1-1 0,1 1 1,0-1-1,-1 1 0,1-1 1,1 3-1,8 19 268,2 0 1,0-1-1,1 0 1,1-1-1,0 0 0,2-1 1,1-1-1,0-1 1,1 0-1,1-1 0,1-1 1,0-1-1,41 23 1,-53-35-270,0 1 0,1-1 0,-1 0 0,13 2 0,-19-4-37,-1-1 0,1 1 0,-1-1 0,1 0 0,-1 0 0,1 0 0,-1 1 0,1-1 0,-1-1 0,1 1 0,0 0 0,-1 0 0,1 0 0,-1-1 0,1 1 0,-1-1 0,0 1 0,1-1 0,-1 0 0,1 0 0,-1 1 1,0-1-1,0 0 0,1 0 0,-1 0 0,0 0 0,0-1 0,0 1 0,0 0 0,0 0 0,-1-1 0,2-1 0,1-8-97,-1 1 1,-1 0 0,1-1 0,-2 1 0,0 0-1,0-1 1,-1 1 0,0-1 0,-1 1-1,-3-15 1,-1 6-382,0-1 0,-2 1-1,0 0 1,-16-27 0,-1 9-897,-1 0 0,-1 2 0,-3 0 0,0 3 0,-3 0 0,0 2 0,-64-44 0,58 49 331,-1 1 0,-75-32 1,80 42 1259,0 2 1,-1 2-1,-63-10 0,63 16-368,-13 1 5031,38 4-58,54 3-3125,458-2-939,-307-6-5705,-89 3-1392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28 129 12347,'0'0'7796,"-5"26"-6789,-1 0-775,2-10-100,0 2-1,1-1 1,0 0-1,2 1 1,0-1-1,1 1 1,4 33-1,1-32-1,0 0 0,1 0 1,1-1-1,1 0 0,1 0 0,0-1 0,1 0 0,1 0 1,1-1-1,0-1 0,19 19 0,-23-26-112,1 1 0,0-1-1,0-1 1,1 1 0,0-2-1,0 1 1,1-1 0,0-1 0,0 0-1,0-1 1,1 0 0,-1 0 0,1-1-1,0-1 1,0 0 0,0 0-1,0-2 1,0 1 0,23-3 0,-32 1-31,1 0 0,-1 0 0,1 0 0,-1 0 1,0 0-1,1-1 0,-1 0 0,0 0 0,0 0 1,0 0-1,0 0 0,0 0 0,-1-1 0,1 1 1,-1-1-1,3-4 0,0 1-11,-2 0 0,1-1 0,-1 0 0,0 0 0,0 0 0,-1 0 0,3-12 0,-2-6-81,0 0 1,-1 0-1,-4-48 0,-1 49 79,-2 1 0,0-1 0,-2 1-1,0 0 1,-2 0 0,0 1 0,-2 0 0,0 1-1,-2 0 1,0 1 0,-1 0 0,-1 1-1,-1 1 1,0 0 0,-1 1 0,-1 1-1,-40-27 1,50 39 55,0 0 0,0 1 0,0 0 1,0 1-1,0 0 0,0 0 0,0 1 0,-1 0 0,-15 0 0,21 1-33,0 1 1,0-1-1,0 1 1,0 0-1,0 0 0,0 0 1,0 0-1,0 1 1,0-1-1,0 1 0,1-1 1,-1 1-1,0 0 1,1 0-1,0 0 0,-1 1 1,1-1-1,0 0 1,0 1-1,0-1 0,1 1 1,-1 0-1,1 0 1,-1 0-1,1 0 0,0 0 1,-1 4-1,-3 7-140,2 1 0,-1 0 0,2 0 0,-2 21-1,3-18-386,0 0-1,2 0 0,3 31 1,-2-41 56,-1-1 0,1 1 1,1-1-1,0 0 0,0 1 1,0-1-1,1-1 0,0 1 1,0 0-1,9 9 0,31 27-5690,-6-14-2377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10202,'0'0'6092,"0"24"-5697,0-6-299,-1 4 54,1 0 0,1 0 0,2 0 0,0 0 0,11 39 0,27 49 12,-22-63-1828,18 67 0,-38-127-4126,-1-5 4569,-1 1 0,-9-28 0,-79-173-293,73 183 4237,-1 1 0,-26-33 0,32 58 597,12 10-1694,9 8-1123,19 12-341,0-1 0,2-2 1,0-1-1,0-1 0,35 12 0,12 8-789,-74-35 593,0 0 1,0 0-1,0 0 1,0 0-1,0 1 1,0-1 0,-1 0-1,1 1 1,-1-1-1,1 1 1,-1 0-1,1-1 1,-1 1-1,2 3 1,-3-3 63,0-1 1,0 0-1,0 0 1,0 0 0,0 1-1,0-1 1,0 0-1,-1 0 1,1 0-1,0 0 1,-1 0-1,1 0 1,-1 1-1,1-1 1,-1 0-1,1 0 1,-1 0 0,0 0-1,0-1 1,1 1-1,-1 0 1,0 0-1,0 0 1,0-1-1,0 1 1,0 0-1,0-1 1,0 1 0,0-1-1,0 1 1,-2 0-1,-52 25 1476,-58 20-1,112-46-1466,0 0-1,1 0 0,-1 0 0,1 0 0,-1 1 0,1-1 0,-1 0 0,1 0 0,-1 0 0,1 1 0,-1-1 1,1 0-1,-1 1 0,1-1 0,-1 0 0,1 1 0,-1-1 0,1 0 0,0 1 0,-1-1 0,1 1 0,0-1 1,-1 1-1,1-1 0,0 1 0,0-1 0,-1 1 0,1-1 0,0 1 0,0-1 0,0 1 0,0-1 0,0 1 1,0 0-1,0-1 0,0 1 0,0-1 0,0 1 0,0-1 0,0 1 0,0 0 0,0-1 0,0 1 0,1-1 1,-1 1-1,22 17 124,137 45 43,-94-39 134,72 37 0,-95-30-3,-41-31-296,0 1 0,1 0 0,-1 1 0,0-1 0,0 0 0,0 0 0,0 0 0,-1 1 0,1-1 0,0 0 0,0 1 0,-1-1 0,1 0 0,-1 1 0,1-1 0,-1 1 0,0-1 0,0 1 0,1-1 0,-1 1 0,0-1 0,0 1 1,-1-1-1,1 1 0,0-1 0,0 1 0,-1-1 0,1 1 0,-1-1 0,1 1 0,-1-1 0,0 2 0,-3 1 43,0 0-1,0 0 1,-1 0 0,1-1 0,-1 1 0,1-1 0,-1 0 0,0-1-1,-10 4 1,-54 18 95,66-23-164,-50 10-213,0-1 0,0-4 0,0-1 0,-93-5 0,87-1-864,44-2-582,17-6-1383,23-12-1555,27-7-681,11-4-402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11018,'0'0'10409,"-21"19"-10039,2-3-248,1 1 0,-26 34 0,42-49-112,1-1 0,0 1 0,1 0-1,-1 0 1,0 0 0,0 0-1,1 0 1,-1 0 0,1 0 0,0 0-1,-1 0 1,1 0 0,0 0 0,0 0-1,0 0 1,1 0 0,-1 0-1,0 0 1,1 0 0,-1 0 0,1 0-1,0 0 1,0-1 0,1 3-1,1 2 17,1 0 0,1-1 0,-1 0-1,1 1 1,6 4 0,-2-1 15,26 24 153,59 42 0,-65-54-51,-1 1 0,-1 1-1,-1 2 1,24 29 0,-47-50-113,1 0 1,-2 0-1,1 1 0,0 0 1,-1-1-1,0 1 0,0 0 1,0 0-1,-1 0 1,1 0-1,-1 0 0,0 1 1,-1-1-1,1 11 1,-2-13 0,1 1 0,-1-1 0,0 1 0,0-1 1,0 1-1,-1-1 0,1 0 0,-1 1 0,0-1 1,0 0-1,0 0 0,0 0 0,0 0 0,-1-1 0,1 1 1,-1-1-1,0 1 0,1-1 0,-1 0 0,-7 4 1,-6 1-157,0 0 1,-1 0-1,0-2 0,-1 0 1,1-1-1,-1-1 1,0 0-1,0-1 1,1-1-1,-1-1 1,0-1-1,-18-2 1,34 2-20,-1 1 0,1 0 0,0-1 0,0 0 0,0 1 0,0-1 0,0 0 0,0 0 0,0 0 0,0 0 1,0 0-1,0-1 0,1 1 0,-1 0 0,0-1 0,1 1 0,-1-1 0,1 0 0,0 0 0,-1 1 0,1-1 1,-1-3-1,-1-3-944,0 0 0,1 0 0,0 0 0,1 0 1,-1-9-1,0-21-5109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12875,'0'0'6661,"-9"33"-4847,-27 109-404,33-128-1304,0-1 1,2 1 0,-1-1-1,2 1 1,0 0 0,1-1 0,0 1-1,1-1 1,0 1 0,1-1-1,1 0 1,9 24 0,-5-21-20,2 0 0,-1-1 1,2 0-1,0-1 0,1 0 1,0-1-1,26 22 0,-30-28-190,1 0 0,0-1 0,0 0-1,0 0 1,1-1 0,0-1 0,0 1 0,0-2-1,0 1 1,1-1 0,-1-1 0,1 0-1,0-1 1,17 1 0,-27-2-14,0 0-1,0 0 1,1 0-1,-1 0 1,0 0 0,0 0-1,0 0 1,0-1 0,0 1-1,0 0 1,1-1-1,-1 1 1,0-1 0,0 1-1,0-1 1,0 1-1,0-1 1,-1 0 0,1 0-1,0 1 1,0-1 0,0 0-1,-1 0 1,1 0-1,0 0 1,-1 0 0,2-1-1,-2-1-149,1 1 0,-1-1 0,1 1-1,-1-1 1,0 1 0,0-1 0,0 0 0,0 1-1,-1-1 1,1 1 0,-1-1 0,0-2-1,-2-4-733,-1-1-1,1 1 0,-2 0 1,1 0-1,-1 0 0,-7-9 1,-25-28-5107</inkml:trace>
  <inkml:trace contextRef="#ctx0" brushRef="#br0" timeOffset="1">0 204 11170,'0'0'8626,"156"36"-7458,-74-25-751,1-6-345,-1-5-72,-17 0-617,-10 0-895,-19-11-1136,-36-19-1345,0 5-104,0 0-1264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6913,'0'0'9556,"9"18"-8628,5 7-654,9 19 627,-1 0 1,-2 1-1,19 68 1,-32-78-265,-1 0 0,1 66 1,-7-96-640,-1 0 0,1-1 0,-1 1 0,0 0 0,0-1 0,-1 1 0,1-1 0,-1 1 0,0-1 0,0 0 0,0 0 0,-1 0 0,0 0 1,0 0-1,0 0 0,0-1 0,0 1 0,0-1 0,-1 0 0,0 0 0,0 0 0,0-1 0,0 1 0,0-1 0,0 0 0,-1 0 0,1 0 0,-1-1 0,1 0 0,-1 0 0,-5 1 0,6-1-162,-1-1 0,0 0 1,1 0-1,-1 0 0,0-1 0,1 0 0,-1 1 0,1-2 0,-1 1 0,1 0 0,-1-1 0,1 0 0,0 0 0,0 0 1,0-1-1,0 1 0,0-1 0,1 0 0,-1 0 0,1 0 0,-5-6 0,-8-12-1862,2 0-1,0-1 1,-14-32-1,0-4-5370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9234,'0'0'11066,"220"96"-10674,-147-82-392,10-9-376,-10-5-816,1 0-1793,-19-19-1784,-19 0-1040</inkml:trace>
  <inkml:trace contextRef="#ctx0" brushRef="#br0" timeOffset="1">614 1 7946,'0'0'9154,"9"148"-7778,10-71-656,-10 9-160,9 10 56,1 0-128,-10-8-312,9-14-176,-9-21-368,0-31-1104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3713,'0'0'12406,"35"4"-10943,7-1-1125,-17-1-217,1 0 0,0 2 0,-1 1 0,1 1 1,-1 1-1,28 12 0,-43-15-91,16 6-29,0 2 1,33 19-1,-55-29-73,1 1 0,-1 0 1,0-1-1,0 1 0,0 1 1,0-1-1,-1 0 1,1 1-1,-1 0 0,0 0 1,0 0-1,0 0 0,-1 0 1,0 1-1,1-1 0,-1 1 1,-1 0-1,1-1 0,-1 1 1,2 8-1,-4-9 66,0 0 0,1-1 0,-1 1 0,-1-1 0,1 1 0,0-1 0,-1 1 0,0-1 0,0 0 0,0 0 0,0 0 1,0 0-1,-1 0 0,1-1 0,-1 1 0,0-1 0,1 1 0,-1-1 0,0 0 0,-1 0 0,1 0 0,-4 1 0,-13 7 95,-1-1 0,-31 10 0,39-15-96,-49 14 93,-2-3 0,-71 8 0,260-11 1675,-114-12-1621,0 1 1,0 1 0,0-1-1,-1 2 1,1-1 0,-1 2-1,0-1 1,0 2-1,0-1 1,0 1 0,-1 0-1,0 1 1,0 1 0,0-1-1,-1 1 1,0 0 0,0 1-1,-1 0 1,0 0-1,0 1 1,-1 0 0,0 0-1,-1 0 1,0 1 0,0 0-1,-1 0 1,0 0-1,2 11 1,25 99-2167,-23-107-902,-1-9-2097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8650,'0'0'9171,"6"31"-6988,-2-12-1827,50 209 2940,-45-199-2909,9 30 251,42 95 0,-53-139-625,1 0 0,0 0 0,1-1 0,1 0 0,0-1 0,1 0 0,0-1 0,1 0 0,0 0 0,1-2 0,17 12 0,-25-19-18,0 0 1,0-1 0,1 1 0,-1-1-1,0 0 1,1-1 0,0 1-1,-1-1 1,9 0 0,-12-1-3,0 0 1,0 0-1,0 0 0,0 0 1,0 0-1,0-1 1,0 1-1,0-1 0,0 1 1,0-1-1,0 0 0,-1 0 1,1 0-1,0 0 1,0 0-1,-1 0 0,1 0 1,-1-1-1,1 1 1,-1-1-1,0 1 0,1-1 1,-1 1-1,0-1 0,0 0 1,0 1-1,0-1 1,-1 0-1,2-2 0,5-25-74,-2 0-1,0 0 1,-2 0-1,-1 0 1,-4-47-1,2 28-45,-3 1 11,-1 0-1,-18-75 0,-3-21-240,23 107-580,11 58-1258,3 14 1579,44 145-3932,-10 3-3313,-41-162 6767,15 69-4309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1 699 864,'0'0'13775,"1"-25"-11941,42-294 3535,32 18-3741,-74 295-1608,-1 3-22,1 1 1,-1-1-1,0 0 1,1 1 0,0-1-1,0 1 1,0-1 0,0 1-1,0-1 1,0 1 0,0-1-1,1 1 1,0 0 0,-1 0-1,1 0 1,0 0-1,0 0 1,3-2 0,7 30-533,46 145 1118,9 26-148,14-22-518,-79-172-183,-1 0 0,1-1 0,-1 1 0,1 0 0,-1 0 0,0 1 0,-1-1 1,1 0-1,0 0 0,-1 6 0,-6-8-3757,-24-6-1175,-7-11-1233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1464,'0'0'18236,"220"105"-17212,-156-83-1024,0-6-72,-9-7-1456,18-9-2249,-18-11-1040,-9-11-2904</inkml:trace>
  <inkml:trace contextRef="#ctx0" brushRef="#br0" timeOffset="1">560 1 6305,'0'0'10795,"9"178"-9091,9-95-624,1 2-344,8-2-287,1-12-433,-10-13-16,0-22-993,1-17-751,-19-41-6738,-10-17 3129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7394,'0'0'9255,"30"24"-7405,189 148 255,-195-152-1905,123 107 1084,-128-107-1047,0 0-1,-1 0 0,-1 2 1,-2 0-1,15 25 0,-27-41-185,0 1 0,-1-1 1,1 0-1,-1 1 0,0-1 0,-1 1 0,1 0 0,-1-1 0,-1 1 0,1 0 0,-2 10 0,1-13-25,-1 0 0,0 1-1,0-1 1,0 0 0,-1 0-1,1-1 1,-1 1 0,0 0 0,0 0-1,0-1 1,-1 1 0,1-1-1,-1 0 1,0 0 0,0 0-1,0 0 1,0 0 0,-1-1 0,-5 5-1,-9 2-14,-1 0 0,0-1-1,0 0 1,0-2 0,-1 0-1,-36 4 1,11-4-489,0-3-1,-47-2 1,87-1 242,0 0 1,0-1-1,0 1 0,0-1 0,0-1 1,0 1-1,0-1 0,0 1 0,1-1 1,-1-1-1,1 1 0,-1-1 0,-4-3 1,3 1-498,1 0 0,1 0 0,-1 0 1,1 0-1,0-1 0,0 0 1,1 0-1,-1 0 0,-2-9 0,-7-28-5287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11378,'0'0'6223,"-3"35"-3069,-10 116-1228,12-137-1691,0-1-1,1 1 1,1-1 0,0 1 0,0-1 0,2 0-1,-1 1 1,2-1 0,0 0 0,0-1 0,1 1-1,1-1 1,0 0 0,0 0 0,15 18 0,-14-22-195,1 0 1,0-1 0,0 0-1,1-1 1,0 1 0,0-2-1,1 1 1,-1-1 0,1-1-1,0 0 1,1 0 0,-1-1-1,1 0 1,-1-1 0,1 0-1,0-1 1,20 1 0,-23-2-90,0 1 0,0-1 0,-1-1 0,1 1-1,0-2 1,0 1 0,0-1 0,-1 0 0,1 0 0,-1-1 0,0 0 0,0 0 0,0-1 0,0 0 0,0 0 0,-1-1 0,0 1-1,0-2 1,0 1 0,0 0 0,-1-1 0,0 0 0,0-1 0,-1 1 0,1-1 0,-1 0 0,-1 0 0,0 0 0,4-10-1,-3 3 1,0 0 0,-1 0-1,0-1 1,-1 1-1,-1 0 1,0-1 0,-1 0-1,-1 1 1,0-1-1,-1 1 1,0 0 0,-1-1-1,-1 1 1,-1 0-1,0 1 1,-8-18 0,5 15 95,0 1 0,-2-1 0,0 2 1,0-1-1,-1 1 0,-1 1 0,-1 0 1,0 1-1,0 0 0,-1 1 0,0 0 1,-32-17-1,36 24-8,0 0 1,0 0-1,0 1 0,0 1 1,-17-3-1,22 4-56,0 1 1,1-1-1,-1 1 0,0 0 0,0 1 1,1-1-1,-1 1 0,0 0 0,1 0 1,-1 0-1,1 0 0,-1 1 0,1 0 1,-8 5-1,3 2-450,1 1 1,0 1-1,1-1 0,0 1 1,1 1-1,0-1 1,-8 23-1,-6 21-5515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13195,'0'0'9178,"-15"29"-8511,-1-2-516,8-14-84,0 0 0,1 1 0,0 0 0,1 0 0,1 0 0,0 1 0,1 0 1,1 0-1,0 0 0,1 0 0,-1 26 0,3-9 165,1 0 1,1 0-1,2 1 1,9 40-1,-10-64-208,-1 0 0,2 0 0,-1 0 1,1 0-1,1 0 0,-1-1 0,1 0 0,1 0 1,-1 0-1,1-1 0,1 0 0,0 0 0,0-1 0,0 1 1,0-2-1,1 1 0,0-1 0,0 0 0,13 5 0,-16-7-94,1-1 0,0 0-1,0 0 1,0-1 0,-1 1 0,1-1-1,0-1 1,1 1 0,-1-1-1,0 0 1,0 0 0,0-1-1,0 0 1,0 0 0,0 0-1,0-1 1,6-2 0,-7 1-147,-1 0 0,1 1 0,-1-2 0,0 1 0,0 0 0,0-1 0,0 0 0,-1 0 0,1 0 0,-1 0 0,0-1 0,0 1 0,0-1 0,-1 0 0,0 1 0,0-1 0,0 0 0,0-1 0,1-8 0,-1-1-946,-1 0-1,0-1 0,-1 1 1,-1 0-1,0 0 0,-7-30 1,-9-12-4079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8850,'0'0'10562,"220"55"-9522,-137-41-415,-10-6-289,1-5-312,-19-3-24,-19 0-1073,-17 0-951,-19-19-889,-28-14-944,-18 3-343,-9 2 111</inkml:trace>
  <inkml:trace contextRef="#ctx0" brushRef="#br0" timeOffset="1">46 30 1120,'0'0'19772,"174"-30"-18915,-82 33-665,9 5-192,-9 6-969,18 11-1407,-28-1-3737,-18 1-5298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2 681 10642,'0'0'7579,"0"-29"-6957,-1-7-352,1-3 85,0 1 0,10-60 0,0 30-94,0-16 370,4 0 0,33-107-1,-47 191-627,0 0 0,0-1 0,0 1-1,0 0 1,0-1 0,0 1-1,0 0 1,0-1 0,0 1 0,0 0-1,0-1 1,0 1 0,1 0-1,-1-1 1,0 1 0,0 0 0,0-1-1,0 1 1,1 0 0,-1-1-1,0 1 1,0 0 0,1 0 0,-1-1-1,0 1 1,0 0 0,1 0-1,-1 0 1,0-1 0,1 1 0,-1 0-1,0 0 1,1 0 0,-1 0-1,0 0 1,1-1 0,-1 1 0,0 0-1,1 0 1,-1 0 0,0 0-1,1 0 1,-1 0 0,1 0 0,-1 1-1,0-1 1,1 0 0,-1 0-1,0 0 1,1 0 0,-1 0 0,0 0-1,1 1 1,-1-1 0,0 0-1,0 0 1,1 0 0,-1 1 0,0-1-1,0 0 1,1 0 0,-1 1-1,0-1 1,0 0 0,0 1 0,1-1-1,-1 0 1,0 1 0,0 0-1,14 29-19,-12-25 70,96 207 1527,-83-175-1445,1 0 0,2-2-1,2 0 1,1-1 0,1-1-1,2-1 1,31 32 0,-54-62-126,0-1-1,1 0 1,-1 0 0,0 1 0,1-1-1,-1 0 1,1 0 0,-1-1 0,1 1 0,-1 0-1,1 0 1,0-1 0,-1 1 0,1-1 0,0 1-1,-1-1 1,1 0 0,2 0 0,-2 0 3,-1 0-1,0-1 1,0 1 0,1-1 0,-1 1 0,0-1 0,0 0 0,0 1-1,0-1 1,0 0 0,0 0 0,0 0 0,0 0 0,0 0 0,0 0 0,0 0-1,-1 0 1,2-2 0,2-5 35,-1-1-1,1 1 1,-2-1 0,1 0-1,1-15 1,0-21-49,-1 0 0,-5-63 1,0 24-159,0 39-452,-2-1 0,-16-68 1,20 113 602,-3-8-3822,3 25 1518,4 38 389,33 139-3497,-32-174 4597,15 83-3628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8250,'0'0'7660,"35"7"-6181,205 40-433,-128-30-1029,9 2-2800,-46 6-3375,-74-25 6107,-1 0-89,1 0 1,-1 0-1,1 0 0,0 1 0,-1-1 0,1 0 1,-1 0-1,1 0 0,-1 1 0,1-1 1,-1 0-1,1 1 0,-1-1 0,1 1 1,-1-1-1,0 0 0,1 1 0,-1-1 0,1 1 1,-1-1-1,0 1 0,0-1 0,1 1 1,-1-1-1,0 1 0,0 0 0,1-1 1,-1 1-1,0-1 0,0 1 0,0-1 0,0 1 1,0 0-1,0-1 0,0 1 0,0-1 1,0 2-1,-46-2 10757,44 0-10452,1 0-1,0 1 1,0-1 0,0 0 0,-1 1-1,1-1 1,0 0 0,0 1 0,0 0 0,0-1-1,0 1 1,0 0 0,0-1 0,0 1-1,0 0 1,0 0 0,0 0 0,0 0-1,0 0 1,1 0 0,-1 0 0,0 0 0,1 0-1,-1 0 1,1 0 0,-1 0 0,1 1-1,0-1 1,-1 0 0,1 0 0,0 0 0,0 3-1,-2 51 107,3-36 348,-1-16-584,-1 21 273,1 0 0,0 0 0,2 0 0,1 0 0,1 0 0,1-1 0,1 1 0,12 30 0,-10-36-160,1 0 0,1 0 0,1-1 0,13 17 0,-20-30-174,-1 1 0,1-1-1,1 0 1,-1 0 0,0 0 0,1-1 0,0 0-1,0 0 1,0 0 0,0 0 0,0-1 0,1 0 0,-1 0-1,1 0 1,0 0 0,-1-1 0,1 0 0,9 0 0,-13-2-88,1 1 1,-1-1 0,1 0 0,-1 0 0,0 0 0,0 0-1,1 0 1,-1 0 0,0-1 0,0 1 0,0-1 0,0 0-1,-1 1 1,1-1 0,0 0 0,-1 0 0,1 0 0,-1 0-1,0 0 1,1 0 0,-1-1 0,0 1 0,-1 0 0,1-1-1,0 1 1,-1-1 0,1 1 0,0-5 0,2-8-742,-1 0 1,0 0-1,-1-19 0,-3-21-3962,-5 6-2135</inkml:trace>
  <inkml:trace contextRef="#ctx0" brushRef="#br0" timeOffset="1">422 242 8546,'0'0'11642,"165"36"-10673,-100-25-361,-10-6-336,0 1-200,-10-6-72,-8 0-760,-19 0-825,1-17-919,-19-21-1745,-19 5-1088,-17 0-2137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1 863 8210,'0'0'8510,"4"-28"-6545,3-9-1381,3-18 419,4-68-1,26-410 1692,-40 524-2682,1-1 0,0 0 0,1 0 1,0 1-1,1-1 0,6-15 0,-9 25-22,1 0-1,-1-1 1,0 1 0,1 0-1,-1-1 1,1 1 0,-1 0-1,1 0 1,-1 0 0,1-1-1,-1 1 1,1 0 0,-1 0 0,1 0-1,-1 0 1,1 0 0,-1 0-1,1 0 1,-1 0 0,1 0-1,-1 0 1,1 0 0,-1 0-1,1 0 1,-1 0 0,1 0-1,-1 1 1,1-1 0,-1 0-1,1 0 1,-1 1 0,1-1-1,-1 0 1,0 1 0,1-1-1,-1 0 1,1 1 0,-1-1-1,1 1 1,17 19-237,3 19 337,-2 0 1,-1 2-1,-2 0 0,18 74 0,-6-22 44,-25-80-146,84 231-554,-87-244 501,0 0 1,0 1-1,0-1 1,0 0-1,0 0 0,0 0 1,0 0-1,0 0 1,0 1-1,0-1 1,0 0-1,0 0 1,0 0-1,0 0 1,-1 0-1,1 1 1,0-1-1,0 0 1,0 0-1,0 0 1,0 0-1,0 0 0,0 0 1,0 1-1,0-1 1,-1 0-1,1 0 1,0 0-1,0 0 1,0 0-1,0 0 1,0 0-1,-1 0 1,1 0-1,0 0 1,0 0-1,0 0 1,0 0-1,0 1 0,-1-1 1,1 0-1,0 0 1,0 0-1,0-1 1,0 1-1,0 0 1,-1 0-1,1 0 1,0 0-1,0 0 1,0 0-1,0 0 1,0 0-1,-1 0 1,1 0-1,0 0 0,0 0 1,0 0-1,0-1 1,0 1-1,0 0 1,0 0-1,-1 0 1,1 0-1,-15-7-1330,-14-11-1751,1-2-1,-48-43 1,23 17 427,-13-9-1693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6433,'0'0'10545,"34"13"-8831,215 86-318,-227-90-1382,28 12-734,55 14-1,-89-31-554,1 0 0,-1-1-1,1-1 1,-1-1-1,1 0 1,-1-1-1,31-4 1,-45 3 1045,-1 1 0,1-1 0,0 1 0,0-1 0,-1 1 0,1-1 0,-1 0 0,1 0 0,-1 0 0,1 0 0,-1 0 0,1-1 0,-1 1 0,0 0 0,0 0 0,1-1 0,-1 1 0,0-1 1,1-1-1,0-2 96,0 1 0,-1-1 1,1 1-1,-1-1 1,0 0-1,0 0 1,0-5-1,0-5 1304,-1-1 1,0 1-1,-5-28 0,-4 17 1053,9 25-1957,0 0 0,-1-1 0,1 1 0,-1 0-1,1 0 1,-1 0 0,0 0 0,1 0 0,-1 1 0,0-1-1,0 0 1,1 0 0,-1 0 0,0 1 0,0-1 0,0 0 0,0 1-1,0-1 1,0 1 0,0-1 0,0 1 0,-2-1 0,2 2-147,0 0 0,1-1 1,-1 1-1,0 0 0,1 0 1,-1 0-1,0 0 0,1 0 1,-1 0-1,1 0 0,0 0 1,-1 1-1,1-1 0,0 0 1,0 0-1,-1 0 0,1 0 1,0 0-1,0 1 0,0-1 1,0 0-1,1 1 0,-1 42 648,0-31-280,0 14 170,1 1-1,1-1 1,1 0 0,2 0-1,9 30 1,-10-44-498,0-1 0,2 0-1,-1 0 1,2-1 0,-1 1 0,2-1-1,-1-1 1,2 0 0,-1 0 0,1 0-1,1-1 1,20 16 0,-22-20-118,0 0 1,0-1-1,1 0 1,0 0-1,0 0 1,0-1 0,0-1-1,16 3 1,-22-4-55,0-1 0,-1 1 0,1-1 0,0 0 0,0 1 0,0-2 0,0 1 0,0 0 0,0 0 0,-1-1 0,1 0 0,0 1 0,0-1 0,0 0 0,-1-1 0,1 1 0,-1 0 0,1-1 0,-1 1 0,1-1 0,-1 0 0,0 0 1,0 0-1,0 0 0,0 0 0,0 0 0,0-1 0,-1 1 0,1 0 0,1-6 0,2-7-304,-2 0-1,0 0 1,-1 0 0,-1 0 0,0 0 0,-1 0-1,-1-1 1,0 1 0,-1 0 0,0 0 0,-2 0-1,0 0 1,0 1 0,-1 0 0,-1 0 0,0 0-1,-1 0 1,-1 1 0,-15-20 0,-8-4-1409,-2 1 0,-1 2 0,-2 2 0,-2 1 0,0 2 1,-50-29-1,35 28 47,-72-30 0,70 38 2336,-72-19 0,94 34 237,-14-1 4669,35 10-588,47 12-3120,38 7-370,1-3-1,143 15 1,-31-20-2847,-2-11-3558,-97-2-539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9234,'0'0'12217,"-17"30"-11064,-50 104-480,63-123-595,0 0 1,1 1 0,0-1-1,1 1 1,0 0-1,1 0 1,0 0-1,1 0 1,0-1-1,3 17 1,-1 0 96,-1-13-126,1 0 0,0 0 0,2 0 1,-1-1-1,2 0 0,0 1 0,1-1 1,0-1-1,1 1 0,0-1 0,1-1 0,1 1 1,0-1-1,1-1 0,0 0 0,0 0 0,19 14 1,-15-15-59,-1 0 1,2-1 0,-1-1-1,2 0 1,-1-1-1,1-1 1,0 0 0,0-1-1,0-1 1,1-1 0,-1 0-1,1-1 1,0 0 0,0-2-1,26-2 1,-37 1-6,0 0 1,1 0-1,-1-1 1,0 1-1,0-2 1,0 1-1,-1-1 0,1 0 1,0 0-1,-1 0 1,0-1-1,0 0 1,0 0-1,0 0 0,-1 0 1,1-1-1,-1 0 1,0 0-1,-1 0 1,1 0-1,-1-1 0,0 1 1,0-1-1,2-7 1,-1 1 11,0 0-1,-1-1 1,-1 0 0,1 1 0,-2-1 0,0 0-1,-1 0 1,0 0 0,0 0 0,-2 0 0,-3-15 0,2 19 12,0 1 0,-1-1 1,0 1-1,-1 0 0,0 1 1,0-1-1,0 1 0,-1 0 1,0 0-1,-1 1 0,-10-9 1,17 15-11,-1-1 0,1 1 0,0 0 0,0-1-1,-1 1 1,1 0 0,0-1 0,-1 1 0,1 0 0,-1 0 0,1-1 0,0 1 0,-1 0 0,1 0 0,-1 0 0,1 0 0,-1 0 0,1 0 0,0-1 0,-1 1 0,1 0 0,-1 0 0,1 0 0,-1 0 0,1 1 0,-1-1 0,1 0 0,0 0 0,-1 0 0,1 0 0,-1 0 0,1 0 0,0 1 0,-1-1 0,1 0 0,-1 0-1,1 1 1,0-1 0,-1 0 0,1 1 0,0-1 0,-1 0 0,1 1 0,0-1 0,0 0 0,-1 1 0,1-1 0,0 1 0,0-1 0,0 0 0,0 1 0,-1-1 0,1 1 0,0-1 0,0 1 0,0-1 0,0 0 0,0 1 0,0-1 0,0 1 0,0 0 0,2 35-26,-2-31 24,3 12 29,0 0-1,2 1 0,0-1 1,0-1-1,2 1 1,0-1-1,1 0 0,0 0 1,1-1-1,1-1 1,1 1-1,15 16 0,-17-21-7,0 0 1,1-1-1,0 0 0,1-1 0,-1 0 0,2 0 0,-1-1 0,1-1 0,0 0 1,0 0-1,1-2 0,0 1 0,-1-2 0,1 1 0,1-2 0,23 3 0,-34-5-24,1 0-1,-1-1 1,1 1-1,-1-1 0,0 1 1,1-1-1,-1 0 1,0 0-1,0 0 0,0-1 1,0 1-1,0-1 1,0 0-1,0 0 0,0 0 1,-1 0-1,1 0 1,-1 0-1,0-1 0,3-3 1,-1 1-1,-1-1-1,0 0 1,0 0-1,0 0 1,-1 0 0,0-1-1,0 1 1,-1-1 0,2-12-1,-2 3-3,0-1 1,-1 1-1,-1-1 0,-1 0 1,0 1-1,-1 0 0,-10-30 1,0 18-17,-2 0-1,-1 1 1,-1 1 0,-1 1 0,-1 0 0,-1 1 0,-1 2 0,-1 0 0,-1 1 0,-1 1-1,-40-25 1,55 39 27,0 1 0,-1 1-1,0-1 1,0 1-1,0 1 1,-11-3 0,19 6-4,0-1 1,0 0 0,-1 1 0,1 0 0,0-1 0,0 1-1,-1 0 1,1 0 0,0 0 0,0 1 0,-1-1 0,1 0-1,0 1 1,0 0 0,0-1 0,-1 1 0,1 0 0,0 0-1,0 0 1,0 0 0,1 1 0,-1-1 0,0 0 0,0 1-1,1 0 1,-1-1 0,1 1 0,-1 0 0,1 0 0,0-1-1,-1 1 1,1 0 0,-1 4 0,-2 9-96,1 0 0,0 1 0,1-1 0,1 1 0,0 0 0,1-1 0,1 1 0,0 0 0,1-1-1,1 1 1,1-1 0,0 0 0,1 0 0,0 0 0,1-1 0,1 0 0,0 0 0,1 0 0,1-1 0,18 22 0,-11-19-980,0-1 0,1 0 0,1-1 0,1-1 0,0-1 0,0 0 0,1-2-1,0 0 1,1-1 0,38 10 0,24 3-4163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1 646 2817,'0'0'13888,"0"-25"-11876,0-395 868,9 219-2904,-6 247 330,1-1 1,3 0 0,2 0 0,1-1-1,3 0 1,34 80 0,-38-104-185,0-1 0,2 0 0,22 31 0,-30-45-97,1-1 0,0 1 1,0-1-1,0 0 1,0 0-1,1 0 0,-1 0 1,1-1-1,0 0 0,0 0 1,0 0-1,1-1 0,-1 1 1,1-1-1,-1 0 0,1-1 1,0 0-1,8 2 0,-12-4-16,-1 1-1,1 0 0,0-1 1,0 1-1,-1-1 1,1 1-1,-1-1 0,1 0 1,0 0-1,-1 0 0,0 0 1,1 0-1,-1 0 1,1 0-1,-1 0 0,0 0 1,0-1-1,0 1 0,0-1 1,0 1-1,0-1 1,0 1-1,0-1 0,-1 1 1,1-1-1,0 0 0,-1 1 1,1-4-1,8-56 184,-8 51-191,1-22-84,-1 1-1,-1 0 0,-1-1 0,-2 1 0,-2 0 1,0 0-1,-13-38 0,9 43-1224,-2-1 1,-20-35-1,39 89-16904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9754,'0'0'10370,"45"196"-9313,-17-106-337,-1-2-328,1-13-224,-10-18-168,1-15-216,-10-18-728,0-18-617,-9-12-839,-9-24-345,-10-8-2944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9554,'0'0'8842,"174"132"-7226,-110-88-888,10-6-728,-10-7-88,0-12-848,-9-11-928,-9-8-2025,-10-3-120,-17-16-1952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37 149 11146,'0'0'6885,"1"23"-5453,1 4-1035,0 21 275,13 68 1,40 157-469,-52-256-802,-2-22-848,-8-32-179,-22-58-68,10 42 1624,3 0 0,2-2 0,3 0 0,-9-111 0,20 160 152,0 0 0,0 0 0,1-1 1,0 1-1,0 0 0,1 0 0,-1 0 0,1 0 0,0 0 1,1 0-1,0 0 0,5-8 0,-5 10-37,0 1 1,1-1-1,-1 1 1,1 0-1,0 0 1,0 0-1,0 0 1,0 1-1,0 0 1,1-1-1,-1 2 1,1-1-1,-1 0 1,1 1-1,0 0 1,9-1-1,1 0 49,1 0-1,0 1 1,0 1-1,1 1 1,-1 0-1,-1 1 1,1 0-1,17 6 1,-28-7-93,0 1 0,-1 0 0,1 0 0,-1 0 1,1 1-1,-1-1 0,0 1 0,0 0 0,0 0 1,0 1-1,0-1 0,-1 1 0,1-1 0,-1 1 1,0 1-1,0-1 0,-1 0 0,1 1 0,-1-1 0,0 1 1,0-1-1,-1 1 0,1 0 0,-1 0 0,0 0 1,0 0-1,-1 0 0,1 0 0,-1 6 0,-1-6 7,0-1-1,0 1 0,0-1 0,0 0 0,-1 1 1,1-1-1,-1 0 0,0 0 0,0 0 0,-1 0 1,1 0-1,-1-1 0,0 1 0,0-1 1,0 1-1,-1-1 0,1 0 0,-1-1 0,1 1 1,-1 0-1,-7 2 0,-13 8-15,0-1 1,-41 13-1,28-11-20,11-4 26,16-7-13,-1 1 0,1 0-1,-17 10 1,25-13 30,0 1-1,0-1 1,0 1 0,1-1-1,-1 1 1,0 0 0,1-1 0,-1 1-1,1 0 1,-1 0 0,1 0 0,0 1-1,0-1 1,0 0 0,0 0-1,0 0 1,1 1 0,-1-1 0,1 1-1,-1-1 1,1 5 0,0-5 1,1 0 1,0 0 0,0 0-1,0 0 1,0 0 0,0 0-1,0 0 1,1 0 0,-1 0-1,0 0 1,1-1 0,0 1 0,-1-1-1,1 1 1,0-1 0,0 0-1,0 1 1,0-1 0,0 0-1,0 0 1,0-1 0,0 1-1,4 1 1,52 14 447,-57-15-446,18 4 52,0 0 0,-1 2 0,0 0 1,0 1-1,-1 1 0,0 1 0,25 18 0,-42-28-71,8 5-123,0 0 0,1-1-1,-1 0 1,1-1 0,0 0-1,0 0 1,0-1 0,0 0-1,0 0 1,1-1 0,13 0-1,-17-1-83,-1 0 0,0-1 0,0 0-1,0 1 1,0-2 0,0 1 0,0 0 0,0-1-1,0 0 1,0 0 0,-1-1 0,1 1 0,-1-1-1,0 0 1,0 0 0,0 0 0,0-1 0,0 1-1,-1-1 1,1 0 0,5-9 0,-3 1-47,-1 0 1,0 0 0,0-1 0,-1 0-1,-1 0 1,0 0 0,2-23-1,-2-49 2202,1 78-57,5 14-853,6 13-320,0 6-134,1 0-1,1-1 1,1 0-1,2-1 1,0-2-1,1 0 1,44 35-1,-60-55-558,-1 1 0,1-1 1,-1 1-1,1-1 0,0 0 0,-1-1 0,1 1 0,0-1 0,0 0 0,0 0 1,1-1-1,8 1 0,-13-2-16,0 1 0,-1 0 0,1-1 0,0 1 0,-1-1 0,1 1 0,0 0 0,-1-1 0,1 0 0,-1 1 0,1-1 0,-1 1 0,1-1 0,-1 0 0,0 1 0,1-1 0,-1 0 0,1 1 0,-1-1 0,0 0 0,0 0 0,0 1 0,1-1 0,-1 0 0,0 0 0,0 1 0,0-1 0,0 0 0,0 0 0,0 0 0,-1-35 175,1 24-146,0-6-22,1 1-39,-1 1 1,-1 0 0,0 0 0,-1 0-1,-1 0 1,0 0 0,-10-26 0,-56-102-429,61 129 452,-1 0-1,-1 1 1,0 0 0,-1 1-1,-1 0 1,0 0 0,-16-12-1,25 23-4,1 0-1,-1 0 1,0 0-1,0 1 0,0-1 1,0 1-1,0-1 1,0 1-1,0 0 1,0 0-1,0 0 1,-1 1-1,1-1 1,0 1-1,-1 0 0,1 0 1,0 0-1,-1 0 1,1 1-1,0-1 1,-6 2-1,4 1 6,1-1-1,-1 1 1,1 0-1,0 0 1,0 0-1,0 0 1,0 1-1,1-1 1,-1 1-1,1 0 1,0 0-1,-4 8 1,-4 8-189,2-1 1,0 2-1,1 0 0,1 0 1,-4 26-1,8-36-191,1-1-1,1 1 1,0 0 0,0 0-1,2 14 1,0-20 13,-1-1 0,1 0 0,0 0 0,0 0 0,0 0 0,1 0 1,-1 0-1,1 0 0,0-1 0,0 1 0,0 0 0,1-1 0,-1 0 0,1 0 1,0 1-1,4 2 0,28 14-4859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10266,'0'0'9785,"3"30"-9570,0-6-172,9 180 322,-13-134-319,-1-41-178,1 0-1,1 0 1,2 0-1,1-1 0,1 1 1,10 34-1,-14-61 70,1 0 0,0 0 0,1 0 0,-1 0 0,0-1 0,0 1-1,1 0 1,-1-1 0,1 1 0,0-1 0,-1 1 0,1-1 0,0 0 0,0 0 0,0 1 0,0-1-1,0-1 1,0 1 0,0 0 0,0 0 0,0-1 0,0 1 0,1-1 0,-1 0 0,0 0-1,0 0 1,0 0 0,0 0 0,3 0 0,10-2 85,0 0 0,0-1 0,20-6-1,2 0 496,-35 8-464,1 1 0,-1 0 0,0-1 0,1 1 0,-1 0 0,1 0 0,-1 0 0,0 1 0,1-1 0,-1 0 0,0 1 0,1 0 0,-1-1 0,0 1 0,0 0 0,4 2 0,-5-1-28,1 0-1,-1 0 1,0 0-1,1 0 1,-1 0 0,0 0-1,-1 0 1,1 0 0,0 0-1,0 0 1,-1 1-1,1 2 1,7 23-862,-7-27 551,-1 0 0,0 0 1,0 0-1,1 0 1,-1 0-1,0 0 0,1 0 1,-1-1-1,1 1 1,0 0-1,-1 0 0,1 0 1,-1-1-1,1 1 1,0 0-1,0-1 0,-1 1 1,1-1-1,0 1 1,0-1-1,0 1 0,0-1 1,0 1-1,-1-1 1,1 0-1,0 0 0,0 1 1,0-1-1,2 0 1,-2-1 201,1 1 1,0-1-1,0 0 1,-1 0 0,1 1-1,-1-1 1,1-1-1,-1 1 1,1 0-1,-1 0 1,1 0 0,-1-1-1,0 1 1,2-3-1,5-8 1401,0-1 0,12-25-1,-19 36-1312,10-24 1419,-2-1 0,11-48-1,-11 38-594,64-357 2091,-66 359-2620,-1 25-188,-1 21-275,60 335 3175,-58-294-3068,4-1-1,32 98 1,-57-159-5553,-72-87-4633,41 47 5168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6249,'0'0'13699,"183"156"-13699,-137-123-152,0-8-608,-10-14-1416,10-11-1713,-9-8-64,-10-14-616</inkml:trace>
  <inkml:trace contextRef="#ctx0" brushRef="#br0" timeOffset="1">432 1 3777,'0'0'12165,"1"23"-10359,1 15-1250,13 152 1688,-10-145-1898,2 0-1,18 60 1,-19-84-362,-6-16-88,1 0 0,0 1 0,1-1 0,0 0 0,-1 0 0,2 0 0,-1 0 0,0-1 0,1 1 0,0-1-1,0 1 1,0-1 0,1 0 0,4 4 0,-8-8-15,1 0 0,0-1 0,-1 1-1,1 0 1,-1 0 0,1-1 0,0 1 0,-1 0-1,1-1 1,-1 1 0,1-1 0,-1 1 0,1-1-1,-1 1 1,0-1 0,1 1 0,-1-1-1,0 1 1,1-1 0,-1 1 0,0-1 0,1 0-1,-1 1 1,0-1 0,0 1 0,0-1 0,0 0-1,0 1 1,0-1 0,0 0 0,0 1 0,0-1-1,0 0 1,0 1 0,0-1 0,0 0-1,-1 0 1,2-40-2623,-1 34 1794,0-46-4391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6969,'0'0'10436,"24"32"-8556,152 192 300,-153-193-1650,0 2 1,-2 0 0,23 50 0,-37-68-342,-1 1 1,0 0-1,-1 0 1,-1 1-1,-1-1 1,0 1-1,-1 0 1,-1 0-1,-1 0 1,-2 23-1,1-34-168,-1 0-1,1-1 1,-1 1 0,-1-1-1,1 0 1,-1 0 0,0 0-1,0 0 1,0 0 0,-1 0-1,0-1 1,0 0 0,0 1-1,0-1 1,-1-1 0,1 1-1,-1-1 1,0 0-1,0 0 1,0 0 0,-1-1-1,1 0 1,-9 3 0,0 0-444,-1-1 0,0 0 0,-1-1 0,1 0 0,-1-2 1,1 0-1,-26-1 0,38 0-150,0-1 1,0 1-1,0-1 1,0 1-1,0-1 0,0 0 1,0 0-1,0-1 1,0 1-1,0 0 1,1-1-1,-1 0 1,1 0-1,-1 1 0,1-1 1,0-1-1,-5-4 1,-5-19-9194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8666,'0'0'11266,"175"36"-10874,-93-19-264,10-4-128,-1-2-408,-8-2-1392,18-9-2233,-37 0-304,-9 0-1112</inkml:trace>
  <inkml:trace contextRef="#ctx0" brushRef="#br0" timeOffset="1">752 61 7562,'0'0'12160,"-5"24"-11455,2-5-545,-3 10 70,1 1 1,1 0-1,2 0 1,1 32-1,11 53-370,32 151 0,-39-255-2079,-3-18-805,-3-20-1353,-5-13-1509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47 118 10186,'0'0'5267,"0"30"-2248,-1 5-2222,-1-6 34,2 1 0,1 0 0,1-1 0,10 46 0,-8-58-537,1 0 1,1-1-1,0 0 1,1 0-1,1 0 1,0-1-1,1 0 1,1-1-1,0 0 1,1 0-1,15 13 1,-19-20-274,1 0 1,1 0 0,-1-1-1,1 0 1,0-1-1,1 1 1,-1-2-1,1 1 1,0-2-1,0 1 1,0-1-1,1-1 1,-1 0-1,1 0 1,-1-1-1,1 0 1,0-1-1,-1 0 1,15-3 0,-19 2-39,1-1 1,-1 0 0,1 0 0,-1-1 0,0 1 0,0-2 0,0 1 0,0 0 0,-1-1 0,1 0 0,-1-1 0,0 1 0,0-1 0,-1 0 0,1 0 0,-1 0 0,0-1 0,0 0 0,-1 1 0,0-1 0,0 0 0,0-1 0,-1 1 0,0 0 0,2-11 0,1-4-12,-1 0 0,-1-1 0,-1 1 0,-1-1 0,0 0 0,-6-39 0,2 45 21,-1-1 0,0 1-1,-1 0 1,-1 1-1,-1-1 1,0 1 0,-1 0-1,-1 1 1,-11-16 0,7 12 14,-1 1 1,-1 1 0,0 0 0,-1 1 0,0 1 0,-30-20 0,41 31-61,-1-1 0,0 1 0,-1 0 0,1 0 0,0 1 0,-1 0 0,0 0 1,1 1-1,-1 0 0,0 0 0,0 0 0,0 1 0,1 0 0,-1 0 0,0 1 0,0 0 1,-11 3-1,1 1-750,1 2 1,0 0-1,1 0 1,-1 2 0,-20 15-1,-21 15-5649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14091,'0'0'7906,"192"0"-7498,-128 0-232,10-11-136,-10 5-40,-18-2-456,-1 3-208,-17 2-481,-10-5-1151,-18-12-1945,0 4-376,0-1-984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6281,'0'0'16301,"35"0"-15846,116 1-236,-130-1-179,0 0 1,1 2 0,-1 1-1,26 6 1,-35-5-24,0 1 1,-1 0-1,1 1 0,-1 0 0,0 0 1,13 11-1,-21-15 27,0 0 0,0 0 0,0 1 1,0 0-1,0-1 0,-1 1 0,1 0 1,-1 0-1,0 0 0,0 0 0,0 1 0,0-1 1,0 0-1,-1 1 0,0 0 0,1-1 1,-1 1-1,-1 0 0,1-1 0,0 7 1,-1-4 77,-1-1 1,0 1 0,0-1-1,-1 1 1,0-1-1,0 1 1,0-1 0,0 0-1,-1 0 1,0 0 0,0-1-1,-5 7 1,-9 9 248,-1-1 1,0-2-1,-2 1 0,-34 22 0,-12-1-565,65-38-969,7-1-1186,79-9-9033,-30-4 2384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8482,'0'0'12851,"-9"198"-12403,9-113-48,9 3-80,0-3-120,10-10-152,-10-15-48,0-16-520,-9-16-865,0-23-671,0-21-849,0-26-1392,-18-7-2560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6937,'0'0'12294,"28"6"-11482,30 9-249,0 3 1,-1 2-1,89 45 1,-113-46-397,-1 1 1,-1 1 0,45 40 0,-67-53-137,0 0 1,-1 1-1,0 0 1,-1 1-1,0-1 1,-1 2-1,0-1 1,0 0-1,-1 1 1,0 0-1,-1 1 1,0-1-1,-1 0 1,0 1-1,1 14 1,-3-14 46,0-1 0,-1 1 1,0-1-1,-1 0 0,0 1 0,0-1 1,-2 0-1,1 0 0,-1 0 1,-1 0-1,0 0 0,0-1 0,-1 1 1,-1-1-1,0 0 0,-11 14 1,4-8-47,0 0 0,-2-1 0,1-1 1,-2 0-1,0-1 0,0-1 1,-1 0-1,-1-1 0,0-1 1,0-1-1,-1-1 0,0 0 0,0-1 1,-1-1-1,0-1 0,0-1 1,0-1-1,-24 1 0,38-4-99,0 1-88,-1-1 0,0 0 0,1 0-1,-1 0 1,1-1 0,-1 0 0,-9-3-1,14 3-84,0-1-1,0 1 0,1 0 0,-1 0 0,0-1 1,1 1-1,-1-1 0,1 0 0,0 1 1,-1-1-1,1 0 0,0 0 0,0 0 0,0 0 1,1 0-1,-1 0 0,0 0 0,1 0 1,-1 0-1,1 0 0,0 0 0,-1 0 1,1-1-1,0 1 0,0 0 0,1-3 0,-1-25-6827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7698,'0'0'14987,"46"184"-14131,-10-102-640,-8-2-216,9-3-8,-10-11-664,-9-8-1120,1-6-977,-1-16-1880,-9-14-1296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11450,'0'0'9230,"5"-30"-8237,27-180-273,-17 80-284,-2-179 0,-12 322-433,1 0-1,1 1 1,1-1 0,0 0-1,10 22 1,-3-4 166,6 17 171,4 14 10,33 65-1,-46-110-280,1-1 0,1 0-1,0 0 1,1-1 0,1-1 0,0 0 0,1-1-1,26 22 1,-37-33-61,0 0 0,1 0-1,-1-1 1,1 1 0,-1 0-1,1-1 1,-1 0 0,1 1 0,0-1-1,0 0 1,0-1 0,0 1 0,0 0-1,0-1 1,0 0 0,0 0 0,0 1-1,0-2 1,5 0 0,-6 0 1,0 0 1,0 0 0,0 0 0,0-1-1,0 1 1,0-1 0,0 1 0,-1-1-1,1 0 1,-1 0 0,1 0 0,-1 0-1,0 0 1,1 0 0,-1 0-1,0 0 1,-1-1 0,1 1 0,0-3-1,4-13 32,-2-1 0,-1 0 0,0 0 0,-2-33-1,0 39-58,-2-49-435,-2 0 0,-16-77 0,18 127-3081,4 26 402,6 26-1615,1 8-362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3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1 906 11330,'0'0'10648,"1"-25"-9508,0 7-984,15-150 578,59-457-155,-74 615-597,1 0 0,0-1 0,1 1 0,4-12 0,-7 22 13,0-1-1,0 1 1,0 0-1,0 0 1,0-1-1,0 1 1,0 0-1,0 0 1,1-1-1,-1 1 1,0 0-1,0 0 1,0-1-1,0 1 1,0 0-1,1 0 1,-1 0-1,0-1 1,0 1-1,0 0 1,1 0-1,-1 0 1,0 0-1,0 0 1,0-1-1,1 1 1,-1 0-1,0 0 1,0 0-1,1 0 0,-1 0 1,0 0-1,1 0 1,-1 0-1,0 0 1,0 0-1,1 0 1,-1 0-1,0 0 1,0 0-1,1 0 1,-1 0-1,0 0 1,0 0-1,1 0 1,-1 0-1,0 1 1,0-1-1,1 0 1,-1 0-1,0 0 1,0 0-1,0 1 1,1-1-1,-1 0 1,0 0-1,0 0 1,0 1-1,0-1 1,1 0-1,-1 0 1,0 0-1,0 1 1,0-1-1,0 0 1,0 0-1,0 1 1,0 0-1,5 6 5,-1 0-1,0 0 0,0 1 1,-1 0-1,0 0 1,2 8-1,5 15 67,197 544 181,-206-572-346,8 39-3038,-14-42-1560,-17-9 1745,-9-18-2955,-11-6-1712</inkml:trace>
  <inkml:trace contextRef="#ctx0" brushRef="#br0" timeOffset="1">1 369 8306,'0'0'11314,"192"77"-10194,-119-49-960,-8-3-160,17 5-1464,-27-11-3753,-9 0-2505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10642,'0'0'6942,"0"-26"-5410,7-206 79,-4 51-1327,-4 101-104,2 95-80,1 0 1,0-1-1,2 1 0,-1-1 0,2 0 1,10 23-1,44 80 517,-51-103-582,0-2 0,0 1-1,13 14 1,-18-24-29,-1-1 0,1 1 0,0 0 0,0 0 0,1-1-1,-1 0 1,0 0 0,1 0 0,-1 0 0,1 0 0,0-1 0,0 1 0,-1-1 0,1 0 0,0 0 0,0-1 0,5 1 0,-7-1 14,-1-1 0,1 1 0,-1-1 1,1 0-1,-1 1 0,1-1 0,-1 0 1,0 0-1,1 0 0,-1 0 0,0 0 1,1 0-1,-1 0 0,0 0 0,0-1 1,0 1-1,0 0 0,0-1 0,-1 1 1,1-1-1,0 1 0,-1-1 0,1 1 1,0-1-1,-1 0 0,1-2 0,11-56 276,-10 42-253,3-17 16,-1-57-1,-4 58 62,8-55 0,-7 80-121,2-5 612,4 27-132,55 197 781,32 97-1948,-92-300 308,1 1 0,0-1 0,1 1 1,0-1-1,0 0 0,7 8 0,-10-14 153,0 0 0,-1 0 0,1 0 0,0 0-1,1 0 1,-1 0 0,0 0 0,0-1 0,0 1-1,0 0 1,1-1 0,-1 1 0,0-1 0,0 0 0,1 1-1,-1-1 1,0 0 0,2 0 0,-1 0-203,0 0 1,-1-1-1,1 1 1,0-1-1,-1 0 1,1 1-1,-1-1 0,1 0 1,-1 0-1,1 0 1,-1 0-1,0 0 1,0 0-1,1-1 0,-1 1 1,0 0-1,0-1 1,1-1-1,16-27-9868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10362,'0'0'13899,"28"206"-12675,-1-116-663,1 1-353,-1-6-208,-8-10-424,8-15-625,10-8-1175,-10-16-4410,1-17-3336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35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4121,'0'0'14571,"165"11"-13459,-101 0-632,19 0-296,-10 0-184,0 3-56,1 2-784,-1 23-1496,-18-4-2009,-18 4-1192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28 611 10818,'0'0'12538,"0"-24"-12349,-11-266-17,6 233-158,-7-182 205,12 238-104,0 30-19,1-18 8,1 1 0,0-1-1,1 0 1,0 0 0,10 21 0,0 4 157,-12-33-227,0 1 25,0 1 0,0-1 0,0 0 0,1 0 0,-1 0 0,1-1 1,0 1-1,1 0 0,-1-1 0,1 1 0,3 3 0,-5-7 1092,6 0-627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 3881,'0'0'12461,"-10"-2"-11845,4 0-477,2 1-73,1-1 0,-1 1 0,1 0 0,-1 0 0,1 0 0,-1 1 0,0-1 0,1 1 0,-1 0 1,0 0-1,0 0 0,1 1 0,-1-1 0,0 1 0,1 0 0,-1 0 0,1 0 0,-6 3 0,4 0 75,0 2 0,1-1 0,0 0 0,0 1 0,0 0 0,0 0 0,1 0 0,0 0 0,-2 7 0,-19 64 1149,24-74-1221,-10 36 465,3 0 0,1 0 0,2 1 0,1 0 0,3 0 0,5 55 0,-3-83-463,0 0 1,1-1-1,0 1 1,1-1-1,0 0 1,1 0-1,0 0 1,1 0-1,0-1 1,1 0-1,0 0 1,0-1-1,1 0 1,1 0-1,13 11 0,-15-14-72,0-1 0,1 0-1,-1 0 1,1-1-1,0 0 1,0 0-1,1-1 1,-1 0 0,1-1-1,-1 0 1,1 0-1,0-1 1,0 0-1,0 0 1,-1-1-1,1 0 1,0-1 0,0 1-1,0-2 1,0 0-1,14-4 1,-15 3-92,0-1 1,-1 1-1,0-1 1,0-1 0,0 1-1,-1-1 1,1 0-1,-1-1 1,0 1-1,-1-1 1,1 0-1,-1-1 1,-1 1-1,1-1 1,-1 0-1,0 0 1,0-1-1,-1 1 1,0-1-1,2-9 1,1-9-1656,0 0 0,-2-1 0,-1 1 0,-1-50 0,-2 15-4491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1 774 12259,'0'0'8444,"4"-28"-7718,28-184-205,-13-46-226,-9 84-273,-9 160-35,0 1 0,1-1-1,1 0 1,0 1 0,6-15-1,-9 28 12,0-1-1,1 1 0,-1-1 1,1 1-1,-1-1 0,1 1 1,-1 0-1,1-1 0,-1 1 1,1 0-1,-1 0 0,1-1 1,-1 1-1,1 0 0,0 0 1,-1 0-1,1 0 0,-1 0 1,1-1-1,0 1 0,-1 0 1,1 0-1,-1 1 0,1-1 1,0 0-1,-1 0 0,1 0 1,-1 0-1,1 0 0,-1 1 1,1-1-1,0 0 0,-1 0 1,1 1-1,-1-1 1,1 1-1,-1-1 0,0 0 1,1 1-1,-1-1 0,1 1 1,-1-1-1,1 1 0,22 23 103,15 31 561,-2 1 0,42 89 0,-40-71-469,-3-11-69,92 196-368,-125-256 74,-1-1 1,0 1-1,1 0 1,-2 0-1,1 0 1,0 0-1,0 0 1,-1 0-1,0 0 1,1 0 0,-1 0-1,0 0 1,-1 0-1,0 5 1,1-8 36,-1 1 0,1-1 1,0 1-1,-1-1 1,1 1-1,-1-1 0,1 0 1,-1 1-1,1-1 1,-1 0-1,1 1 0,-1-1 1,1 0-1,-1 0 1,1 0-1,-1 1 0,1-1 1,-1 0-1,0 0 1,1 0-1,-1 0 0,1 0 1,-1 0-1,0 0 1,0 0-1,-28-9-3129,-15-18-2688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560 500 11306,'0'0'10027,"202"88"-8035,-120-52-1144,-9-8-800,1-9-48,-28-8-1336,-28-11-1425,-9 0-2904,-9-17-1905</inkml:trace>
  <inkml:trace contextRef="#ctx0" brushRef="#br0" timeOffset="1">1 0 12587,'0'0'3368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10762,'0'0'9650,"73"-91"-9322,-54 86 33,-1 5-145,-9 0-96,10 2 128,-10 23-72,9 5-176,0 6-720,10 14-1185,-1-9-3544,-8-8-5033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11987,'0'0'9682,"0"168"-8274,0-94-592,9 0-400,10-5-248,8-9-168,-8-10-48,-1-17-624,-9-11-1128,0-11-1145,-36-28-14163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147 495 5025,'0'0'17220,"165"99"-16084,-101-71-400,1-4-248,-1-7-248,-9-9-240,-19-5-312,-8-3-840,-19-6-1201,-9-43-1871,-18 2-1034,-10 0-2983</inkml:trace>
  <inkml:trace contextRef="#ctx0" brushRef="#br0" timeOffset="1">1 14 12019,'0'0'8177,"192"-14"-7176,-109 14-649,8 0-352,-8 0-320,-1 0-1377,1 47-2544,-19-6-976,-18 6-2657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10 657 11306,'0'0'6410,"-2"-23"-5185,-5-156 101,7-275 496,1 468-1755,1 0 0,1 0 0,0 0 0,1-1 0,7 18 0,3 11 308,3 14-14,3-1 0,41 82 0,-48-112-276,1-1-1,1 0 1,2-1 0,0 0 0,1-2 0,1 0 0,33 27 0,-51-46-80,1-1-1,-1 0 1,1 1 0,0-1 0,0 0 0,-1 0-1,1 0 1,0 0 0,0 0 0,0 0-1,0-1 1,0 1 0,0-1 0,0 1-1,0-1 1,1 0 0,-1 0 0,0 0 0,3 0-1,-3-1 3,-1 0-1,1 0 0,-1 0 0,1 1 0,-1-1 1,0 0-1,1-1 0,-1 1 0,0 0 0,0 0 1,0-1-1,0 1 0,0 0 0,0-1 0,0 1 1,0-1-1,-1 1 0,2-4 0,1-6 0,-1 0 0,0 0 0,0-1 0,-1 1 0,0-17 0,-1-10-131,1 11-432,-1 0 1,0 1-1,-3-1 1,0 1-1,-1-1 1,-13-41-1,15 63-280,0 0 0,0-1 0,1 1 0,-1 0 0,1 0 0,0-12 0,1 8-4374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11090,'0'0'12107,"27"162"-11507,1-82-304,-1-3-160,1-6-136,-10-13 0,0-17-400,-9-11-864,1-19-1161,-29-24-5112,-8-18 959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20:43:4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6873,'0'0'12211,"36"5"-10731,239 35-407,115-6-2807,-372-27 266,-18 4 1190,-25 17 1352,9-12-710,8-3-54,0 0 0,1 1 0,1 0 0,0 0 0,1 1 0,0-1 0,1 1 0,1 0 0,1 0 1,0 0-1,0 1 0,2-1 0,0 0 0,1 0 0,3 19 0,-3-26-246,1 0 1,0 0-1,1 0 0,0-1 1,0 1-1,0-1 0,1 0 1,0 0-1,1 0 0,-1 0 1,1-1-1,1 0 0,-1 0 1,1 0-1,0-1 0,0 0 1,1 0-1,0 0 0,8 4 1,-3-2-151,1 0 0,0-1 1,0 0-1,1-1 1,0-1-1,0 0 0,0-1 1,0 0-1,29 1 1,-42-4-55,1 0 1,0 0-1,0 0 1,-1 0-1,1 0 1,0-1-1,-1 1 1,1-1-1,-1 1 1,1-1-1,-1 1 1,1-1-1,-1 0 1,1 0-1,-1 0 1,1 0-1,-1 0 1,0 0-1,0 0 0,1 0 1,-1 0-1,0-1 1,1-1-1,0 0-126,-1 0 0,0 0 0,0 0 0,-1 0 0,1 0 0,0 0 0,-1 0-1,0 0 1,0 0 0,0-1 0,0 1 0,-1-3 0,0-3-717,-1 0 1,0 1-1,-1-1 1,1 1-1,-2 0 1,1 0 0,-1 0-1,-8-12 1,-31-27-8139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1B02-4DBD-4B81-B566-55969429020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BFB5C-CE97-42AB-B3B1-BAE3B54412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4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02CC-635F-490F-AA23-5E9A0897DE5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50.png"/><Relationship Id="rId21" Type="http://schemas.openxmlformats.org/officeDocument/2006/relationships/image" Target="../media/image2254.png"/><Relationship Id="rId324" Type="http://schemas.openxmlformats.org/officeDocument/2006/relationships/customXml" Target="../ink/ink2726.xml"/><Relationship Id="rId170" Type="http://schemas.openxmlformats.org/officeDocument/2006/relationships/customXml" Target="../ink/ink2649.xml"/><Relationship Id="rId226" Type="http://schemas.openxmlformats.org/officeDocument/2006/relationships/customXml" Target="../ink/ink2677.xml"/><Relationship Id="rId433" Type="http://schemas.openxmlformats.org/officeDocument/2006/relationships/customXml" Target="../ink/ink2781.xml"/><Relationship Id="rId268" Type="http://schemas.openxmlformats.org/officeDocument/2006/relationships/customXml" Target="../ink/ink2698.xml"/><Relationship Id="rId475" Type="http://schemas.openxmlformats.org/officeDocument/2006/relationships/customXml" Target="../ink/ink2802.xml"/><Relationship Id="rId32" Type="http://schemas.openxmlformats.org/officeDocument/2006/relationships/customXml" Target="../ink/ink2580.xml"/><Relationship Id="rId74" Type="http://schemas.openxmlformats.org/officeDocument/2006/relationships/customXml" Target="../ink/ink2601.xml"/><Relationship Id="rId128" Type="http://schemas.openxmlformats.org/officeDocument/2006/relationships/customXml" Target="../ink/ink2628.xml"/><Relationship Id="rId335" Type="http://schemas.openxmlformats.org/officeDocument/2006/relationships/image" Target="../media/image2459.png"/><Relationship Id="rId377" Type="http://schemas.openxmlformats.org/officeDocument/2006/relationships/image" Target="../media/image2480.png"/><Relationship Id="rId500" Type="http://schemas.openxmlformats.org/officeDocument/2006/relationships/image" Target="../media/image2540.png"/><Relationship Id="rId5" Type="http://schemas.openxmlformats.org/officeDocument/2006/relationships/image" Target="../media/image2246.png"/><Relationship Id="rId181" Type="http://schemas.openxmlformats.org/officeDocument/2006/relationships/image" Target="../media/image2382.png"/><Relationship Id="rId237" Type="http://schemas.openxmlformats.org/officeDocument/2006/relationships/image" Target="../media/image2410.png"/><Relationship Id="rId402" Type="http://schemas.openxmlformats.org/officeDocument/2006/relationships/customXml" Target="../ink/ink2765.xml"/><Relationship Id="rId279" Type="http://schemas.openxmlformats.org/officeDocument/2006/relationships/image" Target="../media/image2431.png"/><Relationship Id="rId444" Type="http://schemas.openxmlformats.org/officeDocument/2006/relationships/image" Target="../media/image2513.png"/><Relationship Id="rId486" Type="http://schemas.openxmlformats.org/officeDocument/2006/relationships/image" Target="../media/image2533.png"/><Relationship Id="rId43" Type="http://schemas.openxmlformats.org/officeDocument/2006/relationships/image" Target="../media/image2271.png"/><Relationship Id="rId139" Type="http://schemas.openxmlformats.org/officeDocument/2006/relationships/image" Target="../media/image2361.png"/><Relationship Id="rId290" Type="http://schemas.openxmlformats.org/officeDocument/2006/relationships/customXml" Target="../ink/ink2709.xml"/><Relationship Id="rId304" Type="http://schemas.openxmlformats.org/officeDocument/2006/relationships/customXml" Target="../ink/ink2716.xml"/><Relationship Id="rId346" Type="http://schemas.openxmlformats.org/officeDocument/2006/relationships/customXml" Target="../ink/ink2737.xml"/><Relationship Id="rId388" Type="http://schemas.openxmlformats.org/officeDocument/2006/relationships/customXml" Target="../ink/ink2758.xml"/><Relationship Id="rId511" Type="http://schemas.openxmlformats.org/officeDocument/2006/relationships/customXml" Target="../ink/ink2820.xml"/><Relationship Id="rId85" Type="http://schemas.openxmlformats.org/officeDocument/2006/relationships/image" Target="../media/image2334.png"/><Relationship Id="rId150" Type="http://schemas.openxmlformats.org/officeDocument/2006/relationships/customXml" Target="../ink/ink2639.xml"/><Relationship Id="rId192" Type="http://schemas.openxmlformats.org/officeDocument/2006/relationships/customXml" Target="../ink/ink2660.xml"/><Relationship Id="rId206" Type="http://schemas.openxmlformats.org/officeDocument/2006/relationships/customXml" Target="../ink/ink2667.xml"/><Relationship Id="rId413" Type="http://schemas.openxmlformats.org/officeDocument/2006/relationships/image" Target="../media/image2498.png"/><Relationship Id="rId248" Type="http://schemas.openxmlformats.org/officeDocument/2006/relationships/customXml" Target="../ink/ink2688.xml"/><Relationship Id="rId455" Type="http://schemas.openxmlformats.org/officeDocument/2006/relationships/customXml" Target="../ink/ink2792.xml"/><Relationship Id="rId497" Type="http://schemas.openxmlformats.org/officeDocument/2006/relationships/customXml" Target="../ink/ink2813.xml"/><Relationship Id="rId12" Type="http://schemas.openxmlformats.org/officeDocument/2006/relationships/customXml" Target="../ink/ink2570.xml"/><Relationship Id="rId108" Type="http://schemas.openxmlformats.org/officeDocument/2006/relationships/customXml" Target="../ink/ink2618.xml"/><Relationship Id="rId315" Type="http://schemas.openxmlformats.org/officeDocument/2006/relationships/image" Target="../media/image2449.png"/><Relationship Id="rId357" Type="http://schemas.openxmlformats.org/officeDocument/2006/relationships/image" Target="../media/image2470.png"/><Relationship Id="rId54" Type="http://schemas.openxmlformats.org/officeDocument/2006/relationships/customXml" Target="../ink/ink2591.xml"/><Relationship Id="rId96" Type="http://schemas.openxmlformats.org/officeDocument/2006/relationships/customXml" Target="../ink/ink2612.xml"/><Relationship Id="rId161" Type="http://schemas.openxmlformats.org/officeDocument/2006/relationships/image" Target="../media/image2372.png"/><Relationship Id="rId217" Type="http://schemas.openxmlformats.org/officeDocument/2006/relationships/image" Target="../media/image2400.png"/><Relationship Id="rId399" Type="http://schemas.openxmlformats.org/officeDocument/2006/relationships/image" Target="../media/image2491.png"/><Relationship Id="rId259" Type="http://schemas.openxmlformats.org/officeDocument/2006/relationships/image" Target="../media/image2421.png"/><Relationship Id="rId424" Type="http://schemas.openxmlformats.org/officeDocument/2006/relationships/image" Target="../media/image2503.png"/><Relationship Id="rId466" Type="http://schemas.openxmlformats.org/officeDocument/2006/relationships/image" Target="../media/image2523.png"/><Relationship Id="rId23" Type="http://schemas.openxmlformats.org/officeDocument/2006/relationships/image" Target="../media/image2255.png"/><Relationship Id="rId119" Type="http://schemas.openxmlformats.org/officeDocument/2006/relationships/image" Target="../media/image2351.png"/><Relationship Id="rId270" Type="http://schemas.openxmlformats.org/officeDocument/2006/relationships/customXml" Target="../ink/ink2699.xml"/><Relationship Id="rId326" Type="http://schemas.openxmlformats.org/officeDocument/2006/relationships/customXml" Target="../ink/ink2727.xml"/><Relationship Id="rId65" Type="http://schemas.openxmlformats.org/officeDocument/2006/relationships/image" Target="../media/image2324.png"/><Relationship Id="rId130" Type="http://schemas.openxmlformats.org/officeDocument/2006/relationships/customXml" Target="../ink/ink2629.xml"/><Relationship Id="rId368" Type="http://schemas.openxmlformats.org/officeDocument/2006/relationships/customXml" Target="../ink/ink2748.xml"/><Relationship Id="rId172" Type="http://schemas.openxmlformats.org/officeDocument/2006/relationships/customXml" Target="../ink/ink2650.xml"/><Relationship Id="rId228" Type="http://schemas.openxmlformats.org/officeDocument/2006/relationships/customXml" Target="../ink/ink2678.xml"/><Relationship Id="rId435" Type="http://schemas.openxmlformats.org/officeDocument/2006/relationships/customXml" Target="../ink/ink2782.xml"/><Relationship Id="rId477" Type="http://schemas.openxmlformats.org/officeDocument/2006/relationships/customXml" Target="../ink/ink2803.xml"/><Relationship Id="rId281" Type="http://schemas.openxmlformats.org/officeDocument/2006/relationships/image" Target="../media/image2432.png"/><Relationship Id="rId337" Type="http://schemas.openxmlformats.org/officeDocument/2006/relationships/image" Target="../media/image2460.png"/><Relationship Id="rId502" Type="http://schemas.openxmlformats.org/officeDocument/2006/relationships/image" Target="../media/image2541.png"/><Relationship Id="rId34" Type="http://schemas.openxmlformats.org/officeDocument/2006/relationships/customXml" Target="../ink/ink2581.xml"/><Relationship Id="rId76" Type="http://schemas.openxmlformats.org/officeDocument/2006/relationships/customXml" Target="../ink/ink2602.xml"/><Relationship Id="rId141" Type="http://schemas.openxmlformats.org/officeDocument/2006/relationships/image" Target="../media/image2362.png"/><Relationship Id="rId379" Type="http://schemas.openxmlformats.org/officeDocument/2006/relationships/image" Target="../media/image2481.png"/><Relationship Id="rId7" Type="http://schemas.openxmlformats.org/officeDocument/2006/relationships/image" Target="../media/image2247.png"/><Relationship Id="rId183" Type="http://schemas.openxmlformats.org/officeDocument/2006/relationships/image" Target="../media/image2383.png"/><Relationship Id="rId239" Type="http://schemas.openxmlformats.org/officeDocument/2006/relationships/image" Target="../media/image2411.png"/><Relationship Id="rId390" Type="http://schemas.openxmlformats.org/officeDocument/2006/relationships/customXml" Target="../ink/ink2759.xml"/><Relationship Id="rId404" Type="http://schemas.openxmlformats.org/officeDocument/2006/relationships/customXml" Target="../ink/ink2766.xml"/><Relationship Id="rId446" Type="http://schemas.openxmlformats.org/officeDocument/2006/relationships/image" Target="../media/image2514.png"/><Relationship Id="rId250" Type="http://schemas.openxmlformats.org/officeDocument/2006/relationships/customXml" Target="../ink/ink2689.xml"/><Relationship Id="rId292" Type="http://schemas.openxmlformats.org/officeDocument/2006/relationships/customXml" Target="../ink/ink2710.xml"/><Relationship Id="rId306" Type="http://schemas.openxmlformats.org/officeDocument/2006/relationships/customXml" Target="../ink/ink2717.xml"/><Relationship Id="rId488" Type="http://schemas.openxmlformats.org/officeDocument/2006/relationships/image" Target="../media/image2534.png"/><Relationship Id="rId45" Type="http://schemas.openxmlformats.org/officeDocument/2006/relationships/image" Target="../media/image2272.png"/><Relationship Id="rId87" Type="http://schemas.openxmlformats.org/officeDocument/2006/relationships/image" Target="../media/image2335.png"/><Relationship Id="rId110" Type="http://schemas.openxmlformats.org/officeDocument/2006/relationships/customXml" Target="../ink/ink2619.xml"/><Relationship Id="rId348" Type="http://schemas.openxmlformats.org/officeDocument/2006/relationships/customXml" Target="../ink/ink2738.xml"/><Relationship Id="rId513" Type="http://schemas.openxmlformats.org/officeDocument/2006/relationships/customXml" Target="../ink/ink2821.xml"/><Relationship Id="rId152" Type="http://schemas.openxmlformats.org/officeDocument/2006/relationships/customXml" Target="../ink/ink2640.xml"/><Relationship Id="rId194" Type="http://schemas.openxmlformats.org/officeDocument/2006/relationships/customXml" Target="../ink/ink2661.xml"/><Relationship Id="rId208" Type="http://schemas.openxmlformats.org/officeDocument/2006/relationships/customXml" Target="../ink/ink2668.xml"/><Relationship Id="rId415" Type="http://schemas.openxmlformats.org/officeDocument/2006/relationships/image" Target="../media/image2499.png"/><Relationship Id="rId457" Type="http://schemas.openxmlformats.org/officeDocument/2006/relationships/customXml" Target="../ink/ink2793.xml"/><Relationship Id="rId261" Type="http://schemas.openxmlformats.org/officeDocument/2006/relationships/image" Target="../media/image2422.png"/><Relationship Id="rId499" Type="http://schemas.openxmlformats.org/officeDocument/2006/relationships/customXml" Target="../ink/ink2814.xml"/><Relationship Id="rId14" Type="http://schemas.openxmlformats.org/officeDocument/2006/relationships/customXml" Target="../ink/ink2571.xml"/><Relationship Id="rId56" Type="http://schemas.openxmlformats.org/officeDocument/2006/relationships/customXml" Target="../ink/ink2592.xml"/><Relationship Id="rId317" Type="http://schemas.openxmlformats.org/officeDocument/2006/relationships/image" Target="../media/image2450.png"/><Relationship Id="rId359" Type="http://schemas.openxmlformats.org/officeDocument/2006/relationships/image" Target="../media/image2471.png"/><Relationship Id="rId98" Type="http://schemas.openxmlformats.org/officeDocument/2006/relationships/customXml" Target="../ink/ink2613.xml"/><Relationship Id="rId121" Type="http://schemas.openxmlformats.org/officeDocument/2006/relationships/image" Target="../media/image2352.png"/><Relationship Id="rId163" Type="http://schemas.openxmlformats.org/officeDocument/2006/relationships/image" Target="../media/image2373.png"/><Relationship Id="rId219" Type="http://schemas.openxmlformats.org/officeDocument/2006/relationships/image" Target="../media/image2401.png"/><Relationship Id="rId370" Type="http://schemas.openxmlformats.org/officeDocument/2006/relationships/customXml" Target="../ink/ink2749.xml"/><Relationship Id="rId426" Type="http://schemas.openxmlformats.org/officeDocument/2006/relationships/image" Target="../media/image2504.png"/><Relationship Id="rId230" Type="http://schemas.openxmlformats.org/officeDocument/2006/relationships/customXml" Target="../ink/ink2679.xml"/><Relationship Id="rId468" Type="http://schemas.openxmlformats.org/officeDocument/2006/relationships/image" Target="../media/image2524.png"/><Relationship Id="rId25" Type="http://schemas.openxmlformats.org/officeDocument/2006/relationships/image" Target="../media/image2256.png"/><Relationship Id="rId67" Type="http://schemas.openxmlformats.org/officeDocument/2006/relationships/image" Target="../media/image2325.png"/><Relationship Id="rId272" Type="http://schemas.openxmlformats.org/officeDocument/2006/relationships/customXml" Target="../ink/ink2700.xml"/><Relationship Id="rId328" Type="http://schemas.openxmlformats.org/officeDocument/2006/relationships/customXml" Target="../ink/ink2728.xml"/><Relationship Id="rId132" Type="http://schemas.openxmlformats.org/officeDocument/2006/relationships/customXml" Target="../ink/ink2630.xml"/><Relationship Id="rId174" Type="http://schemas.openxmlformats.org/officeDocument/2006/relationships/customXml" Target="../ink/ink2651.xml"/><Relationship Id="rId381" Type="http://schemas.openxmlformats.org/officeDocument/2006/relationships/image" Target="../media/image2482.png"/><Relationship Id="rId241" Type="http://schemas.openxmlformats.org/officeDocument/2006/relationships/image" Target="../media/image2412.png"/><Relationship Id="rId437" Type="http://schemas.openxmlformats.org/officeDocument/2006/relationships/customXml" Target="../ink/ink2783.xml"/><Relationship Id="rId479" Type="http://schemas.openxmlformats.org/officeDocument/2006/relationships/customXml" Target="../ink/ink2804.xml"/><Relationship Id="rId36" Type="http://schemas.openxmlformats.org/officeDocument/2006/relationships/customXml" Target="../ink/ink2582.xml"/><Relationship Id="rId283" Type="http://schemas.openxmlformats.org/officeDocument/2006/relationships/image" Target="../media/image2433.png"/><Relationship Id="rId339" Type="http://schemas.openxmlformats.org/officeDocument/2006/relationships/image" Target="../media/image2461.png"/><Relationship Id="rId490" Type="http://schemas.openxmlformats.org/officeDocument/2006/relationships/image" Target="../media/image2535.png"/><Relationship Id="rId504" Type="http://schemas.openxmlformats.org/officeDocument/2006/relationships/image" Target="../media/image2542.png"/><Relationship Id="rId78" Type="http://schemas.openxmlformats.org/officeDocument/2006/relationships/customXml" Target="../ink/ink2603.xml"/><Relationship Id="rId101" Type="http://schemas.openxmlformats.org/officeDocument/2006/relationships/image" Target="../media/image2342.png"/><Relationship Id="rId143" Type="http://schemas.openxmlformats.org/officeDocument/2006/relationships/image" Target="../media/image2363.png"/><Relationship Id="rId185" Type="http://schemas.openxmlformats.org/officeDocument/2006/relationships/image" Target="../media/image2384.png"/><Relationship Id="rId350" Type="http://schemas.openxmlformats.org/officeDocument/2006/relationships/customXml" Target="../ink/ink2739.xml"/><Relationship Id="rId406" Type="http://schemas.openxmlformats.org/officeDocument/2006/relationships/customXml" Target="../ink/ink2767.xml"/><Relationship Id="rId9" Type="http://schemas.openxmlformats.org/officeDocument/2006/relationships/image" Target="../media/image2248.png"/><Relationship Id="rId210" Type="http://schemas.openxmlformats.org/officeDocument/2006/relationships/customXml" Target="../ink/ink2669.xml"/><Relationship Id="rId392" Type="http://schemas.openxmlformats.org/officeDocument/2006/relationships/customXml" Target="../ink/ink2760.xml"/><Relationship Id="rId448" Type="http://schemas.openxmlformats.org/officeDocument/2006/relationships/image" Target="../media/image2515.png"/><Relationship Id="rId252" Type="http://schemas.openxmlformats.org/officeDocument/2006/relationships/customXml" Target="../ink/ink2690.xml"/><Relationship Id="rId294" Type="http://schemas.openxmlformats.org/officeDocument/2006/relationships/customXml" Target="../ink/ink2711.xml"/><Relationship Id="rId308" Type="http://schemas.openxmlformats.org/officeDocument/2006/relationships/customXml" Target="../ink/ink2718.xml"/><Relationship Id="rId515" Type="http://schemas.openxmlformats.org/officeDocument/2006/relationships/customXml" Target="../ink/ink2822.xml"/><Relationship Id="rId47" Type="http://schemas.openxmlformats.org/officeDocument/2006/relationships/image" Target="../media/image1884.png"/><Relationship Id="rId89" Type="http://schemas.openxmlformats.org/officeDocument/2006/relationships/image" Target="../media/image2336.png"/><Relationship Id="rId112" Type="http://schemas.openxmlformats.org/officeDocument/2006/relationships/customXml" Target="../ink/ink2620.xml"/><Relationship Id="rId154" Type="http://schemas.openxmlformats.org/officeDocument/2006/relationships/customXml" Target="../ink/ink2641.xml"/><Relationship Id="rId361" Type="http://schemas.openxmlformats.org/officeDocument/2006/relationships/image" Target="../media/image2472.png"/><Relationship Id="rId196" Type="http://schemas.openxmlformats.org/officeDocument/2006/relationships/customXml" Target="../ink/ink2662.xml"/><Relationship Id="rId417" Type="http://schemas.openxmlformats.org/officeDocument/2006/relationships/image" Target="../media/image2500.png"/><Relationship Id="rId459" Type="http://schemas.openxmlformats.org/officeDocument/2006/relationships/customXml" Target="../ink/ink2794.xml"/><Relationship Id="rId16" Type="http://schemas.openxmlformats.org/officeDocument/2006/relationships/customXml" Target="../ink/ink2572.xml"/><Relationship Id="rId221" Type="http://schemas.openxmlformats.org/officeDocument/2006/relationships/image" Target="../media/image2402.png"/><Relationship Id="rId263" Type="http://schemas.openxmlformats.org/officeDocument/2006/relationships/image" Target="../media/image2423.png"/><Relationship Id="rId319" Type="http://schemas.openxmlformats.org/officeDocument/2006/relationships/image" Target="../media/image2451.png"/><Relationship Id="rId470" Type="http://schemas.openxmlformats.org/officeDocument/2006/relationships/image" Target="../media/image2525.png"/><Relationship Id="rId58" Type="http://schemas.openxmlformats.org/officeDocument/2006/relationships/customXml" Target="../ink/ink2593.xml"/><Relationship Id="rId123" Type="http://schemas.openxmlformats.org/officeDocument/2006/relationships/image" Target="../media/image2353.png"/><Relationship Id="rId330" Type="http://schemas.openxmlformats.org/officeDocument/2006/relationships/customXml" Target="../ink/ink2729.xml"/><Relationship Id="rId165" Type="http://schemas.openxmlformats.org/officeDocument/2006/relationships/image" Target="../media/image2374.png"/><Relationship Id="rId372" Type="http://schemas.openxmlformats.org/officeDocument/2006/relationships/customXml" Target="../ink/ink2750.xml"/><Relationship Id="rId428" Type="http://schemas.openxmlformats.org/officeDocument/2006/relationships/image" Target="../media/image2505.png"/><Relationship Id="rId232" Type="http://schemas.openxmlformats.org/officeDocument/2006/relationships/customXml" Target="../ink/ink2680.xml"/><Relationship Id="rId274" Type="http://schemas.openxmlformats.org/officeDocument/2006/relationships/customXml" Target="../ink/ink2701.xml"/><Relationship Id="rId481" Type="http://schemas.openxmlformats.org/officeDocument/2006/relationships/customXml" Target="../ink/ink2805.xml"/><Relationship Id="rId27" Type="http://schemas.openxmlformats.org/officeDocument/2006/relationships/image" Target="../media/image2257.png"/><Relationship Id="rId69" Type="http://schemas.openxmlformats.org/officeDocument/2006/relationships/image" Target="../media/image2326.png"/><Relationship Id="rId134" Type="http://schemas.openxmlformats.org/officeDocument/2006/relationships/customXml" Target="../ink/ink2631.xml"/><Relationship Id="rId80" Type="http://schemas.openxmlformats.org/officeDocument/2006/relationships/customXml" Target="../ink/ink2604.xml"/><Relationship Id="rId176" Type="http://schemas.openxmlformats.org/officeDocument/2006/relationships/customXml" Target="../ink/ink2652.xml"/><Relationship Id="rId341" Type="http://schemas.openxmlformats.org/officeDocument/2006/relationships/image" Target="../media/image2462.png"/><Relationship Id="rId383" Type="http://schemas.openxmlformats.org/officeDocument/2006/relationships/image" Target="../media/image2483.png"/><Relationship Id="rId439" Type="http://schemas.openxmlformats.org/officeDocument/2006/relationships/customXml" Target="../ink/ink2784.xml"/><Relationship Id="rId201" Type="http://schemas.openxmlformats.org/officeDocument/2006/relationships/image" Target="../media/image2392.png"/><Relationship Id="rId243" Type="http://schemas.openxmlformats.org/officeDocument/2006/relationships/image" Target="../media/image2413.png"/><Relationship Id="rId285" Type="http://schemas.openxmlformats.org/officeDocument/2006/relationships/image" Target="../media/image2434.png"/><Relationship Id="rId450" Type="http://schemas.openxmlformats.org/officeDocument/2006/relationships/image" Target="../media/image2516.png"/><Relationship Id="rId506" Type="http://schemas.openxmlformats.org/officeDocument/2006/relationships/image" Target="../media/image2543.png"/><Relationship Id="rId38" Type="http://schemas.openxmlformats.org/officeDocument/2006/relationships/customXml" Target="../ink/ink2583.xml"/><Relationship Id="rId103" Type="http://schemas.openxmlformats.org/officeDocument/2006/relationships/image" Target="../media/image2343.png"/><Relationship Id="rId310" Type="http://schemas.openxmlformats.org/officeDocument/2006/relationships/customXml" Target="../ink/ink2719.xml"/><Relationship Id="rId492" Type="http://schemas.openxmlformats.org/officeDocument/2006/relationships/image" Target="../media/image2536.png"/><Relationship Id="rId91" Type="http://schemas.openxmlformats.org/officeDocument/2006/relationships/image" Target="../media/image2337.png"/><Relationship Id="rId145" Type="http://schemas.openxmlformats.org/officeDocument/2006/relationships/image" Target="../media/image2364.png"/><Relationship Id="rId187" Type="http://schemas.openxmlformats.org/officeDocument/2006/relationships/image" Target="../media/image2385.png"/><Relationship Id="rId352" Type="http://schemas.openxmlformats.org/officeDocument/2006/relationships/customXml" Target="../ink/ink2740.xml"/><Relationship Id="rId394" Type="http://schemas.openxmlformats.org/officeDocument/2006/relationships/customXml" Target="../ink/ink2761.xml"/><Relationship Id="rId408" Type="http://schemas.openxmlformats.org/officeDocument/2006/relationships/customXml" Target="../ink/ink2768.xml"/><Relationship Id="rId212" Type="http://schemas.openxmlformats.org/officeDocument/2006/relationships/customXml" Target="../ink/ink2670.xml"/><Relationship Id="rId254" Type="http://schemas.openxmlformats.org/officeDocument/2006/relationships/customXml" Target="../ink/ink2691.xml"/><Relationship Id="rId49" Type="http://schemas.openxmlformats.org/officeDocument/2006/relationships/image" Target="../media/image2273.png"/><Relationship Id="rId114" Type="http://schemas.openxmlformats.org/officeDocument/2006/relationships/customXml" Target="../ink/ink2621.xml"/><Relationship Id="rId296" Type="http://schemas.openxmlformats.org/officeDocument/2006/relationships/customXml" Target="../ink/ink2712.xml"/><Relationship Id="rId461" Type="http://schemas.openxmlformats.org/officeDocument/2006/relationships/customXml" Target="../ink/ink2795.xml"/><Relationship Id="rId517" Type="http://schemas.openxmlformats.org/officeDocument/2006/relationships/customXml" Target="../ink/ink2823.xml"/><Relationship Id="rId60" Type="http://schemas.openxmlformats.org/officeDocument/2006/relationships/customXml" Target="../ink/ink2594.xml"/><Relationship Id="rId156" Type="http://schemas.openxmlformats.org/officeDocument/2006/relationships/customXml" Target="../ink/ink2642.xml"/><Relationship Id="rId198" Type="http://schemas.openxmlformats.org/officeDocument/2006/relationships/customXml" Target="../ink/ink2663.xml"/><Relationship Id="rId321" Type="http://schemas.openxmlformats.org/officeDocument/2006/relationships/image" Target="../media/image2452.png"/><Relationship Id="rId363" Type="http://schemas.openxmlformats.org/officeDocument/2006/relationships/image" Target="../media/image2473.png"/><Relationship Id="rId419" Type="http://schemas.openxmlformats.org/officeDocument/2006/relationships/image" Target="../media/image2501.png"/><Relationship Id="rId223" Type="http://schemas.openxmlformats.org/officeDocument/2006/relationships/image" Target="../media/image2403.png"/><Relationship Id="rId430" Type="http://schemas.openxmlformats.org/officeDocument/2006/relationships/image" Target="../media/image2506.png"/><Relationship Id="rId18" Type="http://schemas.openxmlformats.org/officeDocument/2006/relationships/customXml" Target="../ink/ink2573.xml"/><Relationship Id="rId265" Type="http://schemas.openxmlformats.org/officeDocument/2006/relationships/image" Target="../media/image2424.png"/><Relationship Id="rId472" Type="http://schemas.openxmlformats.org/officeDocument/2006/relationships/image" Target="../media/image2526.png"/><Relationship Id="rId125" Type="http://schemas.openxmlformats.org/officeDocument/2006/relationships/image" Target="../media/image2354.png"/><Relationship Id="rId167" Type="http://schemas.openxmlformats.org/officeDocument/2006/relationships/image" Target="../media/image2375.png"/><Relationship Id="rId332" Type="http://schemas.openxmlformats.org/officeDocument/2006/relationships/customXml" Target="../ink/ink2730.xml"/><Relationship Id="rId374" Type="http://schemas.openxmlformats.org/officeDocument/2006/relationships/customXml" Target="../ink/ink2751.xml"/><Relationship Id="rId71" Type="http://schemas.openxmlformats.org/officeDocument/2006/relationships/image" Target="../media/image2327.png"/><Relationship Id="rId234" Type="http://schemas.openxmlformats.org/officeDocument/2006/relationships/customXml" Target="../ink/ink2681.xml"/><Relationship Id="rId2" Type="http://schemas.openxmlformats.org/officeDocument/2006/relationships/customXml" Target="../ink/ink2565.xml"/><Relationship Id="rId29" Type="http://schemas.openxmlformats.org/officeDocument/2006/relationships/image" Target="../media/image2264.png"/><Relationship Id="rId276" Type="http://schemas.openxmlformats.org/officeDocument/2006/relationships/customXml" Target="../ink/ink2702.xml"/><Relationship Id="rId441" Type="http://schemas.openxmlformats.org/officeDocument/2006/relationships/customXml" Target="../ink/ink2785.xml"/><Relationship Id="rId483" Type="http://schemas.openxmlformats.org/officeDocument/2006/relationships/customXml" Target="../ink/ink2806.xml"/><Relationship Id="rId40" Type="http://schemas.openxmlformats.org/officeDocument/2006/relationships/customXml" Target="../ink/ink2584.xml"/><Relationship Id="rId136" Type="http://schemas.openxmlformats.org/officeDocument/2006/relationships/customXml" Target="../ink/ink2632.xml"/><Relationship Id="rId178" Type="http://schemas.openxmlformats.org/officeDocument/2006/relationships/customXml" Target="../ink/ink2653.xml"/><Relationship Id="rId301" Type="http://schemas.openxmlformats.org/officeDocument/2006/relationships/image" Target="../media/image2442.png"/><Relationship Id="rId343" Type="http://schemas.openxmlformats.org/officeDocument/2006/relationships/image" Target="../media/image2463.png"/><Relationship Id="rId82" Type="http://schemas.openxmlformats.org/officeDocument/2006/relationships/customXml" Target="../ink/ink2605.xml"/><Relationship Id="rId203" Type="http://schemas.openxmlformats.org/officeDocument/2006/relationships/image" Target="../media/image2393.png"/><Relationship Id="rId385" Type="http://schemas.openxmlformats.org/officeDocument/2006/relationships/image" Target="../media/image2484.png"/><Relationship Id="rId245" Type="http://schemas.openxmlformats.org/officeDocument/2006/relationships/image" Target="../media/image2414.png"/><Relationship Id="rId287" Type="http://schemas.openxmlformats.org/officeDocument/2006/relationships/image" Target="../media/image2435.png"/><Relationship Id="rId410" Type="http://schemas.openxmlformats.org/officeDocument/2006/relationships/customXml" Target="../ink/ink2769.xml"/><Relationship Id="rId452" Type="http://schemas.openxmlformats.org/officeDocument/2006/relationships/image" Target="../media/image2517.png"/><Relationship Id="rId494" Type="http://schemas.openxmlformats.org/officeDocument/2006/relationships/image" Target="../media/image2537.png"/><Relationship Id="rId508" Type="http://schemas.openxmlformats.org/officeDocument/2006/relationships/image" Target="../media/image2544.png"/><Relationship Id="rId105" Type="http://schemas.openxmlformats.org/officeDocument/2006/relationships/image" Target="../media/image2344.png"/><Relationship Id="rId147" Type="http://schemas.openxmlformats.org/officeDocument/2006/relationships/image" Target="../media/image2365.png"/><Relationship Id="rId312" Type="http://schemas.openxmlformats.org/officeDocument/2006/relationships/customXml" Target="../ink/ink2720.xml"/><Relationship Id="rId354" Type="http://schemas.openxmlformats.org/officeDocument/2006/relationships/customXml" Target="../ink/ink2741.xml"/><Relationship Id="rId51" Type="http://schemas.openxmlformats.org/officeDocument/2006/relationships/image" Target="../media/image2274.png"/><Relationship Id="rId93" Type="http://schemas.openxmlformats.org/officeDocument/2006/relationships/image" Target="../media/image2338.png"/><Relationship Id="rId189" Type="http://schemas.openxmlformats.org/officeDocument/2006/relationships/image" Target="../media/image2386.png"/><Relationship Id="rId396" Type="http://schemas.openxmlformats.org/officeDocument/2006/relationships/customXml" Target="../ink/ink2762.xml"/><Relationship Id="rId214" Type="http://schemas.openxmlformats.org/officeDocument/2006/relationships/customXml" Target="../ink/ink2671.xml"/><Relationship Id="rId256" Type="http://schemas.openxmlformats.org/officeDocument/2006/relationships/customXml" Target="../ink/ink2692.xml"/><Relationship Id="rId298" Type="http://schemas.openxmlformats.org/officeDocument/2006/relationships/customXml" Target="../ink/ink2713.xml"/><Relationship Id="rId421" Type="http://schemas.openxmlformats.org/officeDocument/2006/relationships/customXml" Target="../ink/ink2775.xml"/><Relationship Id="rId463" Type="http://schemas.openxmlformats.org/officeDocument/2006/relationships/customXml" Target="../ink/ink2796.xml"/><Relationship Id="rId519" Type="http://schemas.openxmlformats.org/officeDocument/2006/relationships/customXml" Target="../ink/ink2824.xml"/><Relationship Id="rId116" Type="http://schemas.openxmlformats.org/officeDocument/2006/relationships/customXml" Target="../ink/ink2622.xml"/><Relationship Id="rId158" Type="http://schemas.openxmlformats.org/officeDocument/2006/relationships/customXml" Target="../ink/ink2643.xml"/><Relationship Id="rId323" Type="http://schemas.openxmlformats.org/officeDocument/2006/relationships/image" Target="../media/image2453.png"/><Relationship Id="rId20" Type="http://schemas.openxmlformats.org/officeDocument/2006/relationships/customXml" Target="../ink/ink2574.xml"/><Relationship Id="rId62" Type="http://schemas.openxmlformats.org/officeDocument/2006/relationships/customXml" Target="../ink/ink2595.xml"/><Relationship Id="rId365" Type="http://schemas.openxmlformats.org/officeDocument/2006/relationships/image" Target="../media/image2474.png"/><Relationship Id="rId225" Type="http://schemas.openxmlformats.org/officeDocument/2006/relationships/image" Target="../media/image2404.png"/><Relationship Id="rId267" Type="http://schemas.openxmlformats.org/officeDocument/2006/relationships/image" Target="../media/image2425.png"/><Relationship Id="rId432" Type="http://schemas.openxmlformats.org/officeDocument/2006/relationships/image" Target="../media/image2507.png"/><Relationship Id="rId474" Type="http://schemas.openxmlformats.org/officeDocument/2006/relationships/image" Target="../media/image2527.png"/><Relationship Id="rId127" Type="http://schemas.openxmlformats.org/officeDocument/2006/relationships/image" Target="../media/image2355.png"/><Relationship Id="rId31" Type="http://schemas.openxmlformats.org/officeDocument/2006/relationships/image" Target="../media/image2265.png"/><Relationship Id="rId73" Type="http://schemas.openxmlformats.org/officeDocument/2006/relationships/image" Target="../media/image2328.png"/><Relationship Id="rId169" Type="http://schemas.openxmlformats.org/officeDocument/2006/relationships/image" Target="../media/image2376.png"/><Relationship Id="rId334" Type="http://schemas.openxmlformats.org/officeDocument/2006/relationships/customXml" Target="../ink/ink2731.xml"/><Relationship Id="rId376" Type="http://schemas.openxmlformats.org/officeDocument/2006/relationships/customXml" Target="../ink/ink2752.xml"/><Relationship Id="rId4" Type="http://schemas.openxmlformats.org/officeDocument/2006/relationships/customXml" Target="../ink/ink2566.xml"/><Relationship Id="rId180" Type="http://schemas.openxmlformats.org/officeDocument/2006/relationships/customXml" Target="../ink/ink2654.xml"/><Relationship Id="rId236" Type="http://schemas.openxmlformats.org/officeDocument/2006/relationships/customXml" Target="../ink/ink2682.xml"/><Relationship Id="rId278" Type="http://schemas.openxmlformats.org/officeDocument/2006/relationships/customXml" Target="../ink/ink2703.xml"/><Relationship Id="rId401" Type="http://schemas.openxmlformats.org/officeDocument/2006/relationships/image" Target="../media/image2492.png"/><Relationship Id="rId443" Type="http://schemas.openxmlformats.org/officeDocument/2006/relationships/customXml" Target="../ink/ink2786.xml"/><Relationship Id="rId303" Type="http://schemas.openxmlformats.org/officeDocument/2006/relationships/image" Target="../media/image2443.png"/><Relationship Id="rId485" Type="http://schemas.openxmlformats.org/officeDocument/2006/relationships/customXml" Target="../ink/ink2807.xml"/><Relationship Id="rId42" Type="http://schemas.openxmlformats.org/officeDocument/2006/relationships/customXml" Target="../ink/ink2585.xml"/><Relationship Id="rId84" Type="http://schemas.openxmlformats.org/officeDocument/2006/relationships/customXml" Target="../ink/ink2606.xml"/><Relationship Id="rId138" Type="http://schemas.openxmlformats.org/officeDocument/2006/relationships/customXml" Target="../ink/ink2633.xml"/><Relationship Id="rId345" Type="http://schemas.openxmlformats.org/officeDocument/2006/relationships/image" Target="../media/image2464.png"/><Relationship Id="rId387" Type="http://schemas.openxmlformats.org/officeDocument/2006/relationships/image" Target="../media/image2485.png"/><Relationship Id="rId510" Type="http://schemas.openxmlformats.org/officeDocument/2006/relationships/image" Target="../media/image2545.png"/><Relationship Id="rId191" Type="http://schemas.openxmlformats.org/officeDocument/2006/relationships/image" Target="../media/image2387.png"/><Relationship Id="rId205" Type="http://schemas.openxmlformats.org/officeDocument/2006/relationships/image" Target="../media/image2394.png"/><Relationship Id="rId247" Type="http://schemas.openxmlformats.org/officeDocument/2006/relationships/image" Target="../media/image2415.png"/><Relationship Id="rId412" Type="http://schemas.openxmlformats.org/officeDocument/2006/relationships/customXml" Target="../ink/ink2770.xml"/><Relationship Id="rId107" Type="http://schemas.openxmlformats.org/officeDocument/2006/relationships/image" Target="../media/image2345.png"/><Relationship Id="rId289" Type="http://schemas.openxmlformats.org/officeDocument/2006/relationships/image" Target="../media/image2436.png"/><Relationship Id="rId454" Type="http://schemas.openxmlformats.org/officeDocument/2006/relationships/image" Target="../media/image998.png"/><Relationship Id="rId496" Type="http://schemas.openxmlformats.org/officeDocument/2006/relationships/image" Target="../media/image2538.png"/><Relationship Id="rId11" Type="http://schemas.openxmlformats.org/officeDocument/2006/relationships/image" Target="../media/image2249.png"/><Relationship Id="rId53" Type="http://schemas.openxmlformats.org/officeDocument/2006/relationships/image" Target="../media/image2275.png"/><Relationship Id="rId149" Type="http://schemas.openxmlformats.org/officeDocument/2006/relationships/image" Target="../media/image2366.png"/><Relationship Id="rId314" Type="http://schemas.openxmlformats.org/officeDocument/2006/relationships/customXml" Target="../ink/ink2721.xml"/><Relationship Id="rId356" Type="http://schemas.openxmlformats.org/officeDocument/2006/relationships/customXml" Target="../ink/ink2742.xml"/><Relationship Id="rId398" Type="http://schemas.openxmlformats.org/officeDocument/2006/relationships/customXml" Target="../ink/ink2763.xml"/><Relationship Id="rId95" Type="http://schemas.openxmlformats.org/officeDocument/2006/relationships/image" Target="../media/image2339.png"/><Relationship Id="rId160" Type="http://schemas.openxmlformats.org/officeDocument/2006/relationships/customXml" Target="../ink/ink2644.xml"/><Relationship Id="rId216" Type="http://schemas.openxmlformats.org/officeDocument/2006/relationships/customXml" Target="../ink/ink2672.xml"/><Relationship Id="rId423" Type="http://schemas.openxmlformats.org/officeDocument/2006/relationships/customXml" Target="../ink/ink2776.xml"/><Relationship Id="rId258" Type="http://schemas.openxmlformats.org/officeDocument/2006/relationships/customXml" Target="../ink/ink2693.xml"/><Relationship Id="rId465" Type="http://schemas.openxmlformats.org/officeDocument/2006/relationships/customXml" Target="../ink/ink2797.xml"/><Relationship Id="rId22" Type="http://schemas.openxmlformats.org/officeDocument/2006/relationships/customXml" Target="../ink/ink2575.xml"/><Relationship Id="rId64" Type="http://schemas.openxmlformats.org/officeDocument/2006/relationships/customXml" Target="../ink/ink2596.xml"/><Relationship Id="rId118" Type="http://schemas.openxmlformats.org/officeDocument/2006/relationships/customXml" Target="../ink/ink2623.xml"/><Relationship Id="rId325" Type="http://schemas.openxmlformats.org/officeDocument/2006/relationships/image" Target="../media/image2454.png"/><Relationship Id="rId367" Type="http://schemas.openxmlformats.org/officeDocument/2006/relationships/image" Target="../media/image2475.png"/><Relationship Id="rId171" Type="http://schemas.openxmlformats.org/officeDocument/2006/relationships/image" Target="../media/image2377.png"/><Relationship Id="rId227" Type="http://schemas.openxmlformats.org/officeDocument/2006/relationships/image" Target="../media/image2405.png"/><Relationship Id="rId269" Type="http://schemas.openxmlformats.org/officeDocument/2006/relationships/image" Target="../media/image2426.png"/><Relationship Id="rId434" Type="http://schemas.openxmlformats.org/officeDocument/2006/relationships/image" Target="../media/image2508.png"/><Relationship Id="rId476" Type="http://schemas.openxmlformats.org/officeDocument/2006/relationships/image" Target="../media/image2528.png"/><Relationship Id="rId33" Type="http://schemas.openxmlformats.org/officeDocument/2006/relationships/image" Target="../media/image2266.png"/><Relationship Id="rId129" Type="http://schemas.openxmlformats.org/officeDocument/2006/relationships/image" Target="../media/image2356.png"/><Relationship Id="rId280" Type="http://schemas.openxmlformats.org/officeDocument/2006/relationships/customXml" Target="../ink/ink2704.xml"/><Relationship Id="rId336" Type="http://schemas.openxmlformats.org/officeDocument/2006/relationships/customXml" Target="../ink/ink2732.xml"/><Relationship Id="rId501" Type="http://schemas.openxmlformats.org/officeDocument/2006/relationships/customXml" Target="../ink/ink2815.xml"/><Relationship Id="rId75" Type="http://schemas.openxmlformats.org/officeDocument/2006/relationships/image" Target="../media/image2329.png"/><Relationship Id="rId140" Type="http://schemas.openxmlformats.org/officeDocument/2006/relationships/customXml" Target="../ink/ink2634.xml"/><Relationship Id="rId182" Type="http://schemas.openxmlformats.org/officeDocument/2006/relationships/customXml" Target="../ink/ink2655.xml"/><Relationship Id="rId378" Type="http://schemas.openxmlformats.org/officeDocument/2006/relationships/customXml" Target="../ink/ink2753.xml"/><Relationship Id="rId403" Type="http://schemas.openxmlformats.org/officeDocument/2006/relationships/image" Target="../media/image2493.png"/><Relationship Id="rId6" Type="http://schemas.openxmlformats.org/officeDocument/2006/relationships/customXml" Target="../ink/ink2567.xml"/><Relationship Id="rId238" Type="http://schemas.openxmlformats.org/officeDocument/2006/relationships/customXml" Target="../ink/ink2683.xml"/><Relationship Id="rId445" Type="http://schemas.openxmlformats.org/officeDocument/2006/relationships/customXml" Target="../ink/ink2787.xml"/><Relationship Id="rId487" Type="http://schemas.openxmlformats.org/officeDocument/2006/relationships/customXml" Target="../ink/ink2808.xml"/><Relationship Id="rId291" Type="http://schemas.openxmlformats.org/officeDocument/2006/relationships/image" Target="../media/image2437.png"/><Relationship Id="rId305" Type="http://schemas.openxmlformats.org/officeDocument/2006/relationships/image" Target="../media/image2444.png"/><Relationship Id="rId347" Type="http://schemas.openxmlformats.org/officeDocument/2006/relationships/image" Target="../media/image2465.png"/><Relationship Id="rId512" Type="http://schemas.openxmlformats.org/officeDocument/2006/relationships/image" Target="../media/image2546.png"/><Relationship Id="rId44" Type="http://schemas.openxmlformats.org/officeDocument/2006/relationships/customXml" Target="../ink/ink2586.xml"/><Relationship Id="rId86" Type="http://schemas.openxmlformats.org/officeDocument/2006/relationships/customXml" Target="../ink/ink2607.xml"/><Relationship Id="rId151" Type="http://schemas.openxmlformats.org/officeDocument/2006/relationships/image" Target="../media/image2367.png"/><Relationship Id="rId389" Type="http://schemas.openxmlformats.org/officeDocument/2006/relationships/image" Target="../media/image2486.png"/><Relationship Id="rId193" Type="http://schemas.openxmlformats.org/officeDocument/2006/relationships/image" Target="../media/image2388.png"/><Relationship Id="rId207" Type="http://schemas.openxmlformats.org/officeDocument/2006/relationships/image" Target="../media/image2395.png"/><Relationship Id="rId249" Type="http://schemas.openxmlformats.org/officeDocument/2006/relationships/image" Target="../media/image2416.png"/><Relationship Id="rId414" Type="http://schemas.openxmlformats.org/officeDocument/2006/relationships/customXml" Target="../ink/ink2771.xml"/><Relationship Id="rId456" Type="http://schemas.openxmlformats.org/officeDocument/2006/relationships/image" Target="../media/image2518.png"/><Relationship Id="rId498" Type="http://schemas.openxmlformats.org/officeDocument/2006/relationships/image" Target="../media/image2539.png"/><Relationship Id="rId13" Type="http://schemas.openxmlformats.org/officeDocument/2006/relationships/image" Target="../media/image2250.png"/><Relationship Id="rId109" Type="http://schemas.openxmlformats.org/officeDocument/2006/relationships/image" Target="../media/image2346.png"/><Relationship Id="rId260" Type="http://schemas.openxmlformats.org/officeDocument/2006/relationships/customXml" Target="../ink/ink2694.xml"/><Relationship Id="rId316" Type="http://schemas.openxmlformats.org/officeDocument/2006/relationships/customXml" Target="../ink/ink2722.xml"/><Relationship Id="rId55" Type="http://schemas.openxmlformats.org/officeDocument/2006/relationships/image" Target="../media/image2276.png"/><Relationship Id="rId97" Type="http://schemas.openxmlformats.org/officeDocument/2006/relationships/image" Target="../media/image2340.png"/><Relationship Id="rId120" Type="http://schemas.openxmlformats.org/officeDocument/2006/relationships/customXml" Target="../ink/ink2624.xml"/><Relationship Id="rId358" Type="http://schemas.openxmlformats.org/officeDocument/2006/relationships/customXml" Target="../ink/ink2743.xml"/><Relationship Id="rId162" Type="http://schemas.openxmlformats.org/officeDocument/2006/relationships/customXml" Target="../ink/ink2645.xml"/><Relationship Id="rId218" Type="http://schemas.openxmlformats.org/officeDocument/2006/relationships/customXml" Target="../ink/ink2673.xml"/><Relationship Id="rId425" Type="http://schemas.openxmlformats.org/officeDocument/2006/relationships/customXml" Target="../ink/ink2777.xml"/><Relationship Id="rId467" Type="http://schemas.openxmlformats.org/officeDocument/2006/relationships/customXml" Target="../ink/ink2798.xml"/><Relationship Id="rId271" Type="http://schemas.openxmlformats.org/officeDocument/2006/relationships/image" Target="../media/image2427.png"/><Relationship Id="rId24" Type="http://schemas.openxmlformats.org/officeDocument/2006/relationships/customXml" Target="../ink/ink2576.xml"/><Relationship Id="rId66" Type="http://schemas.openxmlformats.org/officeDocument/2006/relationships/customXml" Target="../ink/ink2597.xml"/><Relationship Id="rId131" Type="http://schemas.openxmlformats.org/officeDocument/2006/relationships/image" Target="../media/image2357.png"/><Relationship Id="rId327" Type="http://schemas.openxmlformats.org/officeDocument/2006/relationships/image" Target="../media/image2455.png"/><Relationship Id="rId369" Type="http://schemas.openxmlformats.org/officeDocument/2006/relationships/image" Target="../media/image2476.png"/><Relationship Id="rId173" Type="http://schemas.openxmlformats.org/officeDocument/2006/relationships/image" Target="../media/image2378.png"/><Relationship Id="rId229" Type="http://schemas.openxmlformats.org/officeDocument/2006/relationships/image" Target="../media/image2406.png"/><Relationship Id="rId380" Type="http://schemas.openxmlformats.org/officeDocument/2006/relationships/customXml" Target="../ink/ink2754.xml"/><Relationship Id="rId436" Type="http://schemas.openxmlformats.org/officeDocument/2006/relationships/image" Target="../media/image2509.png"/><Relationship Id="rId240" Type="http://schemas.openxmlformats.org/officeDocument/2006/relationships/customXml" Target="../ink/ink2684.xml"/><Relationship Id="rId478" Type="http://schemas.openxmlformats.org/officeDocument/2006/relationships/image" Target="../media/image2529.png"/><Relationship Id="rId35" Type="http://schemas.openxmlformats.org/officeDocument/2006/relationships/image" Target="../media/image2267.png"/><Relationship Id="rId77" Type="http://schemas.openxmlformats.org/officeDocument/2006/relationships/image" Target="../media/image2330.png"/><Relationship Id="rId100" Type="http://schemas.openxmlformats.org/officeDocument/2006/relationships/customXml" Target="../ink/ink2614.xml"/><Relationship Id="rId282" Type="http://schemas.openxmlformats.org/officeDocument/2006/relationships/customXml" Target="../ink/ink2705.xml"/><Relationship Id="rId338" Type="http://schemas.openxmlformats.org/officeDocument/2006/relationships/customXml" Target="../ink/ink2733.xml"/><Relationship Id="rId503" Type="http://schemas.openxmlformats.org/officeDocument/2006/relationships/customXml" Target="../ink/ink2816.xml"/><Relationship Id="rId8" Type="http://schemas.openxmlformats.org/officeDocument/2006/relationships/customXml" Target="../ink/ink2568.xml"/><Relationship Id="rId142" Type="http://schemas.openxmlformats.org/officeDocument/2006/relationships/customXml" Target="../ink/ink2635.xml"/><Relationship Id="rId184" Type="http://schemas.openxmlformats.org/officeDocument/2006/relationships/customXml" Target="../ink/ink2656.xml"/><Relationship Id="rId391" Type="http://schemas.openxmlformats.org/officeDocument/2006/relationships/image" Target="../media/image2487.png"/><Relationship Id="rId405" Type="http://schemas.openxmlformats.org/officeDocument/2006/relationships/image" Target="../media/image2494.png"/><Relationship Id="rId447" Type="http://schemas.openxmlformats.org/officeDocument/2006/relationships/customXml" Target="../ink/ink2788.xml"/><Relationship Id="rId251" Type="http://schemas.openxmlformats.org/officeDocument/2006/relationships/image" Target="../media/image2417.png"/><Relationship Id="rId489" Type="http://schemas.openxmlformats.org/officeDocument/2006/relationships/customXml" Target="../ink/ink2809.xml"/><Relationship Id="rId46" Type="http://schemas.openxmlformats.org/officeDocument/2006/relationships/customXml" Target="../ink/ink2587.xml"/><Relationship Id="rId293" Type="http://schemas.openxmlformats.org/officeDocument/2006/relationships/image" Target="../media/image2438.png"/><Relationship Id="rId307" Type="http://schemas.openxmlformats.org/officeDocument/2006/relationships/image" Target="../media/image2445.png"/><Relationship Id="rId349" Type="http://schemas.openxmlformats.org/officeDocument/2006/relationships/image" Target="../media/image2466.png"/><Relationship Id="rId514" Type="http://schemas.openxmlformats.org/officeDocument/2006/relationships/image" Target="../media/image2547.png"/><Relationship Id="rId88" Type="http://schemas.openxmlformats.org/officeDocument/2006/relationships/customXml" Target="../ink/ink2608.xml"/><Relationship Id="rId111" Type="http://schemas.openxmlformats.org/officeDocument/2006/relationships/image" Target="../media/image2347.png"/><Relationship Id="rId153" Type="http://schemas.openxmlformats.org/officeDocument/2006/relationships/image" Target="../media/image2368.png"/><Relationship Id="rId195" Type="http://schemas.openxmlformats.org/officeDocument/2006/relationships/image" Target="../media/image2389.png"/><Relationship Id="rId209" Type="http://schemas.openxmlformats.org/officeDocument/2006/relationships/image" Target="../media/image2396.png"/><Relationship Id="rId360" Type="http://schemas.openxmlformats.org/officeDocument/2006/relationships/customXml" Target="../ink/ink2744.xml"/><Relationship Id="rId416" Type="http://schemas.openxmlformats.org/officeDocument/2006/relationships/customXml" Target="../ink/ink2772.xml"/><Relationship Id="rId220" Type="http://schemas.openxmlformats.org/officeDocument/2006/relationships/customXml" Target="../ink/ink2674.xml"/><Relationship Id="rId458" Type="http://schemas.openxmlformats.org/officeDocument/2006/relationships/image" Target="../media/image2519.png"/><Relationship Id="rId15" Type="http://schemas.openxmlformats.org/officeDocument/2006/relationships/image" Target="../media/image2251.png"/><Relationship Id="rId57" Type="http://schemas.openxmlformats.org/officeDocument/2006/relationships/image" Target="../media/image2277.png"/><Relationship Id="rId262" Type="http://schemas.openxmlformats.org/officeDocument/2006/relationships/customXml" Target="../ink/ink2695.xml"/><Relationship Id="rId318" Type="http://schemas.openxmlformats.org/officeDocument/2006/relationships/customXml" Target="../ink/ink2723.xml"/><Relationship Id="rId99" Type="http://schemas.openxmlformats.org/officeDocument/2006/relationships/image" Target="../media/image2341.png"/><Relationship Id="rId122" Type="http://schemas.openxmlformats.org/officeDocument/2006/relationships/customXml" Target="../ink/ink2625.xml"/><Relationship Id="rId164" Type="http://schemas.openxmlformats.org/officeDocument/2006/relationships/customXml" Target="../ink/ink2646.xml"/><Relationship Id="rId371" Type="http://schemas.openxmlformats.org/officeDocument/2006/relationships/image" Target="../media/image2477.png"/><Relationship Id="rId427" Type="http://schemas.openxmlformats.org/officeDocument/2006/relationships/customXml" Target="../ink/ink2778.xml"/><Relationship Id="rId469" Type="http://schemas.openxmlformats.org/officeDocument/2006/relationships/customXml" Target="../ink/ink2799.xml"/><Relationship Id="rId26" Type="http://schemas.openxmlformats.org/officeDocument/2006/relationships/customXml" Target="../ink/ink2577.xml"/><Relationship Id="rId231" Type="http://schemas.openxmlformats.org/officeDocument/2006/relationships/image" Target="../media/image2407.png"/><Relationship Id="rId273" Type="http://schemas.openxmlformats.org/officeDocument/2006/relationships/image" Target="../media/image2428.png"/><Relationship Id="rId329" Type="http://schemas.openxmlformats.org/officeDocument/2006/relationships/image" Target="../media/image2456.png"/><Relationship Id="rId480" Type="http://schemas.openxmlformats.org/officeDocument/2006/relationships/image" Target="../media/image2530.png"/><Relationship Id="rId68" Type="http://schemas.openxmlformats.org/officeDocument/2006/relationships/customXml" Target="../ink/ink2598.xml"/><Relationship Id="rId133" Type="http://schemas.openxmlformats.org/officeDocument/2006/relationships/image" Target="../media/image2358.png"/><Relationship Id="rId175" Type="http://schemas.openxmlformats.org/officeDocument/2006/relationships/image" Target="../media/image2379.png"/><Relationship Id="rId340" Type="http://schemas.openxmlformats.org/officeDocument/2006/relationships/customXml" Target="../ink/ink2734.xml"/><Relationship Id="rId200" Type="http://schemas.openxmlformats.org/officeDocument/2006/relationships/customXml" Target="../ink/ink2664.xml"/><Relationship Id="rId382" Type="http://schemas.openxmlformats.org/officeDocument/2006/relationships/customXml" Target="../ink/ink2755.xml"/><Relationship Id="rId438" Type="http://schemas.openxmlformats.org/officeDocument/2006/relationships/image" Target="../media/image2510.png"/><Relationship Id="rId242" Type="http://schemas.openxmlformats.org/officeDocument/2006/relationships/customXml" Target="../ink/ink2685.xml"/><Relationship Id="rId284" Type="http://schemas.openxmlformats.org/officeDocument/2006/relationships/customXml" Target="../ink/ink2706.xml"/><Relationship Id="rId491" Type="http://schemas.openxmlformats.org/officeDocument/2006/relationships/customXml" Target="../ink/ink2810.xml"/><Relationship Id="rId505" Type="http://schemas.openxmlformats.org/officeDocument/2006/relationships/customXml" Target="../ink/ink2817.xml"/><Relationship Id="rId37" Type="http://schemas.openxmlformats.org/officeDocument/2006/relationships/image" Target="../media/image2268.png"/><Relationship Id="rId79" Type="http://schemas.openxmlformats.org/officeDocument/2006/relationships/image" Target="../media/image2331.png"/><Relationship Id="rId102" Type="http://schemas.openxmlformats.org/officeDocument/2006/relationships/customXml" Target="../ink/ink2615.xml"/><Relationship Id="rId144" Type="http://schemas.openxmlformats.org/officeDocument/2006/relationships/customXml" Target="../ink/ink2636.xml"/><Relationship Id="rId90" Type="http://schemas.openxmlformats.org/officeDocument/2006/relationships/customXml" Target="../ink/ink2609.xml"/><Relationship Id="rId186" Type="http://schemas.openxmlformats.org/officeDocument/2006/relationships/customXml" Target="../ink/ink2657.xml"/><Relationship Id="rId351" Type="http://schemas.openxmlformats.org/officeDocument/2006/relationships/image" Target="../media/image2467.png"/><Relationship Id="rId393" Type="http://schemas.openxmlformats.org/officeDocument/2006/relationships/image" Target="../media/image2488.png"/><Relationship Id="rId407" Type="http://schemas.openxmlformats.org/officeDocument/2006/relationships/image" Target="../media/image2495.png"/><Relationship Id="rId449" Type="http://schemas.openxmlformats.org/officeDocument/2006/relationships/customXml" Target="../ink/ink2789.xml"/><Relationship Id="rId211" Type="http://schemas.openxmlformats.org/officeDocument/2006/relationships/image" Target="../media/image2397.png"/><Relationship Id="rId253" Type="http://schemas.openxmlformats.org/officeDocument/2006/relationships/image" Target="../media/image2418.png"/><Relationship Id="rId295" Type="http://schemas.openxmlformats.org/officeDocument/2006/relationships/image" Target="../media/image2439.png"/><Relationship Id="rId309" Type="http://schemas.openxmlformats.org/officeDocument/2006/relationships/image" Target="../media/image2446.png"/><Relationship Id="rId460" Type="http://schemas.openxmlformats.org/officeDocument/2006/relationships/image" Target="../media/image2520.png"/><Relationship Id="rId516" Type="http://schemas.openxmlformats.org/officeDocument/2006/relationships/image" Target="../media/image2548.png"/><Relationship Id="rId48" Type="http://schemas.openxmlformats.org/officeDocument/2006/relationships/customXml" Target="../ink/ink2588.xml"/><Relationship Id="rId113" Type="http://schemas.openxmlformats.org/officeDocument/2006/relationships/image" Target="../media/image2348.png"/><Relationship Id="rId320" Type="http://schemas.openxmlformats.org/officeDocument/2006/relationships/customXml" Target="../ink/ink2724.xml"/><Relationship Id="rId155" Type="http://schemas.openxmlformats.org/officeDocument/2006/relationships/image" Target="../media/image2369.png"/><Relationship Id="rId197" Type="http://schemas.openxmlformats.org/officeDocument/2006/relationships/image" Target="../media/image2390.png"/><Relationship Id="rId362" Type="http://schemas.openxmlformats.org/officeDocument/2006/relationships/customXml" Target="../ink/ink2745.xml"/><Relationship Id="rId418" Type="http://schemas.openxmlformats.org/officeDocument/2006/relationships/customXml" Target="../ink/ink2773.xml"/><Relationship Id="rId222" Type="http://schemas.openxmlformats.org/officeDocument/2006/relationships/customXml" Target="../ink/ink2675.xml"/><Relationship Id="rId264" Type="http://schemas.openxmlformats.org/officeDocument/2006/relationships/customXml" Target="../ink/ink2696.xml"/><Relationship Id="rId471" Type="http://schemas.openxmlformats.org/officeDocument/2006/relationships/customXml" Target="../ink/ink2800.xml"/><Relationship Id="rId17" Type="http://schemas.openxmlformats.org/officeDocument/2006/relationships/image" Target="../media/image2252.png"/><Relationship Id="rId59" Type="http://schemas.openxmlformats.org/officeDocument/2006/relationships/image" Target="../media/image2278.png"/><Relationship Id="rId124" Type="http://schemas.openxmlformats.org/officeDocument/2006/relationships/customXml" Target="../ink/ink2626.xml"/><Relationship Id="rId70" Type="http://schemas.openxmlformats.org/officeDocument/2006/relationships/customXml" Target="../ink/ink2599.xml"/><Relationship Id="rId166" Type="http://schemas.openxmlformats.org/officeDocument/2006/relationships/customXml" Target="../ink/ink2647.xml"/><Relationship Id="rId331" Type="http://schemas.openxmlformats.org/officeDocument/2006/relationships/image" Target="../media/image2457.png"/><Relationship Id="rId373" Type="http://schemas.openxmlformats.org/officeDocument/2006/relationships/image" Target="../media/image2478.png"/><Relationship Id="rId429" Type="http://schemas.openxmlformats.org/officeDocument/2006/relationships/customXml" Target="../ink/ink2779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408.png"/><Relationship Id="rId440" Type="http://schemas.openxmlformats.org/officeDocument/2006/relationships/image" Target="../media/image2511.png"/><Relationship Id="rId28" Type="http://schemas.openxmlformats.org/officeDocument/2006/relationships/customXml" Target="../ink/ink2578.xml"/><Relationship Id="rId275" Type="http://schemas.openxmlformats.org/officeDocument/2006/relationships/image" Target="../media/image2429.png"/><Relationship Id="rId300" Type="http://schemas.openxmlformats.org/officeDocument/2006/relationships/customXml" Target="../ink/ink2714.xml"/><Relationship Id="rId482" Type="http://schemas.openxmlformats.org/officeDocument/2006/relationships/image" Target="../media/image2531.png"/><Relationship Id="rId81" Type="http://schemas.openxmlformats.org/officeDocument/2006/relationships/image" Target="../media/image2332.png"/><Relationship Id="rId135" Type="http://schemas.openxmlformats.org/officeDocument/2006/relationships/image" Target="../media/image2359.png"/><Relationship Id="rId177" Type="http://schemas.openxmlformats.org/officeDocument/2006/relationships/image" Target="../media/image2380.png"/><Relationship Id="rId342" Type="http://schemas.openxmlformats.org/officeDocument/2006/relationships/customXml" Target="../ink/ink2735.xml"/><Relationship Id="rId384" Type="http://schemas.openxmlformats.org/officeDocument/2006/relationships/customXml" Target="../ink/ink2756.xml"/><Relationship Id="rId202" Type="http://schemas.openxmlformats.org/officeDocument/2006/relationships/customXml" Target="../ink/ink2665.xml"/><Relationship Id="rId244" Type="http://schemas.openxmlformats.org/officeDocument/2006/relationships/customXml" Target="../ink/ink2686.xml"/><Relationship Id="rId39" Type="http://schemas.openxmlformats.org/officeDocument/2006/relationships/image" Target="../media/image2269.png"/><Relationship Id="rId286" Type="http://schemas.openxmlformats.org/officeDocument/2006/relationships/customXml" Target="../ink/ink2707.xml"/><Relationship Id="rId451" Type="http://schemas.openxmlformats.org/officeDocument/2006/relationships/customXml" Target="../ink/ink2790.xml"/><Relationship Id="rId493" Type="http://schemas.openxmlformats.org/officeDocument/2006/relationships/customXml" Target="../ink/ink2811.xml"/><Relationship Id="rId507" Type="http://schemas.openxmlformats.org/officeDocument/2006/relationships/customXml" Target="../ink/ink2818.xml"/><Relationship Id="rId50" Type="http://schemas.openxmlformats.org/officeDocument/2006/relationships/customXml" Target="../ink/ink2589.xml"/><Relationship Id="rId104" Type="http://schemas.openxmlformats.org/officeDocument/2006/relationships/customXml" Target="../ink/ink2616.xml"/><Relationship Id="rId146" Type="http://schemas.openxmlformats.org/officeDocument/2006/relationships/customXml" Target="../ink/ink2637.xml"/><Relationship Id="rId188" Type="http://schemas.openxmlformats.org/officeDocument/2006/relationships/customXml" Target="../ink/ink2658.xml"/><Relationship Id="rId311" Type="http://schemas.openxmlformats.org/officeDocument/2006/relationships/image" Target="../media/image2447.png"/><Relationship Id="rId353" Type="http://schemas.openxmlformats.org/officeDocument/2006/relationships/image" Target="../media/image2468.png"/><Relationship Id="rId395" Type="http://schemas.openxmlformats.org/officeDocument/2006/relationships/image" Target="../media/image2489.png"/><Relationship Id="rId409" Type="http://schemas.openxmlformats.org/officeDocument/2006/relationships/image" Target="../media/image2496.png"/><Relationship Id="rId92" Type="http://schemas.openxmlformats.org/officeDocument/2006/relationships/customXml" Target="../ink/ink2610.xml"/><Relationship Id="rId213" Type="http://schemas.openxmlformats.org/officeDocument/2006/relationships/image" Target="../media/image2398.png"/><Relationship Id="rId420" Type="http://schemas.openxmlformats.org/officeDocument/2006/relationships/customXml" Target="../ink/ink2774.xml"/><Relationship Id="rId255" Type="http://schemas.openxmlformats.org/officeDocument/2006/relationships/image" Target="../media/image2419.png"/><Relationship Id="rId297" Type="http://schemas.openxmlformats.org/officeDocument/2006/relationships/image" Target="../media/image2440.png"/><Relationship Id="rId462" Type="http://schemas.openxmlformats.org/officeDocument/2006/relationships/image" Target="../media/image2521.png"/><Relationship Id="rId518" Type="http://schemas.openxmlformats.org/officeDocument/2006/relationships/image" Target="../media/image2549.png"/><Relationship Id="rId115" Type="http://schemas.openxmlformats.org/officeDocument/2006/relationships/image" Target="../media/image2349.png"/><Relationship Id="rId157" Type="http://schemas.openxmlformats.org/officeDocument/2006/relationships/image" Target="../media/image2370.png"/><Relationship Id="rId322" Type="http://schemas.openxmlformats.org/officeDocument/2006/relationships/customXml" Target="../ink/ink2725.xml"/><Relationship Id="rId364" Type="http://schemas.openxmlformats.org/officeDocument/2006/relationships/customXml" Target="../ink/ink2746.xml"/><Relationship Id="rId61" Type="http://schemas.openxmlformats.org/officeDocument/2006/relationships/image" Target="../media/image2279.png"/><Relationship Id="rId199" Type="http://schemas.openxmlformats.org/officeDocument/2006/relationships/image" Target="../media/image2391.png"/><Relationship Id="rId19" Type="http://schemas.openxmlformats.org/officeDocument/2006/relationships/image" Target="../media/image2253.png"/><Relationship Id="rId224" Type="http://schemas.openxmlformats.org/officeDocument/2006/relationships/customXml" Target="../ink/ink2676.xml"/><Relationship Id="rId266" Type="http://schemas.openxmlformats.org/officeDocument/2006/relationships/customXml" Target="../ink/ink2697.xml"/><Relationship Id="rId431" Type="http://schemas.openxmlformats.org/officeDocument/2006/relationships/customXml" Target="../ink/ink2780.xml"/><Relationship Id="rId473" Type="http://schemas.openxmlformats.org/officeDocument/2006/relationships/customXml" Target="../ink/ink2801.xml"/><Relationship Id="rId30" Type="http://schemas.openxmlformats.org/officeDocument/2006/relationships/customXml" Target="../ink/ink2579.xml"/><Relationship Id="rId126" Type="http://schemas.openxmlformats.org/officeDocument/2006/relationships/customXml" Target="../ink/ink2627.xml"/><Relationship Id="rId168" Type="http://schemas.openxmlformats.org/officeDocument/2006/relationships/customXml" Target="../ink/ink2648.xml"/><Relationship Id="rId333" Type="http://schemas.openxmlformats.org/officeDocument/2006/relationships/image" Target="../media/image2458.png"/><Relationship Id="rId72" Type="http://schemas.openxmlformats.org/officeDocument/2006/relationships/customXml" Target="../ink/ink2600.xml"/><Relationship Id="rId375" Type="http://schemas.openxmlformats.org/officeDocument/2006/relationships/image" Target="../media/image2479.png"/><Relationship Id="rId3" Type="http://schemas.openxmlformats.org/officeDocument/2006/relationships/image" Target="../media/image2245.png"/><Relationship Id="rId235" Type="http://schemas.openxmlformats.org/officeDocument/2006/relationships/image" Target="../media/image2409.png"/><Relationship Id="rId277" Type="http://schemas.openxmlformats.org/officeDocument/2006/relationships/image" Target="../media/image2430.png"/><Relationship Id="rId400" Type="http://schemas.openxmlformats.org/officeDocument/2006/relationships/customXml" Target="../ink/ink2764.xml"/><Relationship Id="rId442" Type="http://schemas.openxmlformats.org/officeDocument/2006/relationships/image" Target="../media/image2512.png"/><Relationship Id="rId484" Type="http://schemas.openxmlformats.org/officeDocument/2006/relationships/image" Target="../media/image2532.png"/><Relationship Id="rId137" Type="http://schemas.openxmlformats.org/officeDocument/2006/relationships/image" Target="../media/image2360.png"/><Relationship Id="rId302" Type="http://schemas.openxmlformats.org/officeDocument/2006/relationships/customXml" Target="../ink/ink2715.xml"/><Relationship Id="rId344" Type="http://schemas.openxmlformats.org/officeDocument/2006/relationships/customXml" Target="../ink/ink2736.xml"/><Relationship Id="rId41" Type="http://schemas.openxmlformats.org/officeDocument/2006/relationships/image" Target="../media/image2270.png"/><Relationship Id="rId83" Type="http://schemas.openxmlformats.org/officeDocument/2006/relationships/image" Target="../media/image2333.png"/><Relationship Id="rId179" Type="http://schemas.openxmlformats.org/officeDocument/2006/relationships/image" Target="../media/image2381.png"/><Relationship Id="rId386" Type="http://schemas.openxmlformats.org/officeDocument/2006/relationships/customXml" Target="../ink/ink2757.xml"/><Relationship Id="rId190" Type="http://schemas.openxmlformats.org/officeDocument/2006/relationships/customXml" Target="../ink/ink2659.xml"/><Relationship Id="rId204" Type="http://schemas.openxmlformats.org/officeDocument/2006/relationships/customXml" Target="../ink/ink2666.xml"/><Relationship Id="rId246" Type="http://schemas.openxmlformats.org/officeDocument/2006/relationships/customXml" Target="../ink/ink2687.xml"/><Relationship Id="rId288" Type="http://schemas.openxmlformats.org/officeDocument/2006/relationships/customXml" Target="../ink/ink2708.xml"/><Relationship Id="rId411" Type="http://schemas.openxmlformats.org/officeDocument/2006/relationships/image" Target="../media/image2497.png"/><Relationship Id="rId453" Type="http://schemas.openxmlformats.org/officeDocument/2006/relationships/customXml" Target="../ink/ink2791.xml"/><Relationship Id="rId509" Type="http://schemas.openxmlformats.org/officeDocument/2006/relationships/customXml" Target="../ink/ink2819.xml"/><Relationship Id="rId106" Type="http://schemas.openxmlformats.org/officeDocument/2006/relationships/customXml" Target="../ink/ink2617.xml"/><Relationship Id="rId313" Type="http://schemas.openxmlformats.org/officeDocument/2006/relationships/image" Target="../media/image2448.png"/><Relationship Id="rId495" Type="http://schemas.openxmlformats.org/officeDocument/2006/relationships/customXml" Target="../ink/ink2812.xml"/><Relationship Id="rId10" Type="http://schemas.openxmlformats.org/officeDocument/2006/relationships/customXml" Target="../ink/ink2569.xml"/><Relationship Id="rId52" Type="http://schemas.openxmlformats.org/officeDocument/2006/relationships/customXml" Target="../ink/ink2590.xml"/><Relationship Id="rId94" Type="http://schemas.openxmlformats.org/officeDocument/2006/relationships/customXml" Target="../ink/ink2611.xml"/><Relationship Id="rId148" Type="http://schemas.openxmlformats.org/officeDocument/2006/relationships/customXml" Target="../ink/ink2638.xml"/><Relationship Id="rId355" Type="http://schemas.openxmlformats.org/officeDocument/2006/relationships/image" Target="../media/image2469.png"/><Relationship Id="rId397" Type="http://schemas.openxmlformats.org/officeDocument/2006/relationships/image" Target="../media/image2490.png"/><Relationship Id="rId520" Type="http://schemas.openxmlformats.org/officeDocument/2006/relationships/image" Target="../media/image2550.png"/><Relationship Id="rId215" Type="http://schemas.openxmlformats.org/officeDocument/2006/relationships/image" Target="../media/image2399.png"/><Relationship Id="rId257" Type="http://schemas.openxmlformats.org/officeDocument/2006/relationships/image" Target="../media/image2420.png"/><Relationship Id="rId422" Type="http://schemas.openxmlformats.org/officeDocument/2006/relationships/image" Target="../media/image2502.png"/><Relationship Id="rId464" Type="http://schemas.openxmlformats.org/officeDocument/2006/relationships/image" Target="../media/image2522.png"/><Relationship Id="rId299" Type="http://schemas.openxmlformats.org/officeDocument/2006/relationships/image" Target="../media/image2441.png"/><Relationship Id="rId63" Type="http://schemas.openxmlformats.org/officeDocument/2006/relationships/image" Target="../media/image2323.png"/><Relationship Id="rId159" Type="http://schemas.openxmlformats.org/officeDocument/2006/relationships/image" Target="../media/image2371.png"/><Relationship Id="rId366" Type="http://schemas.openxmlformats.org/officeDocument/2006/relationships/customXml" Target="../ink/ink274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83.xml"/><Relationship Id="rId671" Type="http://schemas.openxmlformats.org/officeDocument/2006/relationships/image" Target="../media/image2827.png"/><Relationship Id="rId769" Type="http://schemas.openxmlformats.org/officeDocument/2006/relationships/customXml" Target="../ink/ink3211.xml"/><Relationship Id="rId21" Type="http://schemas.openxmlformats.org/officeDocument/2006/relationships/image" Target="../media/image2463.png"/><Relationship Id="rId324" Type="http://schemas.openxmlformats.org/officeDocument/2006/relationships/image" Target="../media/image2656.png"/><Relationship Id="rId531" Type="http://schemas.openxmlformats.org/officeDocument/2006/relationships/image" Target="../media/image2758.png"/><Relationship Id="rId629" Type="http://schemas.openxmlformats.org/officeDocument/2006/relationships/customXml" Target="../ink/ink3140.xml"/><Relationship Id="rId170" Type="http://schemas.openxmlformats.org/officeDocument/2006/relationships/image" Target="../media/image2580.png"/><Relationship Id="rId268" Type="http://schemas.openxmlformats.org/officeDocument/2006/relationships/image" Target="../media/image2628.png"/><Relationship Id="rId475" Type="http://schemas.openxmlformats.org/officeDocument/2006/relationships/customXml" Target="../ink/ink3062.xml"/><Relationship Id="rId682" Type="http://schemas.openxmlformats.org/officeDocument/2006/relationships/customXml" Target="../ink/ink3167.xml"/><Relationship Id="rId32" Type="http://schemas.openxmlformats.org/officeDocument/2006/relationships/customXml" Target="../ink/ink2840.xml"/><Relationship Id="rId128" Type="http://schemas.openxmlformats.org/officeDocument/2006/relationships/image" Target="../media/image2559.png"/><Relationship Id="rId335" Type="http://schemas.openxmlformats.org/officeDocument/2006/relationships/customXml" Target="../ink/ink2992.xml"/><Relationship Id="rId542" Type="http://schemas.openxmlformats.org/officeDocument/2006/relationships/customXml" Target="../ink/ink3096.xml"/><Relationship Id="rId181" Type="http://schemas.openxmlformats.org/officeDocument/2006/relationships/customXml" Target="../ink/ink2915.xml"/><Relationship Id="rId402" Type="http://schemas.openxmlformats.org/officeDocument/2006/relationships/image" Target="../media/image2695.png"/><Relationship Id="rId279" Type="http://schemas.openxmlformats.org/officeDocument/2006/relationships/customXml" Target="../ink/ink2964.xml"/><Relationship Id="rId486" Type="http://schemas.openxmlformats.org/officeDocument/2006/relationships/image" Target="../media/image2736.png"/><Relationship Id="rId693" Type="http://schemas.openxmlformats.org/officeDocument/2006/relationships/image" Target="../media/image2838.png"/><Relationship Id="rId707" Type="http://schemas.openxmlformats.org/officeDocument/2006/relationships/image" Target="../media/image2845.png"/><Relationship Id="rId43" Type="http://schemas.openxmlformats.org/officeDocument/2006/relationships/image" Target="../media/image2474.png"/><Relationship Id="rId139" Type="http://schemas.openxmlformats.org/officeDocument/2006/relationships/customXml" Target="../ink/ink2894.xml"/><Relationship Id="rId346" Type="http://schemas.openxmlformats.org/officeDocument/2006/relationships/image" Target="../media/image2667.png"/><Relationship Id="rId553" Type="http://schemas.openxmlformats.org/officeDocument/2006/relationships/image" Target="../media/image2769.png"/><Relationship Id="rId760" Type="http://schemas.openxmlformats.org/officeDocument/2006/relationships/customXml" Target="../ink/ink3206.xml"/><Relationship Id="rId192" Type="http://schemas.openxmlformats.org/officeDocument/2006/relationships/image" Target="../media/image2591.png"/><Relationship Id="rId206" Type="http://schemas.openxmlformats.org/officeDocument/2006/relationships/image" Target="../media/image2597.png"/><Relationship Id="rId413" Type="http://schemas.openxmlformats.org/officeDocument/2006/relationships/customXml" Target="../ink/ink3031.xml"/><Relationship Id="rId497" Type="http://schemas.openxmlformats.org/officeDocument/2006/relationships/image" Target="../media/image2741.png"/><Relationship Id="rId620" Type="http://schemas.openxmlformats.org/officeDocument/2006/relationships/image" Target="../media/image2802.png"/><Relationship Id="rId718" Type="http://schemas.openxmlformats.org/officeDocument/2006/relationships/customXml" Target="../ink/ink3185.xml"/><Relationship Id="rId357" Type="http://schemas.openxmlformats.org/officeDocument/2006/relationships/customXml" Target="../ink/ink3003.xml"/><Relationship Id="rId54" Type="http://schemas.openxmlformats.org/officeDocument/2006/relationships/customXml" Target="../ink/ink2851.xml"/><Relationship Id="rId217" Type="http://schemas.openxmlformats.org/officeDocument/2006/relationships/customXml" Target="../ink/ink2933.xml"/><Relationship Id="rId564" Type="http://schemas.openxmlformats.org/officeDocument/2006/relationships/customXml" Target="../ink/ink3107.xml"/><Relationship Id="rId771" Type="http://schemas.openxmlformats.org/officeDocument/2006/relationships/customXml" Target="../ink/ink3212.xml"/><Relationship Id="rId424" Type="http://schemas.openxmlformats.org/officeDocument/2006/relationships/image" Target="../media/image2706.png"/><Relationship Id="rId631" Type="http://schemas.openxmlformats.org/officeDocument/2006/relationships/customXml" Target="../ink/ink3141.xml"/><Relationship Id="rId729" Type="http://schemas.openxmlformats.org/officeDocument/2006/relationships/image" Target="../media/image2856.png"/><Relationship Id="rId270" Type="http://schemas.openxmlformats.org/officeDocument/2006/relationships/image" Target="../media/image2629.png"/><Relationship Id="rId65" Type="http://schemas.openxmlformats.org/officeDocument/2006/relationships/image" Target="../media/image2485.png"/><Relationship Id="rId130" Type="http://schemas.openxmlformats.org/officeDocument/2006/relationships/image" Target="../media/image2560.png"/><Relationship Id="rId368" Type="http://schemas.openxmlformats.org/officeDocument/2006/relationships/image" Target="../media/image2678.png"/><Relationship Id="rId575" Type="http://schemas.openxmlformats.org/officeDocument/2006/relationships/image" Target="../media/image2780.png"/><Relationship Id="rId782" Type="http://schemas.openxmlformats.org/officeDocument/2006/relationships/image" Target="../media/image2881.png"/><Relationship Id="rId228" Type="http://schemas.openxmlformats.org/officeDocument/2006/relationships/image" Target="../media/image2608.png"/><Relationship Id="rId435" Type="http://schemas.openxmlformats.org/officeDocument/2006/relationships/customXml" Target="../ink/ink3042.xml"/><Relationship Id="rId642" Type="http://schemas.openxmlformats.org/officeDocument/2006/relationships/image" Target="../media/image2813.png"/><Relationship Id="rId281" Type="http://schemas.openxmlformats.org/officeDocument/2006/relationships/customXml" Target="../ink/ink2965.xml"/><Relationship Id="rId502" Type="http://schemas.openxmlformats.org/officeDocument/2006/relationships/customXml" Target="../ink/ink3076.xml"/><Relationship Id="rId76" Type="http://schemas.openxmlformats.org/officeDocument/2006/relationships/customXml" Target="../ink/ink2862.xml"/><Relationship Id="rId141" Type="http://schemas.openxmlformats.org/officeDocument/2006/relationships/customXml" Target="../ink/ink2895.xml"/><Relationship Id="rId379" Type="http://schemas.openxmlformats.org/officeDocument/2006/relationships/customXml" Target="../ink/ink3014.xml"/><Relationship Id="rId586" Type="http://schemas.openxmlformats.org/officeDocument/2006/relationships/customXml" Target="../ink/ink3118.xml"/><Relationship Id="rId7" Type="http://schemas.openxmlformats.org/officeDocument/2006/relationships/image" Target="../media/image2456.png"/><Relationship Id="rId239" Type="http://schemas.openxmlformats.org/officeDocument/2006/relationships/customXml" Target="../ink/ink2944.xml"/><Relationship Id="rId446" Type="http://schemas.openxmlformats.org/officeDocument/2006/relationships/image" Target="../media/image2717.png"/><Relationship Id="rId653" Type="http://schemas.openxmlformats.org/officeDocument/2006/relationships/customXml" Target="../ink/ink3152.xml"/><Relationship Id="rId292" Type="http://schemas.openxmlformats.org/officeDocument/2006/relationships/image" Target="../media/image2640.png"/><Relationship Id="rId306" Type="http://schemas.openxmlformats.org/officeDocument/2006/relationships/image" Target="../media/image2647.png"/><Relationship Id="rId87" Type="http://schemas.openxmlformats.org/officeDocument/2006/relationships/image" Target="../media/image2496.png"/><Relationship Id="rId513" Type="http://schemas.openxmlformats.org/officeDocument/2006/relationships/image" Target="../media/image2749.png"/><Relationship Id="rId597" Type="http://schemas.openxmlformats.org/officeDocument/2006/relationships/image" Target="../media/image2791.png"/><Relationship Id="rId720" Type="http://schemas.openxmlformats.org/officeDocument/2006/relationships/customXml" Target="../ink/ink3186.xml"/><Relationship Id="rId152" Type="http://schemas.openxmlformats.org/officeDocument/2006/relationships/image" Target="../media/image2571.png"/><Relationship Id="rId457" Type="http://schemas.openxmlformats.org/officeDocument/2006/relationships/customXml" Target="../ink/ink3053.xml"/><Relationship Id="rId664" Type="http://schemas.openxmlformats.org/officeDocument/2006/relationships/customXml" Target="../ink/ink3158.xml"/><Relationship Id="rId14" Type="http://schemas.openxmlformats.org/officeDocument/2006/relationships/customXml" Target="../ink/ink2831.xml"/><Relationship Id="rId317" Type="http://schemas.openxmlformats.org/officeDocument/2006/relationships/customXml" Target="../ink/ink2983.xml"/><Relationship Id="rId524" Type="http://schemas.openxmlformats.org/officeDocument/2006/relationships/customXml" Target="../ink/ink3087.xml"/><Relationship Id="rId731" Type="http://schemas.openxmlformats.org/officeDocument/2006/relationships/image" Target="../media/image2857.png"/><Relationship Id="rId98" Type="http://schemas.openxmlformats.org/officeDocument/2006/relationships/customXml" Target="../ink/ink2873.xml"/><Relationship Id="rId163" Type="http://schemas.openxmlformats.org/officeDocument/2006/relationships/customXml" Target="../ink/ink2906.xml"/><Relationship Id="rId370" Type="http://schemas.openxmlformats.org/officeDocument/2006/relationships/image" Target="../media/image2679.png"/><Relationship Id="rId230" Type="http://schemas.openxmlformats.org/officeDocument/2006/relationships/image" Target="../media/image2609.png"/><Relationship Id="rId468" Type="http://schemas.openxmlformats.org/officeDocument/2006/relationships/image" Target="../media/image42.png"/><Relationship Id="rId675" Type="http://schemas.openxmlformats.org/officeDocument/2006/relationships/image" Target="../media/image2829.png"/><Relationship Id="rId25" Type="http://schemas.openxmlformats.org/officeDocument/2006/relationships/image" Target="../media/image2465.png"/><Relationship Id="rId328" Type="http://schemas.openxmlformats.org/officeDocument/2006/relationships/image" Target="../media/image2658.png"/><Relationship Id="rId535" Type="http://schemas.openxmlformats.org/officeDocument/2006/relationships/image" Target="../media/image2760.png"/><Relationship Id="rId742" Type="http://schemas.openxmlformats.org/officeDocument/2006/relationships/customXml" Target="../ink/ink3197.xml"/><Relationship Id="rId174" Type="http://schemas.openxmlformats.org/officeDocument/2006/relationships/image" Target="../media/image2582.png"/><Relationship Id="rId381" Type="http://schemas.openxmlformats.org/officeDocument/2006/relationships/customXml" Target="../ink/ink3015.xml"/><Relationship Id="rId602" Type="http://schemas.openxmlformats.org/officeDocument/2006/relationships/customXml" Target="../ink/ink3126.xml"/><Relationship Id="rId241" Type="http://schemas.openxmlformats.org/officeDocument/2006/relationships/customXml" Target="../ink/ink2945.xml"/><Relationship Id="rId479" Type="http://schemas.openxmlformats.org/officeDocument/2006/relationships/customXml" Target="../ink/ink3064.xml"/><Relationship Id="rId686" Type="http://schemas.openxmlformats.org/officeDocument/2006/relationships/customXml" Target="../ink/ink3169.xml"/><Relationship Id="rId36" Type="http://schemas.openxmlformats.org/officeDocument/2006/relationships/customXml" Target="../ink/ink2842.xml"/><Relationship Id="rId339" Type="http://schemas.openxmlformats.org/officeDocument/2006/relationships/customXml" Target="../ink/ink2994.xml"/><Relationship Id="rId546" Type="http://schemas.openxmlformats.org/officeDocument/2006/relationships/customXml" Target="../ink/ink3098.xml"/><Relationship Id="rId753" Type="http://schemas.openxmlformats.org/officeDocument/2006/relationships/image" Target="../media/image2868.png"/><Relationship Id="rId101" Type="http://schemas.openxmlformats.org/officeDocument/2006/relationships/customXml" Target="../ink/ink2875.xml"/><Relationship Id="rId185" Type="http://schemas.openxmlformats.org/officeDocument/2006/relationships/customXml" Target="../ink/ink2917.xml"/><Relationship Id="rId406" Type="http://schemas.openxmlformats.org/officeDocument/2006/relationships/image" Target="../media/image2697.png"/><Relationship Id="rId392" Type="http://schemas.openxmlformats.org/officeDocument/2006/relationships/image" Target="../media/image2690.png"/><Relationship Id="rId613" Type="http://schemas.openxmlformats.org/officeDocument/2006/relationships/customXml" Target="../ink/ink3132.xml"/><Relationship Id="rId697" Type="http://schemas.openxmlformats.org/officeDocument/2006/relationships/image" Target="../media/image2840.png"/><Relationship Id="rId252" Type="http://schemas.openxmlformats.org/officeDocument/2006/relationships/image" Target="../media/image2620.png"/><Relationship Id="rId47" Type="http://schemas.openxmlformats.org/officeDocument/2006/relationships/image" Target="../media/image2476.png"/><Relationship Id="rId112" Type="http://schemas.openxmlformats.org/officeDocument/2006/relationships/image" Target="../media/image2551.png"/><Relationship Id="rId557" Type="http://schemas.openxmlformats.org/officeDocument/2006/relationships/image" Target="../media/image2771.png"/><Relationship Id="rId764" Type="http://schemas.openxmlformats.org/officeDocument/2006/relationships/image" Target="../media/image2873.png"/><Relationship Id="rId196" Type="http://schemas.openxmlformats.org/officeDocument/2006/relationships/image" Target="../media/image2593.png"/><Relationship Id="rId417" Type="http://schemas.openxmlformats.org/officeDocument/2006/relationships/customXml" Target="../ink/ink3033.xml"/><Relationship Id="rId624" Type="http://schemas.openxmlformats.org/officeDocument/2006/relationships/image" Target="../media/image2804.png"/><Relationship Id="rId263" Type="http://schemas.openxmlformats.org/officeDocument/2006/relationships/customXml" Target="../ink/ink2956.xml"/><Relationship Id="rId470" Type="http://schemas.openxmlformats.org/officeDocument/2006/relationships/image" Target="../media/image2728.png"/><Relationship Id="rId58" Type="http://schemas.openxmlformats.org/officeDocument/2006/relationships/customXml" Target="../ink/ink2853.xml"/><Relationship Id="rId123" Type="http://schemas.openxmlformats.org/officeDocument/2006/relationships/customXml" Target="../ink/ink2886.xml"/><Relationship Id="rId330" Type="http://schemas.openxmlformats.org/officeDocument/2006/relationships/image" Target="../media/image2659.png"/><Relationship Id="rId568" Type="http://schemas.openxmlformats.org/officeDocument/2006/relationships/customXml" Target="../ink/ink3109.xml"/><Relationship Id="rId775" Type="http://schemas.openxmlformats.org/officeDocument/2006/relationships/customXml" Target="../ink/ink3214.xml"/><Relationship Id="rId428" Type="http://schemas.openxmlformats.org/officeDocument/2006/relationships/image" Target="../media/image2708.png"/><Relationship Id="rId635" Type="http://schemas.openxmlformats.org/officeDocument/2006/relationships/customXml" Target="../ink/ink3143.xml"/><Relationship Id="rId274" Type="http://schemas.openxmlformats.org/officeDocument/2006/relationships/image" Target="../media/image2631.png"/><Relationship Id="rId481" Type="http://schemas.openxmlformats.org/officeDocument/2006/relationships/customXml" Target="../ink/ink3065.xml"/><Relationship Id="rId702" Type="http://schemas.openxmlformats.org/officeDocument/2006/relationships/customXml" Target="../ink/ink3177.xml"/><Relationship Id="rId69" Type="http://schemas.openxmlformats.org/officeDocument/2006/relationships/image" Target="../media/image2487.png"/><Relationship Id="rId134" Type="http://schemas.openxmlformats.org/officeDocument/2006/relationships/image" Target="../media/image2562.png"/><Relationship Id="rId579" Type="http://schemas.openxmlformats.org/officeDocument/2006/relationships/image" Target="../media/image2782.png"/><Relationship Id="rId786" Type="http://schemas.openxmlformats.org/officeDocument/2006/relationships/image" Target="../media/image2883.png"/><Relationship Id="rId341" Type="http://schemas.openxmlformats.org/officeDocument/2006/relationships/customXml" Target="../ink/ink2995.xml"/><Relationship Id="rId439" Type="http://schemas.openxmlformats.org/officeDocument/2006/relationships/customXml" Target="../ink/ink3044.xml"/><Relationship Id="rId646" Type="http://schemas.openxmlformats.org/officeDocument/2006/relationships/image" Target="../media/image2815.png"/><Relationship Id="rId201" Type="http://schemas.openxmlformats.org/officeDocument/2006/relationships/customXml" Target="../ink/ink2925.xml"/><Relationship Id="rId285" Type="http://schemas.openxmlformats.org/officeDocument/2006/relationships/customXml" Target="../ink/ink2967.xml"/><Relationship Id="rId506" Type="http://schemas.openxmlformats.org/officeDocument/2006/relationships/customXml" Target="../ink/ink3078.xml"/><Relationship Id="rId492" Type="http://schemas.openxmlformats.org/officeDocument/2006/relationships/image" Target="../media/image2739.png"/><Relationship Id="rId713" Type="http://schemas.openxmlformats.org/officeDocument/2006/relationships/image" Target="../media/image2848.png"/><Relationship Id="rId145" Type="http://schemas.openxmlformats.org/officeDocument/2006/relationships/customXml" Target="../ink/ink2897.xml"/><Relationship Id="rId352" Type="http://schemas.openxmlformats.org/officeDocument/2006/relationships/image" Target="../media/image2670.png"/><Relationship Id="rId212" Type="http://schemas.openxmlformats.org/officeDocument/2006/relationships/image" Target="../media/image2600.png"/><Relationship Id="rId657" Type="http://schemas.openxmlformats.org/officeDocument/2006/relationships/image" Target="../media/image2820.png"/><Relationship Id="rId296" Type="http://schemas.openxmlformats.org/officeDocument/2006/relationships/image" Target="../media/image2642.png"/><Relationship Id="rId517" Type="http://schemas.openxmlformats.org/officeDocument/2006/relationships/image" Target="../media/image2751.png"/><Relationship Id="rId724" Type="http://schemas.openxmlformats.org/officeDocument/2006/relationships/customXml" Target="../ink/ink3188.xml"/><Relationship Id="rId60" Type="http://schemas.openxmlformats.org/officeDocument/2006/relationships/customXml" Target="../ink/ink2854.xml"/><Relationship Id="rId156" Type="http://schemas.openxmlformats.org/officeDocument/2006/relationships/image" Target="../media/image2573.png"/><Relationship Id="rId363" Type="http://schemas.openxmlformats.org/officeDocument/2006/relationships/customXml" Target="../ink/ink3006.xml"/><Relationship Id="rId570" Type="http://schemas.openxmlformats.org/officeDocument/2006/relationships/customXml" Target="../ink/ink3110.xml"/><Relationship Id="rId223" Type="http://schemas.openxmlformats.org/officeDocument/2006/relationships/customXml" Target="../ink/ink2936.xml"/><Relationship Id="rId430" Type="http://schemas.openxmlformats.org/officeDocument/2006/relationships/image" Target="../media/image2709.png"/><Relationship Id="rId668" Type="http://schemas.openxmlformats.org/officeDocument/2006/relationships/customXml" Target="../ink/ink3160.xml"/><Relationship Id="rId18" Type="http://schemas.openxmlformats.org/officeDocument/2006/relationships/customXml" Target="../ink/ink2833.xml"/><Relationship Id="rId528" Type="http://schemas.openxmlformats.org/officeDocument/2006/relationships/customXml" Target="../ink/ink3089.xml"/><Relationship Id="rId735" Type="http://schemas.openxmlformats.org/officeDocument/2006/relationships/image" Target="../media/image2859.png"/><Relationship Id="rId167" Type="http://schemas.openxmlformats.org/officeDocument/2006/relationships/customXml" Target="../ink/ink2908.xml"/><Relationship Id="rId374" Type="http://schemas.openxmlformats.org/officeDocument/2006/relationships/image" Target="../media/image2681.png"/><Relationship Id="rId581" Type="http://schemas.openxmlformats.org/officeDocument/2006/relationships/image" Target="../media/image2783.png"/><Relationship Id="rId71" Type="http://schemas.openxmlformats.org/officeDocument/2006/relationships/image" Target="../media/image2488.png"/><Relationship Id="rId234" Type="http://schemas.openxmlformats.org/officeDocument/2006/relationships/image" Target="../media/image2611.png"/><Relationship Id="rId679" Type="http://schemas.openxmlformats.org/officeDocument/2006/relationships/image" Target="../media/image2831.png"/><Relationship Id="rId2" Type="http://schemas.openxmlformats.org/officeDocument/2006/relationships/customXml" Target="../ink/ink2825.xml"/><Relationship Id="rId29" Type="http://schemas.openxmlformats.org/officeDocument/2006/relationships/image" Target="../media/image2467.png"/><Relationship Id="rId441" Type="http://schemas.openxmlformats.org/officeDocument/2006/relationships/customXml" Target="../ink/ink3045.xml"/><Relationship Id="rId539" Type="http://schemas.openxmlformats.org/officeDocument/2006/relationships/image" Target="../media/image2762.png"/><Relationship Id="rId746" Type="http://schemas.openxmlformats.org/officeDocument/2006/relationships/customXml" Target="../ink/ink3199.xml"/><Relationship Id="rId178" Type="http://schemas.openxmlformats.org/officeDocument/2006/relationships/image" Target="../media/image2584.png"/><Relationship Id="rId301" Type="http://schemas.openxmlformats.org/officeDocument/2006/relationships/customXml" Target="../ink/ink2975.xml"/><Relationship Id="rId82" Type="http://schemas.openxmlformats.org/officeDocument/2006/relationships/customXml" Target="../ink/ink2865.xml"/><Relationship Id="rId385" Type="http://schemas.openxmlformats.org/officeDocument/2006/relationships/customXml" Target="../ink/ink3017.xml"/><Relationship Id="rId592" Type="http://schemas.openxmlformats.org/officeDocument/2006/relationships/customXml" Target="../ink/ink3121.xml"/><Relationship Id="rId606" Type="http://schemas.openxmlformats.org/officeDocument/2006/relationships/image" Target="../media/image2795.png"/><Relationship Id="rId245" Type="http://schemas.openxmlformats.org/officeDocument/2006/relationships/customXml" Target="../ink/ink2947.xml"/><Relationship Id="rId452" Type="http://schemas.openxmlformats.org/officeDocument/2006/relationships/image" Target="../media/image2720.png"/><Relationship Id="rId105" Type="http://schemas.openxmlformats.org/officeDocument/2006/relationships/customXml" Target="../ink/ink2877.xml"/><Relationship Id="rId312" Type="http://schemas.openxmlformats.org/officeDocument/2006/relationships/image" Target="../media/image2650.png"/><Relationship Id="rId757" Type="http://schemas.openxmlformats.org/officeDocument/2006/relationships/image" Target="../media/image2870.png"/><Relationship Id="rId93" Type="http://schemas.openxmlformats.org/officeDocument/2006/relationships/image" Target="../media/image2499.png"/><Relationship Id="rId189" Type="http://schemas.openxmlformats.org/officeDocument/2006/relationships/customXml" Target="../ink/ink2919.xml"/><Relationship Id="rId396" Type="http://schemas.openxmlformats.org/officeDocument/2006/relationships/image" Target="../media/image2692.png"/><Relationship Id="rId617" Type="http://schemas.openxmlformats.org/officeDocument/2006/relationships/customXml" Target="../ink/ink3134.xml"/><Relationship Id="rId256" Type="http://schemas.openxmlformats.org/officeDocument/2006/relationships/image" Target="../media/image2622.png"/><Relationship Id="rId463" Type="http://schemas.openxmlformats.org/officeDocument/2006/relationships/customXml" Target="../ink/ink3056.xml"/><Relationship Id="rId670" Type="http://schemas.openxmlformats.org/officeDocument/2006/relationships/customXml" Target="../ink/ink3161.xml"/><Relationship Id="rId116" Type="http://schemas.openxmlformats.org/officeDocument/2006/relationships/image" Target="../media/image2553.png"/><Relationship Id="rId323" Type="http://schemas.openxmlformats.org/officeDocument/2006/relationships/customXml" Target="../ink/ink2986.xml"/><Relationship Id="rId530" Type="http://schemas.openxmlformats.org/officeDocument/2006/relationships/customXml" Target="../ink/ink3090.xml"/><Relationship Id="rId768" Type="http://schemas.openxmlformats.org/officeDocument/2006/relationships/image" Target="../media/image2875.png"/><Relationship Id="rId20" Type="http://schemas.openxmlformats.org/officeDocument/2006/relationships/customXml" Target="../ink/ink2834.xml"/><Relationship Id="rId628" Type="http://schemas.openxmlformats.org/officeDocument/2006/relationships/image" Target="../media/image2806.png"/><Relationship Id="rId267" Type="http://schemas.openxmlformats.org/officeDocument/2006/relationships/customXml" Target="../ink/ink2958.xml"/><Relationship Id="rId474" Type="http://schemas.openxmlformats.org/officeDocument/2006/relationships/image" Target="../media/image2730.png"/><Relationship Id="rId127" Type="http://schemas.openxmlformats.org/officeDocument/2006/relationships/customXml" Target="../ink/ink2888.xml"/><Relationship Id="rId681" Type="http://schemas.openxmlformats.org/officeDocument/2006/relationships/image" Target="../media/image2832.png"/><Relationship Id="rId779" Type="http://schemas.openxmlformats.org/officeDocument/2006/relationships/customXml" Target="../ink/ink3216.xml"/><Relationship Id="rId31" Type="http://schemas.openxmlformats.org/officeDocument/2006/relationships/image" Target="../media/image2468.png"/><Relationship Id="rId334" Type="http://schemas.openxmlformats.org/officeDocument/2006/relationships/image" Target="../media/image2661.png"/><Relationship Id="rId541" Type="http://schemas.openxmlformats.org/officeDocument/2006/relationships/image" Target="../media/image2763.png"/><Relationship Id="rId639" Type="http://schemas.openxmlformats.org/officeDocument/2006/relationships/customXml" Target="../ink/ink3145.xml"/><Relationship Id="rId180" Type="http://schemas.openxmlformats.org/officeDocument/2006/relationships/image" Target="../media/image2585.png"/><Relationship Id="rId278" Type="http://schemas.openxmlformats.org/officeDocument/2006/relationships/image" Target="../media/image2633.png"/><Relationship Id="rId401" Type="http://schemas.openxmlformats.org/officeDocument/2006/relationships/customXml" Target="../ink/ink3025.xml"/><Relationship Id="rId485" Type="http://schemas.openxmlformats.org/officeDocument/2006/relationships/customXml" Target="../ink/ink3067.xml"/><Relationship Id="rId692" Type="http://schemas.openxmlformats.org/officeDocument/2006/relationships/customXml" Target="../ink/ink3172.xml"/><Relationship Id="rId706" Type="http://schemas.openxmlformats.org/officeDocument/2006/relationships/customXml" Target="../ink/ink3179.xml"/><Relationship Id="rId42" Type="http://schemas.openxmlformats.org/officeDocument/2006/relationships/customXml" Target="../ink/ink2845.xml"/><Relationship Id="rId138" Type="http://schemas.openxmlformats.org/officeDocument/2006/relationships/image" Target="../media/image2564.png"/><Relationship Id="rId345" Type="http://schemas.openxmlformats.org/officeDocument/2006/relationships/customXml" Target="../ink/ink2997.xml"/><Relationship Id="rId552" Type="http://schemas.openxmlformats.org/officeDocument/2006/relationships/customXml" Target="../ink/ink3101.xml"/><Relationship Id="rId191" Type="http://schemas.openxmlformats.org/officeDocument/2006/relationships/customXml" Target="../ink/ink2920.xml"/><Relationship Id="rId205" Type="http://schemas.openxmlformats.org/officeDocument/2006/relationships/customXml" Target="../ink/ink2927.xml"/><Relationship Id="rId412" Type="http://schemas.openxmlformats.org/officeDocument/2006/relationships/image" Target="../media/image2700.png"/><Relationship Id="rId289" Type="http://schemas.openxmlformats.org/officeDocument/2006/relationships/customXml" Target="../ink/ink2969.xml"/><Relationship Id="rId496" Type="http://schemas.openxmlformats.org/officeDocument/2006/relationships/customXml" Target="../ink/ink3073.xml"/><Relationship Id="rId717" Type="http://schemas.openxmlformats.org/officeDocument/2006/relationships/image" Target="../media/image2850.png"/><Relationship Id="rId53" Type="http://schemas.openxmlformats.org/officeDocument/2006/relationships/image" Target="../media/image2479.png"/><Relationship Id="rId149" Type="http://schemas.openxmlformats.org/officeDocument/2006/relationships/customXml" Target="../ink/ink2899.xml"/><Relationship Id="rId356" Type="http://schemas.openxmlformats.org/officeDocument/2006/relationships/image" Target="../media/image2672.png"/><Relationship Id="rId563" Type="http://schemas.openxmlformats.org/officeDocument/2006/relationships/image" Target="../media/image2774.png"/><Relationship Id="rId770" Type="http://schemas.openxmlformats.org/officeDocument/2006/relationships/image" Target="../media/image2876.png"/><Relationship Id="rId216" Type="http://schemas.openxmlformats.org/officeDocument/2006/relationships/image" Target="../media/image2602.png"/><Relationship Id="rId423" Type="http://schemas.openxmlformats.org/officeDocument/2006/relationships/customXml" Target="../ink/ink3036.xml"/><Relationship Id="rId258" Type="http://schemas.openxmlformats.org/officeDocument/2006/relationships/image" Target="../media/image2623.png"/><Relationship Id="rId465" Type="http://schemas.openxmlformats.org/officeDocument/2006/relationships/customXml" Target="../ink/ink3057.xml"/><Relationship Id="rId630" Type="http://schemas.openxmlformats.org/officeDocument/2006/relationships/image" Target="../media/image2807.png"/><Relationship Id="rId672" Type="http://schemas.openxmlformats.org/officeDocument/2006/relationships/customXml" Target="../ink/ink3162.xml"/><Relationship Id="rId728" Type="http://schemas.openxmlformats.org/officeDocument/2006/relationships/customXml" Target="../ink/ink3190.xml"/><Relationship Id="rId22" Type="http://schemas.openxmlformats.org/officeDocument/2006/relationships/customXml" Target="../ink/ink2835.xml"/><Relationship Id="rId64" Type="http://schemas.openxmlformats.org/officeDocument/2006/relationships/customXml" Target="../ink/ink2856.xml"/><Relationship Id="rId118" Type="http://schemas.openxmlformats.org/officeDocument/2006/relationships/image" Target="../media/image2554.png"/><Relationship Id="rId325" Type="http://schemas.openxmlformats.org/officeDocument/2006/relationships/customXml" Target="../ink/ink2987.xml"/><Relationship Id="rId367" Type="http://schemas.openxmlformats.org/officeDocument/2006/relationships/customXml" Target="../ink/ink3008.xml"/><Relationship Id="rId532" Type="http://schemas.openxmlformats.org/officeDocument/2006/relationships/customXml" Target="../ink/ink3091.xml"/><Relationship Id="rId574" Type="http://schemas.openxmlformats.org/officeDocument/2006/relationships/customXml" Target="../ink/ink3112.xml"/><Relationship Id="rId171" Type="http://schemas.openxmlformats.org/officeDocument/2006/relationships/customXml" Target="../ink/ink2910.xml"/><Relationship Id="rId227" Type="http://schemas.openxmlformats.org/officeDocument/2006/relationships/customXml" Target="../ink/ink2938.xml"/><Relationship Id="rId781" Type="http://schemas.openxmlformats.org/officeDocument/2006/relationships/customXml" Target="../ink/ink3217.xml"/><Relationship Id="rId269" Type="http://schemas.openxmlformats.org/officeDocument/2006/relationships/customXml" Target="../ink/ink2959.xml"/><Relationship Id="rId434" Type="http://schemas.openxmlformats.org/officeDocument/2006/relationships/image" Target="../media/image2711.png"/><Relationship Id="rId476" Type="http://schemas.openxmlformats.org/officeDocument/2006/relationships/image" Target="../media/image2731.png"/><Relationship Id="rId641" Type="http://schemas.openxmlformats.org/officeDocument/2006/relationships/customXml" Target="../ink/ink3146.xml"/><Relationship Id="rId683" Type="http://schemas.openxmlformats.org/officeDocument/2006/relationships/image" Target="../media/image2833.png"/><Relationship Id="rId739" Type="http://schemas.openxmlformats.org/officeDocument/2006/relationships/image" Target="../media/image2861.png"/><Relationship Id="rId33" Type="http://schemas.openxmlformats.org/officeDocument/2006/relationships/image" Target="../media/image2469.png"/><Relationship Id="rId129" Type="http://schemas.openxmlformats.org/officeDocument/2006/relationships/customXml" Target="../ink/ink2889.xml"/><Relationship Id="rId280" Type="http://schemas.openxmlformats.org/officeDocument/2006/relationships/image" Target="../media/image2634.png"/><Relationship Id="rId336" Type="http://schemas.openxmlformats.org/officeDocument/2006/relationships/image" Target="../media/image2662.png"/><Relationship Id="rId501" Type="http://schemas.openxmlformats.org/officeDocument/2006/relationships/image" Target="../media/image2743.png"/><Relationship Id="rId543" Type="http://schemas.openxmlformats.org/officeDocument/2006/relationships/image" Target="../media/image2764.png"/><Relationship Id="rId75" Type="http://schemas.openxmlformats.org/officeDocument/2006/relationships/image" Target="../media/image2490.png"/><Relationship Id="rId140" Type="http://schemas.openxmlformats.org/officeDocument/2006/relationships/image" Target="../media/image2565.png"/><Relationship Id="rId182" Type="http://schemas.openxmlformats.org/officeDocument/2006/relationships/image" Target="../media/image2586.png"/><Relationship Id="rId378" Type="http://schemas.openxmlformats.org/officeDocument/2006/relationships/image" Target="../media/image2683.png"/><Relationship Id="rId403" Type="http://schemas.openxmlformats.org/officeDocument/2006/relationships/customXml" Target="../ink/ink3026.xml"/><Relationship Id="rId585" Type="http://schemas.openxmlformats.org/officeDocument/2006/relationships/image" Target="../media/image2785.png"/><Relationship Id="rId750" Type="http://schemas.openxmlformats.org/officeDocument/2006/relationships/customXml" Target="../ink/ink3201.xml"/><Relationship Id="rId6" Type="http://schemas.openxmlformats.org/officeDocument/2006/relationships/customXml" Target="../ink/ink2827.xml"/><Relationship Id="rId238" Type="http://schemas.openxmlformats.org/officeDocument/2006/relationships/image" Target="../media/image2613.png"/><Relationship Id="rId445" Type="http://schemas.openxmlformats.org/officeDocument/2006/relationships/customXml" Target="../ink/ink3047.xml"/><Relationship Id="rId487" Type="http://schemas.openxmlformats.org/officeDocument/2006/relationships/customXml" Target="../ink/ink3068.xml"/><Relationship Id="rId610" Type="http://schemas.openxmlformats.org/officeDocument/2006/relationships/image" Target="../media/image2797.png"/><Relationship Id="rId652" Type="http://schemas.openxmlformats.org/officeDocument/2006/relationships/image" Target="../media/image2818.png"/><Relationship Id="rId694" Type="http://schemas.openxmlformats.org/officeDocument/2006/relationships/customXml" Target="../ink/ink3173.xml"/><Relationship Id="rId708" Type="http://schemas.openxmlformats.org/officeDocument/2006/relationships/customXml" Target="../ink/ink3180.xml"/><Relationship Id="rId291" Type="http://schemas.openxmlformats.org/officeDocument/2006/relationships/customXml" Target="../ink/ink2970.xml"/><Relationship Id="rId305" Type="http://schemas.openxmlformats.org/officeDocument/2006/relationships/customXml" Target="../ink/ink2977.xml"/><Relationship Id="rId347" Type="http://schemas.openxmlformats.org/officeDocument/2006/relationships/customXml" Target="../ink/ink2998.xml"/><Relationship Id="rId512" Type="http://schemas.openxmlformats.org/officeDocument/2006/relationships/customXml" Target="../ink/ink3081.xml"/><Relationship Id="rId44" Type="http://schemas.openxmlformats.org/officeDocument/2006/relationships/customXml" Target="../ink/ink2846.xml"/><Relationship Id="rId86" Type="http://schemas.openxmlformats.org/officeDocument/2006/relationships/customXml" Target="../ink/ink2867.xml"/><Relationship Id="rId151" Type="http://schemas.openxmlformats.org/officeDocument/2006/relationships/customXml" Target="../ink/ink2900.xml"/><Relationship Id="rId389" Type="http://schemas.openxmlformats.org/officeDocument/2006/relationships/customXml" Target="../ink/ink3019.xml"/><Relationship Id="rId554" Type="http://schemas.openxmlformats.org/officeDocument/2006/relationships/customXml" Target="../ink/ink3102.xml"/><Relationship Id="rId596" Type="http://schemas.openxmlformats.org/officeDocument/2006/relationships/customXml" Target="../ink/ink3123.xml"/><Relationship Id="rId761" Type="http://schemas.openxmlformats.org/officeDocument/2006/relationships/image" Target="../media/image2872.png"/><Relationship Id="rId193" Type="http://schemas.openxmlformats.org/officeDocument/2006/relationships/customXml" Target="../ink/ink2921.xml"/><Relationship Id="rId207" Type="http://schemas.openxmlformats.org/officeDocument/2006/relationships/customXml" Target="../ink/ink2928.xml"/><Relationship Id="rId249" Type="http://schemas.openxmlformats.org/officeDocument/2006/relationships/customXml" Target="../ink/ink2949.xml"/><Relationship Id="rId414" Type="http://schemas.openxmlformats.org/officeDocument/2006/relationships/image" Target="../media/image2701.png"/><Relationship Id="rId456" Type="http://schemas.openxmlformats.org/officeDocument/2006/relationships/image" Target="../media/image2722.png"/><Relationship Id="rId498" Type="http://schemas.openxmlformats.org/officeDocument/2006/relationships/customXml" Target="../ink/ink3074.xml"/><Relationship Id="rId621" Type="http://schemas.openxmlformats.org/officeDocument/2006/relationships/customXml" Target="../ink/ink3136.xml"/><Relationship Id="rId663" Type="http://schemas.openxmlformats.org/officeDocument/2006/relationships/image" Target="../media/image2823.png"/><Relationship Id="rId13" Type="http://schemas.openxmlformats.org/officeDocument/2006/relationships/image" Target="../media/image2459.png"/><Relationship Id="rId109" Type="http://schemas.openxmlformats.org/officeDocument/2006/relationships/customXml" Target="../ink/ink2879.xml"/><Relationship Id="rId260" Type="http://schemas.openxmlformats.org/officeDocument/2006/relationships/image" Target="../media/image2624.png"/><Relationship Id="rId316" Type="http://schemas.openxmlformats.org/officeDocument/2006/relationships/image" Target="../media/image2652.png"/><Relationship Id="rId523" Type="http://schemas.openxmlformats.org/officeDocument/2006/relationships/image" Target="../media/image2754.png"/><Relationship Id="rId719" Type="http://schemas.openxmlformats.org/officeDocument/2006/relationships/image" Target="../media/image2851.png"/><Relationship Id="rId55" Type="http://schemas.openxmlformats.org/officeDocument/2006/relationships/image" Target="../media/image2480.png"/><Relationship Id="rId97" Type="http://schemas.openxmlformats.org/officeDocument/2006/relationships/image" Target="../media/image2501.png"/><Relationship Id="rId120" Type="http://schemas.openxmlformats.org/officeDocument/2006/relationships/image" Target="../media/image2555.png"/><Relationship Id="rId358" Type="http://schemas.openxmlformats.org/officeDocument/2006/relationships/image" Target="../media/image2673.png"/><Relationship Id="rId565" Type="http://schemas.openxmlformats.org/officeDocument/2006/relationships/image" Target="../media/image2775.png"/><Relationship Id="rId730" Type="http://schemas.openxmlformats.org/officeDocument/2006/relationships/customXml" Target="../ink/ink3191.xml"/><Relationship Id="rId772" Type="http://schemas.openxmlformats.org/officeDocument/2006/relationships/image" Target="../media/image518.png"/><Relationship Id="rId162" Type="http://schemas.openxmlformats.org/officeDocument/2006/relationships/image" Target="../media/image2576.png"/><Relationship Id="rId218" Type="http://schemas.openxmlformats.org/officeDocument/2006/relationships/image" Target="../media/image2603.png"/><Relationship Id="rId425" Type="http://schemas.openxmlformats.org/officeDocument/2006/relationships/customXml" Target="../ink/ink3037.xml"/><Relationship Id="rId467" Type="http://schemas.openxmlformats.org/officeDocument/2006/relationships/customXml" Target="../ink/ink3058.xml"/><Relationship Id="rId632" Type="http://schemas.openxmlformats.org/officeDocument/2006/relationships/image" Target="../media/image2808.png"/><Relationship Id="rId271" Type="http://schemas.openxmlformats.org/officeDocument/2006/relationships/customXml" Target="../ink/ink2960.xml"/><Relationship Id="rId674" Type="http://schemas.openxmlformats.org/officeDocument/2006/relationships/customXml" Target="../ink/ink3163.xml"/><Relationship Id="rId24" Type="http://schemas.openxmlformats.org/officeDocument/2006/relationships/customXml" Target="../ink/ink2836.xml"/><Relationship Id="rId66" Type="http://schemas.openxmlformats.org/officeDocument/2006/relationships/customXml" Target="../ink/ink2857.xml"/><Relationship Id="rId131" Type="http://schemas.openxmlformats.org/officeDocument/2006/relationships/customXml" Target="../ink/ink2890.xml"/><Relationship Id="rId327" Type="http://schemas.openxmlformats.org/officeDocument/2006/relationships/customXml" Target="../ink/ink2988.xml"/><Relationship Id="rId369" Type="http://schemas.openxmlformats.org/officeDocument/2006/relationships/customXml" Target="../ink/ink3009.xml"/><Relationship Id="rId534" Type="http://schemas.openxmlformats.org/officeDocument/2006/relationships/customXml" Target="../ink/ink3092.xml"/><Relationship Id="rId576" Type="http://schemas.openxmlformats.org/officeDocument/2006/relationships/customXml" Target="../ink/ink3113.xml"/><Relationship Id="rId741" Type="http://schemas.openxmlformats.org/officeDocument/2006/relationships/image" Target="../media/image2862.png"/><Relationship Id="rId783" Type="http://schemas.openxmlformats.org/officeDocument/2006/relationships/customXml" Target="../ink/ink3218.xml"/><Relationship Id="rId173" Type="http://schemas.openxmlformats.org/officeDocument/2006/relationships/customXml" Target="../ink/ink2911.xml"/><Relationship Id="rId229" Type="http://schemas.openxmlformats.org/officeDocument/2006/relationships/customXml" Target="../ink/ink2939.xml"/><Relationship Id="rId380" Type="http://schemas.openxmlformats.org/officeDocument/2006/relationships/image" Target="../media/image2684.png"/><Relationship Id="rId436" Type="http://schemas.openxmlformats.org/officeDocument/2006/relationships/image" Target="../media/image2712.png"/><Relationship Id="rId601" Type="http://schemas.openxmlformats.org/officeDocument/2006/relationships/image" Target="../media/image2793.png"/><Relationship Id="rId643" Type="http://schemas.openxmlformats.org/officeDocument/2006/relationships/customXml" Target="../ink/ink3147.xml"/><Relationship Id="rId240" Type="http://schemas.openxmlformats.org/officeDocument/2006/relationships/image" Target="../media/image2614.png"/><Relationship Id="rId478" Type="http://schemas.openxmlformats.org/officeDocument/2006/relationships/image" Target="../media/image2732.png"/><Relationship Id="rId685" Type="http://schemas.openxmlformats.org/officeDocument/2006/relationships/image" Target="../media/image2834.png"/><Relationship Id="rId35" Type="http://schemas.openxmlformats.org/officeDocument/2006/relationships/image" Target="../media/image2470.png"/><Relationship Id="rId77" Type="http://schemas.openxmlformats.org/officeDocument/2006/relationships/image" Target="../media/image2491.png"/><Relationship Id="rId100" Type="http://schemas.openxmlformats.org/officeDocument/2006/relationships/image" Target="../media/image2502.png"/><Relationship Id="rId282" Type="http://schemas.openxmlformats.org/officeDocument/2006/relationships/image" Target="../media/image2635.png"/><Relationship Id="rId338" Type="http://schemas.openxmlformats.org/officeDocument/2006/relationships/image" Target="../media/image2663.png"/><Relationship Id="rId503" Type="http://schemas.openxmlformats.org/officeDocument/2006/relationships/image" Target="../media/image2744.png"/><Relationship Id="rId545" Type="http://schemas.openxmlformats.org/officeDocument/2006/relationships/image" Target="../media/image2765.png"/><Relationship Id="rId587" Type="http://schemas.openxmlformats.org/officeDocument/2006/relationships/image" Target="../media/image2786.png"/><Relationship Id="rId710" Type="http://schemas.openxmlformats.org/officeDocument/2006/relationships/customXml" Target="../ink/ink3181.xml"/><Relationship Id="rId752" Type="http://schemas.openxmlformats.org/officeDocument/2006/relationships/customXml" Target="../ink/ink3202.xml"/><Relationship Id="rId8" Type="http://schemas.openxmlformats.org/officeDocument/2006/relationships/customXml" Target="../ink/ink2828.xml"/><Relationship Id="rId142" Type="http://schemas.openxmlformats.org/officeDocument/2006/relationships/image" Target="../media/image2566.png"/><Relationship Id="rId184" Type="http://schemas.openxmlformats.org/officeDocument/2006/relationships/image" Target="../media/image2587.png"/><Relationship Id="rId391" Type="http://schemas.openxmlformats.org/officeDocument/2006/relationships/customXml" Target="../ink/ink3020.xml"/><Relationship Id="rId405" Type="http://schemas.openxmlformats.org/officeDocument/2006/relationships/customXml" Target="../ink/ink3027.xml"/><Relationship Id="rId447" Type="http://schemas.openxmlformats.org/officeDocument/2006/relationships/customXml" Target="../ink/ink3048.xml"/><Relationship Id="rId612" Type="http://schemas.openxmlformats.org/officeDocument/2006/relationships/image" Target="../media/image2798.png"/><Relationship Id="rId251" Type="http://schemas.openxmlformats.org/officeDocument/2006/relationships/customXml" Target="../ink/ink2950.xml"/><Relationship Id="rId489" Type="http://schemas.openxmlformats.org/officeDocument/2006/relationships/customXml" Target="../ink/ink3069.xml"/><Relationship Id="rId654" Type="http://schemas.openxmlformats.org/officeDocument/2006/relationships/customXml" Target="../ink/ink3153.xml"/><Relationship Id="rId696" Type="http://schemas.openxmlformats.org/officeDocument/2006/relationships/customXml" Target="../ink/ink3174.xml"/><Relationship Id="rId46" Type="http://schemas.openxmlformats.org/officeDocument/2006/relationships/customXml" Target="../ink/ink2847.xml"/><Relationship Id="rId293" Type="http://schemas.openxmlformats.org/officeDocument/2006/relationships/customXml" Target="../ink/ink2971.xml"/><Relationship Id="rId307" Type="http://schemas.openxmlformats.org/officeDocument/2006/relationships/customXml" Target="../ink/ink2978.xml"/><Relationship Id="rId349" Type="http://schemas.openxmlformats.org/officeDocument/2006/relationships/customXml" Target="../ink/ink2999.xml"/><Relationship Id="rId514" Type="http://schemas.openxmlformats.org/officeDocument/2006/relationships/customXml" Target="../ink/ink3082.xml"/><Relationship Id="rId556" Type="http://schemas.openxmlformats.org/officeDocument/2006/relationships/customXml" Target="../ink/ink3103.xml"/><Relationship Id="rId721" Type="http://schemas.openxmlformats.org/officeDocument/2006/relationships/image" Target="../media/image2852.png"/><Relationship Id="rId763" Type="http://schemas.openxmlformats.org/officeDocument/2006/relationships/customXml" Target="../ink/ink3208.xml"/><Relationship Id="rId88" Type="http://schemas.openxmlformats.org/officeDocument/2006/relationships/customXml" Target="../ink/ink2868.xml"/><Relationship Id="rId111" Type="http://schemas.openxmlformats.org/officeDocument/2006/relationships/customXml" Target="../ink/ink2880.xml"/><Relationship Id="rId153" Type="http://schemas.openxmlformats.org/officeDocument/2006/relationships/customXml" Target="../ink/ink2901.xml"/><Relationship Id="rId195" Type="http://schemas.openxmlformats.org/officeDocument/2006/relationships/customXml" Target="../ink/ink2922.xml"/><Relationship Id="rId209" Type="http://schemas.openxmlformats.org/officeDocument/2006/relationships/customXml" Target="../ink/ink2929.xml"/><Relationship Id="rId360" Type="http://schemas.openxmlformats.org/officeDocument/2006/relationships/image" Target="../media/image2674.png"/><Relationship Id="rId416" Type="http://schemas.openxmlformats.org/officeDocument/2006/relationships/image" Target="../media/image2702.png"/><Relationship Id="rId598" Type="http://schemas.openxmlformats.org/officeDocument/2006/relationships/customXml" Target="../ink/ink3124.xml"/><Relationship Id="rId220" Type="http://schemas.openxmlformats.org/officeDocument/2006/relationships/image" Target="../media/image2604.png"/><Relationship Id="rId458" Type="http://schemas.openxmlformats.org/officeDocument/2006/relationships/image" Target="../media/image2723.png"/><Relationship Id="rId623" Type="http://schemas.openxmlformats.org/officeDocument/2006/relationships/customXml" Target="../ink/ink3137.xml"/><Relationship Id="rId665" Type="http://schemas.openxmlformats.org/officeDocument/2006/relationships/image" Target="../media/image2824.png"/><Relationship Id="rId15" Type="http://schemas.openxmlformats.org/officeDocument/2006/relationships/image" Target="../media/image2460.png"/><Relationship Id="rId57" Type="http://schemas.openxmlformats.org/officeDocument/2006/relationships/image" Target="../media/image2481.png"/><Relationship Id="rId262" Type="http://schemas.openxmlformats.org/officeDocument/2006/relationships/image" Target="../media/image2625.png"/><Relationship Id="rId318" Type="http://schemas.openxmlformats.org/officeDocument/2006/relationships/image" Target="../media/image2653.png"/><Relationship Id="rId525" Type="http://schemas.openxmlformats.org/officeDocument/2006/relationships/image" Target="../media/image2755.png"/><Relationship Id="rId567" Type="http://schemas.openxmlformats.org/officeDocument/2006/relationships/image" Target="../media/image2776.png"/><Relationship Id="rId732" Type="http://schemas.openxmlformats.org/officeDocument/2006/relationships/customXml" Target="../ink/ink3192.xml"/><Relationship Id="rId99" Type="http://schemas.openxmlformats.org/officeDocument/2006/relationships/customXml" Target="../ink/ink2874.xml"/><Relationship Id="rId122" Type="http://schemas.openxmlformats.org/officeDocument/2006/relationships/image" Target="../media/image2556.png"/><Relationship Id="rId164" Type="http://schemas.openxmlformats.org/officeDocument/2006/relationships/image" Target="../media/image2577.png"/><Relationship Id="rId371" Type="http://schemas.openxmlformats.org/officeDocument/2006/relationships/customXml" Target="../ink/ink3010.xml"/><Relationship Id="rId774" Type="http://schemas.openxmlformats.org/officeDocument/2006/relationships/image" Target="../media/image2877.png"/><Relationship Id="rId427" Type="http://schemas.openxmlformats.org/officeDocument/2006/relationships/customXml" Target="../ink/ink3038.xml"/><Relationship Id="rId469" Type="http://schemas.openxmlformats.org/officeDocument/2006/relationships/customXml" Target="../ink/ink3059.xml"/><Relationship Id="rId634" Type="http://schemas.openxmlformats.org/officeDocument/2006/relationships/image" Target="../media/image2809.png"/><Relationship Id="rId676" Type="http://schemas.openxmlformats.org/officeDocument/2006/relationships/customXml" Target="../ink/ink3164.xml"/><Relationship Id="rId26" Type="http://schemas.openxmlformats.org/officeDocument/2006/relationships/customXml" Target="../ink/ink2837.xml"/><Relationship Id="rId231" Type="http://schemas.openxmlformats.org/officeDocument/2006/relationships/customXml" Target="../ink/ink2940.xml"/><Relationship Id="rId273" Type="http://schemas.openxmlformats.org/officeDocument/2006/relationships/customXml" Target="../ink/ink2961.xml"/><Relationship Id="rId329" Type="http://schemas.openxmlformats.org/officeDocument/2006/relationships/customXml" Target="../ink/ink2989.xml"/><Relationship Id="rId480" Type="http://schemas.openxmlformats.org/officeDocument/2006/relationships/image" Target="../media/image2733.png"/><Relationship Id="rId536" Type="http://schemas.openxmlformats.org/officeDocument/2006/relationships/customXml" Target="../ink/ink3093.xml"/><Relationship Id="rId701" Type="http://schemas.openxmlformats.org/officeDocument/2006/relationships/image" Target="../media/image2842.png"/><Relationship Id="rId68" Type="http://schemas.openxmlformats.org/officeDocument/2006/relationships/customXml" Target="../ink/ink2858.xml"/><Relationship Id="rId133" Type="http://schemas.openxmlformats.org/officeDocument/2006/relationships/customXml" Target="../ink/ink2891.xml"/><Relationship Id="rId175" Type="http://schemas.openxmlformats.org/officeDocument/2006/relationships/customXml" Target="../ink/ink2912.xml"/><Relationship Id="rId340" Type="http://schemas.openxmlformats.org/officeDocument/2006/relationships/image" Target="../media/image2664.png"/><Relationship Id="rId578" Type="http://schemas.openxmlformats.org/officeDocument/2006/relationships/customXml" Target="../ink/ink3114.xml"/><Relationship Id="rId743" Type="http://schemas.openxmlformats.org/officeDocument/2006/relationships/image" Target="../media/image2863.png"/><Relationship Id="rId785" Type="http://schemas.openxmlformats.org/officeDocument/2006/relationships/customXml" Target="../ink/ink3219.xml"/><Relationship Id="rId200" Type="http://schemas.openxmlformats.org/officeDocument/2006/relationships/image" Target="../media/image1495.png"/><Relationship Id="rId382" Type="http://schemas.openxmlformats.org/officeDocument/2006/relationships/image" Target="../media/image2685.png"/><Relationship Id="rId438" Type="http://schemas.openxmlformats.org/officeDocument/2006/relationships/image" Target="../media/image2713.png"/><Relationship Id="rId603" Type="http://schemas.openxmlformats.org/officeDocument/2006/relationships/customXml" Target="../ink/ink3127.xml"/><Relationship Id="rId645" Type="http://schemas.openxmlformats.org/officeDocument/2006/relationships/customXml" Target="../ink/ink3148.xml"/><Relationship Id="rId687" Type="http://schemas.openxmlformats.org/officeDocument/2006/relationships/image" Target="../media/image2835.png"/><Relationship Id="rId242" Type="http://schemas.openxmlformats.org/officeDocument/2006/relationships/image" Target="../media/image2615.png"/><Relationship Id="rId284" Type="http://schemas.openxmlformats.org/officeDocument/2006/relationships/image" Target="../media/image2636.png"/><Relationship Id="rId491" Type="http://schemas.openxmlformats.org/officeDocument/2006/relationships/customXml" Target="../ink/ink3070.xml"/><Relationship Id="rId505" Type="http://schemas.openxmlformats.org/officeDocument/2006/relationships/image" Target="../media/image2745.png"/><Relationship Id="rId712" Type="http://schemas.openxmlformats.org/officeDocument/2006/relationships/customXml" Target="../ink/ink3182.xml"/><Relationship Id="rId37" Type="http://schemas.openxmlformats.org/officeDocument/2006/relationships/image" Target="../media/image2471.png"/><Relationship Id="rId79" Type="http://schemas.openxmlformats.org/officeDocument/2006/relationships/image" Target="../media/image2492.png"/><Relationship Id="rId102" Type="http://schemas.openxmlformats.org/officeDocument/2006/relationships/image" Target="../media/image2503.png"/><Relationship Id="rId144" Type="http://schemas.openxmlformats.org/officeDocument/2006/relationships/image" Target="../media/image2567.png"/><Relationship Id="rId547" Type="http://schemas.openxmlformats.org/officeDocument/2006/relationships/image" Target="../media/image2766.png"/><Relationship Id="rId589" Type="http://schemas.openxmlformats.org/officeDocument/2006/relationships/image" Target="../media/image2787.png"/><Relationship Id="rId754" Type="http://schemas.openxmlformats.org/officeDocument/2006/relationships/customXml" Target="../ink/ink3203.xml"/><Relationship Id="rId90" Type="http://schemas.openxmlformats.org/officeDocument/2006/relationships/customXml" Target="../ink/ink2869.xml"/><Relationship Id="rId186" Type="http://schemas.openxmlformats.org/officeDocument/2006/relationships/image" Target="../media/image2588.png"/><Relationship Id="rId351" Type="http://schemas.openxmlformats.org/officeDocument/2006/relationships/customXml" Target="../ink/ink3000.xml"/><Relationship Id="rId393" Type="http://schemas.openxmlformats.org/officeDocument/2006/relationships/customXml" Target="../ink/ink3021.xml"/><Relationship Id="rId407" Type="http://schemas.openxmlformats.org/officeDocument/2006/relationships/customXml" Target="../ink/ink3028.xml"/><Relationship Id="rId449" Type="http://schemas.openxmlformats.org/officeDocument/2006/relationships/customXml" Target="../ink/ink3049.xml"/><Relationship Id="rId614" Type="http://schemas.openxmlformats.org/officeDocument/2006/relationships/image" Target="../media/image2799.png"/><Relationship Id="rId656" Type="http://schemas.openxmlformats.org/officeDocument/2006/relationships/customXml" Target="../ink/ink3154.xml"/><Relationship Id="rId211" Type="http://schemas.openxmlformats.org/officeDocument/2006/relationships/customXml" Target="../ink/ink2930.xml"/><Relationship Id="rId253" Type="http://schemas.openxmlformats.org/officeDocument/2006/relationships/customXml" Target="../ink/ink2951.xml"/><Relationship Id="rId295" Type="http://schemas.openxmlformats.org/officeDocument/2006/relationships/customXml" Target="../ink/ink2972.xml"/><Relationship Id="rId309" Type="http://schemas.openxmlformats.org/officeDocument/2006/relationships/customXml" Target="../ink/ink2979.xml"/><Relationship Id="rId460" Type="http://schemas.openxmlformats.org/officeDocument/2006/relationships/image" Target="../media/image2724.png"/><Relationship Id="rId516" Type="http://schemas.openxmlformats.org/officeDocument/2006/relationships/customXml" Target="../ink/ink3083.xml"/><Relationship Id="rId698" Type="http://schemas.openxmlformats.org/officeDocument/2006/relationships/customXml" Target="../ink/ink3175.xml"/><Relationship Id="rId48" Type="http://schemas.openxmlformats.org/officeDocument/2006/relationships/customXml" Target="../ink/ink2848.xml"/><Relationship Id="rId113" Type="http://schemas.openxmlformats.org/officeDocument/2006/relationships/customXml" Target="../ink/ink2881.xml"/><Relationship Id="rId320" Type="http://schemas.openxmlformats.org/officeDocument/2006/relationships/image" Target="../media/image2654.png"/><Relationship Id="rId558" Type="http://schemas.openxmlformats.org/officeDocument/2006/relationships/customXml" Target="../ink/ink3104.xml"/><Relationship Id="rId723" Type="http://schemas.openxmlformats.org/officeDocument/2006/relationships/image" Target="../media/image2853.png"/><Relationship Id="rId765" Type="http://schemas.openxmlformats.org/officeDocument/2006/relationships/customXml" Target="../ink/ink3209.xml"/><Relationship Id="rId155" Type="http://schemas.openxmlformats.org/officeDocument/2006/relationships/customXml" Target="../ink/ink2902.xml"/><Relationship Id="rId197" Type="http://schemas.openxmlformats.org/officeDocument/2006/relationships/customXml" Target="../ink/ink2923.xml"/><Relationship Id="rId362" Type="http://schemas.openxmlformats.org/officeDocument/2006/relationships/image" Target="../media/image2675.png"/><Relationship Id="rId418" Type="http://schemas.openxmlformats.org/officeDocument/2006/relationships/image" Target="../media/image2703.png"/><Relationship Id="rId625" Type="http://schemas.openxmlformats.org/officeDocument/2006/relationships/customXml" Target="../ink/ink3138.xml"/><Relationship Id="rId222" Type="http://schemas.openxmlformats.org/officeDocument/2006/relationships/image" Target="../media/image2605.png"/><Relationship Id="rId264" Type="http://schemas.openxmlformats.org/officeDocument/2006/relationships/image" Target="../media/image2626.png"/><Relationship Id="rId471" Type="http://schemas.openxmlformats.org/officeDocument/2006/relationships/customXml" Target="../ink/ink3060.xml"/><Relationship Id="rId667" Type="http://schemas.openxmlformats.org/officeDocument/2006/relationships/image" Target="../media/image2825.png"/><Relationship Id="rId17" Type="http://schemas.openxmlformats.org/officeDocument/2006/relationships/image" Target="../media/image2461.png"/><Relationship Id="rId59" Type="http://schemas.openxmlformats.org/officeDocument/2006/relationships/image" Target="../media/image2482.png"/><Relationship Id="rId124" Type="http://schemas.openxmlformats.org/officeDocument/2006/relationships/image" Target="../media/image2557.png"/><Relationship Id="rId527" Type="http://schemas.openxmlformats.org/officeDocument/2006/relationships/image" Target="../media/image2756.png"/><Relationship Id="rId569" Type="http://schemas.openxmlformats.org/officeDocument/2006/relationships/image" Target="../media/image2777.png"/><Relationship Id="rId734" Type="http://schemas.openxmlformats.org/officeDocument/2006/relationships/customXml" Target="../ink/ink3193.xml"/><Relationship Id="rId776" Type="http://schemas.openxmlformats.org/officeDocument/2006/relationships/image" Target="../media/image2878.png"/><Relationship Id="rId70" Type="http://schemas.openxmlformats.org/officeDocument/2006/relationships/customXml" Target="../ink/ink2859.xml"/><Relationship Id="rId166" Type="http://schemas.openxmlformats.org/officeDocument/2006/relationships/image" Target="../media/image2578.png"/><Relationship Id="rId331" Type="http://schemas.openxmlformats.org/officeDocument/2006/relationships/customXml" Target="../ink/ink2990.xml"/><Relationship Id="rId373" Type="http://schemas.openxmlformats.org/officeDocument/2006/relationships/customXml" Target="../ink/ink3011.xml"/><Relationship Id="rId429" Type="http://schemas.openxmlformats.org/officeDocument/2006/relationships/customXml" Target="../ink/ink3039.xml"/><Relationship Id="rId580" Type="http://schemas.openxmlformats.org/officeDocument/2006/relationships/customXml" Target="../ink/ink3115.xml"/><Relationship Id="rId636" Type="http://schemas.openxmlformats.org/officeDocument/2006/relationships/image" Target="../media/image2810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941.xml"/><Relationship Id="rId440" Type="http://schemas.openxmlformats.org/officeDocument/2006/relationships/image" Target="../media/image2714.png"/><Relationship Id="rId678" Type="http://schemas.openxmlformats.org/officeDocument/2006/relationships/customXml" Target="../ink/ink3165.xml"/><Relationship Id="rId28" Type="http://schemas.openxmlformats.org/officeDocument/2006/relationships/customXml" Target="../ink/ink2838.xml"/><Relationship Id="rId275" Type="http://schemas.openxmlformats.org/officeDocument/2006/relationships/customXml" Target="../ink/ink2962.xml"/><Relationship Id="rId300" Type="http://schemas.openxmlformats.org/officeDocument/2006/relationships/image" Target="../media/image2644.png"/><Relationship Id="rId482" Type="http://schemas.openxmlformats.org/officeDocument/2006/relationships/image" Target="../media/image2734.png"/><Relationship Id="rId538" Type="http://schemas.openxmlformats.org/officeDocument/2006/relationships/customXml" Target="../ink/ink3094.xml"/><Relationship Id="rId703" Type="http://schemas.openxmlformats.org/officeDocument/2006/relationships/image" Target="../media/image2843.png"/><Relationship Id="rId745" Type="http://schemas.openxmlformats.org/officeDocument/2006/relationships/image" Target="../media/image2864.png"/><Relationship Id="rId81" Type="http://schemas.openxmlformats.org/officeDocument/2006/relationships/image" Target="../media/image2493.png"/><Relationship Id="rId135" Type="http://schemas.openxmlformats.org/officeDocument/2006/relationships/customXml" Target="../ink/ink2892.xml"/><Relationship Id="rId177" Type="http://schemas.openxmlformats.org/officeDocument/2006/relationships/customXml" Target="../ink/ink2913.xml"/><Relationship Id="rId342" Type="http://schemas.openxmlformats.org/officeDocument/2006/relationships/image" Target="../media/image2665.png"/><Relationship Id="rId384" Type="http://schemas.openxmlformats.org/officeDocument/2006/relationships/image" Target="../media/image2686.png"/><Relationship Id="rId591" Type="http://schemas.openxmlformats.org/officeDocument/2006/relationships/image" Target="../media/image2788.png"/><Relationship Id="rId605" Type="http://schemas.openxmlformats.org/officeDocument/2006/relationships/customXml" Target="../ink/ink3128.xml"/><Relationship Id="rId787" Type="http://schemas.openxmlformats.org/officeDocument/2006/relationships/customXml" Target="../ink/ink3220.xml"/><Relationship Id="rId202" Type="http://schemas.openxmlformats.org/officeDocument/2006/relationships/image" Target="../media/image2595.png"/><Relationship Id="rId244" Type="http://schemas.openxmlformats.org/officeDocument/2006/relationships/image" Target="../media/image2616.png"/><Relationship Id="rId647" Type="http://schemas.openxmlformats.org/officeDocument/2006/relationships/customXml" Target="../ink/ink3149.xml"/><Relationship Id="rId689" Type="http://schemas.openxmlformats.org/officeDocument/2006/relationships/image" Target="../media/image2836.png"/><Relationship Id="rId39" Type="http://schemas.openxmlformats.org/officeDocument/2006/relationships/image" Target="../media/image2472.png"/><Relationship Id="rId286" Type="http://schemas.openxmlformats.org/officeDocument/2006/relationships/image" Target="../media/image2637.png"/><Relationship Id="rId451" Type="http://schemas.openxmlformats.org/officeDocument/2006/relationships/customXml" Target="../ink/ink3050.xml"/><Relationship Id="rId493" Type="http://schemas.openxmlformats.org/officeDocument/2006/relationships/customXml" Target="../ink/ink3071.xml"/><Relationship Id="rId507" Type="http://schemas.openxmlformats.org/officeDocument/2006/relationships/image" Target="../media/image2746.png"/><Relationship Id="rId549" Type="http://schemas.openxmlformats.org/officeDocument/2006/relationships/image" Target="../media/image2767.png"/><Relationship Id="rId714" Type="http://schemas.openxmlformats.org/officeDocument/2006/relationships/customXml" Target="../ink/ink3183.xml"/><Relationship Id="rId756" Type="http://schemas.openxmlformats.org/officeDocument/2006/relationships/customXml" Target="../ink/ink3204.xml"/><Relationship Id="rId50" Type="http://schemas.openxmlformats.org/officeDocument/2006/relationships/customXml" Target="../ink/ink2849.xml"/><Relationship Id="rId104" Type="http://schemas.openxmlformats.org/officeDocument/2006/relationships/image" Target="../media/image2504.png"/><Relationship Id="rId146" Type="http://schemas.openxmlformats.org/officeDocument/2006/relationships/image" Target="../media/image2568.png"/><Relationship Id="rId188" Type="http://schemas.openxmlformats.org/officeDocument/2006/relationships/image" Target="../media/image2589.png"/><Relationship Id="rId311" Type="http://schemas.openxmlformats.org/officeDocument/2006/relationships/customXml" Target="../ink/ink2980.xml"/><Relationship Id="rId353" Type="http://schemas.openxmlformats.org/officeDocument/2006/relationships/customXml" Target="../ink/ink3001.xml"/><Relationship Id="rId395" Type="http://schemas.openxmlformats.org/officeDocument/2006/relationships/customXml" Target="../ink/ink3022.xml"/><Relationship Id="rId409" Type="http://schemas.openxmlformats.org/officeDocument/2006/relationships/customXml" Target="../ink/ink3029.xml"/><Relationship Id="rId560" Type="http://schemas.openxmlformats.org/officeDocument/2006/relationships/customXml" Target="../ink/ink3105.xml"/><Relationship Id="rId92" Type="http://schemas.openxmlformats.org/officeDocument/2006/relationships/customXml" Target="../ink/ink2870.xml"/><Relationship Id="rId213" Type="http://schemas.openxmlformats.org/officeDocument/2006/relationships/customXml" Target="../ink/ink2931.xml"/><Relationship Id="rId420" Type="http://schemas.openxmlformats.org/officeDocument/2006/relationships/image" Target="../media/image2704.png"/><Relationship Id="rId616" Type="http://schemas.openxmlformats.org/officeDocument/2006/relationships/image" Target="../media/image2800.png"/><Relationship Id="rId658" Type="http://schemas.openxmlformats.org/officeDocument/2006/relationships/customXml" Target="../ink/ink3155.xml"/><Relationship Id="rId255" Type="http://schemas.openxmlformats.org/officeDocument/2006/relationships/customXml" Target="../ink/ink2952.xml"/><Relationship Id="rId297" Type="http://schemas.openxmlformats.org/officeDocument/2006/relationships/customXml" Target="../ink/ink2973.xml"/><Relationship Id="rId462" Type="http://schemas.openxmlformats.org/officeDocument/2006/relationships/image" Target="../media/image2725.png"/><Relationship Id="rId518" Type="http://schemas.openxmlformats.org/officeDocument/2006/relationships/customXml" Target="../ink/ink3084.xml"/><Relationship Id="rId725" Type="http://schemas.openxmlformats.org/officeDocument/2006/relationships/image" Target="../media/image2854.png"/><Relationship Id="rId115" Type="http://schemas.openxmlformats.org/officeDocument/2006/relationships/customXml" Target="../ink/ink2882.xml"/><Relationship Id="rId157" Type="http://schemas.openxmlformats.org/officeDocument/2006/relationships/customXml" Target="../ink/ink2903.xml"/><Relationship Id="rId322" Type="http://schemas.openxmlformats.org/officeDocument/2006/relationships/image" Target="../media/image2655.png"/><Relationship Id="rId364" Type="http://schemas.openxmlformats.org/officeDocument/2006/relationships/image" Target="../media/image2676.png"/><Relationship Id="rId767" Type="http://schemas.openxmlformats.org/officeDocument/2006/relationships/customXml" Target="../ink/ink3210.xml"/><Relationship Id="rId61" Type="http://schemas.openxmlformats.org/officeDocument/2006/relationships/image" Target="../media/image2483.png"/><Relationship Id="rId199" Type="http://schemas.openxmlformats.org/officeDocument/2006/relationships/customXml" Target="../ink/ink2924.xml"/><Relationship Id="rId571" Type="http://schemas.openxmlformats.org/officeDocument/2006/relationships/image" Target="../media/image2778.png"/><Relationship Id="rId627" Type="http://schemas.openxmlformats.org/officeDocument/2006/relationships/customXml" Target="../ink/ink3139.xml"/><Relationship Id="rId669" Type="http://schemas.openxmlformats.org/officeDocument/2006/relationships/image" Target="../media/image2826.png"/><Relationship Id="rId19" Type="http://schemas.openxmlformats.org/officeDocument/2006/relationships/image" Target="../media/image2462.png"/><Relationship Id="rId224" Type="http://schemas.openxmlformats.org/officeDocument/2006/relationships/image" Target="../media/image2606.png"/><Relationship Id="rId266" Type="http://schemas.openxmlformats.org/officeDocument/2006/relationships/image" Target="../media/image2627.png"/><Relationship Id="rId431" Type="http://schemas.openxmlformats.org/officeDocument/2006/relationships/customXml" Target="../ink/ink3040.xml"/><Relationship Id="rId473" Type="http://schemas.openxmlformats.org/officeDocument/2006/relationships/customXml" Target="../ink/ink3061.xml"/><Relationship Id="rId529" Type="http://schemas.openxmlformats.org/officeDocument/2006/relationships/image" Target="../media/image2757.png"/><Relationship Id="rId680" Type="http://schemas.openxmlformats.org/officeDocument/2006/relationships/customXml" Target="../ink/ink3166.xml"/><Relationship Id="rId736" Type="http://schemas.openxmlformats.org/officeDocument/2006/relationships/customXml" Target="../ink/ink3194.xml"/><Relationship Id="rId30" Type="http://schemas.openxmlformats.org/officeDocument/2006/relationships/customXml" Target="../ink/ink2839.xml"/><Relationship Id="rId126" Type="http://schemas.openxmlformats.org/officeDocument/2006/relationships/image" Target="../media/image2558.png"/><Relationship Id="rId168" Type="http://schemas.openxmlformats.org/officeDocument/2006/relationships/image" Target="../media/image2579.png"/><Relationship Id="rId333" Type="http://schemas.openxmlformats.org/officeDocument/2006/relationships/customXml" Target="../ink/ink2991.xml"/><Relationship Id="rId540" Type="http://schemas.openxmlformats.org/officeDocument/2006/relationships/customXml" Target="../ink/ink3095.xml"/><Relationship Id="rId778" Type="http://schemas.openxmlformats.org/officeDocument/2006/relationships/image" Target="../media/image2879.png"/><Relationship Id="rId72" Type="http://schemas.openxmlformats.org/officeDocument/2006/relationships/customXml" Target="../ink/ink2860.xml"/><Relationship Id="rId375" Type="http://schemas.openxmlformats.org/officeDocument/2006/relationships/customXml" Target="../ink/ink3012.xml"/><Relationship Id="rId582" Type="http://schemas.openxmlformats.org/officeDocument/2006/relationships/customXml" Target="../ink/ink3116.xml"/><Relationship Id="rId638" Type="http://schemas.openxmlformats.org/officeDocument/2006/relationships/image" Target="../media/image2811.png"/><Relationship Id="rId3" Type="http://schemas.openxmlformats.org/officeDocument/2006/relationships/image" Target="../media/image2454.png"/><Relationship Id="rId235" Type="http://schemas.openxmlformats.org/officeDocument/2006/relationships/customXml" Target="../ink/ink2942.xml"/><Relationship Id="rId277" Type="http://schemas.openxmlformats.org/officeDocument/2006/relationships/customXml" Target="../ink/ink2963.xml"/><Relationship Id="rId400" Type="http://schemas.openxmlformats.org/officeDocument/2006/relationships/image" Target="../media/image2694.png"/><Relationship Id="rId442" Type="http://schemas.openxmlformats.org/officeDocument/2006/relationships/image" Target="../media/image2715.png"/><Relationship Id="rId484" Type="http://schemas.openxmlformats.org/officeDocument/2006/relationships/image" Target="../media/image2735.png"/><Relationship Id="rId705" Type="http://schemas.openxmlformats.org/officeDocument/2006/relationships/image" Target="../media/image2844.png"/><Relationship Id="rId137" Type="http://schemas.openxmlformats.org/officeDocument/2006/relationships/customXml" Target="../ink/ink2893.xml"/><Relationship Id="rId302" Type="http://schemas.openxmlformats.org/officeDocument/2006/relationships/image" Target="../media/image2645.png"/><Relationship Id="rId344" Type="http://schemas.openxmlformats.org/officeDocument/2006/relationships/image" Target="../media/image2666.png"/><Relationship Id="rId691" Type="http://schemas.openxmlformats.org/officeDocument/2006/relationships/image" Target="../media/image2837.png"/><Relationship Id="rId747" Type="http://schemas.openxmlformats.org/officeDocument/2006/relationships/image" Target="../media/image2865.png"/><Relationship Id="rId789" Type="http://schemas.openxmlformats.org/officeDocument/2006/relationships/customXml" Target="../ink/ink3221.xml"/><Relationship Id="rId41" Type="http://schemas.openxmlformats.org/officeDocument/2006/relationships/image" Target="../media/image2473.png"/><Relationship Id="rId83" Type="http://schemas.openxmlformats.org/officeDocument/2006/relationships/image" Target="../media/image2494.png"/><Relationship Id="rId179" Type="http://schemas.openxmlformats.org/officeDocument/2006/relationships/customXml" Target="../ink/ink2914.xml"/><Relationship Id="rId386" Type="http://schemas.openxmlformats.org/officeDocument/2006/relationships/image" Target="../media/image2687.png"/><Relationship Id="rId551" Type="http://schemas.openxmlformats.org/officeDocument/2006/relationships/image" Target="../media/image2768.png"/><Relationship Id="rId593" Type="http://schemas.openxmlformats.org/officeDocument/2006/relationships/image" Target="../media/image2789.png"/><Relationship Id="rId607" Type="http://schemas.openxmlformats.org/officeDocument/2006/relationships/customXml" Target="../ink/ink3129.xml"/><Relationship Id="rId649" Type="http://schemas.openxmlformats.org/officeDocument/2006/relationships/customXml" Target="../ink/ink3150.xml"/><Relationship Id="rId190" Type="http://schemas.openxmlformats.org/officeDocument/2006/relationships/image" Target="../media/image2590.png"/><Relationship Id="rId204" Type="http://schemas.openxmlformats.org/officeDocument/2006/relationships/image" Target="../media/image2596.png"/><Relationship Id="rId246" Type="http://schemas.openxmlformats.org/officeDocument/2006/relationships/image" Target="../media/image2617.png"/><Relationship Id="rId288" Type="http://schemas.openxmlformats.org/officeDocument/2006/relationships/image" Target="../media/image2638.png"/><Relationship Id="rId411" Type="http://schemas.openxmlformats.org/officeDocument/2006/relationships/customXml" Target="../ink/ink3030.xml"/><Relationship Id="rId453" Type="http://schemas.openxmlformats.org/officeDocument/2006/relationships/customXml" Target="../ink/ink3051.xml"/><Relationship Id="rId509" Type="http://schemas.openxmlformats.org/officeDocument/2006/relationships/image" Target="../media/image2747.png"/><Relationship Id="rId660" Type="http://schemas.openxmlformats.org/officeDocument/2006/relationships/customXml" Target="../ink/ink3156.xml"/><Relationship Id="rId106" Type="http://schemas.openxmlformats.org/officeDocument/2006/relationships/image" Target="../media/image2505.png"/><Relationship Id="rId313" Type="http://schemas.openxmlformats.org/officeDocument/2006/relationships/customXml" Target="../ink/ink2981.xml"/><Relationship Id="rId495" Type="http://schemas.openxmlformats.org/officeDocument/2006/relationships/image" Target="../media/image2740.png"/><Relationship Id="rId716" Type="http://schemas.openxmlformats.org/officeDocument/2006/relationships/customXml" Target="../ink/ink3184.xml"/><Relationship Id="rId758" Type="http://schemas.openxmlformats.org/officeDocument/2006/relationships/customXml" Target="../ink/ink3205.xml"/><Relationship Id="rId10" Type="http://schemas.openxmlformats.org/officeDocument/2006/relationships/customXml" Target="../ink/ink2829.xml"/><Relationship Id="rId52" Type="http://schemas.openxmlformats.org/officeDocument/2006/relationships/customXml" Target="../ink/ink2850.xml"/><Relationship Id="rId94" Type="http://schemas.openxmlformats.org/officeDocument/2006/relationships/customXml" Target="../ink/ink2871.xml"/><Relationship Id="rId148" Type="http://schemas.openxmlformats.org/officeDocument/2006/relationships/image" Target="../media/image2569.png"/><Relationship Id="rId355" Type="http://schemas.openxmlformats.org/officeDocument/2006/relationships/customXml" Target="../ink/ink3002.xml"/><Relationship Id="rId397" Type="http://schemas.openxmlformats.org/officeDocument/2006/relationships/customXml" Target="../ink/ink3023.xml"/><Relationship Id="rId520" Type="http://schemas.openxmlformats.org/officeDocument/2006/relationships/customXml" Target="../ink/ink3085.xml"/><Relationship Id="rId562" Type="http://schemas.openxmlformats.org/officeDocument/2006/relationships/customXml" Target="../ink/ink3106.xml"/><Relationship Id="rId618" Type="http://schemas.openxmlformats.org/officeDocument/2006/relationships/image" Target="../media/image2801.png"/><Relationship Id="rId215" Type="http://schemas.openxmlformats.org/officeDocument/2006/relationships/customXml" Target="../ink/ink2932.xml"/><Relationship Id="rId257" Type="http://schemas.openxmlformats.org/officeDocument/2006/relationships/customXml" Target="../ink/ink2953.xml"/><Relationship Id="rId422" Type="http://schemas.openxmlformats.org/officeDocument/2006/relationships/image" Target="../media/image2705.png"/><Relationship Id="rId464" Type="http://schemas.openxmlformats.org/officeDocument/2006/relationships/image" Target="../media/image2726.png"/><Relationship Id="rId299" Type="http://schemas.openxmlformats.org/officeDocument/2006/relationships/customXml" Target="../ink/ink2974.xml"/><Relationship Id="rId727" Type="http://schemas.openxmlformats.org/officeDocument/2006/relationships/image" Target="../media/image2855.png"/><Relationship Id="rId63" Type="http://schemas.openxmlformats.org/officeDocument/2006/relationships/image" Target="../media/image2484.png"/><Relationship Id="rId159" Type="http://schemas.openxmlformats.org/officeDocument/2006/relationships/customXml" Target="../ink/ink2904.xml"/><Relationship Id="rId366" Type="http://schemas.openxmlformats.org/officeDocument/2006/relationships/image" Target="../media/image2677.png"/><Relationship Id="rId573" Type="http://schemas.openxmlformats.org/officeDocument/2006/relationships/image" Target="../media/image2779.png"/><Relationship Id="rId780" Type="http://schemas.openxmlformats.org/officeDocument/2006/relationships/image" Target="../media/image2880.png"/><Relationship Id="rId226" Type="http://schemas.openxmlformats.org/officeDocument/2006/relationships/image" Target="../media/image2607.png"/><Relationship Id="rId433" Type="http://schemas.openxmlformats.org/officeDocument/2006/relationships/customXml" Target="../ink/ink3041.xml"/><Relationship Id="rId640" Type="http://schemas.openxmlformats.org/officeDocument/2006/relationships/image" Target="../media/image2812.png"/><Relationship Id="rId738" Type="http://schemas.openxmlformats.org/officeDocument/2006/relationships/customXml" Target="../ink/ink3195.xml"/><Relationship Id="rId74" Type="http://schemas.openxmlformats.org/officeDocument/2006/relationships/customXml" Target="../ink/ink2861.xml"/><Relationship Id="rId377" Type="http://schemas.openxmlformats.org/officeDocument/2006/relationships/customXml" Target="../ink/ink3013.xml"/><Relationship Id="rId500" Type="http://schemas.openxmlformats.org/officeDocument/2006/relationships/customXml" Target="../ink/ink3075.xml"/><Relationship Id="rId584" Type="http://schemas.openxmlformats.org/officeDocument/2006/relationships/customXml" Target="../ink/ink3117.xml"/><Relationship Id="rId5" Type="http://schemas.openxmlformats.org/officeDocument/2006/relationships/image" Target="../media/image2455.png"/><Relationship Id="rId237" Type="http://schemas.openxmlformats.org/officeDocument/2006/relationships/customXml" Target="../ink/ink2943.xml"/><Relationship Id="rId444" Type="http://schemas.openxmlformats.org/officeDocument/2006/relationships/image" Target="../media/image2716.png"/><Relationship Id="rId651" Type="http://schemas.openxmlformats.org/officeDocument/2006/relationships/customXml" Target="../ink/ink3151.xml"/><Relationship Id="rId749" Type="http://schemas.openxmlformats.org/officeDocument/2006/relationships/image" Target="../media/image2866.png"/><Relationship Id="rId290" Type="http://schemas.openxmlformats.org/officeDocument/2006/relationships/image" Target="../media/image2639.png"/><Relationship Id="rId304" Type="http://schemas.openxmlformats.org/officeDocument/2006/relationships/image" Target="../media/image2646.png"/><Relationship Id="rId388" Type="http://schemas.openxmlformats.org/officeDocument/2006/relationships/image" Target="../media/image2688.png"/><Relationship Id="rId511" Type="http://schemas.openxmlformats.org/officeDocument/2006/relationships/image" Target="../media/image2748.png"/><Relationship Id="rId609" Type="http://schemas.openxmlformats.org/officeDocument/2006/relationships/customXml" Target="../ink/ink3130.xml"/><Relationship Id="rId85" Type="http://schemas.openxmlformats.org/officeDocument/2006/relationships/image" Target="../media/image2495.png"/><Relationship Id="rId150" Type="http://schemas.openxmlformats.org/officeDocument/2006/relationships/image" Target="../media/image2570.png"/><Relationship Id="rId595" Type="http://schemas.openxmlformats.org/officeDocument/2006/relationships/image" Target="../media/image2790.png"/><Relationship Id="rId248" Type="http://schemas.openxmlformats.org/officeDocument/2006/relationships/image" Target="../media/image2618.png"/><Relationship Id="rId455" Type="http://schemas.openxmlformats.org/officeDocument/2006/relationships/customXml" Target="../ink/ink3052.xml"/><Relationship Id="rId662" Type="http://schemas.openxmlformats.org/officeDocument/2006/relationships/customXml" Target="../ink/ink3157.xml"/><Relationship Id="rId12" Type="http://schemas.openxmlformats.org/officeDocument/2006/relationships/customXml" Target="../ink/ink2830.xml"/><Relationship Id="rId108" Type="http://schemas.openxmlformats.org/officeDocument/2006/relationships/image" Target="../media/image2506.png"/><Relationship Id="rId315" Type="http://schemas.openxmlformats.org/officeDocument/2006/relationships/customXml" Target="../ink/ink2982.xml"/><Relationship Id="rId522" Type="http://schemas.openxmlformats.org/officeDocument/2006/relationships/customXml" Target="../ink/ink3086.xml"/><Relationship Id="rId96" Type="http://schemas.openxmlformats.org/officeDocument/2006/relationships/customXml" Target="../ink/ink2872.xml"/><Relationship Id="rId161" Type="http://schemas.openxmlformats.org/officeDocument/2006/relationships/customXml" Target="../ink/ink2905.xml"/><Relationship Id="rId399" Type="http://schemas.openxmlformats.org/officeDocument/2006/relationships/customXml" Target="../ink/ink3024.xml"/><Relationship Id="rId259" Type="http://schemas.openxmlformats.org/officeDocument/2006/relationships/customXml" Target="../ink/ink2954.xml"/><Relationship Id="rId466" Type="http://schemas.openxmlformats.org/officeDocument/2006/relationships/image" Target="../media/image2727.png"/><Relationship Id="rId673" Type="http://schemas.openxmlformats.org/officeDocument/2006/relationships/image" Target="../media/image2828.png"/><Relationship Id="rId23" Type="http://schemas.openxmlformats.org/officeDocument/2006/relationships/image" Target="../media/image2464.png"/><Relationship Id="rId119" Type="http://schemas.openxmlformats.org/officeDocument/2006/relationships/customXml" Target="../ink/ink2884.xml"/><Relationship Id="rId326" Type="http://schemas.openxmlformats.org/officeDocument/2006/relationships/image" Target="../media/image2657.png"/><Relationship Id="rId533" Type="http://schemas.openxmlformats.org/officeDocument/2006/relationships/image" Target="../media/image2759.png"/><Relationship Id="rId740" Type="http://schemas.openxmlformats.org/officeDocument/2006/relationships/customXml" Target="../ink/ink3196.xml"/><Relationship Id="rId172" Type="http://schemas.openxmlformats.org/officeDocument/2006/relationships/image" Target="../media/image2581.png"/><Relationship Id="rId477" Type="http://schemas.openxmlformats.org/officeDocument/2006/relationships/customXml" Target="../ink/ink3063.xml"/><Relationship Id="rId600" Type="http://schemas.openxmlformats.org/officeDocument/2006/relationships/customXml" Target="../ink/ink3125.xml"/><Relationship Id="rId684" Type="http://schemas.openxmlformats.org/officeDocument/2006/relationships/customXml" Target="../ink/ink3168.xml"/><Relationship Id="rId337" Type="http://schemas.openxmlformats.org/officeDocument/2006/relationships/customXml" Target="../ink/ink2993.xml"/><Relationship Id="rId34" Type="http://schemas.openxmlformats.org/officeDocument/2006/relationships/customXml" Target="../ink/ink2841.xml"/><Relationship Id="rId544" Type="http://schemas.openxmlformats.org/officeDocument/2006/relationships/customXml" Target="../ink/ink3097.xml"/><Relationship Id="rId751" Type="http://schemas.openxmlformats.org/officeDocument/2006/relationships/image" Target="../media/image2867.png"/><Relationship Id="rId183" Type="http://schemas.openxmlformats.org/officeDocument/2006/relationships/customXml" Target="../ink/ink2916.xml"/><Relationship Id="rId390" Type="http://schemas.openxmlformats.org/officeDocument/2006/relationships/image" Target="../media/image2689.png"/><Relationship Id="rId404" Type="http://schemas.openxmlformats.org/officeDocument/2006/relationships/image" Target="../media/image2696.png"/><Relationship Id="rId611" Type="http://schemas.openxmlformats.org/officeDocument/2006/relationships/customXml" Target="../ink/ink3131.xml"/><Relationship Id="rId250" Type="http://schemas.openxmlformats.org/officeDocument/2006/relationships/image" Target="../media/image2619.png"/><Relationship Id="rId488" Type="http://schemas.openxmlformats.org/officeDocument/2006/relationships/image" Target="../media/image2737.png"/><Relationship Id="rId695" Type="http://schemas.openxmlformats.org/officeDocument/2006/relationships/image" Target="../media/image2839.png"/><Relationship Id="rId709" Type="http://schemas.openxmlformats.org/officeDocument/2006/relationships/image" Target="../media/image2846.png"/><Relationship Id="rId45" Type="http://schemas.openxmlformats.org/officeDocument/2006/relationships/image" Target="../media/image2475.png"/><Relationship Id="rId110" Type="http://schemas.openxmlformats.org/officeDocument/2006/relationships/image" Target="../media/image2507.png"/><Relationship Id="rId348" Type="http://schemas.openxmlformats.org/officeDocument/2006/relationships/image" Target="../media/image2668.png"/><Relationship Id="rId555" Type="http://schemas.openxmlformats.org/officeDocument/2006/relationships/image" Target="../media/image2770.png"/><Relationship Id="rId762" Type="http://schemas.openxmlformats.org/officeDocument/2006/relationships/customXml" Target="../ink/ink3207.xml"/><Relationship Id="rId194" Type="http://schemas.openxmlformats.org/officeDocument/2006/relationships/image" Target="../media/image2592.png"/><Relationship Id="rId208" Type="http://schemas.openxmlformats.org/officeDocument/2006/relationships/image" Target="../media/image2598.png"/><Relationship Id="rId415" Type="http://schemas.openxmlformats.org/officeDocument/2006/relationships/customXml" Target="../ink/ink3032.xml"/><Relationship Id="rId622" Type="http://schemas.openxmlformats.org/officeDocument/2006/relationships/image" Target="../media/image2803.png"/><Relationship Id="rId261" Type="http://schemas.openxmlformats.org/officeDocument/2006/relationships/customXml" Target="../ink/ink2955.xml"/><Relationship Id="rId499" Type="http://schemas.openxmlformats.org/officeDocument/2006/relationships/image" Target="../media/image2742.png"/><Relationship Id="rId56" Type="http://schemas.openxmlformats.org/officeDocument/2006/relationships/customXml" Target="../ink/ink2852.xml"/><Relationship Id="rId359" Type="http://schemas.openxmlformats.org/officeDocument/2006/relationships/customXml" Target="../ink/ink3004.xml"/><Relationship Id="rId566" Type="http://schemas.openxmlformats.org/officeDocument/2006/relationships/customXml" Target="../ink/ink3108.xml"/><Relationship Id="rId773" Type="http://schemas.openxmlformats.org/officeDocument/2006/relationships/customXml" Target="../ink/ink3213.xml"/><Relationship Id="rId121" Type="http://schemas.openxmlformats.org/officeDocument/2006/relationships/customXml" Target="../ink/ink2885.xml"/><Relationship Id="rId219" Type="http://schemas.openxmlformats.org/officeDocument/2006/relationships/customXml" Target="../ink/ink2934.xml"/><Relationship Id="rId426" Type="http://schemas.openxmlformats.org/officeDocument/2006/relationships/image" Target="../media/image2707.png"/><Relationship Id="rId633" Type="http://schemas.openxmlformats.org/officeDocument/2006/relationships/customXml" Target="../ink/ink3142.xml"/><Relationship Id="rId67" Type="http://schemas.openxmlformats.org/officeDocument/2006/relationships/image" Target="../media/image2486.png"/><Relationship Id="rId272" Type="http://schemas.openxmlformats.org/officeDocument/2006/relationships/image" Target="../media/image2630.png"/><Relationship Id="rId577" Type="http://schemas.openxmlformats.org/officeDocument/2006/relationships/image" Target="../media/image2781.png"/><Relationship Id="rId700" Type="http://schemas.openxmlformats.org/officeDocument/2006/relationships/customXml" Target="../ink/ink3176.xml"/><Relationship Id="rId132" Type="http://schemas.openxmlformats.org/officeDocument/2006/relationships/image" Target="../media/image2561.png"/><Relationship Id="rId784" Type="http://schemas.openxmlformats.org/officeDocument/2006/relationships/image" Target="../media/image2882.png"/><Relationship Id="rId437" Type="http://schemas.openxmlformats.org/officeDocument/2006/relationships/customXml" Target="../ink/ink3043.xml"/><Relationship Id="rId644" Type="http://schemas.openxmlformats.org/officeDocument/2006/relationships/image" Target="../media/image2814.png"/><Relationship Id="rId283" Type="http://schemas.openxmlformats.org/officeDocument/2006/relationships/customXml" Target="../ink/ink2966.xml"/><Relationship Id="rId490" Type="http://schemas.openxmlformats.org/officeDocument/2006/relationships/image" Target="../media/image2738.png"/><Relationship Id="rId504" Type="http://schemas.openxmlformats.org/officeDocument/2006/relationships/customXml" Target="../ink/ink3077.xml"/><Relationship Id="rId711" Type="http://schemas.openxmlformats.org/officeDocument/2006/relationships/image" Target="../media/image2847.png"/><Relationship Id="rId78" Type="http://schemas.openxmlformats.org/officeDocument/2006/relationships/customXml" Target="../ink/ink2863.xml"/><Relationship Id="rId143" Type="http://schemas.openxmlformats.org/officeDocument/2006/relationships/customXml" Target="../ink/ink2896.xml"/><Relationship Id="rId350" Type="http://schemas.openxmlformats.org/officeDocument/2006/relationships/image" Target="../media/image2669.png"/><Relationship Id="rId588" Type="http://schemas.openxmlformats.org/officeDocument/2006/relationships/customXml" Target="../ink/ink3119.xml"/><Relationship Id="rId9" Type="http://schemas.openxmlformats.org/officeDocument/2006/relationships/image" Target="../media/image2457.png"/><Relationship Id="rId210" Type="http://schemas.openxmlformats.org/officeDocument/2006/relationships/image" Target="../media/image2599.png"/><Relationship Id="rId448" Type="http://schemas.openxmlformats.org/officeDocument/2006/relationships/image" Target="../media/image2718.png"/><Relationship Id="rId655" Type="http://schemas.openxmlformats.org/officeDocument/2006/relationships/image" Target="../media/image2819.png"/><Relationship Id="rId294" Type="http://schemas.openxmlformats.org/officeDocument/2006/relationships/image" Target="../media/image2641.png"/><Relationship Id="rId308" Type="http://schemas.openxmlformats.org/officeDocument/2006/relationships/image" Target="../media/image2648.png"/><Relationship Id="rId515" Type="http://schemas.openxmlformats.org/officeDocument/2006/relationships/image" Target="../media/image2750.png"/><Relationship Id="rId722" Type="http://schemas.openxmlformats.org/officeDocument/2006/relationships/customXml" Target="../ink/ink3187.xml"/><Relationship Id="rId89" Type="http://schemas.openxmlformats.org/officeDocument/2006/relationships/image" Target="../media/image2497.png"/><Relationship Id="rId154" Type="http://schemas.openxmlformats.org/officeDocument/2006/relationships/image" Target="../media/image2572.png"/><Relationship Id="rId361" Type="http://schemas.openxmlformats.org/officeDocument/2006/relationships/customXml" Target="../ink/ink3005.xml"/><Relationship Id="rId599" Type="http://schemas.openxmlformats.org/officeDocument/2006/relationships/image" Target="../media/image2792.png"/><Relationship Id="rId459" Type="http://schemas.openxmlformats.org/officeDocument/2006/relationships/customXml" Target="../ink/ink3054.xml"/><Relationship Id="rId666" Type="http://schemas.openxmlformats.org/officeDocument/2006/relationships/customXml" Target="../ink/ink3159.xml"/><Relationship Id="rId16" Type="http://schemas.openxmlformats.org/officeDocument/2006/relationships/customXml" Target="../ink/ink2832.xml"/><Relationship Id="rId221" Type="http://schemas.openxmlformats.org/officeDocument/2006/relationships/customXml" Target="../ink/ink2935.xml"/><Relationship Id="rId319" Type="http://schemas.openxmlformats.org/officeDocument/2006/relationships/customXml" Target="../ink/ink2984.xml"/><Relationship Id="rId526" Type="http://schemas.openxmlformats.org/officeDocument/2006/relationships/customXml" Target="../ink/ink3088.xml"/><Relationship Id="rId733" Type="http://schemas.openxmlformats.org/officeDocument/2006/relationships/image" Target="../media/image2858.png"/><Relationship Id="rId165" Type="http://schemas.openxmlformats.org/officeDocument/2006/relationships/customXml" Target="../ink/ink2907.xml"/><Relationship Id="rId372" Type="http://schemas.openxmlformats.org/officeDocument/2006/relationships/image" Target="../media/image2680.png"/><Relationship Id="rId677" Type="http://schemas.openxmlformats.org/officeDocument/2006/relationships/image" Target="../media/image2830.png"/><Relationship Id="rId232" Type="http://schemas.openxmlformats.org/officeDocument/2006/relationships/image" Target="../media/image2610.png"/><Relationship Id="rId27" Type="http://schemas.openxmlformats.org/officeDocument/2006/relationships/image" Target="../media/image2466.png"/><Relationship Id="rId537" Type="http://schemas.openxmlformats.org/officeDocument/2006/relationships/image" Target="../media/image2761.png"/><Relationship Id="rId744" Type="http://schemas.openxmlformats.org/officeDocument/2006/relationships/customXml" Target="../ink/ink3198.xml"/><Relationship Id="rId80" Type="http://schemas.openxmlformats.org/officeDocument/2006/relationships/customXml" Target="../ink/ink2864.xml"/><Relationship Id="rId176" Type="http://schemas.openxmlformats.org/officeDocument/2006/relationships/image" Target="../media/image2583.png"/><Relationship Id="rId383" Type="http://schemas.openxmlformats.org/officeDocument/2006/relationships/customXml" Target="../ink/ink3016.xml"/><Relationship Id="rId590" Type="http://schemas.openxmlformats.org/officeDocument/2006/relationships/customXml" Target="../ink/ink3120.xml"/><Relationship Id="rId604" Type="http://schemas.openxmlformats.org/officeDocument/2006/relationships/image" Target="../media/image2794.png"/><Relationship Id="rId243" Type="http://schemas.openxmlformats.org/officeDocument/2006/relationships/customXml" Target="../ink/ink2946.xml"/><Relationship Id="rId450" Type="http://schemas.openxmlformats.org/officeDocument/2006/relationships/image" Target="../media/image2719.png"/><Relationship Id="rId688" Type="http://schemas.openxmlformats.org/officeDocument/2006/relationships/customXml" Target="../ink/ink3170.xml"/><Relationship Id="rId38" Type="http://schemas.openxmlformats.org/officeDocument/2006/relationships/customXml" Target="../ink/ink2843.xml"/><Relationship Id="rId103" Type="http://schemas.openxmlformats.org/officeDocument/2006/relationships/customXml" Target="../ink/ink2876.xml"/><Relationship Id="rId310" Type="http://schemas.openxmlformats.org/officeDocument/2006/relationships/image" Target="../media/image2649.png"/><Relationship Id="rId548" Type="http://schemas.openxmlformats.org/officeDocument/2006/relationships/customXml" Target="../ink/ink3099.xml"/><Relationship Id="rId755" Type="http://schemas.openxmlformats.org/officeDocument/2006/relationships/image" Target="../media/image2869.png"/><Relationship Id="rId91" Type="http://schemas.openxmlformats.org/officeDocument/2006/relationships/image" Target="../media/image2498.png"/><Relationship Id="rId187" Type="http://schemas.openxmlformats.org/officeDocument/2006/relationships/customXml" Target="../ink/ink2918.xml"/><Relationship Id="rId394" Type="http://schemas.openxmlformats.org/officeDocument/2006/relationships/image" Target="../media/image2691.png"/><Relationship Id="rId408" Type="http://schemas.openxmlformats.org/officeDocument/2006/relationships/image" Target="../media/image2698.png"/><Relationship Id="rId615" Type="http://schemas.openxmlformats.org/officeDocument/2006/relationships/customXml" Target="../ink/ink3133.xml"/><Relationship Id="rId254" Type="http://schemas.openxmlformats.org/officeDocument/2006/relationships/image" Target="../media/image2621.png"/><Relationship Id="rId699" Type="http://schemas.openxmlformats.org/officeDocument/2006/relationships/image" Target="../media/image2841.png"/><Relationship Id="rId49" Type="http://schemas.openxmlformats.org/officeDocument/2006/relationships/image" Target="../media/image2477.png"/><Relationship Id="rId114" Type="http://schemas.openxmlformats.org/officeDocument/2006/relationships/image" Target="../media/image2552.png"/><Relationship Id="rId461" Type="http://schemas.openxmlformats.org/officeDocument/2006/relationships/customXml" Target="../ink/ink3055.xml"/><Relationship Id="rId559" Type="http://schemas.openxmlformats.org/officeDocument/2006/relationships/image" Target="../media/image2772.png"/><Relationship Id="rId766" Type="http://schemas.openxmlformats.org/officeDocument/2006/relationships/image" Target="../media/image2874.png"/><Relationship Id="rId198" Type="http://schemas.openxmlformats.org/officeDocument/2006/relationships/image" Target="../media/image2594.png"/><Relationship Id="rId321" Type="http://schemas.openxmlformats.org/officeDocument/2006/relationships/customXml" Target="../ink/ink2985.xml"/><Relationship Id="rId419" Type="http://schemas.openxmlformats.org/officeDocument/2006/relationships/customXml" Target="../ink/ink3034.xml"/><Relationship Id="rId626" Type="http://schemas.openxmlformats.org/officeDocument/2006/relationships/image" Target="../media/image2805.png"/><Relationship Id="rId265" Type="http://schemas.openxmlformats.org/officeDocument/2006/relationships/customXml" Target="../ink/ink2957.xml"/><Relationship Id="rId472" Type="http://schemas.openxmlformats.org/officeDocument/2006/relationships/image" Target="../media/image2729.png"/><Relationship Id="rId125" Type="http://schemas.openxmlformats.org/officeDocument/2006/relationships/customXml" Target="../ink/ink2887.xml"/><Relationship Id="rId332" Type="http://schemas.openxmlformats.org/officeDocument/2006/relationships/image" Target="../media/image2660.png"/><Relationship Id="rId777" Type="http://schemas.openxmlformats.org/officeDocument/2006/relationships/customXml" Target="../ink/ink3215.xml"/><Relationship Id="rId637" Type="http://schemas.openxmlformats.org/officeDocument/2006/relationships/customXml" Target="../ink/ink3144.xml"/><Relationship Id="rId276" Type="http://schemas.openxmlformats.org/officeDocument/2006/relationships/image" Target="../media/image2632.png"/><Relationship Id="rId483" Type="http://schemas.openxmlformats.org/officeDocument/2006/relationships/customXml" Target="../ink/ink3066.xml"/><Relationship Id="rId690" Type="http://schemas.openxmlformats.org/officeDocument/2006/relationships/customXml" Target="../ink/ink3171.xml"/><Relationship Id="rId704" Type="http://schemas.openxmlformats.org/officeDocument/2006/relationships/customXml" Target="../ink/ink3178.xml"/><Relationship Id="rId40" Type="http://schemas.openxmlformats.org/officeDocument/2006/relationships/customXml" Target="../ink/ink2844.xml"/><Relationship Id="rId136" Type="http://schemas.openxmlformats.org/officeDocument/2006/relationships/image" Target="../media/image2563.png"/><Relationship Id="rId343" Type="http://schemas.openxmlformats.org/officeDocument/2006/relationships/customXml" Target="../ink/ink2996.xml"/><Relationship Id="rId550" Type="http://schemas.openxmlformats.org/officeDocument/2006/relationships/customXml" Target="../ink/ink3100.xml"/><Relationship Id="rId788" Type="http://schemas.openxmlformats.org/officeDocument/2006/relationships/image" Target="../media/image2884.png"/><Relationship Id="rId203" Type="http://schemas.openxmlformats.org/officeDocument/2006/relationships/customXml" Target="../ink/ink2926.xml"/><Relationship Id="rId648" Type="http://schemas.openxmlformats.org/officeDocument/2006/relationships/image" Target="../media/image2816.png"/><Relationship Id="rId287" Type="http://schemas.openxmlformats.org/officeDocument/2006/relationships/customXml" Target="../ink/ink2968.xml"/><Relationship Id="rId410" Type="http://schemas.openxmlformats.org/officeDocument/2006/relationships/image" Target="../media/image2699.png"/><Relationship Id="rId494" Type="http://schemas.openxmlformats.org/officeDocument/2006/relationships/customXml" Target="../ink/ink3072.xml"/><Relationship Id="rId508" Type="http://schemas.openxmlformats.org/officeDocument/2006/relationships/customXml" Target="../ink/ink3079.xml"/><Relationship Id="rId715" Type="http://schemas.openxmlformats.org/officeDocument/2006/relationships/image" Target="../media/image2849.png"/><Relationship Id="rId147" Type="http://schemas.openxmlformats.org/officeDocument/2006/relationships/customXml" Target="../ink/ink2898.xml"/><Relationship Id="rId354" Type="http://schemas.openxmlformats.org/officeDocument/2006/relationships/image" Target="../media/image2671.png"/><Relationship Id="rId51" Type="http://schemas.openxmlformats.org/officeDocument/2006/relationships/image" Target="../media/image2478.png"/><Relationship Id="rId561" Type="http://schemas.openxmlformats.org/officeDocument/2006/relationships/image" Target="../media/image2773.png"/><Relationship Id="rId659" Type="http://schemas.openxmlformats.org/officeDocument/2006/relationships/image" Target="../media/image2821.png"/><Relationship Id="rId214" Type="http://schemas.openxmlformats.org/officeDocument/2006/relationships/image" Target="../media/image2601.png"/><Relationship Id="rId298" Type="http://schemas.openxmlformats.org/officeDocument/2006/relationships/image" Target="../media/image2643.png"/><Relationship Id="rId421" Type="http://schemas.openxmlformats.org/officeDocument/2006/relationships/customXml" Target="../ink/ink3035.xml"/><Relationship Id="rId519" Type="http://schemas.openxmlformats.org/officeDocument/2006/relationships/image" Target="../media/image2752.png"/><Relationship Id="rId158" Type="http://schemas.openxmlformats.org/officeDocument/2006/relationships/image" Target="../media/image2574.png"/><Relationship Id="rId726" Type="http://schemas.openxmlformats.org/officeDocument/2006/relationships/customXml" Target="../ink/ink3189.xml"/><Relationship Id="rId62" Type="http://schemas.openxmlformats.org/officeDocument/2006/relationships/customXml" Target="../ink/ink2855.xml"/><Relationship Id="rId365" Type="http://schemas.openxmlformats.org/officeDocument/2006/relationships/customXml" Target="../ink/ink3007.xml"/><Relationship Id="rId572" Type="http://schemas.openxmlformats.org/officeDocument/2006/relationships/customXml" Target="../ink/ink3111.xml"/><Relationship Id="rId225" Type="http://schemas.openxmlformats.org/officeDocument/2006/relationships/customXml" Target="../ink/ink2937.xml"/><Relationship Id="rId432" Type="http://schemas.openxmlformats.org/officeDocument/2006/relationships/image" Target="../media/image2710.png"/><Relationship Id="rId737" Type="http://schemas.openxmlformats.org/officeDocument/2006/relationships/image" Target="../media/image2860.png"/><Relationship Id="rId73" Type="http://schemas.openxmlformats.org/officeDocument/2006/relationships/image" Target="../media/image2489.png"/><Relationship Id="rId169" Type="http://schemas.openxmlformats.org/officeDocument/2006/relationships/customXml" Target="../ink/ink2909.xml"/><Relationship Id="rId376" Type="http://schemas.openxmlformats.org/officeDocument/2006/relationships/image" Target="../media/image2682.png"/><Relationship Id="rId583" Type="http://schemas.openxmlformats.org/officeDocument/2006/relationships/image" Target="../media/image2784.png"/><Relationship Id="rId790" Type="http://schemas.openxmlformats.org/officeDocument/2006/relationships/image" Target="../media/image2885.png"/><Relationship Id="rId4" Type="http://schemas.openxmlformats.org/officeDocument/2006/relationships/customXml" Target="../ink/ink2826.xml"/><Relationship Id="rId236" Type="http://schemas.openxmlformats.org/officeDocument/2006/relationships/image" Target="../media/image2612.png"/><Relationship Id="rId443" Type="http://schemas.openxmlformats.org/officeDocument/2006/relationships/customXml" Target="../ink/ink3046.xml"/><Relationship Id="rId650" Type="http://schemas.openxmlformats.org/officeDocument/2006/relationships/image" Target="../media/image2817.png"/><Relationship Id="rId303" Type="http://schemas.openxmlformats.org/officeDocument/2006/relationships/customXml" Target="../ink/ink2976.xml"/><Relationship Id="rId748" Type="http://schemas.openxmlformats.org/officeDocument/2006/relationships/customXml" Target="../ink/ink3200.xml"/><Relationship Id="rId84" Type="http://schemas.openxmlformats.org/officeDocument/2006/relationships/customXml" Target="../ink/ink2866.xml"/><Relationship Id="rId387" Type="http://schemas.openxmlformats.org/officeDocument/2006/relationships/customXml" Target="../ink/ink3018.xml"/><Relationship Id="rId510" Type="http://schemas.openxmlformats.org/officeDocument/2006/relationships/customXml" Target="../ink/ink3080.xml"/><Relationship Id="rId594" Type="http://schemas.openxmlformats.org/officeDocument/2006/relationships/customXml" Target="../ink/ink3122.xml"/><Relationship Id="rId608" Type="http://schemas.openxmlformats.org/officeDocument/2006/relationships/image" Target="../media/image2796.png"/><Relationship Id="rId247" Type="http://schemas.openxmlformats.org/officeDocument/2006/relationships/customXml" Target="../ink/ink2948.xml"/><Relationship Id="rId107" Type="http://schemas.openxmlformats.org/officeDocument/2006/relationships/customXml" Target="../ink/ink2878.xml"/><Relationship Id="rId454" Type="http://schemas.openxmlformats.org/officeDocument/2006/relationships/image" Target="../media/image2721.png"/><Relationship Id="rId661" Type="http://schemas.openxmlformats.org/officeDocument/2006/relationships/image" Target="../media/image2822.png"/><Relationship Id="rId759" Type="http://schemas.openxmlformats.org/officeDocument/2006/relationships/image" Target="../media/image2871.png"/><Relationship Id="rId11" Type="http://schemas.openxmlformats.org/officeDocument/2006/relationships/image" Target="../media/image2458.png"/><Relationship Id="rId314" Type="http://schemas.openxmlformats.org/officeDocument/2006/relationships/image" Target="../media/image2651.png"/><Relationship Id="rId398" Type="http://schemas.openxmlformats.org/officeDocument/2006/relationships/image" Target="../media/image2693.png"/><Relationship Id="rId521" Type="http://schemas.openxmlformats.org/officeDocument/2006/relationships/image" Target="../media/image2753.png"/><Relationship Id="rId619" Type="http://schemas.openxmlformats.org/officeDocument/2006/relationships/customXml" Target="../ink/ink3135.xml"/><Relationship Id="rId95" Type="http://schemas.openxmlformats.org/officeDocument/2006/relationships/image" Target="../media/image2500.png"/><Relationship Id="rId160" Type="http://schemas.openxmlformats.org/officeDocument/2006/relationships/image" Target="../media/image2575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95.png"/><Relationship Id="rId170" Type="http://schemas.openxmlformats.org/officeDocument/2006/relationships/customXml" Target="../ink/ink3306.xml"/><Relationship Id="rId268" Type="http://schemas.openxmlformats.org/officeDocument/2006/relationships/customXml" Target="../ink/ink3355.xml"/><Relationship Id="rId475" Type="http://schemas.openxmlformats.org/officeDocument/2006/relationships/image" Target="../media/image3119.png"/><Relationship Id="rId682" Type="http://schemas.openxmlformats.org/officeDocument/2006/relationships/customXml" Target="../ink/ink3562.xml"/><Relationship Id="rId128" Type="http://schemas.openxmlformats.org/officeDocument/2006/relationships/customXml" Target="../ink/ink3285.xml"/><Relationship Id="rId335" Type="http://schemas.openxmlformats.org/officeDocument/2006/relationships/image" Target="../media/image3049.png"/><Relationship Id="rId542" Type="http://schemas.openxmlformats.org/officeDocument/2006/relationships/customXml" Target="../ink/ink3492.xml"/><Relationship Id="rId987" Type="http://schemas.openxmlformats.org/officeDocument/2006/relationships/customXml" Target="../ink/ink3715.xml"/><Relationship Id="rId402" Type="http://schemas.openxmlformats.org/officeDocument/2006/relationships/customXml" Target="../ink/ink3422.xml"/><Relationship Id="rId847" Type="http://schemas.openxmlformats.org/officeDocument/2006/relationships/customXml" Target="../ink/ink3645.xml"/><Relationship Id="rId1032" Type="http://schemas.openxmlformats.org/officeDocument/2006/relationships/image" Target="../media/image3393.png"/><Relationship Id="rId707" Type="http://schemas.openxmlformats.org/officeDocument/2006/relationships/image" Target="../media/image3234.png"/><Relationship Id="rId914" Type="http://schemas.openxmlformats.org/officeDocument/2006/relationships/image" Target="../media/image3334.png"/><Relationship Id="rId43" Type="http://schemas.openxmlformats.org/officeDocument/2006/relationships/image" Target="../media/image2905.png"/><Relationship Id="rId192" Type="http://schemas.openxmlformats.org/officeDocument/2006/relationships/customXml" Target="../ink/ink3317.xml"/><Relationship Id="rId497" Type="http://schemas.openxmlformats.org/officeDocument/2006/relationships/image" Target="../media/image3130.png"/><Relationship Id="rId357" Type="http://schemas.openxmlformats.org/officeDocument/2006/relationships/image" Target="../media/image3060.png"/><Relationship Id="rId217" Type="http://schemas.openxmlformats.org/officeDocument/2006/relationships/image" Target="../media/image2990.png"/><Relationship Id="rId564" Type="http://schemas.openxmlformats.org/officeDocument/2006/relationships/customXml" Target="../ink/ink3503.xml"/><Relationship Id="rId771" Type="http://schemas.openxmlformats.org/officeDocument/2006/relationships/customXml" Target="../ink/ink3607.xml"/><Relationship Id="rId869" Type="http://schemas.openxmlformats.org/officeDocument/2006/relationships/customXml" Target="../ink/ink3656.xml"/><Relationship Id="rId424" Type="http://schemas.openxmlformats.org/officeDocument/2006/relationships/customXml" Target="../ink/ink3433.xml"/><Relationship Id="rId631" Type="http://schemas.openxmlformats.org/officeDocument/2006/relationships/image" Target="../media/image2281.png"/><Relationship Id="rId729" Type="http://schemas.openxmlformats.org/officeDocument/2006/relationships/image" Target="../media/image3244.png"/><Relationship Id="rId1054" Type="http://schemas.openxmlformats.org/officeDocument/2006/relationships/image" Target="../media/image3404.png"/><Relationship Id="rId936" Type="http://schemas.openxmlformats.org/officeDocument/2006/relationships/image" Target="../media/image3345.png"/><Relationship Id="rId65" Type="http://schemas.openxmlformats.org/officeDocument/2006/relationships/image" Target="../media/image2916.png"/><Relationship Id="rId281" Type="http://schemas.openxmlformats.org/officeDocument/2006/relationships/image" Target="../media/image3022.png"/><Relationship Id="rId141" Type="http://schemas.openxmlformats.org/officeDocument/2006/relationships/image" Target="../media/image2952.png"/><Relationship Id="rId379" Type="http://schemas.openxmlformats.org/officeDocument/2006/relationships/image" Target="../media/image3071.png"/><Relationship Id="rId586" Type="http://schemas.openxmlformats.org/officeDocument/2006/relationships/customXml" Target="../ink/ink3514.xml"/><Relationship Id="rId793" Type="http://schemas.openxmlformats.org/officeDocument/2006/relationships/customXml" Target="../ink/ink3618.xml"/><Relationship Id="rId7" Type="http://schemas.openxmlformats.org/officeDocument/2006/relationships/image" Target="../media/image2888.png"/><Relationship Id="rId239" Type="http://schemas.openxmlformats.org/officeDocument/2006/relationships/image" Target="../media/image3001.png"/><Relationship Id="rId446" Type="http://schemas.openxmlformats.org/officeDocument/2006/relationships/customXml" Target="../ink/ink3444.xml"/><Relationship Id="rId653" Type="http://schemas.openxmlformats.org/officeDocument/2006/relationships/image" Target="../media/image3207.png"/><Relationship Id="rId1076" Type="http://schemas.openxmlformats.org/officeDocument/2006/relationships/image" Target="../media/image3415.png"/><Relationship Id="rId306" Type="http://schemas.openxmlformats.org/officeDocument/2006/relationships/customXml" Target="../ink/ink3374.xml"/><Relationship Id="rId860" Type="http://schemas.openxmlformats.org/officeDocument/2006/relationships/image" Target="../media/image3307.png"/><Relationship Id="rId958" Type="http://schemas.openxmlformats.org/officeDocument/2006/relationships/image" Target="../media/image3356.png"/><Relationship Id="rId87" Type="http://schemas.openxmlformats.org/officeDocument/2006/relationships/image" Target="../media/image2927.png"/><Relationship Id="rId513" Type="http://schemas.openxmlformats.org/officeDocument/2006/relationships/image" Target="../media/image3138.png"/><Relationship Id="rId720" Type="http://schemas.openxmlformats.org/officeDocument/2006/relationships/customXml" Target="../ink/ink3581.xml"/><Relationship Id="rId818" Type="http://schemas.openxmlformats.org/officeDocument/2006/relationships/image" Target="../media/image3286.png"/><Relationship Id="rId152" Type="http://schemas.openxmlformats.org/officeDocument/2006/relationships/customXml" Target="../ink/ink3297.xml"/><Relationship Id="rId457" Type="http://schemas.openxmlformats.org/officeDocument/2006/relationships/image" Target="../media/image3110.png"/><Relationship Id="rId1003" Type="http://schemas.openxmlformats.org/officeDocument/2006/relationships/customXml" Target="../ink/ink3723.xml"/><Relationship Id="rId1087" Type="http://schemas.openxmlformats.org/officeDocument/2006/relationships/customXml" Target="../ink/ink3765.xml"/><Relationship Id="rId664" Type="http://schemas.openxmlformats.org/officeDocument/2006/relationships/customXml" Target="../ink/ink3553.xml"/><Relationship Id="rId871" Type="http://schemas.openxmlformats.org/officeDocument/2006/relationships/customXml" Target="../ink/ink3657.xml"/><Relationship Id="rId969" Type="http://schemas.openxmlformats.org/officeDocument/2006/relationships/customXml" Target="../ink/ink3706.xml"/><Relationship Id="rId14" Type="http://schemas.openxmlformats.org/officeDocument/2006/relationships/customXml" Target="../ink/ink3228.xml"/><Relationship Id="rId317" Type="http://schemas.openxmlformats.org/officeDocument/2006/relationships/image" Target="../media/image3040.png"/><Relationship Id="rId524" Type="http://schemas.openxmlformats.org/officeDocument/2006/relationships/customXml" Target="../ink/ink3483.xml"/><Relationship Id="rId731" Type="http://schemas.openxmlformats.org/officeDocument/2006/relationships/image" Target="../media/image3245.png"/><Relationship Id="rId98" Type="http://schemas.openxmlformats.org/officeDocument/2006/relationships/customXml" Target="../ink/ink3270.xml"/><Relationship Id="rId163" Type="http://schemas.openxmlformats.org/officeDocument/2006/relationships/image" Target="../media/image2963.png"/><Relationship Id="rId370" Type="http://schemas.openxmlformats.org/officeDocument/2006/relationships/customXml" Target="../ink/ink3406.xml"/><Relationship Id="rId829" Type="http://schemas.openxmlformats.org/officeDocument/2006/relationships/customXml" Target="../ink/ink3636.xml"/><Relationship Id="rId1014" Type="http://schemas.openxmlformats.org/officeDocument/2006/relationships/image" Target="../media/image3384.png"/><Relationship Id="rId230" Type="http://schemas.openxmlformats.org/officeDocument/2006/relationships/customXml" Target="../ink/ink3336.xml"/><Relationship Id="rId468" Type="http://schemas.openxmlformats.org/officeDocument/2006/relationships/customXml" Target="../ink/ink3455.xml"/><Relationship Id="rId675" Type="http://schemas.openxmlformats.org/officeDocument/2006/relationships/image" Target="../media/image3218.png"/><Relationship Id="rId882" Type="http://schemas.openxmlformats.org/officeDocument/2006/relationships/image" Target="../media/image3318.png"/><Relationship Id="rId1098" Type="http://schemas.openxmlformats.org/officeDocument/2006/relationships/image" Target="../media/image3426.png"/><Relationship Id="rId25" Type="http://schemas.openxmlformats.org/officeDocument/2006/relationships/image" Target="../media/image2897.png"/><Relationship Id="rId328" Type="http://schemas.openxmlformats.org/officeDocument/2006/relationships/customXml" Target="../ink/ink3385.xml"/><Relationship Id="rId535" Type="http://schemas.openxmlformats.org/officeDocument/2006/relationships/image" Target="../media/image3149.png"/><Relationship Id="rId742" Type="http://schemas.openxmlformats.org/officeDocument/2006/relationships/customXml" Target="../ink/ink3592.xml"/><Relationship Id="rId174" Type="http://schemas.openxmlformats.org/officeDocument/2006/relationships/customXml" Target="../ink/ink3308.xml"/><Relationship Id="rId381" Type="http://schemas.openxmlformats.org/officeDocument/2006/relationships/image" Target="../media/image3072.png"/><Relationship Id="rId602" Type="http://schemas.openxmlformats.org/officeDocument/2006/relationships/customXml" Target="../ink/ink3522.xml"/><Relationship Id="rId1025" Type="http://schemas.openxmlformats.org/officeDocument/2006/relationships/customXml" Target="../ink/ink3734.xml"/><Relationship Id="rId241" Type="http://schemas.openxmlformats.org/officeDocument/2006/relationships/image" Target="../media/image3002.png"/><Relationship Id="rId479" Type="http://schemas.openxmlformats.org/officeDocument/2006/relationships/image" Target="../media/image3121.png"/><Relationship Id="rId686" Type="http://schemas.openxmlformats.org/officeDocument/2006/relationships/customXml" Target="../ink/ink3564.xml"/><Relationship Id="rId893" Type="http://schemas.openxmlformats.org/officeDocument/2006/relationships/customXml" Target="../ink/ink3668.xml"/><Relationship Id="rId907" Type="http://schemas.openxmlformats.org/officeDocument/2006/relationships/customXml" Target="../ink/ink3675.xml"/><Relationship Id="rId36" Type="http://schemas.openxmlformats.org/officeDocument/2006/relationships/customXml" Target="../ink/ink3239.xml"/><Relationship Id="rId339" Type="http://schemas.openxmlformats.org/officeDocument/2006/relationships/image" Target="../media/image3051.png"/><Relationship Id="rId546" Type="http://schemas.openxmlformats.org/officeDocument/2006/relationships/customXml" Target="../ink/ink3494.xml"/><Relationship Id="rId753" Type="http://schemas.openxmlformats.org/officeDocument/2006/relationships/customXml" Target="../ink/ink3598.xml"/><Relationship Id="rId101" Type="http://schemas.openxmlformats.org/officeDocument/2006/relationships/image" Target="../media/image2933.png"/><Relationship Id="rId185" Type="http://schemas.openxmlformats.org/officeDocument/2006/relationships/image" Target="../media/image2974.png"/><Relationship Id="rId406" Type="http://schemas.openxmlformats.org/officeDocument/2006/relationships/customXml" Target="../ink/ink3424.xml"/><Relationship Id="rId960" Type="http://schemas.openxmlformats.org/officeDocument/2006/relationships/image" Target="../media/image3357.png"/><Relationship Id="rId1036" Type="http://schemas.openxmlformats.org/officeDocument/2006/relationships/image" Target="../media/image3395.png"/><Relationship Id="rId392" Type="http://schemas.openxmlformats.org/officeDocument/2006/relationships/customXml" Target="../ink/ink3417.xml"/><Relationship Id="rId613" Type="http://schemas.openxmlformats.org/officeDocument/2006/relationships/image" Target="../media/image3188.png"/><Relationship Id="rId697" Type="http://schemas.openxmlformats.org/officeDocument/2006/relationships/image" Target="../media/image3229.png"/><Relationship Id="rId820" Type="http://schemas.openxmlformats.org/officeDocument/2006/relationships/image" Target="../media/image3287.png"/><Relationship Id="rId918" Type="http://schemas.openxmlformats.org/officeDocument/2006/relationships/image" Target="../media/image3336.png"/><Relationship Id="rId252" Type="http://schemas.openxmlformats.org/officeDocument/2006/relationships/customXml" Target="../ink/ink3347.xml"/><Relationship Id="rId1103" Type="http://schemas.openxmlformats.org/officeDocument/2006/relationships/customXml" Target="../ink/ink3773.xml"/><Relationship Id="rId47" Type="http://schemas.openxmlformats.org/officeDocument/2006/relationships/image" Target="../media/image2907.png"/><Relationship Id="rId112" Type="http://schemas.openxmlformats.org/officeDocument/2006/relationships/customXml" Target="../ink/ink3277.xml"/><Relationship Id="rId557" Type="http://schemas.openxmlformats.org/officeDocument/2006/relationships/image" Target="../media/image3160.png"/><Relationship Id="rId764" Type="http://schemas.openxmlformats.org/officeDocument/2006/relationships/image" Target="../media/image3260.png"/><Relationship Id="rId971" Type="http://schemas.openxmlformats.org/officeDocument/2006/relationships/customXml" Target="../ink/ink3707.xml"/><Relationship Id="rId196" Type="http://schemas.openxmlformats.org/officeDocument/2006/relationships/customXml" Target="../ink/ink3319.xml"/><Relationship Id="rId417" Type="http://schemas.openxmlformats.org/officeDocument/2006/relationships/image" Target="../media/image3090.png"/><Relationship Id="rId624" Type="http://schemas.openxmlformats.org/officeDocument/2006/relationships/customXml" Target="../ink/ink3533.xml"/><Relationship Id="rId831" Type="http://schemas.openxmlformats.org/officeDocument/2006/relationships/customXml" Target="../ink/ink3637.xml"/><Relationship Id="rId1047" Type="http://schemas.openxmlformats.org/officeDocument/2006/relationships/customXml" Target="../ink/ink3745.xml"/><Relationship Id="rId263" Type="http://schemas.openxmlformats.org/officeDocument/2006/relationships/image" Target="../media/image3013.png"/><Relationship Id="rId470" Type="http://schemas.openxmlformats.org/officeDocument/2006/relationships/customXml" Target="../ink/ink3456.xml"/><Relationship Id="rId929" Type="http://schemas.openxmlformats.org/officeDocument/2006/relationships/customXml" Target="../ink/ink3686.xml"/><Relationship Id="rId58" Type="http://schemas.openxmlformats.org/officeDocument/2006/relationships/customXml" Target="../ink/ink3250.xml"/><Relationship Id="rId123" Type="http://schemas.openxmlformats.org/officeDocument/2006/relationships/image" Target="../media/image2943.png"/><Relationship Id="rId330" Type="http://schemas.openxmlformats.org/officeDocument/2006/relationships/customXml" Target="../ink/ink3386.xml"/><Relationship Id="rId568" Type="http://schemas.openxmlformats.org/officeDocument/2006/relationships/customXml" Target="../ink/ink3505.xml"/><Relationship Id="rId775" Type="http://schemas.openxmlformats.org/officeDocument/2006/relationships/customXml" Target="../ink/ink3609.xml"/><Relationship Id="rId982" Type="http://schemas.openxmlformats.org/officeDocument/2006/relationships/image" Target="../media/image3368.png"/><Relationship Id="rId428" Type="http://schemas.openxmlformats.org/officeDocument/2006/relationships/customXml" Target="../ink/ink3435.xml"/><Relationship Id="rId635" Type="http://schemas.openxmlformats.org/officeDocument/2006/relationships/image" Target="../media/image3198.png"/><Relationship Id="rId842" Type="http://schemas.openxmlformats.org/officeDocument/2006/relationships/image" Target="../media/image3298.png"/><Relationship Id="rId1058" Type="http://schemas.openxmlformats.org/officeDocument/2006/relationships/image" Target="../media/image3406.png"/><Relationship Id="rId274" Type="http://schemas.openxmlformats.org/officeDocument/2006/relationships/customXml" Target="../ink/ink3358.xml"/><Relationship Id="rId481" Type="http://schemas.openxmlformats.org/officeDocument/2006/relationships/image" Target="../media/image3122.png"/><Relationship Id="rId702" Type="http://schemas.openxmlformats.org/officeDocument/2006/relationships/customXml" Target="../ink/ink3572.xml"/><Relationship Id="rId69" Type="http://schemas.openxmlformats.org/officeDocument/2006/relationships/image" Target="../media/image2918.png"/><Relationship Id="rId134" Type="http://schemas.openxmlformats.org/officeDocument/2006/relationships/customXml" Target="../ink/ink3288.xml"/><Relationship Id="rId579" Type="http://schemas.openxmlformats.org/officeDocument/2006/relationships/image" Target="../media/image3171.png"/><Relationship Id="rId786" Type="http://schemas.openxmlformats.org/officeDocument/2006/relationships/image" Target="../media/image3270.png"/><Relationship Id="rId993" Type="http://schemas.openxmlformats.org/officeDocument/2006/relationships/customXml" Target="../ink/ink3718.xml"/><Relationship Id="rId341" Type="http://schemas.openxmlformats.org/officeDocument/2006/relationships/image" Target="../media/image3052.png"/><Relationship Id="rId439" Type="http://schemas.openxmlformats.org/officeDocument/2006/relationships/image" Target="../media/image3101.png"/><Relationship Id="rId646" Type="http://schemas.openxmlformats.org/officeDocument/2006/relationships/customXml" Target="../ink/ink3544.xml"/><Relationship Id="rId1069" Type="http://schemas.openxmlformats.org/officeDocument/2006/relationships/customXml" Target="../ink/ink3756.xml"/><Relationship Id="rId201" Type="http://schemas.openxmlformats.org/officeDocument/2006/relationships/image" Target="../media/image2982.png"/><Relationship Id="rId285" Type="http://schemas.openxmlformats.org/officeDocument/2006/relationships/image" Target="../media/image3024.png"/><Relationship Id="rId506" Type="http://schemas.openxmlformats.org/officeDocument/2006/relationships/customXml" Target="../ink/ink3474.xml"/><Relationship Id="rId853" Type="http://schemas.openxmlformats.org/officeDocument/2006/relationships/customXml" Target="../ink/ink3648.xml"/><Relationship Id="rId492" Type="http://schemas.openxmlformats.org/officeDocument/2006/relationships/customXml" Target="../ink/ink3467.xml"/><Relationship Id="rId713" Type="http://schemas.openxmlformats.org/officeDocument/2006/relationships/image" Target="../media/image3237.png"/><Relationship Id="rId797" Type="http://schemas.openxmlformats.org/officeDocument/2006/relationships/customXml" Target="../ink/ink3620.xml"/><Relationship Id="rId920" Type="http://schemas.openxmlformats.org/officeDocument/2006/relationships/image" Target="../media/image3337.png"/><Relationship Id="rId145" Type="http://schemas.openxmlformats.org/officeDocument/2006/relationships/image" Target="../media/image2954.png"/><Relationship Id="rId352" Type="http://schemas.openxmlformats.org/officeDocument/2006/relationships/customXml" Target="../ink/ink3397.xml"/><Relationship Id="rId212" Type="http://schemas.openxmlformats.org/officeDocument/2006/relationships/customXml" Target="../ink/ink3327.xml"/><Relationship Id="rId657" Type="http://schemas.openxmlformats.org/officeDocument/2006/relationships/image" Target="../media/image3209.png"/><Relationship Id="rId864" Type="http://schemas.openxmlformats.org/officeDocument/2006/relationships/image" Target="../media/image3309.png"/><Relationship Id="rId296" Type="http://schemas.openxmlformats.org/officeDocument/2006/relationships/customXml" Target="../ink/ink3369.xml"/><Relationship Id="rId517" Type="http://schemas.openxmlformats.org/officeDocument/2006/relationships/image" Target="../media/image3140.png"/><Relationship Id="rId724" Type="http://schemas.openxmlformats.org/officeDocument/2006/relationships/customXml" Target="../ink/ink3583.xml"/><Relationship Id="rId931" Type="http://schemas.openxmlformats.org/officeDocument/2006/relationships/customXml" Target="../ink/ink3687.xml"/><Relationship Id="rId60" Type="http://schemas.openxmlformats.org/officeDocument/2006/relationships/customXml" Target="../ink/ink3251.xml"/><Relationship Id="rId156" Type="http://schemas.openxmlformats.org/officeDocument/2006/relationships/customXml" Target="../ink/ink3299.xml"/><Relationship Id="rId363" Type="http://schemas.openxmlformats.org/officeDocument/2006/relationships/image" Target="../media/image3063.png"/><Relationship Id="rId570" Type="http://schemas.openxmlformats.org/officeDocument/2006/relationships/customXml" Target="../ink/ink3506.xml"/><Relationship Id="rId1007" Type="http://schemas.openxmlformats.org/officeDocument/2006/relationships/customXml" Target="../ink/ink3725.xml"/><Relationship Id="rId223" Type="http://schemas.openxmlformats.org/officeDocument/2006/relationships/image" Target="../media/image2993.png"/><Relationship Id="rId430" Type="http://schemas.openxmlformats.org/officeDocument/2006/relationships/customXml" Target="../ink/ink3436.xml"/><Relationship Id="rId668" Type="http://schemas.openxmlformats.org/officeDocument/2006/relationships/customXml" Target="../ink/ink3555.xml"/><Relationship Id="rId875" Type="http://schemas.openxmlformats.org/officeDocument/2006/relationships/customXml" Target="../ink/ink3659.xml"/><Relationship Id="rId1060" Type="http://schemas.openxmlformats.org/officeDocument/2006/relationships/image" Target="../media/image3407.png"/><Relationship Id="rId18" Type="http://schemas.openxmlformats.org/officeDocument/2006/relationships/customXml" Target="../ink/ink3230.xml"/><Relationship Id="rId528" Type="http://schemas.openxmlformats.org/officeDocument/2006/relationships/customXml" Target="../ink/ink3485.xml"/><Relationship Id="rId735" Type="http://schemas.openxmlformats.org/officeDocument/2006/relationships/image" Target="../media/image3247.png"/><Relationship Id="rId942" Type="http://schemas.openxmlformats.org/officeDocument/2006/relationships/image" Target="../media/image3348.png"/><Relationship Id="rId167" Type="http://schemas.openxmlformats.org/officeDocument/2006/relationships/image" Target="../media/image2965.png"/><Relationship Id="rId374" Type="http://schemas.openxmlformats.org/officeDocument/2006/relationships/customXml" Target="../ink/ink3408.xml"/><Relationship Id="rId581" Type="http://schemas.openxmlformats.org/officeDocument/2006/relationships/image" Target="../media/image3172.png"/><Relationship Id="rId1018" Type="http://schemas.openxmlformats.org/officeDocument/2006/relationships/image" Target="../media/image3386.png"/><Relationship Id="rId71" Type="http://schemas.openxmlformats.org/officeDocument/2006/relationships/image" Target="../media/image2919.png"/><Relationship Id="rId234" Type="http://schemas.openxmlformats.org/officeDocument/2006/relationships/customXml" Target="../ink/ink3338.xml"/><Relationship Id="rId679" Type="http://schemas.openxmlformats.org/officeDocument/2006/relationships/image" Target="../media/image3220.png"/><Relationship Id="rId802" Type="http://schemas.openxmlformats.org/officeDocument/2006/relationships/image" Target="../media/image3278.png"/><Relationship Id="rId886" Type="http://schemas.openxmlformats.org/officeDocument/2006/relationships/image" Target="../media/image3320.png"/><Relationship Id="rId2" Type="http://schemas.openxmlformats.org/officeDocument/2006/relationships/customXml" Target="../ink/ink3222.xml"/><Relationship Id="rId29" Type="http://schemas.openxmlformats.org/officeDocument/2006/relationships/image" Target="../media/image2899.png"/><Relationship Id="rId441" Type="http://schemas.openxmlformats.org/officeDocument/2006/relationships/image" Target="../media/image3102.png"/><Relationship Id="rId539" Type="http://schemas.openxmlformats.org/officeDocument/2006/relationships/image" Target="../media/image3151.png"/><Relationship Id="rId746" Type="http://schemas.openxmlformats.org/officeDocument/2006/relationships/customXml" Target="../ink/ink3594.xml"/><Relationship Id="rId1071" Type="http://schemas.openxmlformats.org/officeDocument/2006/relationships/customXml" Target="../ink/ink3757.xml"/><Relationship Id="rId178" Type="http://schemas.openxmlformats.org/officeDocument/2006/relationships/customXml" Target="../ink/ink3310.xml"/><Relationship Id="rId301" Type="http://schemas.openxmlformats.org/officeDocument/2006/relationships/image" Target="../media/image3032.png"/><Relationship Id="rId953" Type="http://schemas.openxmlformats.org/officeDocument/2006/relationships/customXml" Target="../ink/ink3698.xml"/><Relationship Id="rId1029" Type="http://schemas.openxmlformats.org/officeDocument/2006/relationships/customXml" Target="../ink/ink3736.xml"/><Relationship Id="rId82" Type="http://schemas.openxmlformats.org/officeDocument/2006/relationships/customXml" Target="../ink/ink3262.xml"/><Relationship Id="rId385" Type="http://schemas.openxmlformats.org/officeDocument/2006/relationships/image" Target="../media/image3074.png"/><Relationship Id="rId592" Type="http://schemas.openxmlformats.org/officeDocument/2006/relationships/customXml" Target="../ink/ink3517.xml"/><Relationship Id="rId606" Type="http://schemas.openxmlformats.org/officeDocument/2006/relationships/customXml" Target="../ink/ink3524.xml"/><Relationship Id="rId813" Type="http://schemas.openxmlformats.org/officeDocument/2006/relationships/customXml" Target="../ink/ink3628.xml"/><Relationship Id="rId245" Type="http://schemas.openxmlformats.org/officeDocument/2006/relationships/image" Target="../media/image3004.png"/><Relationship Id="rId452" Type="http://schemas.openxmlformats.org/officeDocument/2006/relationships/customXml" Target="../ink/ink3447.xml"/><Relationship Id="rId897" Type="http://schemas.openxmlformats.org/officeDocument/2006/relationships/customXml" Target="../ink/ink3670.xml"/><Relationship Id="rId1082" Type="http://schemas.openxmlformats.org/officeDocument/2006/relationships/image" Target="../media/image3418.png"/><Relationship Id="rId105" Type="http://schemas.openxmlformats.org/officeDocument/2006/relationships/image" Target="../media/image2935.png"/><Relationship Id="rId312" Type="http://schemas.openxmlformats.org/officeDocument/2006/relationships/customXml" Target="../ink/ink3377.xml"/><Relationship Id="rId757" Type="http://schemas.openxmlformats.org/officeDocument/2006/relationships/customXml" Target="../ink/ink3600.xml"/><Relationship Id="rId964" Type="http://schemas.openxmlformats.org/officeDocument/2006/relationships/image" Target="../media/image3359.png"/><Relationship Id="rId93" Type="http://schemas.openxmlformats.org/officeDocument/2006/relationships/image" Target="../media/image2930.png"/><Relationship Id="rId189" Type="http://schemas.openxmlformats.org/officeDocument/2006/relationships/image" Target="../media/image2976.png"/><Relationship Id="rId396" Type="http://schemas.openxmlformats.org/officeDocument/2006/relationships/customXml" Target="../ink/ink3419.xml"/><Relationship Id="rId617" Type="http://schemas.openxmlformats.org/officeDocument/2006/relationships/image" Target="../media/image3190.png"/><Relationship Id="rId824" Type="http://schemas.openxmlformats.org/officeDocument/2006/relationships/image" Target="../media/image3289.png"/><Relationship Id="rId256" Type="http://schemas.openxmlformats.org/officeDocument/2006/relationships/customXml" Target="../ink/ink3349.xml"/><Relationship Id="rId463" Type="http://schemas.openxmlformats.org/officeDocument/2006/relationships/image" Target="../media/image3113.png"/><Relationship Id="rId670" Type="http://schemas.openxmlformats.org/officeDocument/2006/relationships/customXml" Target="../ink/ink3556.xml"/><Relationship Id="rId1093" Type="http://schemas.openxmlformats.org/officeDocument/2006/relationships/customXml" Target="../ink/ink3768.xml"/><Relationship Id="rId116" Type="http://schemas.openxmlformats.org/officeDocument/2006/relationships/customXml" Target="../ink/ink3279.xml"/><Relationship Id="rId323" Type="http://schemas.openxmlformats.org/officeDocument/2006/relationships/image" Target="../media/image3043.png"/><Relationship Id="rId530" Type="http://schemas.openxmlformats.org/officeDocument/2006/relationships/customXml" Target="../ink/ink3486.xml"/><Relationship Id="rId768" Type="http://schemas.openxmlformats.org/officeDocument/2006/relationships/image" Target="../media/image3262.png"/><Relationship Id="rId975" Type="http://schemas.openxmlformats.org/officeDocument/2006/relationships/customXml" Target="../ink/ink3709.xml"/><Relationship Id="rId20" Type="http://schemas.openxmlformats.org/officeDocument/2006/relationships/customXml" Target="../ink/ink3231.xml"/><Relationship Id="rId628" Type="http://schemas.openxmlformats.org/officeDocument/2006/relationships/customXml" Target="../ink/ink3535.xml"/><Relationship Id="rId835" Type="http://schemas.openxmlformats.org/officeDocument/2006/relationships/customXml" Target="../ink/ink3639.xml"/><Relationship Id="rId267" Type="http://schemas.openxmlformats.org/officeDocument/2006/relationships/image" Target="../media/image3015.png"/><Relationship Id="rId474" Type="http://schemas.openxmlformats.org/officeDocument/2006/relationships/customXml" Target="../ink/ink3458.xml"/><Relationship Id="rId1020" Type="http://schemas.openxmlformats.org/officeDocument/2006/relationships/image" Target="../media/image3387.png"/><Relationship Id="rId127" Type="http://schemas.openxmlformats.org/officeDocument/2006/relationships/image" Target="../media/image2945.png"/><Relationship Id="rId681" Type="http://schemas.openxmlformats.org/officeDocument/2006/relationships/image" Target="../media/image3221.png"/><Relationship Id="rId779" Type="http://schemas.openxmlformats.org/officeDocument/2006/relationships/customXml" Target="../ink/ink3611.xml"/><Relationship Id="rId902" Type="http://schemas.openxmlformats.org/officeDocument/2006/relationships/image" Target="../media/image3328.png"/><Relationship Id="rId986" Type="http://schemas.openxmlformats.org/officeDocument/2006/relationships/image" Target="../media/image3370.png"/><Relationship Id="rId31" Type="http://schemas.openxmlformats.org/officeDocument/2006/relationships/image" Target="../media/image2900.png"/><Relationship Id="rId334" Type="http://schemas.openxmlformats.org/officeDocument/2006/relationships/customXml" Target="../ink/ink3388.xml"/><Relationship Id="rId541" Type="http://schemas.openxmlformats.org/officeDocument/2006/relationships/image" Target="../media/image3152.png"/><Relationship Id="rId639" Type="http://schemas.openxmlformats.org/officeDocument/2006/relationships/image" Target="../media/image3200.png"/><Relationship Id="rId180" Type="http://schemas.openxmlformats.org/officeDocument/2006/relationships/customXml" Target="../ink/ink3311.xml"/><Relationship Id="rId278" Type="http://schemas.openxmlformats.org/officeDocument/2006/relationships/customXml" Target="../ink/ink3360.xml"/><Relationship Id="rId401" Type="http://schemas.openxmlformats.org/officeDocument/2006/relationships/image" Target="../media/image3082.png"/><Relationship Id="rId846" Type="http://schemas.openxmlformats.org/officeDocument/2006/relationships/image" Target="../media/image3300.png"/><Relationship Id="rId1031" Type="http://schemas.openxmlformats.org/officeDocument/2006/relationships/customXml" Target="../ink/ink3737.xml"/><Relationship Id="rId485" Type="http://schemas.openxmlformats.org/officeDocument/2006/relationships/image" Target="../media/image3124.png"/><Relationship Id="rId692" Type="http://schemas.openxmlformats.org/officeDocument/2006/relationships/customXml" Target="../ink/ink3567.xml"/><Relationship Id="rId706" Type="http://schemas.openxmlformats.org/officeDocument/2006/relationships/customXml" Target="../ink/ink3574.xml"/><Relationship Id="rId913" Type="http://schemas.openxmlformats.org/officeDocument/2006/relationships/customXml" Target="../ink/ink3678.xml"/><Relationship Id="rId42" Type="http://schemas.openxmlformats.org/officeDocument/2006/relationships/customXml" Target="../ink/ink3242.xml"/><Relationship Id="rId138" Type="http://schemas.openxmlformats.org/officeDocument/2006/relationships/customXml" Target="../ink/ink3290.xml"/><Relationship Id="rId345" Type="http://schemas.openxmlformats.org/officeDocument/2006/relationships/image" Target="../media/image3054.png"/><Relationship Id="rId552" Type="http://schemas.openxmlformats.org/officeDocument/2006/relationships/customXml" Target="../ink/ink3497.xml"/><Relationship Id="rId997" Type="http://schemas.openxmlformats.org/officeDocument/2006/relationships/customXml" Target="../ink/ink3720.xml"/><Relationship Id="rId191" Type="http://schemas.openxmlformats.org/officeDocument/2006/relationships/image" Target="../media/image2977.png"/><Relationship Id="rId205" Type="http://schemas.openxmlformats.org/officeDocument/2006/relationships/image" Target="../media/image2984.png"/><Relationship Id="rId412" Type="http://schemas.openxmlformats.org/officeDocument/2006/relationships/customXml" Target="../ink/ink3427.xml"/><Relationship Id="rId857" Type="http://schemas.openxmlformats.org/officeDocument/2006/relationships/customXml" Target="../ink/ink3650.xml"/><Relationship Id="rId1042" Type="http://schemas.openxmlformats.org/officeDocument/2006/relationships/image" Target="../media/image3398.png"/><Relationship Id="rId289" Type="http://schemas.openxmlformats.org/officeDocument/2006/relationships/image" Target="../media/image3026.png"/><Relationship Id="rId496" Type="http://schemas.openxmlformats.org/officeDocument/2006/relationships/customXml" Target="../ink/ink3469.xml"/><Relationship Id="rId717" Type="http://schemas.openxmlformats.org/officeDocument/2006/relationships/image" Target="../media/image3238.png"/><Relationship Id="rId924" Type="http://schemas.openxmlformats.org/officeDocument/2006/relationships/image" Target="../media/image3339.png"/><Relationship Id="rId53" Type="http://schemas.openxmlformats.org/officeDocument/2006/relationships/image" Target="../media/image2910.png"/><Relationship Id="rId149" Type="http://schemas.openxmlformats.org/officeDocument/2006/relationships/image" Target="../media/image2956.png"/><Relationship Id="rId356" Type="http://schemas.openxmlformats.org/officeDocument/2006/relationships/customXml" Target="../ink/ink3399.xml"/><Relationship Id="rId563" Type="http://schemas.openxmlformats.org/officeDocument/2006/relationships/image" Target="../media/image3163.png"/><Relationship Id="rId770" Type="http://schemas.openxmlformats.org/officeDocument/2006/relationships/image" Target="../media/image3263.png"/><Relationship Id="rId216" Type="http://schemas.openxmlformats.org/officeDocument/2006/relationships/customXml" Target="../ink/ink3329.xml"/><Relationship Id="rId423" Type="http://schemas.openxmlformats.org/officeDocument/2006/relationships/image" Target="../media/image3093.png"/><Relationship Id="rId868" Type="http://schemas.openxmlformats.org/officeDocument/2006/relationships/image" Target="../media/image3311.png"/><Relationship Id="rId1053" Type="http://schemas.openxmlformats.org/officeDocument/2006/relationships/customXml" Target="../ink/ink3748.xml"/><Relationship Id="rId630" Type="http://schemas.openxmlformats.org/officeDocument/2006/relationships/customXml" Target="../ink/ink3536.xml"/><Relationship Id="rId728" Type="http://schemas.openxmlformats.org/officeDocument/2006/relationships/customXml" Target="../ink/ink3585.xml"/><Relationship Id="rId935" Type="http://schemas.openxmlformats.org/officeDocument/2006/relationships/customXml" Target="../ink/ink3689.xml"/><Relationship Id="rId64" Type="http://schemas.openxmlformats.org/officeDocument/2006/relationships/customXml" Target="../ink/ink3253.xml"/><Relationship Id="rId367" Type="http://schemas.openxmlformats.org/officeDocument/2006/relationships/image" Target="../media/image3065.png"/><Relationship Id="rId574" Type="http://schemas.openxmlformats.org/officeDocument/2006/relationships/customXml" Target="../ink/ink3508.xml"/><Relationship Id="rId227" Type="http://schemas.openxmlformats.org/officeDocument/2006/relationships/image" Target="../media/image2995.png"/><Relationship Id="rId781" Type="http://schemas.openxmlformats.org/officeDocument/2006/relationships/customXml" Target="../ink/ink3612.xml"/><Relationship Id="rId879" Type="http://schemas.openxmlformats.org/officeDocument/2006/relationships/customXml" Target="../ink/ink3661.xml"/><Relationship Id="rId434" Type="http://schemas.openxmlformats.org/officeDocument/2006/relationships/customXml" Target="../ink/ink3438.xml"/><Relationship Id="rId641" Type="http://schemas.openxmlformats.org/officeDocument/2006/relationships/image" Target="../media/image3201.png"/><Relationship Id="rId739" Type="http://schemas.openxmlformats.org/officeDocument/2006/relationships/image" Target="../media/image3249.png"/><Relationship Id="rId1064" Type="http://schemas.openxmlformats.org/officeDocument/2006/relationships/image" Target="../media/image3409.png"/><Relationship Id="rId280" Type="http://schemas.openxmlformats.org/officeDocument/2006/relationships/customXml" Target="../ink/ink3361.xml"/><Relationship Id="rId501" Type="http://schemas.openxmlformats.org/officeDocument/2006/relationships/image" Target="../media/image3132.png"/><Relationship Id="rId946" Type="http://schemas.openxmlformats.org/officeDocument/2006/relationships/image" Target="../media/image3350.png"/><Relationship Id="rId75" Type="http://schemas.openxmlformats.org/officeDocument/2006/relationships/image" Target="../media/image2921.png"/><Relationship Id="rId140" Type="http://schemas.openxmlformats.org/officeDocument/2006/relationships/customXml" Target="../ink/ink3291.xml"/><Relationship Id="rId378" Type="http://schemas.openxmlformats.org/officeDocument/2006/relationships/customXml" Target="../ink/ink3410.xml"/><Relationship Id="rId585" Type="http://schemas.openxmlformats.org/officeDocument/2006/relationships/image" Target="../media/image3174.png"/><Relationship Id="rId792" Type="http://schemas.openxmlformats.org/officeDocument/2006/relationships/image" Target="../media/image3273.png"/><Relationship Id="rId806" Type="http://schemas.openxmlformats.org/officeDocument/2006/relationships/image" Target="../media/image3280.png"/><Relationship Id="rId6" Type="http://schemas.openxmlformats.org/officeDocument/2006/relationships/customXml" Target="../ink/ink3224.xml"/><Relationship Id="rId238" Type="http://schemas.openxmlformats.org/officeDocument/2006/relationships/customXml" Target="../ink/ink3340.xml"/><Relationship Id="rId445" Type="http://schemas.openxmlformats.org/officeDocument/2006/relationships/image" Target="../media/image3104.png"/><Relationship Id="rId652" Type="http://schemas.openxmlformats.org/officeDocument/2006/relationships/customXml" Target="../ink/ink3547.xml"/><Relationship Id="rId1075" Type="http://schemas.openxmlformats.org/officeDocument/2006/relationships/customXml" Target="../ink/ink3759.xml"/><Relationship Id="rId291" Type="http://schemas.openxmlformats.org/officeDocument/2006/relationships/image" Target="../media/image3027.png"/><Relationship Id="rId305" Type="http://schemas.openxmlformats.org/officeDocument/2006/relationships/image" Target="../media/image3034.png"/><Relationship Id="rId512" Type="http://schemas.openxmlformats.org/officeDocument/2006/relationships/customXml" Target="../ink/ink3477.xml"/><Relationship Id="rId957" Type="http://schemas.openxmlformats.org/officeDocument/2006/relationships/customXml" Target="../ink/ink3700.xml"/><Relationship Id="rId86" Type="http://schemas.openxmlformats.org/officeDocument/2006/relationships/customXml" Target="../ink/ink3264.xml"/><Relationship Id="rId151" Type="http://schemas.openxmlformats.org/officeDocument/2006/relationships/image" Target="../media/image2957.png"/><Relationship Id="rId389" Type="http://schemas.openxmlformats.org/officeDocument/2006/relationships/image" Target="../media/image3076.png"/><Relationship Id="rId596" Type="http://schemas.openxmlformats.org/officeDocument/2006/relationships/customXml" Target="../ink/ink3519.xml"/><Relationship Id="rId817" Type="http://schemas.openxmlformats.org/officeDocument/2006/relationships/customXml" Target="../ink/ink3630.xml"/><Relationship Id="rId1002" Type="http://schemas.openxmlformats.org/officeDocument/2006/relationships/image" Target="../media/image3378.png"/><Relationship Id="rId249" Type="http://schemas.openxmlformats.org/officeDocument/2006/relationships/image" Target="../media/image3006.png"/><Relationship Id="rId456" Type="http://schemas.openxmlformats.org/officeDocument/2006/relationships/customXml" Target="../ink/ink3449.xml"/><Relationship Id="rId663" Type="http://schemas.openxmlformats.org/officeDocument/2006/relationships/image" Target="../media/image3212.png"/><Relationship Id="rId870" Type="http://schemas.openxmlformats.org/officeDocument/2006/relationships/image" Target="../media/image3312.png"/><Relationship Id="rId1086" Type="http://schemas.openxmlformats.org/officeDocument/2006/relationships/image" Target="../media/image3420.png"/><Relationship Id="rId13" Type="http://schemas.openxmlformats.org/officeDocument/2006/relationships/image" Target="../media/image2891.png"/><Relationship Id="rId109" Type="http://schemas.openxmlformats.org/officeDocument/2006/relationships/image" Target="../media/image474.png"/><Relationship Id="rId316" Type="http://schemas.openxmlformats.org/officeDocument/2006/relationships/customXml" Target="../ink/ink3379.xml"/><Relationship Id="rId523" Type="http://schemas.openxmlformats.org/officeDocument/2006/relationships/image" Target="../media/image3143.png"/><Relationship Id="rId968" Type="http://schemas.openxmlformats.org/officeDocument/2006/relationships/image" Target="../media/image3361.png"/><Relationship Id="rId97" Type="http://schemas.openxmlformats.org/officeDocument/2006/relationships/image" Target="../media/image2931.png"/><Relationship Id="rId730" Type="http://schemas.openxmlformats.org/officeDocument/2006/relationships/customXml" Target="../ink/ink3586.xml"/><Relationship Id="rId828" Type="http://schemas.openxmlformats.org/officeDocument/2006/relationships/image" Target="../media/image3291.png"/><Relationship Id="rId1013" Type="http://schemas.openxmlformats.org/officeDocument/2006/relationships/customXml" Target="../ink/ink3728.xml"/><Relationship Id="rId162" Type="http://schemas.openxmlformats.org/officeDocument/2006/relationships/customXml" Target="../ink/ink3302.xml"/><Relationship Id="rId467" Type="http://schemas.openxmlformats.org/officeDocument/2006/relationships/image" Target="../media/image3115.png"/><Relationship Id="rId1097" Type="http://schemas.openxmlformats.org/officeDocument/2006/relationships/customXml" Target="../ink/ink3770.xml"/><Relationship Id="rId674" Type="http://schemas.openxmlformats.org/officeDocument/2006/relationships/customXml" Target="../ink/ink3558.xml"/><Relationship Id="rId881" Type="http://schemas.openxmlformats.org/officeDocument/2006/relationships/customXml" Target="../ink/ink3662.xml"/><Relationship Id="rId979" Type="http://schemas.openxmlformats.org/officeDocument/2006/relationships/customXml" Target="../ink/ink3711.xml"/><Relationship Id="rId24" Type="http://schemas.openxmlformats.org/officeDocument/2006/relationships/customXml" Target="../ink/ink3233.xml"/><Relationship Id="rId327" Type="http://schemas.openxmlformats.org/officeDocument/2006/relationships/image" Target="../media/image3045.png"/><Relationship Id="rId534" Type="http://schemas.openxmlformats.org/officeDocument/2006/relationships/customXml" Target="../ink/ink3488.xml"/><Relationship Id="rId741" Type="http://schemas.openxmlformats.org/officeDocument/2006/relationships/image" Target="../media/image3250.png"/><Relationship Id="rId839" Type="http://schemas.openxmlformats.org/officeDocument/2006/relationships/customXml" Target="../ink/ink3641.xml"/><Relationship Id="rId173" Type="http://schemas.openxmlformats.org/officeDocument/2006/relationships/image" Target="../media/image2968.png"/><Relationship Id="rId380" Type="http://schemas.openxmlformats.org/officeDocument/2006/relationships/customXml" Target="../ink/ink3411.xml"/><Relationship Id="rId601" Type="http://schemas.openxmlformats.org/officeDocument/2006/relationships/image" Target="../media/image3182.png"/><Relationship Id="rId1024" Type="http://schemas.openxmlformats.org/officeDocument/2006/relationships/image" Target="../media/image3389.png"/><Relationship Id="rId240" Type="http://schemas.openxmlformats.org/officeDocument/2006/relationships/customXml" Target="../ink/ink3341.xml"/><Relationship Id="rId478" Type="http://schemas.openxmlformats.org/officeDocument/2006/relationships/customXml" Target="../ink/ink3460.xml"/><Relationship Id="rId685" Type="http://schemas.openxmlformats.org/officeDocument/2006/relationships/image" Target="../media/image3223.png"/><Relationship Id="rId892" Type="http://schemas.openxmlformats.org/officeDocument/2006/relationships/image" Target="../media/image3323.png"/><Relationship Id="rId906" Type="http://schemas.openxmlformats.org/officeDocument/2006/relationships/image" Target="../media/image3330.png"/><Relationship Id="rId35" Type="http://schemas.openxmlformats.org/officeDocument/2006/relationships/image" Target="../media/image2902.png"/><Relationship Id="rId100" Type="http://schemas.openxmlformats.org/officeDocument/2006/relationships/customXml" Target="../ink/ink3271.xml"/><Relationship Id="rId338" Type="http://schemas.openxmlformats.org/officeDocument/2006/relationships/customXml" Target="../ink/ink3390.xml"/><Relationship Id="rId545" Type="http://schemas.openxmlformats.org/officeDocument/2006/relationships/image" Target="../media/image3154.png"/><Relationship Id="rId752" Type="http://schemas.openxmlformats.org/officeDocument/2006/relationships/image" Target="../media/image3254.png"/><Relationship Id="rId184" Type="http://schemas.openxmlformats.org/officeDocument/2006/relationships/customXml" Target="../ink/ink3313.xml"/><Relationship Id="rId391" Type="http://schemas.openxmlformats.org/officeDocument/2006/relationships/image" Target="../media/image3077.png"/><Relationship Id="rId405" Type="http://schemas.openxmlformats.org/officeDocument/2006/relationships/image" Target="../media/image3084.png"/><Relationship Id="rId612" Type="http://schemas.openxmlformats.org/officeDocument/2006/relationships/customXml" Target="../ink/ink3527.xml"/><Relationship Id="rId1035" Type="http://schemas.openxmlformats.org/officeDocument/2006/relationships/customXml" Target="../ink/ink3739.xml"/><Relationship Id="rId251" Type="http://schemas.openxmlformats.org/officeDocument/2006/relationships/image" Target="../media/image3007.png"/><Relationship Id="rId489" Type="http://schemas.openxmlformats.org/officeDocument/2006/relationships/image" Target="../media/image3126.png"/><Relationship Id="rId696" Type="http://schemas.openxmlformats.org/officeDocument/2006/relationships/customXml" Target="../ink/ink3569.xml"/><Relationship Id="rId917" Type="http://schemas.openxmlformats.org/officeDocument/2006/relationships/customXml" Target="../ink/ink3680.xml"/><Relationship Id="rId1102" Type="http://schemas.openxmlformats.org/officeDocument/2006/relationships/image" Target="../media/image3428.png"/><Relationship Id="rId46" Type="http://schemas.openxmlformats.org/officeDocument/2006/relationships/customXml" Target="../ink/ink3244.xml"/><Relationship Id="rId349" Type="http://schemas.openxmlformats.org/officeDocument/2006/relationships/image" Target="../media/image3056.png"/><Relationship Id="rId556" Type="http://schemas.openxmlformats.org/officeDocument/2006/relationships/customXml" Target="../ink/ink3499.xml"/><Relationship Id="rId763" Type="http://schemas.openxmlformats.org/officeDocument/2006/relationships/customXml" Target="../ink/ink3603.xml"/><Relationship Id="rId111" Type="http://schemas.openxmlformats.org/officeDocument/2006/relationships/image" Target="../media/image2937.png"/><Relationship Id="rId195" Type="http://schemas.openxmlformats.org/officeDocument/2006/relationships/image" Target="../media/image2979.png"/><Relationship Id="rId209" Type="http://schemas.openxmlformats.org/officeDocument/2006/relationships/image" Target="../media/image2986.png"/><Relationship Id="rId416" Type="http://schemas.openxmlformats.org/officeDocument/2006/relationships/customXml" Target="../ink/ink3429.xml"/><Relationship Id="rId970" Type="http://schemas.openxmlformats.org/officeDocument/2006/relationships/image" Target="../media/image3362.png"/><Relationship Id="rId1046" Type="http://schemas.openxmlformats.org/officeDocument/2006/relationships/image" Target="../media/image3400.png"/><Relationship Id="rId623" Type="http://schemas.openxmlformats.org/officeDocument/2006/relationships/image" Target="../media/image3193.png"/><Relationship Id="rId830" Type="http://schemas.openxmlformats.org/officeDocument/2006/relationships/image" Target="../media/image3292.png"/><Relationship Id="rId928" Type="http://schemas.openxmlformats.org/officeDocument/2006/relationships/image" Target="../media/image3341.png"/><Relationship Id="rId57" Type="http://schemas.openxmlformats.org/officeDocument/2006/relationships/image" Target="../media/image2912.png"/><Relationship Id="rId262" Type="http://schemas.openxmlformats.org/officeDocument/2006/relationships/customXml" Target="../ink/ink3352.xml"/><Relationship Id="rId567" Type="http://schemas.openxmlformats.org/officeDocument/2006/relationships/image" Target="../media/image3165.png"/><Relationship Id="rId122" Type="http://schemas.openxmlformats.org/officeDocument/2006/relationships/customXml" Target="../ink/ink3282.xml"/><Relationship Id="rId774" Type="http://schemas.openxmlformats.org/officeDocument/2006/relationships/image" Target="../media/image3265.png"/><Relationship Id="rId981" Type="http://schemas.openxmlformats.org/officeDocument/2006/relationships/customXml" Target="../ink/ink3712.xml"/><Relationship Id="rId1057" Type="http://schemas.openxmlformats.org/officeDocument/2006/relationships/customXml" Target="../ink/ink3750.xml"/><Relationship Id="rId427" Type="http://schemas.openxmlformats.org/officeDocument/2006/relationships/image" Target="../media/image3095.png"/><Relationship Id="rId634" Type="http://schemas.openxmlformats.org/officeDocument/2006/relationships/customXml" Target="../ink/ink3538.xml"/><Relationship Id="rId841" Type="http://schemas.openxmlformats.org/officeDocument/2006/relationships/customXml" Target="../ink/ink3642.xml"/><Relationship Id="rId273" Type="http://schemas.openxmlformats.org/officeDocument/2006/relationships/image" Target="../media/image3018.png"/><Relationship Id="rId480" Type="http://schemas.openxmlformats.org/officeDocument/2006/relationships/customXml" Target="../ink/ink3461.xml"/><Relationship Id="rId701" Type="http://schemas.openxmlformats.org/officeDocument/2006/relationships/image" Target="../media/image3231.png"/><Relationship Id="rId939" Type="http://schemas.openxmlformats.org/officeDocument/2006/relationships/customXml" Target="../ink/ink3691.xml"/><Relationship Id="rId68" Type="http://schemas.openxmlformats.org/officeDocument/2006/relationships/customXml" Target="../ink/ink3255.xml"/><Relationship Id="rId133" Type="http://schemas.openxmlformats.org/officeDocument/2006/relationships/image" Target="../media/image2948.png"/><Relationship Id="rId340" Type="http://schemas.openxmlformats.org/officeDocument/2006/relationships/customXml" Target="../ink/ink3391.xml"/><Relationship Id="rId578" Type="http://schemas.openxmlformats.org/officeDocument/2006/relationships/customXml" Target="../ink/ink3510.xml"/><Relationship Id="rId785" Type="http://schemas.openxmlformats.org/officeDocument/2006/relationships/customXml" Target="../ink/ink3614.xml"/><Relationship Id="rId992" Type="http://schemas.openxmlformats.org/officeDocument/2006/relationships/image" Target="../media/image3373.png"/><Relationship Id="rId200" Type="http://schemas.openxmlformats.org/officeDocument/2006/relationships/customXml" Target="../ink/ink3321.xml"/><Relationship Id="rId438" Type="http://schemas.openxmlformats.org/officeDocument/2006/relationships/customXml" Target="../ink/ink3440.xml"/><Relationship Id="rId645" Type="http://schemas.openxmlformats.org/officeDocument/2006/relationships/image" Target="../media/image3203.png"/><Relationship Id="rId852" Type="http://schemas.openxmlformats.org/officeDocument/2006/relationships/image" Target="../media/image3303.png"/><Relationship Id="rId1068" Type="http://schemas.openxmlformats.org/officeDocument/2006/relationships/image" Target="../media/image3411.png"/><Relationship Id="rId284" Type="http://schemas.openxmlformats.org/officeDocument/2006/relationships/customXml" Target="../ink/ink3363.xml"/><Relationship Id="rId491" Type="http://schemas.openxmlformats.org/officeDocument/2006/relationships/image" Target="../media/image3127.png"/><Relationship Id="rId505" Type="http://schemas.openxmlformats.org/officeDocument/2006/relationships/image" Target="../media/image3134.png"/><Relationship Id="rId712" Type="http://schemas.openxmlformats.org/officeDocument/2006/relationships/customXml" Target="../ink/ink3577.xml"/><Relationship Id="rId79" Type="http://schemas.openxmlformats.org/officeDocument/2006/relationships/image" Target="../media/image2923.png"/><Relationship Id="rId144" Type="http://schemas.openxmlformats.org/officeDocument/2006/relationships/customXml" Target="../ink/ink3293.xml"/><Relationship Id="rId589" Type="http://schemas.openxmlformats.org/officeDocument/2006/relationships/image" Target="../media/image3176.png"/><Relationship Id="rId796" Type="http://schemas.openxmlformats.org/officeDocument/2006/relationships/image" Target="../media/image3275.png"/><Relationship Id="rId351" Type="http://schemas.openxmlformats.org/officeDocument/2006/relationships/image" Target="../media/image3057.png"/><Relationship Id="rId449" Type="http://schemas.openxmlformats.org/officeDocument/2006/relationships/image" Target="../media/image3106.png"/><Relationship Id="rId656" Type="http://schemas.openxmlformats.org/officeDocument/2006/relationships/customXml" Target="../ink/ink3549.xml"/><Relationship Id="rId863" Type="http://schemas.openxmlformats.org/officeDocument/2006/relationships/customXml" Target="../ink/ink3653.xml"/><Relationship Id="rId1079" Type="http://schemas.openxmlformats.org/officeDocument/2006/relationships/customXml" Target="../ink/ink3761.xml"/><Relationship Id="rId211" Type="http://schemas.openxmlformats.org/officeDocument/2006/relationships/image" Target="../media/image2987.png"/><Relationship Id="rId295" Type="http://schemas.openxmlformats.org/officeDocument/2006/relationships/image" Target="../media/image3029.png"/><Relationship Id="rId309" Type="http://schemas.openxmlformats.org/officeDocument/2006/relationships/image" Target="../media/image3036.png"/><Relationship Id="rId516" Type="http://schemas.openxmlformats.org/officeDocument/2006/relationships/customXml" Target="../ink/ink3479.xml"/><Relationship Id="rId723" Type="http://schemas.openxmlformats.org/officeDocument/2006/relationships/image" Target="../media/image3241.png"/><Relationship Id="rId930" Type="http://schemas.openxmlformats.org/officeDocument/2006/relationships/image" Target="../media/image3342.png"/><Relationship Id="rId1006" Type="http://schemas.openxmlformats.org/officeDocument/2006/relationships/image" Target="../media/image3380.png"/><Relationship Id="rId155" Type="http://schemas.openxmlformats.org/officeDocument/2006/relationships/image" Target="../media/image2959.png"/><Relationship Id="rId362" Type="http://schemas.openxmlformats.org/officeDocument/2006/relationships/customXml" Target="../ink/ink3402.xml"/><Relationship Id="rId222" Type="http://schemas.openxmlformats.org/officeDocument/2006/relationships/customXml" Target="../ink/ink3332.xml"/><Relationship Id="rId667" Type="http://schemas.openxmlformats.org/officeDocument/2006/relationships/image" Target="../media/image3214.png"/><Relationship Id="rId874" Type="http://schemas.openxmlformats.org/officeDocument/2006/relationships/image" Target="../media/image3314.png"/><Relationship Id="rId17" Type="http://schemas.openxmlformats.org/officeDocument/2006/relationships/image" Target="../media/image2893.png"/><Relationship Id="rId527" Type="http://schemas.openxmlformats.org/officeDocument/2006/relationships/image" Target="../media/image3145.png"/><Relationship Id="rId734" Type="http://schemas.openxmlformats.org/officeDocument/2006/relationships/customXml" Target="../ink/ink3588.xml"/><Relationship Id="rId941" Type="http://schemas.openxmlformats.org/officeDocument/2006/relationships/customXml" Target="../ink/ink3692.xml"/><Relationship Id="rId70" Type="http://schemas.openxmlformats.org/officeDocument/2006/relationships/customXml" Target="../ink/ink3256.xml"/><Relationship Id="rId166" Type="http://schemas.openxmlformats.org/officeDocument/2006/relationships/customXml" Target="../ink/ink3304.xml"/><Relationship Id="rId373" Type="http://schemas.openxmlformats.org/officeDocument/2006/relationships/image" Target="../media/image3068.png"/><Relationship Id="rId580" Type="http://schemas.openxmlformats.org/officeDocument/2006/relationships/customXml" Target="../ink/ink3511.xml"/><Relationship Id="rId801" Type="http://schemas.openxmlformats.org/officeDocument/2006/relationships/customXml" Target="../ink/ink3622.xml"/><Relationship Id="rId1017" Type="http://schemas.openxmlformats.org/officeDocument/2006/relationships/customXml" Target="../ink/ink3730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998.png"/><Relationship Id="rId440" Type="http://schemas.openxmlformats.org/officeDocument/2006/relationships/customXml" Target="../ink/ink3441.xml"/><Relationship Id="rId678" Type="http://schemas.openxmlformats.org/officeDocument/2006/relationships/customXml" Target="../ink/ink3560.xml"/><Relationship Id="rId885" Type="http://schemas.openxmlformats.org/officeDocument/2006/relationships/customXml" Target="../ink/ink3664.xml"/><Relationship Id="rId1070" Type="http://schemas.openxmlformats.org/officeDocument/2006/relationships/image" Target="../media/image3412.png"/><Relationship Id="rId28" Type="http://schemas.openxmlformats.org/officeDocument/2006/relationships/customXml" Target="../ink/ink3235.xml"/><Relationship Id="rId300" Type="http://schemas.openxmlformats.org/officeDocument/2006/relationships/customXml" Target="../ink/ink3371.xml"/><Relationship Id="rId538" Type="http://schemas.openxmlformats.org/officeDocument/2006/relationships/customXml" Target="../ink/ink3490.xml"/><Relationship Id="rId745" Type="http://schemas.openxmlformats.org/officeDocument/2006/relationships/image" Target="../media/image3251.png"/><Relationship Id="rId952" Type="http://schemas.openxmlformats.org/officeDocument/2006/relationships/image" Target="../media/image3353.png"/><Relationship Id="rId81" Type="http://schemas.openxmlformats.org/officeDocument/2006/relationships/image" Target="../media/image2924.png"/><Relationship Id="rId177" Type="http://schemas.openxmlformats.org/officeDocument/2006/relationships/image" Target="../media/image2970.png"/><Relationship Id="rId384" Type="http://schemas.openxmlformats.org/officeDocument/2006/relationships/customXml" Target="../ink/ink3413.xml"/><Relationship Id="rId591" Type="http://schemas.openxmlformats.org/officeDocument/2006/relationships/image" Target="../media/image3177.png"/><Relationship Id="rId605" Type="http://schemas.openxmlformats.org/officeDocument/2006/relationships/image" Target="../media/image3184.png"/><Relationship Id="rId812" Type="http://schemas.openxmlformats.org/officeDocument/2006/relationships/image" Target="../media/image3283.png"/><Relationship Id="rId1028" Type="http://schemas.openxmlformats.org/officeDocument/2006/relationships/image" Target="../media/image3391.png"/><Relationship Id="rId244" Type="http://schemas.openxmlformats.org/officeDocument/2006/relationships/customXml" Target="../ink/ink3343.xml"/><Relationship Id="rId689" Type="http://schemas.openxmlformats.org/officeDocument/2006/relationships/image" Target="../media/image3225.png"/><Relationship Id="rId896" Type="http://schemas.openxmlformats.org/officeDocument/2006/relationships/image" Target="../media/image3325.png"/><Relationship Id="rId1081" Type="http://schemas.openxmlformats.org/officeDocument/2006/relationships/customXml" Target="../ink/ink3762.xml"/><Relationship Id="rId39" Type="http://schemas.openxmlformats.org/officeDocument/2006/relationships/image" Target="../media/image2903.png"/><Relationship Id="rId451" Type="http://schemas.openxmlformats.org/officeDocument/2006/relationships/image" Target="../media/image3107.png"/><Relationship Id="rId549" Type="http://schemas.openxmlformats.org/officeDocument/2006/relationships/image" Target="../media/image3156.png"/><Relationship Id="rId756" Type="http://schemas.openxmlformats.org/officeDocument/2006/relationships/image" Target="../media/image3256.png"/><Relationship Id="rId104" Type="http://schemas.openxmlformats.org/officeDocument/2006/relationships/customXml" Target="../ink/ink3273.xml"/><Relationship Id="rId188" Type="http://schemas.openxmlformats.org/officeDocument/2006/relationships/customXml" Target="../ink/ink3315.xml"/><Relationship Id="rId311" Type="http://schemas.openxmlformats.org/officeDocument/2006/relationships/image" Target="../media/image3037.png"/><Relationship Id="rId395" Type="http://schemas.openxmlformats.org/officeDocument/2006/relationships/image" Target="../media/image3079.png"/><Relationship Id="rId409" Type="http://schemas.openxmlformats.org/officeDocument/2006/relationships/image" Target="../media/image3086.png"/><Relationship Id="rId963" Type="http://schemas.openxmlformats.org/officeDocument/2006/relationships/customXml" Target="../ink/ink3703.xml"/><Relationship Id="rId1039" Type="http://schemas.openxmlformats.org/officeDocument/2006/relationships/customXml" Target="../ink/ink3741.xml"/><Relationship Id="rId92" Type="http://schemas.openxmlformats.org/officeDocument/2006/relationships/customXml" Target="../ink/ink3267.xml"/><Relationship Id="rId616" Type="http://schemas.openxmlformats.org/officeDocument/2006/relationships/customXml" Target="../ink/ink3529.xml"/><Relationship Id="rId823" Type="http://schemas.openxmlformats.org/officeDocument/2006/relationships/customXml" Target="../ink/ink3633.xml"/><Relationship Id="rId255" Type="http://schemas.openxmlformats.org/officeDocument/2006/relationships/image" Target="../media/image3009.png"/><Relationship Id="rId462" Type="http://schemas.openxmlformats.org/officeDocument/2006/relationships/customXml" Target="../ink/ink3452.xml"/><Relationship Id="rId1092" Type="http://schemas.openxmlformats.org/officeDocument/2006/relationships/image" Target="../media/image3423.png"/><Relationship Id="rId1106" Type="http://schemas.openxmlformats.org/officeDocument/2006/relationships/image" Target="../media/image3430.png"/><Relationship Id="rId115" Type="http://schemas.openxmlformats.org/officeDocument/2006/relationships/image" Target="../media/image2939.png"/><Relationship Id="rId322" Type="http://schemas.openxmlformats.org/officeDocument/2006/relationships/customXml" Target="../ink/ink3382.xml"/><Relationship Id="rId767" Type="http://schemas.openxmlformats.org/officeDocument/2006/relationships/customXml" Target="../ink/ink3605.xml"/><Relationship Id="rId974" Type="http://schemas.openxmlformats.org/officeDocument/2006/relationships/image" Target="../media/image3364.png"/><Relationship Id="rId199" Type="http://schemas.openxmlformats.org/officeDocument/2006/relationships/image" Target="../media/image2981.png"/><Relationship Id="rId627" Type="http://schemas.openxmlformats.org/officeDocument/2006/relationships/image" Target="../media/image3195.png"/><Relationship Id="rId834" Type="http://schemas.openxmlformats.org/officeDocument/2006/relationships/image" Target="../media/image3294.png"/><Relationship Id="rId266" Type="http://schemas.openxmlformats.org/officeDocument/2006/relationships/customXml" Target="../ink/ink3354.xml"/><Relationship Id="rId473" Type="http://schemas.openxmlformats.org/officeDocument/2006/relationships/image" Target="../media/image3118.png"/><Relationship Id="rId680" Type="http://schemas.openxmlformats.org/officeDocument/2006/relationships/customXml" Target="../ink/ink3561.xml"/><Relationship Id="rId901" Type="http://schemas.openxmlformats.org/officeDocument/2006/relationships/customXml" Target="../ink/ink3672.xml"/><Relationship Id="rId30" Type="http://schemas.openxmlformats.org/officeDocument/2006/relationships/customXml" Target="../ink/ink3236.xml"/><Relationship Id="rId126" Type="http://schemas.openxmlformats.org/officeDocument/2006/relationships/customXml" Target="../ink/ink3284.xml"/><Relationship Id="rId333" Type="http://schemas.openxmlformats.org/officeDocument/2006/relationships/image" Target="../media/image3048.png"/><Relationship Id="rId540" Type="http://schemas.openxmlformats.org/officeDocument/2006/relationships/customXml" Target="../ink/ink3491.xml"/><Relationship Id="rId778" Type="http://schemas.openxmlformats.org/officeDocument/2006/relationships/image" Target="../media/image3266.png"/><Relationship Id="rId985" Type="http://schemas.openxmlformats.org/officeDocument/2006/relationships/customXml" Target="../ink/ink3714.xml"/><Relationship Id="rId638" Type="http://schemas.openxmlformats.org/officeDocument/2006/relationships/customXml" Target="../ink/ink3540.xml"/><Relationship Id="rId845" Type="http://schemas.openxmlformats.org/officeDocument/2006/relationships/customXml" Target="../ink/ink3644.xml"/><Relationship Id="rId1030" Type="http://schemas.openxmlformats.org/officeDocument/2006/relationships/image" Target="../media/image3392.png"/><Relationship Id="rId277" Type="http://schemas.openxmlformats.org/officeDocument/2006/relationships/image" Target="../media/image3020.png"/><Relationship Id="rId400" Type="http://schemas.openxmlformats.org/officeDocument/2006/relationships/customXml" Target="../ink/ink3421.xml"/><Relationship Id="rId484" Type="http://schemas.openxmlformats.org/officeDocument/2006/relationships/customXml" Target="../ink/ink3463.xml"/><Relationship Id="rId705" Type="http://schemas.openxmlformats.org/officeDocument/2006/relationships/image" Target="../media/image3233.png"/><Relationship Id="rId137" Type="http://schemas.openxmlformats.org/officeDocument/2006/relationships/image" Target="../media/image2950.png"/><Relationship Id="rId344" Type="http://schemas.openxmlformats.org/officeDocument/2006/relationships/customXml" Target="../ink/ink3393.xml"/><Relationship Id="rId691" Type="http://schemas.openxmlformats.org/officeDocument/2006/relationships/image" Target="../media/image3226.png"/><Relationship Id="rId789" Type="http://schemas.openxmlformats.org/officeDocument/2006/relationships/customXml" Target="../ink/ink3616.xml"/><Relationship Id="rId912" Type="http://schemas.openxmlformats.org/officeDocument/2006/relationships/image" Target="../media/image3333.png"/><Relationship Id="rId996" Type="http://schemas.openxmlformats.org/officeDocument/2006/relationships/image" Target="../media/image3375.png"/><Relationship Id="rId41" Type="http://schemas.openxmlformats.org/officeDocument/2006/relationships/image" Target="../media/image2904.png"/><Relationship Id="rId551" Type="http://schemas.openxmlformats.org/officeDocument/2006/relationships/image" Target="../media/image3157.png"/><Relationship Id="rId649" Type="http://schemas.openxmlformats.org/officeDocument/2006/relationships/image" Target="../media/image3205.png"/><Relationship Id="rId856" Type="http://schemas.openxmlformats.org/officeDocument/2006/relationships/image" Target="../media/image3305.png"/><Relationship Id="rId190" Type="http://schemas.openxmlformats.org/officeDocument/2006/relationships/customXml" Target="../ink/ink3316.xml"/><Relationship Id="rId204" Type="http://schemas.openxmlformats.org/officeDocument/2006/relationships/customXml" Target="../ink/ink3323.xml"/><Relationship Id="rId288" Type="http://schemas.openxmlformats.org/officeDocument/2006/relationships/customXml" Target="../ink/ink3365.xml"/><Relationship Id="rId411" Type="http://schemas.openxmlformats.org/officeDocument/2006/relationships/image" Target="../media/image3087.png"/><Relationship Id="rId509" Type="http://schemas.openxmlformats.org/officeDocument/2006/relationships/image" Target="../media/image3136.png"/><Relationship Id="rId1041" Type="http://schemas.openxmlformats.org/officeDocument/2006/relationships/customXml" Target="../ink/ink3742.xml"/><Relationship Id="rId495" Type="http://schemas.openxmlformats.org/officeDocument/2006/relationships/image" Target="../media/image3129.png"/><Relationship Id="rId716" Type="http://schemas.openxmlformats.org/officeDocument/2006/relationships/customXml" Target="../ink/ink3579.xml"/><Relationship Id="rId923" Type="http://schemas.openxmlformats.org/officeDocument/2006/relationships/customXml" Target="../ink/ink3683.xml"/><Relationship Id="rId52" Type="http://schemas.openxmlformats.org/officeDocument/2006/relationships/customXml" Target="../ink/ink3247.xml"/><Relationship Id="rId148" Type="http://schemas.openxmlformats.org/officeDocument/2006/relationships/customXml" Target="../ink/ink3295.xml"/><Relationship Id="rId355" Type="http://schemas.openxmlformats.org/officeDocument/2006/relationships/image" Target="../media/image3059.png"/><Relationship Id="rId562" Type="http://schemas.openxmlformats.org/officeDocument/2006/relationships/customXml" Target="../ink/ink3502.xml"/><Relationship Id="rId215" Type="http://schemas.openxmlformats.org/officeDocument/2006/relationships/image" Target="../media/image2989.png"/><Relationship Id="rId422" Type="http://schemas.openxmlformats.org/officeDocument/2006/relationships/customXml" Target="../ink/ink3432.xml"/><Relationship Id="rId867" Type="http://schemas.openxmlformats.org/officeDocument/2006/relationships/customXml" Target="../ink/ink3655.xml"/><Relationship Id="rId1052" Type="http://schemas.openxmlformats.org/officeDocument/2006/relationships/image" Target="../media/image3403.png"/><Relationship Id="rId299" Type="http://schemas.openxmlformats.org/officeDocument/2006/relationships/image" Target="../media/image3031.png"/><Relationship Id="rId727" Type="http://schemas.openxmlformats.org/officeDocument/2006/relationships/image" Target="../media/image3243.png"/><Relationship Id="rId934" Type="http://schemas.openxmlformats.org/officeDocument/2006/relationships/image" Target="../media/image3344.png"/><Relationship Id="rId63" Type="http://schemas.openxmlformats.org/officeDocument/2006/relationships/image" Target="../media/image2915.png"/><Relationship Id="rId159" Type="http://schemas.openxmlformats.org/officeDocument/2006/relationships/image" Target="../media/image2961.png"/><Relationship Id="rId366" Type="http://schemas.openxmlformats.org/officeDocument/2006/relationships/customXml" Target="../ink/ink3404.xml"/><Relationship Id="rId573" Type="http://schemas.openxmlformats.org/officeDocument/2006/relationships/image" Target="../media/image3168.png"/><Relationship Id="rId780" Type="http://schemas.openxmlformats.org/officeDocument/2006/relationships/image" Target="../media/image3267.png"/><Relationship Id="rId226" Type="http://schemas.openxmlformats.org/officeDocument/2006/relationships/customXml" Target="../ink/ink3334.xml"/><Relationship Id="rId433" Type="http://schemas.openxmlformats.org/officeDocument/2006/relationships/image" Target="../media/image3098.png"/><Relationship Id="rId878" Type="http://schemas.openxmlformats.org/officeDocument/2006/relationships/image" Target="../media/image3316.png"/><Relationship Id="rId1063" Type="http://schemas.openxmlformats.org/officeDocument/2006/relationships/customXml" Target="../ink/ink3753.xml"/><Relationship Id="rId640" Type="http://schemas.openxmlformats.org/officeDocument/2006/relationships/customXml" Target="../ink/ink3541.xml"/><Relationship Id="rId738" Type="http://schemas.openxmlformats.org/officeDocument/2006/relationships/customXml" Target="../ink/ink3590.xml"/><Relationship Id="rId945" Type="http://schemas.openxmlformats.org/officeDocument/2006/relationships/customXml" Target="../ink/ink3694.xml"/><Relationship Id="rId74" Type="http://schemas.openxmlformats.org/officeDocument/2006/relationships/customXml" Target="../ink/ink3258.xml"/><Relationship Id="rId377" Type="http://schemas.openxmlformats.org/officeDocument/2006/relationships/image" Target="../media/image3070.png"/><Relationship Id="rId500" Type="http://schemas.openxmlformats.org/officeDocument/2006/relationships/customXml" Target="../ink/ink3471.xml"/><Relationship Id="rId584" Type="http://schemas.openxmlformats.org/officeDocument/2006/relationships/customXml" Target="../ink/ink3513.xml"/><Relationship Id="rId805" Type="http://schemas.openxmlformats.org/officeDocument/2006/relationships/customXml" Target="../ink/ink3624.xml"/><Relationship Id="rId5" Type="http://schemas.openxmlformats.org/officeDocument/2006/relationships/image" Target="../media/image2887.png"/><Relationship Id="rId237" Type="http://schemas.openxmlformats.org/officeDocument/2006/relationships/image" Target="../media/image3000.png"/><Relationship Id="rId791" Type="http://schemas.openxmlformats.org/officeDocument/2006/relationships/customXml" Target="../ink/ink3617.xml"/><Relationship Id="rId889" Type="http://schemas.openxmlformats.org/officeDocument/2006/relationships/customXml" Target="../ink/ink3666.xml"/><Relationship Id="rId1074" Type="http://schemas.openxmlformats.org/officeDocument/2006/relationships/image" Target="../media/image3414.png"/><Relationship Id="rId444" Type="http://schemas.openxmlformats.org/officeDocument/2006/relationships/customXml" Target="../ink/ink3443.xml"/><Relationship Id="rId651" Type="http://schemas.openxmlformats.org/officeDocument/2006/relationships/image" Target="../media/image3206.png"/><Relationship Id="rId749" Type="http://schemas.openxmlformats.org/officeDocument/2006/relationships/customXml" Target="../ink/ink3596.xml"/><Relationship Id="rId290" Type="http://schemas.openxmlformats.org/officeDocument/2006/relationships/customXml" Target="../ink/ink3366.xml"/><Relationship Id="rId304" Type="http://schemas.openxmlformats.org/officeDocument/2006/relationships/customXml" Target="../ink/ink3373.xml"/><Relationship Id="rId388" Type="http://schemas.openxmlformats.org/officeDocument/2006/relationships/customXml" Target="../ink/ink3415.xml"/><Relationship Id="rId511" Type="http://schemas.openxmlformats.org/officeDocument/2006/relationships/image" Target="../media/image3137.png"/><Relationship Id="rId609" Type="http://schemas.openxmlformats.org/officeDocument/2006/relationships/image" Target="../media/image3186.png"/><Relationship Id="rId956" Type="http://schemas.openxmlformats.org/officeDocument/2006/relationships/image" Target="../media/image3355.png"/><Relationship Id="rId85" Type="http://schemas.openxmlformats.org/officeDocument/2006/relationships/image" Target="../media/image2926.png"/><Relationship Id="rId150" Type="http://schemas.openxmlformats.org/officeDocument/2006/relationships/customXml" Target="../ink/ink3296.xml"/><Relationship Id="rId595" Type="http://schemas.openxmlformats.org/officeDocument/2006/relationships/image" Target="../media/image3179.png"/><Relationship Id="rId816" Type="http://schemas.openxmlformats.org/officeDocument/2006/relationships/image" Target="../media/image3285.png"/><Relationship Id="rId1001" Type="http://schemas.openxmlformats.org/officeDocument/2006/relationships/customXml" Target="../ink/ink3722.xml"/><Relationship Id="rId248" Type="http://schemas.openxmlformats.org/officeDocument/2006/relationships/customXml" Target="../ink/ink3345.xml"/><Relationship Id="rId455" Type="http://schemas.openxmlformats.org/officeDocument/2006/relationships/image" Target="../media/image3109.png"/><Relationship Id="rId662" Type="http://schemas.openxmlformats.org/officeDocument/2006/relationships/customXml" Target="../ink/ink3552.xml"/><Relationship Id="rId1085" Type="http://schemas.openxmlformats.org/officeDocument/2006/relationships/customXml" Target="../ink/ink3764.xml"/><Relationship Id="rId12" Type="http://schemas.openxmlformats.org/officeDocument/2006/relationships/customXml" Target="../ink/ink3227.xml"/><Relationship Id="rId108" Type="http://schemas.openxmlformats.org/officeDocument/2006/relationships/customXml" Target="../ink/ink3275.xml"/><Relationship Id="rId315" Type="http://schemas.openxmlformats.org/officeDocument/2006/relationships/image" Target="../media/image3039.png"/><Relationship Id="rId522" Type="http://schemas.openxmlformats.org/officeDocument/2006/relationships/customXml" Target="../ink/ink3482.xml"/><Relationship Id="rId967" Type="http://schemas.openxmlformats.org/officeDocument/2006/relationships/customXml" Target="../ink/ink3705.xml"/><Relationship Id="rId96" Type="http://schemas.openxmlformats.org/officeDocument/2006/relationships/customXml" Target="../ink/ink3269.xml"/><Relationship Id="rId161" Type="http://schemas.openxmlformats.org/officeDocument/2006/relationships/image" Target="../media/image2962.png"/><Relationship Id="rId399" Type="http://schemas.openxmlformats.org/officeDocument/2006/relationships/image" Target="../media/image3081.png"/><Relationship Id="rId827" Type="http://schemas.openxmlformats.org/officeDocument/2006/relationships/customXml" Target="../ink/ink3635.xml"/><Relationship Id="rId1012" Type="http://schemas.openxmlformats.org/officeDocument/2006/relationships/image" Target="../media/image3383.png"/><Relationship Id="rId259" Type="http://schemas.openxmlformats.org/officeDocument/2006/relationships/image" Target="../media/image3011.png"/><Relationship Id="rId466" Type="http://schemas.openxmlformats.org/officeDocument/2006/relationships/customXml" Target="../ink/ink3454.xml"/><Relationship Id="rId673" Type="http://schemas.openxmlformats.org/officeDocument/2006/relationships/image" Target="../media/image3217.png"/><Relationship Id="rId880" Type="http://schemas.openxmlformats.org/officeDocument/2006/relationships/image" Target="../media/image3317.png"/><Relationship Id="rId1096" Type="http://schemas.openxmlformats.org/officeDocument/2006/relationships/image" Target="../media/image3425.png"/><Relationship Id="rId23" Type="http://schemas.openxmlformats.org/officeDocument/2006/relationships/image" Target="../media/image2896.png"/><Relationship Id="rId119" Type="http://schemas.openxmlformats.org/officeDocument/2006/relationships/image" Target="../media/image2941.png"/><Relationship Id="rId326" Type="http://schemas.openxmlformats.org/officeDocument/2006/relationships/customXml" Target="../ink/ink3384.xml"/><Relationship Id="rId533" Type="http://schemas.openxmlformats.org/officeDocument/2006/relationships/image" Target="../media/image3148.png"/><Relationship Id="rId978" Type="http://schemas.openxmlformats.org/officeDocument/2006/relationships/image" Target="../media/image3366.png"/><Relationship Id="rId740" Type="http://schemas.openxmlformats.org/officeDocument/2006/relationships/customXml" Target="../ink/ink3591.xml"/><Relationship Id="rId838" Type="http://schemas.openxmlformats.org/officeDocument/2006/relationships/image" Target="../media/image3296.png"/><Relationship Id="rId1023" Type="http://schemas.openxmlformats.org/officeDocument/2006/relationships/customXml" Target="../ink/ink3733.xml"/><Relationship Id="rId172" Type="http://schemas.openxmlformats.org/officeDocument/2006/relationships/customXml" Target="../ink/ink3307.xml"/><Relationship Id="rId477" Type="http://schemas.openxmlformats.org/officeDocument/2006/relationships/image" Target="../media/image3120.png"/><Relationship Id="rId600" Type="http://schemas.openxmlformats.org/officeDocument/2006/relationships/customXml" Target="../ink/ink3521.xml"/><Relationship Id="rId684" Type="http://schemas.openxmlformats.org/officeDocument/2006/relationships/customXml" Target="../ink/ink3563.xml"/><Relationship Id="rId337" Type="http://schemas.openxmlformats.org/officeDocument/2006/relationships/image" Target="../media/image3050.png"/><Relationship Id="rId891" Type="http://schemas.openxmlformats.org/officeDocument/2006/relationships/customXml" Target="../ink/ink3667.xml"/><Relationship Id="rId905" Type="http://schemas.openxmlformats.org/officeDocument/2006/relationships/customXml" Target="../ink/ink3674.xml"/><Relationship Id="rId989" Type="http://schemas.openxmlformats.org/officeDocument/2006/relationships/customXml" Target="../ink/ink3716.xml"/><Relationship Id="rId34" Type="http://schemas.openxmlformats.org/officeDocument/2006/relationships/customXml" Target="../ink/ink3238.xml"/><Relationship Id="rId544" Type="http://schemas.openxmlformats.org/officeDocument/2006/relationships/customXml" Target="../ink/ink3493.xml"/><Relationship Id="rId751" Type="http://schemas.openxmlformats.org/officeDocument/2006/relationships/customXml" Target="../ink/ink3597.xml"/><Relationship Id="rId849" Type="http://schemas.openxmlformats.org/officeDocument/2006/relationships/customXml" Target="../ink/ink3646.xml"/><Relationship Id="rId183" Type="http://schemas.openxmlformats.org/officeDocument/2006/relationships/image" Target="../media/image2973.png"/><Relationship Id="rId390" Type="http://schemas.openxmlformats.org/officeDocument/2006/relationships/customXml" Target="../ink/ink3416.xml"/><Relationship Id="rId404" Type="http://schemas.openxmlformats.org/officeDocument/2006/relationships/customXml" Target="../ink/ink3423.xml"/><Relationship Id="rId611" Type="http://schemas.openxmlformats.org/officeDocument/2006/relationships/image" Target="../media/image3187.png"/><Relationship Id="rId1034" Type="http://schemas.openxmlformats.org/officeDocument/2006/relationships/image" Target="../media/image3394.png"/><Relationship Id="rId250" Type="http://schemas.openxmlformats.org/officeDocument/2006/relationships/customXml" Target="../ink/ink3346.xml"/><Relationship Id="rId488" Type="http://schemas.openxmlformats.org/officeDocument/2006/relationships/customXml" Target="../ink/ink3465.xml"/><Relationship Id="rId695" Type="http://schemas.openxmlformats.org/officeDocument/2006/relationships/image" Target="../media/image3228.png"/><Relationship Id="rId709" Type="http://schemas.openxmlformats.org/officeDocument/2006/relationships/image" Target="../media/image3235.png"/><Relationship Id="rId916" Type="http://schemas.openxmlformats.org/officeDocument/2006/relationships/image" Target="../media/image3335.png"/><Relationship Id="rId1101" Type="http://schemas.openxmlformats.org/officeDocument/2006/relationships/customXml" Target="../ink/ink3772.xml"/><Relationship Id="rId45" Type="http://schemas.openxmlformats.org/officeDocument/2006/relationships/image" Target="../media/image2906.png"/><Relationship Id="rId110" Type="http://schemas.openxmlformats.org/officeDocument/2006/relationships/customXml" Target="../ink/ink3276.xml"/><Relationship Id="rId348" Type="http://schemas.openxmlformats.org/officeDocument/2006/relationships/customXml" Target="../ink/ink3395.xml"/><Relationship Id="rId555" Type="http://schemas.openxmlformats.org/officeDocument/2006/relationships/image" Target="../media/image3159.png"/><Relationship Id="rId762" Type="http://schemas.openxmlformats.org/officeDocument/2006/relationships/image" Target="../media/image3259.png"/><Relationship Id="rId194" Type="http://schemas.openxmlformats.org/officeDocument/2006/relationships/customXml" Target="../ink/ink3318.xml"/><Relationship Id="rId208" Type="http://schemas.openxmlformats.org/officeDocument/2006/relationships/customXml" Target="../ink/ink3325.xml"/><Relationship Id="rId415" Type="http://schemas.openxmlformats.org/officeDocument/2006/relationships/image" Target="../media/image3089.png"/><Relationship Id="rId622" Type="http://schemas.openxmlformats.org/officeDocument/2006/relationships/customXml" Target="../ink/ink3532.xml"/><Relationship Id="rId1045" Type="http://schemas.openxmlformats.org/officeDocument/2006/relationships/customXml" Target="../ink/ink3744.xml"/><Relationship Id="rId261" Type="http://schemas.openxmlformats.org/officeDocument/2006/relationships/image" Target="../media/image3012.png"/><Relationship Id="rId499" Type="http://schemas.openxmlformats.org/officeDocument/2006/relationships/image" Target="../media/image3131.png"/><Relationship Id="rId927" Type="http://schemas.openxmlformats.org/officeDocument/2006/relationships/customXml" Target="../ink/ink3685.xml"/><Relationship Id="rId56" Type="http://schemas.openxmlformats.org/officeDocument/2006/relationships/customXml" Target="../ink/ink3249.xml"/><Relationship Id="rId359" Type="http://schemas.openxmlformats.org/officeDocument/2006/relationships/image" Target="../media/image3061.png"/><Relationship Id="rId566" Type="http://schemas.openxmlformats.org/officeDocument/2006/relationships/customXml" Target="../ink/ink3504.xml"/><Relationship Id="rId773" Type="http://schemas.openxmlformats.org/officeDocument/2006/relationships/customXml" Target="../ink/ink3608.xml"/><Relationship Id="rId121" Type="http://schemas.openxmlformats.org/officeDocument/2006/relationships/image" Target="../media/image2942.png"/><Relationship Id="rId219" Type="http://schemas.openxmlformats.org/officeDocument/2006/relationships/image" Target="../media/image2991.png"/><Relationship Id="rId426" Type="http://schemas.openxmlformats.org/officeDocument/2006/relationships/customXml" Target="../ink/ink3434.xml"/><Relationship Id="rId633" Type="http://schemas.openxmlformats.org/officeDocument/2006/relationships/image" Target="../media/image3197.png"/><Relationship Id="rId980" Type="http://schemas.openxmlformats.org/officeDocument/2006/relationships/image" Target="../media/image3367.png"/><Relationship Id="rId1056" Type="http://schemas.openxmlformats.org/officeDocument/2006/relationships/image" Target="../media/image3405.png"/><Relationship Id="rId840" Type="http://schemas.openxmlformats.org/officeDocument/2006/relationships/image" Target="../media/image3297.png"/><Relationship Id="rId938" Type="http://schemas.openxmlformats.org/officeDocument/2006/relationships/image" Target="../media/image3346.png"/><Relationship Id="rId67" Type="http://schemas.openxmlformats.org/officeDocument/2006/relationships/image" Target="../media/image2917.png"/><Relationship Id="rId272" Type="http://schemas.openxmlformats.org/officeDocument/2006/relationships/customXml" Target="../ink/ink3357.xml"/><Relationship Id="rId577" Type="http://schemas.openxmlformats.org/officeDocument/2006/relationships/image" Target="../media/image3170.png"/><Relationship Id="rId700" Type="http://schemas.openxmlformats.org/officeDocument/2006/relationships/customXml" Target="../ink/ink3571.xml"/><Relationship Id="rId132" Type="http://schemas.openxmlformats.org/officeDocument/2006/relationships/customXml" Target="../ink/ink3287.xml"/><Relationship Id="rId784" Type="http://schemas.openxmlformats.org/officeDocument/2006/relationships/image" Target="../media/image3269.png"/><Relationship Id="rId991" Type="http://schemas.openxmlformats.org/officeDocument/2006/relationships/customXml" Target="../ink/ink3717.xml"/><Relationship Id="rId1067" Type="http://schemas.openxmlformats.org/officeDocument/2006/relationships/customXml" Target="../ink/ink3755.xml"/><Relationship Id="rId437" Type="http://schemas.openxmlformats.org/officeDocument/2006/relationships/image" Target="../media/image3100.png"/><Relationship Id="rId644" Type="http://schemas.openxmlformats.org/officeDocument/2006/relationships/customXml" Target="../ink/ink3543.xml"/><Relationship Id="rId851" Type="http://schemas.openxmlformats.org/officeDocument/2006/relationships/customXml" Target="../ink/ink3647.xml"/><Relationship Id="rId283" Type="http://schemas.openxmlformats.org/officeDocument/2006/relationships/image" Target="../media/image3023.png"/><Relationship Id="rId490" Type="http://schemas.openxmlformats.org/officeDocument/2006/relationships/customXml" Target="../ink/ink3466.xml"/><Relationship Id="rId504" Type="http://schemas.openxmlformats.org/officeDocument/2006/relationships/customXml" Target="../ink/ink3473.xml"/><Relationship Id="rId711" Type="http://schemas.openxmlformats.org/officeDocument/2006/relationships/image" Target="../media/image3236.png"/><Relationship Id="rId949" Type="http://schemas.openxmlformats.org/officeDocument/2006/relationships/customXml" Target="../ink/ink3696.xml"/><Relationship Id="rId78" Type="http://schemas.openxmlformats.org/officeDocument/2006/relationships/customXml" Target="../ink/ink3260.xml"/><Relationship Id="rId143" Type="http://schemas.openxmlformats.org/officeDocument/2006/relationships/image" Target="../media/image2953.png"/><Relationship Id="rId350" Type="http://schemas.openxmlformats.org/officeDocument/2006/relationships/customXml" Target="../ink/ink3396.xml"/><Relationship Id="rId588" Type="http://schemas.openxmlformats.org/officeDocument/2006/relationships/customXml" Target="../ink/ink3515.xml"/><Relationship Id="rId795" Type="http://schemas.openxmlformats.org/officeDocument/2006/relationships/customXml" Target="../ink/ink3619.xml"/><Relationship Id="rId809" Type="http://schemas.openxmlformats.org/officeDocument/2006/relationships/customXml" Target="../ink/ink3626.xml"/><Relationship Id="rId9" Type="http://schemas.openxmlformats.org/officeDocument/2006/relationships/image" Target="../media/image2889.png"/><Relationship Id="rId210" Type="http://schemas.openxmlformats.org/officeDocument/2006/relationships/customXml" Target="../ink/ink3326.xml"/><Relationship Id="rId448" Type="http://schemas.openxmlformats.org/officeDocument/2006/relationships/customXml" Target="../ink/ink3445.xml"/><Relationship Id="rId655" Type="http://schemas.openxmlformats.org/officeDocument/2006/relationships/image" Target="../media/image3208.png"/><Relationship Id="rId862" Type="http://schemas.openxmlformats.org/officeDocument/2006/relationships/image" Target="../media/image3308.png"/><Relationship Id="rId1078" Type="http://schemas.openxmlformats.org/officeDocument/2006/relationships/image" Target="../media/image3416.png"/><Relationship Id="rId294" Type="http://schemas.openxmlformats.org/officeDocument/2006/relationships/customXml" Target="../ink/ink3368.xml"/><Relationship Id="rId308" Type="http://schemas.openxmlformats.org/officeDocument/2006/relationships/customXml" Target="../ink/ink3375.xml"/><Relationship Id="rId515" Type="http://schemas.openxmlformats.org/officeDocument/2006/relationships/image" Target="../media/image3139.png"/><Relationship Id="rId722" Type="http://schemas.openxmlformats.org/officeDocument/2006/relationships/customXml" Target="../ink/ink3582.xml"/><Relationship Id="rId89" Type="http://schemas.openxmlformats.org/officeDocument/2006/relationships/image" Target="../media/image2928.png"/><Relationship Id="rId154" Type="http://schemas.openxmlformats.org/officeDocument/2006/relationships/customXml" Target="../ink/ink3298.xml"/><Relationship Id="rId361" Type="http://schemas.openxmlformats.org/officeDocument/2006/relationships/image" Target="../media/image3062.png"/><Relationship Id="rId599" Type="http://schemas.openxmlformats.org/officeDocument/2006/relationships/image" Target="../media/image3181.png"/><Relationship Id="rId1005" Type="http://schemas.openxmlformats.org/officeDocument/2006/relationships/customXml" Target="../ink/ink3724.xml"/><Relationship Id="rId459" Type="http://schemas.openxmlformats.org/officeDocument/2006/relationships/image" Target="../media/image3111.png"/><Relationship Id="rId666" Type="http://schemas.openxmlformats.org/officeDocument/2006/relationships/customXml" Target="../ink/ink3554.xml"/><Relationship Id="rId873" Type="http://schemas.openxmlformats.org/officeDocument/2006/relationships/customXml" Target="../ink/ink3658.xml"/><Relationship Id="rId1089" Type="http://schemas.openxmlformats.org/officeDocument/2006/relationships/customXml" Target="../ink/ink3766.xml"/><Relationship Id="rId16" Type="http://schemas.openxmlformats.org/officeDocument/2006/relationships/customXml" Target="../ink/ink3229.xml"/><Relationship Id="rId221" Type="http://schemas.openxmlformats.org/officeDocument/2006/relationships/image" Target="../media/image2992.png"/><Relationship Id="rId319" Type="http://schemas.openxmlformats.org/officeDocument/2006/relationships/image" Target="../media/image3041.png"/><Relationship Id="rId526" Type="http://schemas.openxmlformats.org/officeDocument/2006/relationships/customXml" Target="../ink/ink3484.xml"/><Relationship Id="rId733" Type="http://schemas.openxmlformats.org/officeDocument/2006/relationships/image" Target="../media/image3246.png"/><Relationship Id="rId940" Type="http://schemas.openxmlformats.org/officeDocument/2006/relationships/image" Target="../media/image3347.png"/><Relationship Id="rId1016" Type="http://schemas.openxmlformats.org/officeDocument/2006/relationships/image" Target="../media/image3385.png"/><Relationship Id="rId165" Type="http://schemas.openxmlformats.org/officeDocument/2006/relationships/image" Target="../media/image2964.png"/><Relationship Id="rId372" Type="http://schemas.openxmlformats.org/officeDocument/2006/relationships/customXml" Target="../ink/ink3407.xml"/><Relationship Id="rId677" Type="http://schemas.openxmlformats.org/officeDocument/2006/relationships/image" Target="../media/image3219.png"/><Relationship Id="rId800" Type="http://schemas.openxmlformats.org/officeDocument/2006/relationships/image" Target="../media/image3277.png"/><Relationship Id="rId232" Type="http://schemas.openxmlformats.org/officeDocument/2006/relationships/customXml" Target="../ink/ink3337.xml"/><Relationship Id="rId884" Type="http://schemas.openxmlformats.org/officeDocument/2006/relationships/image" Target="../media/image3319.png"/><Relationship Id="rId27" Type="http://schemas.openxmlformats.org/officeDocument/2006/relationships/image" Target="../media/image2898.png"/><Relationship Id="rId537" Type="http://schemas.openxmlformats.org/officeDocument/2006/relationships/image" Target="../media/image3150.png"/><Relationship Id="rId744" Type="http://schemas.openxmlformats.org/officeDocument/2006/relationships/customXml" Target="../ink/ink3593.xml"/><Relationship Id="rId951" Type="http://schemas.openxmlformats.org/officeDocument/2006/relationships/customXml" Target="../ink/ink3697.xml"/><Relationship Id="rId80" Type="http://schemas.openxmlformats.org/officeDocument/2006/relationships/customXml" Target="../ink/ink3261.xml"/><Relationship Id="rId176" Type="http://schemas.openxmlformats.org/officeDocument/2006/relationships/customXml" Target="../ink/ink3309.xml"/><Relationship Id="rId383" Type="http://schemas.openxmlformats.org/officeDocument/2006/relationships/image" Target="../media/image3073.png"/><Relationship Id="rId590" Type="http://schemas.openxmlformats.org/officeDocument/2006/relationships/customXml" Target="../ink/ink3516.xml"/><Relationship Id="rId604" Type="http://schemas.openxmlformats.org/officeDocument/2006/relationships/customXml" Target="../ink/ink3523.xml"/><Relationship Id="rId811" Type="http://schemas.openxmlformats.org/officeDocument/2006/relationships/customXml" Target="../ink/ink3627.xml"/><Relationship Id="rId1027" Type="http://schemas.openxmlformats.org/officeDocument/2006/relationships/customXml" Target="../ink/ink3735.xml"/><Relationship Id="rId243" Type="http://schemas.openxmlformats.org/officeDocument/2006/relationships/image" Target="../media/image3003.png"/><Relationship Id="rId450" Type="http://schemas.openxmlformats.org/officeDocument/2006/relationships/customXml" Target="../ink/ink3446.xml"/><Relationship Id="rId688" Type="http://schemas.openxmlformats.org/officeDocument/2006/relationships/customXml" Target="../ink/ink3565.xml"/><Relationship Id="rId895" Type="http://schemas.openxmlformats.org/officeDocument/2006/relationships/customXml" Target="../ink/ink3669.xml"/><Relationship Id="rId909" Type="http://schemas.openxmlformats.org/officeDocument/2006/relationships/customXml" Target="../ink/ink3676.xml"/><Relationship Id="rId1080" Type="http://schemas.openxmlformats.org/officeDocument/2006/relationships/image" Target="../media/image3417.png"/><Relationship Id="rId38" Type="http://schemas.openxmlformats.org/officeDocument/2006/relationships/customXml" Target="../ink/ink3240.xml"/><Relationship Id="rId103" Type="http://schemas.openxmlformats.org/officeDocument/2006/relationships/image" Target="../media/image2934.png"/><Relationship Id="rId310" Type="http://schemas.openxmlformats.org/officeDocument/2006/relationships/customXml" Target="../ink/ink3376.xml"/><Relationship Id="rId548" Type="http://schemas.openxmlformats.org/officeDocument/2006/relationships/customXml" Target="../ink/ink3495.xml"/><Relationship Id="rId755" Type="http://schemas.openxmlformats.org/officeDocument/2006/relationships/customXml" Target="../ink/ink3599.xml"/><Relationship Id="rId962" Type="http://schemas.openxmlformats.org/officeDocument/2006/relationships/image" Target="../media/image3358.png"/><Relationship Id="rId91" Type="http://schemas.openxmlformats.org/officeDocument/2006/relationships/image" Target="../media/image2929.png"/><Relationship Id="rId187" Type="http://schemas.openxmlformats.org/officeDocument/2006/relationships/image" Target="../media/image2975.png"/><Relationship Id="rId394" Type="http://schemas.openxmlformats.org/officeDocument/2006/relationships/customXml" Target="../ink/ink3418.xml"/><Relationship Id="rId408" Type="http://schemas.openxmlformats.org/officeDocument/2006/relationships/customXml" Target="../ink/ink3425.xml"/><Relationship Id="rId615" Type="http://schemas.openxmlformats.org/officeDocument/2006/relationships/image" Target="../media/image3189.png"/><Relationship Id="rId822" Type="http://schemas.openxmlformats.org/officeDocument/2006/relationships/image" Target="../media/image3288.png"/><Relationship Id="rId1038" Type="http://schemas.openxmlformats.org/officeDocument/2006/relationships/image" Target="../media/image3396.png"/><Relationship Id="rId254" Type="http://schemas.openxmlformats.org/officeDocument/2006/relationships/customXml" Target="../ink/ink3348.xml"/><Relationship Id="rId699" Type="http://schemas.openxmlformats.org/officeDocument/2006/relationships/image" Target="../media/image3230.png"/><Relationship Id="rId1091" Type="http://schemas.openxmlformats.org/officeDocument/2006/relationships/customXml" Target="../ink/ink3767.xml"/><Relationship Id="rId1105" Type="http://schemas.openxmlformats.org/officeDocument/2006/relationships/customXml" Target="../ink/ink3774.xml"/><Relationship Id="rId49" Type="http://schemas.openxmlformats.org/officeDocument/2006/relationships/image" Target="../media/image2908.png"/><Relationship Id="rId114" Type="http://schemas.openxmlformats.org/officeDocument/2006/relationships/customXml" Target="../ink/ink3278.xml"/><Relationship Id="rId461" Type="http://schemas.openxmlformats.org/officeDocument/2006/relationships/image" Target="../media/image3112.png"/><Relationship Id="rId559" Type="http://schemas.openxmlformats.org/officeDocument/2006/relationships/image" Target="../media/image3161.png"/><Relationship Id="rId766" Type="http://schemas.openxmlformats.org/officeDocument/2006/relationships/image" Target="../media/image3261.png"/><Relationship Id="rId198" Type="http://schemas.openxmlformats.org/officeDocument/2006/relationships/customXml" Target="../ink/ink3320.xml"/><Relationship Id="rId321" Type="http://schemas.openxmlformats.org/officeDocument/2006/relationships/image" Target="../media/image3042.png"/><Relationship Id="rId419" Type="http://schemas.openxmlformats.org/officeDocument/2006/relationships/image" Target="../media/image3091.png"/><Relationship Id="rId626" Type="http://schemas.openxmlformats.org/officeDocument/2006/relationships/customXml" Target="../ink/ink3534.xml"/><Relationship Id="rId973" Type="http://schemas.openxmlformats.org/officeDocument/2006/relationships/customXml" Target="../ink/ink3708.xml"/><Relationship Id="rId1049" Type="http://schemas.openxmlformats.org/officeDocument/2006/relationships/customXml" Target="../ink/ink3746.xml"/><Relationship Id="rId833" Type="http://schemas.openxmlformats.org/officeDocument/2006/relationships/customXml" Target="../ink/ink3638.xml"/><Relationship Id="rId265" Type="http://schemas.openxmlformats.org/officeDocument/2006/relationships/image" Target="../media/image3014.png"/><Relationship Id="rId472" Type="http://schemas.openxmlformats.org/officeDocument/2006/relationships/customXml" Target="../ink/ink3457.xml"/><Relationship Id="rId900" Type="http://schemas.openxmlformats.org/officeDocument/2006/relationships/image" Target="../media/image3327.png"/><Relationship Id="rId125" Type="http://schemas.openxmlformats.org/officeDocument/2006/relationships/image" Target="../media/image2944.png"/><Relationship Id="rId332" Type="http://schemas.openxmlformats.org/officeDocument/2006/relationships/customXml" Target="../ink/ink3387.xml"/><Relationship Id="rId777" Type="http://schemas.openxmlformats.org/officeDocument/2006/relationships/customXml" Target="../ink/ink3610.xml"/><Relationship Id="rId984" Type="http://schemas.openxmlformats.org/officeDocument/2006/relationships/image" Target="../media/image3369.png"/><Relationship Id="rId637" Type="http://schemas.openxmlformats.org/officeDocument/2006/relationships/image" Target="../media/image3199.png"/><Relationship Id="rId844" Type="http://schemas.openxmlformats.org/officeDocument/2006/relationships/image" Target="../media/image3299.png"/><Relationship Id="rId276" Type="http://schemas.openxmlformats.org/officeDocument/2006/relationships/customXml" Target="../ink/ink3359.xml"/><Relationship Id="rId483" Type="http://schemas.openxmlformats.org/officeDocument/2006/relationships/image" Target="../media/image3123.png"/><Relationship Id="rId690" Type="http://schemas.openxmlformats.org/officeDocument/2006/relationships/customXml" Target="../ink/ink3566.xml"/><Relationship Id="rId704" Type="http://schemas.openxmlformats.org/officeDocument/2006/relationships/customXml" Target="../ink/ink3573.xml"/><Relationship Id="rId911" Type="http://schemas.openxmlformats.org/officeDocument/2006/relationships/customXml" Target="../ink/ink3677.xml"/><Relationship Id="rId40" Type="http://schemas.openxmlformats.org/officeDocument/2006/relationships/customXml" Target="../ink/ink3241.xml"/><Relationship Id="rId136" Type="http://schemas.openxmlformats.org/officeDocument/2006/relationships/customXml" Target="../ink/ink3289.xml"/><Relationship Id="rId343" Type="http://schemas.openxmlformats.org/officeDocument/2006/relationships/image" Target="../media/image3053.png"/><Relationship Id="rId550" Type="http://schemas.openxmlformats.org/officeDocument/2006/relationships/customXml" Target="../ink/ink3496.xml"/><Relationship Id="rId788" Type="http://schemas.openxmlformats.org/officeDocument/2006/relationships/image" Target="../media/image3271.png"/><Relationship Id="rId995" Type="http://schemas.openxmlformats.org/officeDocument/2006/relationships/customXml" Target="../ink/ink3719.xml"/><Relationship Id="rId203" Type="http://schemas.openxmlformats.org/officeDocument/2006/relationships/image" Target="../media/image2983.png"/><Relationship Id="rId648" Type="http://schemas.openxmlformats.org/officeDocument/2006/relationships/customXml" Target="../ink/ink3545.xml"/><Relationship Id="rId855" Type="http://schemas.openxmlformats.org/officeDocument/2006/relationships/customXml" Target="../ink/ink3649.xml"/><Relationship Id="rId1040" Type="http://schemas.openxmlformats.org/officeDocument/2006/relationships/image" Target="../media/image3397.png"/><Relationship Id="rId287" Type="http://schemas.openxmlformats.org/officeDocument/2006/relationships/image" Target="../media/image3025.png"/><Relationship Id="rId410" Type="http://schemas.openxmlformats.org/officeDocument/2006/relationships/customXml" Target="../ink/ink3426.xml"/><Relationship Id="rId494" Type="http://schemas.openxmlformats.org/officeDocument/2006/relationships/customXml" Target="../ink/ink3468.xml"/><Relationship Id="rId508" Type="http://schemas.openxmlformats.org/officeDocument/2006/relationships/customXml" Target="../ink/ink3475.xml"/><Relationship Id="rId715" Type="http://schemas.openxmlformats.org/officeDocument/2006/relationships/image" Target="../media/image1884.png"/><Relationship Id="rId922" Type="http://schemas.openxmlformats.org/officeDocument/2006/relationships/image" Target="../media/image3338.png"/><Relationship Id="rId147" Type="http://schemas.openxmlformats.org/officeDocument/2006/relationships/image" Target="../media/image2955.png"/><Relationship Id="rId354" Type="http://schemas.openxmlformats.org/officeDocument/2006/relationships/customXml" Target="../ink/ink3398.xml"/><Relationship Id="rId799" Type="http://schemas.openxmlformats.org/officeDocument/2006/relationships/customXml" Target="../ink/ink3621.xml"/><Relationship Id="rId51" Type="http://schemas.openxmlformats.org/officeDocument/2006/relationships/image" Target="../media/image2909.png"/><Relationship Id="rId561" Type="http://schemas.openxmlformats.org/officeDocument/2006/relationships/image" Target="../media/image3162.png"/><Relationship Id="rId659" Type="http://schemas.openxmlformats.org/officeDocument/2006/relationships/image" Target="../media/image3210.png"/><Relationship Id="rId866" Type="http://schemas.openxmlformats.org/officeDocument/2006/relationships/image" Target="../media/image3310.png"/><Relationship Id="rId214" Type="http://schemas.openxmlformats.org/officeDocument/2006/relationships/customXml" Target="../ink/ink3328.xml"/><Relationship Id="rId298" Type="http://schemas.openxmlformats.org/officeDocument/2006/relationships/customXml" Target="../ink/ink3370.xml"/><Relationship Id="rId421" Type="http://schemas.openxmlformats.org/officeDocument/2006/relationships/image" Target="../media/image3092.png"/><Relationship Id="rId519" Type="http://schemas.openxmlformats.org/officeDocument/2006/relationships/image" Target="../media/image3141.png"/><Relationship Id="rId1051" Type="http://schemas.openxmlformats.org/officeDocument/2006/relationships/customXml" Target="../ink/ink3747.xml"/><Relationship Id="rId158" Type="http://schemas.openxmlformats.org/officeDocument/2006/relationships/customXml" Target="../ink/ink3300.xml"/><Relationship Id="rId726" Type="http://schemas.openxmlformats.org/officeDocument/2006/relationships/customXml" Target="../ink/ink3584.xml"/><Relationship Id="rId933" Type="http://schemas.openxmlformats.org/officeDocument/2006/relationships/customXml" Target="../ink/ink3688.xml"/><Relationship Id="rId1009" Type="http://schemas.openxmlformats.org/officeDocument/2006/relationships/customXml" Target="../ink/ink3726.xml"/><Relationship Id="rId62" Type="http://schemas.openxmlformats.org/officeDocument/2006/relationships/customXml" Target="../ink/ink3252.xml"/><Relationship Id="rId365" Type="http://schemas.openxmlformats.org/officeDocument/2006/relationships/image" Target="../media/image3064.png"/><Relationship Id="rId572" Type="http://schemas.openxmlformats.org/officeDocument/2006/relationships/customXml" Target="../ink/ink3507.xml"/><Relationship Id="rId225" Type="http://schemas.openxmlformats.org/officeDocument/2006/relationships/image" Target="../media/image2994.png"/><Relationship Id="rId432" Type="http://schemas.openxmlformats.org/officeDocument/2006/relationships/customXml" Target="../ink/ink3437.xml"/><Relationship Id="rId877" Type="http://schemas.openxmlformats.org/officeDocument/2006/relationships/customXml" Target="../ink/ink3660.xml"/><Relationship Id="rId1062" Type="http://schemas.openxmlformats.org/officeDocument/2006/relationships/image" Target="../media/image3408.png"/><Relationship Id="rId737" Type="http://schemas.openxmlformats.org/officeDocument/2006/relationships/image" Target="../media/image3248.png"/><Relationship Id="rId944" Type="http://schemas.openxmlformats.org/officeDocument/2006/relationships/image" Target="../media/image3349.png"/><Relationship Id="rId73" Type="http://schemas.openxmlformats.org/officeDocument/2006/relationships/image" Target="../media/image2920.png"/><Relationship Id="rId169" Type="http://schemas.openxmlformats.org/officeDocument/2006/relationships/image" Target="../media/image2966.png"/><Relationship Id="rId376" Type="http://schemas.openxmlformats.org/officeDocument/2006/relationships/customXml" Target="../ink/ink3409.xml"/><Relationship Id="rId583" Type="http://schemas.openxmlformats.org/officeDocument/2006/relationships/image" Target="../media/image3173.png"/><Relationship Id="rId790" Type="http://schemas.openxmlformats.org/officeDocument/2006/relationships/image" Target="../media/image3272.png"/><Relationship Id="rId804" Type="http://schemas.openxmlformats.org/officeDocument/2006/relationships/image" Target="../media/image3279.png"/><Relationship Id="rId4" Type="http://schemas.openxmlformats.org/officeDocument/2006/relationships/customXml" Target="../ink/ink3223.xml"/><Relationship Id="rId236" Type="http://schemas.openxmlformats.org/officeDocument/2006/relationships/customXml" Target="../ink/ink3339.xml"/><Relationship Id="rId443" Type="http://schemas.openxmlformats.org/officeDocument/2006/relationships/image" Target="../media/image3103.png"/><Relationship Id="rId650" Type="http://schemas.openxmlformats.org/officeDocument/2006/relationships/customXml" Target="../ink/ink3546.xml"/><Relationship Id="rId888" Type="http://schemas.openxmlformats.org/officeDocument/2006/relationships/image" Target="../media/image3321.png"/><Relationship Id="rId1073" Type="http://schemas.openxmlformats.org/officeDocument/2006/relationships/customXml" Target="../ink/ink3758.xml"/><Relationship Id="rId303" Type="http://schemas.openxmlformats.org/officeDocument/2006/relationships/image" Target="../media/image3033.png"/><Relationship Id="rId748" Type="http://schemas.openxmlformats.org/officeDocument/2006/relationships/customXml" Target="../ink/ink3595.xml"/><Relationship Id="rId955" Type="http://schemas.openxmlformats.org/officeDocument/2006/relationships/customXml" Target="../ink/ink3699.xml"/><Relationship Id="rId84" Type="http://schemas.openxmlformats.org/officeDocument/2006/relationships/customXml" Target="../ink/ink3263.xml"/><Relationship Id="rId387" Type="http://schemas.openxmlformats.org/officeDocument/2006/relationships/image" Target="../media/image3075.png"/><Relationship Id="rId510" Type="http://schemas.openxmlformats.org/officeDocument/2006/relationships/customXml" Target="../ink/ink3476.xml"/><Relationship Id="rId594" Type="http://schemas.openxmlformats.org/officeDocument/2006/relationships/customXml" Target="../ink/ink3518.xml"/><Relationship Id="rId608" Type="http://schemas.openxmlformats.org/officeDocument/2006/relationships/customXml" Target="../ink/ink3525.xml"/><Relationship Id="rId815" Type="http://schemas.openxmlformats.org/officeDocument/2006/relationships/customXml" Target="../ink/ink3629.xml"/><Relationship Id="rId247" Type="http://schemas.openxmlformats.org/officeDocument/2006/relationships/image" Target="../media/image3005.png"/><Relationship Id="rId899" Type="http://schemas.openxmlformats.org/officeDocument/2006/relationships/customXml" Target="../ink/ink3671.xml"/><Relationship Id="rId1000" Type="http://schemas.openxmlformats.org/officeDocument/2006/relationships/image" Target="../media/image3377.png"/><Relationship Id="rId1084" Type="http://schemas.openxmlformats.org/officeDocument/2006/relationships/image" Target="../media/image3419.png"/><Relationship Id="rId107" Type="http://schemas.openxmlformats.org/officeDocument/2006/relationships/image" Target="../media/image2936.png"/><Relationship Id="rId454" Type="http://schemas.openxmlformats.org/officeDocument/2006/relationships/customXml" Target="../ink/ink3448.xml"/><Relationship Id="rId661" Type="http://schemas.openxmlformats.org/officeDocument/2006/relationships/image" Target="../media/image3211.png"/><Relationship Id="rId759" Type="http://schemas.openxmlformats.org/officeDocument/2006/relationships/customXml" Target="../ink/ink3601.xml"/><Relationship Id="rId966" Type="http://schemas.openxmlformats.org/officeDocument/2006/relationships/image" Target="../media/image3360.png"/><Relationship Id="rId11" Type="http://schemas.openxmlformats.org/officeDocument/2006/relationships/image" Target="../media/image2890.png"/><Relationship Id="rId314" Type="http://schemas.openxmlformats.org/officeDocument/2006/relationships/customXml" Target="../ink/ink3378.xml"/><Relationship Id="rId398" Type="http://schemas.openxmlformats.org/officeDocument/2006/relationships/customXml" Target="../ink/ink3420.xml"/><Relationship Id="rId521" Type="http://schemas.openxmlformats.org/officeDocument/2006/relationships/image" Target="../media/image3142.png"/><Relationship Id="rId619" Type="http://schemas.openxmlformats.org/officeDocument/2006/relationships/image" Target="../media/image3191.png"/><Relationship Id="rId95" Type="http://schemas.openxmlformats.org/officeDocument/2006/relationships/image" Target="../media/image518.png"/><Relationship Id="rId160" Type="http://schemas.openxmlformats.org/officeDocument/2006/relationships/customXml" Target="../ink/ink3301.xml"/><Relationship Id="rId826" Type="http://schemas.openxmlformats.org/officeDocument/2006/relationships/image" Target="../media/image3290.png"/><Relationship Id="rId1011" Type="http://schemas.openxmlformats.org/officeDocument/2006/relationships/customXml" Target="../ink/ink3727.xml"/><Relationship Id="rId258" Type="http://schemas.openxmlformats.org/officeDocument/2006/relationships/customXml" Target="../ink/ink3350.xml"/><Relationship Id="rId465" Type="http://schemas.openxmlformats.org/officeDocument/2006/relationships/image" Target="../media/image3114.png"/><Relationship Id="rId672" Type="http://schemas.openxmlformats.org/officeDocument/2006/relationships/customXml" Target="../ink/ink3557.xml"/><Relationship Id="rId1095" Type="http://schemas.openxmlformats.org/officeDocument/2006/relationships/customXml" Target="../ink/ink3769.xml"/><Relationship Id="rId22" Type="http://schemas.openxmlformats.org/officeDocument/2006/relationships/customXml" Target="../ink/ink3232.xml"/><Relationship Id="rId118" Type="http://schemas.openxmlformats.org/officeDocument/2006/relationships/customXml" Target="../ink/ink3280.xml"/><Relationship Id="rId325" Type="http://schemas.openxmlformats.org/officeDocument/2006/relationships/image" Target="../media/image3044.png"/><Relationship Id="rId532" Type="http://schemas.openxmlformats.org/officeDocument/2006/relationships/customXml" Target="../ink/ink3487.xml"/><Relationship Id="rId977" Type="http://schemas.openxmlformats.org/officeDocument/2006/relationships/customXml" Target="../ink/ink3710.xml"/><Relationship Id="rId171" Type="http://schemas.openxmlformats.org/officeDocument/2006/relationships/image" Target="../media/image2967.png"/><Relationship Id="rId837" Type="http://schemas.openxmlformats.org/officeDocument/2006/relationships/customXml" Target="../ink/ink3640.xml"/><Relationship Id="rId1022" Type="http://schemas.openxmlformats.org/officeDocument/2006/relationships/image" Target="../media/image3388.png"/><Relationship Id="rId269" Type="http://schemas.openxmlformats.org/officeDocument/2006/relationships/image" Target="../media/image3016.png"/><Relationship Id="rId476" Type="http://schemas.openxmlformats.org/officeDocument/2006/relationships/customXml" Target="../ink/ink3459.xml"/><Relationship Id="rId683" Type="http://schemas.openxmlformats.org/officeDocument/2006/relationships/image" Target="../media/image3222.png"/><Relationship Id="rId890" Type="http://schemas.openxmlformats.org/officeDocument/2006/relationships/image" Target="../media/image3322.png"/><Relationship Id="rId904" Type="http://schemas.openxmlformats.org/officeDocument/2006/relationships/image" Target="../media/image3329.png"/><Relationship Id="rId33" Type="http://schemas.openxmlformats.org/officeDocument/2006/relationships/image" Target="../media/image2901.png"/><Relationship Id="rId129" Type="http://schemas.openxmlformats.org/officeDocument/2006/relationships/image" Target="../media/image2946.png"/><Relationship Id="rId336" Type="http://schemas.openxmlformats.org/officeDocument/2006/relationships/customXml" Target="../ink/ink3389.xml"/><Relationship Id="rId543" Type="http://schemas.openxmlformats.org/officeDocument/2006/relationships/image" Target="../media/image3153.png"/><Relationship Id="rId988" Type="http://schemas.openxmlformats.org/officeDocument/2006/relationships/image" Target="../media/image3371.png"/><Relationship Id="rId182" Type="http://schemas.openxmlformats.org/officeDocument/2006/relationships/customXml" Target="../ink/ink3312.xml"/><Relationship Id="rId403" Type="http://schemas.openxmlformats.org/officeDocument/2006/relationships/image" Target="../media/image3083.png"/><Relationship Id="rId750" Type="http://schemas.openxmlformats.org/officeDocument/2006/relationships/image" Target="../media/image3253.png"/><Relationship Id="rId848" Type="http://schemas.openxmlformats.org/officeDocument/2006/relationships/image" Target="../media/image3301.png"/><Relationship Id="rId1033" Type="http://schemas.openxmlformats.org/officeDocument/2006/relationships/customXml" Target="../ink/ink3738.xml"/><Relationship Id="rId487" Type="http://schemas.openxmlformats.org/officeDocument/2006/relationships/image" Target="../media/image3125.png"/><Relationship Id="rId610" Type="http://schemas.openxmlformats.org/officeDocument/2006/relationships/customXml" Target="../ink/ink3526.xml"/><Relationship Id="rId694" Type="http://schemas.openxmlformats.org/officeDocument/2006/relationships/customXml" Target="../ink/ink3568.xml"/><Relationship Id="rId708" Type="http://schemas.openxmlformats.org/officeDocument/2006/relationships/customXml" Target="../ink/ink3575.xml"/><Relationship Id="rId915" Type="http://schemas.openxmlformats.org/officeDocument/2006/relationships/customXml" Target="../ink/ink3679.xml"/><Relationship Id="rId347" Type="http://schemas.openxmlformats.org/officeDocument/2006/relationships/image" Target="../media/image3055.png"/><Relationship Id="rId999" Type="http://schemas.openxmlformats.org/officeDocument/2006/relationships/customXml" Target="../ink/ink3721.xml"/><Relationship Id="rId1100" Type="http://schemas.openxmlformats.org/officeDocument/2006/relationships/image" Target="../media/image3427.png"/><Relationship Id="rId44" Type="http://schemas.openxmlformats.org/officeDocument/2006/relationships/customXml" Target="../ink/ink3243.xml"/><Relationship Id="rId554" Type="http://schemas.openxmlformats.org/officeDocument/2006/relationships/customXml" Target="../ink/ink3498.xml"/><Relationship Id="rId761" Type="http://schemas.openxmlformats.org/officeDocument/2006/relationships/customXml" Target="../ink/ink3602.xml"/><Relationship Id="rId859" Type="http://schemas.openxmlformats.org/officeDocument/2006/relationships/customXml" Target="../ink/ink3651.xml"/><Relationship Id="rId193" Type="http://schemas.openxmlformats.org/officeDocument/2006/relationships/image" Target="../media/image2978.png"/><Relationship Id="rId207" Type="http://schemas.openxmlformats.org/officeDocument/2006/relationships/image" Target="../media/image2985.png"/><Relationship Id="rId414" Type="http://schemas.openxmlformats.org/officeDocument/2006/relationships/customXml" Target="../ink/ink3428.xml"/><Relationship Id="rId498" Type="http://schemas.openxmlformats.org/officeDocument/2006/relationships/customXml" Target="../ink/ink3470.xml"/><Relationship Id="rId621" Type="http://schemas.openxmlformats.org/officeDocument/2006/relationships/image" Target="../media/image3192.png"/><Relationship Id="rId1044" Type="http://schemas.openxmlformats.org/officeDocument/2006/relationships/image" Target="../media/image3399.png"/><Relationship Id="rId260" Type="http://schemas.openxmlformats.org/officeDocument/2006/relationships/customXml" Target="../ink/ink3351.xml"/><Relationship Id="rId719" Type="http://schemas.openxmlformats.org/officeDocument/2006/relationships/image" Target="../media/image3239.png"/><Relationship Id="rId926" Type="http://schemas.openxmlformats.org/officeDocument/2006/relationships/image" Target="../media/image3340.png"/><Relationship Id="rId55" Type="http://schemas.openxmlformats.org/officeDocument/2006/relationships/image" Target="../media/image2911.png"/><Relationship Id="rId120" Type="http://schemas.openxmlformats.org/officeDocument/2006/relationships/customXml" Target="../ink/ink3281.xml"/><Relationship Id="rId358" Type="http://schemas.openxmlformats.org/officeDocument/2006/relationships/customXml" Target="../ink/ink3400.xml"/><Relationship Id="rId565" Type="http://schemas.openxmlformats.org/officeDocument/2006/relationships/image" Target="../media/image3164.png"/><Relationship Id="rId772" Type="http://schemas.openxmlformats.org/officeDocument/2006/relationships/image" Target="../media/image3264.png"/><Relationship Id="rId218" Type="http://schemas.openxmlformats.org/officeDocument/2006/relationships/customXml" Target="../ink/ink3330.xml"/><Relationship Id="rId425" Type="http://schemas.openxmlformats.org/officeDocument/2006/relationships/image" Target="../media/image3094.png"/><Relationship Id="rId632" Type="http://schemas.openxmlformats.org/officeDocument/2006/relationships/customXml" Target="../ink/ink3537.xml"/><Relationship Id="rId1055" Type="http://schemas.openxmlformats.org/officeDocument/2006/relationships/customXml" Target="../ink/ink3749.xml"/><Relationship Id="rId271" Type="http://schemas.openxmlformats.org/officeDocument/2006/relationships/image" Target="../media/image3017.png"/><Relationship Id="rId937" Type="http://schemas.openxmlformats.org/officeDocument/2006/relationships/customXml" Target="../ink/ink3690.xml"/><Relationship Id="rId66" Type="http://schemas.openxmlformats.org/officeDocument/2006/relationships/customXml" Target="../ink/ink3254.xml"/><Relationship Id="rId131" Type="http://schemas.openxmlformats.org/officeDocument/2006/relationships/image" Target="../media/image2947.png"/><Relationship Id="rId369" Type="http://schemas.openxmlformats.org/officeDocument/2006/relationships/image" Target="../media/image3066.png"/><Relationship Id="rId576" Type="http://schemas.openxmlformats.org/officeDocument/2006/relationships/customXml" Target="../ink/ink3509.xml"/><Relationship Id="rId783" Type="http://schemas.openxmlformats.org/officeDocument/2006/relationships/customXml" Target="../ink/ink3613.xml"/><Relationship Id="rId990" Type="http://schemas.openxmlformats.org/officeDocument/2006/relationships/image" Target="../media/image3372.png"/><Relationship Id="rId229" Type="http://schemas.openxmlformats.org/officeDocument/2006/relationships/image" Target="../media/image2996.png"/><Relationship Id="rId436" Type="http://schemas.openxmlformats.org/officeDocument/2006/relationships/customXml" Target="../ink/ink3439.xml"/><Relationship Id="rId643" Type="http://schemas.openxmlformats.org/officeDocument/2006/relationships/image" Target="../media/image3202.png"/><Relationship Id="rId1066" Type="http://schemas.openxmlformats.org/officeDocument/2006/relationships/image" Target="../media/image3410.png"/><Relationship Id="rId850" Type="http://schemas.openxmlformats.org/officeDocument/2006/relationships/image" Target="../media/image3302.png"/><Relationship Id="rId948" Type="http://schemas.openxmlformats.org/officeDocument/2006/relationships/image" Target="../media/image3351.png"/><Relationship Id="rId77" Type="http://schemas.openxmlformats.org/officeDocument/2006/relationships/image" Target="../media/image2922.png"/><Relationship Id="rId282" Type="http://schemas.openxmlformats.org/officeDocument/2006/relationships/customXml" Target="../ink/ink3362.xml"/><Relationship Id="rId503" Type="http://schemas.openxmlformats.org/officeDocument/2006/relationships/image" Target="../media/image3133.png"/><Relationship Id="rId587" Type="http://schemas.openxmlformats.org/officeDocument/2006/relationships/image" Target="../media/image3175.png"/><Relationship Id="rId710" Type="http://schemas.openxmlformats.org/officeDocument/2006/relationships/customXml" Target="../ink/ink3576.xml"/><Relationship Id="rId808" Type="http://schemas.openxmlformats.org/officeDocument/2006/relationships/image" Target="../media/image3281.png"/><Relationship Id="rId8" Type="http://schemas.openxmlformats.org/officeDocument/2006/relationships/customXml" Target="../ink/ink3225.xml"/><Relationship Id="rId142" Type="http://schemas.openxmlformats.org/officeDocument/2006/relationships/customXml" Target="../ink/ink3292.xml"/><Relationship Id="rId447" Type="http://schemas.openxmlformats.org/officeDocument/2006/relationships/image" Target="../media/image3105.png"/><Relationship Id="rId794" Type="http://schemas.openxmlformats.org/officeDocument/2006/relationships/image" Target="../media/image3274.png"/><Relationship Id="rId1077" Type="http://schemas.openxmlformats.org/officeDocument/2006/relationships/customXml" Target="../ink/ink3760.xml"/><Relationship Id="rId654" Type="http://schemas.openxmlformats.org/officeDocument/2006/relationships/customXml" Target="../ink/ink3548.xml"/><Relationship Id="rId861" Type="http://schemas.openxmlformats.org/officeDocument/2006/relationships/customXml" Target="../ink/ink3652.xml"/><Relationship Id="rId959" Type="http://schemas.openxmlformats.org/officeDocument/2006/relationships/customXml" Target="../ink/ink3701.xml"/><Relationship Id="rId293" Type="http://schemas.openxmlformats.org/officeDocument/2006/relationships/image" Target="../media/image3028.png"/><Relationship Id="rId307" Type="http://schemas.openxmlformats.org/officeDocument/2006/relationships/image" Target="../media/image3035.png"/><Relationship Id="rId514" Type="http://schemas.openxmlformats.org/officeDocument/2006/relationships/customXml" Target="../ink/ink3478.xml"/><Relationship Id="rId721" Type="http://schemas.openxmlformats.org/officeDocument/2006/relationships/image" Target="../media/image3240.png"/><Relationship Id="rId88" Type="http://schemas.openxmlformats.org/officeDocument/2006/relationships/customXml" Target="../ink/ink3265.xml"/><Relationship Id="rId153" Type="http://schemas.openxmlformats.org/officeDocument/2006/relationships/image" Target="../media/image2958.png"/><Relationship Id="rId360" Type="http://schemas.openxmlformats.org/officeDocument/2006/relationships/customXml" Target="../ink/ink3401.xml"/><Relationship Id="rId598" Type="http://schemas.openxmlformats.org/officeDocument/2006/relationships/customXml" Target="../ink/ink3520.xml"/><Relationship Id="rId819" Type="http://schemas.openxmlformats.org/officeDocument/2006/relationships/customXml" Target="../ink/ink3631.xml"/><Relationship Id="rId1004" Type="http://schemas.openxmlformats.org/officeDocument/2006/relationships/image" Target="../media/image3379.png"/><Relationship Id="rId220" Type="http://schemas.openxmlformats.org/officeDocument/2006/relationships/customXml" Target="../ink/ink3331.xml"/><Relationship Id="rId458" Type="http://schemas.openxmlformats.org/officeDocument/2006/relationships/customXml" Target="../ink/ink3450.xml"/><Relationship Id="rId665" Type="http://schemas.openxmlformats.org/officeDocument/2006/relationships/image" Target="../media/image3213.png"/><Relationship Id="rId872" Type="http://schemas.openxmlformats.org/officeDocument/2006/relationships/image" Target="../media/image3313.png"/><Relationship Id="rId1088" Type="http://schemas.openxmlformats.org/officeDocument/2006/relationships/image" Target="../media/image3421.png"/><Relationship Id="rId15" Type="http://schemas.openxmlformats.org/officeDocument/2006/relationships/image" Target="../media/image2892.png"/><Relationship Id="rId318" Type="http://schemas.openxmlformats.org/officeDocument/2006/relationships/customXml" Target="../ink/ink3380.xml"/><Relationship Id="rId525" Type="http://schemas.openxmlformats.org/officeDocument/2006/relationships/image" Target="../media/image3144.png"/><Relationship Id="rId732" Type="http://schemas.openxmlformats.org/officeDocument/2006/relationships/customXml" Target="../ink/ink3587.xml"/><Relationship Id="rId99" Type="http://schemas.openxmlformats.org/officeDocument/2006/relationships/image" Target="../media/image2932.png"/><Relationship Id="rId164" Type="http://schemas.openxmlformats.org/officeDocument/2006/relationships/customXml" Target="../ink/ink3303.xml"/><Relationship Id="rId371" Type="http://schemas.openxmlformats.org/officeDocument/2006/relationships/image" Target="../media/image3067.png"/><Relationship Id="rId1015" Type="http://schemas.openxmlformats.org/officeDocument/2006/relationships/customXml" Target="../ink/ink3729.xml"/><Relationship Id="rId469" Type="http://schemas.openxmlformats.org/officeDocument/2006/relationships/image" Target="../media/image3116.png"/><Relationship Id="rId676" Type="http://schemas.openxmlformats.org/officeDocument/2006/relationships/customXml" Target="../ink/ink3559.xml"/><Relationship Id="rId883" Type="http://schemas.openxmlformats.org/officeDocument/2006/relationships/customXml" Target="../ink/ink3663.xml"/><Relationship Id="rId1099" Type="http://schemas.openxmlformats.org/officeDocument/2006/relationships/customXml" Target="../ink/ink3771.xml"/><Relationship Id="rId26" Type="http://schemas.openxmlformats.org/officeDocument/2006/relationships/customXml" Target="../ink/ink3234.xml"/><Relationship Id="rId231" Type="http://schemas.openxmlformats.org/officeDocument/2006/relationships/image" Target="../media/image2997.png"/><Relationship Id="rId329" Type="http://schemas.openxmlformats.org/officeDocument/2006/relationships/image" Target="../media/image3046.png"/><Relationship Id="rId536" Type="http://schemas.openxmlformats.org/officeDocument/2006/relationships/customXml" Target="../ink/ink3489.xml"/><Relationship Id="rId175" Type="http://schemas.openxmlformats.org/officeDocument/2006/relationships/image" Target="../media/image2969.png"/><Relationship Id="rId743" Type="http://schemas.openxmlformats.org/officeDocument/2006/relationships/image" Target="../media/image850.png"/><Relationship Id="rId950" Type="http://schemas.openxmlformats.org/officeDocument/2006/relationships/image" Target="../media/image3352.png"/><Relationship Id="rId1026" Type="http://schemas.openxmlformats.org/officeDocument/2006/relationships/image" Target="../media/image3390.png"/><Relationship Id="rId382" Type="http://schemas.openxmlformats.org/officeDocument/2006/relationships/customXml" Target="../ink/ink3412.xml"/><Relationship Id="rId603" Type="http://schemas.openxmlformats.org/officeDocument/2006/relationships/image" Target="../media/image3183.png"/><Relationship Id="rId687" Type="http://schemas.openxmlformats.org/officeDocument/2006/relationships/image" Target="../media/image3224.png"/><Relationship Id="rId810" Type="http://schemas.openxmlformats.org/officeDocument/2006/relationships/image" Target="../media/image3282.png"/><Relationship Id="rId908" Type="http://schemas.openxmlformats.org/officeDocument/2006/relationships/image" Target="../media/image3331.png"/><Relationship Id="rId242" Type="http://schemas.openxmlformats.org/officeDocument/2006/relationships/customXml" Target="../ink/ink3342.xml"/><Relationship Id="rId894" Type="http://schemas.openxmlformats.org/officeDocument/2006/relationships/image" Target="../media/image3324.png"/><Relationship Id="rId37" Type="http://schemas.openxmlformats.org/officeDocument/2006/relationships/image" Target="../media/image42.png"/><Relationship Id="rId102" Type="http://schemas.openxmlformats.org/officeDocument/2006/relationships/customXml" Target="../ink/ink3272.xml"/><Relationship Id="rId547" Type="http://schemas.openxmlformats.org/officeDocument/2006/relationships/image" Target="../media/image3155.png"/><Relationship Id="rId754" Type="http://schemas.openxmlformats.org/officeDocument/2006/relationships/image" Target="../media/image3255.png"/><Relationship Id="rId961" Type="http://schemas.openxmlformats.org/officeDocument/2006/relationships/customXml" Target="../ink/ink3702.xml"/><Relationship Id="rId90" Type="http://schemas.openxmlformats.org/officeDocument/2006/relationships/customXml" Target="../ink/ink3266.xml"/><Relationship Id="rId186" Type="http://schemas.openxmlformats.org/officeDocument/2006/relationships/customXml" Target="../ink/ink3314.xml"/><Relationship Id="rId393" Type="http://schemas.openxmlformats.org/officeDocument/2006/relationships/image" Target="../media/image3078.png"/><Relationship Id="rId407" Type="http://schemas.openxmlformats.org/officeDocument/2006/relationships/image" Target="../media/image3085.png"/><Relationship Id="rId614" Type="http://schemas.openxmlformats.org/officeDocument/2006/relationships/customXml" Target="../ink/ink3528.xml"/><Relationship Id="rId821" Type="http://schemas.openxmlformats.org/officeDocument/2006/relationships/customXml" Target="../ink/ink3632.xml"/><Relationship Id="rId1037" Type="http://schemas.openxmlformats.org/officeDocument/2006/relationships/customXml" Target="../ink/ink3740.xml"/><Relationship Id="rId253" Type="http://schemas.openxmlformats.org/officeDocument/2006/relationships/image" Target="../media/image3008.png"/><Relationship Id="rId460" Type="http://schemas.openxmlformats.org/officeDocument/2006/relationships/customXml" Target="../ink/ink3451.xml"/><Relationship Id="rId698" Type="http://schemas.openxmlformats.org/officeDocument/2006/relationships/customXml" Target="../ink/ink3570.xml"/><Relationship Id="rId919" Type="http://schemas.openxmlformats.org/officeDocument/2006/relationships/customXml" Target="../ink/ink3681.xml"/><Relationship Id="rId1090" Type="http://schemas.openxmlformats.org/officeDocument/2006/relationships/image" Target="../media/image3422.png"/><Relationship Id="rId1104" Type="http://schemas.openxmlformats.org/officeDocument/2006/relationships/image" Target="../media/image3429.png"/><Relationship Id="rId48" Type="http://schemas.openxmlformats.org/officeDocument/2006/relationships/customXml" Target="../ink/ink3245.xml"/><Relationship Id="rId113" Type="http://schemas.openxmlformats.org/officeDocument/2006/relationships/image" Target="../media/image2938.png"/><Relationship Id="rId320" Type="http://schemas.openxmlformats.org/officeDocument/2006/relationships/customXml" Target="../ink/ink3381.xml"/><Relationship Id="rId558" Type="http://schemas.openxmlformats.org/officeDocument/2006/relationships/customXml" Target="../ink/ink3500.xml"/><Relationship Id="rId765" Type="http://schemas.openxmlformats.org/officeDocument/2006/relationships/customXml" Target="../ink/ink3604.xml"/><Relationship Id="rId972" Type="http://schemas.openxmlformats.org/officeDocument/2006/relationships/image" Target="../media/image3363.png"/><Relationship Id="rId197" Type="http://schemas.openxmlformats.org/officeDocument/2006/relationships/image" Target="../media/image2980.png"/><Relationship Id="rId418" Type="http://schemas.openxmlformats.org/officeDocument/2006/relationships/customXml" Target="../ink/ink3430.xml"/><Relationship Id="rId625" Type="http://schemas.openxmlformats.org/officeDocument/2006/relationships/image" Target="../media/image3194.png"/><Relationship Id="rId832" Type="http://schemas.openxmlformats.org/officeDocument/2006/relationships/image" Target="../media/image3293.png"/><Relationship Id="rId1048" Type="http://schemas.openxmlformats.org/officeDocument/2006/relationships/image" Target="../media/image3401.png"/><Relationship Id="rId264" Type="http://schemas.openxmlformats.org/officeDocument/2006/relationships/customXml" Target="../ink/ink3353.xml"/><Relationship Id="rId471" Type="http://schemas.openxmlformats.org/officeDocument/2006/relationships/image" Target="../media/image3117.png"/><Relationship Id="rId59" Type="http://schemas.openxmlformats.org/officeDocument/2006/relationships/image" Target="../media/image2913.png"/><Relationship Id="rId124" Type="http://schemas.openxmlformats.org/officeDocument/2006/relationships/customXml" Target="../ink/ink3283.xml"/><Relationship Id="rId569" Type="http://schemas.openxmlformats.org/officeDocument/2006/relationships/image" Target="../media/image3166.png"/><Relationship Id="rId776" Type="http://schemas.openxmlformats.org/officeDocument/2006/relationships/image" Target="../media/image2239.png"/><Relationship Id="rId983" Type="http://schemas.openxmlformats.org/officeDocument/2006/relationships/customXml" Target="../ink/ink3713.xml"/><Relationship Id="rId331" Type="http://schemas.openxmlformats.org/officeDocument/2006/relationships/image" Target="../media/image3047.png"/><Relationship Id="rId429" Type="http://schemas.openxmlformats.org/officeDocument/2006/relationships/image" Target="../media/image3096.png"/><Relationship Id="rId636" Type="http://schemas.openxmlformats.org/officeDocument/2006/relationships/customXml" Target="../ink/ink3539.xml"/><Relationship Id="rId1059" Type="http://schemas.openxmlformats.org/officeDocument/2006/relationships/customXml" Target="../ink/ink3751.xml"/><Relationship Id="rId843" Type="http://schemas.openxmlformats.org/officeDocument/2006/relationships/customXml" Target="../ink/ink3643.xml"/><Relationship Id="rId275" Type="http://schemas.openxmlformats.org/officeDocument/2006/relationships/image" Target="../media/image3019.png"/><Relationship Id="rId482" Type="http://schemas.openxmlformats.org/officeDocument/2006/relationships/customXml" Target="../ink/ink3462.xml"/><Relationship Id="rId703" Type="http://schemas.openxmlformats.org/officeDocument/2006/relationships/image" Target="../media/image3232.png"/><Relationship Id="rId910" Type="http://schemas.openxmlformats.org/officeDocument/2006/relationships/image" Target="../media/image3332.png"/><Relationship Id="rId135" Type="http://schemas.openxmlformats.org/officeDocument/2006/relationships/image" Target="../media/image2949.png"/><Relationship Id="rId342" Type="http://schemas.openxmlformats.org/officeDocument/2006/relationships/customXml" Target="../ink/ink3392.xml"/><Relationship Id="rId787" Type="http://schemas.openxmlformats.org/officeDocument/2006/relationships/customXml" Target="../ink/ink3615.xml"/><Relationship Id="rId994" Type="http://schemas.openxmlformats.org/officeDocument/2006/relationships/image" Target="../media/image3374.png"/><Relationship Id="rId202" Type="http://schemas.openxmlformats.org/officeDocument/2006/relationships/customXml" Target="../ink/ink3322.xml"/><Relationship Id="rId647" Type="http://schemas.openxmlformats.org/officeDocument/2006/relationships/image" Target="../media/image3204.png"/><Relationship Id="rId854" Type="http://schemas.openxmlformats.org/officeDocument/2006/relationships/image" Target="../media/image3304.png"/><Relationship Id="rId286" Type="http://schemas.openxmlformats.org/officeDocument/2006/relationships/customXml" Target="../ink/ink3364.xml"/><Relationship Id="rId493" Type="http://schemas.openxmlformats.org/officeDocument/2006/relationships/image" Target="../media/image3128.png"/><Relationship Id="rId507" Type="http://schemas.openxmlformats.org/officeDocument/2006/relationships/image" Target="../media/image3135.png"/><Relationship Id="rId714" Type="http://schemas.openxmlformats.org/officeDocument/2006/relationships/customXml" Target="../ink/ink3578.xml"/><Relationship Id="rId921" Type="http://schemas.openxmlformats.org/officeDocument/2006/relationships/customXml" Target="../ink/ink3682.xml"/><Relationship Id="rId50" Type="http://schemas.openxmlformats.org/officeDocument/2006/relationships/customXml" Target="../ink/ink3246.xml"/><Relationship Id="rId146" Type="http://schemas.openxmlformats.org/officeDocument/2006/relationships/customXml" Target="../ink/ink3294.xml"/><Relationship Id="rId353" Type="http://schemas.openxmlformats.org/officeDocument/2006/relationships/image" Target="../media/image3058.png"/><Relationship Id="rId560" Type="http://schemas.openxmlformats.org/officeDocument/2006/relationships/customXml" Target="../ink/ink3501.xml"/><Relationship Id="rId798" Type="http://schemas.openxmlformats.org/officeDocument/2006/relationships/image" Target="../media/image3276.png"/><Relationship Id="rId213" Type="http://schemas.openxmlformats.org/officeDocument/2006/relationships/image" Target="../media/image2988.png"/><Relationship Id="rId420" Type="http://schemas.openxmlformats.org/officeDocument/2006/relationships/customXml" Target="../ink/ink3431.xml"/><Relationship Id="rId658" Type="http://schemas.openxmlformats.org/officeDocument/2006/relationships/customXml" Target="../ink/ink3550.xml"/><Relationship Id="rId865" Type="http://schemas.openxmlformats.org/officeDocument/2006/relationships/customXml" Target="../ink/ink3654.xml"/><Relationship Id="rId1050" Type="http://schemas.openxmlformats.org/officeDocument/2006/relationships/image" Target="../media/image3402.png"/><Relationship Id="rId297" Type="http://schemas.openxmlformats.org/officeDocument/2006/relationships/image" Target="../media/image3030.png"/><Relationship Id="rId518" Type="http://schemas.openxmlformats.org/officeDocument/2006/relationships/customXml" Target="../ink/ink3480.xml"/><Relationship Id="rId725" Type="http://schemas.openxmlformats.org/officeDocument/2006/relationships/image" Target="../media/image3242.png"/><Relationship Id="rId932" Type="http://schemas.openxmlformats.org/officeDocument/2006/relationships/image" Target="../media/image3343.png"/><Relationship Id="rId157" Type="http://schemas.openxmlformats.org/officeDocument/2006/relationships/image" Target="../media/image2960.png"/><Relationship Id="rId364" Type="http://schemas.openxmlformats.org/officeDocument/2006/relationships/customXml" Target="../ink/ink3403.xml"/><Relationship Id="rId1008" Type="http://schemas.openxmlformats.org/officeDocument/2006/relationships/image" Target="../media/image3381.png"/><Relationship Id="rId61" Type="http://schemas.openxmlformats.org/officeDocument/2006/relationships/image" Target="../media/image2914.png"/><Relationship Id="rId571" Type="http://schemas.openxmlformats.org/officeDocument/2006/relationships/image" Target="../media/image3167.png"/><Relationship Id="rId669" Type="http://schemas.openxmlformats.org/officeDocument/2006/relationships/image" Target="../media/image3215.png"/><Relationship Id="rId876" Type="http://schemas.openxmlformats.org/officeDocument/2006/relationships/image" Target="../media/image3315.png"/><Relationship Id="rId19" Type="http://schemas.openxmlformats.org/officeDocument/2006/relationships/image" Target="../media/image2894.png"/><Relationship Id="rId224" Type="http://schemas.openxmlformats.org/officeDocument/2006/relationships/customXml" Target="../ink/ink3333.xml"/><Relationship Id="rId431" Type="http://schemas.openxmlformats.org/officeDocument/2006/relationships/image" Target="../media/image3097.png"/><Relationship Id="rId529" Type="http://schemas.openxmlformats.org/officeDocument/2006/relationships/image" Target="../media/image3146.png"/><Relationship Id="rId736" Type="http://schemas.openxmlformats.org/officeDocument/2006/relationships/customXml" Target="../ink/ink3589.xml"/><Relationship Id="rId1061" Type="http://schemas.openxmlformats.org/officeDocument/2006/relationships/customXml" Target="../ink/ink3752.xml"/><Relationship Id="rId168" Type="http://schemas.openxmlformats.org/officeDocument/2006/relationships/customXml" Target="../ink/ink3305.xml"/><Relationship Id="rId943" Type="http://schemas.openxmlformats.org/officeDocument/2006/relationships/customXml" Target="../ink/ink3693.xml"/><Relationship Id="rId1019" Type="http://schemas.openxmlformats.org/officeDocument/2006/relationships/customXml" Target="../ink/ink3731.xml"/><Relationship Id="rId72" Type="http://schemas.openxmlformats.org/officeDocument/2006/relationships/customXml" Target="../ink/ink3257.xml"/><Relationship Id="rId375" Type="http://schemas.openxmlformats.org/officeDocument/2006/relationships/image" Target="../media/image3069.png"/><Relationship Id="rId582" Type="http://schemas.openxmlformats.org/officeDocument/2006/relationships/customXml" Target="../ink/ink3512.xml"/><Relationship Id="rId803" Type="http://schemas.openxmlformats.org/officeDocument/2006/relationships/customXml" Target="../ink/ink3623.xml"/><Relationship Id="rId3" Type="http://schemas.openxmlformats.org/officeDocument/2006/relationships/image" Target="../media/image2886.png"/><Relationship Id="rId235" Type="http://schemas.openxmlformats.org/officeDocument/2006/relationships/image" Target="../media/image2999.png"/><Relationship Id="rId442" Type="http://schemas.openxmlformats.org/officeDocument/2006/relationships/customXml" Target="../ink/ink3442.xml"/><Relationship Id="rId887" Type="http://schemas.openxmlformats.org/officeDocument/2006/relationships/customXml" Target="../ink/ink3665.xml"/><Relationship Id="rId1072" Type="http://schemas.openxmlformats.org/officeDocument/2006/relationships/image" Target="../media/image3413.png"/><Relationship Id="rId302" Type="http://schemas.openxmlformats.org/officeDocument/2006/relationships/customXml" Target="../ink/ink3372.xml"/><Relationship Id="rId747" Type="http://schemas.openxmlformats.org/officeDocument/2006/relationships/image" Target="../media/image3252.png"/><Relationship Id="rId954" Type="http://schemas.openxmlformats.org/officeDocument/2006/relationships/image" Target="../media/image3354.png"/><Relationship Id="rId83" Type="http://schemas.openxmlformats.org/officeDocument/2006/relationships/image" Target="../media/image2925.png"/><Relationship Id="rId179" Type="http://schemas.openxmlformats.org/officeDocument/2006/relationships/image" Target="../media/image2971.png"/><Relationship Id="rId386" Type="http://schemas.openxmlformats.org/officeDocument/2006/relationships/customXml" Target="../ink/ink3414.xml"/><Relationship Id="rId593" Type="http://schemas.openxmlformats.org/officeDocument/2006/relationships/image" Target="../media/image3178.png"/><Relationship Id="rId607" Type="http://schemas.openxmlformats.org/officeDocument/2006/relationships/image" Target="../media/image3185.png"/><Relationship Id="rId814" Type="http://schemas.openxmlformats.org/officeDocument/2006/relationships/image" Target="../media/image3284.png"/><Relationship Id="rId246" Type="http://schemas.openxmlformats.org/officeDocument/2006/relationships/customXml" Target="../ink/ink3344.xml"/><Relationship Id="rId453" Type="http://schemas.openxmlformats.org/officeDocument/2006/relationships/image" Target="../media/image3108.png"/><Relationship Id="rId660" Type="http://schemas.openxmlformats.org/officeDocument/2006/relationships/customXml" Target="../ink/ink3551.xml"/><Relationship Id="rId898" Type="http://schemas.openxmlformats.org/officeDocument/2006/relationships/image" Target="../media/image3326.png"/><Relationship Id="rId1083" Type="http://schemas.openxmlformats.org/officeDocument/2006/relationships/customXml" Target="../ink/ink3763.xml"/><Relationship Id="rId106" Type="http://schemas.openxmlformats.org/officeDocument/2006/relationships/customXml" Target="../ink/ink3274.xml"/><Relationship Id="rId313" Type="http://schemas.openxmlformats.org/officeDocument/2006/relationships/image" Target="../media/image3038.png"/><Relationship Id="rId758" Type="http://schemas.openxmlformats.org/officeDocument/2006/relationships/image" Target="../media/image3257.png"/><Relationship Id="rId965" Type="http://schemas.openxmlformats.org/officeDocument/2006/relationships/customXml" Target="../ink/ink3704.xml"/><Relationship Id="rId10" Type="http://schemas.openxmlformats.org/officeDocument/2006/relationships/customXml" Target="../ink/ink3226.xml"/><Relationship Id="rId94" Type="http://schemas.openxmlformats.org/officeDocument/2006/relationships/customXml" Target="../ink/ink3268.xml"/><Relationship Id="rId397" Type="http://schemas.openxmlformats.org/officeDocument/2006/relationships/image" Target="../media/image3080.png"/><Relationship Id="rId520" Type="http://schemas.openxmlformats.org/officeDocument/2006/relationships/customXml" Target="../ink/ink3481.xml"/><Relationship Id="rId618" Type="http://schemas.openxmlformats.org/officeDocument/2006/relationships/customXml" Target="../ink/ink3530.xml"/><Relationship Id="rId825" Type="http://schemas.openxmlformats.org/officeDocument/2006/relationships/customXml" Target="../ink/ink3634.xml"/><Relationship Id="rId257" Type="http://schemas.openxmlformats.org/officeDocument/2006/relationships/image" Target="../media/image3010.png"/><Relationship Id="rId464" Type="http://schemas.openxmlformats.org/officeDocument/2006/relationships/customXml" Target="../ink/ink3453.xml"/><Relationship Id="rId1010" Type="http://schemas.openxmlformats.org/officeDocument/2006/relationships/image" Target="../media/image3382.png"/><Relationship Id="rId1094" Type="http://schemas.openxmlformats.org/officeDocument/2006/relationships/image" Target="../media/image3424.png"/><Relationship Id="rId117" Type="http://schemas.openxmlformats.org/officeDocument/2006/relationships/image" Target="../media/image2940.png"/><Relationship Id="rId671" Type="http://schemas.openxmlformats.org/officeDocument/2006/relationships/image" Target="../media/image3216.png"/><Relationship Id="rId769" Type="http://schemas.openxmlformats.org/officeDocument/2006/relationships/customXml" Target="../ink/ink3606.xml"/><Relationship Id="rId976" Type="http://schemas.openxmlformats.org/officeDocument/2006/relationships/image" Target="../media/image3365.png"/><Relationship Id="rId324" Type="http://schemas.openxmlformats.org/officeDocument/2006/relationships/customXml" Target="../ink/ink3383.xml"/><Relationship Id="rId531" Type="http://schemas.openxmlformats.org/officeDocument/2006/relationships/image" Target="../media/image3147.png"/><Relationship Id="rId629" Type="http://schemas.openxmlformats.org/officeDocument/2006/relationships/image" Target="../media/image3196.png"/><Relationship Id="rId836" Type="http://schemas.openxmlformats.org/officeDocument/2006/relationships/image" Target="../media/image3295.png"/><Relationship Id="rId1021" Type="http://schemas.openxmlformats.org/officeDocument/2006/relationships/customXml" Target="../ink/ink3732.xml"/><Relationship Id="rId903" Type="http://schemas.openxmlformats.org/officeDocument/2006/relationships/customXml" Target="../ink/ink3673.xml"/><Relationship Id="rId32" Type="http://schemas.openxmlformats.org/officeDocument/2006/relationships/customXml" Target="../ink/ink3237.xml"/><Relationship Id="rId181" Type="http://schemas.openxmlformats.org/officeDocument/2006/relationships/image" Target="../media/image2972.png"/><Relationship Id="rId279" Type="http://schemas.openxmlformats.org/officeDocument/2006/relationships/image" Target="../media/image3021.png"/><Relationship Id="rId486" Type="http://schemas.openxmlformats.org/officeDocument/2006/relationships/customXml" Target="../ink/ink3464.xml"/><Relationship Id="rId693" Type="http://schemas.openxmlformats.org/officeDocument/2006/relationships/image" Target="../media/image3227.png"/><Relationship Id="rId139" Type="http://schemas.openxmlformats.org/officeDocument/2006/relationships/image" Target="../media/image2951.png"/><Relationship Id="rId346" Type="http://schemas.openxmlformats.org/officeDocument/2006/relationships/customXml" Target="../ink/ink3394.xml"/><Relationship Id="rId553" Type="http://schemas.openxmlformats.org/officeDocument/2006/relationships/image" Target="../media/image3158.png"/><Relationship Id="rId760" Type="http://schemas.openxmlformats.org/officeDocument/2006/relationships/image" Target="../media/image3258.png"/><Relationship Id="rId998" Type="http://schemas.openxmlformats.org/officeDocument/2006/relationships/image" Target="../media/image3376.png"/><Relationship Id="rId206" Type="http://schemas.openxmlformats.org/officeDocument/2006/relationships/customXml" Target="../ink/ink3324.xml"/><Relationship Id="rId413" Type="http://schemas.openxmlformats.org/officeDocument/2006/relationships/image" Target="../media/image3088.png"/><Relationship Id="rId858" Type="http://schemas.openxmlformats.org/officeDocument/2006/relationships/image" Target="../media/image3306.png"/><Relationship Id="rId1043" Type="http://schemas.openxmlformats.org/officeDocument/2006/relationships/customXml" Target="../ink/ink3743.xml"/><Relationship Id="rId620" Type="http://schemas.openxmlformats.org/officeDocument/2006/relationships/customXml" Target="../ink/ink3531.xml"/><Relationship Id="rId718" Type="http://schemas.openxmlformats.org/officeDocument/2006/relationships/customXml" Target="../ink/ink3580.xml"/><Relationship Id="rId925" Type="http://schemas.openxmlformats.org/officeDocument/2006/relationships/customXml" Target="../ink/ink3684.xml"/><Relationship Id="rId54" Type="http://schemas.openxmlformats.org/officeDocument/2006/relationships/customXml" Target="../ink/ink3248.xml"/><Relationship Id="rId270" Type="http://schemas.openxmlformats.org/officeDocument/2006/relationships/customXml" Target="../ink/ink3356.xml"/><Relationship Id="rId130" Type="http://schemas.openxmlformats.org/officeDocument/2006/relationships/customXml" Target="../ink/ink3286.xml"/><Relationship Id="rId368" Type="http://schemas.openxmlformats.org/officeDocument/2006/relationships/customXml" Target="../ink/ink3405.xml"/><Relationship Id="rId575" Type="http://schemas.openxmlformats.org/officeDocument/2006/relationships/image" Target="../media/image3169.png"/><Relationship Id="rId782" Type="http://schemas.openxmlformats.org/officeDocument/2006/relationships/image" Target="../media/image3268.png"/><Relationship Id="rId228" Type="http://schemas.openxmlformats.org/officeDocument/2006/relationships/customXml" Target="../ink/ink3335.xml"/><Relationship Id="rId435" Type="http://schemas.openxmlformats.org/officeDocument/2006/relationships/image" Target="../media/image3099.png"/><Relationship Id="rId642" Type="http://schemas.openxmlformats.org/officeDocument/2006/relationships/customXml" Target="../ink/ink3542.xml"/><Relationship Id="rId1065" Type="http://schemas.openxmlformats.org/officeDocument/2006/relationships/customXml" Target="../ink/ink3754.xml"/><Relationship Id="rId502" Type="http://schemas.openxmlformats.org/officeDocument/2006/relationships/customXml" Target="../ink/ink3472.xml"/><Relationship Id="rId947" Type="http://schemas.openxmlformats.org/officeDocument/2006/relationships/customXml" Target="../ink/ink3695.xml"/><Relationship Id="rId76" Type="http://schemas.openxmlformats.org/officeDocument/2006/relationships/customXml" Target="../ink/ink3259.xml"/><Relationship Id="rId807" Type="http://schemas.openxmlformats.org/officeDocument/2006/relationships/customXml" Target="../ink/ink3625.xml"/><Relationship Id="rId292" Type="http://schemas.openxmlformats.org/officeDocument/2006/relationships/customXml" Target="../ink/ink3367.xml"/><Relationship Id="rId597" Type="http://schemas.openxmlformats.org/officeDocument/2006/relationships/image" Target="../media/image318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32.xml"/><Relationship Id="rId21" Type="http://schemas.openxmlformats.org/officeDocument/2006/relationships/customXml" Target="../ink/ink3784.xml"/><Relationship Id="rId42" Type="http://schemas.openxmlformats.org/officeDocument/2006/relationships/image" Target="../media/image3451.png"/><Relationship Id="rId63" Type="http://schemas.openxmlformats.org/officeDocument/2006/relationships/customXml" Target="../ink/ink3805.xml"/><Relationship Id="rId84" Type="http://schemas.openxmlformats.org/officeDocument/2006/relationships/image" Target="../media/image3472.png"/><Relationship Id="rId138" Type="http://schemas.openxmlformats.org/officeDocument/2006/relationships/image" Target="../media/image3499.png"/><Relationship Id="rId159" Type="http://schemas.openxmlformats.org/officeDocument/2006/relationships/customXml" Target="../ink/ink3853.xml"/><Relationship Id="rId107" Type="http://schemas.openxmlformats.org/officeDocument/2006/relationships/customXml" Target="../ink/ink3827.xml"/><Relationship Id="rId11" Type="http://schemas.openxmlformats.org/officeDocument/2006/relationships/customXml" Target="../ink/ink3779.xml"/><Relationship Id="rId32" Type="http://schemas.openxmlformats.org/officeDocument/2006/relationships/image" Target="../media/image3446.png"/><Relationship Id="rId53" Type="http://schemas.openxmlformats.org/officeDocument/2006/relationships/customXml" Target="../ink/ink3800.xml"/><Relationship Id="rId74" Type="http://schemas.openxmlformats.org/officeDocument/2006/relationships/image" Target="../media/image3467.png"/><Relationship Id="rId128" Type="http://schemas.openxmlformats.org/officeDocument/2006/relationships/image" Target="../media/image3494.png"/><Relationship Id="rId149" Type="http://schemas.openxmlformats.org/officeDocument/2006/relationships/customXml" Target="../ink/ink3848.xml"/><Relationship Id="rId5" Type="http://schemas.openxmlformats.org/officeDocument/2006/relationships/customXml" Target="../ink/ink3776.xml"/><Relationship Id="rId95" Type="http://schemas.openxmlformats.org/officeDocument/2006/relationships/customXml" Target="../ink/ink3821.xml"/><Relationship Id="rId160" Type="http://schemas.openxmlformats.org/officeDocument/2006/relationships/image" Target="../media/image3510.png"/><Relationship Id="rId22" Type="http://schemas.openxmlformats.org/officeDocument/2006/relationships/image" Target="../media/image3441.png"/><Relationship Id="rId43" Type="http://schemas.openxmlformats.org/officeDocument/2006/relationships/customXml" Target="../ink/ink3795.xml"/><Relationship Id="rId64" Type="http://schemas.openxmlformats.org/officeDocument/2006/relationships/image" Target="../media/image3462.png"/><Relationship Id="rId118" Type="http://schemas.openxmlformats.org/officeDocument/2006/relationships/image" Target="../media/image3489.png"/><Relationship Id="rId139" Type="http://schemas.openxmlformats.org/officeDocument/2006/relationships/customXml" Target="../ink/ink3843.xml"/><Relationship Id="rId80" Type="http://schemas.openxmlformats.org/officeDocument/2006/relationships/image" Target="../media/image3470.png"/><Relationship Id="rId85" Type="http://schemas.openxmlformats.org/officeDocument/2006/relationships/customXml" Target="../ink/ink3816.xml"/><Relationship Id="rId150" Type="http://schemas.openxmlformats.org/officeDocument/2006/relationships/image" Target="../media/image3505.png"/><Relationship Id="rId155" Type="http://schemas.openxmlformats.org/officeDocument/2006/relationships/customXml" Target="../ink/ink3851.xml"/><Relationship Id="rId12" Type="http://schemas.openxmlformats.org/officeDocument/2006/relationships/image" Target="../media/image3436.png"/><Relationship Id="rId17" Type="http://schemas.openxmlformats.org/officeDocument/2006/relationships/customXml" Target="../ink/ink3782.xml"/><Relationship Id="rId33" Type="http://schemas.openxmlformats.org/officeDocument/2006/relationships/customXml" Target="../ink/ink3790.xml"/><Relationship Id="rId38" Type="http://schemas.openxmlformats.org/officeDocument/2006/relationships/image" Target="../media/image3449.png"/><Relationship Id="rId59" Type="http://schemas.openxmlformats.org/officeDocument/2006/relationships/customXml" Target="../ink/ink3803.xml"/><Relationship Id="rId103" Type="http://schemas.openxmlformats.org/officeDocument/2006/relationships/customXml" Target="../ink/ink3825.xml"/><Relationship Id="rId108" Type="http://schemas.openxmlformats.org/officeDocument/2006/relationships/image" Target="../media/image3484.png"/><Relationship Id="rId124" Type="http://schemas.openxmlformats.org/officeDocument/2006/relationships/image" Target="../media/image3492.png"/><Relationship Id="rId129" Type="http://schemas.openxmlformats.org/officeDocument/2006/relationships/customXml" Target="../ink/ink3838.xml"/><Relationship Id="rId54" Type="http://schemas.openxmlformats.org/officeDocument/2006/relationships/image" Target="../media/image3457.png"/><Relationship Id="rId70" Type="http://schemas.openxmlformats.org/officeDocument/2006/relationships/image" Target="../media/image3465.png"/><Relationship Id="rId75" Type="http://schemas.openxmlformats.org/officeDocument/2006/relationships/customXml" Target="../ink/ink3811.xml"/><Relationship Id="rId91" Type="http://schemas.openxmlformats.org/officeDocument/2006/relationships/customXml" Target="../ink/ink3819.xml"/><Relationship Id="rId96" Type="http://schemas.openxmlformats.org/officeDocument/2006/relationships/image" Target="../media/image3478.png"/><Relationship Id="rId140" Type="http://schemas.openxmlformats.org/officeDocument/2006/relationships/image" Target="../media/image3500.png"/><Relationship Id="rId145" Type="http://schemas.openxmlformats.org/officeDocument/2006/relationships/customXml" Target="../ink/ink38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33.png"/><Relationship Id="rId23" Type="http://schemas.openxmlformats.org/officeDocument/2006/relationships/customXml" Target="../ink/ink3785.xml"/><Relationship Id="rId28" Type="http://schemas.openxmlformats.org/officeDocument/2006/relationships/image" Target="../media/image3444.png"/><Relationship Id="rId49" Type="http://schemas.openxmlformats.org/officeDocument/2006/relationships/customXml" Target="../ink/ink3798.xml"/><Relationship Id="rId114" Type="http://schemas.openxmlformats.org/officeDocument/2006/relationships/image" Target="../media/image3487.png"/><Relationship Id="rId119" Type="http://schemas.openxmlformats.org/officeDocument/2006/relationships/customXml" Target="../ink/ink3833.xml"/><Relationship Id="rId44" Type="http://schemas.openxmlformats.org/officeDocument/2006/relationships/image" Target="../media/image3452.png"/><Relationship Id="rId60" Type="http://schemas.openxmlformats.org/officeDocument/2006/relationships/image" Target="../media/image3460.png"/><Relationship Id="rId65" Type="http://schemas.openxmlformats.org/officeDocument/2006/relationships/customXml" Target="../ink/ink3806.xml"/><Relationship Id="rId81" Type="http://schemas.openxmlformats.org/officeDocument/2006/relationships/customXml" Target="../ink/ink3814.xml"/><Relationship Id="rId86" Type="http://schemas.openxmlformats.org/officeDocument/2006/relationships/image" Target="../media/image3473.png"/><Relationship Id="rId130" Type="http://schemas.openxmlformats.org/officeDocument/2006/relationships/image" Target="../media/image3495.png"/><Relationship Id="rId135" Type="http://schemas.openxmlformats.org/officeDocument/2006/relationships/customXml" Target="../ink/ink3841.xml"/><Relationship Id="rId151" Type="http://schemas.openxmlformats.org/officeDocument/2006/relationships/customXml" Target="../ink/ink3849.xml"/><Relationship Id="rId156" Type="http://schemas.openxmlformats.org/officeDocument/2006/relationships/image" Target="../media/image3508.png"/><Relationship Id="rId13" Type="http://schemas.openxmlformats.org/officeDocument/2006/relationships/customXml" Target="../ink/ink3780.xml"/><Relationship Id="rId18" Type="http://schemas.openxmlformats.org/officeDocument/2006/relationships/image" Target="../media/image3439.png"/><Relationship Id="rId39" Type="http://schemas.openxmlformats.org/officeDocument/2006/relationships/customXml" Target="../ink/ink3793.xml"/><Relationship Id="rId109" Type="http://schemas.openxmlformats.org/officeDocument/2006/relationships/customXml" Target="../ink/ink3828.xml"/><Relationship Id="rId34" Type="http://schemas.openxmlformats.org/officeDocument/2006/relationships/image" Target="../media/image3447.png"/><Relationship Id="rId50" Type="http://schemas.openxmlformats.org/officeDocument/2006/relationships/image" Target="../media/image3455.png"/><Relationship Id="rId55" Type="http://schemas.openxmlformats.org/officeDocument/2006/relationships/customXml" Target="../ink/ink3801.xml"/><Relationship Id="rId76" Type="http://schemas.openxmlformats.org/officeDocument/2006/relationships/image" Target="../media/image3468.png"/><Relationship Id="rId97" Type="http://schemas.openxmlformats.org/officeDocument/2006/relationships/customXml" Target="../ink/ink3822.xml"/><Relationship Id="rId104" Type="http://schemas.openxmlformats.org/officeDocument/2006/relationships/image" Target="../media/image3482.png"/><Relationship Id="rId120" Type="http://schemas.openxmlformats.org/officeDocument/2006/relationships/image" Target="../media/image3490.png"/><Relationship Id="rId125" Type="http://schemas.openxmlformats.org/officeDocument/2006/relationships/customXml" Target="../ink/ink3836.xml"/><Relationship Id="rId141" Type="http://schemas.openxmlformats.org/officeDocument/2006/relationships/customXml" Target="../ink/ink3844.xml"/><Relationship Id="rId146" Type="http://schemas.openxmlformats.org/officeDocument/2006/relationships/image" Target="../media/image3503.png"/><Relationship Id="rId7" Type="http://schemas.openxmlformats.org/officeDocument/2006/relationships/customXml" Target="../ink/ink3777.xml"/><Relationship Id="rId71" Type="http://schemas.openxmlformats.org/officeDocument/2006/relationships/customXml" Target="../ink/ink3809.xml"/><Relationship Id="rId92" Type="http://schemas.openxmlformats.org/officeDocument/2006/relationships/image" Target="../media/image3476.png"/><Relationship Id="rId2" Type="http://schemas.openxmlformats.org/officeDocument/2006/relationships/image" Target="../media/image3431.png"/><Relationship Id="rId29" Type="http://schemas.openxmlformats.org/officeDocument/2006/relationships/customXml" Target="../ink/ink3788.xml"/><Relationship Id="rId24" Type="http://schemas.openxmlformats.org/officeDocument/2006/relationships/image" Target="../media/image3442.png"/><Relationship Id="rId40" Type="http://schemas.openxmlformats.org/officeDocument/2006/relationships/image" Target="../media/image3450.png"/><Relationship Id="rId45" Type="http://schemas.openxmlformats.org/officeDocument/2006/relationships/customXml" Target="../ink/ink3796.xml"/><Relationship Id="rId66" Type="http://schemas.openxmlformats.org/officeDocument/2006/relationships/image" Target="../media/image3463.png"/><Relationship Id="rId87" Type="http://schemas.openxmlformats.org/officeDocument/2006/relationships/customXml" Target="../ink/ink3817.xml"/><Relationship Id="rId110" Type="http://schemas.openxmlformats.org/officeDocument/2006/relationships/image" Target="../media/image3485.png"/><Relationship Id="rId115" Type="http://schemas.openxmlformats.org/officeDocument/2006/relationships/customXml" Target="../ink/ink3831.xml"/><Relationship Id="rId131" Type="http://schemas.openxmlformats.org/officeDocument/2006/relationships/customXml" Target="../ink/ink3839.xml"/><Relationship Id="rId136" Type="http://schemas.openxmlformats.org/officeDocument/2006/relationships/image" Target="../media/image3498.png"/><Relationship Id="rId157" Type="http://schemas.openxmlformats.org/officeDocument/2006/relationships/customXml" Target="../ink/ink3852.xml"/><Relationship Id="rId61" Type="http://schemas.openxmlformats.org/officeDocument/2006/relationships/customXml" Target="../ink/ink3804.xml"/><Relationship Id="rId82" Type="http://schemas.openxmlformats.org/officeDocument/2006/relationships/image" Target="../media/image3471.png"/><Relationship Id="rId152" Type="http://schemas.openxmlformats.org/officeDocument/2006/relationships/image" Target="../media/image3506.png"/><Relationship Id="rId19" Type="http://schemas.openxmlformats.org/officeDocument/2006/relationships/customXml" Target="../ink/ink3783.xml"/><Relationship Id="rId14" Type="http://schemas.openxmlformats.org/officeDocument/2006/relationships/image" Target="../media/image3437.png"/><Relationship Id="rId30" Type="http://schemas.openxmlformats.org/officeDocument/2006/relationships/image" Target="../media/image3445.png"/><Relationship Id="rId35" Type="http://schemas.openxmlformats.org/officeDocument/2006/relationships/customXml" Target="../ink/ink3791.xml"/><Relationship Id="rId56" Type="http://schemas.openxmlformats.org/officeDocument/2006/relationships/image" Target="../media/image3458.png"/><Relationship Id="rId77" Type="http://schemas.openxmlformats.org/officeDocument/2006/relationships/customXml" Target="../ink/ink3812.xml"/><Relationship Id="rId100" Type="http://schemas.openxmlformats.org/officeDocument/2006/relationships/image" Target="../media/image3480.png"/><Relationship Id="rId105" Type="http://schemas.openxmlformats.org/officeDocument/2006/relationships/customXml" Target="../ink/ink3826.xml"/><Relationship Id="rId126" Type="http://schemas.openxmlformats.org/officeDocument/2006/relationships/image" Target="../media/image3493.png"/><Relationship Id="rId147" Type="http://schemas.openxmlformats.org/officeDocument/2006/relationships/customXml" Target="../ink/ink3847.xml"/><Relationship Id="rId8" Type="http://schemas.openxmlformats.org/officeDocument/2006/relationships/image" Target="../media/image3434.png"/><Relationship Id="rId51" Type="http://schemas.openxmlformats.org/officeDocument/2006/relationships/customXml" Target="../ink/ink3799.xml"/><Relationship Id="rId72" Type="http://schemas.openxmlformats.org/officeDocument/2006/relationships/image" Target="../media/image3466.png"/><Relationship Id="rId93" Type="http://schemas.openxmlformats.org/officeDocument/2006/relationships/customXml" Target="../ink/ink3820.xml"/><Relationship Id="rId98" Type="http://schemas.openxmlformats.org/officeDocument/2006/relationships/image" Target="../media/image3479.png"/><Relationship Id="rId121" Type="http://schemas.openxmlformats.org/officeDocument/2006/relationships/customXml" Target="../ink/ink3834.xml"/><Relationship Id="rId142" Type="http://schemas.openxmlformats.org/officeDocument/2006/relationships/image" Target="../media/image3501.png"/><Relationship Id="rId3" Type="http://schemas.openxmlformats.org/officeDocument/2006/relationships/customXml" Target="../ink/ink3775.xml"/><Relationship Id="rId25" Type="http://schemas.openxmlformats.org/officeDocument/2006/relationships/customXml" Target="../ink/ink3786.xml"/><Relationship Id="rId46" Type="http://schemas.openxmlformats.org/officeDocument/2006/relationships/image" Target="../media/image3453.png"/><Relationship Id="rId67" Type="http://schemas.openxmlformats.org/officeDocument/2006/relationships/customXml" Target="../ink/ink3807.xml"/><Relationship Id="rId116" Type="http://schemas.openxmlformats.org/officeDocument/2006/relationships/image" Target="../media/image3488.png"/><Relationship Id="rId137" Type="http://schemas.openxmlformats.org/officeDocument/2006/relationships/customXml" Target="../ink/ink3842.xml"/><Relationship Id="rId158" Type="http://schemas.openxmlformats.org/officeDocument/2006/relationships/image" Target="../media/image3509.png"/><Relationship Id="rId20" Type="http://schemas.openxmlformats.org/officeDocument/2006/relationships/image" Target="../media/image3440.png"/><Relationship Id="rId41" Type="http://schemas.openxmlformats.org/officeDocument/2006/relationships/customXml" Target="../ink/ink3794.xml"/><Relationship Id="rId62" Type="http://schemas.openxmlformats.org/officeDocument/2006/relationships/image" Target="../media/image3461.png"/><Relationship Id="rId83" Type="http://schemas.openxmlformats.org/officeDocument/2006/relationships/customXml" Target="../ink/ink3815.xml"/><Relationship Id="rId88" Type="http://schemas.openxmlformats.org/officeDocument/2006/relationships/image" Target="../media/image3474.png"/><Relationship Id="rId111" Type="http://schemas.openxmlformats.org/officeDocument/2006/relationships/customXml" Target="../ink/ink3829.xml"/><Relationship Id="rId132" Type="http://schemas.openxmlformats.org/officeDocument/2006/relationships/image" Target="../media/image3496.png"/><Relationship Id="rId153" Type="http://schemas.openxmlformats.org/officeDocument/2006/relationships/customXml" Target="../ink/ink3850.xml"/><Relationship Id="rId15" Type="http://schemas.openxmlformats.org/officeDocument/2006/relationships/customXml" Target="../ink/ink3781.xml"/><Relationship Id="rId36" Type="http://schemas.openxmlformats.org/officeDocument/2006/relationships/image" Target="../media/image3448.png"/><Relationship Id="rId57" Type="http://schemas.openxmlformats.org/officeDocument/2006/relationships/customXml" Target="../ink/ink3802.xml"/><Relationship Id="rId106" Type="http://schemas.openxmlformats.org/officeDocument/2006/relationships/image" Target="../media/image3483.png"/><Relationship Id="rId127" Type="http://schemas.openxmlformats.org/officeDocument/2006/relationships/customXml" Target="../ink/ink3837.xml"/><Relationship Id="rId10" Type="http://schemas.openxmlformats.org/officeDocument/2006/relationships/image" Target="../media/image3435.png"/><Relationship Id="rId31" Type="http://schemas.openxmlformats.org/officeDocument/2006/relationships/customXml" Target="../ink/ink3789.xml"/><Relationship Id="rId52" Type="http://schemas.openxmlformats.org/officeDocument/2006/relationships/image" Target="../media/image3456.png"/><Relationship Id="rId73" Type="http://schemas.openxmlformats.org/officeDocument/2006/relationships/customXml" Target="../ink/ink3810.xml"/><Relationship Id="rId78" Type="http://schemas.openxmlformats.org/officeDocument/2006/relationships/image" Target="../media/image3469.png"/><Relationship Id="rId94" Type="http://schemas.openxmlformats.org/officeDocument/2006/relationships/image" Target="../media/image3477.png"/><Relationship Id="rId99" Type="http://schemas.openxmlformats.org/officeDocument/2006/relationships/customXml" Target="../ink/ink3823.xml"/><Relationship Id="rId101" Type="http://schemas.openxmlformats.org/officeDocument/2006/relationships/customXml" Target="../ink/ink3824.xml"/><Relationship Id="rId122" Type="http://schemas.openxmlformats.org/officeDocument/2006/relationships/image" Target="../media/image3491.png"/><Relationship Id="rId143" Type="http://schemas.openxmlformats.org/officeDocument/2006/relationships/customXml" Target="../ink/ink3845.xml"/><Relationship Id="rId148" Type="http://schemas.openxmlformats.org/officeDocument/2006/relationships/image" Target="../media/image3504.png"/><Relationship Id="rId4" Type="http://schemas.openxmlformats.org/officeDocument/2006/relationships/image" Target="../media/image3432.png"/><Relationship Id="rId9" Type="http://schemas.openxmlformats.org/officeDocument/2006/relationships/customXml" Target="../ink/ink3778.xml"/><Relationship Id="rId26" Type="http://schemas.openxmlformats.org/officeDocument/2006/relationships/image" Target="../media/image3443.png"/><Relationship Id="rId47" Type="http://schemas.openxmlformats.org/officeDocument/2006/relationships/customXml" Target="../ink/ink3797.xml"/><Relationship Id="rId68" Type="http://schemas.openxmlformats.org/officeDocument/2006/relationships/image" Target="../media/image3464.png"/><Relationship Id="rId89" Type="http://schemas.openxmlformats.org/officeDocument/2006/relationships/customXml" Target="../ink/ink3818.xml"/><Relationship Id="rId112" Type="http://schemas.openxmlformats.org/officeDocument/2006/relationships/image" Target="../media/image3486.png"/><Relationship Id="rId133" Type="http://schemas.openxmlformats.org/officeDocument/2006/relationships/customXml" Target="../ink/ink3840.xml"/><Relationship Id="rId154" Type="http://schemas.openxmlformats.org/officeDocument/2006/relationships/image" Target="../media/image3507.png"/><Relationship Id="rId16" Type="http://schemas.openxmlformats.org/officeDocument/2006/relationships/image" Target="../media/image3438.png"/><Relationship Id="rId37" Type="http://schemas.openxmlformats.org/officeDocument/2006/relationships/customXml" Target="../ink/ink3792.xml"/><Relationship Id="rId58" Type="http://schemas.openxmlformats.org/officeDocument/2006/relationships/image" Target="../media/image3459.png"/><Relationship Id="rId79" Type="http://schemas.openxmlformats.org/officeDocument/2006/relationships/customXml" Target="../ink/ink3813.xml"/><Relationship Id="rId102" Type="http://schemas.openxmlformats.org/officeDocument/2006/relationships/image" Target="../media/image3481.png"/><Relationship Id="rId123" Type="http://schemas.openxmlformats.org/officeDocument/2006/relationships/customXml" Target="../ink/ink3835.xml"/><Relationship Id="rId144" Type="http://schemas.openxmlformats.org/officeDocument/2006/relationships/image" Target="../media/image3502.png"/><Relationship Id="rId90" Type="http://schemas.openxmlformats.org/officeDocument/2006/relationships/image" Target="../media/image3475.png"/><Relationship Id="rId27" Type="http://schemas.openxmlformats.org/officeDocument/2006/relationships/customXml" Target="../ink/ink3787.xml"/><Relationship Id="rId48" Type="http://schemas.openxmlformats.org/officeDocument/2006/relationships/image" Target="../media/image3454.png"/><Relationship Id="rId69" Type="http://schemas.openxmlformats.org/officeDocument/2006/relationships/customXml" Target="../ink/ink3808.xml"/><Relationship Id="rId113" Type="http://schemas.openxmlformats.org/officeDocument/2006/relationships/customXml" Target="../ink/ink3830.xml"/><Relationship Id="rId134" Type="http://schemas.openxmlformats.org/officeDocument/2006/relationships/image" Target="../media/image349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67.png"/><Relationship Id="rId299" Type="http://schemas.openxmlformats.org/officeDocument/2006/relationships/customXml" Target="../ink/ink4002.xml"/><Relationship Id="rId21" Type="http://schemas.openxmlformats.org/officeDocument/2006/relationships/image" Target="../media/image3520.png"/><Relationship Id="rId63" Type="http://schemas.openxmlformats.org/officeDocument/2006/relationships/image" Target="../media/image3541.png"/><Relationship Id="rId159" Type="http://schemas.openxmlformats.org/officeDocument/2006/relationships/image" Target="../media/image3588.png"/><Relationship Id="rId324" Type="http://schemas.openxmlformats.org/officeDocument/2006/relationships/image" Target="../media/image3671.png"/><Relationship Id="rId366" Type="http://schemas.openxmlformats.org/officeDocument/2006/relationships/image" Target="../media/image3692.png"/><Relationship Id="rId170" Type="http://schemas.openxmlformats.org/officeDocument/2006/relationships/customXml" Target="../ink/ink3938.xml"/><Relationship Id="rId226" Type="http://schemas.openxmlformats.org/officeDocument/2006/relationships/customXml" Target="../ink/ink3966.xml"/><Relationship Id="rId433" Type="http://schemas.openxmlformats.org/officeDocument/2006/relationships/customXml" Target="../ink/ink4069.xml"/><Relationship Id="rId268" Type="http://schemas.openxmlformats.org/officeDocument/2006/relationships/image" Target="../media/image3643.png"/><Relationship Id="rId475" Type="http://schemas.openxmlformats.org/officeDocument/2006/relationships/customXml" Target="../ink/ink4090.xml"/><Relationship Id="rId32" Type="http://schemas.openxmlformats.org/officeDocument/2006/relationships/customXml" Target="../ink/ink3869.xml"/><Relationship Id="rId74" Type="http://schemas.openxmlformats.org/officeDocument/2006/relationships/customXml" Target="../ink/ink3890.xml"/><Relationship Id="rId128" Type="http://schemas.openxmlformats.org/officeDocument/2006/relationships/customXml" Target="../ink/ink3917.xml"/><Relationship Id="rId335" Type="http://schemas.openxmlformats.org/officeDocument/2006/relationships/customXml" Target="../ink/ink4020.xml"/><Relationship Id="rId377" Type="http://schemas.openxmlformats.org/officeDocument/2006/relationships/customXml" Target="../ink/ink4041.xml"/><Relationship Id="rId5" Type="http://schemas.openxmlformats.org/officeDocument/2006/relationships/image" Target="../media/image3512.png"/><Relationship Id="rId181" Type="http://schemas.openxmlformats.org/officeDocument/2006/relationships/image" Target="../media/image3599.png"/><Relationship Id="rId237" Type="http://schemas.openxmlformats.org/officeDocument/2006/relationships/customXml" Target="../ink/ink3971.xml"/><Relationship Id="rId402" Type="http://schemas.openxmlformats.org/officeDocument/2006/relationships/image" Target="../media/image3710.png"/><Relationship Id="rId279" Type="http://schemas.openxmlformats.org/officeDocument/2006/relationships/customXml" Target="../ink/ink3992.xml"/><Relationship Id="rId444" Type="http://schemas.openxmlformats.org/officeDocument/2006/relationships/image" Target="../media/image3731.png"/><Relationship Id="rId486" Type="http://schemas.openxmlformats.org/officeDocument/2006/relationships/image" Target="../media/image3752.png"/><Relationship Id="rId43" Type="http://schemas.openxmlformats.org/officeDocument/2006/relationships/image" Target="../media/image3531.png"/><Relationship Id="rId139" Type="http://schemas.openxmlformats.org/officeDocument/2006/relationships/image" Target="../media/image3578.png"/><Relationship Id="rId290" Type="http://schemas.openxmlformats.org/officeDocument/2006/relationships/image" Target="../media/image3654.png"/><Relationship Id="rId304" Type="http://schemas.openxmlformats.org/officeDocument/2006/relationships/image" Target="../media/image3661.png"/><Relationship Id="rId346" Type="http://schemas.openxmlformats.org/officeDocument/2006/relationships/image" Target="../media/image3682.png"/><Relationship Id="rId388" Type="http://schemas.openxmlformats.org/officeDocument/2006/relationships/image" Target="../media/image3703.png"/><Relationship Id="rId85" Type="http://schemas.openxmlformats.org/officeDocument/2006/relationships/image" Target="../media/image3552.png"/><Relationship Id="rId150" Type="http://schemas.openxmlformats.org/officeDocument/2006/relationships/customXml" Target="../ink/ink3928.xml"/><Relationship Id="rId192" Type="http://schemas.openxmlformats.org/officeDocument/2006/relationships/customXml" Target="../ink/ink3949.xml"/><Relationship Id="rId206" Type="http://schemas.openxmlformats.org/officeDocument/2006/relationships/customXml" Target="../ink/ink3956.xml"/><Relationship Id="rId413" Type="http://schemas.openxmlformats.org/officeDocument/2006/relationships/customXml" Target="../ink/ink4059.xml"/><Relationship Id="rId248" Type="http://schemas.openxmlformats.org/officeDocument/2006/relationships/image" Target="../media/image3633.png"/><Relationship Id="rId455" Type="http://schemas.openxmlformats.org/officeDocument/2006/relationships/customXml" Target="../ink/ink4080.xml"/><Relationship Id="rId12" Type="http://schemas.openxmlformats.org/officeDocument/2006/relationships/customXml" Target="../ink/ink3859.xml"/><Relationship Id="rId108" Type="http://schemas.openxmlformats.org/officeDocument/2006/relationships/customXml" Target="../ink/ink3907.xml"/><Relationship Id="rId315" Type="http://schemas.openxmlformats.org/officeDocument/2006/relationships/customXml" Target="../ink/ink4010.xml"/><Relationship Id="rId357" Type="http://schemas.openxmlformats.org/officeDocument/2006/relationships/customXml" Target="../ink/ink4031.xml"/><Relationship Id="rId54" Type="http://schemas.openxmlformats.org/officeDocument/2006/relationships/customXml" Target="../ink/ink3880.xml"/><Relationship Id="rId96" Type="http://schemas.openxmlformats.org/officeDocument/2006/relationships/customXml" Target="../ink/ink3901.xml"/><Relationship Id="rId161" Type="http://schemas.openxmlformats.org/officeDocument/2006/relationships/image" Target="../media/image3589.png"/><Relationship Id="rId217" Type="http://schemas.openxmlformats.org/officeDocument/2006/relationships/image" Target="../media/image3617.png"/><Relationship Id="rId399" Type="http://schemas.openxmlformats.org/officeDocument/2006/relationships/customXml" Target="../ink/ink4052.xml"/><Relationship Id="rId259" Type="http://schemas.openxmlformats.org/officeDocument/2006/relationships/customXml" Target="../ink/ink3982.xml"/><Relationship Id="rId424" Type="http://schemas.openxmlformats.org/officeDocument/2006/relationships/image" Target="../media/image3721.png"/><Relationship Id="rId466" Type="http://schemas.openxmlformats.org/officeDocument/2006/relationships/image" Target="../media/image3742.png"/><Relationship Id="rId23" Type="http://schemas.openxmlformats.org/officeDocument/2006/relationships/image" Target="../media/image3521.png"/><Relationship Id="rId119" Type="http://schemas.openxmlformats.org/officeDocument/2006/relationships/image" Target="../media/image3568.png"/><Relationship Id="rId270" Type="http://schemas.openxmlformats.org/officeDocument/2006/relationships/image" Target="../media/image3644.png"/><Relationship Id="rId326" Type="http://schemas.openxmlformats.org/officeDocument/2006/relationships/image" Target="../media/image3672.png"/><Relationship Id="rId65" Type="http://schemas.openxmlformats.org/officeDocument/2006/relationships/image" Target="../media/image3542.png"/><Relationship Id="rId130" Type="http://schemas.openxmlformats.org/officeDocument/2006/relationships/customXml" Target="../ink/ink3918.xml"/><Relationship Id="rId368" Type="http://schemas.openxmlformats.org/officeDocument/2006/relationships/image" Target="../media/image3693.png"/><Relationship Id="rId172" Type="http://schemas.openxmlformats.org/officeDocument/2006/relationships/customXml" Target="../ink/ink3939.xml"/><Relationship Id="rId228" Type="http://schemas.openxmlformats.org/officeDocument/2006/relationships/image" Target="../media/image3623.png"/><Relationship Id="rId435" Type="http://schemas.openxmlformats.org/officeDocument/2006/relationships/customXml" Target="../ink/ink4070.xml"/><Relationship Id="rId477" Type="http://schemas.openxmlformats.org/officeDocument/2006/relationships/customXml" Target="../ink/ink4091.xml"/><Relationship Id="rId281" Type="http://schemas.openxmlformats.org/officeDocument/2006/relationships/customXml" Target="../ink/ink3993.xml"/><Relationship Id="rId337" Type="http://schemas.openxmlformats.org/officeDocument/2006/relationships/customXml" Target="../ink/ink4021.xml"/><Relationship Id="rId34" Type="http://schemas.openxmlformats.org/officeDocument/2006/relationships/customXml" Target="../ink/ink3870.xml"/><Relationship Id="rId76" Type="http://schemas.openxmlformats.org/officeDocument/2006/relationships/customXml" Target="../ink/ink3891.xml"/><Relationship Id="rId141" Type="http://schemas.openxmlformats.org/officeDocument/2006/relationships/image" Target="../media/image3579.png"/><Relationship Id="rId379" Type="http://schemas.openxmlformats.org/officeDocument/2006/relationships/customXml" Target="../ink/ink4042.xml"/><Relationship Id="rId7" Type="http://schemas.openxmlformats.org/officeDocument/2006/relationships/image" Target="../media/image3513.png"/><Relationship Id="rId183" Type="http://schemas.openxmlformats.org/officeDocument/2006/relationships/image" Target="../media/image3600.png"/><Relationship Id="rId239" Type="http://schemas.openxmlformats.org/officeDocument/2006/relationships/customXml" Target="../ink/ink3972.xml"/><Relationship Id="rId390" Type="http://schemas.openxmlformats.org/officeDocument/2006/relationships/image" Target="../media/image3704.png"/><Relationship Id="rId404" Type="http://schemas.openxmlformats.org/officeDocument/2006/relationships/image" Target="../media/image3711.png"/><Relationship Id="rId446" Type="http://schemas.openxmlformats.org/officeDocument/2006/relationships/image" Target="../media/image3732.png"/><Relationship Id="rId250" Type="http://schemas.openxmlformats.org/officeDocument/2006/relationships/image" Target="../media/image3634.png"/><Relationship Id="rId292" Type="http://schemas.openxmlformats.org/officeDocument/2006/relationships/image" Target="../media/image3655.png"/><Relationship Id="rId306" Type="http://schemas.openxmlformats.org/officeDocument/2006/relationships/image" Target="../media/image3662.png"/><Relationship Id="rId488" Type="http://schemas.openxmlformats.org/officeDocument/2006/relationships/image" Target="../media/image3753.png"/><Relationship Id="rId45" Type="http://schemas.openxmlformats.org/officeDocument/2006/relationships/image" Target="../media/image3532.png"/><Relationship Id="rId87" Type="http://schemas.openxmlformats.org/officeDocument/2006/relationships/image" Target="../media/image3553.png"/><Relationship Id="rId110" Type="http://schemas.openxmlformats.org/officeDocument/2006/relationships/customXml" Target="../ink/ink3908.xml"/><Relationship Id="rId348" Type="http://schemas.openxmlformats.org/officeDocument/2006/relationships/image" Target="../media/image3683.png"/><Relationship Id="rId152" Type="http://schemas.openxmlformats.org/officeDocument/2006/relationships/customXml" Target="../ink/ink3929.xml"/><Relationship Id="rId194" Type="http://schemas.openxmlformats.org/officeDocument/2006/relationships/customXml" Target="../ink/ink3950.xml"/><Relationship Id="rId208" Type="http://schemas.openxmlformats.org/officeDocument/2006/relationships/customXml" Target="../ink/ink3957.xml"/><Relationship Id="rId415" Type="http://schemas.openxmlformats.org/officeDocument/2006/relationships/customXml" Target="../ink/ink4060.xml"/><Relationship Id="rId457" Type="http://schemas.openxmlformats.org/officeDocument/2006/relationships/customXml" Target="../ink/ink4081.xml"/><Relationship Id="rId261" Type="http://schemas.openxmlformats.org/officeDocument/2006/relationships/customXml" Target="../ink/ink3983.xml"/><Relationship Id="rId14" Type="http://schemas.openxmlformats.org/officeDocument/2006/relationships/customXml" Target="../ink/ink3860.xml"/><Relationship Id="rId56" Type="http://schemas.openxmlformats.org/officeDocument/2006/relationships/customXml" Target="../ink/ink3881.xml"/><Relationship Id="rId317" Type="http://schemas.openxmlformats.org/officeDocument/2006/relationships/customXml" Target="../ink/ink4011.xml"/><Relationship Id="rId359" Type="http://schemas.openxmlformats.org/officeDocument/2006/relationships/customXml" Target="../ink/ink4032.xml"/><Relationship Id="rId98" Type="http://schemas.openxmlformats.org/officeDocument/2006/relationships/customXml" Target="../ink/ink3902.xml"/><Relationship Id="rId121" Type="http://schemas.openxmlformats.org/officeDocument/2006/relationships/image" Target="../media/image3569.png"/><Relationship Id="rId163" Type="http://schemas.openxmlformats.org/officeDocument/2006/relationships/image" Target="../media/image3590.png"/><Relationship Id="rId219" Type="http://schemas.openxmlformats.org/officeDocument/2006/relationships/image" Target="../media/image3618.png"/><Relationship Id="rId370" Type="http://schemas.openxmlformats.org/officeDocument/2006/relationships/image" Target="../media/image3694.png"/><Relationship Id="rId426" Type="http://schemas.openxmlformats.org/officeDocument/2006/relationships/image" Target="../media/image3722.png"/><Relationship Id="rId230" Type="http://schemas.openxmlformats.org/officeDocument/2006/relationships/image" Target="../media/image3624.png"/><Relationship Id="rId468" Type="http://schemas.openxmlformats.org/officeDocument/2006/relationships/image" Target="../media/image3743.png"/><Relationship Id="rId25" Type="http://schemas.openxmlformats.org/officeDocument/2006/relationships/image" Target="../media/image3522.png"/><Relationship Id="rId67" Type="http://schemas.openxmlformats.org/officeDocument/2006/relationships/image" Target="../media/image3543.png"/><Relationship Id="rId272" Type="http://schemas.openxmlformats.org/officeDocument/2006/relationships/image" Target="../media/image3645.png"/><Relationship Id="rId328" Type="http://schemas.openxmlformats.org/officeDocument/2006/relationships/image" Target="../media/image3673.png"/><Relationship Id="rId132" Type="http://schemas.openxmlformats.org/officeDocument/2006/relationships/customXml" Target="../ink/ink3919.xml"/><Relationship Id="rId174" Type="http://schemas.openxmlformats.org/officeDocument/2006/relationships/customXml" Target="../ink/ink3940.xml"/><Relationship Id="rId381" Type="http://schemas.openxmlformats.org/officeDocument/2006/relationships/customXml" Target="../ink/ink4043.xml"/><Relationship Id="rId241" Type="http://schemas.openxmlformats.org/officeDocument/2006/relationships/customXml" Target="../ink/ink3973.xml"/><Relationship Id="rId437" Type="http://schemas.openxmlformats.org/officeDocument/2006/relationships/customXml" Target="../ink/ink4071.xml"/><Relationship Id="rId479" Type="http://schemas.openxmlformats.org/officeDocument/2006/relationships/customXml" Target="../ink/ink4092.xml"/><Relationship Id="rId36" Type="http://schemas.openxmlformats.org/officeDocument/2006/relationships/customXml" Target="../ink/ink3871.xml"/><Relationship Id="rId283" Type="http://schemas.openxmlformats.org/officeDocument/2006/relationships/customXml" Target="../ink/ink3994.xml"/><Relationship Id="rId339" Type="http://schemas.openxmlformats.org/officeDocument/2006/relationships/customXml" Target="../ink/ink4022.xml"/><Relationship Id="rId490" Type="http://schemas.openxmlformats.org/officeDocument/2006/relationships/image" Target="../media/image3754.png"/><Relationship Id="rId78" Type="http://schemas.openxmlformats.org/officeDocument/2006/relationships/customXml" Target="../ink/ink3892.xml"/><Relationship Id="rId101" Type="http://schemas.openxmlformats.org/officeDocument/2006/relationships/image" Target="../media/image3560.png"/><Relationship Id="rId143" Type="http://schemas.openxmlformats.org/officeDocument/2006/relationships/image" Target="../media/image3580.png"/><Relationship Id="rId185" Type="http://schemas.openxmlformats.org/officeDocument/2006/relationships/image" Target="../media/image3601.png"/><Relationship Id="rId350" Type="http://schemas.openxmlformats.org/officeDocument/2006/relationships/image" Target="../media/image3684.png"/><Relationship Id="rId406" Type="http://schemas.openxmlformats.org/officeDocument/2006/relationships/image" Target="../media/image3712.png"/><Relationship Id="rId9" Type="http://schemas.openxmlformats.org/officeDocument/2006/relationships/image" Target="../media/image3514.png"/><Relationship Id="rId210" Type="http://schemas.openxmlformats.org/officeDocument/2006/relationships/customXml" Target="../ink/ink3958.xml"/><Relationship Id="rId392" Type="http://schemas.openxmlformats.org/officeDocument/2006/relationships/image" Target="../media/image3705.png"/><Relationship Id="rId448" Type="http://schemas.openxmlformats.org/officeDocument/2006/relationships/image" Target="../media/image3733.png"/><Relationship Id="rId252" Type="http://schemas.openxmlformats.org/officeDocument/2006/relationships/image" Target="../media/image3635.png"/><Relationship Id="rId294" Type="http://schemas.openxmlformats.org/officeDocument/2006/relationships/image" Target="../media/image3656.png"/><Relationship Id="rId308" Type="http://schemas.openxmlformats.org/officeDocument/2006/relationships/image" Target="../media/image3663.png"/><Relationship Id="rId47" Type="http://schemas.openxmlformats.org/officeDocument/2006/relationships/image" Target="../media/image3533.png"/><Relationship Id="rId89" Type="http://schemas.openxmlformats.org/officeDocument/2006/relationships/image" Target="../media/image3554.png"/><Relationship Id="rId112" Type="http://schemas.openxmlformats.org/officeDocument/2006/relationships/customXml" Target="../ink/ink3909.xml"/><Relationship Id="rId154" Type="http://schemas.openxmlformats.org/officeDocument/2006/relationships/customXml" Target="../ink/ink3930.xml"/><Relationship Id="rId361" Type="http://schemas.openxmlformats.org/officeDocument/2006/relationships/customXml" Target="../ink/ink4033.xml"/><Relationship Id="rId196" Type="http://schemas.openxmlformats.org/officeDocument/2006/relationships/customXml" Target="../ink/ink3951.xml"/><Relationship Id="rId417" Type="http://schemas.openxmlformats.org/officeDocument/2006/relationships/customXml" Target="../ink/ink4061.xml"/><Relationship Id="rId459" Type="http://schemas.openxmlformats.org/officeDocument/2006/relationships/customXml" Target="../ink/ink4082.xml"/><Relationship Id="rId16" Type="http://schemas.openxmlformats.org/officeDocument/2006/relationships/customXml" Target="../ink/ink3861.xml"/><Relationship Id="rId221" Type="http://schemas.openxmlformats.org/officeDocument/2006/relationships/image" Target="../media/image3619.png"/><Relationship Id="rId263" Type="http://schemas.openxmlformats.org/officeDocument/2006/relationships/customXml" Target="../ink/ink3984.xml"/><Relationship Id="rId319" Type="http://schemas.openxmlformats.org/officeDocument/2006/relationships/customXml" Target="../ink/ink4012.xml"/><Relationship Id="rId470" Type="http://schemas.openxmlformats.org/officeDocument/2006/relationships/image" Target="../media/image3744.png"/><Relationship Id="rId58" Type="http://schemas.openxmlformats.org/officeDocument/2006/relationships/customXml" Target="../ink/ink3882.xml"/><Relationship Id="rId123" Type="http://schemas.openxmlformats.org/officeDocument/2006/relationships/image" Target="../media/image3570.png"/><Relationship Id="rId330" Type="http://schemas.openxmlformats.org/officeDocument/2006/relationships/image" Target="../media/image3674.png"/><Relationship Id="rId165" Type="http://schemas.openxmlformats.org/officeDocument/2006/relationships/image" Target="../media/image3591.png"/><Relationship Id="rId372" Type="http://schemas.openxmlformats.org/officeDocument/2006/relationships/image" Target="../media/image3695.png"/><Relationship Id="rId428" Type="http://schemas.openxmlformats.org/officeDocument/2006/relationships/image" Target="../media/image3723.png"/><Relationship Id="rId232" Type="http://schemas.openxmlformats.org/officeDocument/2006/relationships/image" Target="../media/image3625.png"/><Relationship Id="rId274" Type="http://schemas.openxmlformats.org/officeDocument/2006/relationships/image" Target="../media/image3646.png"/><Relationship Id="rId481" Type="http://schemas.openxmlformats.org/officeDocument/2006/relationships/customXml" Target="../ink/ink4093.xml"/><Relationship Id="rId27" Type="http://schemas.openxmlformats.org/officeDocument/2006/relationships/image" Target="../media/image3523.png"/><Relationship Id="rId69" Type="http://schemas.openxmlformats.org/officeDocument/2006/relationships/image" Target="../media/image3544.png"/><Relationship Id="rId134" Type="http://schemas.openxmlformats.org/officeDocument/2006/relationships/customXml" Target="../ink/ink3920.xml"/><Relationship Id="rId80" Type="http://schemas.openxmlformats.org/officeDocument/2006/relationships/customXml" Target="../ink/ink3893.xml"/><Relationship Id="rId176" Type="http://schemas.openxmlformats.org/officeDocument/2006/relationships/customXml" Target="../ink/ink3941.xml"/><Relationship Id="rId341" Type="http://schemas.openxmlformats.org/officeDocument/2006/relationships/customXml" Target="../ink/ink4023.xml"/><Relationship Id="rId383" Type="http://schemas.openxmlformats.org/officeDocument/2006/relationships/customXml" Target="../ink/ink4044.xml"/><Relationship Id="rId439" Type="http://schemas.openxmlformats.org/officeDocument/2006/relationships/customXml" Target="../ink/ink4072.xml"/><Relationship Id="rId201" Type="http://schemas.openxmlformats.org/officeDocument/2006/relationships/image" Target="../media/image3609.png"/><Relationship Id="rId243" Type="http://schemas.openxmlformats.org/officeDocument/2006/relationships/customXml" Target="../ink/ink3974.xml"/><Relationship Id="rId285" Type="http://schemas.openxmlformats.org/officeDocument/2006/relationships/customXml" Target="../ink/ink3995.xml"/><Relationship Id="rId450" Type="http://schemas.openxmlformats.org/officeDocument/2006/relationships/image" Target="../media/image3734.png"/><Relationship Id="rId38" Type="http://schemas.openxmlformats.org/officeDocument/2006/relationships/customXml" Target="../ink/ink3872.xml"/><Relationship Id="rId103" Type="http://schemas.openxmlformats.org/officeDocument/2006/relationships/image" Target="../media/image3561.png"/><Relationship Id="rId310" Type="http://schemas.openxmlformats.org/officeDocument/2006/relationships/image" Target="../media/image3664.png"/><Relationship Id="rId492" Type="http://schemas.openxmlformats.org/officeDocument/2006/relationships/image" Target="../media/image3755.png"/><Relationship Id="rId91" Type="http://schemas.openxmlformats.org/officeDocument/2006/relationships/image" Target="../media/image3555.png"/><Relationship Id="rId145" Type="http://schemas.openxmlformats.org/officeDocument/2006/relationships/image" Target="../media/image3581.png"/><Relationship Id="rId187" Type="http://schemas.openxmlformats.org/officeDocument/2006/relationships/image" Target="../media/image3602.png"/><Relationship Id="rId352" Type="http://schemas.openxmlformats.org/officeDocument/2006/relationships/image" Target="../media/image3685.png"/><Relationship Id="rId394" Type="http://schemas.openxmlformats.org/officeDocument/2006/relationships/image" Target="../media/image3706.png"/><Relationship Id="rId408" Type="http://schemas.openxmlformats.org/officeDocument/2006/relationships/image" Target="../media/image3713.png"/><Relationship Id="rId212" Type="http://schemas.openxmlformats.org/officeDocument/2006/relationships/customXml" Target="../ink/ink3959.xml"/><Relationship Id="rId254" Type="http://schemas.openxmlformats.org/officeDocument/2006/relationships/image" Target="../media/image3636.png"/><Relationship Id="rId49" Type="http://schemas.openxmlformats.org/officeDocument/2006/relationships/image" Target="../media/image3534.png"/><Relationship Id="rId114" Type="http://schemas.openxmlformats.org/officeDocument/2006/relationships/customXml" Target="../ink/ink3910.xml"/><Relationship Id="rId296" Type="http://schemas.openxmlformats.org/officeDocument/2006/relationships/image" Target="../media/image3657.png"/><Relationship Id="rId461" Type="http://schemas.openxmlformats.org/officeDocument/2006/relationships/customXml" Target="../ink/ink4083.xml"/><Relationship Id="rId60" Type="http://schemas.openxmlformats.org/officeDocument/2006/relationships/customXml" Target="../ink/ink3883.xml"/><Relationship Id="rId156" Type="http://schemas.openxmlformats.org/officeDocument/2006/relationships/customXml" Target="../ink/ink3931.xml"/><Relationship Id="rId198" Type="http://schemas.openxmlformats.org/officeDocument/2006/relationships/customXml" Target="../ink/ink3952.xml"/><Relationship Id="rId321" Type="http://schemas.openxmlformats.org/officeDocument/2006/relationships/customXml" Target="../ink/ink4013.xml"/><Relationship Id="rId363" Type="http://schemas.openxmlformats.org/officeDocument/2006/relationships/customXml" Target="../ink/ink4034.xml"/><Relationship Id="rId419" Type="http://schemas.openxmlformats.org/officeDocument/2006/relationships/customXml" Target="../ink/ink4062.xml"/><Relationship Id="rId223" Type="http://schemas.openxmlformats.org/officeDocument/2006/relationships/image" Target="../media/image3620.png"/><Relationship Id="rId430" Type="http://schemas.openxmlformats.org/officeDocument/2006/relationships/image" Target="../media/image3724.png"/><Relationship Id="rId18" Type="http://schemas.openxmlformats.org/officeDocument/2006/relationships/customXml" Target="../ink/ink3862.xml"/><Relationship Id="rId265" Type="http://schemas.openxmlformats.org/officeDocument/2006/relationships/customXml" Target="../ink/ink3985.xml"/><Relationship Id="rId472" Type="http://schemas.openxmlformats.org/officeDocument/2006/relationships/image" Target="../media/image3745.png"/><Relationship Id="rId125" Type="http://schemas.openxmlformats.org/officeDocument/2006/relationships/image" Target="../media/image3571.png"/><Relationship Id="rId167" Type="http://schemas.openxmlformats.org/officeDocument/2006/relationships/image" Target="../media/image3592.png"/><Relationship Id="rId332" Type="http://schemas.openxmlformats.org/officeDocument/2006/relationships/image" Target="../media/image3675.png"/><Relationship Id="rId374" Type="http://schemas.openxmlformats.org/officeDocument/2006/relationships/image" Target="../media/image3696.png"/><Relationship Id="rId71" Type="http://schemas.openxmlformats.org/officeDocument/2006/relationships/image" Target="../media/image3545.png"/><Relationship Id="rId234" Type="http://schemas.openxmlformats.org/officeDocument/2006/relationships/image" Target="../media/image3626.png"/><Relationship Id="rId2" Type="http://schemas.openxmlformats.org/officeDocument/2006/relationships/customXml" Target="../ink/ink3854.xml"/><Relationship Id="rId29" Type="http://schemas.openxmlformats.org/officeDocument/2006/relationships/image" Target="../media/image3524.png"/><Relationship Id="rId276" Type="http://schemas.openxmlformats.org/officeDocument/2006/relationships/image" Target="../media/image3647.png"/><Relationship Id="rId441" Type="http://schemas.openxmlformats.org/officeDocument/2006/relationships/customXml" Target="../ink/ink4073.xml"/><Relationship Id="rId483" Type="http://schemas.openxmlformats.org/officeDocument/2006/relationships/customXml" Target="../ink/ink4094.xml"/><Relationship Id="rId40" Type="http://schemas.openxmlformats.org/officeDocument/2006/relationships/customXml" Target="../ink/ink3873.xml"/><Relationship Id="rId136" Type="http://schemas.openxmlformats.org/officeDocument/2006/relationships/customXml" Target="../ink/ink3921.xml"/><Relationship Id="rId178" Type="http://schemas.openxmlformats.org/officeDocument/2006/relationships/customXml" Target="../ink/ink3942.xml"/><Relationship Id="rId301" Type="http://schemas.openxmlformats.org/officeDocument/2006/relationships/customXml" Target="../ink/ink4003.xml"/><Relationship Id="rId343" Type="http://schemas.openxmlformats.org/officeDocument/2006/relationships/customXml" Target="../ink/ink4024.xml"/><Relationship Id="rId82" Type="http://schemas.openxmlformats.org/officeDocument/2006/relationships/customXml" Target="../ink/ink3894.xml"/><Relationship Id="rId203" Type="http://schemas.openxmlformats.org/officeDocument/2006/relationships/image" Target="../media/image3610.png"/><Relationship Id="rId385" Type="http://schemas.openxmlformats.org/officeDocument/2006/relationships/customXml" Target="../ink/ink4045.xml"/><Relationship Id="rId245" Type="http://schemas.openxmlformats.org/officeDocument/2006/relationships/customXml" Target="../ink/ink3975.xml"/><Relationship Id="rId287" Type="http://schemas.openxmlformats.org/officeDocument/2006/relationships/customXml" Target="../ink/ink3996.xml"/><Relationship Id="rId410" Type="http://schemas.openxmlformats.org/officeDocument/2006/relationships/image" Target="../media/image3714.png"/><Relationship Id="rId452" Type="http://schemas.openxmlformats.org/officeDocument/2006/relationships/image" Target="../media/image3735.png"/><Relationship Id="rId105" Type="http://schemas.openxmlformats.org/officeDocument/2006/relationships/image" Target="../media/image3562.png"/><Relationship Id="rId147" Type="http://schemas.openxmlformats.org/officeDocument/2006/relationships/image" Target="../media/image3582.png"/><Relationship Id="rId312" Type="http://schemas.openxmlformats.org/officeDocument/2006/relationships/image" Target="../media/image3665.png"/><Relationship Id="rId354" Type="http://schemas.openxmlformats.org/officeDocument/2006/relationships/image" Target="../media/image3686.png"/><Relationship Id="rId51" Type="http://schemas.openxmlformats.org/officeDocument/2006/relationships/image" Target="../media/image3535.png"/><Relationship Id="rId93" Type="http://schemas.openxmlformats.org/officeDocument/2006/relationships/image" Target="../media/image3556.png"/><Relationship Id="rId189" Type="http://schemas.openxmlformats.org/officeDocument/2006/relationships/image" Target="../media/image3603.png"/><Relationship Id="rId396" Type="http://schemas.openxmlformats.org/officeDocument/2006/relationships/image" Target="../media/image3707.png"/><Relationship Id="rId214" Type="http://schemas.openxmlformats.org/officeDocument/2006/relationships/customXml" Target="../ink/ink3960.xml"/><Relationship Id="rId256" Type="http://schemas.openxmlformats.org/officeDocument/2006/relationships/image" Target="../media/image3637.png"/><Relationship Id="rId298" Type="http://schemas.openxmlformats.org/officeDocument/2006/relationships/image" Target="../media/image3658.png"/><Relationship Id="rId421" Type="http://schemas.openxmlformats.org/officeDocument/2006/relationships/customXml" Target="../ink/ink4063.xml"/><Relationship Id="rId463" Type="http://schemas.openxmlformats.org/officeDocument/2006/relationships/customXml" Target="../ink/ink4084.xml"/><Relationship Id="rId116" Type="http://schemas.openxmlformats.org/officeDocument/2006/relationships/customXml" Target="../ink/ink3911.xml"/><Relationship Id="rId158" Type="http://schemas.openxmlformats.org/officeDocument/2006/relationships/customXml" Target="../ink/ink3932.xml"/><Relationship Id="rId323" Type="http://schemas.openxmlformats.org/officeDocument/2006/relationships/customXml" Target="../ink/ink4014.xml"/><Relationship Id="rId20" Type="http://schemas.openxmlformats.org/officeDocument/2006/relationships/customXml" Target="../ink/ink3863.xml"/><Relationship Id="rId41" Type="http://schemas.openxmlformats.org/officeDocument/2006/relationships/image" Target="../media/image3530.png"/><Relationship Id="rId62" Type="http://schemas.openxmlformats.org/officeDocument/2006/relationships/customXml" Target="../ink/ink3884.xml"/><Relationship Id="rId83" Type="http://schemas.openxmlformats.org/officeDocument/2006/relationships/image" Target="../media/image3551.png"/><Relationship Id="rId179" Type="http://schemas.openxmlformats.org/officeDocument/2006/relationships/image" Target="../media/image3598.png"/><Relationship Id="rId365" Type="http://schemas.openxmlformats.org/officeDocument/2006/relationships/customXml" Target="../ink/ink4035.xml"/><Relationship Id="rId386" Type="http://schemas.openxmlformats.org/officeDocument/2006/relationships/image" Target="../media/image3702.png"/><Relationship Id="rId190" Type="http://schemas.openxmlformats.org/officeDocument/2006/relationships/customXml" Target="../ink/ink3948.xml"/><Relationship Id="rId204" Type="http://schemas.openxmlformats.org/officeDocument/2006/relationships/customXml" Target="../ink/ink3955.xml"/><Relationship Id="rId225" Type="http://schemas.openxmlformats.org/officeDocument/2006/relationships/image" Target="../media/image3621.png"/><Relationship Id="rId246" Type="http://schemas.openxmlformats.org/officeDocument/2006/relationships/image" Target="../media/image3632.png"/><Relationship Id="rId267" Type="http://schemas.openxmlformats.org/officeDocument/2006/relationships/customXml" Target="../ink/ink3986.xml"/><Relationship Id="rId288" Type="http://schemas.openxmlformats.org/officeDocument/2006/relationships/image" Target="../media/image3653.png"/><Relationship Id="rId411" Type="http://schemas.openxmlformats.org/officeDocument/2006/relationships/customXml" Target="../ink/ink4058.xml"/><Relationship Id="rId432" Type="http://schemas.openxmlformats.org/officeDocument/2006/relationships/image" Target="../media/image3725.png"/><Relationship Id="rId453" Type="http://schemas.openxmlformats.org/officeDocument/2006/relationships/customXml" Target="../ink/ink4079.xml"/><Relationship Id="rId474" Type="http://schemas.openxmlformats.org/officeDocument/2006/relationships/image" Target="../media/image3746.png"/><Relationship Id="rId106" Type="http://schemas.openxmlformats.org/officeDocument/2006/relationships/customXml" Target="../ink/ink3906.xml"/><Relationship Id="rId127" Type="http://schemas.openxmlformats.org/officeDocument/2006/relationships/image" Target="../media/image3572.png"/><Relationship Id="rId313" Type="http://schemas.openxmlformats.org/officeDocument/2006/relationships/customXml" Target="../ink/ink4009.xml"/><Relationship Id="rId10" Type="http://schemas.openxmlformats.org/officeDocument/2006/relationships/customXml" Target="../ink/ink3858.xml"/><Relationship Id="rId31" Type="http://schemas.openxmlformats.org/officeDocument/2006/relationships/image" Target="../media/image3525.png"/><Relationship Id="rId52" Type="http://schemas.openxmlformats.org/officeDocument/2006/relationships/customXml" Target="../ink/ink3879.xml"/><Relationship Id="rId73" Type="http://schemas.openxmlformats.org/officeDocument/2006/relationships/image" Target="../media/image3546.png"/><Relationship Id="rId94" Type="http://schemas.openxmlformats.org/officeDocument/2006/relationships/customXml" Target="../ink/ink3900.xml"/><Relationship Id="rId148" Type="http://schemas.openxmlformats.org/officeDocument/2006/relationships/customXml" Target="../ink/ink3927.xml"/><Relationship Id="rId169" Type="http://schemas.openxmlformats.org/officeDocument/2006/relationships/image" Target="../media/image3593.png"/><Relationship Id="rId334" Type="http://schemas.openxmlformats.org/officeDocument/2006/relationships/image" Target="../media/image3676.png"/><Relationship Id="rId355" Type="http://schemas.openxmlformats.org/officeDocument/2006/relationships/customXml" Target="../ink/ink4030.xml"/><Relationship Id="rId376" Type="http://schemas.openxmlformats.org/officeDocument/2006/relationships/image" Target="../media/image3697.png"/><Relationship Id="rId397" Type="http://schemas.openxmlformats.org/officeDocument/2006/relationships/customXml" Target="../ink/ink4051.xml"/><Relationship Id="rId4" Type="http://schemas.openxmlformats.org/officeDocument/2006/relationships/customXml" Target="../ink/ink3855.xml"/><Relationship Id="rId180" Type="http://schemas.openxmlformats.org/officeDocument/2006/relationships/customXml" Target="../ink/ink3943.xml"/><Relationship Id="rId215" Type="http://schemas.openxmlformats.org/officeDocument/2006/relationships/image" Target="../media/image3616.png"/><Relationship Id="rId236" Type="http://schemas.openxmlformats.org/officeDocument/2006/relationships/image" Target="../media/image3627.png"/><Relationship Id="rId257" Type="http://schemas.openxmlformats.org/officeDocument/2006/relationships/customXml" Target="../ink/ink3981.xml"/><Relationship Id="rId278" Type="http://schemas.openxmlformats.org/officeDocument/2006/relationships/image" Target="../media/image3648.png"/><Relationship Id="rId401" Type="http://schemas.openxmlformats.org/officeDocument/2006/relationships/customXml" Target="../ink/ink4053.xml"/><Relationship Id="rId422" Type="http://schemas.openxmlformats.org/officeDocument/2006/relationships/image" Target="../media/image3720.png"/><Relationship Id="rId443" Type="http://schemas.openxmlformats.org/officeDocument/2006/relationships/customXml" Target="../ink/ink4074.xml"/><Relationship Id="rId464" Type="http://schemas.openxmlformats.org/officeDocument/2006/relationships/image" Target="../media/image3741.png"/><Relationship Id="rId303" Type="http://schemas.openxmlformats.org/officeDocument/2006/relationships/customXml" Target="../ink/ink4004.xml"/><Relationship Id="rId485" Type="http://schemas.openxmlformats.org/officeDocument/2006/relationships/customXml" Target="../ink/ink4095.xml"/><Relationship Id="rId42" Type="http://schemas.openxmlformats.org/officeDocument/2006/relationships/customXml" Target="../ink/ink3874.xml"/><Relationship Id="rId84" Type="http://schemas.openxmlformats.org/officeDocument/2006/relationships/customXml" Target="../ink/ink3895.xml"/><Relationship Id="rId138" Type="http://schemas.openxmlformats.org/officeDocument/2006/relationships/customXml" Target="../ink/ink3922.xml"/><Relationship Id="rId345" Type="http://schemas.openxmlformats.org/officeDocument/2006/relationships/customXml" Target="../ink/ink4025.xml"/><Relationship Id="rId387" Type="http://schemas.openxmlformats.org/officeDocument/2006/relationships/customXml" Target="../ink/ink4046.xml"/><Relationship Id="rId191" Type="http://schemas.openxmlformats.org/officeDocument/2006/relationships/image" Target="../media/image3604.png"/><Relationship Id="rId205" Type="http://schemas.openxmlformats.org/officeDocument/2006/relationships/image" Target="../media/image3611.png"/><Relationship Id="rId247" Type="http://schemas.openxmlformats.org/officeDocument/2006/relationships/customXml" Target="../ink/ink3976.xml"/><Relationship Id="rId412" Type="http://schemas.openxmlformats.org/officeDocument/2006/relationships/image" Target="../media/image3715.png"/><Relationship Id="rId107" Type="http://schemas.openxmlformats.org/officeDocument/2006/relationships/image" Target="../media/image3563.png"/><Relationship Id="rId289" Type="http://schemas.openxmlformats.org/officeDocument/2006/relationships/customXml" Target="../ink/ink3997.xml"/><Relationship Id="rId454" Type="http://schemas.openxmlformats.org/officeDocument/2006/relationships/image" Target="../media/image3736.png"/><Relationship Id="rId11" Type="http://schemas.openxmlformats.org/officeDocument/2006/relationships/image" Target="../media/image3515.png"/><Relationship Id="rId53" Type="http://schemas.openxmlformats.org/officeDocument/2006/relationships/image" Target="../media/image3536.png"/><Relationship Id="rId149" Type="http://schemas.openxmlformats.org/officeDocument/2006/relationships/image" Target="../media/image3583.png"/><Relationship Id="rId314" Type="http://schemas.openxmlformats.org/officeDocument/2006/relationships/image" Target="../media/image3666.png"/><Relationship Id="rId356" Type="http://schemas.openxmlformats.org/officeDocument/2006/relationships/image" Target="../media/image3687.png"/><Relationship Id="rId398" Type="http://schemas.openxmlformats.org/officeDocument/2006/relationships/image" Target="../media/image3708.png"/><Relationship Id="rId95" Type="http://schemas.openxmlformats.org/officeDocument/2006/relationships/image" Target="../media/image3557.png"/><Relationship Id="rId160" Type="http://schemas.openxmlformats.org/officeDocument/2006/relationships/customXml" Target="../ink/ink3933.xml"/><Relationship Id="rId216" Type="http://schemas.openxmlformats.org/officeDocument/2006/relationships/customXml" Target="../ink/ink3961.xml"/><Relationship Id="rId423" Type="http://schemas.openxmlformats.org/officeDocument/2006/relationships/customXml" Target="../ink/ink4064.xml"/><Relationship Id="rId258" Type="http://schemas.openxmlformats.org/officeDocument/2006/relationships/image" Target="../media/image3638.png"/><Relationship Id="rId465" Type="http://schemas.openxmlformats.org/officeDocument/2006/relationships/customXml" Target="../ink/ink4085.xml"/><Relationship Id="rId22" Type="http://schemas.openxmlformats.org/officeDocument/2006/relationships/customXml" Target="../ink/ink3864.xml"/><Relationship Id="rId64" Type="http://schemas.openxmlformats.org/officeDocument/2006/relationships/customXml" Target="../ink/ink3885.xml"/><Relationship Id="rId118" Type="http://schemas.openxmlformats.org/officeDocument/2006/relationships/customXml" Target="../ink/ink3912.xml"/><Relationship Id="rId325" Type="http://schemas.openxmlformats.org/officeDocument/2006/relationships/customXml" Target="../ink/ink4015.xml"/><Relationship Id="rId367" Type="http://schemas.openxmlformats.org/officeDocument/2006/relationships/customXml" Target="../ink/ink4036.xml"/><Relationship Id="rId171" Type="http://schemas.openxmlformats.org/officeDocument/2006/relationships/image" Target="../media/image3594.png"/><Relationship Id="rId227" Type="http://schemas.openxmlformats.org/officeDocument/2006/relationships/image" Target="../media/image3622.png"/><Relationship Id="rId269" Type="http://schemas.openxmlformats.org/officeDocument/2006/relationships/customXml" Target="../ink/ink3987.xml"/><Relationship Id="rId434" Type="http://schemas.openxmlformats.org/officeDocument/2006/relationships/image" Target="../media/image3726.png"/><Relationship Id="rId476" Type="http://schemas.openxmlformats.org/officeDocument/2006/relationships/image" Target="../media/image3747.png"/><Relationship Id="rId33" Type="http://schemas.openxmlformats.org/officeDocument/2006/relationships/image" Target="../media/image3526.png"/><Relationship Id="rId129" Type="http://schemas.openxmlformats.org/officeDocument/2006/relationships/image" Target="../media/image3573.png"/><Relationship Id="rId280" Type="http://schemas.openxmlformats.org/officeDocument/2006/relationships/image" Target="../media/image3649.png"/><Relationship Id="rId336" Type="http://schemas.openxmlformats.org/officeDocument/2006/relationships/image" Target="../media/image3677.png"/><Relationship Id="rId75" Type="http://schemas.openxmlformats.org/officeDocument/2006/relationships/image" Target="../media/image3547.png"/><Relationship Id="rId140" Type="http://schemas.openxmlformats.org/officeDocument/2006/relationships/customXml" Target="../ink/ink3923.xml"/><Relationship Id="rId182" Type="http://schemas.openxmlformats.org/officeDocument/2006/relationships/customXml" Target="../ink/ink3944.xml"/><Relationship Id="rId378" Type="http://schemas.openxmlformats.org/officeDocument/2006/relationships/image" Target="../media/image3698.png"/><Relationship Id="rId403" Type="http://schemas.openxmlformats.org/officeDocument/2006/relationships/customXml" Target="../ink/ink4054.xml"/><Relationship Id="rId6" Type="http://schemas.openxmlformats.org/officeDocument/2006/relationships/customXml" Target="../ink/ink3856.xml"/><Relationship Id="rId238" Type="http://schemas.openxmlformats.org/officeDocument/2006/relationships/image" Target="../media/image3628.png"/><Relationship Id="rId445" Type="http://schemas.openxmlformats.org/officeDocument/2006/relationships/customXml" Target="../ink/ink4075.xml"/><Relationship Id="rId487" Type="http://schemas.openxmlformats.org/officeDocument/2006/relationships/customXml" Target="../ink/ink4096.xml"/><Relationship Id="rId291" Type="http://schemas.openxmlformats.org/officeDocument/2006/relationships/customXml" Target="../ink/ink3998.xml"/><Relationship Id="rId305" Type="http://schemas.openxmlformats.org/officeDocument/2006/relationships/customXml" Target="../ink/ink4005.xml"/><Relationship Id="rId347" Type="http://schemas.openxmlformats.org/officeDocument/2006/relationships/customXml" Target="../ink/ink4026.xml"/><Relationship Id="rId44" Type="http://schemas.openxmlformats.org/officeDocument/2006/relationships/customXml" Target="../ink/ink3875.xml"/><Relationship Id="rId86" Type="http://schemas.openxmlformats.org/officeDocument/2006/relationships/customXml" Target="../ink/ink3896.xml"/><Relationship Id="rId151" Type="http://schemas.openxmlformats.org/officeDocument/2006/relationships/image" Target="../media/image3584.png"/><Relationship Id="rId389" Type="http://schemas.openxmlformats.org/officeDocument/2006/relationships/customXml" Target="../ink/ink4047.xml"/><Relationship Id="rId193" Type="http://schemas.openxmlformats.org/officeDocument/2006/relationships/image" Target="../media/image3605.png"/><Relationship Id="rId207" Type="http://schemas.openxmlformats.org/officeDocument/2006/relationships/image" Target="../media/image3612.png"/><Relationship Id="rId249" Type="http://schemas.openxmlformats.org/officeDocument/2006/relationships/customXml" Target="../ink/ink3977.xml"/><Relationship Id="rId414" Type="http://schemas.openxmlformats.org/officeDocument/2006/relationships/image" Target="../media/image3716.png"/><Relationship Id="rId456" Type="http://schemas.openxmlformats.org/officeDocument/2006/relationships/image" Target="../media/image3737.png"/><Relationship Id="rId13" Type="http://schemas.openxmlformats.org/officeDocument/2006/relationships/image" Target="../media/image3516.png"/><Relationship Id="rId109" Type="http://schemas.openxmlformats.org/officeDocument/2006/relationships/image" Target="../media/image3564.png"/><Relationship Id="rId260" Type="http://schemas.openxmlformats.org/officeDocument/2006/relationships/image" Target="../media/image3639.png"/><Relationship Id="rId316" Type="http://schemas.openxmlformats.org/officeDocument/2006/relationships/image" Target="../media/image3667.png"/><Relationship Id="rId55" Type="http://schemas.openxmlformats.org/officeDocument/2006/relationships/image" Target="../media/image3537.png"/><Relationship Id="rId97" Type="http://schemas.openxmlformats.org/officeDocument/2006/relationships/image" Target="../media/image3558.png"/><Relationship Id="rId120" Type="http://schemas.openxmlformats.org/officeDocument/2006/relationships/customXml" Target="../ink/ink3913.xml"/><Relationship Id="rId358" Type="http://schemas.openxmlformats.org/officeDocument/2006/relationships/image" Target="../media/image3688.png"/><Relationship Id="rId162" Type="http://schemas.openxmlformats.org/officeDocument/2006/relationships/customXml" Target="../ink/ink3934.xml"/><Relationship Id="rId218" Type="http://schemas.openxmlformats.org/officeDocument/2006/relationships/customXml" Target="../ink/ink3962.xml"/><Relationship Id="rId425" Type="http://schemas.openxmlformats.org/officeDocument/2006/relationships/customXml" Target="../ink/ink4065.xml"/><Relationship Id="rId467" Type="http://schemas.openxmlformats.org/officeDocument/2006/relationships/customXml" Target="../ink/ink4086.xml"/><Relationship Id="rId271" Type="http://schemas.openxmlformats.org/officeDocument/2006/relationships/customXml" Target="../ink/ink3988.xml"/><Relationship Id="rId24" Type="http://schemas.openxmlformats.org/officeDocument/2006/relationships/customXml" Target="../ink/ink3865.xml"/><Relationship Id="rId66" Type="http://schemas.openxmlformats.org/officeDocument/2006/relationships/customXml" Target="../ink/ink3886.xml"/><Relationship Id="rId131" Type="http://schemas.openxmlformats.org/officeDocument/2006/relationships/image" Target="../media/image3574.png"/><Relationship Id="rId327" Type="http://schemas.openxmlformats.org/officeDocument/2006/relationships/customXml" Target="../ink/ink4016.xml"/><Relationship Id="rId369" Type="http://schemas.openxmlformats.org/officeDocument/2006/relationships/customXml" Target="../ink/ink4037.xml"/><Relationship Id="rId173" Type="http://schemas.openxmlformats.org/officeDocument/2006/relationships/image" Target="../media/image3595.png"/><Relationship Id="rId229" Type="http://schemas.openxmlformats.org/officeDocument/2006/relationships/customXml" Target="../ink/ink3967.xml"/><Relationship Id="rId380" Type="http://schemas.openxmlformats.org/officeDocument/2006/relationships/image" Target="../media/image3699.png"/><Relationship Id="rId436" Type="http://schemas.openxmlformats.org/officeDocument/2006/relationships/image" Target="../media/image3727.png"/><Relationship Id="rId240" Type="http://schemas.openxmlformats.org/officeDocument/2006/relationships/image" Target="../media/image3629.png"/><Relationship Id="rId478" Type="http://schemas.openxmlformats.org/officeDocument/2006/relationships/image" Target="../media/image3748.png"/><Relationship Id="rId35" Type="http://schemas.openxmlformats.org/officeDocument/2006/relationships/image" Target="../media/image3527.png"/><Relationship Id="rId77" Type="http://schemas.openxmlformats.org/officeDocument/2006/relationships/image" Target="../media/image3548.png"/><Relationship Id="rId100" Type="http://schemas.openxmlformats.org/officeDocument/2006/relationships/customXml" Target="../ink/ink3903.xml"/><Relationship Id="rId282" Type="http://schemas.openxmlformats.org/officeDocument/2006/relationships/image" Target="../media/image3650.png"/><Relationship Id="rId338" Type="http://schemas.openxmlformats.org/officeDocument/2006/relationships/image" Target="../media/image3678.png"/><Relationship Id="rId8" Type="http://schemas.openxmlformats.org/officeDocument/2006/relationships/customXml" Target="../ink/ink3857.xml"/><Relationship Id="rId142" Type="http://schemas.openxmlformats.org/officeDocument/2006/relationships/customXml" Target="../ink/ink3924.xml"/><Relationship Id="rId184" Type="http://schemas.openxmlformats.org/officeDocument/2006/relationships/customXml" Target="../ink/ink3945.xml"/><Relationship Id="rId391" Type="http://schemas.openxmlformats.org/officeDocument/2006/relationships/customXml" Target="../ink/ink4048.xml"/><Relationship Id="rId405" Type="http://schemas.openxmlformats.org/officeDocument/2006/relationships/customXml" Target="../ink/ink4055.xml"/><Relationship Id="rId447" Type="http://schemas.openxmlformats.org/officeDocument/2006/relationships/customXml" Target="../ink/ink4076.xml"/><Relationship Id="rId251" Type="http://schemas.openxmlformats.org/officeDocument/2006/relationships/customXml" Target="../ink/ink3978.xml"/><Relationship Id="rId489" Type="http://schemas.openxmlformats.org/officeDocument/2006/relationships/customXml" Target="../ink/ink4097.xml"/><Relationship Id="rId46" Type="http://schemas.openxmlformats.org/officeDocument/2006/relationships/customXml" Target="../ink/ink3876.xml"/><Relationship Id="rId293" Type="http://schemas.openxmlformats.org/officeDocument/2006/relationships/customXml" Target="../ink/ink3999.xml"/><Relationship Id="rId307" Type="http://schemas.openxmlformats.org/officeDocument/2006/relationships/customXml" Target="../ink/ink4006.xml"/><Relationship Id="rId349" Type="http://schemas.openxmlformats.org/officeDocument/2006/relationships/customXml" Target="../ink/ink4027.xml"/><Relationship Id="rId88" Type="http://schemas.openxmlformats.org/officeDocument/2006/relationships/customXml" Target="../ink/ink3897.xml"/><Relationship Id="rId111" Type="http://schemas.openxmlformats.org/officeDocument/2006/relationships/image" Target="../media/image42.png"/><Relationship Id="rId153" Type="http://schemas.openxmlformats.org/officeDocument/2006/relationships/image" Target="../media/image3585.png"/><Relationship Id="rId195" Type="http://schemas.openxmlformats.org/officeDocument/2006/relationships/image" Target="../media/image3606.png"/><Relationship Id="rId209" Type="http://schemas.openxmlformats.org/officeDocument/2006/relationships/image" Target="../media/image3613.png"/><Relationship Id="rId360" Type="http://schemas.openxmlformats.org/officeDocument/2006/relationships/image" Target="../media/image3689.png"/><Relationship Id="rId416" Type="http://schemas.openxmlformats.org/officeDocument/2006/relationships/image" Target="../media/image3717.png"/><Relationship Id="rId220" Type="http://schemas.openxmlformats.org/officeDocument/2006/relationships/customXml" Target="../ink/ink3963.xml"/><Relationship Id="rId458" Type="http://schemas.openxmlformats.org/officeDocument/2006/relationships/image" Target="../media/image3738.png"/><Relationship Id="rId15" Type="http://schemas.openxmlformats.org/officeDocument/2006/relationships/image" Target="../media/image3517.png"/><Relationship Id="rId57" Type="http://schemas.openxmlformats.org/officeDocument/2006/relationships/image" Target="../media/image3538.png"/><Relationship Id="rId262" Type="http://schemas.openxmlformats.org/officeDocument/2006/relationships/image" Target="../media/image3640.png"/><Relationship Id="rId318" Type="http://schemas.openxmlformats.org/officeDocument/2006/relationships/image" Target="../media/image3668.png"/><Relationship Id="rId99" Type="http://schemas.openxmlformats.org/officeDocument/2006/relationships/image" Target="../media/image3559.png"/><Relationship Id="rId122" Type="http://schemas.openxmlformats.org/officeDocument/2006/relationships/customXml" Target="../ink/ink3914.xml"/><Relationship Id="rId164" Type="http://schemas.openxmlformats.org/officeDocument/2006/relationships/customXml" Target="../ink/ink3935.xml"/><Relationship Id="rId371" Type="http://schemas.openxmlformats.org/officeDocument/2006/relationships/customXml" Target="../ink/ink4038.xml"/><Relationship Id="rId427" Type="http://schemas.openxmlformats.org/officeDocument/2006/relationships/customXml" Target="../ink/ink4066.xml"/><Relationship Id="rId469" Type="http://schemas.openxmlformats.org/officeDocument/2006/relationships/customXml" Target="../ink/ink4087.xml"/><Relationship Id="rId26" Type="http://schemas.openxmlformats.org/officeDocument/2006/relationships/customXml" Target="../ink/ink3866.xml"/><Relationship Id="rId231" Type="http://schemas.openxmlformats.org/officeDocument/2006/relationships/customXml" Target="../ink/ink3968.xml"/><Relationship Id="rId273" Type="http://schemas.openxmlformats.org/officeDocument/2006/relationships/customXml" Target="../ink/ink3989.xml"/><Relationship Id="rId329" Type="http://schemas.openxmlformats.org/officeDocument/2006/relationships/customXml" Target="../ink/ink4017.xml"/><Relationship Id="rId480" Type="http://schemas.openxmlformats.org/officeDocument/2006/relationships/image" Target="../media/image3749.png"/><Relationship Id="rId68" Type="http://schemas.openxmlformats.org/officeDocument/2006/relationships/customXml" Target="../ink/ink3887.xml"/><Relationship Id="rId133" Type="http://schemas.openxmlformats.org/officeDocument/2006/relationships/image" Target="../media/image3575.png"/><Relationship Id="rId175" Type="http://schemas.openxmlformats.org/officeDocument/2006/relationships/image" Target="../media/image3596.png"/><Relationship Id="rId340" Type="http://schemas.openxmlformats.org/officeDocument/2006/relationships/image" Target="../media/image3679.png"/><Relationship Id="rId200" Type="http://schemas.openxmlformats.org/officeDocument/2006/relationships/customXml" Target="../ink/ink3953.xml"/><Relationship Id="rId382" Type="http://schemas.openxmlformats.org/officeDocument/2006/relationships/image" Target="../media/image3700.png"/><Relationship Id="rId438" Type="http://schemas.openxmlformats.org/officeDocument/2006/relationships/image" Target="../media/image3728.png"/><Relationship Id="rId242" Type="http://schemas.openxmlformats.org/officeDocument/2006/relationships/image" Target="../media/image3630.png"/><Relationship Id="rId284" Type="http://schemas.openxmlformats.org/officeDocument/2006/relationships/image" Target="../media/image3651.png"/><Relationship Id="rId491" Type="http://schemas.openxmlformats.org/officeDocument/2006/relationships/customXml" Target="../ink/ink4098.xml"/><Relationship Id="rId37" Type="http://schemas.openxmlformats.org/officeDocument/2006/relationships/image" Target="../media/image3528.png"/><Relationship Id="rId79" Type="http://schemas.openxmlformats.org/officeDocument/2006/relationships/image" Target="../media/image3549.png"/><Relationship Id="rId102" Type="http://schemas.openxmlformats.org/officeDocument/2006/relationships/customXml" Target="../ink/ink3904.xml"/><Relationship Id="rId144" Type="http://schemas.openxmlformats.org/officeDocument/2006/relationships/customXml" Target="../ink/ink3925.xml"/><Relationship Id="rId90" Type="http://schemas.openxmlformats.org/officeDocument/2006/relationships/customXml" Target="../ink/ink3898.xml"/><Relationship Id="rId186" Type="http://schemas.openxmlformats.org/officeDocument/2006/relationships/customXml" Target="../ink/ink3946.xml"/><Relationship Id="rId351" Type="http://schemas.openxmlformats.org/officeDocument/2006/relationships/customXml" Target="../ink/ink4028.xml"/><Relationship Id="rId393" Type="http://schemas.openxmlformats.org/officeDocument/2006/relationships/customXml" Target="../ink/ink4049.xml"/><Relationship Id="rId407" Type="http://schemas.openxmlformats.org/officeDocument/2006/relationships/customXml" Target="../ink/ink4056.xml"/><Relationship Id="rId449" Type="http://schemas.openxmlformats.org/officeDocument/2006/relationships/customXml" Target="../ink/ink4077.xml"/><Relationship Id="rId211" Type="http://schemas.openxmlformats.org/officeDocument/2006/relationships/image" Target="../media/image3614.png"/><Relationship Id="rId253" Type="http://schemas.openxmlformats.org/officeDocument/2006/relationships/customXml" Target="../ink/ink3979.xml"/><Relationship Id="rId295" Type="http://schemas.openxmlformats.org/officeDocument/2006/relationships/customXml" Target="../ink/ink4000.xml"/><Relationship Id="rId309" Type="http://schemas.openxmlformats.org/officeDocument/2006/relationships/customXml" Target="../ink/ink4007.xml"/><Relationship Id="rId460" Type="http://schemas.openxmlformats.org/officeDocument/2006/relationships/image" Target="../media/image3739.png"/><Relationship Id="rId48" Type="http://schemas.openxmlformats.org/officeDocument/2006/relationships/customXml" Target="../ink/ink3877.xml"/><Relationship Id="rId113" Type="http://schemas.openxmlformats.org/officeDocument/2006/relationships/image" Target="../media/image3565.png"/><Relationship Id="rId320" Type="http://schemas.openxmlformats.org/officeDocument/2006/relationships/image" Target="../media/image3669.png"/><Relationship Id="rId155" Type="http://schemas.openxmlformats.org/officeDocument/2006/relationships/image" Target="../media/image3586.png"/><Relationship Id="rId197" Type="http://schemas.openxmlformats.org/officeDocument/2006/relationships/image" Target="../media/image3607.png"/><Relationship Id="rId362" Type="http://schemas.openxmlformats.org/officeDocument/2006/relationships/image" Target="../media/image3690.png"/><Relationship Id="rId418" Type="http://schemas.openxmlformats.org/officeDocument/2006/relationships/image" Target="../media/image3718.png"/><Relationship Id="rId222" Type="http://schemas.openxmlformats.org/officeDocument/2006/relationships/customXml" Target="../ink/ink3964.xml"/><Relationship Id="rId264" Type="http://schemas.openxmlformats.org/officeDocument/2006/relationships/image" Target="../media/image3641.png"/><Relationship Id="rId471" Type="http://schemas.openxmlformats.org/officeDocument/2006/relationships/customXml" Target="../ink/ink4088.xml"/><Relationship Id="rId17" Type="http://schemas.openxmlformats.org/officeDocument/2006/relationships/image" Target="../media/image3518.png"/><Relationship Id="rId59" Type="http://schemas.openxmlformats.org/officeDocument/2006/relationships/image" Target="../media/image3539.png"/><Relationship Id="rId124" Type="http://schemas.openxmlformats.org/officeDocument/2006/relationships/customXml" Target="../ink/ink3915.xml"/><Relationship Id="rId70" Type="http://schemas.openxmlformats.org/officeDocument/2006/relationships/customXml" Target="../ink/ink3888.xml"/><Relationship Id="rId166" Type="http://schemas.openxmlformats.org/officeDocument/2006/relationships/customXml" Target="../ink/ink3936.xml"/><Relationship Id="rId331" Type="http://schemas.openxmlformats.org/officeDocument/2006/relationships/customXml" Target="../ink/ink4018.xml"/><Relationship Id="rId373" Type="http://schemas.openxmlformats.org/officeDocument/2006/relationships/customXml" Target="../ink/ink4039.xml"/><Relationship Id="rId429" Type="http://schemas.openxmlformats.org/officeDocument/2006/relationships/customXml" Target="../ink/ink406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969.xml"/><Relationship Id="rId440" Type="http://schemas.openxmlformats.org/officeDocument/2006/relationships/image" Target="../media/image3729.png"/><Relationship Id="rId28" Type="http://schemas.openxmlformats.org/officeDocument/2006/relationships/customXml" Target="../ink/ink3867.xml"/><Relationship Id="rId275" Type="http://schemas.openxmlformats.org/officeDocument/2006/relationships/customXml" Target="../ink/ink3990.xml"/><Relationship Id="rId300" Type="http://schemas.openxmlformats.org/officeDocument/2006/relationships/image" Target="../media/image3659.png"/><Relationship Id="rId482" Type="http://schemas.openxmlformats.org/officeDocument/2006/relationships/image" Target="../media/image3750.png"/><Relationship Id="rId81" Type="http://schemas.openxmlformats.org/officeDocument/2006/relationships/image" Target="../media/image3550.png"/><Relationship Id="rId135" Type="http://schemas.openxmlformats.org/officeDocument/2006/relationships/image" Target="../media/image3576.png"/><Relationship Id="rId177" Type="http://schemas.openxmlformats.org/officeDocument/2006/relationships/image" Target="../media/image3597.png"/><Relationship Id="rId342" Type="http://schemas.openxmlformats.org/officeDocument/2006/relationships/image" Target="../media/image3680.png"/><Relationship Id="rId384" Type="http://schemas.openxmlformats.org/officeDocument/2006/relationships/image" Target="../media/image3701.png"/><Relationship Id="rId202" Type="http://schemas.openxmlformats.org/officeDocument/2006/relationships/customXml" Target="../ink/ink3954.xml"/><Relationship Id="rId244" Type="http://schemas.openxmlformats.org/officeDocument/2006/relationships/image" Target="../media/image3631.png"/><Relationship Id="rId39" Type="http://schemas.openxmlformats.org/officeDocument/2006/relationships/image" Target="../media/image3529.png"/><Relationship Id="rId286" Type="http://schemas.openxmlformats.org/officeDocument/2006/relationships/image" Target="../media/image3652.png"/><Relationship Id="rId451" Type="http://schemas.openxmlformats.org/officeDocument/2006/relationships/customXml" Target="../ink/ink4078.xml"/><Relationship Id="rId50" Type="http://schemas.openxmlformats.org/officeDocument/2006/relationships/customXml" Target="../ink/ink3878.xml"/><Relationship Id="rId104" Type="http://schemas.openxmlformats.org/officeDocument/2006/relationships/customXml" Target="../ink/ink3905.xml"/><Relationship Id="rId146" Type="http://schemas.openxmlformats.org/officeDocument/2006/relationships/customXml" Target="../ink/ink3926.xml"/><Relationship Id="rId188" Type="http://schemas.openxmlformats.org/officeDocument/2006/relationships/customXml" Target="../ink/ink3947.xml"/><Relationship Id="rId311" Type="http://schemas.openxmlformats.org/officeDocument/2006/relationships/customXml" Target="../ink/ink4008.xml"/><Relationship Id="rId353" Type="http://schemas.openxmlformats.org/officeDocument/2006/relationships/customXml" Target="../ink/ink4029.xml"/><Relationship Id="rId395" Type="http://schemas.openxmlformats.org/officeDocument/2006/relationships/customXml" Target="../ink/ink4050.xml"/><Relationship Id="rId409" Type="http://schemas.openxmlformats.org/officeDocument/2006/relationships/customXml" Target="../ink/ink4057.xml"/><Relationship Id="rId92" Type="http://schemas.openxmlformats.org/officeDocument/2006/relationships/customXml" Target="../ink/ink3899.xml"/><Relationship Id="rId213" Type="http://schemas.openxmlformats.org/officeDocument/2006/relationships/image" Target="../media/image3615.png"/><Relationship Id="rId420" Type="http://schemas.openxmlformats.org/officeDocument/2006/relationships/image" Target="../media/image3719.png"/><Relationship Id="rId255" Type="http://schemas.openxmlformats.org/officeDocument/2006/relationships/customXml" Target="../ink/ink3980.xml"/><Relationship Id="rId297" Type="http://schemas.openxmlformats.org/officeDocument/2006/relationships/customXml" Target="../ink/ink4001.xml"/><Relationship Id="rId462" Type="http://schemas.openxmlformats.org/officeDocument/2006/relationships/image" Target="../media/image3740.png"/><Relationship Id="rId115" Type="http://schemas.openxmlformats.org/officeDocument/2006/relationships/image" Target="../media/image3566.png"/><Relationship Id="rId157" Type="http://schemas.openxmlformats.org/officeDocument/2006/relationships/image" Target="../media/image3587.png"/><Relationship Id="rId322" Type="http://schemas.openxmlformats.org/officeDocument/2006/relationships/image" Target="../media/image3670.png"/><Relationship Id="rId364" Type="http://schemas.openxmlformats.org/officeDocument/2006/relationships/image" Target="../media/image3691.png"/><Relationship Id="rId61" Type="http://schemas.openxmlformats.org/officeDocument/2006/relationships/image" Target="../media/image3540.png"/><Relationship Id="rId199" Type="http://schemas.openxmlformats.org/officeDocument/2006/relationships/image" Target="../media/image3608.png"/><Relationship Id="rId19" Type="http://schemas.openxmlformats.org/officeDocument/2006/relationships/image" Target="../media/image3519.png"/><Relationship Id="rId224" Type="http://schemas.openxmlformats.org/officeDocument/2006/relationships/customXml" Target="../ink/ink3965.xml"/><Relationship Id="rId266" Type="http://schemas.openxmlformats.org/officeDocument/2006/relationships/image" Target="../media/image3642.png"/><Relationship Id="rId431" Type="http://schemas.openxmlformats.org/officeDocument/2006/relationships/customXml" Target="../ink/ink4068.xml"/><Relationship Id="rId473" Type="http://schemas.openxmlformats.org/officeDocument/2006/relationships/customXml" Target="../ink/ink4089.xml"/><Relationship Id="rId30" Type="http://schemas.openxmlformats.org/officeDocument/2006/relationships/customXml" Target="../ink/ink3868.xml"/><Relationship Id="rId126" Type="http://schemas.openxmlformats.org/officeDocument/2006/relationships/customXml" Target="../ink/ink3916.xml"/><Relationship Id="rId168" Type="http://schemas.openxmlformats.org/officeDocument/2006/relationships/customXml" Target="../ink/ink3937.xml"/><Relationship Id="rId333" Type="http://schemas.openxmlformats.org/officeDocument/2006/relationships/customXml" Target="../ink/ink4019.xml"/><Relationship Id="rId72" Type="http://schemas.openxmlformats.org/officeDocument/2006/relationships/customXml" Target="../ink/ink3889.xml"/><Relationship Id="rId375" Type="http://schemas.openxmlformats.org/officeDocument/2006/relationships/customXml" Target="../ink/ink4040.xml"/><Relationship Id="rId3" Type="http://schemas.openxmlformats.org/officeDocument/2006/relationships/image" Target="../media/image3511.png"/><Relationship Id="rId235" Type="http://schemas.openxmlformats.org/officeDocument/2006/relationships/customXml" Target="../ink/ink3970.xml"/><Relationship Id="rId277" Type="http://schemas.openxmlformats.org/officeDocument/2006/relationships/customXml" Target="../ink/ink3991.xml"/><Relationship Id="rId400" Type="http://schemas.openxmlformats.org/officeDocument/2006/relationships/image" Target="../media/image3709.png"/><Relationship Id="rId442" Type="http://schemas.openxmlformats.org/officeDocument/2006/relationships/image" Target="../media/image3730.png"/><Relationship Id="rId484" Type="http://schemas.openxmlformats.org/officeDocument/2006/relationships/image" Target="../media/image3751.png"/><Relationship Id="rId137" Type="http://schemas.openxmlformats.org/officeDocument/2006/relationships/image" Target="../media/image3577.png"/><Relationship Id="rId302" Type="http://schemas.openxmlformats.org/officeDocument/2006/relationships/image" Target="../media/image3660.png"/><Relationship Id="rId344" Type="http://schemas.openxmlformats.org/officeDocument/2006/relationships/image" Target="../media/image368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56.xml"/><Relationship Id="rId299" Type="http://schemas.openxmlformats.org/officeDocument/2006/relationships/customXml" Target="../ink/ink4247.xml"/><Relationship Id="rId21" Type="http://schemas.openxmlformats.org/officeDocument/2006/relationships/customXml" Target="../ink/ink4108.xml"/><Relationship Id="rId63" Type="http://schemas.openxmlformats.org/officeDocument/2006/relationships/customXml" Target="../ink/ink4129.xml"/><Relationship Id="rId159" Type="http://schemas.openxmlformats.org/officeDocument/2006/relationships/customXml" Target="../ink/ink4177.xml"/><Relationship Id="rId324" Type="http://schemas.openxmlformats.org/officeDocument/2006/relationships/customXml" Target="../ink/ink4260.xml"/><Relationship Id="rId366" Type="http://schemas.openxmlformats.org/officeDocument/2006/relationships/customXml" Target="../ink/ink4281.xml"/><Relationship Id="rId170" Type="http://schemas.openxmlformats.org/officeDocument/2006/relationships/image" Target="../media/image3839.png"/><Relationship Id="rId226" Type="http://schemas.openxmlformats.org/officeDocument/2006/relationships/image" Target="../media/image3866.png"/><Relationship Id="rId268" Type="http://schemas.openxmlformats.org/officeDocument/2006/relationships/image" Target="../media/image3887.png"/><Relationship Id="rId32" Type="http://schemas.openxmlformats.org/officeDocument/2006/relationships/image" Target="../media/image3771.png"/><Relationship Id="rId74" Type="http://schemas.openxmlformats.org/officeDocument/2006/relationships/image" Target="../media/image3792.png"/><Relationship Id="rId128" Type="http://schemas.openxmlformats.org/officeDocument/2006/relationships/image" Target="../media/image3818.png"/><Relationship Id="rId335" Type="http://schemas.openxmlformats.org/officeDocument/2006/relationships/image" Target="../media/image3919.png"/><Relationship Id="rId377" Type="http://schemas.openxmlformats.org/officeDocument/2006/relationships/image" Target="../media/image3940.png"/><Relationship Id="rId5" Type="http://schemas.openxmlformats.org/officeDocument/2006/relationships/customXml" Target="../ink/ink4100.xml"/><Relationship Id="rId181" Type="http://schemas.openxmlformats.org/officeDocument/2006/relationships/customXml" Target="../ink/ink4188.xml"/><Relationship Id="rId237" Type="http://schemas.openxmlformats.org/officeDocument/2006/relationships/customXml" Target="../ink/ink4216.xml"/><Relationship Id="rId402" Type="http://schemas.openxmlformats.org/officeDocument/2006/relationships/customXml" Target="../ink/ink4299.xml"/><Relationship Id="rId279" Type="http://schemas.openxmlformats.org/officeDocument/2006/relationships/customXml" Target="../ink/ink4237.xml"/><Relationship Id="rId43" Type="http://schemas.openxmlformats.org/officeDocument/2006/relationships/customXml" Target="../ink/ink4119.xml"/><Relationship Id="rId139" Type="http://schemas.openxmlformats.org/officeDocument/2006/relationships/customXml" Target="../ink/ink4167.xml"/><Relationship Id="rId290" Type="http://schemas.openxmlformats.org/officeDocument/2006/relationships/image" Target="../media/image3898.png"/><Relationship Id="rId304" Type="http://schemas.openxmlformats.org/officeDocument/2006/relationships/image" Target="../media/image3905.png"/><Relationship Id="rId346" Type="http://schemas.openxmlformats.org/officeDocument/2006/relationships/customXml" Target="../ink/ink4271.xml"/><Relationship Id="rId388" Type="http://schemas.openxmlformats.org/officeDocument/2006/relationships/customXml" Target="../ink/ink4292.xml"/><Relationship Id="rId85" Type="http://schemas.openxmlformats.org/officeDocument/2006/relationships/customXml" Target="../ink/ink4140.xml"/><Relationship Id="rId150" Type="http://schemas.openxmlformats.org/officeDocument/2006/relationships/image" Target="../media/image3829.png"/><Relationship Id="rId192" Type="http://schemas.openxmlformats.org/officeDocument/2006/relationships/image" Target="../media/image3850.png"/><Relationship Id="rId206" Type="http://schemas.openxmlformats.org/officeDocument/2006/relationships/image" Target="../media/image3856.png"/><Relationship Id="rId413" Type="http://schemas.openxmlformats.org/officeDocument/2006/relationships/image" Target="../media/image3958.png"/><Relationship Id="rId248" Type="http://schemas.openxmlformats.org/officeDocument/2006/relationships/image" Target="../media/image3877.png"/><Relationship Id="rId12" Type="http://schemas.openxmlformats.org/officeDocument/2006/relationships/image" Target="../media/image3761.png"/><Relationship Id="rId108" Type="http://schemas.openxmlformats.org/officeDocument/2006/relationships/image" Target="../media/image3809.png"/><Relationship Id="rId315" Type="http://schemas.openxmlformats.org/officeDocument/2006/relationships/customXml" Target="../ink/ink4255.xml"/><Relationship Id="rId357" Type="http://schemas.openxmlformats.org/officeDocument/2006/relationships/image" Target="../media/image3930.png"/><Relationship Id="rId54" Type="http://schemas.openxmlformats.org/officeDocument/2006/relationships/image" Target="../media/image3782.png"/><Relationship Id="rId96" Type="http://schemas.openxmlformats.org/officeDocument/2006/relationships/image" Target="../media/image3803.png"/><Relationship Id="rId161" Type="http://schemas.openxmlformats.org/officeDocument/2006/relationships/customXml" Target="../ink/ink4178.xml"/><Relationship Id="rId217" Type="http://schemas.openxmlformats.org/officeDocument/2006/relationships/customXml" Target="../ink/ink4206.xml"/><Relationship Id="rId399" Type="http://schemas.openxmlformats.org/officeDocument/2006/relationships/image" Target="../media/image3951.png"/><Relationship Id="rId259" Type="http://schemas.openxmlformats.org/officeDocument/2006/relationships/customXml" Target="../ink/ink4227.xml"/><Relationship Id="rId424" Type="http://schemas.openxmlformats.org/officeDocument/2006/relationships/customXml" Target="../ink/ink4310.xml"/><Relationship Id="rId23" Type="http://schemas.openxmlformats.org/officeDocument/2006/relationships/customXml" Target="../ink/ink4109.xml"/><Relationship Id="rId119" Type="http://schemas.openxmlformats.org/officeDocument/2006/relationships/customXml" Target="../ink/ink4157.xml"/><Relationship Id="rId270" Type="http://schemas.openxmlformats.org/officeDocument/2006/relationships/image" Target="../media/image3888.png"/><Relationship Id="rId326" Type="http://schemas.openxmlformats.org/officeDocument/2006/relationships/customXml" Target="../ink/ink4261.xml"/><Relationship Id="rId65" Type="http://schemas.openxmlformats.org/officeDocument/2006/relationships/customXml" Target="../ink/ink4130.xml"/><Relationship Id="rId130" Type="http://schemas.openxmlformats.org/officeDocument/2006/relationships/image" Target="../media/image3819.png"/><Relationship Id="rId368" Type="http://schemas.openxmlformats.org/officeDocument/2006/relationships/customXml" Target="../ink/ink4282.xml"/><Relationship Id="rId172" Type="http://schemas.openxmlformats.org/officeDocument/2006/relationships/image" Target="../media/image3840.png"/><Relationship Id="rId228" Type="http://schemas.openxmlformats.org/officeDocument/2006/relationships/image" Target="../media/image3867.png"/><Relationship Id="rId281" Type="http://schemas.openxmlformats.org/officeDocument/2006/relationships/customXml" Target="../ink/ink4238.xml"/><Relationship Id="rId337" Type="http://schemas.openxmlformats.org/officeDocument/2006/relationships/image" Target="../media/image3920.png"/><Relationship Id="rId34" Type="http://schemas.openxmlformats.org/officeDocument/2006/relationships/image" Target="../media/image3772.png"/><Relationship Id="rId76" Type="http://schemas.openxmlformats.org/officeDocument/2006/relationships/image" Target="../media/image3793.png"/><Relationship Id="rId141" Type="http://schemas.openxmlformats.org/officeDocument/2006/relationships/customXml" Target="../ink/ink4168.xml"/><Relationship Id="rId379" Type="http://schemas.openxmlformats.org/officeDocument/2006/relationships/image" Target="../media/image3941.png"/><Relationship Id="rId7" Type="http://schemas.openxmlformats.org/officeDocument/2006/relationships/customXml" Target="../ink/ink4101.xml"/><Relationship Id="rId183" Type="http://schemas.openxmlformats.org/officeDocument/2006/relationships/customXml" Target="../ink/ink4189.xml"/><Relationship Id="rId239" Type="http://schemas.openxmlformats.org/officeDocument/2006/relationships/customXml" Target="../ink/ink4217.xml"/><Relationship Id="rId390" Type="http://schemas.openxmlformats.org/officeDocument/2006/relationships/customXml" Target="../ink/ink4293.xml"/><Relationship Id="rId404" Type="http://schemas.openxmlformats.org/officeDocument/2006/relationships/customXml" Target="../ink/ink4300.xml"/><Relationship Id="rId250" Type="http://schemas.openxmlformats.org/officeDocument/2006/relationships/image" Target="../media/image3878.png"/><Relationship Id="rId292" Type="http://schemas.openxmlformats.org/officeDocument/2006/relationships/image" Target="../media/image3899.png"/><Relationship Id="rId306" Type="http://schemas.openxmlformats.org/officeDocument/2006/relationships/image" Target="../media/image3087.png"/><Relationship Id="rId45" Type="http://schemas.openxmlformats.org/officeDocument/2006/relationships/customXml" Target="../ink/ink4120.xml"/><Relationship Id="rId87" Type="http://schemas.openxmlformats.org/officeDocument/2006/relationships/customXml" Target="../ink/ink4141.xml"/><Relationship Id="rId110" Type="http://schemas.openxmlformats.org/officeDocument/2006/relationships/image" Target="../media/image3810.png"/><Relationship Id="rId348" Type="http://schemas.openxmlformats.org/officeDocument/2006/relationships/customXml" Target="../ink/ink4272.xml"/><Relationship Id="rId152" Type="http://schemas.openxmlformats.org/officeDocument/2006/relationships/image" Target="../media/image3830.png"/><Relationship Id="rId194" Type="http://schemas.openxmlformats.org/officeDocument/2006/relationships/image" Target="../media/image3851.png"/><Relationship Id="rId208" Type="http://schemas.openxmlformats.org/officeDocument/2006/relationships/image" Target="../media/image3857.png"/><Relationship Id="rId415" Type="http://schemas.openxmlformats.org/officeDocument/2006/relationships/image" Target="../media/image3959.png"/><Relationship Id="rId261" Type="http://schemas.openxmlformats.org/officeDocument/2006/relationships/customXml" Target="../ink/ink4228.xml"/><Relationship Id="rId14" Type="http://schemas.openxmlformats.org/officeDocument/2006/relationships/image" Target="../media/image3762.png"/><Relationship Id="rId56" Type="http://schemas.openxmlformats.org/officeDocument/2006/relationships/image" Target="../media/image3783.png"/><Relationship Id="rId317" Type="http://schemas.openxmlformats.org/officeDocument/2006/relationships/customXml" Target="../ink/ink4256.xml"/><Relationship Id="rId359" Type="http://schemas.openxmlformats.org/officeDocument/2006/relationships/image" Target="../media/image3931.png"/><Relationship Id="rId98" Type="http://schemas.openxmlformats.org/officeDocument/2006/relationships/image" Target="../media/image3804.png"/><Relationship Id="rId121" Type="http://schemas.openxmlformats.org/officeDocument/2006/relationships/customXml" Target="../ink/ink4158.xml"/><Relationship Id="rId163" Type="http://schemas.openxmlformats.org/officeDocument/2006/relationships/customXml" Target="../ink/ink4179.xml"/><Relationship Id="rId219" Type="http://schemas.openxmlformats.org/officeDocument/2006/relationships/customXml" Target="../ink/ink4207.xml"/><Relationship Id="rId370" Type="http://schemas.openxmlformats.org/officeDocument/2006/relationships/customXml" Target="../ink/ink4283.xml"/><Relationship Id="rId426" Type="http://schemas.openxmlformats.org/officeDocument/2006/relationships/customXml" Target="../ink/ink4311.xml"/><Relationship Id="rId230" Type="http://schemas.openxmlformats.org/officeDocument/2006/relationships/image" Target="../media/image3868.png"/><Relationship Id="rId25" Type="http://schemas.openxmlformats.org/officeDocument/2006/relationships/customXml" Target="../ink/ink4110.xml"/><Relationship Id="rId67" Type="http://schemas.openxmlformats.org/officeDocument/2006/relationships/customXml" Target="../ink/ink4131.xml"/><Relationship Id="rId272" Type="http://schemas.openxmlformats.org/officeDocument/2006/relationships/image" Target="../media/image3889.png"/><Relationship Id="rId328" Type="http://schemas.openxmlformats.org/officeDocument/2006/relationships/customXml" Target="../ink/ink4262.xml"/><Relationship Id="rId132" Type="http://schemas.openxmlformats.org/officeDocument/2006/relationships/image" Target="../media/image3820.png"/><Relationship Id="rId174" Type="http://schemas.openxmlformats.org/officeDocument/2006/relationships/image" Target="../media/image3841.png"/><Relationship Id="rId381" Type="http://schemas.openxmlformats.org/officeDocument/2006/relationships/image" Target="../media/image3942.png"/><Relationship Id="rId241" Type="http://schemas.openxmlformats.org/officeDocument/2006/relationships/customXml" Target="../ink/ink4218.xml"/><Relationship Id="rId36" Type="http://schemas.openxmlformats.org/officeDocument/2006/relationships/image" Target="../media/image3773.png"/><Relationship Id="rId283" Type="http://schemas.openxmlformats.org/officeDocument/2006/relationships/customXml" Target="../ink/ink4239.xml"/><Relationship Id="rId339" Type="http://schemas.openxmlformats.org/officeDocument/2006/relationships/image" Target="../media/image3921.png"/><Relationship Id="rId78" Type="http://schemas.openxmlformats.org/officeDocument/2006/relationships/image" Target="../media/image3794.png"/><Relationship Id="rId101" Type="http://schemas.openxmlformats.org/officeDocument/2006/relationships/customXml" Target="../ink/ink4148.xml"/><Relationship Id="rId143" Type="http://schemas.openxmlformats.org/officeDocument/2006/relationships/customXml" Target="../ink/ink4169.xml"/><Relationship Id="rId185" Type="http://schemas.openxmlformats.org/officeDocument/2006/relationships/customXml" Target="../ink/ink4190.xml"/><Relationship Id="rId350" Type="http://schemas.openxmlformats.org/officeDocument/2006/relationships/customXml" Target="../ink/ink4273.xml"/><Relationship Id="rId406" Type="http://schemas.openxmlformats.org/officeDocument/2006/relationships/customXml" Target="../ink/ink4301.xml"/><Relationship Id="rId9" Type="http://schemas.openxmlformats.org/officeDocument/2006/relationships/customXml" Target="../ink/ink4102.xml"/><Relationship Id="rId210" Type="http://schemas.openxmlformats.org/officeDocument/2006/relationships/image" Target="../media/image3858.png"/><Relationship Id="rId392" Type="http://schemas.openxmlformats.org/officeDocument/2006/relationships/customXml" Target="../ink/ink4294.xml"/><Relationship Id="rId252" Type="http://schemas.openxmlformats.org/officeDocument/2006/relationships/image" Target="../media/image3879.png"/><Relationship Id="rId294" Type="http://schemas.openxmlformats.org/officeDocument/2006/relationships/image" Target="../media/image3900.png"/><Relationship Id="rId308" Type="http://schemas.openxmlformats.org/officeDocument/2006/relationships/image" Target="../media/image3906.png"/><Relationship Id="rId47" Type="http://schemas.openxmlformats.org/officeDocument/2006/relationships/customXml" Target="../ink/ink4121.xml"/><Relationship Id="rId89" Type="http://schemas.openxmlformats.org/officeDocument/2006/relationships/customXml" Target="../ink/ink4142.xml"/><Relationship Id="rId112" Type="http://schemas.openxmlformats.org/officeDocument/2006/relationships/image" Target="../media/image3811.png"/><Relationship Id="rId154" Type="http://schemas.openxmlformats.org/officeDocument/2006/relationships/image" Target="../media/image3831.png"/><Relationship Id="rId361" Type="http://schemas.openxmlformats.org/officeDocument/2006/relationships/image" Target="../media/image3932.png"/><Relationship Id="rId196" Type="http://schemas.openxmlformats.org/officeDocument/2006/relationships/image" Target="../media/image3852.png"/><Relationship Id="rId417" Type="http://schemas.openxmlformats.org/officeDocument/2006/relationships/image" Target="../media/image3960.png"/><Relationship Id="rId16" Type="http://schemas.openxmlformats.org/officeDocument/2006/relationships/image" Target="../media/image3763.png"/><Relationship Id="rId221" Type="http://schemas.openxmlformats.org/officeDocument/2006/relationships/customXml" Target="../ink/ink4208.xml"/><Relationship Id="rId263" Type="http://schemas.openxmlformats.org/officeDocument/2006/relationships/customXml" Target="../ink/ink4229.xml"/><Relationship Id="rId319" Type="http://schemas.openxmlformats.org/officeDocument/2006/relationships/customXml" Target="../ink/ink4257.xml"/><Relationship Id="rId58" Type="http://schemas.openxmlformats.org/officeDocument/2006/relationships/image" Target="../media/image3784.png"/><Relationship Id="rId123" Type="http://schemas.openxmlformats.org/officeDocument/2006/relationships/customXml" Target="../ink/ink4159.xml"/><Relationship Id="rId330" Type="http://schemas.openxmlformats.org/officeDocument/2006/relationships/customXml" Target="../ink/ink4263.xml"/><Relationship Id="rId165" Type="http://schemas.openxmlformats.org/officeDocument/2006/relationships/customXml" Target="../ink/ink4180.xml"/><Relationship Id="rId372" Type="http://schemas.openxmlformats.org/officeDocument/2006/relationships/customXml" Target="../ink/ink4284.xml"/><Relationship Id="rId428" Type="http://schemas.openxmlformats.org/officeDocument/2006/relationships/customXml" Target="../ink/ink4312.xml"/><Relationship Id="rId232" Type="http://schemas.openxmlformats.org/officeDocument/2006/relationships/image" Target="../media/image3869.png"/><Relationship Id="rId274" Type="http://schemas.openxmlformats.org/officeDocument/2006/relationships/image" Target="../media/image3890.png"/><Relationship Id="rId27" Type="http://schemas.openxmlformats.org/officeDocument/2006/relationships/customXml" Target="../ink/ink4111.xml"/><Relationship Id="rId69" Type="http://schemas.openxmlformats.org/officeDocument/2006/relationships/customXml" Target="../ink/ink4132.xml"/><Relationship Id="rId134" Type="http://schemas.openxmlformats.org/officeDocument/2006/relationships/image" Target="../media/image3821.png"/><Relationship Id="rId80" Type="http://schemas.openxmlformats.org/officeDocument/2006/relationships/image" Target="../media/image3795.png"/><Relationship Id="rId176" Type="http://schemas.openxmlformats.org/officeDocument/2006/relationships/image" Target="../media/image3842.png"/><Relationship Id="rId341" Type="http://schemas.openxmlformats.org/officeDocument/2006/relationships/image" Target="../media/image3922.png"/><Relationship Id="rId383" Type="http://schemas.openxmlformats.org/officeDocument/2006/relationships/image" Target="../media/image3943.png"/><Relationship Id="rId201" Type="http://schemas.openxmlformats.org/officeDocument/2006/relationships/customXml" Target="../ink/ink4198.xml"/><Relationship Id="rId243" Type="http://schemas.openxmlformats.org/officeDocument/2006/relationships/customXml" Target="../ink/ink4219.xml"/><Relationship Id="rId285" Type="http://schemas.openxmlformats.org/officeDocument/2006/relationships/customXml" Target="../ink/ink4240.xml"/><Relationship Id="rId38" Type="http://schemas.openxmlformats.org/officeDocument/2006/relationships/image" Target="../media/image3774.png"/><Relationship Id="rId103" Type="http://schemas.openxmlformats.org/officeDocument/2006/relationships/customXml" Target="../ink/ink4149.xml"/><Relationship Id="rId310" Type="http://schemas.openxmlformats.org/officeDocument/2006/relationships/image" Target="../media/image3907.png"/><Relationship Id="rId91" Type="http://schemas.openxmlformats.org/officeDocument/2006/relationships/customXml" Target="../ink/ink4143.xml"/><Relationship Id="rId145" Type="http://schemas.openxmlformats.org/officeDocument/2006/relationships/customXml" Target="../ink/ink4170.xml"/><Relationship Id="rId187" Type="http://schemas.openxmlformats.org/officeDocument/2006/relationships/customXml" Target="../ink/ink4191.xml"/><Relationship Id="rId352" Type="http://schemas.openxmlformats.org/officeDocument/2006/relationships/customXml" Target="../ink/ink4274.xml"/><Relationship Id="rId394" Type="http://schemas.openxmlformats.org/officeDocument/2006/relationships/customXml" Target="../ink/ink4295.xml"/><Relationship Id="rId408" Type="http://schemas.openxmlformats.org/officeDocument/2006/relationships/customXml" Target="../ink/ink430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859.png"/><Relationship Id="rId233" Type="http://schemas.openxmlformats.org/officeDocument/2006/relationships/customXml" Target="../ink/ink4214.xml"/><Relationship Id="rId254" Type="http://schemas.openxmlformats.org/officeDocument/2006/relationships/image" Target="../media/image3880.png"/><Relationship Id="rId28" Type="http://schemas.openxmlformats.org/officeDocument/2006/relationships/image" Target="../media/image3769.png"/><Relationship Id="rId49" Type="http://schemas.openxmlformats.org/officeDocument/2006/relationships/customXml" Target="../ink/ink4122.xml"/><Relationship Id="rId114" Type="http://schemas.openxmlformats.org/officeDocument/2006/relationships/image" Target="../media/image3812.png"/><Relationship Id="rId275" Type="http://schemas.openxmlformats.org/officeDocument/2006/relationships/customXml" Target="../ink/ink4235.xml"/><Relationship Id="rId296" Type="http://schemas.openxmlformats.org/officeDocument/2006/relationships/image" Target="../media/image3901.png"/><Relationship Id="rId300" Type="http://schemas.openxmlformats.org/officeDocument/2006/relationships/image" Target="../media/image3903.png"/><Relationship Id="rId60" Type="http://schemas.openxmlformats.org/officeDocument/2006/relationships/image" Target="../media/image3785.png"/><Relationship Id="rId81" Type="http://schemas.openxmlformats.org/officeDocument/2006/relationships/customXml" Target="../ink/ink4138.xml"/><Relationship Id="rId135" Type="http://schemas.openxmlformats.org/officeDocument/2006/relationships/customXml" Target="../ink/ink4165.xml"/><Relationship Id="rId156" Type="http://schemas.openxmlformats.org/officeDocument/2006/relationships/image" Target="../media/image3832.png"/><Relationship Id="rId177" Type="http://schemas.openxmlformats.org/officeDocument/2006/relationships/customXml" Target="../ink/ink4186.xml"/><Relationship Id="rId198" Type="http://schemas.openxmlformats.org/officeDocument/2006/relationships/image" Target="../media/image1392.png"/><Relationship Id="rId321" Type="http://schemas.openxmlformats.org/officeDocument/2006/relationships/customXml" Target="../ink/ink4258.xml"/><Relationship Id="rId342" Type="http://schemas.openxmlformats.org/officeDocument/2006/relationships/customXml" Target="../ink/ink4269.xml"/><Relationship Id="rId363" Type="http://schemas.openxmlformats.org/officeDocument/2006/relationships/image" Target="../media/image3933.png"/><Relationship Id="rId384" Type="http://schemas.openxmlformats.org/officeDocument/2006/relationships/customXml" Target="../ink/ink4290.xml"/><Relationship Id="rId419" Type="http://schemas.openxmlformats.org/officeDocument/2006/relationships/image" Target="../media/image3961.png"/><Relationship Id="rId202" Type="http://schemas.openxmlformats.org/officeDocument/2006/relationships/image" Target="../media/image3854.png"/><Relationship Id="rId223" Type="http://schemas.openxmlformats.org/officeDocument/2006/relationships/customXml" Target="../ink/ink4209.xml"/><Relationship Id="rId244" Type="http://schemas.openxmlformats.org/officeDocument/2006/relationships/image" Target="../media/image3875.png"/><Relationship Id="rId430" Type="http://schemas.openxmlformats.org/officeDocument/2006/relationships/customXml" Target="../ink/ink4313.xml"/><Relationship Id="rId18" Type="http://schemas.openxmlformats.org/officeDocument/2006/relationships/image" Target="../media/image3764.png"/><Relationship Id="rId39" Type="http://schemas.openxmlformats.org/officeDocument/2006/relationships/customXml" Target="../ink/ink4117.xml"/><Relationship Id="rId265" Type="http://schemas.openxmlformats.org/officeDocument/2006/relationships/customXml" Target="../ink/ink4230.xml"/><Relationship Id="rId286" Type="http://schemas.openxmlformats.org/officeDocument/2006/relationships/image" Target="../media/image3896.png"/><Relationship Id="rId50" Type="http://schemas.openxmlformats.org/officeDocument/2006/relationships/image" Target="../media/image3780.png"/><Relationship Id="rId104" Type="http://schemas.openxmlformats.org/officeDocument/2006/relationships/image" Target="../media/image3807.png"/><Relationship Id="rId125" Type="http://schemas.openxmlformats.org/officeDocument/2006/relationships/customXml" Target="../ink/ink4160.xml"/><Relationship Id="rId146" Type="http://schemas.openxmlformats.org/officeDocument/2006/relationships/image" Target="../media/image3827.png"/><Relationship Id="rId167" Type="http://schemas.openxmlformats.org/officeDocument/2006/relationships/customXml" Target="../ink/ink4181.xml"/><Relationship Id="rId188" Type="http://schemas.openxmlformats.org/officeDocument/2006/relationships/image" Target="../media/image3848.png"/><Relationship Id="rId311" Type="http://schemas.openxmlformats.org/officeDocument/2006/relationships/customXml" Target="../ink/ink4253.xml"/><Relationship Id="rId332" Type="http://schemas.openxmlformats.org/officeDocument/2006/relationships/customXml" Target="../ink/ink4264.xml"/><Relationship Id="rId353" Type="http://schemas.openxmlformats.org/officeDocument/2006/relationships/image" Target="../media/image3928.png"/><Relationship Id="rId374" Type="http://schemas.openxmlformats.org/officeDocument/2006/relationships/customXml" Target="../ink/ink4285.xml"/><Relationship Id="rId395" Type="http://schemas.openxmlformats.org/officeDocument/2006/relationships/image" Target="../media/image3949.png"/><Relationship Id="rId409" Type="http://schemas.openxmlformats.org/officeDocument/2006/relationships/image" Target="../media/image3956.png"/><Relationship Id="rId71" Type="http://schemas.openxmlformats.org/officeDocument/2006/relationships/customXml" Target="../ink/ink4133.xml"/><Relationship Id="rId92" Type="http://schemas.openxmlformats.org/officeDocument/2006/relationships/image" Target="../media/image3801.png"/><Relationship Id="rId213" Type="http://schemas.openxmlformats.org/officeDocument/2006/relationships/customXml" Target="../ink/ink4204.xml"/><Relationship Id="rId234" Type="http://schemas.openxmlformats.org/officeDocument/2006/relationships/image" Target="../media/image3870.png"/><Relationship Id="rId420" Type="http://schemas.openxmlformats.org/officeDocument/2006/relationships/customXml" Target="../ink/ink4308.xml"/><Relationship Id="rId2" Type="http://schemas.openxmlformats.org/officeDocument/2006/relationships/image" Target="../media/image3756.png"/><Relationship Id="rId29" Type="http://schemas.openxmlformats.org/officeDocument/2006/relationships/customXml" Target="../ink/ink4112.xml"/><Relationship Id="rId255" Type="http://schemas.openxmlformats.org/officeDocument/2006/relationships/customXml" Target="../ink/ink4225.xml"/><Relationship Id="rId276" Type="http://schemas.openxmlformats.org/officeDocument/2006/relationships/image" Target="../media/image3891.png"/><Relationship Id="rId297" Type="http://schemas.openxmlformats.org/officeDocument/2006/relationships/customXml" Target="../ink/ink4246.xml"/><Relationship Id="rId40" Type="http://schemas.openxmlformats.org/officeDocument/2006/relationships/image" Target="../media/image3775.png"/><Relationship Id="rId115" Type="http://schemas.openxmlformats.org/officeDocument/2006/relationships/customXml" Target="../ink/ink4155.xml"/><Relationship Id="rId136" Type="http://schemas.openxmlformats.org/officeDocument/2006/relationships/image" Target="../media/image3822.png"/><Relationship Id="rId157" Type="http://schemas.openxmlformats.org/officeDocument/2006/relationships/customXml" Target="../ink/ink4176.xml"/><Relationship Id="rId178" Type="http://schemas.openxmlformats.org/officeDocument/2006/relationships/image" Target="../media/image3843.png"/><Relationship Id="rId301" Type="http://schemas.openxmlformats.org/officeDocument/2006/relationships/customXml" Target="../ink/ink4248.xml"/><Relationship Id="rId322" Type="http://schemas.openxmlformats.org/officeDocument/2006/relationships/customXml" Target="../ink/ink4259.xml"/><Relationship Id="rId343" Type="http://schemas.openxmlformats.org/officeDocument/2006/relationships/image" Target="../media/image3923.png"/><Relationship Id="rId364" Type="http://schemas.openxmlformats.org/officeDocument/2006/relationships/customXml" Target="../ink/ink4280.xml"/><Relationship Id="rId61" Type="http://schemas.openxmlformats.org/officeDocument/2006/relationships/customXml" Target="../ink/ink4128.xml"/><Relationship Id="rId82" Type="http://schemas.openxmlformats.org/officeDocument/2006/relationships/image" Target="../media/image3796.png"/><Relationship Id="rId199" Type="http://schemas.openxmlformats.org/officeDocument/2006/relationships/customXml" Target="../ink/ink4197.xml"/><Relationship Id="rId203" Type="http://schemas.openxmlformats.org/officeDocument/2006/relationships/customXml" Target="../ink/ink4199.xml"/><Relationship Id="rId385" Type="http://schemas.openxmlformats.org/officeDocument/2006/relationships/image" Target="../media/image3944.png"/><Relationship Id="rId19" Type="http://schemas.openxmlformats.org/officeDocument/2006/relationships/customXml" Target="../ink/ink4107.xml"/><Relationship Id="rId224" Type="http://schemas.openxmlformats.org/officeDocument/2006/relationships/image" Target="../media/image3865.png"/><Relationship Id="rId245" Type="http://schemas.openxmlformats.org/officeDocument/2006/relationships/customXml" Target="../ink/ink4220.xml"/><Relationship Id="rId266" Type="http://schemas.openxmlformats.org/officeDocument/2006/relationships/image" Target="../media/image3886.png"/><Relationship Id="rId287" Type="http://schemas.openxmlformats.org/officeDocument/2006/relationships/customXml" Target="../ink/ink4241.xml"/><Relationship Id="rId410" Type="http://schemas.openxmlformats.org/officeDocument/2006/relationships/customXml" Target="../ink/ink4303.xml"/><Relationship Id="rId431" Type="http://schemas.openxmlformats.org/officeDocument/2006/relationships/image" Target="../media/image3967.png"/><Relationship Id="rId30" Type="http://schemas.openxmlformats.org/officeDocument/2006/relationships/image" Target="../media/image3770.png"/><Relationship Id="rId105" Type="http://schemas.openxmlformats.org/officeDocument/2006/relationships/customXml" Target="../ink/ink4150.xml"/><Relationship Id="rId126" Type="http://schemas.openxmlformats.org/officeDocument/2006/relationships/image" Target="../media/image3817.png"/><Relationship Id="rId147" Type="http://schemas.openxmlformats.org/officeDocument/2006/relationships/customXml" Target="../ink/ink4171.xml"/><Relationship Id="rId168" Type="http://schemas.openxmlformats.org/officeDocument/2006/relationships/image" Target="../media/image3838.png"/><Relationship Id="rId312" Type="http://schemas.openxmlformats.org/officeDocument/2006/relationships/image" Target="../media/image3908.png"/><Relationship Id="rId333" Type="http://schemas.openxmlformats.org/officeDocument/2006/relationships/image" Target="../media/image3918.png"/><Relationship Id="rId354" Type="http://schemas.openxmlformats.org/officeDocument/2006/relationships/customXml" Target="../ink/ink4275.xml"/><Relationship Id="rId51" Type="http://schemas.openxmlformats.org/officeDocument/2006/relationships/customXml" Target="../ink/ink4123.xml"/><Relationship Id="rId72" Type="http://schemas.openxmlformats.org/officeDocument/2006/relationships/image" Target="../media/image3791.png"/><Relationship Id="rId93" Type="http://schemas.openxmlformats.org/officeDocument/2006/relationships/customXml" Target="../ink/ink4144.xml"/><Relationship Id="rId189" Type="http://schemas.openxmlformats.org/officeDocument/2006/relationships/customXml" Target="../ink/ink4192.xml"/><Relationship Id="rId375" Type="http://schemas.openxmlformats.org/officeDocument/2006/relationships/image" Target="../media/image3939.png"/><Relationship Id="rId396" Type="http://schemas.openxmlformats.org/officeDocument/2006/relationships/customXml" Target="../ink/ink4296.xml"/><Relationship Id="rId3" Type="http://schemas.openxmlformats.org/officeDocument/2006/relationships/customXml" Target="../ink/ink4099.xml"/><Relationship Id="rId214" Type="http://schemas.openxmlformats.org/officeDocument/2006/relationships/image" Target="../media/image3860.png"/><Relationship Id="rId235" Type="http://schemas.openxmlformats.org/officeDocument/2006/relationships/customXml" Target="../ink/ink4215.xml"/><Relationship Id="rId256" Type="http://schemas.openxmlformats.org/officeDocument/2006/relationships/image" Target="../media/image3881.png"/><Relationship Id="rId277" Type="http://schemas.openxmlformats.org/officeDocument/2006/relationships/customXml" Target="../ink/ink4236.xml"/><Relationship Id="rId298" Type="http://schemas.openxmlformats.org/officeDocument/2006/relationships/image" Target="../media/image3902.png"/><Relationship Id="rId400" Type="http://schemas.openxmlformats.org/officeDocument/2006/relationships/customXml" Target="../ink/ink4298.xml"/><Relationship Id="rId421" Type="http://schemas.openxmlformats.org/officeDocument/2006/relationships/image" Target="../media/image3962.png"/><Relationship Id="rId116" Type="http://schemas.openxmlformats.org/officeDocument/2006/relationships/image" Target="../media/image3813.png"/><Relationship Id="rId137" Type="http://schemas.openxmlformats.org/officeDocument/2006/relationships/customXml" Target="../ink/ink4166.xml"/><Relationship Id="rId158" Type="http://schemas.openxmlformats.org/officeDocument/2006/relationships/image" Target="../media/image3833.png"/><Relationship Id="rId302" Type="http://schemas.openxmlformats.org/officeDocument/2006/relationships/image" Target="../media/image3904.png"/><Relationship Id="rId323" Type="http://schemas.openxmlformats.org/officeDocument/2006/relationships/image" Target="../media/image3913.png"/><Relationship Id="rId344" Type="http://schemas.openxmlformats.org/officeDocument/2006/relationships/customXml" Target="../ink/ink4270.xml"/><Relationship Id="rId20" Type="http://schemas.openxmlformats.org/officeDocument/2006/relationships/image" Target="../media/image3765.png"/><Relationship Id="rId41" Type="http://schemas.openxmlformats.org/officeDocument/2006/relationships/customXml" Target="../ink/ink4118.xml"/><Relationship Id="rId62" Type="http://schemas.openxmlformats.org/officeDocument/2006/relationships/image" Target="../media/image3786.png"/><Relationship Id="rId83" Type="http://schemas.openxmlformats.org/officeDocument/2006/relationships/customXml" Target="../ink/ink4139.xml"/><Relationship Id="rId179" Type="http://schemas.openxmlformats.org/officeDocument/2006/relationships/customXml" Target="../ink/ink4187.xml"/><Relationship Id="rId365" Type="http://schemas.openxmlformats.org/officeDocument/2006/relationships/image" Target="../media/image3934.png"/><Relationship Id="rId386" Type="http://schemas.openxmlformats.org/officeDocument/2006/relationships/customXml" Target="../ink/ink4291.xml"/><Relationship Id="rId190" Type="http://schemas.openxmlformats.org/officeDocument/2006/relationships/image" Target="../media/image3849.png"/><Relationship Id="rId204" Type="http://schemas.openxmlformats.org/officeDocument/2006/relationships/image" Target="../media/image3855.png"/><Relationship Id="rId225" Type="http://schemas.openxmlformats.org/officeDocument/2006/relationships/customXml" Target="../ink/ink4210.xml"/><Relationship Id="rId246" Type="http://schemas.openxmlformats.org/officeDocument/2006/relationships/image" Target="../media/image3876.png"/><Relationship Id="rId267" Type="http://schemas.openxmlformats.org/officeDocument/2006/relationships/customXml" Target="../ink/ink4231.xml"/><Relationship Id="rId288" Type="http://schemas.openxmlformats.org/officeDocument/2006/relationships/image" Target="../media/image3897.png"/><Relationship Id="rId411" Type="http://schemas.openxmlformats.org/officeDocument/2006/relationships/image" Target="../media/image3957.png"/><Relationship Id="rId106" Type="http://schemas.openxmlformats.org/officeDocument/2006/relationships/image" Target="../media/image3808.png"/><Relationship Id="rId127" Type="http://schemas.openxmlformats.org/officeDocument/2006/relationships/customXml" Target="../ink/ink4161.xml"/><Relationship Id="rId313" Type="http://schemas.openxmlformats.org/officeDocument/2006/relationships/customXml" Target="../ink/ink4254.xml"/><Relationship Id="rId10" Type="http://schemas.openxmlformats.org/officeDocument/2006/relationships/image" Target="../media/image3760.png"/><Relationship Id="rId31" Type="http://schemas.openxmlformats.org/officeDocument/2006/relationships/customXml" Target="../ink/ink4113.xml"/><Relationship Id="rId52" Type="http://schemas.openxmlformats.org/officeDocument/2006/relationships/image" Target="../media/image3781.png"/><Relationship Id="rId73" Type="http://schemas.openxmlformats.org/officeDocument/2006/relationships/customXml" Target="../ink/ink4134.xml"/><Relationship Id="rId94" Type="http://schemas.openxmlformats.org/officeDocument/2006/relationships/image" Target="../media/image3802.png"/><Relationship Id="rId148" Type="http://schemas.openxmlformats.org/officeDocument/2006/relationships/image" Target="../media/image3828.png"/><Relationship Id="rId169" Type="http://schemas.openxmlformats.org/officeDocument/2006/relationships/customXml" Target="../ink/ink4182.xml"/><Relationship Id="rId334" Type="http://schemas.openxmlformats.org/officeDocument/2006/relationships/customXml" Target="../ink/ink4265.xml"/><Relationship Id="rId355" Type="http://schemas.openxmlformats.org/officeDocument/2006/relationships/image" Target="../media/image3929.png"/><Relationship Id="rId376" Type="http://schemas.openxmlformats.org/officeDocument/2006/relationships/customXml" Target="../ink/ink4286.xml"/><Relationship Id="rId397" Type="http://schemas.openxmlformats.org/officeDocument/2006/relationships/image" Target="../media/image3950.png"/><Relationship Id="rId4" Type="http://schemas.openxmlformats.org/officeDocument/2006/relationships/image" Target="../media/image3757.png"/><Relationship Id="rId180" Type="http://schemas.openxmlformats.org/officeDocument/2006/relationships/image" Target="../media/image3844.png"/><Relationship Id="rId215" Type="http://schemas.openxmlformats.org/officeDocument/2006/relationships/customXml" Target="../ink/ink4205.xml"/><Relationship Id="rId236" Type="http://schemas.openxmlformats.org/officeDocument/2006/relationships/image" Target="../media/image3871.png"/><Relationship Id="rId257" Type="http://schemas.openxmlformats.org/officeDocument/2006/relationships/customXml" Target="../ink/ink4226.xml"/><Relationship Id="rId278" Type="http://schemas.openxmlformats.org/officeDocument/2006/relationships/image" Target="../media/image3892.png"/><Relationship Id="rId401" Type="http://schemas.openxmlformats.org/officeDocument/2006/relationships/image" Target="../media/image3952.png"/><Relationship Id="rId422" Type="http://schemas.openxmlformats.org/officeDocument/2006/relationships/customXml" Target="../ink/ink4309.xml"/><Relationship Id="rId303" Type="http://schemas.openxmlformats.org/officeDocument/2006/relationships/customXml" Target="../ink/ink4249.xml"/><Relationship Id="rId42" Type="http://schemas.openxmlformats.org/officeDocument/2006/relationships/image" Target="../media/image3776.png"/><Relationship Id="rId84" Type="http://schemas.openxmlformats.org/officeDocument/2006/relationships/image" Target="../media/image3797.png"/><Relationship Id="rId138" Type="http://schemas.openxmlformats.org/officeDocument/2006/relationships/image" Target="../media/image3823.png"/><Relationship Id="rId345" Type="http://schemas.openxmlformats.org/officeDocument/2006/relationships/image" Target="../media/image3924.png"/><Relationship Id="rId387" Type="http://schemas.openxmlformats.org/officeDocument/2006/relationships/image" Target="../media/image3945.png"/><Relationship Id="rId191" Type="http://schemas.openxmlformats.org/officeDocument/2006/relationships/customXml" Target="../ink/ink4193.xml"/><Relationship Id="rId205" Type="http://schemas.openxmlformats.org/officeDocument/2006/relationships/customXml" Target="../ink/ink4200.xml"/><Relationship Id="rId247" Type="http://schemas.openxmlformats.org/officeDocument/2006/relationships/customXml" Target="../ink/ink4221.xml"/><Relationship Id="rId412" Type="http://schemas.openxmlformats.org/officeDocument/2006/relationships/customXml" Target="../ink/ink4304.xml"/><Relationship Id="rId107" Type="http://schemas.openxmlformats.org/officeDocument/2006/relationships/customXml" Target="../ink/ink4151.xml"/><Relationship Id="rId289" Type="http://schemas.openxmlformats.org/officeDocument/2006/relationships/customXml" Target="../ink/ink4242.xml"/><Relationship Id="rId11" Type="http://schemas.openxmlformats.org/officeDocument/2006/relationships/customXml" Target="../ink/ink4103.xml"/><Relationship Id="rId53" Type="http://schemas.openxmlformats.org/officeDocument/2006/relationships/customXml" Target="../ink/ink4124.xml"/><Relationship Id="rId149" Type="http://schemas.openxmlformats.org/officeDocument/2006/relationships/customXml" Target="../ink/ink4172.xml"/><Relationship Id="rId314" Type="http://schemas.openxmlformats.org/officeDocument/2006/relationships/image" Target="../media/image3909.png"/><Relationship Id="rId356" Type="http://schemas.openxmlformats.org/officeDocument/2006/relationships/customXml" Target="../ink/ink4276.xml"/><Relationship Id="rId398" Type="http://schemas.openxmlformats.org/officeDocument/2006/relationships/customXml" Target="../ink/ink4297.xml"/><Relationship Id="rId95" Type="http://schemas.openxmlformats.org/officeDocument/2006/relationships/customXml" Target="../ink/ink4145.xml"/><Relationship Id="rId160" Type="http://schemas.openxmlformats.org/officeDocument/2006/relationships/image" Target="../media/image3834.png"/><Relationship Id="rId216" Type="http://schemas.openxmlformats.org/officeDocument/2006/relationships/image" Target="../media/image3861.png"/><Relationship Id="rId423" Type="http://schemas.openxmlformats.org/officeDocument/2006/relationships/image" Target="../media/image3963.png"/><Relationship Id="rId258" Type="http://schemas.openxmlformats.org/officeDocument/2006/relationships/image" Target="../media/image3882.png"/><Relationship Id="rId22" Type="http://schemas.openxmlformats.org/officeDocument/2006/relationships/image" Target="../media/image3766.png"/><Relationship Id="rId64" Type="http://schemas.openxmlformats.org/officeDocument/2006/relationships/image" Target="../media/image3787.png"/><Relationship Id="rId118" Type="http://schemas.openxmlformats.org/officeDocument/2006/relationships/image" Target="../media/image3814.png"/><Relationship Id="rId325" Type="http://schemas.openxmlformats.org/officeDocument/2006/relationships/image" Target="../media/image3914.png"/><Relationship Id="rId367" Type="http://schemas.openxmlformats.org/officeDocument/2006/relationships/image" Target="../media/image3935.png"/><Relationship Id="rId171" Type="http://schemas.openxmlformats.org/officeDocument/2006/relationships/customXml" Target="../ink/ink4183.xml"/><Relationship Id="rId227" Type="http://schemas.openxmlformats.org/officeDocument/2006/relationships/customXml" Target="../ink/ink4211.xml"/><Relationship Id="rId269" Type="http://schemas.openxmlformats.org/officeDocument/2006/relationships/customXml" Target="../ink/ink4232.xml"/><Relationship Id="rId33" Type="http://schemas.openxmlformats.org/officeDocument/2006/relationships/customXml" Target="../ink/ink4114.xml"/><Relationship Id="rId129" Type="http://schemas.openxmlformats.org/officeDocument/2006/relationships/customXml" Target="../ink/ink4162.xml"/><Relationship Id="rId280" Type="http://schemas.openxmlformats.org/officeDocument/2006/relationships/image" Target="../media/image3893.png"/><Relationship Id="rId336" Type="http://schemas.openxmlformats.org/officeDocument/2006/relationships/customXml" Target="../ink/ink4266.xml"/><Relationship Id="rId75" Type="http://schemas.openxmlformats.org/officeDocument/2006/relationships/customXml" Target="../ink/ink4135.xml"/><Relationship Id="rId140" Type="http://schemas.openxmlformats.org/officeDocument/2006/relationships/image" Target="../media/image3824.png"/><Relationship Id="rId182" Type="http://schemas.openxmlformats.org/officeDocument/2006/relationships/image" Target="../media/image3845.png"/><Relationship Id="rId378" Type="http://schemas.openxmlformats.org/officeDocument/2006/relationships/customXml" Target="../ink/ink4287.xml"/><Relationship Id="rId403" Type="http://schemas.openxmlformats.org/officeDocument/2006/relationships/image" Target="../media/image3953.png"/><Relationship Id="rId6" Type="http://schemas.openxmlformats.org/officeDocument/2006/relationships/image" Target="../media/image3758.png"/><Relationship Id="rId238" Type="http://schemas.openxmlformats.org/officeDocument/2006/relationships/image" Target="../media/image3872.png"/><Relationship Id="rId291" Type="http://schemas.openxmlformats.org/officeDocument/2006/relationships/customXml" Target="../ink/ink4243.xml"/><Relationship Id="rId305" Type="http://schemas.openxmlformats.org/officeDocument/2006/relationships/customXml" Target="../ink/ink4250.xml"/><Relationship Id="rId347" Type="http://schemas.openxmlformats.org/officeDocument/2006/relationships/image" Target="../media/image3925.png"/><Relationship Id="rId44" Type="http://schemas.openxmlformats.org/officeDocument/2006/relationships/image" Target="../media/image3777.png"/><Relationship Id="rId86" Type="http://schemas.openxmlformats.org/officeDocument/2006/relationships/image" Target="../media/image3798.png"/><Relationship Id="rId151" Type="http://schemas.openxmlformats.org/officeDocument/2006/relationships/customXml" Target="../ink/ink4173.xml"/><Relationship Id="rId389" Type="http://schemas.openxmlformats.org/officeDocument/2006/relationships/image" Target="../media/image3946.png"/><Relationship Id="rId193" Type="http://schemas.openxmlformats.org/officeDocument/2006/relationships/customXml" Target="../ink/ink4194.xml"/><Relationship Id="rId207" Type="http://schemas.openxmlformats.org/officeDocument/2006/relationships/customXml" Target="../ink/ink4201.xml"/><Relationship Id="rId249" Type="http://schemas.openxmlformats.org/officeDocument/2006/relationships/customXml" Target="../ink/ink4222.xml"/><Relationship Id="rId414" Type="http://schemas.openxmlformats.org/officeDocument/2006/relationships/customXml" Target="../ink/ink4305.xml"/><Relationship Id="rId13" Type="http://schemas.openxmlformats.org/officeDocument/2006/relationships/customXml" Target="../ink/ink4104.xml"/><Relationship Id="rId109" Type="http://schemas.openxmlformats.org/officeDocument/2006/relationships/customXml" Target="../ink/ink4152.xml"/><Relationship Id="rId260" Type="http://schemas.openxmlformats.org/officeDocument/2006/relationships/image" Target="../media/image3883.png"/><Relationship Id="rId316" Type="http://schemas.openxmlformats.org/officeDocument/2006/relationships/image" Target="../media/image3910.png"/><Relationship Id="rId55" Type="http://schemas.openxmlformats.org/officeDocument/2006/relationships/customXml" Target="../ink/ink4125.xml"/><Relationship Id="rId97" Type="http://schemas.openxmlformats.org/officeDocument/2006/relationships/customXml" Target="../ink/ink4146.xml"/><Relationship Id="rId120" Type="http://schemas.openxmlformats.org/officeDocument/2006/relationships/image" Target="../media/image1565.png"/><Relationship Id="rId358" Type="http://schemas.openxmlformats.org/officeDocument/2006/relationships/customXml" Target="../ink/ink4277.xml"/><Relationship Id="rId162" Type="http://schemas.openxmlformats.org/officeDocument/2006/relationships/image" Target="../media/image3835.png"/><Relationship Id="rId218" Type="http://schemas.openxmlformats.org/officeDocument/2006/relationships/image" Target="../media/image3862.png"/><Relationship Id="rId425" Type="http://schemas.openxmlformats.org/officeDocument/2006/relationships/image" Target="../media/image3964.png"/><Relationship Id="rId271" Type="http://schemas.openxmlformats.org/officeDocument/2006/relationships/customXml" Target="../ink/ink4233.xml"/><Relationship Id="rId24" Type="http://schemas.openxmlformats.org/officeDocument/2006/relationships/image" Target="../media/image3767.png"/><Relationship Id="rId66" Type="http://schemas.openxmlformats.org/officeDocument/2006/relationships/image" Target="../media/image3788.png"/><Relationship Id="rId131" Type="http://schemas.openxmlformats.org/officeDocument/2006/relationships/customXml" Target="../ink/ink4163.xml"/><Relationship Id="rId327" Type="http://schemas.openxmlformats.org/officeDocument/2006/relationships/image" Target="../media/image3915.png"/><Relationship Id="rId369" Type="http://schemas.openxmlformats.org/officeDocument/2006/relationships/image" Target="../media/image3936.png"/><Relationship Id="rId173" Type="http://schemas.openxmlformats.org/officeDocument/2006/relationships/customXml" Target="../ink/ink4184.xml"/><Relationship Id="rId229" Type="http://schemas.openxmlformats.org/officeDocument/2006/relationships/customXml" Target="../ink/ink4212.xml"/><Relationship Id="rId380" Type="http://schemas.openxmlformats.org/officeDocument/2006/relationships/customXml" Target="../ink/ink4288.xml"/><Relationship Id="rId240" Type="http://schemas.openxmlformats.org/officeDocument/2006/relationships/image" Target="../media/image3873.png"/><Relationship Id="rId35" Type="http://schemas.openxmlformats.org/officeDocument/2006/relationships/customXml" Target="../ink/ink4115.xml"/><Relationship Id="rId77" Type="http://schemas.openxmlformats.org/officeDocument/2006/relationships/customXml" Target="../ink/ink4136.xml"/><Relationship Id="rId100" Type="http://schemas.openxmlformats.org/officeDocument/2006/relationships/image" Target="../media/image3805.png"/><Relationship Id="rId282" Type="http://schemas.openxmlformats.org/officeDocument/2006/relationships/image" Target="../media/image3894.png"/><Relationship Id="rId338" Type="http://schemas.openxmlformats.org/officeDocument/2006/relationships/customXml" Target="../ink/ink4267.xml"/><Relationship Id="rId8" Type="http://schemas.openxmlformats.org/officeDocument/2006/relationships/image" Target="../media/image3759.png"/><Relationship Id="rId142" Type="http://schemas.openxmlformats.org/officeDocument/2006/relationships/image" Target="../media/image3825.png"/><Relationship Id="rId184" Type="http://schemas.openxmlformats.org/officeDocument/2006/relationships/image" Target="../media/image3846.png"/><Relationship Id="rId391" Type="http://schemas.openxmlformats.org/officeDocument/2006/relationships/image" Target="../media/image3947.png"/><Relationship Id="rId405" Type="http://schemas.openxmlformats.org/officeDocument/2006/relationships/image" Target="../media/image3954.png"/><Relationship Id="rId251" Type="http://schemas.openxmlformats.org/officeDocument/2006/relationships/customXml" Target="../ink/ink4223.xml"/><Relationship Id="rId46" Type="http://schemas.openxmlformats.org/officeDocument/2006/relationships/image" Target="../media/image3778.png"/><Relationship Id="rId293" Type="http://schemas.openxmlformats.org/officeDocument/2006/relationships/customXml" Target="../ink/ink4244.xml"/><Relationship Id="rId307" Type="http://schemas.openxmlformats.org/officeDocument/2006/relationships/customXml" Target="../ink/ink4251.xml"/><Relationship Id="rId349" Type="http://schemas.openxmlformats.org/officeDocument/2006/relationships/image" Target="../media/image3926.png"/><Relationship Id="rId88" Type="http://schemas.openxmlformats.org/officeDocument/2006/relationships/image" Target="../media/image3799.png"/><Relationship Id="rId111" Type="http://schemas.openxmlformats.org/officeDocument/2006/relationships/customXml" Target="../ink/ink4153.xml"/><Relationship Id="rId153" Type="http://schemas.openxmlformats.org/officeDocument/2006/relationships/customXml" Target="../ink/ink4174.xml"/><Relationship Id="rId195" Type="http://schemas.openxmlformats.org/officeDocument/2006/relationships/customXml" Target="../ink/ink4195.xml"/><Relationship Id="rId209" Type="http://schemas.openxmlformats.org/officeDocument/2006/relationships/customXml" Target="../ink/ink4202.xml"/><Relationship Id="rId360" Type="http://schemas.openxmlformats.org/officeDocument/2006/relationships/customXml" Target="../ink/ink4278.xml"/><Relationship Id="rId416" Type="http://schemas.openxmlformats.org/officeDocument/2006/relationships/customXml" Target="../ink/ink4306.xml"/><Relationship Id="rId220" Type="http://schemas.openxmlformats.org/officeDocument/2006/relationships/image" Target="../media/image3863.png"/><Relationship Id="rId15" Type="http://schemas.openxmlformats.org/officeDocument/2006/relationships/customXml" Target="../ink/ink4105.xml"/><Relationship Id="rId57" Type="http://schemas.openxmlformats.org/officeDocument/2006/relationships/customXml" Target="../ink/ink4126.xml"/><Relationship Id="rId262" Type="http://schemas.openxmlformats.org/officeDocument/2006/relationships/image" Target="../media/image3884.png"/><Relationship Id="rId318" Type="http://schemas.openxmlformats.org/officeDocument/2006/relationships/image" Target="../media/image3911.png"/><Relationship Id="rId99" Type="http://schemas.openxmlformats.org/officeDocument/2006/relationships/customXml" Target="../ink/ink4147.xml"/><Relationship Id="rId122" Type="http://schemas.openxmlformats.org/officeDocument/2006/relationships/image" Target="../media/image3815.png"/><Relationship Id="rId164" Type="http://schemas.openxmlformats.org/officeDocument/2006/relationships/image" Target="../media/image3836.png"/><Relationship Id="rId371" Type="http://schemas.openxmlformats.org/officeDocument/2006/relationships/image" Target="../media/image3937.png"/><Relationship Id="rId427" Type="http://schemas.openxmlformats.org/officeDocument/2006/relationships/image" Target="../media/image3965.png"/><Relationship Id="rId26" Type="http://schemas.openxmlformats.org/officeDocument/2006/relationships/image" Target="../media/image3768.png"/><Relationship Id="rId231" Type="http://schemas.openxmlformats.org/officeDocument/2006/relationships/customXml" Target="../ink/ink4213.xml"/><Relationship Id="rId273" Type="http://schemas.openxmlformats.org/officeDocument/2006/relationships/customXml" Target="../ink/ink4234.xml"/><Relationship Id="rId329" Type="http://schemas.openxmlformats.org/officeDocument/2006/relationships/image" Target="../media/image3916.png"/><Relationship Id="rId68" Type="http://schemas.openxmlformats.org/officeDocument/2006/relationships/image" Target="../media/image3789.png"/><Relationship Id="rId133" Type="http://schemas.openxmlformats.org/officeDocument/2006/relationships/customXml" Target="../ink/ink4164.xml"/><Relationship Id="rId175" Type="http://schemas.openxmlformats.org/officeDocument/2006/relationships/customXml" Target="../ink/ink4185.xml"/><Relationship Id="rId340" Type="http://schemas.openxmlformats.org/officeDocument/2006/relationships/customXml" Target="../ink/ink4268.xml"/><Relationship Id="rId200" Type="http://schemas.openxmlformats.org/officeDocument/2006/relationships/image" Target="../media/image3853.png"/><Relationship Id="rId382" Type="http://schemas.openxmlformats.org/officeDocument/2006/relationships/customXml" Target="../ink/ink4289.xml"/><Relationship Id="rId242" Type="http://schemas.openxmlformats.org/officeDocument/2006/relationships/image" Target="../media/image3874.png"/><Relationship Id="rId284" Type="http://schemas.openxmlformats.org/officeDocument/2006/relationships/image" Target="../media/image3895.png"/><Relationship Id="rId37" Type="http://schemas.openxmlformats.org/officeDocument/2006/relationships/customXml" Target="../ink/ink4116.xml"/><Relationship Id="rId79" Type="http://schemas.openxmlformats.org/officeDocument/2006/relationships/customXml" Target="../ink/ink4137.xml"/><Relationship Id="rId102" Type="http://schemas.openxmlformats.org/officeDocument/2006/relationships/image" Target="../media/image3806.png"/><Relationship Id="rId144" Type="http://schemas.openxmlformats.org/officeDocument/2006/relationships/image" Target="../media/image3826.png"/><Relationship Id="rId90" Type="http://schemas.openxmlformats.org/officeDocument/2006/relationships/image" Target="../media/image3800.png"/><Relationship Id="rId186" Type="http://schemas.openxmlformats.org/officeDocument/2006/relationships/image" Target="../media/image3847.png"/><Relationship Id="rId351" Type="http://schemas.openxmlformats.org/officeDocument/2006/relationships/image" Target="../media/image3927.png"/><Relationship Id="rId393" Type="http://schemas.openxmlformats.org/officeDocument/2006/relationships/image" Target="../media/image3948.png"/><Relationship Id="rId407" Type="http://schemas.openxmlformats.org/officeDocument/2006/relationships/image" Target="../media/image3955.png"/><Relationship Id="rId211" Type="http://schemas.openxmlformats.org/officeDocument/2006/relationships/customXml" Target="../ink/ink4203.xml"/><Relationship Id="rId253" Type="http://schemas.openxmlformats.org/officeDocument/2006/relationships/customXml" Target="../ink/ink4224.xml"/><Relationship Id="rId295" Type="http://schemas.openxmlformats.org/officeDocument/2006/relationships/customXml" Target="../ink/ink4245.xml"/><Relationship Id="rId309" Type="http://schemas.openxmlformats.org/officeDocument/2006/relationships/customXml" Target="../ink/ink4252.xml"/><Relationship Id="rId48" Type="http://schemas.openxmlformats.org/officeDocument/2006/relationships/image" Target="../media/image3779.png"/><Relationship Id="rId113" Type="http://schemas.openxmlformats.org/officeDocument/2006/relationships/customXml" Target="../ink/ink4154.xml"/><Relationship Id="rId320" Type="http://schemas.openxmlformats.org/officeDocument/2006/relationships/image" Target="../media/image3912.png"/><Relationship Id="rId155" Type="http://schemas.openxmlformats.org/officeDocument/2006/relationships/customXml" Target="../ink/ink4175.xml"/><Relationship Id="rId197" Type="http://schemas.openxmlformats.org/officeDocument/2006/relationships/customXml" Target="../ink/ink4196.xml"/><Relationship Id="rId362" Type="http://schemas.openxmlformats.org/officeDocument/2006/relationships/customXml" Target="../ink/ink4279.xml"/><Relationship Id="rId418" Type="http://schemas.openxmlformats.org/officeDocument/2006/relationships/customXml" Target="../ink/ink4307.xml"/><Relationship Id="rId222" Type="http://schemas.openxmlformats.org/officeDocument/2006/relationships/image" Target="../media/image3864.png"/><Relationship Id="rId264" Type="http://schemas.openxmlformats.org/officeDocument/2006/relationships/image" Target="../media/image3885.png"/><Relationship Id="rId17" Type="http://schemas.openxmlformats.org/officeDocument/2006/relationships/customXml" Target="../ink/ink4106.xml"/><Relationship Id="rId59" Type="http://schemas.openxmlformats.org/officeDocument/2006/relationships/customXml" Target="../ink/ink4127.xml"/><Relationship Id="rId124" Type="http://schemas.openxmlformats.org/officeDocument/2006/relationships/image" Target="../media/image3816.png"/><Relationship Id="rId70" Type="http://schemas.openxmlformats.org/officeDocument/2006/relationships/image" Target="../media/image3790.png"/><Relationship Id="rId166" Type="http://schemas.openxmlformats.org/officeDocument/2006/relationships/image" Target="../media/image3837.png"/><Relationship Id="rId331" Type="http://schemas.openxmlformats.org/officeDocument/2006/relationships/image" Target="../media/image3917.png"/><Relationship Id="rId373" Type="http://schemas.openxmlformats.org/officeDocument/2006/relationships/image" Target="../media/image3938.png"/><Relationship Id="rId429" Type="http://schemas.openxmlformats.org/officeDocument/2006/relationships/image" Target="../media/image3966.png"/></Relationships>
</file>

<file path=ppt/slides/_rels/slide1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977.png"/><Relationship Id="rId170" Type="http://schemas.openxmlformats.org/officeDocument/2006/relationships/customXml" Target="../ink/ink4398.xml"/><Relationship Id="rId268" Type="http://schemas.openxmlformats.org/officeDocument/2006/relationships/image" Target="../media/image4100.png"/><Relationship Id="rId475" Type="http://schemas.openxmlformats.org/officeDocument/2006/relationships/customXml" Target="../ink/ink4550.xml"/><Relationship Id="rId682" Type="http://schemas.openxmlformats.org/officeDocument/2006/relationships/image" Target="../media/image4305.png"/><Relationship Id="rId128" Type="http://schemas.openxmlformats.org/officeDocument/2006/relationships/customXml" Target="../ink/ink4377.xml"/><Relationship Id="rId335" Type="http://schemas.openxmlformats.org/officeDocument/2006/relationships/customXml" Target="../ink/ink4480.xml"/><Relationship Id="rId542" Type="http://schemas.openxmlformats.org/officeDocument/2006/relationships/image" Target="../media/image4237.png"/><Relationship Id="rId987" Type="http://schemas.openxmlformats.org/officeDocument/2006/relationships/customXml" Target="../ink/ink4807.xml"/><Relationship Id="rId402" Type="http://schemas.openxmlformats.org/officeDocument/2006/relationships/image" Target="../media/image4167.png"/><Relationship Id="rId847" Type="http://schemas.openxmlformats.org/officeDocument/2006/relationships/customXml" Target="../ink/ink4736.xml"/><Relationship Id="rId1032" Type="http://schemas.openxmlformats.org/officeDocument/2006/relationships/image" Target="../media/image4474.png"/><Relationship Id="rId707" Type="http://schemas.openxmlformats.org/officeDocument/2006/relationships/customXml" Target="../ink/ink4666.xml"/><Relationship Id="rId914" Type="http://schemas.openxmlformats.org/officeDocument/2006/relationships/customXml" Target="../ink/ink4770.xml"/><Relationship Id="rId43" Type="http://schemas.openxmlformats.org/officeDocument/2006/relationships/image" Target="../media/image3988.png"/><Relationship Id="rId139" Type="http://schemas.openxmlformats.org/officeDocument/2006/relationships/image" Target="../media/image4036.png"/><Relationship Id="rId346" Type="http://schemas.openxmlformats.org/officeDocument/2006/relationships/image" Target="../media/image4139.png"/><Relationship Id="rId553" Type="http://schemas.openxmlformats.org/officeDocument/2006/relationships/customXml" Target="../ink/ink4589.xml"/><Relationship Id="rId760" Type="http://schemas.openxmlformats.org/officeDocument/2006/relationships/image" Target="../media/image4343.png"/><Relationship Id="rId998" Type="http://schemas.openxmlformats.org/officeDocument/2006/relationships/image" Target="../media/image4457.png"/><Relationship Id="rId192" Type="http://schemas.openxmlformats.org/officeDocument/2006/relationships/customXml" Target="../ink/ink4409.xml"/><Relationship Id="rId206" Type="http://schemas.openxmlformats.org/officeDocument/2006/relationships/customXml" Target="../ink/ink4416.xml"/><Relationship Id="rId413" Type="http://schemas.openxmlformats.org/officeDocument/2006/relationships/customXml" Target="../ink/ink4519.xml"/><Relationship Id="rId858" Type="http://schemas.openxmlformats.org/officeDocument/2006/relationships/image" Target="../media/image4390.png"/><Relationship Id="rId1043" Type="http://schemas.openxmlformats.org/officeDocument/2006/relationships/customXml" Target="../ink/ink4835.xml"/><Relationship Id="rId497" Type="http://schemas.openxmlformats.org/officeDocument/2006/relationships/customXml" Target="../ink/ink4561.xml"/><Relationship Id="rId620" Type="http://schemas.openxmlformats.org/officeDocument/2006/relationships/image" Target="../media/image4274.png"/><Relationship Id="rId718" Type="http://schemas.openxmlformats.org/officeDocument/2006/relationships/image" Target="../media/image4322.png"/><Relationship Id="rId925" Type="http://schemas.openxmlformats.org/officeDocument/2006/relationships/image" Target="../media/image4421.png"/><Relationship Id="rId357" Type="http://schemas.openxmlformats.org/officeDocument/2006/relationships/customXml" Target="../ink/ink4491.xml"/><Relationship Id="rId54" Type="http://schemas.openxmlformats.org/officeDocument/2006/relationships/customXml" Target="../ink/ink4340.xml"/><Relationship Id="rId217" Type="http://schemas.openxmlformats.org/officeDocument/2006/relationships/image" Target="../media/image4075.png"/><Relationship Id="rId564" Type="http://schemas.openxmlformats.org/officeDocument/2006/relationships/image" Target="../media/image4247.png"/><Relationship Id="rId771" Type="http://schemas.openxmlformats.org/officeDocument/2006/relationships/customXml" Target="../ink/ink4698.xml"/><Relationship Id="rId869" Type="http://schemas.openxmlformats.org/officeDocument/2006/relationships/image" Target="../media/image4395.png"/><Relationship Id="rId424" Type="http://schemas.openxmlformats.org/officeDocument/2006/relationships/image" Target="../media/image4178.png"/><Relationship Id="rId631" Type="http://schemas.openxmlformats.org/officeDocument/2006/relationships/customXml" Target="../ink/ink4628.xml"/><Relationship Id="rId729" Type="http://schemas.openxmlformats.org/officeDocument/2006/relationships/customXml" Target="../ink/ink4677.xml"/><Relationship Id="rId270" Type="http://schemas.openxmlformats.org/officeDocument/2006/relationships/image" Target="../media/image4101.png"/><Relationship Id="rId936" Type="http://schemas.openxmlformats.org/officeDocument/2006/relationships/customXml" Target="../ink/ink4781.xml"/><Relationship Id="rId65" Type="http://schemas.openxmlformats.org/officeDocument/2006/relationships/image" Target="../media/image3999.png"/><Relationship Id="rId130" Type="http://schemas.openxmlformats.org/officeDocument/2006/relationships/customXml" Target="../ink/ink4378.xml"/><Relationship Id="rId368" Type="http://schemas.openxmlformats.org/officeDocument/2006/relationships/image" Target="../media/image4150.png"/><Relationship Id="rId575" Type="http://schemas.openxmlformats.org/officeDocument/2006/relationships/customXml" Target="../ink/ink4600.xml"/><Relationship Id="rId782" Type="http://schemas.openxmlformats.org/officeDocument/2006/relationships/image" Target="../media/image4354.png"/><Relationship Id="rId228" Type="http://schemas.openxmlformats.org/officeDocument/2006/relationships/customXml" Target="../ink/ink4427.xml"/><Relationship Id="rId435" Type="http://schemas.openxmlformats.org/officeDocument/2006/relationships/customXml" Target="../ink/ink4530.xml"/><Relationship Id="rId642" Type="http://schemas.openxmlformats.org/officeDocument/2006/relationships/image" Target="../media/image4285.png"/><Relationship Id="rId281" Type="http://schemas.openxmlformats.org/officeDocument/2006/relationships/customXml" Target="../ink/ink4453.xml"/><Relationship Id="rId502" Type="http://schemas.openxmlformats.org/officeDocument/2006/relationships/image" Target="../media/image4217.png"/><Relationship Id="rId947" Type="http://schemas.openxmlformats.org/officeDocument/2006/relationships/image" Target="../media/image4432.png"/><Relationship Id="rId76" Type="http://schemas.openxmlformats.org/officeDocument/2006/relationships/customXml" Target="../ink/ink4351.xml"/><Relationship Id="rId141" Type="http://schemas.openxmlformats.org/officeDocument/2006/relationships/image" Target="../media/image4037.png"/><Relationship Id="rId379" Type="http://schemas.openxmlformats.org/officeDocument/2006/relationships/customXml" Target="../ink/ink4502.xml"/><Relationship Id="rId586" Type="http://schemas.openxmlformats.org/officeDocument/2006/relationships/image" Target="../media/image1884.png"/><Relationship Id="rId793" Type="http://schemas.openxmlformats.org/officeDocument/2006/relationships/customXml" Target="../ink/ink4709.xml"/><Relationship Id="rId807" Type="http://schemas.openxmlformats.org/officeDocument/2006/relationships/customXml" Target="../ink/ink4716.xml"/><Relationship Id="rId7" Type="http://schemas.openxmlformats.org/officeDocument/2006/relationships/image" Target="../media/image3970.png"/><Relationship Id="rId239" Type="http://schemas.openxmlformats.org/officeDocument/2006/relationships/image" Target="../media/image4085.png"/><Relationship Id="rId446" Type="http://schemas.openxmlformats.org/officeDocument/2006/relationships/image" Target="../media/image4189.png"/><Relationship Id="rId653" Type="http://schemas.openxmlformats.org/officeDocument/2006/relationships/customXml" Target="../ink/ink4639.xml"/><Relationship Id="rId292" Type="http://schemas.openxmlformats.org/officeDocument/2006/relationships/image" Target="../media/image4112.png"/><Relationship Id="rId306" Type="http://schemas.openxmlformats.org/officeDocument/2006/relationships/image" Target="../media/image4119.png"/><Relationship Id="rId860" Type="http://schemas.openxmlformats.org/officeDocument/2006/relationships/image" Target="../media/image4391.png"/><Relationship Id="rId958" Type="http://schemas.openxmlformats.org/officeDocument/2006/relationships/customXml" Target="../ink/ink4792.xml"/><Relationship Id="rId87" Type="http://schemas.openxmlformats.org/officeDocument/2006/relationships/image" Target="../media/image4010.png"/><Relationship Id="rId513" Type="http://schemas.openxmlformats.org/officeDocument/2006/relationships/customXml" Target="../ink/ink4569.xml"/><Relationship Id="rId597" Type="http://schemas.openxmlformats.org/officeDocument/2006/relationships/customXml" Target="../ink/ink4611.xml"/><Relationship Id="rId720" Type="http://schemas.openxmlformats.org/officeDocument/2006/relationships/image" Target="../media/image4323.png"/><Relationship Id="rId818" Type="http://schemas.openxmlformats.org/officeDocument/2006/relationships/image" Target="../media/image4370.png"/><Relationship Id="rId152" Type="http://schemas.openxmlformats.org/officeDocument/2006/relationships/customXml" Target="../ink/ink4389.xml"/><Relationship Id="rId457" Type="http://schemas.openxmlformats.org/officeDocument/2006/relationships/customXml" Target="../ink/ink4541.xml"/><Relationship Id="rId1003" Type="http://schemas.openxmlformats.org/officeDocument/2006/relationships/customXml" Target="../ink/ink4815.xml"/><Relationship Id="rId664" Type="http://schemas.openxmlformats.org/officeDocument/2006/relationships/image" Target="../media/image4296.png"/><Relationship Id="rId871" Type="http://schemas.openxmlformats.org/officeDocument/2006/relationships/image" Target="../media/image4396.png"/><Relationship Id="rId969" Type="http://schemas.openxmlformats.org/officeDocument/2006/relationships/customXml" Target="../ink/ink4798.xml"/><Relationship Id="rId14" Type="http://schemas.openxmlformats.org/officeDocument/2006/relationships/customXml" Target="../ink/ink4320.xml"/><Relationship Id="rId317" Type="http://schemas.openxmlformats.org/officeDocument/2006/relationships/customXml" Target="../ink/ink4471.xml"/><Relationship Id="rId524" Type="http://schemas.openxmlformats.org/officeDocument/2006/relationships/image" Target="../media/image4228.png"/><Relationship Id="rId731" Type="http://schemas.openxmlformats.org/officeDocument/2006/relationships/customXml" Target="../ink/ink4678.xml"/><Relationship Id="rId98" Type="http://schemas.openxmlformats.org/officeDocument/2006/relationships/customXml" Target="../ink/ink4362.xml"/><Relationship Id="rId163" Type="http://schemas.openxmlformats.org/officeDocument/2006/relationships/image" Target="../media/image4048.png"/><Relationship Id="rId370" Type="http://schemas.openxmlformats.org/officeDocument/2006/relationships/image" Target="../media/image4151.png"/><Relationship Id="rId829" Type="http://schemas.openxmlformats.org/officeDocument/2006/relationships/customXml" Target="../ink/ink4727.xml"/><Relationship Id="rId1014" Type="http://schemas.openxmlformats.org/officeDocument/2006/relationships/image" Target="../media/image4465.png"/><Relationship Id="rId230" Type="http://schemas.openxmlformats.org/officeDocument/2006/relationships/customXml" Target="../ink/ink4428.xml"/><Relationship Id="rId468" Type="http://schemas.openxmlformats.org/officeDocument/2006/relationships/image" Target="../media/image4200.png"/><Relationship Id="rId675" Type="http://schemas.openxmlformats.org/officeDocument/2006/relationships/customXml" Target="../ink/ink4650.xml"/><Relationship Id="rId882" Type="http://schemas.openxmlformats.org/officeDocument/2006/relationships/customXml" Target="../ink/ink4754.xml"/><Relationship Id="rId25" Type="http://schemas.openxmlformats.org/officeDocument/2006/relationships/image" Target="../media/image3979.png"/><Relationship Id="rId328" Type="http://schemas.openxmlformats.org/officeDocument/2006/relationships/image" Target="../media/image4130.png"/><Relationship Id="rId535" Type="http://schemas.openxmlformats.org/officeDocument/2006/relationships/customXml" Target="../ink/ink4580.xml"/><Relationship Id="rId742" Type="http://schemas.openxmlformats.org/officeDocument/2006/relationships/image" Target="../media/image4334.png"/><Relationship Id="rId174" Type="http://schemas.openxmlformats.org/officeDocument/2006/relationships/customXml" Target="../ink/ink4400.xml"/><Relationship Id="rId381" Type="http://schemas.openxmlformats.org/officeDocument/2006/relationships/customXml" Target="../ink/ink4503.xml"/><Relationship Id="rId602" Type="http://schemas.openxmlformats.org/officeDocument/2006/relationships/image" Target="../media/image4265.png"/><Relationship Id="rId1025" Type="http://schemas.openxmlformats.org/officeDocument/2006/relationships/customXml" Target="../ink/ink4826.xml"/><Relationship Id="rId241" Type="http://schemas.openxmlformats.org/officeDocument/2006/relationships/image" Target="../media/image4086.png"/><Relationship Id="rId479" Type="http://schemas.openxmlformats.org/officeDocument/2006/relationships/customXml" Target="../ink/ink4552.xml"/><Relationship Id="rId686" Type="http://schemas.openxmlformats.org/officeDocument/2006/relationships/image" Target="../media/image4307.png"/><Relationship Id="rId893" Type="http://schemas.openxmlformats.org/officeDocument/2006/relationships/image" Target="../media/image4406.png"/><Relationship Id="rId907" Type="http://schemas.openxmlformats.org/officeDocument/2006/relationships/image" Target="../media/image4412.png"/><Relationship Id="rId36" Type="http://schemas.openxmlformats.org/officeDocument/2006/relationships/customXml" Target="../ink/ink4331.xml"/><Relationship Id="rId339" Type="http://schemas.openxmlformats.org/officeDocument/2006/relationships/customXml" Target="../ink/ink4482.xml"/><Relationship Id="rId546" Type="http://schemas.openxmlformats.org/officeDocument/2006/relationships/image" Target="../media/image4239.png"/><Relationship Id="rId753" Type="http://schemas.openxmlformats.org/officeDocument/2006/relationships/customXml" Target="../ink/ink4689.xml"/><Relationship Id="rId101" Type="http://schemas.openxmlformats.org/officeDocument/2006/relationships/image" Target="../media/image4017.png"/><Relationship Id="rId185" Type="http://schemas.openxmlformats.org/officeDocument/2006/relationships/image" Target="../media/image4059.png"/><Relationship Id="rId406" Type="http://schemas.openxmlformats.org/officeDocument/2006/relationships/image" Target="../media/image4169.png"/><Relationship Id="rId960" Type="http://schemas.openxmlformats.org/officeDocument/2006/relationships/customXml" Target="../ink/ink4793.xml"/><Relationship Id="rId1036" Type="http://schemas.openxmlformats.org/officeDocument/2006/relationships/image" Target="../media/image4476.png"/><Relationship Id="rId392" Type="http://schemas.openxmlformats.org/officeDocument/2006/relationships/image" Target="../media/image4162.png"/><Relationship Id="rId613" Type="http://schemas.openxmlformats.org/officeDocument/2006/relationships/customXml" Target="../ink/ink4619.xml"/><Relationship Id="rId697" Type="http://schemas.openxmlformats.org/officeDocument/2006/relationships/customXml" Target="../ink/ink4661.xml"/><Relationship Id="rId820" Type="http://schemas.openxmlformats.org/officeDocument/2006/relationships/image" Target="../media/image4371.png"/><Relationship Id="rId918" Type="http://schemas.openxmlformats.org/officeDocument/2006/relationships/customXml" Target="../ink/ink4772.xml"/><Relationship Id="rId252" Type="http://schemas.openxmlformats.org/officeDocument/2006/relationships/customXml" Target="../ink/ink4439.xml"/><Relationship Id="rId47" Type="http://schemas.openxmlformats.org/officeDocument/2006/relationships/image" Target="../media/image3990.png"/><Relationship Id="rId112" Type="http://schemas.openxmlformats.org/officeDocument/2006/relationships/customXml" Target="../ink/ink4369.xml"/><Relationship Id="rId557" Type="http://schemas.openxmlformats.org/officeDocument/2006/relationships/customXml" Target="../ink/ink4591.xml"/><Relationship Id="rId764" Type="http://schemas.openxmlformats.org/officeDocument/2006/relationships/image" Target="../media/image4345.png"/><Relationship Id="rId971" Type="http://schemas.openxmlformats.org/officeDocument/2006/relationships/customXml" Target="../ink/ink4799.xml"/><Relationship Id="rId196" Type="http://schemas.openxmlformats.org/officeDocument/2006/relationships/customXml" Target="../ink/ink4411.xml"/><Relationship Id="rId417" Type="http://schemas.openxmlformats.org/officeDocument/2006/relationships/customXml" Target="../ink/ink4521.xml"/><Relationship Id="rId624" Type="http://schemas.openxmlformats.org/officeDocument/2006/relationships/image" Target="../media/image4276.png"/><Relationship Id="rId831" Type="http://schemas.openxmlformats.org/officeDocument/2006/relationships/customXml" Target="../ink/ink4728.xml"/><Relationship Id="rId1047" Type="http://schemas.openxmlformats.org/officeDocument/2006/relationships/customXml" Target="../ink/ink4837.xml"/><Relationship Id="rId263" Type="http://schemas.openxmlformats.org/officeDocument/2006/relationships/image" Target="../media/image4097.png"/><Relationship Id="rId470" Type="http://schemas.openxmlformats.org/officeDocument/2006/relationships/image" Target="../media/image4201.png"/><Relationship Id="rId929" Type="http://schemas.openxmlformats.org/officeDocument/2006/relationships/image" Target="../media/image4423.png"/><Relationship Id="rId58" Type="http://schemas.openxmlformats.org/officeDocument/2006/relationships/customXml" Target="../ink/ink4342.xml"/><Relationship Id="rId123" Type="http://schemas.openxmlformats.org/officeDocument/2006/relationships/image" Target="../media/image4028.png"/><Relationship Id="rId330" Type="http://schemas.openxmlformats.org/officeDocument/2006/relationships/image" Target="../media/image4131.png"/><Relationship Id="rId568" Type="http://schemas.openxmlformats.org/officeDocument/2006/relationships/image" Target="../media/image4249.png"/><Relationship Id="rId775" Type="http://schemas.openxmlformats.org/officeDocument/2006/relationships/customXml" Target="../ink/ink4700.xml"/><Relationship Id="rId982" Type="http://schemas.openxmlformats.org/officeDocument/2006/relationships/image" Target="../media/image4449.png"/><Relationship Id="rId428" Type="http://schemas.openxmlformats.org/officeDocument/2006/relationships/image" Target="../media/image4180.png"/><Relationship Id="rId635" Type="http://schemas.openxmlformats.org/officeDocument/2006/relationships/customXml" Target="../ink/ink4630.xml"/><Relationship Id="rId842" Type="http://schemas.openxmlformats.org/officeDocument/2006/relationships/image" Target="../media/image4382.png"/><Relationship Id="rId274" Type="http://schemas.openxmlformats.org/officeDocument/2006/relationships/image" Target="../media/image4103.png"/><Relationship Id="rId481" Type="http://schemas.openxmlformats.org/officeDocument/2006/relationships/customXml" Target="../ink/ink4553.xml"/><Relationship Id="rId702" Type="http://schemas.openxmlformats.org/officeDocument/2006/relationships/image" Target="../media/image4314.png"/><Relationship Id="rId69" Type="http://schemas.openxmlformats.org/officeDocument/2006/relationships/image" Target="../media/image4001.png"/><Relationship Id="rId134" Type="http://schemas.openxmlformats.org/officeDocument/2006/relationships/customXml" Target="../ink/ink4380.xml"/><Relationship Id="rId579" Type="http://schemas.openxmlformats.org/officeDocument/2006/relationships/customXml" Target="../ink/ink4602.xml"/><Relationship Id="rId786" Type="http://schemas.openxmlformats.org/officeDocument/2006/relationships/image" Target="../media/image4356.png"/><Relationship Id="rId993" Type="http://schemas.openxmlformats.org/officeDocument/2006/relationships/customXml" Target="../ink/ink4810.xml"/><Relationship Id="rId341" Type="http://schemas.openxmlformats.org/officeDocument/2006/relationships/customXml" Target="../ink/ink4483.xml"/><Relationship Id="rId439" Type="http://schemas.openxmlformats.org/officeDocument/2006/relationships/customXml" Target="../ink/ink4532.xml"/><Relationship Id="rId646" Type="http://schemas.openxmlformats.org/officeDocument/2006/relationships/image" Target="../media/image4287.png"/><Relationship Id="rId201" Type="http://schemas.openxmlformats.org/officeDocument/2006/relationships/image" Target="../media/image4067.png"/><Relationship Id="rId285" Type="http://schemas.openxmlformats.org/officeDocument/2006/relationships/customXml" Target="../ink/ink4455.xml"/><Relationship Id="rId506" Type="http://schemas.openxmlformats.org/officeDocument/2006/relationships/image" Target="../media/image4219.png"/><Relationship Id="rId853" Type="http://schemas.openxmlformats.org/officeDocument/2006/relationships/customXml" Target="../ink/ink4739.xml"/><Relationship Id="rId492" Type="http://schemas.openxmlformats.org/officeDocument/2006/relationships/image" Target="../media/image4212.png"/><Relationship Id="rId713" Type="http://schemas.openxmlformats.org/officeDocument/2006/relationships/customXml" Target="../ink/ink4669.xml"/><Relationship Id="rId797" Type="http://schemas.openxmlformats.org/officeDocument/2006/relationships/customXml" Target="../ink/ink4711.xml"/><Relationship Id="rId920" Type="http://schemas.openxmlformats.org/officeDocument/2006/relationships/customXml" Target="../ink/ink4773.xml"/><Relationship Id="rId145" Type="http://schemas.openxmlformats.org/officeDocument/2006/relationships/image" Target="../media/image4039.png"/><Relationship Id="rId352" Type="http://schemas.openxmlformats.org/officeDocument/2006/relationships/image" Target="../media/image4142.png"/><Relationship Id="rId212" Type="http://schemas.openxmlformats.org/officeDocument/2006/relationships/customXml" Target="../ink/ink4419.xml"/><Relationship Id="rId657" Type="http://schemas.openxmlformats.org/officeDocument/2006/relationships/customXml" Target="../ink/ink4641.xml"/><Relationship Id="rId864" Type="http://schemas.openxmlformats.org/officeDocument/2006/relationships/customXml" Target="../ink/ink4745.xml"/><Relationship Id="rId296" Type="http://schemas.openxmlformats.org/officeDocument/2006/relationships/image" Target="../media/image4114.png"/><Relationship Id="rId517" Type="http://schemas.openxmlformats.org/officeDocument/2006/relationships/customXml" Target="../ink/ink4571.xml"/><Relationship Id="rId724" Type="http://schemas.openxmlformats.org/officeDocument/2006/relationships/image" Target="../media/image4325.png"/><Relationship Id="rId931" Type="http://schemas.openxmlformats.org/officeDocument/2006/relationships/image" Target="../media/image4424.png"/><Relationship Id="rId60" Type="http://schemas.openxmlformats.org/officeDocument/2006/relationships/customXml" Target="../ink/ink4343.xml"/><Relationship Id="rId156" Type="http://schemas.openxmlformats.org/officeDocument/2006/relationships/customXml" Target="../ink/ink4391.xml"/><Relationship Id="rId363" Type="http://schemas.openxmlformats.org/officeDocument/2006/relationships/customXml" Target="../ink/ink4494.xml"/><Relationship Id="rId570" Type="http://schemas.openxmlformats.org/officeDocument/2006/relationships/image" Target="../media/image4250.png"/><Relationship Id="rId1007" Type="http://schemas.openxmlformats.org/officeDocument/2006/relationships/customXml" Target="../ink/ink4817.xml"/><Relationship Id="rId223" Type="http://schemas.openxmlformats.org/officeDocument/2006/relationships/image" Target="../media/image4078.png"/><Relationship Id="rId430" Type="http://schemas.openxmlformats.org/officeDocument/2006/relationships/image" Target="../media/image4181.png"/><Relationship Id="rId668" Type="http://schemas.openxmlformats.org/officeDocument/2006/relationships/image" Target="../media/image4298.png"/><Relationship Id="rId875" Type="http://schemas.openxmlformats.org/officeDocument/2006/relationships/image" Target="../media/image4398.png"/><Relationship Id="rId18" Type="http://schemas.openxmlformats.org/officeDocument/2006/relationships/customXml" Target="../ink/ink4322.xml"/><Relationship Id="rId528" Type="http://schemas.openxmlformats.org/officeDocument/2006/relationships/image" Target="../media/image4230.png"/><Relationship Id="rId735" Type="http://schemas.openxmlformats.org/officeDocument/2006/relationships/customXml" Target="../ink/ink4680.xml"/><Relationship Id="rId942" Type="http://schemas.openxmlformats.org/officeDocument/2006/relationships/customXml" Target="../ink/ink4784.xml"/><Relationship Id="rId167" Type="http://schemas.openxmlformats.org/officeDocument/2006/relationships/image" Target="../media/image4050.png"/><Relationship Id="rId374" Type="http://schemas.openxmlformats.org/officeDocument/2006/relationships/image" Target="../media/image4153.png"/><Relationship Id="rId581" Type="http://schemas.openxmlformats.org/officeDocument/2006/relationships/customXml" Target="../ink/ink4603.xml"/><Relationship Id="rId1018" Type="http://schemas.openxmlformats.org/officeDocument/2006/relationships/image" Target="../media/image4467.png"/><Relationship Id="rId71" Type="http://schemas.openxmlformats.org/officeDocument/2006/relationships/image" Target="../media/image4002.png"/><Relationship Id="rId234" Type="http://schemas.openxmlformats.org/officeDocument/2006/relationships/customXml" Target="../ink/ink4430.xml"/><Relationship Id="rId679" Type="http://schemas.openxmlformats.org/officeDocument/2006/relationships/customXml" Target="../ink/ink4652.xml"/><Relationship Id="rId802" Type="http://schemas.openxmlformats.org/officeDocument/2006/relationships/image" Target="../media/image4363.png"/><Relationship Id="rId886" Type="http://schemas.openxmlformats.org/officeDocument/2006/relationships/customXml" Target="../ink/ink4756.xml"/><Relationship Id="rId2" Type="http://schemas.openxmlformats.org/officeDocument/2006/relationships/customXml" Target="../ink/ink4314.xml"/><Relationship Id="rId29" Type="http://schemas.openxmlformats.org/officeDocument/2006/relationships/image" Target="../media/image3981.png"/><Relationship Id="rId441" Type="http://schemas.openxmlformats.org/officeDocument/2006/relationships/customXml" Target="../ink/ink4533.xml"/><Relationship Id="rId539" Type="http://schemas.openxmlformats.org/officeDocument/2006/relationships/customXml" Target="../ink/ink4582.xml"/><Relationship Id="rId746" Type="http://schemas.openxmlformats.org/officeDocument/2006/relationships/image" Target="../media/image4336.png"/><Relationship Id="rId178" Type="http://schemas.openxmlformats.org/officeDocument/2006/relationships/customXml" Target="../ink/ink4402.xml"/><Relationship Id="rId301" Type="http://schemas.openxmlformats.org/officeDocument/2006/relationships/customXml" Target="../ink/ink4463.xml"/><Relationship Id="rId953" Type="http://schemas.openxmlformats.org/officeDocument/2006/relationships/image" Target="../media/image4435.png"/><Relationship Id="rId1029" Type="http://schemas.openxmlformats.org/officeDocument/2006/relationships/customXml" Target="../ink/ink4828.xml"/><Relationship Id="rId82" Type="http://schemas.openxmlformats.org/officeDocument/2006/relationships/customXml" Target="../ink/ink4354.xml"/><Relationship Id="rId385" Type="http://schemas.openxmlformats.org/officeDocument/2006/relationships/customXml" Target="../ink/ink4505.xml"/><Relationship Id="rId592" Type="http://schemas.openxmlformats.org/officeDocument/2006/relationships/image" Target="../media/image4260.png"/><Relationship Id="rId606" Type="http://schemas.openxmlformats.org/officeDocument/2006/relationships/image" Target="../media/image4267.png"/><Relationship Id="rId813" Type="http://schemas.openxmlformats.org/officeDocument/2006/relationships/customXml" Target="../ink/ink4719.xml"/><Relationship Id="rId245" Type="http://schemas.openxmlformats.org/officeDocument/2006/relationships/image" Target="../media/image4088.png"/><Relationship Id="rId452" Type="http://schemas.openxmlformats.org/officeDocument/2006/relationships/image" Target="../media/image4192.png"/><Relationship Id="rId897" Type="http://schemas.openxmlformats.org/officeDocument/2006/relationships/image" Target="../media/image4407.png"/><Relationship Id="rId105" Type="http://schemas.openxmlformats.org/officeDocument/2006/relationships/image" Target="../media/image4019.png"/><Relationship Id="rId312" Type="http://schemas.openxmlformats.org/officeDocument/2006/relationships/image" Target="../media/image4122.png"/><Relationship Id="rId757" Type="http://schemas.openxmlformats.org/officeDocument/2006/relationships/customXml" Target="../ink/ink4691.xml"/><Relationship Id="rId964" Type="http://schemas.openxmlformats.org/officeDocument/2006/relationships/customXml" Target="../ink/ink4795.xml"/><Relationship Id="rId93" Type="http://schemas.openxmlformats.org/officeDocument/2006/relationships/image" Target="../media/image4013.png"/><Relationship Id="rId189" Type="http://schemas.openxmlformats.org/officeDocument/2006/relationships/image" Target="../media/image4061.png"/><Relationship Id="rId396" Type="http://schemas.openxmlformats.org/officeDocument/2006/relationships/image" Target="../media/image4164.png"/><Relationship Id="rId617" Type="http://schemas.openxmlformats.org/officeDocument/2006/relationships/customXml" Target="../ink/ink4621.xml"/><Relationship Id="rId824" Type="http://schemas.openxmlformats.org/officeDocument/2006/relationships/image" Target="../media/image4373.png"/><Relationship Id="rId256" Type="http://schemas.openxmlformats.org/officeDocument/2006/relationships/customXml" Target="../ink/ink4441.xml"/><Relationship Id="rId463" Type="http://schemas.openxmlformats.org/officeDocument/2006/relationships/customXml" Target="../ink/ink4544.xml"/><Relationship Id="rId670" Type="http://schemas.openxmlformats.org/officeDocument/2006/relationships/image" Target="../media/image4299.png"/><Relationship Id="rId116" Type="http://schemas.openxmlformats.org/officeDocument/2006/relationships/customXml" Target="../ink/ink4371.xml"/><Relationship Id="rId323" Type="http://schemas.openxmlformats.org/officeDocument/2006/relationships/customXml" Target="../ink/ink4474.xml"/><Relationship Id="rId530" Type="http://schemas.openxmlformats.org/officeDocument/2006/relationships/image" Target="../media/image4231.png"/><Relationship Id="rId768" Type="http://schemas.openxmlformats.org/officeDocument/2006/relationships/image" Target="../media/image4347.png"/><Relationship Id="rId975" Type="http://schemas.openxmlformats.org/officeDocument/2006/relationships/customXml" Target="../ink/ink4801.xml"/><Relationship Id="rId20" Type="http://schemas.openxmlformats.org/officeDocument/2006/relationships/customXml" Target="../ink/ink4323.xml"/><Relationship Id="rId628" Type="http://schemas.openxmlformats.org/officeDocument/2006/relationships/image" Target="../media/image4278.png"/><Relationship Id="rId835" Type="http://schemas.openxmlformats.org/officeDocument/2006/relationships/customXml" Target="../ink/ink4730.xml"/><Relationship Id="rId267" Type="http://schemas.openxmlformats.org/officeDocument/2006/relationships/customXml" Target="../ink/ink4446.xml"/><Relationship Id="rId474" Type="http://schemas.openxmlformats.org/officeDocument/2006/relationships/image" Target="../media/image4203.png"/><Relationship Id="rId1020" Type="http://schemas.openxmlformats.org/officeDocument/2006/relationships/image" Target="../media/image4468.png"/><Relationship Id="rId127" Type="http://schemas.openxmlformats.org/officeDocument/2006/relationships/image" Target="../media/image4030.png"/><Relationship Id="rId681" Type="http://schemas.openxmlformats.org/officeDocument/2006/relationships/customXml" Target="../ink/ink4653.xml"/><Relationship Id="rId779" Type="http://schemas.openxmlformats.org/officeDocument/2006/relationships/customXml" Target="../ink/ink4702.xml"/><Relationship Id="rId902" Type="http://schemas.openxmlformats.org/officeDocument/2006/relationships/customXml" Target="../ink/ink4764.xml"/><Relationship Id="rId986" Type="http://schemas.openxmlformats.org/officeDocument/2006/relationships/image" Target="../media/image4451.png"/><Relationship Id="rId31" Type="http://schemas.openxmlformats.org/officeDocument/2006/relationships/image" Target="../media/image3982.png"/><Relationship Id="rId334" Type="http://schemas.openxmlformats.org/officeDocument/2006/relationships/image" Target="../media/image4133.png"/><Relationship Id="rId541" Type="http://schemas.openxmlformats.org/officeDocument/2006/relationships/customXml" Target="../ink/ink4583.xml"/><Relationship Id="rId639" Type="http://schemas.openxmlformats.org/officeDocument/2006/relationships/customXml" Target="../ink/ink4632.xml"/><Relationship Id="rId180" Type="http://schemas.openxmlformats.org/officeDocument/2006/relationships/customXml" Target="../ink/ink4403.xml"/><Relationship Id="rId278" Type="http://schemas.openxmlformats.org/officeDocument/2006/relationships/image" Target="../media/image4105.png"/><Relationship Id="rId401" Type="http://schemas.openxmlformats.org/officeDocument/2006/relationships/customXml" Target="../ink/ink4513.xml"/><Relationship Id="rId846" Type="http://schemas.openxmlformats.org/officeDocument/2006/relationships/image" Target="../media/image4384.png"/><Relationship Id="rId1031" Type="http://schemas.openxmlformats.org/officeDocument/2006/relationships/customXml" Target="../ink/ink4829.xml"/><Relationship Id="rId485" Type="http://schemas.openxmlformats.org/officeDocument/2006/relationships/customXml" Target="../ink/ink4555.xml"/><Relationship Id="rId692" Type="http://schemas.openxmlformats.org/officeDocument/2006/relationships/image" Target="../media/image4309.png"/><Relationship Id="rId706" Type="http://schemas.openxmlformats.org/officeDocument/2006/relationships/image" Target="../media/image4316.png"/><Relationship Id="rId913" Type="http://schemas.openxmlformats.org/officeDocument/2006/relationships/image" Target="../media/image4415.png"/><Relationship Id="rId42" Type="http://schemas.openxmlformats.org/officeDocument/2006/relationships/customXml" Target="../ink/ink4334.xml"/><Relationship Id="rId138" Type="http://schemas.openxmlformats.org/officeDocument/2006/relationships/customXml" Target="../ink/ink4382.xml"/><Relationship Id="rId345" Type="http://schemas.openxmlformats.org/officeDocument/2006/relationships/customXml" Target="../ink/ink4485.xml"/><Relationship Id="rId552" Type="http://schemas.openxmlformats.org/officeDocument/2006/relationships/image" Target="../media/image3087.png"/><Relationship Id="rId997" Type="http://schemas.openxmlformats.org/officeDocument/2006/relationships/customXml" Target="../ink/ink4812.xml"/><Relationship Id="rId191" Type="http://schemas.openxmlformats.org/officeDocument/2006/relationships/image" Target="../media/image4062.png"/><Relationship Id="rId205" Type="http://schemas.openxmlformats.org/officeDocument/2006/relationships/image" Target="../media/image4069.png"/><Relationship Id="rId412" Type="http://schemas.openxmlformats.org/officeDocument/2006/relationships/image" Target="../media/image4172.png"/><Relationship Id="rId857" Type="http://schemas.openxmlformats.org/officeDocument/2006/relationships/customXml" Target="../ink/ink4741.xml"/><Relationship Id="rId1042" Type="http://schemas.openxmlformats.org/officeDocument/2006/relationships/image" Target="../media/image4479.png"/><Relationship Id="rId289" Type="http://schemas.openxmlformats.org/officeDocument/2006/relationships/customXml" Target="../ink/ink4457.xml"/><Relationship Id="rId496" Type="http://schemas.openxmlformats.org/officeDocument/2006/relationships/image" Target="../media/image4214.png"/><Relationship Id="rId717" Type="http://schemas.openxmlformats.org/officeDocument/2006/relationships/customXml" Target="../ink/ink4671.xml"/><Relationship Id="rId924" Type="http://schemas.openxmlformats.org/officeDocument/2006/relationships/customXml" Target="../ink/ink4775.xml"/><Relationship Id="rId53" Type="http://schemas.openxmlformats.org/officeDocument/2006/relationships/image" Target="../media/image3993.png"/><Relationship Id="rId149" Type="http://schemas.openxmlformats.org/officeDocument/2006/relationships/image" Target="../media/image4041.png"/><Relationship Id="rId356" Type="http://schemas.openxmlformats.org/officeDocument/2006/relationships/image" Target="../media/image4144.png"/><Relationship Id="rId563" Type="http://schemas.openxmlformats.org/officeDocument/2006/relationships/customXml" Target="../ink/ink4594.xml"/><Relationship Id="rId770" Type="http://schemas.openxmlformats.org/officeDocument/2006/relationships/image" Target="../media/image4348.png"/><Relationship Id="rId216" Type="http://schemas.openxmlformats.org/officeDocument/2006/relationships/customXml" Target="../ink/ink4421.xml"/><Relationship Id="rId423" Type="http://schemas.openxmlformats.org/officeDocument/2006/relationships/customXml" Target="../ink/ink4524.xml"/><Relationship Id="rId868" Type="http://schemas.openxmlformats.org/officeDocument/2006/relationships/customXml" Target="../ink/ink4747.xml"/><Relationship Id="rId630" Type="http://schemas.openxmlformats.org/officeDocument/2006/relationships/image" Target="../media/image4279.png"/><Relationship Id="rId728" Type="http://schemas.openxmlformats.org/officeDocument/2006/relationships/image" Target="../media/image4327.png"/><Relationship Id="rId935" Type="http://schemas.openxmlformats.org/officeDocument/2006/relationships/image" Target="../media/image4426.png"/><Relationship Id="rId64" Type="http://schemas.openxmlformats.org/officeDocument/2006/relationships/customXml" Target="../ink/ink4345.xml"/><Relationship Id="rId367" Type="http://schemas.openxmlformats.org/officeDocument/2006/relationships/customXml" Target="../ink/ink4496.xml"/><Relationship Id="rId574" Type="http://schemas.openxmlformats.org/officeDocument/2006/relationships/image" Target="../media/image4252.png"/><Relationship Id="rId227" Type="http://schemas.openxmlformats.org/officeDocument/2006/relationships/image" Target="../media/image4080.png"/><Relationship Id="rId781" Type="http://schemas.openxmlformats.org/officeDocument/2006/relationships/customXml" Target="../ink/ink4703.xml"/><Relationship Id="rId879" Type="http://schemas.openxmlformats.org/officeDocument/2006/relationships/image" Target="../media/image4400.png"/><Relationship Id="rId434" Type="http://schemas.openxmlformats.org/officeDocument/2006/relationships/image" Target="../media/image4183.png"/><Relationship Id="rId641" Type="http://schemas.openxmlformats.org/officeDocument/2006/relationships/customXml" Target="../ink/ink4633.xml"/><Relationship Id="rId739" Type="http://schemas.openxmlformats.org/officeDocument/2006/relationships/customXml" Target="../ink/ink4682.xml"/><Relationship Id="rId280" Type="http://schemas.openxmlformats.org/officeDocument/2006/relationships/image" Target="../media/image4106.png"/><Relationship Id="rId501" Type="http://schemas.openxmlformats.org/officeDocument/2006/relationships/customXml" Target="../ink/ink4563.xml"/><Relationship Id="rId946" Type="http://schemas.openxmlformats.org/officeDocument/2006/relationships/customXml" Target="../ink/ink4786.xml"/><Relationship Id="rId75" Type="http://schemas.openxmlformats.org/officeDocument/2006/relationships/image" Target="../media/image4004.png"/><Relationship Id="rId140" Type="http://schemas.openxmlformats.org/officeDocument/2006/relationships/customXml" Target="../ink/ink4383.xml"/><Relationship Id="rId378" Type="http://schemas.openxmlformats.org/officeDocument/2006/relationships/image" Target="../media/image4155.png"/><Relationship Id="rId585" Type="http://schemas.openxmlformats.org/officeDocument/2006/relationships/customXml" Target="../ink/ink4605.xml"/><Relationship Id="rId792" Type="http://schemas.openxmlformats.org/officeDocument/2006/relationships/image" Target="../media/image4359.png"/><Relationship Id="rId806" Type="http://schemas.openxmlformats.org/officeDocument/2006/relationships/image" Target="../media/image4365.png"/><Relationship Id="rId6" Type="http://schemas.openxmlformats.org/officeDocument/2006/relationships/customXml" Target="../ink/ink4316.xml"/><Relationship Id="rId238" Type="http://schemas.openxmlformats.org/officeDocument/2006/relationships/customXml" Target="../ink/ink4432.xml"/><Relationship Id="rId445" Type="http://schemas.openxmlformats.org/officeDocument/2006/relationships/customXml" Target="../ink/ink4535.xml"/><Relationship Id="rId652" Type="http://schemas.openxmlformats.org/officeDocument/2006/relationships/image" Target="../media/image4290.png"/><Relationship Id="rId291" Type="http://schemas.openxmlformats.org/officeDocument/2006/relationships/customXml" Target="../ink/ink4458.xml"/><Relationship Id="rId305" Type="http://schemas.openxmlformats.org/officeDocument/2006/relationships/customXml" Target="../ink/ink4465.xml"/><Relationship Id="rId512" Type="http://schemas.openxmlformats.org/officeDocument/2006/relationships/image" Target="../media/image4222.png"/><Relationship Id="rId957" Type="http://schemas.openxmlformats.org/officeDocument/2006/relationships/image" Target="../media/image4437.png"/><Relationship Id="rId86" Type="http://schemas.openxmlformats.org/officeDocument/2006/relationships/customXml" Target="../ink/ink4356.xml"/><Relationship Id="rId151" Type="http://schemas.openxmlformats.org/officeDocument/2006/relationships/image" Target="../media/image4042.png"/><Relationship Id="rId389" Type="http://schemas.openxmlformats.org/officeDocument/2006/relationships/customXml" Target="../ink/ink4507.xml"/><Relationship Id="rId596" Type="http://schemas.openxmlformats.org/officeDocument/2006/relationships/image" Target="../media/image4262.png"/><Relationship Id="rId817" Type="http://schemas.openxmlformats.org/officeDocument/2006/relationships/customXml" Target="../ink/ink4721.xml"/><Relationship Id="rId1002" Type="http://schemas.openxmlformats.org/officeDocument/2006/relationships/image" Target="../media/image4459.png"/><Relationship Id="rId249" Type="http://schemas.openxmlformats.org/officeDocument/2006/relationships/image" Target="../media/image4090.png"/><Relationship Id="rId456" Type="http://schemas.openxmlformats.org/officeDocument/2006/relationships/image" Target="../media/image4194.png"/><Relationship Id="rId663" Type="http://schemas.openxmlformats.org/officeDocument/2006/relationships/customXml" Target="../ink/ink4644.xml"/><Relationship Id="rId870" Type="http://schemas.openxmlformats.org/officeDocument/2006/relationships/customXml" Target="../ink/ink4748.xml"/><Relationship Id="rId13" Type="http://schemas.openxmlformats.org/officeDocument/2006/relationships/image" Target="../media/image3973.png"/><Relationship Id="rId109" Type="http://schemas.openxmlformats.org/officeDocument/2006/relationships/image" Target="../media/image4021.png"/><Relationship Id="rId316" Type="http://schemas.openxmlformats.org/officeDocument/2006/relationships/image" Target="../media/image4124.png"/><Relationship Id="rId523" Type="http://schemas.openxmlformats.org/officeDocument/2006/relationships/customXml" Target="../ink/ink4574.xml"/><Relationship Id="rId968" Type="http://schemas.openxmlformats.org/officeDocument/2006/relationships/customXml" Target="../ink/ink4797.xml"/><Relationship Id="rId97" Type="http://schemas.openxmlformats.org/officeDocument/2006/relationships/image" Target="../media/image4015.png"/><Relationship Id="rId730" Type="http://schemas.openxmlformats.org/officeDocument/2006/relationships/image" Target="../media/image4328.png"/><Relationship Id="rId828" Type="http://schemas.openxmlformats.org/officeDocument/2006/relationships/image" Target="../media/image4375.png"/><Relationship Id="rId1013" Type="http://schemas.openxmlformats.org/officeDocument/2006/relationships/customXml" Target="../ink/ink4820.xml"/><Relationship Id="rId162" Type="http://schemas.openxmlformats.org/officeDocument/2006/relationships/customXml" Target="../ink/ink4394.xml"/><Relationship Id="rId467" Type="http://schemas.openxmlformats.org/officeDocument/2006/relationships/customXml" Target="../ink/ink4546.xml"/><Relationship Id="rId674" Type="http://schemas.openxmlformats.org/officeDocument/2006/relationships/image" Target="../media/image4301.png"/><Relationship Id="rId881" Type="http://schemas.openxmlformats.org/officeDocument/2006/relationships/image" Target="../media/image4401.png"/><Relationship Id="rId979" Type="http://schemas.openxmlformats.org/officeDocument/2006/relationships/customXml" Target="../ink/ink4803.xml"/><Relationship Id="rId24" Type="http://schemas.openxmlformats.org/officeDocument/2006/relationships/customXml" Target="../ink/ink4325.xml"/><Relationship Id="rId327" Type="http://schemas.openxmlformats.org/officeDocument/2006/relationships/customXml" Target="../ink/ink4476.xml"/><Relationship Id="rId534" Type="http://schemas.openxmlformats.org/officeDocument/2006/relationships/image" Target="../media/image4233.png"/><Relationship Id="rId741" Type="http://schemas.openxmlformats.org/officeDocument/2006/relationships/customXml" Target="../ink/ink4683.xml"/><Relationship Id="rId839" Type="http://schemas.openxmlformats.org/officeDocument/2006/relationships/customXml" Target="../ink/ink4732.xml"/><Relationship Id="rId173" Type="http://schemas.openxmlformats.org/officeDocument/2006/relationships/image" Target="../media/image4053.png"/><Relationship Id="rId380" Type="http://schemas.openxmlformats.org/officeDocument/2006/relationships/image" Target="../media/image4156.png"/><Relationship Id="rId601" Type="http://schemas.openxmlformats.org/officeDocument/2006/relationships/customXml" Target="../ink/ink4613.xml"/><Relationship Id="rId1024" Type="http://schemas.openxmlformats.org/officeDocument/2006/relationships/image" Target="../media/image4470.png"/><Relationship Id="rId240" Type="http://schemas.openxmlformats.org/officeDocument/2006/relationships/customXml" Target="../ink/ink4433.xml"/><Relationship Id="rId478" Type="http://schemas.openxmlformats.org/officeDocument/2006/relationships/image" Target="../media/image4205.png"/><Relationship Id="rId685" Type="http://schemas.openxmlformats.org/officeDocument/2006/relationships/customXml" Target="../ink/ink4655.xml"/><Relationship Id="rId892" Type="http://schemas.openxmlformats.org/officeDocument/2006/relationships/customXml" Target="../ink/ink4759.xml"/><Relationship Id="rId906" Type="http://schemas.openxmlformats.org/officeDocument/2006/relationships/customXml" Target="../ink/ink4766.xml"/><Relationship Id="rId35" Type="http://schemas.openxmlformats.org/officeDocument/2006/relationships/image" Target="../media/image3984.png"/><Relationship Id="rId100" Type="http://schemas.openxmlformats.org/officeDocument/2006/relationships/customXml" Target="../ink/ink4363.xml"/><Relationship Id="rId338" Type="http://schemas.openxmlformats.org/officeDocument/2006/relationships/image" Target="../media/image4135.png"/><Relationship Id="rId545" Type="http://schemas.openxmlformats.org/officeDocument/2006/relationships/customXml" Target="../ink/ink4585.xml"/><Relationship Id="rId752" Type="http://schemas.openxmlformats.org/officeDocument/2006/relationships/image" Target="../media/image4339.png"/><Relationship Id="rId184" Type="http://schemas.openxmlformats.org/officeDocument/2006/relationships/customXml" Target="../ink/ink4405.xml"/><Relationship Id="rId391" Type="http://schemas.openxmlformats.org/officeDocument/2006/relationships/customXml" Target="../ink/ink4508.xml"/><Relationship Id="rId405" Type="http://schemas.openxmlformats.org/officeDocument/2006/relationships/customXml" Target="../ink/ink4515.xml"/><Relationship Id="rId612" Type="http://schemas.openxmlformats.org/officeDocument/2006/relationships/image" Target="../media/image4270.png"/><Relationship Id="rId1035" Type="http://schemas.openxmlformats.org/officeDocument/2006/relationships/customXml" Target="../ink/ink4831.xml"/><Relationship Id="rId251" Type="http://schemas.openxmlformats.org/officeDocument/2006/relationships/image" Target="../media/image4091.png"/><Relationship Id="rId489" Type="http://schemas.openxmlformats.org/officeDocument/2006/relationships/customXml" Target="../ink/ink4557.xml"/><Relationship Id="rId696" Type="http://schemas.openxmlformats.org/officeDocument/2006/relationships/image" Target="../media/image4311.png"/><Relationship Id="rId917" Type="http://schemas.openxmlformats.org/officeDocument/2006/relationships/image" Target="../media/image4417.png"/><Relationship Id="rId46" Type="http://schemas.openxmlformats.org/officeDocument/2006/relationships/customXml" Target="../ink/ink4336.xml"/><Relationship Id="rId349" Type="http://schemas.openxmlformats.org/officeDocument/2006/relationships/customXml" Target="../ink/ink4487.xml"/><Relationship Id="rId556" Type="http://schemas.openxmlformats.org/officeDocument/2006/relationships/image" Target="../media/image4243.png"/><Relationship Id="rId763" Type="http://schemas.openxmlformats.org/officeDocument/2006/relationships/customXml" Target="../ink/ink4694.xml"/><Relationship Id="rId111" Type="http://schemas.openxmlformats.org/officeDocument/2006/relationships/image" Target="../media/image4022.png"/><Relationship Id="rId195" Type="http://schemas.openxmlformats.org/officeDocument/2006/relationships/image" Target="../media/image4064.png"/><Relationship Id="rId209" Type="http://schemas.openxmlformats.org/officeDocument/2006/relationships/image" Target="../media/image4071.png"/><Relationship Id="rId416" Type="http://schemas.openxmlformats.org/officeDocument/2006/relationships/image" Target="../media/image4174.png"/><Relationship Id="rId970" Type="http://schemas.openxmlformats.org/officeDocument/2006/relationships/image" Target="../media/image4443.png"/><Relationship Id="rId1046" Type="http://schemas.openxmlformats.org/officeDocument/2006/relationships/image" Target="../media/image4481.png"/><Relationship Id="rId623" Type="http://schemas.openxmlformats.org/officeDocument/2006/relationships/customXml" Target="../ink/ink4624.xml"/><Relationship Id="rId830" Type="http://schemas.openxmlformats.org/officeDocument/2006/relationships/image" Target="../media/image4376.png"/><Relationship Id="rId928" Type="http://schemas.openxmlformats.org/officeDocument/2006/relationships/customXml" Target="../ink/ink4777.xml"/><Relationship Id="rId57" Type="http://schemas.openxmlformats.org/officeDocument/2006/relationships/image" Target="../media/image3995.png"/><Relationship Id="rId262" Type="http://schemas.openxmlformats.org/officeDocument/2006/relationships/customXml" Target="../ink/ink4444.xml"/><Relationship Id="rId567" Type="http://schemas.openxmlformats.org/officeDocument/2006/relationships/customXml" Target="../ink/ink4596.xml"/><Relationship Id="rId122" Type="http://schemas.openxmlformats.org/officeDocument/2006/relationships/customXml" Target="../ink/ink4374.xml"/><Relationship Id="rId774" Type="http://schemas.openxmlformats.org/officeDocument/2006/relationships/image" Target="../media/image4350.png"/><Relationship Id="rId981" Type="http://schemas.openxmlformats.org/officeDocument/2006/relationships/customXml" Target="../ink/ink4804.xml"/><Relationship Id="rId427" Type="http://schemas.openxmlformats.org/officeDocument/2006/relationships/customXml" Target="../ink/ink4526.xml"/><Relationship Id="rId634" Type="http://schemas.openxmlformats.org/officeDocument/2006/relationships/image" Target="../media/image4281.png"/><Relationship Id="rId841" Type="http://schemas.openxmlformats.org/officeDocument/2006/relationships/customXml" Target="../ink/ink4733.xml"/><Relationship Id="rId273" Type="http://schemas.openxmlformats.org/officeDocument/2006/relationships/customXml" Target="../ink/ink4449.xml"/><Relationship Id="rId480" Type="http://schemas.openxmlformats.org/officeDocument/2006/relationships/image" Target="../media/image4206.png"/><Relationship Id="rId701" Type="http://schemas.openxmlformats.org/officeDocument/2006/relationships/customXml" Target="../ink/ink4663.xml"/><Relationship Id="rId939" Type="http://schemas.openxmlformats.org/officeDocument/2006/relationships/image" Target="../media/image4428.png"/><Relationship Id="rId68" Type="http://schemas.openxmlformats.org/officeDocument/2006/relationships/customXml" Target="../ink/ink4347.xml"/><Relationship Id="rId133" Type="http://schemas.openxmlformats.org/officeDocument/2006/relationships/image" Target="../media/image4033.png"/><Relationship Id="rId340" Type="http://schemas.openxmlformats.org/officeDocument/2006/relationships/image" Target="../media/image4136.png"/><Relationship Id="rId578" Type="http://schemas.openxmlformats.org/officeDocument/2006/relationships/image" Target="../media/image4254.png"/><Relationship Id="rId785" Type="http://schemas.openxmlformats.org/officeDocument/2006/relationships/customXml" Target="../ink/ink4705.xml"/><Relationship Id="rId992" Type="http://schemas.openxmlformats.org/officeDocument/2006/relationships/image" Target="../media/image4454.png"/><Relationship Id="rId200" Type="http://schemas.openxmlformats.org/officeDocument/2006/relationships/customXml" Target="../ink/ink4413.xml"/><Relationship Id="rId438" Type="http://schemas.openxmlformats.org/officeDocument/2006/relationships/image" Target="../media/image4185.png"/><Relationship Id="rId645" Type="http://schemas.openxmlformats.org/officeDocument/2006/relationships/customXml" Target="../ink/ink4635.xml"/><Relationship Id="rId852" Type="http://schemas.openxmlformats.org/officeDocument/2006/relationships/image" Target="../media/image4387.png"/><Relationship Id="rId284" Type="http://schemas.openxmlformats.org/officeDocument/2006/relationships/image" Target="../media/image4108.png"/><Relationship Id="rId491" Type="http://schemas.openxmlformats.org/officeDocument/2006/relationships/customXml" Target="../ink/ink4558.xml"/><Relationship Id="rId505" Type="http://schemas.openxmlformats.org/officeDocument/2006/relationships/customXml" Target="../ink/ink4565.xml"/><Relationship Id="rId712" Type="http://schemas.openxmlformats.org/officeDocument/2006/relationships/image" Target="../media/image4319.png"/><Relationship Id="rId79" Type="http://schemas.openxmlformats.org/officeDocument/2006/relationships/image" Target="../media/image4006.png"/><Relationship Id="rId144" Type="http://schemas.openxmlformats.org/officeDocument/2006/relationships/customXml" Target="../ink/ink4385.xml"/><Relationship Id="rId589" Type="http://schemas.openxmlformats.org/officeDocument/2006/relationships/customXml" Target="../ink/ink4607.xml"/><Relationship Id="rId796" Type="http://schemas.openxmlformats.org/officeDocument/2006/relationships/image" Target="../media/image42.png"/><Relationship Id="rId351" Type="http://schemas.openxmlformats.org/officeDocument/2006/relationships/customXml" Target="../ink/ink4488.xml"/><Relationship Id="rId449" Type="http://schemas.openxmlformats.org/officeDocument/2006/relationships/customXml" Target="../ink/ink4537.xml"/><Relationship Id="rId656" Type="http://schemas.openxmlformats.org/officeDocument/2006/relationships/image" Target="../media/image4292.png"/><Relationship Id="rId863" Type="http://schemas.openxmlformats.org/officeDocument/2006/relationships/customXml" Target="../ink/ink4744.xml"/><Relationship Id="rId211" Type="http://schemas.openxmlformats.org/officeDocument/2006/relationships/image" Target="../media/image4072.png"/><Relationship Id="rId295" Type="http://schemas.openxmlformats.org/officeDocument/2006/relationships/customXml" Target="../ink/ink4460.xml"/><Relationship Id="rId309" Type="http://schemas.openxmlformats.org/officeDocument/2006/relationships/customXml" Target="../ink/ink4467.xml"/><Relationship Id="rId516" Type="http://schemas.openxmlformats.org/officeDocument/2006/relationships/image" Target="../media/image4224.png"/><Relationship Id="rId723" Type="http://schemas.openxmlformats.org/officeDocument/2006/relationships/customXml" Target="../ink/ink4674.xml"/><Relationship Id="rId930" Type="http://schemas.openxmlformats.org/officeDocument/2006/relationships/customXml" Target="../ink/ink4778.xml"/><Relationship Id="rId1006" Type="http://schemas.openxmlformats.org/officeDocument/2006/relationships/image" Target="../media/image4461.png"/><Relationship Id="rId155" Type="http://schemas.openxmlformats.org/officeDocument/2006/relationships/image" Target="../media/image4044.png"/><Relationship Id="rId362" Type="http://schemas.openxmlformats.org/officeDocument/2006/relationships/image" Target="../media/image4147.png"/><Relationship Id="rId222" Type="http://schemas.openxmlformats.org/officeDocument/2006/relationships/customXml" Target="../ink/ink4424.xml"/><Relationship Id="rId667" Type="http://schemas.openxmlformats.org/officeDocument/2006/relationships/customXml" Target="../ink/ink4646.xml"/><Relationship Id="rId874" Type="http://schemas.openxmlformats.org/officeDocument/2006/relationships/customXml" Target="../ink/ink4750.xml"/><Relationship Id="rId17" Type="http://schemas.openxmlformats.org/officeDocument/2006/relationships/image" Target="../media/image3975.png"/><Relationship Id="rId527" Type="http://schemas.openxmlformats.org/officeDocument/2006/relationships/customXml" Target="../ink/ink4576.xml"/><Relationship Id="rId734" Type="http://schemas.openxmlformats.org/officeDocument/2006/relationships/image" Target="../media/image4330.png"/><Relationship Id="rId941" Type="http://schemas.openxmlformats.org/officeDocument/2006/relationships/image" Target="../media/image4429.png"/><Relationship Id="rId70" Type="http://schemas.openxmlformats.org/officeDocument/2006/relationships/customXml" Target="../ink/ink4348.xml"/><Relationship Id="rId166" Type="http://schemas.openxmlformats.org/officeDocument/2006/relationships/customXml" Target="../ink/ink4396.xml"/><Relationship Id="rId373" Type="http://schemas.openxmlformats.org/officeDocument/2006/relationships/customXml" Target="../ink/ink4499.xml"/><Relationship Id="rId580" Type="http://schemas.openxmlformats.org/officeDocument/2006/relationships/image" Target="../media/image4255.png"/><Relationship Id="rId801" Type="http://schemas.openxmlformats.org/officeDocument/2006/relationships/customXml" Target="../ink/ink4713.xml"/><Relationship Id="rId1017" Type="http://schemas.openxmlformats.org/officeDocument/2006/relationships/customXml" Target="../ink/ink4822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083.png"/><Relationship Id="rId440" Type="http://schemas.openxmlformats.org/officeDocument/2006/relationships/image" Target="../media/image4186.png"/><Relationship Id="rId678" Type="http://schemas.openxmlformats.org/officeDocument/2006/relationships/image" Target="../media/image4303.png"/><Relationship Id="rId885" Type="http://schemas.openxmlformats.org/officeDocument/2006/relationships/image" Target="../media/image676.png"/><Relationship Id="rId28" Type="http://schemas.openxmlformats.org/officeDocument/2006/relationships/customXml" Target="../ink/ink4327.xml"/><Relationship Id="rId300" Type="http://schemas.openxmlformats.org/officeDocument/2006/relationships/image" Target="../media/image4116.png"/><Relationship Id="rId538" Type="http://schemas.openxmlformats.org/officeDocument/2006/relationships/image" Target="../media/image4235.png"/><Relationship Id="rId745" Type="http://schemas.openxmlformats.org/officeDocument/2006/relationships/customXml" Target="../ink/ink4685.xml"/><Relationship Id="rId952" Type="http://schemas.openxmlformats.org/officeDocument/2006/relationships/customXml" Target="../ink/ink4789.xml"/><Relationship Id="rId81" Type="http://schemas.openxmlformats.org/officeDocument/2006/relationships/image" Target="../media/image4007.png"/><Relationship Id="rId177" Type="http://schemas.openxmlformats.org/officeDocument/2006/relationships/image" Target="../media/image4055.png"/><Relationship Id="rId384" Type="http://schemas.openxmlformats.org/officeDocument/2006/relationships/image" Target="../media/image4158.png"/><Relationship Id="rId591" Type="http://schemas.openxmlformats.org/officeDocument/2006/relationships/customXml" Target="../ink/ink4608.xml"/><Relationship Id="rId605" Type="http://schemas.openxmlformats.org/officeDocument/2006/relationships/customXml" Target="../ink/ink4615.xml"/><Relationship Id="rId812" Type="http://schemas.openxmlformats.org/officeDocument/2006/relationships/image" Target="../media/image4368.png"/><Relationship Id="rId1028" Type="http://schemas.openxmlformats.org/officeDocument/2006/relationships/image" Target="../media/image4472.png"/><Relationship Id="rId244" Type="http://schemas.openxmlformats.org/officeDocument/2006/relationships/customXml" Target="../ink/ink4435.xml"/><Relationship Id="rId689" Type="http://schemas.openxmlformats.org/officeDocument/2006/relationships/customXml" Target="../ink/ink4657.xml"/><Relationship Id="rId896" Type="http://schemas.openxmlformats.org/officeDocument/2006/relationships/customXml" Target="../ink/ink4761.xml"/><Relationship Id="rId39" Type="http://schemas.openxmlformats.org/officeDocument/2006/relationships/image" Target="../media/image3986.png"/><Relationship Id="rId451" Type="http://schemas.openxmlformats.org/officeDocument/2006/relationships/customXml" Target="../ink/ink4538.xml"/><Relationship Id="rId549" Type="http://schemas.openxmlformats.org/officeDocument/2006/relationships/customXml" Target="../ink/ink4587.xml"/><Relationship Id="rId756" Type="http://schemas.openxmlformats.org/officeDocument/2006/relationships/image" Target="../media/image4341.png"/><Relationship Id="rId104" Type="http://schemas.openxmlformats.org/officeDocument/2006/relationships/customXml" Target="../ink/ink4365.xml"/><Relationship Id="rId188" Type="http://schemas.openxmlformats.org/officeDocument/2006/relationships/customXml" Target="../ink/ink4407.xml"/><Relationship Id="rId311" Type="http://schemas.openxmlformats.org/officeDocument/2006/relationships/customXml" Target="../ink/ink4468.xml"/><Relationship Id="rId395" Type="http://schemas.openxmlformats.org/officeDocument/2006/relationships/customXml" Target="../ink/ink4510.xml"/><Relationship Id="rId409" Type="http://schemas.openxmlformats.org/officeDocument/2006/relationships/customXml" Target="../ink/ink4517.xml"/><Relationship Id="rId963" Type="http://schemas.openxmlformats.org/officeDocument/2006/relationships/image" Target="../media/image4440.png"/><Relationship Id="rId1039" Type="http://schemas.openxmlformats.org/officeDocument/2006/relationships/customXml" Target="../ink/ink4833.xml"/><Relationship Id="rId92" Type="http://schemas.openxmlformats.org/officeDocument/2006/relationships/customXml" Target="../ink/ink4359.xml"/><Relationship Id="rId616" Type="http://schemas.openxmlformats.org/officeDocument/2006/relationships/image" Target="../media/image4272.png"/><Relationship Id="rId823" Type="http://schemas.openxmlformats.org/officeDocument/2006/relationships/customXml" Target="../ink/ink4724.xml"/><Relationship Id="rId255" Type="http://schemas.openxmlformats.org/officeDocument/2006/relationships/image" Target="../media/image4093.png"/><Relationship Id="rId462" Type="http://schemas.openxmlformats.org/officeDocument/2006/relationships/image" Target="../media/image4197.png"/><Relationship Id="rId115" Type="http://schemas.openxmlformats.org/officeDocument/2006/relationships/image" Target="../media/image4024.png"/><Relationship Id="rId322" Type="http://schemas.openxmlformats.org/officeDocument/2006/relationships/image" Target="../media/image4127.png"/><Relationship Id="rId767" Type="http://schemas.openxmlformats.org/officeDocument/2006/relationships/customXml" Target="../ink/ink4696.xml"/><Relationship Id="rId974" Type="http://schemas.openxmlformats.org/officeDocument/2006/relationships/image" Target="../media/image4445.png"/><Relationship Id="rId199" Type="http://schemas.openxmlformats.org/officeDocument/2006/relationships/image" Target="../media/image4066.png"/><Relationship Id="rId627" Type="http://schemas.openxmlformats.org/officeDocument/2006/relationships/customXml" Target="../ink/ink4626.xml"/><Relationship Id="rId834" Type="http://schemas.openxmlformats.org/officeDocument/2006/relationships/image" Target="../media/image4378.png"/><Relationship Id="rId266" Type="http://schemas.openxmlformats.org/officeDocument/2006/relationships/image" Target="../media/image4099.png"/><Relationship Id="rId473" Type="http://schemas.openxmlformats.org/officeDocument/2006/relationships/customXml" Target="../ink/ink4549.xml"/><Relationship Id="rId680" Type="http://schemas.openxmlformats.org/officeDocument/2006/relationships/image" Target="../media/image4304.png"/><Relationship Id="rId901" Type="http://schemas.openxmlformats.org/officeDocument/2006/relationships/image" Target="../media/image4409.png"/><Relationship Id="rId30" Type="http://schemas.openxmlformats.org/officeDocument/2006/relationships/customXml" Target="../ink/ink4328.xml"/><Relationship Id="rId126" Type="http://schemas.openxmlformats.org/officeDocument/2006/relationships/customXml" Target="../ink/ink4376.xml"/><Relationship Id="rId333" Type="http://schemas.openxmlformats.org/officeDocument/2006/relationships/customXml" Target="../ink/ink4479.xml"/><Relationship Id="rId540" Type="http://schemas.openxmlformats.org/officeDocument/2006/relationships/image" Target="../media/image4236.png"/><Relationship Id="rId778" Type="http://schemas.openxmlformats.org/officeDocument/2006/relationships/image" Target="../media/image4352.png"/><Relationship Id="rId985" Type="http://schemas.openxmlformats.org/officeDocument/2006/relationships/customXml" Target="../ink/ink4806.xml"/><Relationship Id="rId638" Type="http://schemas.openxmlformats.org/officeDocument/2006/relationships/image" Target="../media/image4283.png"/><Relationship Id="rId845" Type="http://schemas.openxmlformats.org/officeDocument/2006/relationships/customXml" Target="../ink/ink4735.xml"/><Relationship Id="rId1030" Type="http://schemas.openxmlformats.org/officeDocument/2006/relationships/image" Target="../media/image4473.png"/><Relationship Id="rId277" Type="http://schemas.openxmlformats.org/officeDocument/2006/relationships/customXml" Target="../ink/ink4451.xml"/><Relationship Id="rId400" Type="http://schemas.openxmlformats.org/officeDocument/2006/relationships/image" Target="../media/image4166.png"/><Relationship Id="rId484" Type="http://schemas.openxmlformats.org/officeDocument/2006/relationships/image" Target="../media/image4208.png"/><Relationship Id="rId705" Type="http://schemas.openxmlformats.org/officeDocument/2006/relationships/customXml" Target="../ink/ink4665.xml"/><Relationship Id="rId137" Type="http://schemas.openxmlformats.org/officeDocument/2006/relationships/image" Target="../media/image4035.png"/><Relationship Id="rId344" Type="http://schemas.openxmlformats.org/officeDocument/2006/relationships/image" Target="../media/image4138.png"/><Relationship Id="rId691" Type="http://schemas.openxmlformats.org/officeDocument/2006/relationships/customXml" Target="../ink/ink4658.xml"/><Relationship Id="rId789" Type="http://schemas.openxmlformats.org/officeDocument/2006/relationships/customXml" Target="../ink/ink4707.xml"/><Relationship Id="rId912" Type="http://schemas.openxmlformats.org/officeDocument/2006/relationships/customXml" Target="../ink/ink4769.xml"/><Relationship Id="rId996" Type="http://schemas.openxmlformats.org/officeDocument/2006/relationships/image" Target="../media/image4456.png"/><Relationship Id="rId41" Type="http://schemas.openxmlformats.org/officeDocument/2006/relationships/image" Target="../media/image3987.png"/><Relationship Id="rId551" Type="http://schemas.openxmlformats.org/officeDocument/2006/relationships/customXml" Target="../ink/ink4588.xml"/><Relationship Id="rId649" Type="http://schemas.openxmlformats.org/officeDocument/2006/relationships/customXml" Target="../ink/ink4637.xml"/><Relationship Id="rId856" Type="http://schemas.openxmlformats.org/officeDocument/2006/relationships/image" Target="../media/image4389.png"/><Relationship Id="rId190" Type="http://schemas.openxmlformats.org/officeDocument/2006/relationships/customXml" Target="../ink/ink4408.xml"/><Relationship Id="rId204" Type="http://schemas.openxmlformats.org/officeDocument/2006/relationships/customXml" Target="../ink/ink4415.xml"/><Relationship Id="rId288" Type="http://schemas.openxmlformats.org/officeDocument/2006/relationships/image" Target="../media/image4110.png"/><Relationship Id="rId411" Type="http://schemas.openxmlformats.org/officeDocument/2006/relationships/customXml" Target="../ink/ink4518.xml"/><Relationship Id="rId509" Type="http://schemas.openxmlformats.org/officeDocument/2006/relationships/customXml" Target="../ink/ink4567.xml"/><Relationship Id="rId1041" Type="http://schemas.openxmlformats.org/officeDocument/2006/relationships/customXml" Target="../ink/ink4834.xml"/><Relationship Id="rId495" Type="http://schemas.openxmlformats.org/officeDocument/2006/relationships/customXml" Target="../ink/ink4560.xml"/><Relationship Id="rId716" Type="http://schemas.openxmlformats.org/officeDocument/2006/relationships/image" Target="../media/image4321.png"/><Relationship Id="rId923" Type="http://schemas.openxmlformats.org/officeDocument/2006/relationships/image" Target="../media/image4420.png"/><Relationship Id="rId52" Type="http://schemas.openxmlformats.org/officeDocument/2006/relationships/customXml" Target="../ink/ink4339.xml"/><Relationship Id="rId148" Type="http://schemas.openxmlformats.org/officeDocument/2006/relationships/customXml" Target="../ink/ink4387.xml"/><Relationship Id="rId355" Type="http://schemas.openxmlformats.org/officeDocument/2006/relationships/customXml" Target="../ink/ink4490.xml"/><Relationship Id="rId562" Type="http://schemas.openxmlformats.org/officeDocument/2006/relationships/image" Target="../media/image4246.png"/><Relationship Id="rId215" Type="http://schemas.openxmlformats.org/officeDocument/2006/relationships/image" Target="../media/image4074.png"/><Relationship Id="rId422" Type="http://schemas.openxmlformats.org/officeDocument/2006/relationships/image" Target="../media/image4177.png"/><Relationship Id="rId867" Type="http://schemas.openxmlformats.org/officeDocument/2006/relationships/image" Target="../media/image4394.png"/><Relationship Id="rId299" Type="http://schemas.openxmlformats.org/officeDocument/2006/relationships/customXml" Target="../ink/ink4462.xml"/><Relationship Id="rId727" Type="http://schemas.openxmlformats.org/officeDocument/2006/relationships/customXml" Target="../ink/ink4676.xml"/><Relationship Id="rId934" Type="http://schemas.openxmlformats.org/officeDocument/2006/relationships/customXml" Target="../ink/ink4780.xml"/><Relationship Id="rId63" Type="http://schemas.openxmlformats.org/officeDocument/2006/relationships/image" Target="../media/image3998.png"/><Relationship Id="rId159" Type="http://schemas.openxmlformats.org/officeDocument/2006/relationships/image" Target="../media/image4046.png"/><Relationship Id="rId366" Type="http://schemas.openxmlformats.org/officeDocument/2006/relationships/image" Target="../media/image4149.png"/><Relationship Id="rId573" Type="http://schemas.openxmlformats.org/officeDocument/2006/relationships/customXml" Target="../ink/ink4599.xml"/><Relationship Id="rId780" Type="http://schemas.openxmlformats.org/officeDocument/2006/relationships/image" Target="../media/image4353.png"/><Relationship Id="rId226" Type="http://schemas.openxmlformats.org/officeDocument/2006/relationships/customXml" Target="../ink/ink4426.xml"/><Relationship Id="rId433" Type="http://schemas.openxmlformats.org/officeDocument/2006/relationships/customXml" Target="../ink/ink4529.xml"/><Relationship Id="rId878" Type="http://schemas.openxmlformats.org/officeDocument/2006/relationships/customXml" Target="../ink/ink4752.xml"/><Relationship Id="rId640" Type="http://schemas.openxmlformats.org/officeDocument/2006/relationships/image" Target="../media/image4284.png"/><Relationship Id="rId738" Type="http://schemas.openxmlformats.org/officeDocument/2006/relationships/image" Target="../media/image4332.png"/><Relationship Id="rId945" Type="http://schemas.openxmlformats.org/officeDocument/2006/relationships/image" Target="../media/image4431.png"/><Relationship Id="rId74" Type="http://schemas.openxmlformats.org/officeDocument/2006/relationships/customXml" Target="../ink/ink4350.xml"/><Relationship Id="rId377" Type="http://schemas.openxmlformats.org/officeDocument/2006/relationships/customXml" Target="../ink/ink4501.xml"/><Relationship Id="rId500" Type="http://schemas.openxmlformats.org/officeDocument/2006/relationships/image" Target="../media/image4216.png"/><Relationship Id="rId584" Type="http://schemas.openxmlformats.org/officeDocument/2006/relationships/image" Target="../media/image4257.png"/><Relationship Id="rId805" Type="http://schemas.openxmlformats.org/officeDocument/2006/relationships/customXml" Target="../ink/ink4715.xml"/><Relationship Id="rId5" Type="http://schemas.openxmlformats.org/officeDocument/2006/relationships/image" Target="../media/image3969.png"/><Relationship Id="rId237" Type="http://schemas.openxmlformats.org/officeDocument/2006/relationships/image" Target="../media/image2990.png"/><Relationship Id="rId791" Type="http://schemas.openxmlformats.org/officeDocument/2006/relationships/customXml" Target="../ink/ink4708.xml"/><Relationship Id="rId889" Type="http://schemas.openxmlformats.org/officeDocument/2006/relationships/image" Target="../media/image4404.png"/><Relationship Id="rId444" Type="http://schemas.openxmlformats.org/officeDocument/2006/relationships/image" Target="../media/image4188.png"/><Relationship Id="rId651" Type="http://schemas.openxmlformats.org/officeDocument/2006/relationships/customXml" Target="../ink/ink4638.xml"/><Relationship Id="rId749" Type="http://schemas.openxmlformats.org/officeDocument/2006/relationships/customXml" Target="../ink/ink4687.xml"/><Relationship Id="rId290" Type="http://schemas.openxmlformats.org/officeDocument/2006/relationships/image" Target="../media/image4111.png"/><Relationship Id="rId304" Type="http://schemas.openxmlformats.org/officeDocument/2006/relationships/image" Target="../media/image4118.png"/><Relationship Id="rId388" Type="http://schemas.openxmlformats.org/officeDocument/2006/relationships/image" Target="../media/image4160.png"/><Relationship Id="rId511" Type="http://schemas.openxmlformats.org/officeDocument/2006/relationships/customXml" Target="../ink/ink4568.xml"/><Relationship Id="rId609" Type="http://schemas.openxmlformats.org/officeDocument/2006/relationships/customXml" Target="../ink/ink4617.xml"/><Relationship Id="rId956" Type="http://schemas.openxmlformats.org/officeDocument/2006/relationships/customXml" Target="../ink/ink4791.xml"/><Relationship Id="rId85" Type="http://schemas.openxmlformats.org/officeDocument/2006/relationships/image" Target="../media/image4009.png"/><Relationship Id="rId150" Type="http://schemas.openxmlformats.org/officeDocument/2006/relationships/customXml" Target="../ink/ink4388.xml"/><Relationship Id="rId595" Type="http://schemas.openxmlformats.org/officeDocument/2006/relationships/customXml" Target="../ink/ink4610.xml"/><Relationship Id="rId816" Type="http://schemas.openxmlformats.org/officeDocument/2006/relationships/image" Target="../media/image474.png"/><Relationship Id="rId1001" Type="http://schemas.openxmlformats.org/officeDocument/2006/relationships/customXml" Target="../ink/ink4814.xml"/><Relationship Id="rId248" Type="http://schemas.openxmlformats.org/officeDocument/2006/relationships/customXml" Target="../ink/ink4437.xml"/><Relationship Id="rId455" Type="http://schemas.openxmlformats.org/officeDocument/2006/relationships/customXml" Target="../ink/ink4540.xml"/><Relationship Id="rId662" Type="http://schemas.openxmlformats.org/officeDocument/2006/relationships/image" Target="../media/image4295.png"/><Relationship Id="rId12" Type="http://schemas.openxmlformats.org/officeDocument/2006/relationships/customXml" Target="../ink/ink4319.xml"/><Relationship Id="rId108" Type="http://schemas.openxmlformats.org/officeDocument/2006/relationships/customXml" Target="../ink/ink4367.xml"/><Relationship Id="rId315" Type="http://schemas.openxmlformats.org/officeDocument/2006/relationships/customXml" Target="../ink/ink4470.xml"/><Relationship Id="rId522" Type="http://schemas.openxmlformats.org/officeDocument/2006/relationships/image" Target="../media/image4227.png"/><Relationship Id="rId967" Type="http://schemas.openxmlformats.org/officeDocument/2006/relationships/image" Target="../media/image4442.png"/><Relationship Id="rId96" Type="http://schemas.openxmlformats.org/officeDocument/2006/relationships/customXml" Target="../ink/ink4361.xml"/><Relationship Id="rId161" Type="http://schemas.openxmlformats.org/officeDocument/2006/relationships/image" Target="../media/image4047.png"/><Relationship Id="rId399" Type="http://schemas.openxmlformats.org/officeDocument/2006/relationships/customXml" Target="../ink/ink4512.xml"/><Relationship Id="rId827" Type="http://schemas.openxmlformats.org/officeDocument/2006/relationships/customXml" Target="../ink/ink4726.xml"/><Relationship Id="rId1012" Type="http://schemas.openxmlformats.org/officeDocument/2006/relationships/image" Target="../media/image4464.png"/><Relationship Id="rId259" Type="http://schemas.openxmlformats.org/officeDocument/2006/relationships/image" Target="../media/image4095.png"/><Relationship Id="rId466" Type="http://schemas.openxmlformats.org/officeDocument/2006/relationships/image" Target="../media/image4199.png"/><Relationship Id="rId673" Type="http://schemas.openxmlformats.org/officeDocument/2006/relationships/customXml" Target="../ink/ink4649.xml"/><Relationship Id="rId880" Type="http://schemas.openxmlformats.org/officeDocument/2006/relationships/customXml" Target="../ink/ink4753.xml"/><Relationship Id="rId23" Type="http://schemas.openxmlformats.org/officeDocument/2006/relationships/image" Target="../media/image3978.png"/><Relationship Id="rId119" Type="http://schemas.openxmlformats.org/officeDocument/2006/relationships/image" Target="../media/image4026.png"/><Relationship Id="rId326" Type="http://schemas.openxmlformats.org/officeDocument/2006/relationships/image" Target="../media/image4129.png"/><Relationship Id="rId533" Type="http://schemas.openxmlformats.org/officeDocument/2006/relationships/customXml" Target="../ink/ink4579.xml"/><Relationship Id="rId978" Type="http://schemas.openxmlformats.org/officeDocument/2006/relationships/image" Target="../media/image4447.png"/><Relationship Id="rId740" Type="http://schemas.openxmlformats.org/officeDocument/2006/relationships/image" Target="../media/image4333.png"/><Relationship Id="rId838" Type="http://schemas.openxmlformats.org/officeDocument/2006/relationships/image" Target="../media/image4380.png"/><Relationship Id="rId1023" Type="http://schemas.openxmlformats.org/officeDocument/2006/relationships/customXml" Target="../ink/ink4825.xml"/><Relationship Id="rId172" Type="http://schemas.openxmlformats.org/officeDocument/2006/relationships/customXml" Target="../ink/ink4399.xml"/><Relationship Id="rId477" Type="http://schemas.openxmlformats.org/officeDocument/2006/relationships/customXml" Target="../ink/ink4551.xml"/><Relationship Id="rId600" Type="http://schemas.openxmlformats.org/officeDocument/2006/relationships/image" Target="../media/image4264.png"/><Relationship Id="rId684" Type="http://schemas.openxmlformats.org/officeDocument/2006/relationships/image" Target="../media/image4306.png"/><Relationship Id="rId337" Type="http://schemas.openxmlformats.org/officeDocument/2006/relationships/customXml" Target="../ink/ink4481.xml"/><Relationship Id="rId891" Type="http://schemas.openxmlformats.org/officeDocument/2006/relationships/image" Target="../media/image4405.png"/><Relationship Id="rId905" Type="http://schemas.openxmlformats.org/officeDocument/2006/relationships/image" Target="../media/image4411.png"/><Relationship Id="rId989" Type="http://schemas.openxmlformats.org/officeDocument/2006/relationships/customXml" Target="../ink/ink4808.xml"/><Relationship Id="rId34" Type="http://schemas.openxmlformats.org/officeDocument/2006/relationships/customXml" Target="../ink/ink4330.xml"/><Relationship Id="rId544" Type="http://schemas.openxmlformats.org/officeDocument/2006/relationships/image" Target="../media/image4238.png"/><Relationship Id="rId751" Type="http://schemas.openxmlformats.org/officeDocument/2006/relationships/customXml" Target="../ink/ink4688.xml"/><Relationship Id="rId849" Type="http://schemas.openxmlformats.org/officeDocument/2006/relationships/customXml" Target="../ink/ink4737.xml"/><Relationship Id="rId183" Type="http://schemas.openxmlformats.org/officeDocument/2006/relationships/image" Target="../media/image4058.png"/><Relationship Id="rId390" Type="http://schemas.openxmlformats.org/officeDocument/2006/relationships/image" Target="../media/image4161.png"/><Relationship Id="rId404" Type="http://schemas.openxmlformats.org/officeDocument/2006/relationships/image" Target="../media/image4168.png"/><Relationship Id="rId611" Type="http://schemas.openxmlformats.org/officeDocument/2006/relationships/customXml" Target="../ink/ink4618.xml"/><Relationship Id="rId1034" Type="http://schemas.openxmlformats.org/officeDocument/2006/relationships/image" Target="../media/image4475.png"/><Relationship Id="rId250" Type="http://schemas.openxmlformats.org/officeDocument/2006/relationships/customXml" Target="../ink/ink4438.xml"/><Relationship Id="rId488" Type="http://schemas.openxmlformats.org/officeDocument/2006/relationships/image" Target="../media/image4210.png"/><Relationship Id="rId695" Type="http://schemas.openxmlformats.org/officeDocument/2006/relationships/customXml" Target="../ink/ink4660.xml"/><Relationship Id="rId709" Type="http://schemas.openxmlformats.org/officeDocument/2006/relationships/customXml" Target="../ink/ink4667.xml"/><Relationship Id="rId916" Type="http://schemas.openxmlformats.org/officeDocument/2006/relationships/customXml" Target="../ink/ink4771.xml"/><Relationship Id="rId45" Type="http://schemas.openxmlformats.org/officeDocument/2006/relationships/image" Target="../media/image3989.png"/><Relationship Id="rId110" Type="http://schemas.openxmlformats.org/officeDocument/2006/relationships/customXml" Target="../ink/ink4368.xml"/><Relationship Id="rId348" Type="http://schemas.openxmlformats.org/officeDocument/2006/relationships/image" Target="../media/image4140.png"/><Relationship Id="rId555" Type="http://schemas.openxmlformats.org/officeDocument/2006/relationships/customXml" Target="../ink/ink4590.xml"/><Relationship Id="rId762" Type="http://schemas.openxmlformats.org/officeDocument/2006/relationships/image" Target="../media/image4344.png"/><Relationship Id="rId194" Type="http://schemas.openxmlformats.org/officeDocument/2006/relationships/customXml" Target="../ink/ink4410.xml"/><Relationship Id="rId208" Type="http://schemas.openxmlformats.org/officeDocument/2006/relationships/customXml" Target="../ink/ink4417.xml"/><Relationship Id="rId415" Type="http://schemas.openxmlformats.org/officeDocument/2006/relationships/customXml" Target="../ink/ink4520.xml"/><Relationship Id="rId622" Type="http://schemas.openxmlformats.org/officeDocument/2006/relationships/image" Target="../media/image4275.png"/><Relationship Id="rId1045" Type="http://schemas.openxmlformats.org/officeDocument/2006/relationships/customXml" Target="../ink/ink4836.xml"/><Relationship Id="rId261" Type="http://schemas.openxmlformats.org/officeDocument/2006/relationships/image" Target="../media/image4096.png"/><Relationship Id="rId499" Type="http://schemas.openxmlformats.org/officeDocument/2006/relationships/customXml" Target="../ink/ink4562.xml"/><Relationship Id="rId927" Type="http://schemas.openxmlformats.org/officeDocument/2006/relationships/image" Target="../media/image4422.png"/><Relationship Id="rId56" Type="http://schemas.openxmlformats.org/officeDocument/2006/relationships/customXml" Target="../ink/ink4341.xml"/><Relationship Id="rId359" Type="http://schemas.openxmlformats.org/officeDocument/2006/relationships/customXml" Target="../ink/ink4492.xml"/><Relationship Id="rId566" Type="http://schemas.openxmlformats.org/officeDocument/2006/relationships/image" Target="../media/image4248.png"/><Relationship Id="rId773" Type="http://schemas.openxmlformats.org/officeDocument/2006/relationships/customXml" Target="../ink/ink4699.xml"/><Relationship Id="rId121" Type="http://schemas.openxmlformats.org/officeDocument/2006/relationships/image" Target="../media/image4027.png"/><Relationship Id="rId219" Type="http://schemas.openxmlformats.org/officeDocument/2006/relationships/image" Target="../media/image4076.png"/><Relationship Id="rId426" Type="http://schemas.openxmlformats.org/officeDocument/2006/relationships/image" Target="../media/image4179.png"/><Relationship Id="rId633" Type="http://schemas.openxmlformats.org/officeDocument/2006/relationships/customXml" Target="../ink/ink4629.xml"/><Relationship Id="rId980" Type="http://schemas.openxmlformats.org/officeDocument/2006/relationships/image" Target="../media/image4448.png"/><Relationship Id="rId840" Type="http://schemas.openxmlformats.org/officeDocument/2006/relationships/image" Target="../media/image4381.png"/><Relationship Id="rId938" Type="http://schemas.openxmlformats.org/officeDocument/2006/relationships/customXml" Target="../ink/ink4782.xml"/><Relationship Id="rId67" Type="http://schemas.openxmlformats.org/officeDocument/2006/relationships/image" Target="../media/image4000.png"/><Relationship Id="rId272" Type="http://schemas.openxmlformats.org/officeDocument/2006/relationships/image" Target="../media/image4102.png"/><Relationship Id="rId577" Type="http://schemas.openxmlformats.org/officeDocument/2006/relationships/customXml" Target="../ink/ink4601.xml"/><Relationship Id="rId700" Type="http://schemas.openxmlformats.org/officeDocument/2006/relationships/image" Target="../media/image4313.png"/><Relationship Id="rId132" Type="http://schemas.openxmlformats.org/officeDocument/2006/relationships/customXml" Target="../ink/ink4379.xml"/><Relationship Id="rId784" Type="http://schemas.openxmlformats.org/officeDocument/2006/relationships/image" Target="../media/image4355.png"/><Relationship Id="rId991" Type="http://schemas.openxmlformats.org/officeDocument/2006/relationships/customXml" Target="../ink/ink4809.xml"/><Relationship Id="rId437" Type="http://schemas.openxmlformats.org/officeDocument/2006/relationships/customXml" Target="../ink/ink4531.xml"/><Relationship Id="rId644" Type="http://schemas.openxmlformats.org/officeDocument/2006/relationships/image" Target="../media/image4286.png"/><Relationship Id="rId851" Type="http://schemas.openxmlformats.org/officeDocument/2006/relationships/customXml" Target="../ink/ink4738.xml"/><Relationship Id="rId283" Type="http://schemas.openxmlformats.org/officeDocument/2006/relationships/customXml" Target="../ink/ink4454.xml"/><Relationship Id="rId490" Type="http://schemas.openxmlformats.org/officeDocument/2006/relationships/image" Target="../media/image4211.png"/><Relationship Id="rId504" Type="http://schemas.openxmlformats.org/officeDocument/2006/relationships/image" Target="../media/image4218.png"/><Relationship Id="rId711" Type="http://schemas.openxmlformats.org/officeDocument/2006/relationships/customXml" Target="../ink/ink4668.xml"/><Relationship Id="rId949" Type="http://schemas.openxmlformats.org/officeDocument/2006/relationships/image" Target="../media/image4433.png"/><Relationship Id="rId78" Type="http://schemas.openxmlformats.org/officeDocument/2006/relationships/customXml" Target="../ink/ink4352.xml"/><Relationship Id="rId143" Type="http://schemas.openxmlformats.org/officeDocument/2006/relationships/image" Target="../media/image4038.png"/><Relationship Id="rId350" Type="http://schemas.openxmlformats.org/officeDocument/2006/relationships/image" Target="../media/image4141.png"/><Relationship Id="rId588" Type="http://schemas.openxmlformats.org/officeDocument/2006/relationships/image" Target="../media/image4258.png"/><Relationship Id="rId795" Type="http://schemas.openxmlformats.org/officeDocument/2006/relationships/customXml" Target="../ink/ink4710.xml"/><Relationship Id="rId809" Type="http://schemas.openxmlformats.org/officeDocument/2006/relationships/customXml" Target="../ink/ink4717.xml"/><Relationship Id="rId9" Type="http://schemas.openxmlformats.org/officeDocument/2006/relationships/image" Target="../media/image3971.png"/><Relationship Id="rId210" Type="http://schemas.openxmlformats.org/officeDocument/2006/relationships/customXml" Target="../ink/ink4418.xml"/><Relationship Id="rId448" Type="http://schemas.openxmlformats.org/officeDocument/2006/relationships/image" Target="../media/image4190.png"/><Relationship Id="rId655" Type="http://schemas.openxmlformats.org/officeDocument/2006/relationships/customXml" Target="../ink/ink4640.xml"/><Relationship Id="rId862" Type="http://schemas.openxmlformats.org/officeDocument/2006/relationships/image" Target="../media/image4392.png"/><Relationship Id="rId294" Type="http://schemas.openxmlformats.org/officeDocument/2006/relationships/image" Target="../media/image4113.png"/><Relationship Id="rId308" Type="http://schemas.openxmlformats.org/officeDocument/2006/relationships/image" Target="../media/image4120.png"/><Relationship Id="rId515" Type="http://schemas.openxmlformats.org/officeDocument/2006/relationships/customXml" Target="../ink/ink4570.xml"/><Relationship Id="rId722" Type="http://schemas.openxmlformats.org/officeDocument/2006/relationships/image" Target="../media/image4324.png"/><Relationship Id="rId89" Type="http://schemas.openxmlformats.org/officeDocument/2006/relationships/image" Target="../media/image4011.png"/><Relationship Id="rId154" Type="http://schemas.openxmlformats.org/officeDocument/2006/relationships/customXml" Target="../ink/ink4390.xml"/><Relationship Id="rId361" Type="http://schemas.openxmlformats.org/officeDocument/2006/relationships/customXml" Target="../ink/ink4493.xml"/><Relationship Id="rId599" Type="http://schemas.openxmlformats.org/officeDocument/2006/relationships/customXml" Target="../ink/ink4612.xml"/><Relationship Id="rId1005" Type="http://schemas.openxmlformats.org/officeDocument/2006/relationships/customXml" Target="../ink/ink4816.xml"/><Relationship Id="rId459" Type="http://schemas.openxmlformats.org/officeDocument/2006/relationships/customXml" Target="../ink/ink4542.xml"/><Relationship Id="rId666" Type="http://schemas.openxmlformats.org/officeDocument/2006/relationships/image" Target="../media/image4297.png"/><Relationship Id="rId873" Type="http://schemas.openxmlformats.org/officeDocument/2006/relationships/image" Target="../media/image4397.png"/><Relationship Id="rId16" Type="http://schemas.openxmlformats.org/officeDocument/2006/relationships/customXml" Target="../ink/ink4321.xml"/><Relationship Id="rId221" Type="http://schemas.openxmlformats.org/officeDocument/2006/relationships/image" Target="../media/image4077.png"/><Relationship Id="rId319" Type="http://schemas.openxmlformats.org/officeDocument/2006/relationships/customXml" Target="../ink/ink4472.xml"/><Relationship Id="rId526" Type="http://schemas.openxmlformats.org/officeDocument/2006/relationships/image" Target="../media/image4229.png"/><Relationship Id="rId733" Type="http://schemas.openxmlformats.org/officeDocument/2006/relationships/customXml" Target="../ink/ink4679.xml"/><Relationship Id="rId940" Type="http://schemas.openxmlformats.org/officeDocument/2006/relationships/customXml" Target="../ink/ink4783.xml"/><Relationship Id="rId1016" Type="http://schemas.openxmlformats.org/officeDocument/2006/relationships/image" Target="../media/image4466.png"/><Relationship Id="rId165" Type="http://schemas.openxmlformats.org/officeDocument/2006/relationships/image" Target="../media/image4049.png"/><Relationship Id="rId372" Type="http://schemas.openxmlformats.org/officeDocument/2006/relationships/image" Target="../media/image4152.png"/><Relationship Id="rId677" Type="http://schemas.openxmlformats.org/officeDocument/2006/relationships/customXml" Target="../ink/ink4651.xml"/><Relationship Id="rId800" Type="http://schemas.openxmlformats.org/officeDocument/2006/relationships/image" Target="../media/image4362.png"/><Relationship Id="rId232" Type="http://schemas.openxmlformats.org/officeDocument/2006/relationships/customXml" Target="../ink/ink4429.xml"/><Relationship Id="rId884" Type="http://schemas.openxmlformats.org/officeDocument/2006/relationships/customXml" Target="../ink/ink4755.xml"/><Relationship Id="rId27" Type="http://schemas.openxmlformats.org/officeDocument/2006/relationships/image" Target="../media/image3980.png"/><Relationship Id="rId537" Type="http://schemas.openxmlformats.org/officeDocument/2006/relationships/customXml" Target="../ink/ink4581.xml"/><Relationship Id="rId744" Type="http://schemas.openxmlformats.org/officeDocument/2006/relationships/image" Target="../media/image4335.png"/><Relationship Id="rId951" Type="http://schemas.openxmlformats.org/officeDocument/2006/relationships/image" Target="../media/image4434.png"/><Relationship Id="rId80" Type="http://schemas.openxmlformats.org/officeDocument/2006/relationships/customXml" Target="../ink/ink4353.xml"/><Relationship Id="rId176" Type="http://schemas.openxmlformats.org/officeDocument/2006/relationships/customXml" Target="../ink/ink4401.xml"/><Relationship Id="rId383" Type="http://schemas.openxmlformats.org/officeDocument/2006/relationships/customXml" Target="../ink/ink4504.xml"/><Relationship Id="rId590" Type="http://schemas.openxmlformats.org/officeDocument/2006/relationships/image" Target="../media/image4259.png"/><Relationship Id="rId604" Type="http://schemas.openxmlformats.org/officeDocument/2006/relationships/image" Target="../media/image4266.png"/><Relationship Id="rId811" Type="http://schemas.openxmlformats.org/officeDocument/2006/relationships/customXml" Target="../ink/ink4718.xml"/><Relationship Id="rId1027" Type="http://schemas.openxmlformats.org/officeDocument/2006/relationships/customXml" Target="../ink/ink4827.xml"/><Relationship Id="rId243" Type="http://schemas.openxmlformats.org/officeDocument/2006/relationships/image" Target="../media/image4087.png"/><Relationship Id="rId450" Type="http://schemas.openxmlformats.org/officeDocument/2006/relationships/image" Target="../media/image4191.png"/><Relationship Id="rId688" Type="http://schemas.openxmlformats.org/officeDocument/2006/relationships/image" Target="../media/image2910.png"/><Relationship Id="rId895" Type="http://schemas.openxmlformats.org/officeDocument/2006/relationships/image" Target="../media/image3672.png"/><Relationship Id="rId909" Type="http://schemas.openxmlformats.org/officeDocument/2006/relationships/image" Target="../media/image4413.png"/><Relationship Id="rId38" Type="http://schemas.openxmlformats.org/officeDocument/2006/relationships/customXml" Target="../ink/ink4332.xml"/><Relationship Id="rId103" Type="http://schemas.openxmlformats.org/officeDocument/2006/relationships/image" Target="../media/image4018.png"/><Relationship Id="rId310" Type="http://schemas.openxmlformats.org/officeDocument/2006/relationships/image" Target="../media/image4121.png"/><Relationship Id="rId548" Type="http://schemas.openxmlformats.org/officeDocument/2006/relationships/image" Target="../media/image4240.png"/><Relationship Id="rId755" Type="http://schemas.openxmlformats.org/officeDocument/2006/relationships/customXml" Target="../ink/ink4690.xml"/><Relationship Id="rId962" Type="http://schemas.openxmlformats.org/officeDocument/2006/relationships/customXml" Target="../ink/ink4794.xml"/><Relationship Id="rId91" Type="http://schemas.openxmlformats.org/officeDocument/2006/relationships/image" Target="../media/image4012.png"/><Relationship Id="rId187" Type="http://schemas.openxmlformats.org/officeDocument/2006/relationships/image" Target="../media/image4060.png"/><Relationship Id="rId394" Type="http://schemas.openxmlformats.org/officeDocument/2006/relationships/image" Target="../media/image4163.png"/><Relationship Id="rId408" Type="http://schemas.openxmlformats.org/officeDocument/2006/relationships/image" Target="../media/image4170.png"/><Relationship Id="rId615" Type="http://schemas.openxmlformats.org/officeDocument/2006/relationships/customXml" Target="../ink/ink4620.xml"/><Relationship Id="rId822" Type="http://schemas.openxmlformats.org/officeDocument/2006/relationships/image" Target="../media/image4372.png"/><Relationship Id="rId1038" Type="http://schemas.openxmlformats.org/officeDocument/2006/relationships/image" Target="../media/image4477.png"/><Relationship Id="rId254" Type="http://schemas.openxmlformats.org/officeDocument/2006/relationships/customXml" Target="../ink/ink4440.xml"/><Relationship Id="rId699" Type="http://schemas.openxmlformats.org/officeDocument/2006/relationships/customXml" Target="../ink/ink4662.xml"/><Relationship Id="rId49" Type="http://schemas.openxmlformats.org/officeDocument/2006/relationships/image" Target="../media/image3991.png"/><Relationship Id="rId114" Type="http://schemas.openxmlformats.org/officeDocument/2006/relationships/customXml" Target="../ink/ink4370.xml"/><Relationship Id="rId461" Type="http://schemas.openxmlformats.org/officeDocument/2006/relationships/customXml" Target="../ink/ink4543.xml"/><Relationship Id="rId559" Type="http://schemas.openxmlformats.org/officeDocument/2006/relationships/customXml" Target="../ink/ink4592.xml"/><Relationship Id="rId766" Type="http://schemas.openxmlformats.org/officeDocument/2006/relationships/image" Target="../media/image4346.png"/><Relationship Id="rId198" Type="http://schemas.openxmlformats.org/officeDocument/2006/relationships/customXml" Target="../ink/ink4412.xml"/><Relationship Id="rId321" Type="http://schemas.openxmlformats.org/officeDocument/2006/relationships/customXml" Target="../ink/ink4473.xml"/><Relationship Id="rId419" Type="http://schemas.openxmlformats.org/officeDocument/2006/relationships/customXml" Target="../ink/ink4522.xml"/><Relationship Id="rId626" Type="http://schemas.openxmlformats.org/officeDocument/2006/relationships/image" Target="../media/image4277.png"/><Relationship Id="rId973" Type="http://schemas.openxmlformats.org/officeDocument/2006/relationships/customXml" Target="../ink/ink4800.xml"/><Relationship Id="rId1049" Type="http://schemas.openxmlformats.org/officeDocument/2006/relationships/customXml" Target="../ink/ink4838.xml"/><Relationship Id="rId833" Type="http://schemas.openxmlformats.org/officeDocument/2006/relationships/customXml" Target="../ink/ink4729.xml"/><Relationship Id="rId265" Type="http://schemas.openxmlformats.org/officeDocument/2006/relationships/image" Target="../media/image4098.png"/><Relationship Id="rId472" Type="http://schemas.openxmlformats.org/officeDocument/2006/relationships/image" Target="../media/image4202.png"/><Relationship Id="rId900" Type="http://schemas.openxmlformats.org/officeDocument/2006/relationships/customXml" Target="../ink/ink4763.xml"/><Relationship Id="rId125" Type="http://schemas.openxmlformats.org/officeDocument/2006/relationships/image" Target="../media/image4029.png"/><Relationship Id="rId332" Type="http://schemas.openxmlformats.org/officeDocument/2006/relationships/image" Target="../media/image4132.png"/><Relationship Id="rId777" Type="http://schemas.openxmlformats.org/officeDocument/2006/relationships/customXml" Target="../ink/ink4701.xml"/><Relationship Id="rId984" Type="http://schemas.openxmlformats.org/officeDocument/2006/relationships/image" Target="../media/image4450.png"/><Relationship Id="rId637" Type="http://schemas.openxmlformats.org/officeDocument/2006/relationships/customXml" Target="../ink/ink4631.xml"/><Relationship Id="rId844" Type="http://schemas.openxmlformats.org/officeDocument/2006/relationships/image" Target="../media/image4383.png"/><Relationship Id="rId276" Type="http://schemas.openxmlformats.org/officeDocument/2006/relationships/image" Target="../media/image4104.png"/><Relationship Id="rId483" Type="http://schemas.openxmlformats.org/officeDocument/2006/relationships/customXml" Target="../ink/ink4554.xml"/><Relationship Id="rId690" Type="http://schemas.openxmlformats.org/officeDocument/2006/relationships/image" Target="../media/image4308.png"/><Relationship Id="rId704" Type="http://schemas.openxmlformats.org/officeDocument/2006/relationships/image" Target="../media/image4315.png"/><Relationship Id="rId911" Type="http://schemas.openxmlformats.org/officeDocument/2006/relationships/image" Target="../media/image4414.png"/><Relationship Id="rId40" Type="http://schemas.openxmlformats.org/officeDocument/2006/relationships/customXml" Target="../ink/ink4333.xml"/><Relationship Id="rId136" Type="http://schemas.openxmlformats.org/officeDocument/2006/relationships/customXml" Target="../ink/ink4381.xml"/><Relationship Id="rId343" Type="http://schemas.openxmlformats.org/officeDocument/2006/relationships/customXml" Target="../ink/ink4484.xml"/><Relationship Id="rId550" Type="http://schemas.openxmlformats.org/officeDocument/2006/relationships/image" Target="../media/image4241.png"/><Relationship Id="rId788" Type="http://schemas.openxmlformats.org/officeDocument/2006/relationships/image" Target="../media/image4357.png"/><Relationship Id="rId995" Type="http://schemas.openxmlformats.org/officeDocument/2006/relationships/customXml" Target="../ink/ink4811.xml"/><Relationship Id="rId203" Type="http://schemas.openxmlformats.org/officeDocument/2006/relationships/image" Target="../media/image4068.png"/><Relationship Id="rId648" Type="http://schemas.openxmlformats.org/officeDocument/2006/relationships/image" Target="../media/image4288.png"/><Relationship Id="rId855" Type="http://schemas.openxmlformats.org/officeDocument/2006/relationships/customXml" Target="../ink/ink4740.xml"/><Relationship Id="rId1040" Type="http://schemas.openxmlformats.org/officeDocument/2006/relationships/image" Target="../media/image4478.png"/><Relationship Id="rId287" Type="http://schemas.openxmlformats.org/officeDocument/2006/relationships/customXml" Target="../ink/ink4456.xml"/><Relationship Id="rId410" Type="http://schemas.openxmlformats.org/officeDocument/2006/relationships/image" Target="../media/image4171.png"/><Relationship Id="rId494" Type="http://schemas.openxmlformats.org/officeDocument/2006/relationships/image" Target="../media/image4213.png"/><Relationship Id="rId508" Type="http://schemas.openxmlformats.org/officeDocument/2006/relationships/image" Target="../media/image4220.png"/><Relationship Id="rId715" Type="http://schemas.openxmlformats.org/officeDocument/2006/relationships/customXml" Target="../ink/ink4670.xml"/><Relationship Id="rId922" Type="http://schemas.openxmlformats.org/officeDocument/2006/relationships/customXml" Target="../ink/ink4774.xml"/><Relationship Id="rId147" Type="http://schemas.openxmlformats.org/officeDocument/2006/relationships/image" Target="../media/image4040.png"/><Relationship Id="rId354" Type="http://schemas.openxmlformats.org/officeDocument/2006/relationships/image" Target="../media/image4143.png"/><Relationship Id="rId799" Type="http://schemas.openxmlformats.org/officeDocument/2006/relationships/customXml" Target="../ink/ink4712.xml"/><Relationship Id="rId51" Type="http://schemas.openxmlformats.org/officeDocument/2006/relationships/image" Target="../media/image3992.png"/><Relationship Id="rId561" Type="http://schemas.openxmlformats.org/officeDocument/2006/relationships/customXml" Target="../ink/ink4593.xml"/><Relationship Id="rId659" Type="http://schemas.openxmlformats.org/officeDocument/2006/relationships/customXml" Target="../ink/ink4642.xml"/><Relationship Id="rId866" Type="http://schemas.openxmlformats.org/officeDocument/2006/relationships/customXml" Target="../ink/ink4746.xml"/><Relationship Id="rId214" Type="http://schemas.openxmlformats.org/officeDocument/2006/relationships/customXml" Target="../ink/ink4420.xml"/><Relationship Id="rId298" Type="http://schemas.openxmlformats.org/officeDocument/2006/relationships/image" Target="../media/image4115.png"/><Relationship Id="rId421" Type="http://schemas.openxmlformats.org/officeDocument/2006/relationships/customXml" Target="../ink/ink4523.xml"/><Relationship Id="rId519" Type="http://schemas.openxmlformats.org/officeDocument/2006/relationships/customXml" Target="../ink/ink4572.xml"/><Relationship Id="rId158" Type="http://schemas.openxmlformats.org/officeDocument/2006/relationships/customXml" Target="../ink/ink4392.xml"/><Relationship Id="rId726" Type="http://schemas.openxmlformats.org/officeDocument/2006/relationships/image" Target="../media/image4326.png"/><Relationship Id="rId933" Type="http://schemas.openxmlformats.org/officeDocument/2006/relationships/image" Target="../media/image4425.png"/><Relationship Id="rId1009" Type="http://schemas.openxmlformats.org/officeDocument/2006/relationships/customXml" Target="../ink/ink4818.xml"/><Relationship Id="rId62" Type="http://schemas.openxmlformats.org/officeDocument/2006/relationships/customXml" Target="../ink/ink4344.xml"/><Relationship Id="rId365" Type="http://schemas.openxmlformats.org/officeDocument/2006/relationships/customXml" Target="../ink/ink4495.xml"/><Relationship Id="rId572" Type="http://schemas.openxmlformats.org/officeDocument/2006/relationships/image" Target="../media/image4251.png"/><Relationship Id="rId225" Type="http://schemas.openxmlformats.org/officeDocument/2006/relationships/image" Target="../media/image4079.png"/><Relationship Id="rId432" Type="http://schemas.openxmlformats.org/officeDocument/2006/relationships/image" Target="../media/image4182.png"/><Relationship Id="rId877" Type="http://schemas.openxmlformats.org/officeDocument/2006/relationships/image" Target="../media/image4399.png"/><Relationship Id="rId737" Type="http://schemas.openxmlformats.org/officeDocument/2006/relationships/customXml" Target="../ink/ink4681.xml"/><Relationship Id="rId944" Type="http://schemas.openxmlformats.org/officeDocument/2006/relationships/customXml" Target="../ink/ink4785.xml"/><Relationship Id="rId73" Type="http://schemas.openxmlformats.org/officeDocument/2006/relationships/image" Target="../media/image4003.png"/><Relationship Id="rId169" Type="http://schemas.openxmlformats.org/officeDocument/2006/relationships/image" Target="../media/image4051.png"/><Relationship Id="rId376" Type="http://schemas.openxmlformats.org/officeDocument/2006/relationships/image" Target="../media/image4154.png"/><Relationship Id="rId583" Type="http://schemas.openxmlformats.org/officeDocument/2006/relationships/customXml" Target="../ink/ink4604.xml"/><Relationship Id="rId790" Type="http://schemas.openxmlformats.org/officeDocument/2006/relationships/image" Target="../media/image4358.png"/><Relationship Id="rId804" Type="http://schemas.openxmlformats.org/officeDocument/2006/relationships/image" Target="../media/image4364.png"/><Relationship Id="rId4" Type="http://schemas.openxmlformats.org/officeDocument/2006/relationships/customXml" Target="../ink/ink4315.xml"/><Relationship Id="rId236" Type="http://schemas.openxmlformats.org/officeDocument/2006/relationships/customXml" Target="../ink/ink4431.xml"/><Relationship Id="rId443" Type="http://schemas.openxmlformats.org/officeDocument/2006/relationships/customXml" Target="../ink/ink4534.xml"/><Relationship Id="rId650" Type="http://schemas.openxmlformats.org/officeDocument/2006/relationships/image" Target="../media/image4289.png"/><Relationship Id="rId888" Type="http://schemas.openxmlformats.org/officeDocument/2006/relationships/customXml" Target="../ink/ink4757.xml"/><Relationship Id="rId303" Type="http://schemas.openxmlformats.org/officeDocument/2006/relationships/customXml" Target="../ink/ink4464.xml"/><Relationship Id="rId748" Type="http://schemas.openxmlformats.org/officeDocument/2006/relationships/image" Target="../media/image4337.png"/><Relationship Id="rId955" Type="http://schemas.openxmlformats.org/officeDocument/2006/relationships/image" Target="../media/image4436.png"/><Relationship Id="rId84" Type="http://schemas.openxmlformats.org/officeDocument/2006/relationships/customXml" Target="../ink/ink4355.xml"/><Relationship Id="rId387" Type="http://schemas.openxmlformats.org/officeDocument/2006/relationships/customXml" Target="../ink/ink4506.xml"/><Relationship Id="rId510" Type="http://schemas.openxmlformats.org/officeDocument/2006/relationships/image" Target="../media/image4221.png"/><Relationship Id="rId594" Type="http://schemas.openxmlformats.org/officeDocument/2006/relationships/image" Target="../media/image4261.png"/><Relationship Id="rId608" Type="http://schemas.openxmlformats.org/officeDocument/2006/relationships/image" Target="../media/image4268.png"/><Relationship Id="rId815" Type="http://schemas.openxmlformats.org/officeDocument/2006/relationships/customXml" Target="../ink/ink4720.xml"/><Relationship Id="rId247" Type="http://schemas.openxmlformats.org/officeDocument/2006/relationships/image" Target="../media/image4089.png"/><Relationship Id="rId899" Type="http://schemas.openxmlformats.org/officeDocument/2006/relationships/image" Target="../media/image4408.png"/><Relationship Id="rId1000" Type="http://schemas.openxmlformats.org/officeDocument/2006/relationships/image" Target="../media/image4458.png"/><Relationship Id="rId107" Type="http://schemas.openxmlformats.org/officeDocument/2006/relationships/image" Target="../media/image4020.png"/><Relationship Id="rId454" Type="http://schemas.openxmlformats.org/officeDocument/2006/relationships/image" Target="../media/image4193.png"/><Relationship Id="rId661" Type="http://schemas.openxmlformats.org/officeDocument/2006/relationships/customXml" Target="../ink/ink4643.xml"/><Relationship Id="rId759" Type="http://schemas.openxmlformats.org/officeDocument/2006/relationships/customXml" Target="../ink/ink4692.xml"/><Relationship Id="rId966" Type="http://schemas.openxmlformats.org/officeDocument/2006/relationships/customXml" Target="../ink/ink4796.xml"/><Relationship Id="rId11" Type="http://schemas.openxmlformats.org/officeDocument/2006/relationships/image" Target="../media/image3972.png"/><Relationship Id="rId314" Type="http://schemas.openxmlformats.org/officeDocument/2006/relationships/image" Target="../media/image4123.png"/><Relationship Id="rId398" Type="http://schemas.openxmlformats.org/officeDocument/2006/relationships/image" Target="../media/image4165.png"/><Relationship Id="rId521" Type="http://schemas.openxmlformats.org/officeDocument/2006/relationships/customXml" Target="../ink/ink4573.xml"/><Relationship Id="rId619" Type="http://schemas.openxmlformats.org/officeDocument/2006/relationships/customXml" Target="../ink/ink4622.xml"/><Relationship Id="rId95" Type="http://schemas.openxmlformats.org/officeDocument/2006/relationships/image" Target="../media/image4014.png"/><Relationship Id="rId160" Type="http://schemas.openxmlformats.org/officeDocument/2006/relationships/customXml" Target="../ink/ink4393.xml"/><Relationship Id="rId826" Type="http://schemas.openxmlformats.org/officeDocument/2006/relationships/image" Target="../media/image4374.png"/><Relationship Id="rId1011" Type="http://schemas.openxmlformats.org/officeDocument/2006/relationships/customXml" Target="../ink/ink4819.xml"/><Relationship Id="rId258" Type="http://schemas.openxmlformats.org/officeDocument/2006/relationships/customXml" Target="../ink/ink4442.xml"/><Relationship Id="rId465" Type="http://schemas.openxmlformats.org/officeDocument/2006/relationships/customXml" Target="../ink/ink4545.xml"/><Relationship Id="rId672" Type="http://schemas.openxmlformats.org/officeDocument/2006/relationships/image" Target="../media/image4300.png"/><Relationship Id="rId22" Type="http://schemas.openxmlformats.org/officeDocument/2006/relationships/customXml" Target="../ink/ink4324.xml"/><Relationship Id="rId118" Type="http://schemas.openxmlformats.org/officeDocument/2006/relationships/customXml" Target="../ink/ink4372.xml"/><Relationship Id="rId325" Type="http://schemas.openxmlformats.org/officeDocument/2006/relationships/customXml" Target="../ink/ink4475.xml"/><Relationship Id="rId532" Type="http://schemas.openxmlformats.org/officeDocument/2006/relationships/image" Target="../media/image4232.png"/><Relationship Id="rId977" Type="http://schemas.openxmlformats.org/officeDocument/2006/relationships/customXml" Target="../ink/ink4802.xml"/><Relationship Id="rId171" Type="http://schemas.openxmlformats.org/officeDocument/2006/relationships/image" Target="../media/image4052.png"/><Relationship Id="rId837" Type="http://schemas.openxmlformats.org/officeDocument/2006/relationships/customXml" Target="../ink/ink4731.xml"/><Relationship Id="rId1022" Type="http://schemas.openxmlformats.org/officeDocument/2006/relationships/image" Target="../media/image4469.png"/><Relationship Id="rId269" Type="http://schemas.openxmlformats.org/officeDocument/2006/relationships/customXml" Target="../ink/ink4447.xml"/><Relationship Id="rId476" Type="http://schemas.openxmlformats.org/officeDocument/2006/relationships/image" Target="../media/image4204.png"/><Relationship Id="rId683" Type="http://schemas.openxmlformats.org/officeDocument/2006/relationships/customXml" Target="../ink/ink4654.xml"/><Relationship Id="rId890" Type="http://schemas.openxmlformats.org/officeDocument/2006/relationships/customXml" Target="../ink/ink4758.xml"/><Relationship Id="rId904" Type="http://schemas.openxmlformats.org/officeDocument/2006/relationships/customXml" Target="../ink/ink4765.xml"/><Relationship Id="rId33" Type="http://schemas.openxmlformats.org/officeDocument/2006/relationships/image" Target="../media/image3983.png"/><Relationship Id="rId129" Type="http://schemas.openxmlformats.org/officeDocument/2006/relationships/image" Target="../media/image4031.png"/><Relationship Id="rId336" Type="http://schemas.openxmlformats.org/officeDocument/2006/relationships/image" Target="../media/image4134.png"/><Relationship Id="rId543" Type="http://schemas.openxmlformats.org/officeDocument/2006/relationships/customXml" Target="../ink/ink4584.xml"/><Relationship Id="rId988" Type="http://schemas.openxmlformats.org/officeDocument/2006/relationships/image" Target="../media/image4452.png"/><Relationship Id="rId182" Type="http://schemas.openxmlformats.org/officeDocument/2006/relationships/customXml" Target="../ink/ink4404.xml"/><Relationship Id="rId403" Type="http://schemas.openxmlformats.org/officeDocument/2006/relationships/customXml" Target="../ink/ink4514.xml"/><Relationship Id="rId750" Type="http://schemas.openxmlformats.org/officeDocument/2006/relationships/image" Target="../media/image4338.png"/><Relationship Id="rId848" Type="http://schemas.openxmlformats.org/officeDocument/2006/relationships/image" Target="../media/image4385.png"/><Relationship Id="rId1033" Type="http://schemas.openxmlformats.org/officeDocument/2006/relationships/customXml" Target="../ink/ink4830.xml"/><Relationship Id="rId487" Type="http://schemas.openxmlformats.org/officeDocument/2006/relationships/customXml" Target="../ink/ink4556.xml"/><Relationship Id="rId610" Type="http://schemas.openxmlformats.org/officeDocument/2006/relationships/image" Target="../media/image4269.png"/><Relationship Id="rId694" Type="http://schemas.openxmlformats.org/officeDocument/2006/relationships/image" Target="../media/image4310.png"/><Relationship Id="rId708" Type="http://schemas.openxmlformats.org/officeDocument/2006/relationships/image" Target="../media/image4317.png"/><Relationship Id="rId915" Type="http://schemas.openxmlformats.org/officeDocument/2006/relationships/image" Target="../media/image4416.png"/><Relationship Id="rId347" Type="http://schemas.openxmlformats.org/officeDocument/2006/relationships/customXml" Target="../ink/ink4486.xml"/><Relationship Id="rId999" Type="http://schemas.openxmlformats.org/officeDocument/2006/relationships/customXml" Target="../ink/ink4813.xml"/><Relationship Id="rId44" Type="http://schemas.openxmlformats.org/officeDocument/2006/relationships/customXml" Target="../ink/ink4335.xml"/><Relationship Id="rId554" Type="http://schemas.openxmlformats.org/officeDocument/2006/relationships/image" Target="../media/image4242.png"/><Relationship Id="rId761" Type="http://schemas.openxmlformats.org/officeDocument/2006/relationships/customXml" Target="../ink/ink4693.xml"/><Relationship Id="rId859" Type="http://schemas.openxmlformats.org/officeDocument/2006/relationships/customXml" Target="../ink/ink4742.xml"/><Relationship Id="rId193" Type="http://schemas.openxmlformats.org/officeDocument/2006/relationships/image" Target="../media/image4063.png"/><Relationship Id="rId207" Type="http://schemas.openxmlformats.org/officeDocument/2006/relationships/image" Target="../media/image4070.png"/><Relationship Id="rId414" Type="http://schemas.openxmlformats.org/officeDocument/2006/relationships/image" Target="../media/image4173.png"/><Relationship Id="rId498" Type="http://schemas.openxmlformats.org/officeDocument/2006/relationships/image" Target="../media/image4215.png"/><Relationship Id="rId621" Type="http://schemas.openxmlformats.org/officeDocument/2006/relationships/customXml" Target="../ink/ink4623.xml"/><Relationship Id="rId1044" Type="http://schemas.openxmlformats.org/officeDocument/2006/relationships/image" Target="../media/image4480.png"/><Relationship Id="rId260" Type="http://schemas.openxmlformats.org/officeDocument/2006/relationships/customXml" Target="../ink/ink4443.xml"/><Relationship Id="rId719" Type="http://schemas.openxmlformats.org/officeDocument/2006/relationships/customXml" Target="../ink/ink4672.xml"/><Relationship Id="rId926" Type="http://schemas.openxmlformats.org/officeDocument/2006/relationships/customXml" Target="../ink/ink4776.xml"/><Relationship Id="rId55" Type="http://schemas.openxmlformats.org/officeDocument/2006/relationships/image" Target="../media/image3994.png"/><Relationship Id="rId120" Type="http://schemas.openxmlformats.org/officeDocument/2006/relationships/customXml" Target="../ink/ink4373.xml"/><Relationship Id="rId358" Type="http://schemas.openxmlformats.org/officeDocument/2006/relationships/image" Target="../media/image4145.png"/><Relationship Id="rId565" Type="http://schemas.openxmlformats.org/officeDocument/2006/relationships/customXml" Target="../ink/ink4595.xml"/><Relationship Id="rId772" Type="http://schemas.openxmlformats.org/officeDocument/2006/relationships/image" Target="../media/image4349.png"/><Relationship Id="rId218" Type="http://schemas.openxmlformats.org/officeDocument/2006/relationships/customXml" Target="../ink/ink4422.xml"/><Relationship Id="rId425" Type="http://schemas.openxmlformats.org/officeDocument/2006/relationships/customXml" Target="../ink/ink4525.xml"/><Relationship Id="rId632" Type="http://schemas.openxmlformats.org/officeDocument/2006/relationships/image" Target="../media/image4280.png"/><Relationship Id="rId271" Type="http://schemas.openxmlformats.org/officeDocument/2006/relationships/customXml" Target="../ink/ink4448.xml"/><Relationship Id="rId937" Type="http://schemas.openxmlformats.org/officeDocument/2006/relationships/image" Target="../media/image4427.png"/><Relationship Id="rId66" Type="http://schemas.openxmlformats.org/officeDocument/2006/relationships/customXml" Target="../ink/ink4346.xml"/><Relationship Id="rId131" Type="http://schemas.openxmlformats.org/officeDocument/2006/relationships/image" Target="../media/image4032.png"/><Relationship Id="rId369" Type="http://schemas.openxmlformats.org/officeDocument/2006/relationships/customXml" Target="../ink/ink4497.xml"/><Relationship Id="rId576" Type="http://schemas.openxmlformats.org/officeDocument/2006/relationships/image" Target="../media/image4253.png"/><Relationship Id="rId783" Type="http://schemas.openxmlformats.org/officeDocument/2006/relationships/customXml" Target="../ink/ink4704.xml"/><Relationship Id="rId990" Type="http://schemas.openxmlformats.org/officeDocument/2006/relationships/image" Target="../media/image4453.png"/><Relationship Id="rId229" Type="http://schemas.openxmlformats.org/officeDocument/2006/relationships/image" Target="../media/image4081.png"/><Relationship Id="rId436" Type="http://schemas.openxmlformats.org/officeDocument/2006/relationships/image" Target="../media/image4184.png"/><Relationship Id="rId643" Type="http://schemas.openxmlformats.org/officeDocument/2006/relationships/customXml" Target="../ink/ink4634.xml"/><Relationship Id="rId850" Type="http://schemas.openxmlformats.org/officeDocument/2006/relationships/image" Target="../media/image4386.png"/><Relationship Id="rId948" Type="http://schemas.openxmlformats.org/officeDocument/2006/relationships/customXml" Target="../ink/ink4787.xml"/><Relationship Id="rId77" Type="http://schemas.openxmlformats.org/officeDocument/2006/relationships/image" Target="../media/image4005.png"/><Relationship Id="rId282" Type="http://schemas.openxmlformats.org/officeDocument/2006/relationships/image" Target="../media/image4107.png"/><Relationship Id="rId503" Type="http://schemas.openxmlformats.org/officeDocument/2006/relationships/customXml" Target="../ink/ink4564.xml"/><Relationship Id="rId587" Type="http://schemas.openxmlformats.org/officeDocument/2006/relationships/customXml" Target="../ink/ink4606.xml"/><Relationship Id="rId710" Type="http://schemas.openxmlformats.org/officeDocument/2006/relationships/image" Target="../media/image4318.png"/><Relationship Id="rId808" Type="http://schemas.openxmlformats.org/officeDocument/2006/relationships/image" Target="../media/image4366.png"/><Relationship Id="rId8" Type="http://schemas.openxmlformats.org/officeDocument/2006/relationships/customXml" Target="../ink/ink4317.xml"/><Relationship Id="rId142" Type="http://schemas.openxmlformats.org/officeDocument/2006/relationships/customXml" Target="../ink/ink4384.xml"/><Relationship Id="rId447" Type="http://schemas.openxmlformats.org/officeDocument/2006/relationships/customXml" Target="../ink/ink4536.xml"/><Relationship Id="rId794" Type="http://schemas.openxmlformats.org/officeDocument/2006/relationships/image" Target="../media/image4360.png"/><Relationship Id="rId654" Type="http://schemas.openxmlformats.org/officeDocument/2006/relationships/image" Target="../media/image4291.png"/><Relationship Id="rId861" Type="http://schemas.openxmlformats.org/officeDocument/2006/relationships/customXml" Target="../ink/ink4743.xml"/><Relationship Id="rId959" Type="http://schemas.openxmlformats.org/officeDocument/2006/relationships/image" Target="../media/image4438.png"/><Relationship Id="rId293" Type="http://schemas.openxmlformats.org/officeDocument/2006/relationships/customXml" Target="../ink/ink4459.xml"/><Relationship Id="rId307" Type="http://schemas.openxmlformats.org/officeDocument/2006/relationships/customXml" Target="../ink/ink4466.xml"/><Relationship Id="rId514" Type="http://schemas.openxmlformats.org/officeDocument/2006/relationships/image" Target="../media/image4223.png"/><Relationship Id="rId721" Type="http://schemas.openxmlformats.org/officeDocument/2006/relationships/customXml" Target="../ink/ink4673.xml"/><Relationship Id="rId88" Type="http://schemas.openxmlformats.org/officeDocument/2006/relationships/customXml" Target="../ink/ink4357.xml"/><Relationship Id="rId153" Type="http://schemas.openxmlformats.org/officeDocument/2006/relationships/image" Target="../media/image4043.png"/><Relationship Id="rId360" Type="http://schemas.openxmlformats.org/officeDocument/2006/relationships/image" Target="../media/image4146.png"/><Relationship Id="rId598" Type="http://schemas.openxmlformats.org/officeDocument/2006/relationships/image" Target="../media/image4263.png"/><Relationship Id="rId819" Type="http://schemas.openxmlformats.org/officeDocument/2006/relationships/customXml" Target="../ink/ink4722.xml"/><Relationship Id="rId1004" Type="http://schemas.openxmlformats.org/officeDocument/2006/relationships/image" Target="../media/image4460.png"/><Relationship Id="rId220" Type="http://schemas.openxmlformats.org/officeDocument/2006/relationships/customXml" Target="../ink/ink4423.xml"/><Relationship Id="rId458" Type="http://schemas.openxmlformats.org/officeDocument/2006/relationships/image" Target="../media/image4195.png"/><Relationship Id="rId665" Type="http://schemas.openxmlformats.org/officeDocument/2006/relationships/customXml" Target="../ink/ink4645.xml"/><Relationship Id="rId872" Type="http://schemas.openxmlformats.org/officeDocument/2006/relationships/customXml" Target="../ink/ink4749.xml"/><Relationship Id="rId15" Type="http://schemas.openxmlformats.org/officeDocument/2006/relationships/image" Target="../media/image3974.png"/><Relationship Id="rId318" Type="http://schemas.openxmlformats.org/officeDocument/2006/relationships/image" Target="../media/image4125.png"/><Relationship Id="rId525" Type="http://schemas.openxmlformats.org/officeDocument/2006/relationships/customXml" Target="../ink/ink4575.xml"/><Relationship Id="rId732" Type="http://schemas.openxmlformats.org/officeDocument/2006/relationships/image" Target="../media/image4329.png"/><Relationship Id="rId99" Type="http://schemas.openxmlformats.org/officeDocument/2006/relationships/image" Target="../media/image4016.png"/><Relationship Id="rId164" Type="http://schemas.openxmlformats.org/officeDocument/2006/relationships/customXml" Target="../ink/ink4395.xml"/><Relationship Id="rId371" Type="http://schemas.openxmlformats.org/officeDocument/2006/relationships/customXml" Target="../ink/ink4498.xml"/><Relationship Id="rId1015" Type="http://schemas.openxmlformats.org/officeDocument/2006/relationships/customXml" Target="../ink/ink4821.xml"/><Relationship Id="rId469" Type="http://schemas.openxmlformats.org/officeDocument/2006/relationships/customXml" Target="../ink/ink4547.xml"/><Relationship Id="rId676" Type="http://schemas.openxmlformats.org/officeDocument/2006/relationships/image" Target="../media/image4302.png"/><Relationship Id="rId883" Type="http://schemas.openxmlformats.org/officeDocument/2006/relationships/image" Target="../media/image4402.png"/><Relationship Id="rId26" Type="http://schemas.openxmlformats.org/officeDocument/2006/relationships/customXml" Target="../ink/ink4326.xml"/><Relationship Id="rId231" Type="http://schemas.openxmlformats.org/officeDocument/2006/relationships/image" Target="../media/image4082.png"/><Relationship Id="rId329" Type="http://schemas.openxmlformats.org/officeDocument/2006/relationships/customXml" Target="../ink/ink4477.xml"/><Relationship Id="rId536" Type="http://schemas.openxmlformats.org/officeDocument/2006/relationships/image" Target="../media/image4234.png"/><Relationship Id="rId175" Type="http://schemas.openxmlformats.org/officeDocument/2006/relationships/image" Target="../media/image4054.png"/><Relationship Id="rId743" Type="http://schemas.openxmlformats.org/officeDocument/2006/relationships/customXml" Target="../ink/ink4684.xml"/><Relationship Id="rId950" Type="http://schemas.openxmlformats.org/officeDocument/2006/relationships/customXml" Target="../ink/ink4788.xml"/><Relationship Id="rId1026" Type="http://schemas.openxmlformats.org/officeDocument/2006/relationships/image" Target="../media/image4471.png"/><Relationship Id="rId382" Type="http://schemas.openxmlformats.org/officeDocument/2006/relationships/image" Target="../media/image4157.png"/><Relationship Id="rId603" Type="http://schemas.openxmlformats.org/officeDocument/2006/relationships/customXml" Target="../ink/ink4614.xml"/><Relationship Id="rId687" Type="http://schemas.openxmlformats.org/officeDocument/2006/relationships/customXml" Target="../ink/ink4656.xml"/><Relationship Id="rId810" Type="http://schemas.openxmlformats.org/officeDocument/2006/relationships/image" Target="../media/image4367.png"/><Relationship Id="rId908" Type="http://schemas.openxmlformats.org/officeDocument/2006/relationships/customXml" Target="../ink/ink4767.xml"/><Relationship Id="rId242" Type="http://schemas.openxmlformats.org/officeDocument/2006/relationships/customXml" Target="../ink/ink4434.xml"/><Relationship Id="rId894" Type="http://schemas.openxmlformats.org/officeDocument/2006/relationships/customXml" Target="../ink/ink4760.xml"/><Relationship Id="rId37" Type="http://schemas.openxmlformats.org/officeDocument/2006/relationships/image" Target="../media/image3985.png"/><Relationship Id="rId102" Type="http://schemas.openxmlformats.org/officeDocument/2006/relationships/customXml" Target="../ink/ink4364.xml"/><Relationship Id="rId547" Type="http://schemas.openxmlformats.org/officeDocument/2006/relationships/customXml" Target="../ink/ink4586.xml"/><Relationship Id="rId754" Type="http://schemas.openxmlformats.org/officeDocument/2006/relationships/image" Target="../media/image4340.png"/><Relationship Id="rId961" Type="http://schemas.openxmlformats.org/officeDocument/2006/relationships/image" Target="../media/image4439.png"/><Relationship Id="rId90" Type="http://schemas.openxmlformats.org/officeDocument/2006/relationships/customXml" Target="../ink/ink4358.xml"/><Relationship Id="rId186" Type="http://schemas.openxmlformats.org/officeDocument/2006/relationships/customXml" Target="../ink/ink4406.xml"/><Relationship Id="rId393" Type="http://schemas.openxmlformats.org/officeDocument/2006/relationships/customXml" Target="../ink/ink4509.xml"/><Relationship Id="rId407" Type="http://schemas.openxmlformats.org/officeDocument/2006/relationships/customXml" Target="../ink/ink4516.xml"/><Relationship Id="rId614" Type="http://schemas.openxmlformats.org/officeDocument/2006/relationships/image" Target="../media/image4271.png"/><Relationship Id="rId821" Type="http://schemas.openxmlformats.org/officeDocument/2006/relationships/customXml" Target="../ink/ink4723.xml"/><Relationship Id="rId1037" Type="http://schemas.openxmlformats.org/officeDocument/2006/relationships/customXml" Target="../ink/ink4832.xml"/><Relationship Id="rId253" Type="http://schemas.openxmlformats.org/officeDocument/2006/relationships/image" Target="../media/image4092.png"/><Relationship Id="rId460" Type="http://schemas.openxmlformats.org/officeDocument/2006/relationships/image" Target="../media/image4196.png"/><Relationship Id="rId698" Type="http://schemas.openxmlformats.org/officeDocument/2006/relationships/image" Target="../media/image4312.png"/><Relationship Id="rId919" Type="http://schemas.openxmlformats.org/officeDocument/2006/relationships/image" Target="../media/image4418.png"/><Relationship Id="rId48" Type="http://schemas.openxmlformats.org/officeDocument/2006/relationships/customXml" Target="../ink/ink4337.xml"/><Relationship Id="rId113" Type="http://schemas.openxmlformats.org/officeDocument/2006/relationships/image" Target="../media/image4023.png"/><Relationship Id="rId320" Type="http://schemas.openxmlformats.org/officeDocument/2006/relationships/image" Target="../media/image4126.png"/><Relationship Id="rId558" Type="http://schemas.openxmlformats.org/officeDocument/2006/relationships/image" Target="../media/image4244.png"/><Relationship Id="rId765" Type="http://schemas.openxmlformats.org/officeDocument/2006/relationships/customXml" Target="../ink/ink4695.xml"/><Relationship Id="rId972" Type="http://schemas.openxmlformats.org/officeDocument/2006/relationships/image" Target="../media/image4444.png"/><Relationship Id="rId197" Type="http://schemas.openxmlformats.org/officeDocument/2006/relationships/image" Target="../media/image4065.png"/><Relationship Id="rId418" Type="http://schemas.openxmlformats.org/officeDocument/2006/relationships/image" Target="../media/image4175.png"/><Relationship Id="rId625" Type="http://schemas.openxmlformats.org/officeDocument/2006/relationships/customXml" Target="../ink/ink4625.xml"/><Relationship Id="rId832" Type="http://schemas.openxmlformats.org/officeDocument/2006/relationships/image" Target="../media/image4377.png"/><Relationship Id="rId1048" Type="http://schemas.openxmlformats.org/officeDocument/2006/relationships/image" Target="../media/image4482.png"/><Relationship Id="rId264" Type="http://schemas.openxmlformats.org/officeDocument/2006/relationships/customXml" Target="../ink/ink4445.xml"/><Relationship Id="rId471" Type="http://schemas.openxmlformats.org/officeDocument/2006/relationships/customXml" Target="../ink/ink4548.xml"/><Relationship Id="rId59" Type="http://schemas.openxmlformats.org/officeDocument/2006/relationships/image" Target="../media/image3996.png"/><Relationship Id="rId124" Type="http://schemas.openxmlformats.org/officeDocument/2006/relationships/customXml" Target="../ink/ink4375.xml"/><Relationship Id="rId569" Type="http://schemas.openxmlformats.org/officeDocument/2006/relationships/customXml" Target="../ink/ink4597.xml"/><Relationship Id="rId776" Type="http://schemas.openxmlformats.org/officeDocument/2006/relationships/image" Target="../media/image4351.png"/><Relationship Id="rId983" Type="http://schemas.openxmlformats.org/officeDocument/2006/relationships/customXml" Target="../ink/ink4805.xml"/><Relationship Id="rId331" Type="http://schemas.openxmlformats.org/officeDocument/2006/relationships/customXml" Target="../ink/ink4478.xml"/><Relationship Id="rId429" Type="http://schemas.openxmlformats.org/officeDocument/2006/relationships/customXml" Target="../ink/ink4527.xml"/><Relationship Id="rId636" Type="http://schemas.openxmlformats.org/officeDocument/2006/relationships/image" Target="../media/image4282.png"/><Relationship Id="rId843" Type="http://schemas.openxmlformats.org/officeDocument/2006/relationships/customXml" Target="../ink/ink4734.xml"/><Relationship Id="rId275" Type="http://schemas.openxmlformats.org/officeDocument/2006/relationships/customXml" Target="../ink/ink4450.xml"/><Relationship Id="rId482" Type="http://schemas.openxmlformats.org/officeDocument/2006/relationships/image" Target="../media/image4207.png"/><Relationship Id="rId703" Type="http://schemas.openxmlformats.org/officeDocument/2006/relationships/customXml" Target="../ink/ink4664.xml"/><Relationship Id="rId910" Type="http://schemas.openxmlformats.org/officeDocument/2006/relationships/customXml" Target="../ink/ink4768.xml"/><Relationship Id="rId135" Type="http://schemas.openxmlformats.org/officeDocument/2006/relationships/image" Target="../media/image4034.png"/><Relationship Id="rId342" Type="http://schemas.openxmlformats.org/officeDocument/2006/relationships/image" Target="../media/image4137.png"/><Relationship Id="rId787" Type="http://schemas.openxmlformats.org/officeDocument/2006/relationships/customXml" Target="../ink/ink4706.xml"/><Relationship Id="rId994" Type="http://schemas.openxmlformats.org/officeDocument/2006/relationships/image" Target="../media/image4455.png"/><Relationship Id="rId202" Type="http://schemas.openxmlformats.org/officeDocument/2006/relationships/customXml" Target="../ink/ink4414.xml"/><Relationship Id="rId647" Type="http://schemas.openxmlformats.org/officeDocument/2006/relationships/customXml" Target="../ink/ink4636.xml"/><Relationship Id="rId854" Type="http://schemas.openxmlformats.org/officeDocument/2006/relationships/image" Target="../media/image4388.png"/><Relationship Id="rId286" Type="http://schemas.openxmlformats.org/officeDocument/2006/relationships/image" Target="../media/image4109.png"/><Relationship Id="rId493" Type="http://schemas.openxmlformats.org/officeDocument/2006/relationships/customXml" Target="../ink/ink4559.xml"/><Relationship Id="rId507" Type="http://schemas.openxmlformats.org/officeDocument/2006/relationships/customXml" Target="../ink/ink4566.xml"/><Relationship Id="rId714" Type="http://schemas.openxmlformats.org/officeDocument/2006/relationships/image" Target="../media/image4320.png"/><Relationship Id="rId921" Type="http://schemas.openxmlformats.org/officeDocument/2006/relationships/image" Target="../media/image4419.png"/><Relationship Id="rId50" Type="http://schemas.openxmlformats.org/officeDocument/2006/relationships/customXml" Target="../ink/ink4338.xml"/><Relationship Id="rId146" Type="http://schemas.openxmlformats.org/officeDocument/2006/relationships/customXml" Target="../ink/ink4386.xml"/><Relationship Id="rId353" Type="http://schemas.openxmlformats.org/officeDocument/2006/relationships/customXml" Target="../ink/ink4489.xml"/><Relationship Id="rId560" Type="http://schemas.openxmlformats.org/officeDocument/2006/relationships/image" Target="../media/image4245.png"/><Relationship Id="rId798" Type="http://schemas.openxmlformats.org/officeDocument/2006/relationships/image" Target="../media/image4361.png"/><Relationship Id="rId213" Type="http://schemas.openxmlformats.org/officeDocument/2006/relationships/image" Target="../media/image4073.png"/><Relationship Id="rId420" Type="http://schemas.openxmlformats.org/officeDocument/2006/relationships/image" Target="../media/image4176.png"/><Relationship Id="rId658" Type="http://schemas.openxmlformats.org/officeDocument/2006/relationships/image" Target="../media/image4293.png"/><Relationship Id="rId865" Type="http://schemas.openxmlformats.org/officeDocument/2006/relationships/image" Target="../media/image4393.png"/><Relationship Id="rId1050" Type="http://schemas.openxmlformats.org/officeDocument/2006/relationships/image" Target="../media/image4483.png"/><Relationship Id="rId297" Type="http://schemas.openxmlformats.org/officeDocument/2006/relationships/customXml" Target="../ink/ink4461.xml"/><Relationship Id="rId518" Type="http://schemas.openxmlformats.org/officeDocument/2006/relationships/image" Target="../media/image4225.png"/><Relationship Id="rId725" Type="http://schemas.openxmlformats.org/officeDocument/2006/relationships/customXml" Target="../ink/ink4675.xml"/><Relationship Id="rId932" Type="http://schemas.openxmlformats.org/officeDocument/2006/relationships/customXml" Target="../ink/ink4779.xml"/><Relationship Id="rId157" Type="http://schemas.openxmlformats.org/officeDocument/2006/relationships/image" Target="../media/image4045.png"/><Relationship Id="rId364" Type="http://schemas.openxmlformats.org/officeDocument/2006/relationships/image" Target="../media/image4148.png"/><Relationship Id="rId1008" Type="http://schemas.openxmlformats.org/officeDocument/2006/relationships/image" Target="../media/image4462.png"/><Relationship Id="rId61" Type="http://schemas.openxmlformats.org/officeDocument/2006/relationships/image" Target="../media/image3997.png"/><Relationship Id="rId571" Type="http://schemas.openxmlformats.org/officeDocument/2006/relationships/customXml" Target="../ink/ink4598.xml"/><Relationship Id="rId669" Type="http://schemas.openxmlformats.org/officeDocument/2006/relationships/customXml" Target="../ink/ink4647.xml"/><Relationship Id="rId876" Type="http://schemas.openxmlformats.org/officeDocument/2006/relationships/customXml" Target="../ink/ink4751.xml"/><Relationship Id="rId19" Type="http://schemas.openxmlformats.org/officeDocument/2006/relationships/image" Target="../media/image3976.png"/><Relationship Id="rId224" Type="http://schemas.openxmlformats.org/officeDocument/2006/relationships/customXml" Target="../ink/ink4425.xml"/><Relationship Id="rId431" Type="http://schemas.openxmlformats.org/officeDocument/2006/relationships/customXml" Target="../ink/ink4528.xml"/><Relationship Id="rId529" Type="http://schemas.openxmlformats.org/officeDocument/2006/relationships/customXml" Target="../ink/ink4577.xml"/><Relationship Id="rId736" Type="http://schemas.openxmlformats.org/officeDocument/2006/relationships/image" Target="../media/image4331.png"/><Relationship Id="rId168" Type="http://schemas.openxmlformats.org/officeDocument/2006/relationships/customXml" Target="../ink/ink4397.xml"/><Relationship Id="rId943" Type="http://schemas.openxmlformats.org/officeDocument/2006/relationships/image" Target="../media/image4430.png"/><Relationship Id="rId1019" Type="http://schemas.openxmlformats.org/officeDocument/2006/relationships/customXml" Target="../ink/ink4823.xml"/><Relationship Id="rId72" Type="http://schemas.openxmlformats.org/officeDocument/2006/relationships/customXml" Target="../ink/ink4349.xml"/><Relationship Id="rId375" Type="http://schemas.openxmlformats.org/officeDocument/2006/relationships/customXml" Target="../ink/ink4500.xml"/><Relationship Id="rId582" Type="http://schemas.openxmlformats.org/officeDocument/2006/relationships/image" Target="../media/image4256.png"/><Relationship Id="rId803" Type="http://schemas.openxmlformats.org/officeDocument/2006/relationships/customXml" Target="../ink/ink4714.xml"/><Relationship Id="rId3" Type="http://schemas.openxmlformats.org/officeDocument/2006/relationships/image" Target="../media/image3968.png"/><Relationship Id="rId235" Type="http://schemas.openxmlformats.org/officeDocument/2006/relationships/image" Target="../media/image4084.png"/><Relationship Id="rId442" Type="http://schemas.openxmlformats.org/officeDocument/2006/relationships/image" Target="../media/image4187.png"/><Relationship Id="rId887" Type="http://schemas.openxmlformats.org/officeDocument/2006/relationships/image" Target="../media/image4403.png"/><Relationship Id="rId302" Type="http://schemas.openxmlformats.org/officeDocument/2006/relationships/image" Target="../media/image4117.png"/><Relationship Id="rId747" Type="http://schemas.openxmlformats.org/officeDocument/2006/relationships/customXml" Target="../ink/ink4686.xml"/><Relationship Id="rId954" Type="http://schemas.openxmlformats.org/officeDocument/2006/relationships/customXml" Target="../ink/ink4790.xml"/><Relationship Id="rId83" Type="http://schemas.openxmlformats.org/officeDocument/2006/relationships/image" Target="../media/image4008.png"/><Relationship Id="rId179" Type="http://schemas.openxmlformats.org/officeDocument/2006/relationships/image" Target="../media/image4056.png"/><Relationship Id="rId386" Type="http://schemas.openxmlformats.org/officeDocument/2006/relationships/image" Target="../media/image4159.png"/><Relationship Id="rId593" Type="http://schemas.openxmlformats.org/officeDocument/2006/relationships/customXml" Target="../ink/ink4609.xml"/><Relationship Id="rId607" Type="http://schemas.openxmlformats.org/officeDocument/2006/relationships/customXml" Target="../ink/ink4616.xml"/><Relationship Id="rId814" Type="http://schemas.openxmlformats.org/officeDocument/2006/relationships/image" Target="../media/image4369.png"/><Relationship Id="rId246" Type="http://schemas.openxmlformats.org/officeDocument/2006/relationships/customXml" Target="../ink/ink4436.xml"/><Relationship Id="rId453" Type="http://schemas.openxmlformats.org/officeDocument/2006/relationships/customXml" Target="../ink/ink4539.xml"/><Relationship Id="rId660" Type="http://schemas.openxmlformats.org/officeDocument/2006/relationships/image" Target="../media/image4294.png"/><Relationship Id="rId898" Type="http://schemas.openxmlformats.org/officeDocument/2006/relationships/customXml" Target="../ink/ink4762.xml"/><Relationship Id="rId106" Type="http://schemas.openxmlformats.org/officeDocument/2006/relationships/customXml" Target="../ink/ink4366.xml"/><Relationship Id="rId313" Type="http://schemas.openxmlformats.org/officeDocument/2006/relationships/customXml" Target="../ink/ink4469.xml"/><Relationship Id="rId758" Type="http://schemas.openxmlformats.org/officeDocument/2006/relationships/image" Target="../media/image4342.png"/><Relationship Id="rId965" Type="http://schemas.openxmlformats.org/officeDocument/2006/relationships/image" Target="../media/image4441.png"/><Relationship Id="rId10" Type="http://schemas.openxmlformats.org/officeDocument/2006/relationships/customXml" Target="../ink/ink4318.xml"/><Relationship Id="rId94" Type="http://schemas.openxmlformats.org/officeDocument/2006/relationships/customXml" Target="../ink/ink4360.xml"/><Relationship Id="rId397" Type="http://schemas.openxmlformats.org/officeDocument/2006/relationships/customXml" Target="../ink/ink4511.xml"/><Relationship Id="rId520" Type="http://schemas.openxmlformats.org/officeDocument/2006/relationships/image" Target="../media/image4226.png"/><Relationship Id="rId618" Type="http://schemas.openxmlformats.org/officeDocument/2006/relationships/image" Target="../media/image4273.png"/><Relationship Id="rId825" Type="http://schemas.openxmlformats.org/officeDocument/2006/relationships/customXml" Target="../ink/ink4725.xml"/><Relationship Id="rId257" Type="http://schemas.openxmlformats.org/officeDocument/2006/relationships/image" Target="../media/image4094.png"/><Relationship Id="rId464" Type="http://schemas.openxmlformats.org/officeDocument/2006/relationships/image" Target="../media/image4198.png"/><Relationship Id="rId1010" Type="http://schemas.openxmlformats.org/officeDocument/2006/relationships/image" Target="../media/image4463.png"/><Relationship Id="rId117" Type="http://schemas.openxmlformats.org/officeDocument/2006/relationships/image" Target="../media/image4025.png"/><Relationship Id="rId671" Type="http://schemas.openxmlformats.org/officeDocument/2006/relationships/customXml" Target="../ink/ink4648.xml"/><Relationship Id="rId769" Type="http://schemas.openxmlformats.org/officeDocument/2006/relationships/customXml" Target="../ink/ink4697.xml"/><Relationship Id="rId976" Type="http://schemas.openxmlformats.org/officeDocument/2006/relationships/image" Target="../media/image4446.png"/><Relationship Id="rId324" Type="http://schemas.openxmlformats.org/officeDocument/2006/relationships/image" Target="../media/image4128.png"/><Relationship Id="rId531" Type="http://schemas.openxmlformats.org/officeDocument/2006/relationships/customXml" Target="../ink/ink4578.xml"/><Relationship Id="rId629" Type="http://schemas.openxmlformats.org/officeDocument/2006/relationships/customXml" Target="../ink/ink4627.xml"/><Relationship Id="rId836" Type="http://schemas.openxmlformats.org/officeDocument/2006/relationships/image" Target="../media/image4379.png"/><Relationship Id="rId1021" Type="http://schemas.openxmlformats.org/officeDocument/2006/relationships/customXml" Target="../ink/ink4824.xml"/><Relationship Id="rId903" Type="http://schemas.openxmlformats.org/officeDocument/2006/relationships/image" Target="../media/image4410.png"/><Relationship Id="rId32" Type="http://schemas.openxmlformats.org/officeDocument/2006/relationships/customXml" Target="../ink/ink4329.xml"/><Relationship Id="rId181" Type="http://schemas.openxmlformats.org/officeDocument/2006/relationships/image" Target="../media/image4057.png"/><Relationship Id="rId279" Type="http://schemas.openxmlformats.org/officeDocument/2006/relationships/customXml" Target="../ink/ink4452.xml"/><Relationship Id="rId486" Type="http://schemas.openxmlformats.org/officeDocument/2006/relationships/image" Target="../media/image4209.png"/><Relationship Id="rId693" Type="http://schemas.openxmlformats.org/officeDocument/2006/relationships/customXml" Target="../ink/ink46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671" Type="http://schemas.openxmlformats.org/officeDocument/2006/relationships/customXml" Target="../ink/ink336.xml"/><Relationship Id="rId769" Type="http://schemas.openxmlformats.org/officeDocument/2006/relationships/customXml" Target="../ink/ink385.xml"/><Relationship Id="rId21" Type="http://schemas.openxmlformats.org/officeDocument/2006/relationships/image" Target="../media/image11.png"/><Relationship Id="rId324" Type="http://schemas.openxmlformats.org/officeDocument/2006/relationships/image" Target="../media/image162.png"/><Relationship Id="rId531" Type="http://schemas.openxmlformats.org/officeDocument/2006/relationships/customXml" Target="../ink/ink266.xml"/><Relationship Id="rId629" Type="http://schemas.openxmlformats.org/officeDocument/2006/relationships/customXml" Target="../ink/ink315.xml"/><Relationship Id="rId170" Type="http://schemas.openxmlformats.org/officeDocument/2006/relationships/customXml" Target="../ink/ink85.xml"/><Relationship Id="rId836" Type="http://schemas.openxmlformats.org/officeDocument/2006/relationships/image" Target="../media/image418.png"/><Relationship Id="rId268" Type="http://schemas.openxmlformats.org/officeDocument/2006/relationships/image" Target="../media/image134.png"/><Relationship Id="rId475" Type="http://schemas.openxmlformats.org/officeDocument/2006/relationships/customXml" Target="../ink/ink238.xml"/><Relationship Id="rId682" Type="http://schemas.openxmlformats.org/officeDocument/2006/relationships/image" Target="../media/image341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customXml" Target="../ink/ink168.xml"/><Relationship Id="rId542" Type="http://schemas.openxmlformats.org/officeDocument/2006/relationships/image" Target="../media/image271.png"/><Relationship Id="rId181" Type="http://schemas.openxmlformats.org/officeDocument/2006/relationships/customXml" Target="../ink/ink91.xml"/><Relationship Id="rId402" Type="http://schemas.openxmlformats.org/officeDocument/2006/relationships/image" Target="../media/image201.png"/><Relationship Id="rId847" Type="http://schemas.openxmlformats.org/officeDocument/2006/relationships/customXml" Target="../ink/ink424.xml"/><Relationship Id="rId279" Type="http://schemas.openxmlformats.org/officeDocument/2006/relationships/customXml" Target="../ink/ink140.xml"/><Relationship Id="rId486" Type="http://schemas.openxmlformats.org/officeDocument/2006/relationships/image" Target="../media/image243.png"/><Relationship Id="rId693" Type="http://schemas.openxmlformats.org/officeDocument/2006/relationships/customXml" Target="../ink/ink347.xml"/><Relationship Id="rId707" Type="http://schemas.openxmlformats.org/officeDocument/2006/relationships/customXml" Target="../ink/ink354.xml"/><Relationship Id="rId43" Type="http://schemas.openxmlformats.org/officeDocument/2006/relationships/image" Target="../media/image22.png"/><Relationship Id="rId139" Type="http://schemas.openxmlformats.org/officeDocument/2006/relationships/image" Target="../media/image70.png"/><Relationship Id="rId346" Type="http://schemas.openxmlformats.org/officeDocument/2006/relationships/image" Target="../media/image173.png"/><Relationship Id="rId553" Type="http://schemas.openxmlformats.org/officeDocument/2006/relationships/customXml" Target="../ink/ink277.xml"/><Relationship Id="rId760" Type="http://schemas.openxmlformats.org/officeDocument/2006/relationships/image" Target="../media/image380.png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413" Type="http://schemas.openxmlformats.org/officeDocument/2006/relationships/customXml" Target="../ink/ink207.xml"/><Relationship Id="rId858" Type="http://schemas.openxmlformats.org/officeDocument/2006/relationships/image" Target="../media/image429.png"/><Relationship Id="rId497" Type="http://schemas.openxmlformats.org/officeDocument/2006/relationships/customXml" Target="../ink/ink249.xml"/><Relationship Id="rId620" Type="http://schemas.openxmlformats.org/officeDocument/2006/relationships/image" Target="../media/image310.png"/><Relationship Id="rId718" Type="http://schemas.openxmlformats.org/officeDocument/2006/relationships/image" Target="../media/image359.png"/><Relationship Id="rId357" Type="http://schemas.openxmlformats.org/officeDocument/2006/relationships/customXml" Target="../ink/ink179.xml"/><Relationship Id="rId54" Type="http://schemas.openxmlformats.org/officeDocument/2006/relationships/customXml" Target="../ink/ink27.xml"/><Relationship Id="rId217" Type="http://schemas.openxmlformats.org/officeDocument/2006/relationships/customXml" Target="../ink/ink109.xml"/><Relationship Id="rId564" Type="http://schemas.openxmlformats.org/officeDocument/2006/relationships/image" Target="../media/image282.png"/><Relationship Id="rId771" Type="http://schemas.openxmlformats.org/officeDocument/2006/relationships/customXml" Target="../ink/ink386.xml"/><Relationship Id="rId869" Type="http://schemas.openxmlformats.org/officeDocument/2006/relationships/customXml" Target="../ink/ink435.xml"/><Relationship Id="rId424" Type="http://schemas.openxmlformats.org/officeDocument/2006/relationships/image" Target="../media/image212.png"/><Relationship Id="rId631" Type="http://schemas.openxmlformats.org/officeDocument/2006/relationships/customXml" Target="../ink/ink316.xml"/><Relationship Id="rId729" Type="http://schemas.openxmlformats.org/officeDocument/2006/relationships/customXml" Target="../ink/ink365.xml"/><Relationship Id="rId270" Type="http://schemas.openxmlformats.org/officeDocument/2006/relationships/image" Target="../media/image135.png"/><Relationship Id="rId65" Type="http://schemas.openxmlformats.org/officeDocument/2006/relationships/image" Target="../media/image33.png"/><Relationship Id="rId130" Type="http://schemas.openxmlformats.org/officeDocument/2006/relationships/customXml" Target="../ink/ink65.xml"/><Relationship Id="rId368" Type="http://schemas.openxmlformats.org/officeDocument/2006/relationships/image" Target="../media/image184.png"/><Relationship Id="rId575" Type="http://schemas.openxmlformats.org/officeDocument/2006/relationships/customXml" Target="../ink/ink288.xml"/><Relationship Id="rId782" Type="http://schemas.openxmlformats.org/officeDocument/2006/relationships/image" Target="../media/image391.png"/><Relationship Id="rId228" Type="http://schemas.openxmlformats.org/officeDocument/2006/relationships/image" Target="../media/image114.png"/><Relationship Id="rId435" Type="http://schemas.openxmlformats.org/officeDocument/2006/relationships/customXml" Target="../ink/ink218.xml"/><Relationship Id="rId642" Type="http://schemas.openxmlformats.org/officeDocument/2006/relationships/image" Target="../media/image321.png"/><Relationship Id="rId281" Type="http://schemas.openxmlformats.org/officeDocument/2006/relationships/customXml" Target="../ink/ink141.xml"/><Relationship Id="rId502" Type="http://schemas.openxmlformats.org/officeDocument/2006/relationships/image" Target="../media/image251.png"/><Relationship Id="rId76" Type="http://schemas.openxmlformats.org/officeDocument/2006/relationships/customXml" Target="../ink/ink38.xml"/><Relationship Id="rId141" Type="http://schemas.openxmlformats.org/officeDocument/2006/relationships/image" Target="../media/image71.png"/><Relationship Id="rId379" Type="http://schemas.openxmlformats.org/officeDocument/2006/relationships/customXml" Target="../ink/ink190.xml"/><Relationship Id="rId586" Type="http://schemas.openxmlformats.org/officeDocument/2006/relationships/image" Target="../media/image293.png"/><Relationship Id="rId793" Type="http://schemas.openxmlformats.org/officeDocument/2006/relationships/customXml" Target="../ink/ink397.xml"/><Relationship Id="rId807" Type="http://schemas.openxmlformats.org/officeDocument/2006/relationships/customXml" Target="../ink/ink404.xml"/><Relationship Id="rId7" Type="http://schemas.openxmlformats.org/officeDocument/2006/relationships/image" Target="../media/image4.png"/><Relationship Id="rId239" Type="http://schemas.openxmlformats.org/officeDocument/2006/relationships/customXml" Target="../ink/ink120.xml"/><Relationship Id="rId446" Type="http://schemas.openxmlformats.org/officeDocument/2006/relationships/image" Target="../media/image223.png"/><Relationship Id="rId653" Type="http://schemas.openxmlformats.org/officeDocument/2006/relationships/customXml" Target="../ink/ink327.xml"/><Relationship Id="rId292" Type="http://schemas.openxmlformats.org/officeDocument/2006/relationships/image" Target="../media/image146.png"/><Relationship Id="rId306" Type="http://schemas.openxmlformats.org/officeDocument/2006/relationships/image" Target="../media/image153.png"/><Relationship Id="rId860" Type="http://schemas.openxmlformats.org/officeDocument/2006/relationships/image" Target="../media/image430.png"/><Relationship Id="rId87" Type="http://schemas.openxmlformats.org/officeDocument/2006/relationships/image" Target="../media/image44.png"/><Relationship Id="rId513" Type="http://schemas.openxmlformats.org/officeDocument/2006/relationships/customXml" Target="../ink/ink257.xml"/><Relationship Id="rId597" Type="http://schemas.openxmlformats.org/officeDocument/2006/relationships/customXml" Target="../ink/ink299.xml"/><Relationship Id="rId720" Type="http://schemas.openxmlformats.org/officeDocument/2006/relationships/image" Target="../media/image360.png"/><Relationship Id="rId818" Type="http://schemas.openxmlformats.org/officeDocument/2006/relationships/image" Target="../media/image409.png"/><Relationship Id="rId152" Type="http://schemas.openxmlformats.org/officeDocument/2006/relationships/customXml" Target="../ink/ink76.xml"/><Relationship Id="rId457" Type="http://schemas.openxmlformats.org/officeDocument/2006/relationships/customXml" Target="../ink/ink229.xml"/><Relationship Id="rId664" Type="http://schemas.openxmlformats.org/officeDocument/2006/relationships/image" Target="../media/image332.png"/><Relationship Id="rId871" Type="http://schemas.openxmlformats.org/officeDocument/2006/relationships/customXml" Target="../ink/ink436.xml"/><Relationship Id="rId14" Type="http://schemas.openxmlformats.org/officeDocument/2006/relationships/customXml" Target="../ink/ink7.xml"/><Relationship Id="rId317" Type="http://schemas.openxmlformats.org/officeDocument/2006/relationships/customXml" Target="../ink/ink159.xml"/><Relationship Id="rId524" Type="http://schemas.openxmlformats.org/officeDocument/2006/relationships/image" Target="../media/image262.png"/><Relationship Id="rId731" Type="http://schemas.openxmlformats.org/officeDocument/2006/relationships/customXml" Target="../ink/ink366.xml"/><Relationship Id="rId98" Type="http://schemas.openxmlformats.org/officeDocument/2006/relationships/customXml" Target="../ink/ink49.xml"/><Relationship Id="rId163" Type="http://schemas.openxmlformats.org/officeDocument/2006/relationships/image" Target="../media/image82.png"/><Relationship Id="rId370" Type="http://schemas.openxmlformats.org/officeDocument/2006/relationships/image" Target="../media/image185.png"/><Relationship Id="rId829" Type="http://schemas.openxmlformats.org/officeDocument/2006/relationships/customXml" Target="../ink/ink415.xml"/><Relationship Id="rId230" Type="http://schemas.openxmlformats.org/officeDocument/2006/relationships/image" Target="../media/image115.png"/><Relationship Id="rId468" Type="http://schemas.openxmlformats.org/officeDocument/2006/relationships/image" Target="../media/image234.png"/><Relationship Id="rId675" Type="http://schemas.openxmlformats.org/officeDocument/2006/relationships/customXml" Target="../ink/ink338.xml"/><Relationship Id="rId882" Type="http://schemas.openxmlformats.org/officeDocument/2006/relationships/image" Target="../media/image441.png"/><Relationship Id="rId25" Type="http://schemas.openxmlformats.org/officeDocument/2006/relationships/image" Target="../media/image13.png"/><Relationship Id="rId328" Type="http://schemas.openxmlformats.org/officeDocument/2006/relationships/image" Target="../media/image164.png"/><Relationship Id="rId535" Type="http://schemas.openxmlformats.org/officeDocument/2006/relationships/customXml" Target="../ink/ink268.xml"/><Relationship Id="rId742" Type="http://schemas.openxmlformats.org/officeDocument/2006/relationships/image" Target="../media/image371.png"/><Relationship Id="rId174" Type="http://schemas.openxmlformats.org/officeDocument/2006/relationships/customXml" Target="../ink/ink87.xml"/><Relationship Id="rId381" Type="http://schemas.openxmlformats.org/officeDocument/2006/relationships/customXml" Target="../ink/ink191.xml"/><Relationship Id="rId602" Type="http://schemas.openxmlformats.org/officeDocument/2006/relationships/image" Target="../media/image301.png"/><Relationship Id="rId241" Type="http://schemas.openxmlformats.org/officeDocument/2006/relationships/customXml" Target="../ink/ink121.xml"/><Relationship Id="rId479" Type="http://schemas.openxmlformats.org/officeDocument/2006/relationships/customXml" Target="../ink/ink240.xml"/><Relationship Id="rId686" Type="http://schemas.openxmlformats.org/officeDocument/2006/relationships/image" Target="../media/image343.png"/><Relationship Id="rId36" Type="http://schemas.openxmlformats.org/officeDocument/2006/relationships/customXml" Target="../ink/ink18.xml"/><Relationship Id="rId339" Type="http://schemas.openxmlformats.org/officeDocument/2006/relationships/customXml" Target="../ink/ink170.xml"/><Relationship Id="rId546" Type="http://schemas.openxmlformats.org/officeDocument/2006/relationships/image" Target="../media/image273.png"/><Relationship Id="rId753" Type="http://schemas.openxmlformats.org/officeDocument/2006/relationships/customXml" Target="../ink/ink377.xml"/><Relationship Id="rId101" Type="http://schemas.openxmlformats.org/officeDocument/2006/relationships/image" Target="../media/image51.png"/><Relationship Id="rId185" Type="http://schemas.openxmlformats.org/officeDocument/2006/relationships/customXml" Target="../ink/ink93.xml"/><Relationship Id="rId406" Type="http://schemas.openxmlformats.org/officeDocument/2006/relationships/image" Target="../media/image203.png"/><Relationship Id="rId392" Type="http://schemas.openxmlformats.org/officeDocument/2006/relationships/image" Target="../media/image196.png"/><Relationship Id="rId613" Type="http://schemas.openxmlformats.org/officeDocument/2006/relationships/customXml" Target="../ink/ink307.xml"/><Relationship Id="rId697" Type="http://schemas.openxmlformats.org/officeDocument/2006/relationships/customXml" Target="../ink/ink349.xml"/><Relationship Id="rId820" Type="http://schemas.openxmlformats.org/officeDocument/2006/relationships/image" Target="../media/image410.png"/><Relationship Id="rId252" Type="http://schemas.openxmlformats.org/officeDocument/2006/relationships/image" Target="../media/image126.png"/><Relationship Id="rId47" Type="http://schemas.openxmlformats.org/officeDocument/2006/relationships/image" Target="../media/image24.png"/><Relationship Id="rId112" Type="http://schemas.openxmlformats.org/officeDocument/2006/relationships/customXml" Target="../ink/ink56.xml"/><Relationship Id="rId557" Type="http://schemas.openxmlformats.org/officeDocument/2006/relationships/customXml" Target="../ink/ink279.xml"/><Relationship Id="rId764" Type="http://schemas.openxmlformats.org/officeDocument/2006/relationships/image" Target="../media/image382.png"/><Relationship Id="rId196" Type="http://schemas.openxmlformats.org/officeDocument/2006/relationships/image" Target="../media/image98.png"/><Relationship Id="rId417" Type="http://schemas.openxmlformats.org/officeDocument/2006/relationships/customXml" Target="../ink/ink209.xml"/><Relationship Id="rId624" Type="http://schemas.openxmlformats.org/officeDocument/2006/relationships/image" Target="../media/image312.png"/><Relationship Id="rId831" Type="http://schemas.openxmlformats.org/officeDocument/2006/relationships/customXml" Target="../ink/ink416.xml"/><Relationship Id="rId263" Type="http://schemas.openxmlformats.org/officeDocument/2006/relationships/customXml" Target="../ink/ink132.xml"/><Relationship Id="rId470" Type="http://schemas.openxmlformats.org/officeDocument/2006/relationships/image" Target="../media/image235.png"/><Relationship Id="rId58" Type="http://schemas.openxmlformats.org/officeDocument/2006/relationships/customXml" Target="../ink/ink29.xml"/><Relationship Id="rId123" Type="http://schemas.openxmlformats.org/officeDocument/2006/relationships/image" Target="../media/image62.png"/><Relationship Id="rId330" Type="http://schemas.openxmlformats.org/officeDocument/2006/relationships/image" Target="../media/image165.png"/><Relationship Id="rId568" Type="http://schemas.openxmlformats.org/officeDocument/2006/relationships/image" Target="../media/image284.png"/><Relationship Id="rId775" Type="http://schemas.openxmlformats.org/officeDocument/2006/relationships/customXml" Target="../ink/ink388.xml"/><Relationship Id="rId428" Type="http://schemas.openxmlformats.org/officeDocument/2006/relationships/image" Target="../media/image214.png"/><Relationship Id="rId635" Type="http://schemas.openxmlformats.org/officeDocument/2006/relationships/customXml" Target="../ink/ink318.xml"/><Relationship Id="rId842" Type="http://schemas.openxmlformats.org/officeDocument/2006/relationships/image" Target="../media/image421.png"/><Relationship Id="rId274" Type="http://schemas.openxmlformats.org/officeDocument/2006/relationships/image" Target="../media/image137.png"/><Relationship Id="rId481" Type="http://schemas.openxmlformats.org/officeDocument/2006/relationships/customXml" Target="../ink/ink241.xml"/><Relationship Id="rId702" Type="http://schemas.openxmlformats.org/officeDocument/2006/relationships/image" Target="../media/image351.png"/><Relationship Id="rId69" Type="http://schemas.openxmlformats.org/officeDocument/2006/relationships/image" Target="../media/image35.png"/><Relationship Id="rId134" Type="http://schemas.openxmlformats.org/officeDocument/2006/relationships/customXml" Target="../ink/ink67.xml"/><Relationship Id="rId579" Type="http://schemas.openxmlformats.org/officeDocument/2006/relationships/customXml" Target="../ink/ink290.xml"/><Relationship Id="rId786" Type="http://schemas.openxmlformats.org/officeDocument/2006/relationships/image" Target="../media/image393.png"/><Relationship Id="rId341" Type="http://schemas.openxmlformats.org/officeDocument/2006/relationships/customXml" Target="../ink/ink171.xml"/><Relationship Id="rId439" Type="http://schemas.openxmlformats.org/officeDocument/2006/relationships/customXml" Target="../ink/ink220.xml"/><Relationship Id="rId646" Type="http://schemas.openxmlformats.org/officeDocument/2006/relationships/image" Target="../media/image323.png"/><Relationship Id="rId201" Type="http://schemas.openxmlformats.org/officeDocument/2006/relationships/customXml" Target="../ink/ink101.xml"/><Relationship Id="rId285" Type="http://schemas.openxmlformats.org/officeDocument/2006/relationships/customXml" Target="../ink/ink143.xml"/><Relationship Id="rId506" Type="http://schemas.openxmlformats.org/officeDocument/2006/relationships/image" Target="../media/image253.png"/><Relationship Id="rId853" Type="http://schemas.openxmlformats.org/officeDocument/2006/relationships/customXml" Target="../ink/ink427.xml"/><Relationship Id="rId492" Type="http://schemas.openxmlformats.org/officeDocument/2006/relationships/image" Target="../media/image246.png"/><Relationship Id="rId713" Type="http://schemas.openxmlformats.org/officeDocument/2006/relationships/customXml" Target="../ink/ink357.xml"/><Relationship Id="rId797" Type="http://schemas.openxmlformats.org/officeDocument/2006/relationships/customXml" Target="../ink/ink399.xml"/><Relationship Id="rId145" Type="http://schemas.openxmlformats.org/officeDocument/2006/relationships/image" Target="../media/image73.png"/><Relationship Id="rId352" Type="http://schemas.openxmlformats.org/officeDocument/2006/relationships/image" Target="../media/image176.png"/><Relationship Id="rId212" Type="http://schemas.openxmlformats.org/officeDocument/2006/relationships/image" Target="../media/image106.png"/><Relationship Id="rId657" Type="http://schemas.openxmlformats.org/officeDocument/2006/relationships/customXml" Target="../ink/ink329.xml"/><Relationship Id="rId864" Type="http://schemas.openxmlformats.org/officeDocument/2006/relationships/image" Target="../media/image432.png"/><Relationship Id="rId296" Type="http://schemas.openxmlformats.org/officeDocument/2006/relationships/image" Target="../media/image148.png"/><Relationship Id="rId517" Type="http://schemas.openxmlformats.org/officeDocument/2006/relationships/customXml" Target="../ink/ink259.xml"/><Relationship Id="rId724" Type="http://schemas.openxmlformats.org/officeDocument/2006/relationships/image" Target="../media/image362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363" Type="http://schemas.openxmlformats.org/officeDocument/2006/relationships/customXml" Target="../ink/ink182.xml"/><Relationship Id="rId570" Type="http://schemas.openxmlformats.org/officeDocument/2006/relationships/image" Target="../media/image285.png"/><Relationship Id="rId223" Type="http://schemas.openxmlformats.org/officeDocument/2006/relationships/customXml" Target="../ink/ink112.xml"/><Relationship Id="rId430" Type="http://schemas.openxmlformats.org/officeDocument/2006/relationships/image" Target="../media/image215.png"/><Relationship Id="rId668" Type="http://schemas.openxmlformats.org/officeDocument/2006/relationships/image" Target="../media/image334.png"/><Relationship Id="rId875" Type="http://schemas.openxmlformats.org/officeDocument/2006/relationships/customXml" Target="../ink/ink438.xml"/><Relationship Id="rId18" Type="http://schemas.openxmlformats.org/officeDocument/2006/relationships/customXml" Target="../ink/ink9.xml"/><Relationship Id="rId528" Type="http://schemas.openxmlformats.org/officeDocument/2006/relationships/image" Target="../media/image264.png"/><Relationship Id="rId735" Type="http://schemas.openxmlformats.org/officeDocument/2006/relationships/customXml" Target="../ink/ink368.xml"/><Relationship Id="rId167" Type="http://schemas.openxmlformats.org/officeDocument/2006/relationships/image" Target="../media/image84.png"/><Relationship Id="rId374" Type="http://schemas.openxmlformats.org/officeDocument/2006/relationships/image" Target="../media/image187.png"/><Relationship Id="rId581" Type="http://schemas.openxmlformats.org/officeDocument/2006/relationships/customXml" Target="../ink/ink291.xml"/><Relationship Id="rId71" Type="http://schemas.openxmlformats.org/officeDocument/2006/relationships/image" Target="../media/image36.png"/><Relationship Id="rId234" Type="http://schemas.openxmlformats.org/officeDocument/2006/relationships/image" Target="../media/image117.png"/><Relationship Id="rId679" Type="http://schemas.openxmlformats.org/officeDocument/2006/relationships/customXml" Target="../ink/ink340.xml"/><Relationship Id="rId802" Type="http://schemas.openxmlformats.org/officeDocument/2006/relationships/image" Target="../media/image401.png"/><Relationship Id="rId886" Type="http://schemas.openxmlformats.org/officeDocument/2006/relationships/image" Target="../media/image443.png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441" Type="http://schemas.openxmlformats.org/officeDocument/2006/relationships/customXml" Target="../ink/ink221.xml"/><Relationship Id="rId539" Type="http://schemas.openxmlformats.org/officeDocument/2006/relationships/customXml" Target="../ink/ink270.xml"/><Relationship Id="rId746" Type="http://schemas.openxmlformats.org/officeDocument/2006/relationships/image" Target="../media/image373.png"/><Relationship Id="rId178" Type="http://schemas.openxmlformats.org/officeDocument/2006/relationships/image" Target="../media/image89.png"/><Relationship Id="rId301" Type="http://schemas.openxmlformats.org/officeDocument/2006/relationships/customXml" Target="../ink/ink151.xml"/><Relationship Id="rId82" Type="http://schemas.openxmlformats.org/officeDocument/2006/relationships/customXml" Target="../ink/ink41.xml"/><Relationship Id="rId385" Type="http://schemas.openxmlformats.org/officeDocument/2006/relationships/customXml" Target="../ink/ink193.xml"/><Relationship Id="rId592" Type="http://schemas.openxmlformats.org/officeDocument/2006/relationships/image" Target="../media/image296.png"/><Relationship Id="rId606" Type="http://schemas.openxmlformats.org/officeDocument/2006/relationships/image" Target="../media/image303.png"/><Relationship Id="rId813" Type="http://schemas.openxmlformats.org/officeDocument/2006/relationships/customXml" Target="../ink/ink407.xml"/><Relationship Id="rId245" Type="http://schemas.openxmlformats.org/officeDocument/2006/relationships/customXml" Target="../ink/ink123.xml"/><Relationship Id="rId452" Type="http://schemas.openxmlformats.org/officeDocument/2006/relationships/image" Target="../media/image226.png"/><Relationship Id="rId105" Type="http://schemas.openxmlformats.org/officeDocument/2006/relationships/image" Target="../media/image53.png"/><Relationship Id="rId312" Type="http://schemas.openxmlformats.org/officeDocument/2006/relationships/image" Target="../media/image156.png"/><Relationship Id="rId757" Type="http://schemas.openxmlformats.org/officeDocument/2006/relationships/customXml" Target="../ink/ink379.xml"/><Relationship Id="rId93" Type="http://schemas.openxmlformats.org/officeDocument/2006/relationships/image" Target="../media/image47.png"/><Relationship Id="rId189" Type="http://schemas.openxmlformats.org/officeDocument/2006/relationships/customXml" Target="../ink/ink95.xml"/><Relationship Id="rId396" Type="http://schemas.openxmlformats.org/officeDocument/2006/relationships/image" Target="../media/image198.png"/><Relationship Id="rId617" Type="http://schemas.openxmlformats.org/officeDocument/2006/relationships/customXml" Target="../ink/ink309.xml"/><Relationship Id="rId824" Type="http://schemas.openxmlformats.org/officeDocument/2006/relationships/image" Target="../media/image412.png"/><Relationship Id="rId256" Type="http://schemas.openxmlformats.org/officeDocument/2006/relationships/image" Target="../media/image128.png"/><Relationship Id="rId463" Type="http://schemas.openxmlformats.org/officeDocument/2006/relationships/customXml" Target="../ink/ink232.xml"/><Relationship Id="rId670" Type="http://schemas.openxmlformats.org/officeDocument/2006/relationships/image" Target="../media/image335.png"/><Relationship Id="rId116" Type="http://schemas.openxmlformats.org/officeDocument/2006/relationships/customXml" Target="../ink/ink58.xml"/><Relationship Id="rId323" Type="http://schemas.openxmlformats.org/officeDocument/2006/relationships/customXml" Target="../ink/ink162.xml"/><Relationship Id="rId530" Type="http://schemas.openxmlformats.org/officeDocument/2006/relationships/image" Target="../media/image265.png"/><Relationship Id="rId768" Type="http://schemas.openxmlformats.org/officeDocument/2006/relationships/image" Target="../media/image384.png"/><Relationship Id="rId20" Type="http://schemas.openxmlformats.org/officeDocument/2006/relationships/customXml" Target="../ink/ink10.xml"/><Relationship Id="rId628" Type="http://schemas.openxmlformats.org/officeDocument/2006/relationships/image" Target="../media/image314.png"/><Relationship Id="rId835" Type="http://schemas.openxmlformats.org/officeDocument/2006/relationships/customXml" Target="../ink/ink418.xml"/><Relationship Id="rId267" Type="http://schemas.openxmlformats.org/officeDocument/2006/relationships/customXml" Target="../ink/ink134.xml"/><Relationship Id="rId474" Type="http://schemas.openxmlformats.org/officeDocument/2006/relationships/image" Target="../media/image237.png"/><Relationship Id="rId127" Type="http://schemas.openxmlformats.org/officeDocument/2006/relationships/image" Target="../media/image64.png"/><Relationship Id="rId681" Type="http://schemas.openxmlformats.org/officeDocument/2006/relationships/customXml" Target="../ink/ink341.xml"/><Relationship Id="rId779" Type="http://schemas.openxmlformats.org/officeDocument/2006/relationships/customXml" Target="../ink/ink390.xml"/><Relationship Id="rId31" Type="http://schemas.openxmlformats.org/officeDocument/2006/relationships/image" Target="../media/image16.png"/><Relationship Id="rId334" Type="http://schemas.openxmlformats.org/officeDocument/2006/relationships/image" Target="../media/image167.png"/><Relationship Id="rId541" Type="http://schemas.openxmlformats.org/officeDocument/2006/relationships/customXml" Target="../ink/ink271.xml"/><Relationship Id="rId639" Type="http://schemas.openxmlformats.org/officeDocument/2006/relationships/customXml" Target="../ink/ink320.xml"/><Relationship Id="rId180" Type="http://schemas.openxmlformats.org/officeDocument/2006/relationships/image" Target="../media/image90.png"/><Relationship Id="rId278" Type="http://schemas.openxmlformats.org/officeDocument/2006/relationships/image" Target="../media/image139.png"/><Relationship Id="rId401" Type="http://schemas.openxmlformats.org/officeDocument/2006/relationships/customXml" Target="../ink/ink201.xml"/><Relationship Id="rId846" Type="http://schemas.openxmlformats.org/officeDocument/2006/relationships/image" Target="../media/image423.png"/><Relationship Id="rId485" Type="http://schemas.openxmlformats.org/officeDocument/2006/relationships/customXml" Target="../ink/ink243.xml"/><Relationship Id="rId692" Type="http://schemas.openxmlformats.org/officeDocument/2006/relationships/image" Target="../media/image346.png"/><Relationship Id="rId706" Type="http://schemas.openxmlformats.org/officeDocument/2006/relationships/image" Target="../media/image353.png"/><Relationship Id="rId42" Type="http://schemas.openxmlformats.org/officeDocument/2006/relationships/customXml" Target="../ink/ink21.xml"/><Relationship Id="rId138" Type="http://schemas.openxmlformats.org/officeDocument/2006/relationships/customXml" Target="../ink/ink69.xml"/><Relationship Id="rId345" Type="http://schemas.openxmlformats.org/officeDocument/2006/relationships/customXml" Target="../ink/ink173.xml"/><Relationship Id="rId552" Type="http://schemas.openxmlformats.org/officeDocument/2006/relationships/image" Target="../media/image276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412" Type="http://schemas.openxmlformats.org/officeDocument/2006/relationships/image" Target="../media/image206.png"/><Relationship Id="rId857" Type="http://schemas.openxmlformats.org/officeDocument/2006/relationships/customXml" Target="../ink/ink429.xml"/><Relationship Id="rId289" Type="http://schemas.openxmlformats.org/officeDocument/2006/relationships/customXml" Target="../ink/ink145.xml"/><Relationship Id="rId496" Type="http://schemas.openxmlformats.org/officeDocument/2006/relationships/image" Target="../media/image248.png"/><Relationship Id="rId717" Type="http://schemas.openxmlformats.org/officeDocument/2006/relationships/customXml" Target="../ink/ink359.xml"/><Relationship Id="rId53" Type="http://schemas.openxmlformats.org/officeDocument/2006/relationships/image" Target="../media/image27.png"/><Relationship Id="rId149" Type="http://schemas.openxmlformats.org/officeDocument/2006/relationships/image" Target="../media/image75.png"/><Relationship Id="rId356" Type="http://schemas.openxmlformats.org/officeDocument/2006/relationships/image" Target="../media/image178.png"/><Relationship Id="rId563" Type="http://schemas.openxmlformats.org/officeDocument/2006/relationships/customXml" Target="../ink/ink282.xml"/><Relationship Id="rId770" Type="http://schemas.openxmlformats.org/officeDocument/2006/relationships/image" Target="../media/image385.png"/><Relationship Id="rId216" Type="http://schemas.openxmlformats.org/officeDocument/2006/relationships/image" Target="../media/image108.png"/><Relationship Id="rId423" Type="http://schemas.openxmlformats.org/officeDocument/2006/relationships/customXml" Target="../ink/ink212.xml"/><Relationship Id="rId868" Type="http://schemas.openxmlformats.org/officeDocument/2006/relationships/image" Target="../media/image434.png"/><Relationship Id="rId630" Type="http://schemas.openxmlformats.org/officeDocument/2006/relationships/image" Target="../media/image315.png"/><Relationship Id="rId728" Type="http://schemas.openxmlformats.org/officeDocument/2006/relationships/image" Target="../media/image364.png"/><Relationship Id="rId64" Type="http://schemas.openxmlformats.org/officeDocument/2006/relationships/customXml" Target="../ink/ink32.xml"/><Relationship Id="rId367" Type="http://schemas.openxmlformats.org/officeDocument/2006/relationships/customXml" Target="../ink/ink184.xml"/><Relationship Id="rId574" Type="http://schemas.openxmlformats.org/officeDocument/2006/relationships/image" Target="../media/image287.png"/><Relationship Id="rId227" Type="http://schemas.openxmlformats.org/officeDocument/2006/relationships/customXml" Target="../ink/ink114.xml"/><Relationship Id="rId781" Type="http://schemas.openxmlformats.org/officeDocument/2006/relationships/customXml" Target="../ink/ink391.xml"/><Relationship Id="rId879" Type="http://schemas.openxmlformats.org/officeDocument/2006/relationships/customXml" Target="../ink/ink440.xml"/><Relationship Id="rId434" Type="http://schemas.openxmlformats.org/officeDocument/2006/relationships/image" Target="../media/image217.png"/><Relationship Id="rId641" Type="http://schemas.openxmlformats.org/officeDocument/2006/relationships/customXml" Target="../ink/ink321.xml"/><Relationship Id="rId739" Type="http://schemas.openxmlformats.org/officeDocument/2006/relationships/customXml" Target="../ink/ink370.xml"/><Relationship Id="rId280" Type="http://schemas.openxmlformats.org/officeDocument/2006/relationships/image" Target="../media/image140.png"/><Relationship Id="rId501" Type="http://schemas.openxmlformats.org/officeDocument/2006/relationships/customXml" Target="../ink/ink251.xml"/><Relationship Id="rId75" Type="http://schemas.openxmlformats.org/officeDocument/2006/relationships/image" Target="../media/image38.png"/><Relationship Id="rId140" Type="http://schemas.openxmlformats.org/officeDocument/2006/relationships/customXml" Target="../ink/ink70.xml"/><Relationship Id="rId378" Type="http://schemas.openxmlformats.org/officeDocument/2006/relationships/image" Target="../media/image189.png"/><Relationship Id="rId585" Type="http://schemas.openxmlformats.org/officeDocument/2006/relationships/customXml" Target="../ink/ink293.xml"/><Relationship Id="rId792" Type="http://schemas.openxmlformats.org/officeDocument/2006/relationships/image" Target="../media/image396.png"/><Relationship Id="rId806" Type="http://schemas.openxmlformats.org/officeDocument/2006/relationships/image" Target="../media/image403.png"/><Relationship Id="rId6" Type="http://schemas.openxmlformats.org/officeDocument/2006/relationships/customXml" Target="../ink/ink3.xml"/><Relationship Id="rId238" Type="http://schemas.openxmlformats.org/officeDocument/2006/relationships/image" Target="../media/image119.png"/><Relationship Id="rId445" Type="http://schemas.openxmlformats.org/officeDocument/2006/relationships/customXml" Target="../ink/ink223.xml"/><Relationship Id="rId652" Type="http://schemas.openxmlformats.org/officeDocument/2006/relationships/image" Target="../media/image326.png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512" Type="http://schemas.openxmlformats.org/officeDocument/2006/relationships/image" Target="../media/image256.png"/><Relationship Id="rId86" Type="http://schemas.openxmlformats.org/officeDocument/2006/relationships/customXml" Target="../ink/ink43.xml"/><Relationship Id="rId151" Type="http://schemas.openxmlformats.org/officeDocument/2006/relationships/image" Target="../media/image76.png"/><Relationship Id="rId389" Type="http://schemas.openxmlformats.org/officeDocument/2006/relationships/customXml" Target="../ink/ink195.xml"/><Relationship Id="rId596" Type="http://schemas.openxmlformats.org/officeDocument/2006/relationships/image" Target="../media/image298.png"/><Relationship Id="rId817" Type="http://schemas.openxmlformats.org/officeDocument/2006/relationships/customXml" Target="../ink/ink409.xml"/><Relationship Id="rId249" Type="http://schemas.openxmlformats.org/officeDocument/2006/relationships/customXml" Target="../ink/ink125.xml"/><Relationship Id="rId456" Type="http://schemas.openxmlformats.org/officeDocument/2006/relationships/image" Target="../media/image228.png"/><Relationship Id="rId663" Type="http://schemas.openxmlformats.org/officeDocument/2006/relationships/customXml" Target="../ink/ink332.xml"/><Relationship Id="rId870" Type="http://schemas.openxmlformats.org/officeDocument/2006/relationships/image" Target="../media/image435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16" Type="http://schemas.openxmlformats.org/officeDocument/2006/relationships/image" Target="../media/image158.png"/><Relationship Id="rId523" Type="http://schemas.openxmlformats.org/officeDocument/2006/relationships/customXml" Target="../ink/ink262.xml"/><Relationship Id="rId97" Type="http://schemas.openxmlformats.org/officeDocument/2006/relationships/image" Target="../media/image49.png"/><Relationship Id="rId730" Type="http://schemas.openxmlformats.org/officeDocument/2006/relationships/image" Target="../media/image365.png"/><Relationship Id="rId828" Type="http://schemas.openxmlformats.org/officeDocument/2006/relationships/image" Target="../media/image414.png"/><Relationship Id="rId162" Type="http://schemas.openxmlformats.org/officeDocument/2006/relationships/customXml" Target="../ink/ink81.xml"/><Relationship Id="rId467" Type="http://schemas.openxmlformats.org/officeDocument/2006/relationships/customXml" Target="../ink/ink234.xml"/><Relationship Id="rId674" Type="http://schemas.openxmlformats.org/officeDocument/2006/relationships/image" Target="../media/image337.png"/><Relationship Id="rId881" Type="http://schemas.openxmlformats.org/officeDocument/2006/relationships/customXml" Target="../ink/ink441.xml"/><Relationship Id="rId24" Type="http://schemas.openxmlformats.org/officeDocument/2006/relationships/customXml" Target="../ink/ink12.xml"/><Relationship Id="rId327" Type="http://schemas.openxmlformats.org/officeDocument/2006/relationships/customXml" Target="../ink/ink164.xml"/><Relationship Id="rId534" Type="http://schemas.openxmlformats.org/officeDocument/2006/relationships/image" Target="../media/image267.png"/><Relationship Id="rId741" Type="http://schemas.openxmlformats.org/officeDocument/2006/relationships/customXml" Target="../ink/ink371.xml"/><Relationship Id="rId839" Type="http://schemas.openxmlformats.org/officeDocument/2006/relationships/customXml" Target="../ink/ink420.xml"/><Relationship Id="rId173" Type="http://schemas.openxmlformats.org/officeDocument/2006/relationships/image" Target="../media/image87.png"/><Relationship Id="rId380" Type="http://schemas.openxmlformats.org/officeDocument/2006/relationships/image" Target="../media/image190.png"/><Relationship Id="rId601" Type="http://schemas.openxmlformats.org/officeDocument/2006/relationships/customXml" Target="../ink/ink301.xml"/><Relationship Id="rId240" Type="http://schemas.openxmlformats.org/officeDocument/2006/relationships/image" Target="../media/image120.png"/><Relationship Id="rId478" Type="http://schemas.openxmlformats.org/officeDocument/2006/relationships/image" Target="../media/image239.png"/><Relationship Id="rId685" Type="http://schemas.openxmlformats.org/officeDocument/2006/relationships/customXml" Target="../ink/ink343.xml"/><Relationship Id="rId35" Type="http://schemas.openxmlformats.org/officeDocument/2006/relationships/image" Target="../media/image18.png"/><Relationship Id="rId100" Type="http://schemas.openxmlformats.org/officeDocument/2006/relationships/customXml" Target="../ink/ink50.xml"/><Relationship Id="rId338" Type="http://schemas.openxmlformats.org/officeDocument/2006/relationships/image" Target="../media/image169.png"/><Relationship Id="rId545" Type="http://schemas.openxmlformats.org/officeDocument/2006/relationships/customXml" Target="../ink/ink273.xml"/><Relationship Id="rId752" Type="http://schemas.openxmlformats.org/officeDocument/2006/relationships/image" Target="../media/image376.png"/><Relationship Id="rId184" Type="http://schemas.openxmlformats.org/officeDocument/2006/relationships/image" Target="../media/image92.png"/><Relationship Id="rId391" Type="http://schemas.openxmlformats.org/officeDocument/2006/relationships/customXml" Target="../ink/ink196.xml"/><Relationship Id="rId405" Type="http://schemas.openxmlformats.org/officeDocument/2006/relationships/customXml" Target="../ink/ink203.xml"/><Relationship Id="rId612" Type="http://schemas.openxmlformats.org/officeDocument/2006/relationships/image" Target="../media/image306.png"/><Relationship Id="rId251" Type="http://schemas.openxmlformats.org/officeDocument/2006/relationships/customXml" Target="../ink/ink126.xml"/><Relationship Id="rId489" Type="http://schemas.openxmlformats.org/officeDocument/2006/relationships/customXml" Target="../ink/ink245.xml"/><Relationship Id="rId696" Type="http://schemas.openxmlformats.org/officeDocument/2006/relationships/image" Target="../media/image348.png"/><Relationship Id="rId46" Type="http://schemas.openxmlformats.org/officeDocument/2006/relationships/customXml" Target="../ink/ink23.xml"/><Relationship Id="rId349" Type="http://schemas.openxmlformats.org/officeDocument/2006/relationships/customXml" Target="../ink/ink175.xml"/><Relationship Id="rId556" Type="http://schemas.openxmlformats.org/officeDocument/2006/relationships/image" Target="../media/image278.png"/><Relationship Id="rId763" Type="http://schemas.openxmlformats.org/officeDocument/2006/relationships/customXml" Target="../ink/ink382.xml"/><Relationship Id="rId111" Type="http://schemas.openxmlformats.org/officeDocument/2006/relationships/image" Target="../media/image56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416" Type="http://schemas.openxmlformats.org/officeDocument/2006/relationships/image" Target="../media/image208.png"/><Relationship Id="rId623" Type="http://schemas.openxmlformats.org/officeDocument/2006/relationships/customXml" Target="../ink/ink312.xml"/><Relationship Id="rId830" Type="http://schemas.openxmlformats.org/officeDocument/2006/relationships/image" Target="../media/image415.png"/><Relationship Id="rId57" Type="http://schemas.openxmlformats.org/officeDocument/2006/relationships/image" Target="../media/image29.png"/><Relationship Id="rId262" Type="http://schemas.openxmlformats.org/officeDocument/2006/relationships/image" Target="../media/image131.png"/><Relationship Id="rId567" Type="http://schemas.openxmlformats.org/officeDocument/2006/relationships/customXml" Target="../ink/ink284.xml"/><Relationship Id="rId122" Type="http://schemas.openxmlformats.org/officeDocument/2006/relationships/customXml" Target="../ink/ink61.xml"/><Relationship Id="rId774" Type="http://schemas.openxmlformats.org/officeDocument/2006/relationships/image" Target="../media/image387.png"/><Relationship Id="rId427" Type="http://schemas.openxmlformats.org/officeDocument/2006/relationships/customXml" Target="../ink/ink214.xml"/><Relationship Id="rId469" Type="http://schemas.openxmlformats.org/officeDocument/2006/relationships/customXml" Target="../ink/ink235.xml"/><Relationship Id="rId634" Type="http://schemas.openxmlformats.org/officeDocument/2006/relationships/image" Target="../media/image317.png"/><Relationship Id="rId676" Type="http://schemas.openxmlformats.org/officeDocument/2006/relationships/image" Target="../media/image338.png"/><Relationship Id="rId841" Type="http://schemas.openxmlformats.org/officeDocument/2006/relationships/customXml" Target="../ink/ink421.xml"/><Relationship Id="rId883" Type="http://schemas.openxmlformats.org/officeDocument/2006/relationships/customXml" Target="../ink/ink442.xml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73" Type="http://schemas.openxmlformats.org/officeDocument/2006/relationships/customXml" Target="../ink/ink137.xml"/><Relationship Id="rId329" Type="http://schemas.openxmlformats.org/officeDocument/2006/relationships/customXml" Target="../ink/ink165.xml"/><Relationship Id="rId480" Type="http://schemas.openxmlformats.org/officeDocument/2006/relationships/image" Target="../media/image240.png"/><Relationship Id="rId536" Type="http://schemas.openxmlformats.org/officeDocument/2006/relationships/image" Target="../media/image268.png"/><Relationship Id="rId701" Type="http://schemas.openxmlformats.org/officeDocument/2006/relationships/customXml" Target="../ink/ink351.xml"/><Relationship Id="rId68" Type="http://schemas.openxmlformats.org/officeDocument/2006/relationships/customXml" Target="../ink/ink34.xml"/><Relationship Id="rId133" Type="http://schemas.openxmlformats.org/officeDocument/2006/relationships/image" Target="../media/image67.png"/><Relationship Id="rId175" Type="http://schemas.openxmlformats.org/officeDocument/2006/relationships/image" Target="../media/image88.png"/><Relationship Id="rId340" Type="http://schemas.openxmlformats.org/officeDocument/2006/relationships/image" Target="../media/image170.png"/><Relationship Id="rId578" Type="http://schemas.openxmlformats.org/officeDocument/2006/relationships/image" Target="../media/image289.png"/><Relationship Id="rId743" Type="http://schemas.openxmlformats.org/officeDocument/2006/relationships/customXml" Target="../ink/ink372.xml"/><Relationship Id="rId785" Type="http://schemas.openxmlformats.org/officeDocument/2006/relationships/customXml" Target="../ink/ink393.xml"/><Relationship Id="rId200" Type="http://schemas.openxmlformats.org/officeDocument/2006/relationships/image" Target="../media/image100.png"/><Relationship Id="rId382" Type="http://schemas.openxmlformats.org/officeDocument/2006/relationships/image" Target="../media/image191.png"/><Relationship Id="rId438" Type="http://schemas.openxmlformats.org/officeDocument/2006/relationships/image" Target="../media/image219.png"/><Relationship Id="rId603" Type="http://schemas.openxmlformats.org/officeDocument/2006/relationships/customXml" Target="../ink/ink302.xml"/><Relationship Id="rId645" Type="http://schemas.openxmlformats.org/officeDocument/2006/relationships/customXml" Target="../ink/ink323.xml"/><Relationship Id="rId687" Type="http://schemas.openxmlformats.org/officeDocument/2006/relationships/customXml" Target="../ink/ink344.xml"/><Relationship Id="rId810" Type="http://schemas.openxmlformats.org/officeDocument/2006/relationships/image" Target="../media/image405.png"/><Relationship Id="rId852" Type="http://schemas.openxmlformats.org/officeDocument/2006/relationships/image" Target="../media/image426.png"/><Relationship Id="rId242" Type="http://schemas.openxmlformats.org/officeDocument/2006/relationships/image" Target="../media/image121.png"/><Relationship Id="rId284" Type="http://schemas.openxmlformats.org/officeDocument/2006/relationships/image" Target="../media/image142.png"/><Relationship Id="rId491" Type="http://schemas.openxmlformats.org/officeDocument/2006/relationships/customXml" Target="../ink/ink246.xml"/><Relationship Id="rId505" Type="http://schemas.openxmlformats.org/officeDocument/2006/relationships/customXml" Target="../ink/ink253.xml"/><Relationship Id="rId712" Type="http://schemas.openxmlformats.org/officeDocument/2006/relationships/image" Target="../media/image356.png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customXml" Target="../ink/ink274.xml"/><Relationship Id="rId589" Type="http://schemas.openxmlformats.org/officeDocument/2006/relationships/customXml" Target="../ink/ink295.xml"/><Relationship Id="rId754" Type="http://schemas.openxmlformats.org/officeDocument/2006/relationships/image" Target="../media/image377.png"/><Relationship Id="rId796" Type="http://schemas.openxmlformats.org/officeDocument/2006/relationships/image" Target="../media/image398.png"/><Relationship Id="rId90" Type="http://schemas.openxmlformats.org/officeDocument/2006/relationships/customXml" Target="../ink/ink45.xml"/><Relationship Id="rId186" Type="http://schemas.openxmlformats.org/officeDocument/2006/relationships/image" Target="../media/image93.png"/><Relationship Id="rId351" Type="http://schemas.openxmlformats.org/officeDocument/2006/relationships/customXml" Target="../ink/ink176.xml"/><Relationship Id="rId393" Type="http://schemas.openxmlformats.org/officeDocument/2006/relationships/customXml" Target="../ink/ink197.xml"/><Relationship Id="rId407" Type="http://schemas.openxmlformats.org/officeDocument/2006/relationships/customXml" Target="../ink/ink204.xml"/><Relationship Id="rId449" Type="http://schemas.openxmlformats.org/officeDocument/2006/relationships/customXml" Target="../ink/ink225.xml"/><Relationship Id="rId614" Type="http://schemas.openxmlformats.org/officeDocument/2006/relationships/image" Target="../media/image307.png"/><Relationship Id="rId656" Type="http://schemas.openxmlformats.org/officeDocument/2006/relationships/image" Target="../media/image328.png"/><Relationship Id="rId821" Type="http://schemas.openxmlformats.org/officeDocument/2006/relationships/customXml" Target="../ink/ink411.xml"/><Relationship Id="rId863" Type="http://schemas.openxmlformats.org/officeDocument/2006/relationships/customXml" Target="../ink/ink432.xml"/><Relationship Id="rId211" Type="http://schemas.openxmlformats.org/officeDocument/2006/relationships/customXml" Target="../ink/ink106.xml"/><Relationship Id="rId253" Type="http://schemas.openxmlformats.org/officeDocument/2006/relationships/customXml" Target="../ink/ink127.xml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460" Type="http://schemas.openxmlformats.org/officeDocument/2006/relationships/image" Target="../media/image230.png"/><Relationship Id="rId516" Type="http://schemas.openxmlformats.org/officeDocument/2006/relationships/image" Target="../media/image258.png"/><Relationship Id="rId698" Type="http://schemas.openxmlformats.org/officeDocument/2006/relationships/image" Target="../media/image349.png"/><Relationship Id="rId48" Type="http://schemas.openxmlformats.org/officeDocument/2006/relationships/customXml" Target="../ink/ink24.xml"/><Relationship Id="rId113" Type="http://schemas.openxmlformats.org/officeDocument/2006/relationships/image" Target="../media/image57.png"/><Relationship Id="rId320" Type="http://schemas.openxmlformats.org/officeDocument/2006/relationships/image" Target="../media/image160.png"/><Relationship Id="rId558" Type="http://schemas.openxmlformats.org/officeDocument/2006/relationships/image" Target="../media/image279.png"/><Relationship Id="rId723" Type="http://schemas.openxmlformats.org/officeDocument/2006/relationships/customXml" Target="../ink/ink362.xml"/><Relationship Id="rId765" Type="http://schemas.openxmlformats.org/officeDocument/2006/relationships/customXml" Target="../ink/ink383.xml"/><Relationship Id="rId155" Type="http://schemas.openxmlformats.org/officeDocument/2006/relationships/image" Target="../media/image78.png"/><Relationship Id="rId197" Type="http://schemas.openxmlformats.org/officeDocument/2006/relationships/customXml" Target="../ink/ink99.xml"/><Relationship Id="rId362" Type="http://schemas.openxmlformats.org/officeDocument/2006/relationships/image" Target="../media/image181.png"/><Relationship Id="rId418" Type="http://schemas.openxmlformats.org/officeDocument/2006/relationships/image" Target="../media/image209.png"/><Relationship Id="rId625" Type="http://schemas.openxmlformats.org/officeDocument/2006/relationships/customXml" Target="../ink/ink313.xml"/><Relationship Id="rId832" Type="http://schemas.openxmlformats.org/officeDocument/2006/relationships/image" Target="../media/image416.png"/><Relationship Id="rId222" Type="http://schemas.openxmlformats.org/officeDocument/2006/relationships/image" Target="../media/image111.png"/><Relationship Id="rId264" Type="http://schemas.openxmlformats.org/officeDocument/2006/relationships/image" Target="../media/image132.png"/><Relationship Id="rId471" Type="http://schemas.openxmlformats.org/officeDocument/2006/relationships/customXml" Target="../ink/ink236.xml"/><Relationship Id="rId667" Type="http://schemas.openxmlformats.org/officeDocument/2006/relationships/customXml" Target="../ink/ink334.xml"/><Relationship Id="rId874" Type="http://schemas.openxmlformats.org/officeDocument/2006/relationships/image" Target="../media/image437.png"/><Relationship Id="rId17" Type="http://schemas.openxmlformats.org/officeDocument/2006/relationships/image" Target="../media/image9.png"/><Relationship Id="rId59" Type="http://schemas.openxmlformats.org/officeDocument/2006/relationships/image" Target="../media/image30.png"/><Relationship Id="rId124" Type="http://schemas.openxmlformats.org/officeDocument/2006/relationships/customXml" Target="../ink/ink62.xml"/><Relationship Id="rId527" Type="http://schemas.openxmlformats.org/officeDocument/2006/relationships/customXml" Target="../ink/ink264.xml"/><Relationship Id="rId569" Type="http://schemas.openxmlformats.org/officeDocument/2006/relationships/customXml" Target="../ink/ink285.xml"/><Relationship Id="rId734" Type="http://schemas.openxmlformats.org/officeDocument/2006/relationships/image" Target="../media/image367.png"/><Relationship Id="rId776" Type="http://schemas.openxmlformats.org/officeDocument/2006/relationships/image" Target="../media/image388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customXml" Target="../ink/ink166.xml"/><Relationship Id="rId373" Type="http://schemas.openxmlformats.org/officeDocument/2006/relationships/customXml" Target="../ink/ink187.xml"/><Relationship Id="rId429" Type="http://schemas.openxmlformats.org/officeDocument/2006/relationships/customXml" Target="../ink/ink215.xml"/><Relationship Id="rId580" Type="http://schemas.openxmlformats.org/officeDocument/2006/relationships/image" Target="../media/image290.png"/><Relationship Id="rId636" Type="http://schemas.openxmlformats.org/officeDocument/2006/relationships/image" Target="../media/image318.png"/><Relationship Id="rId801" Type="http://schemas.openxmlformats.org/officeDocument/2006/relationships/customXml" Target="../ink/ink40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7.xml"/><Relationship Id="rId440" Type="http://schemas.openxmlformats.org/officeDocument/2006/relationships/image" Target="../media/image220.png"/><Relationship Id="rId678" Type="http://schemas.openxmlformats.org/officeDocument/2006/relationships/image" Target="../media/image339.png"/><Relationship Id="rId843" Type="http://schemas.openxmlformats.org/officeDocument/2006/relationships/customXml" Target="../ink/ink422.xml"/><Relationship Id="rId885" Type="http://schemas.openxmlformats.org/officeDocument/2006/relationships/customXml" Target="../ink/ink443.xml"/><Relationship Id="rId28" Type="http://schemas.openxmlformats.org/officeDocument/2006/relationships/customXml" Target="../ink/ink14.xml"/><Relationship Id="rId275" Type="http://schemas.openxmlformats.org/officeDocument/2006/relationships/customXml" Target="../ink/ink138.xml"/><Relationship Id="rId300" Type="http://schemas.openxmlformats.org/officeDocument/2006/relationships/image" Target="../media/image150.png"/><Relationship Id="rId482" Type="http://schemas.openxmlformats.org/officeDocument/2006/relationships/image" Target="../media/image241.png"/><Relationship Id="rId538" Type="http://schemas.openxmlformats.org/officeDocument/2006/relationships/image" Target="../media/image269.png"/><Relationship Id="rId703" Type="http://schemas.openxmlformats.org/officeDocument/2006/relationships/customXml" Target="../ink/ink352.xml"/><Relationship Id="rId745" Type="http://schemas.openxmlformats.org/officeDocument/2006/relationships/customXml" Target="../ink/ink373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77" Type="http://schemas.openxmlformats.org/officeDocument/2006/relationships/customXml" Target="../ink/ink89.xml"/><Relationship Id="rId342" Type="http://schemas.openxmlformats.org/officeDocument/2006/relationships/image" Target="../media/image171.png"/><Relationship Id="rId384" Type="http://schemas.openxmlformats.org/officeDocument/2006/relationships/image" Target="../media/image192.png"/><Relationship Id="rId591" Type="http://schemas.openxmlformats.org/officeDocument/2006/relationships/customXml" Target="../ink/ink296.xml"/><Relationship Id="rId605" Type="http://schemas.openxmlformats.org/officeDocument/2006/relationships/customXml" Target="../ink/ink303.xml"/><Relationship Id="rId787" Type="http://schemas.openxmlformats.org/officeDocument/2006/relationships/customXml" Target="../ink/ink394.xml"/><Relationship Id="rId812" Type="http://schemas.openxmlformats.org/officeDocument/2006/relationships/image" Target="../media/image406.png"/><Relationship Id="rId202" Type="http://schemas.openxmlformats.org/officeDocument/2006/relationships/image" Target="../media/image101.png"/><Relationship Id="rId244" Type="http://schemas.openxmlformats.org/officeDocument/2006/relationships/image" Target="../media/image122.png"/><Relationship Id="rId647" Type="http://schemas.openxmlformats.org/officeDocument/2006/relationships/customXml" Target="../ink/ink324.xml"/><Relationship Id="rId689" Type="http://schemas.openxmlformats.org/officeDocument/2006/relationships/customXml" Target="../ink/ink345.xml"/><Relationship Id="rId854" Type="http://schemas.openxmlformats.org/officeDocument/2006/relationships/image" Target="../media/image427.png"/><Relationship Id="rId39" Type="http://schemas.openxmlformats.org/officeDocument/2006/relationships/image" Target="../media/image20.png"/><Relationship Id="rId286" Type="http://schemas.openxmlformats.org/officeDocument/2006/relationships/image" Target="../media/image143.png"/><Relationship Id="rId451" Type="http://schemas.openxmlformats.org/officeDocument/2006/relationships/customXml" Target="../ink/ink226.xml"/><Relationship Id="rId493" Type="http://schemas.openxmlformats.org/officeDocument/2006/relationships/customXml" Target="../ink/ink247.xml"/><Relationship Id="rId507" Type="http://schemas.openxmlformats.org/officeDocument/2006/relationships/customXml" Target="../ink/ink254.xml"/><Relationship Id="rId549" Type="http://schemas.openxmlformats.org/officeDocument/2006/relationships/customXml" Target="../ink/ink275.xml"/><Relationship Id="rId714" Type="http://schemas.openxmlformats.org/officeDocument/2006/relationships/image" Target="../media/image357.png"/><Relationship Id="rId756" Type="http://schemas.openxmlformats.org/officeDocument/2006/relationships/image" Target="../media/image378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image" Target="../media/image94.png"/><Relationship Id="rId311" Type="http://schemas.openxmlformats.org/officeDocument/2006/relationships/customXml" Target="../ink/ink156.xml"/><Relationship Id="rId353" Type="http://schemas.openxmlformats.org/officeDocument/2006/relationships/customXml" Target="../ink/ink177.xml"/><Relationship Id="rId395" Type="http://schemas.openxmlformats.org/officeDocument/2006/relationships/customXml" Target="../ink/ink198.xml"/><Relationship Id="rId409" Type="http://schemas.openxmlformats.org/officeDocument/2006/relationships/customXml" Target="../ink/ink205.xml"/><Relationship Id="rId560" Type="http://schemas.openxmlformats.org/officeDocument/2006/relationships/image" Target="../media/image280.png"/><Relationship Id="rId798" Type="http://schemas.openxmlformats.org/officeDocument/2006/relationships/image" Target="../media/image399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420" Type="http://schemas.openxmlformats.org/officeDocument/2006/relationships/image" Target="../media/image210.png"/><Relationship Id="rId616" Type="http://schemas.openxmlformats.org/officeDocument/2006/relationships/image" Target="../media/image308.png"/><Relationship Id="rId658" Type="http://schemas.openxmlformats.org/officeDocument/2006/relationships/image" Target="../media/image329.png"/><Relationship Id="rId823" Type="http://schemas.openxmlformats.org/officeDocument/2006/relationships/customXml" Target="../ink/ink412.xml"/><Relationship Id="rId865" Type="http://schemas.openxmlformats.org/officeDocument/2006/relationships/customXml" Target="../ink/ink433.xml"/><Relationship Id="rId255" Type="http://schemas.openxmlformats.org/officeDocument/2006/relationships/customXml" Target="../ink/ink128.xml"/><Relationship Id="rId297" Type="http://schemas.openxmlformats.org/officeDocument/2006/relationships/customXml" Target="../ink/ink149.xml"/><Relationship Id="rId462" Type="http://schemas.openxmlformats.org/officeDocument/2006/relationships/image" Target="../media/image231.png"/><Relationship Id="rId518" Type="http://schemas.openxmlformats.org/officeDocument/2006/relationships/image" Target="../media/image259.png"/><Relationship Id="rId725" Type="http://schemas.openxmlformats.org/officeDocument/2006/relationships/customXml" Target="../ink/ink363.xml"/><Relationship Id="rId115" Type="http://schemas.openxmlformats.org/officeDocument/2006/relationships/image" Target="../media/image58.png"/><Relationship Id="rId157" Type="http://schemas.openxmlformats.org/officeDocument/2006/relationships/image" Target="../media/image79.png"/><Relationship Id="rId322" Type="http://schemas.openxmlformats.org/officeDocument/2006/relationships/image" Target="../media/image161.png"/><Relationship Id="rId364" Type="http://schemas.openxmlformats.org/officeDocument/2006/relationships/image" Target="../media/image182.png"/><Relationship Id="rId767" Type="http://schemas.openxmlformats.org/officeDocument/2006/relationships/customXml" Target="../ink/ink384.xml"/><Relationship Id="rId61" Type="http://schemas.openxmlformats.org/officeDocument/2006/relationships/image" Target="../media/image31.png"/><Relationship Id="rId199" Type="http://schemas.openxmlformats.org/officeDocument/2006/relationships/customXml" Target="../ink/ink100.xml"/><Relationship Id="rId571" Type="http://schemas.openxmlformats.org/officeDocument/2006/relationships/customXml" Target="../ink/ink286.xml"/><Relationship Id="rId627" Type="http://schemas.openxmlformats.org/officeDocument/2006/relationships/customXml" Target="../ink/ink314.xml"/><Relationship Id="rId669" Type="http://schemas.openxmlformats.org/officeDocument/2006/relationships/customXml" Target="../ink/ink335.xml"/><Relationship Id="rId834" Type="http://schemas.openxmlformats.org/officeDocument/2006/relationships/image" Target="../media/image417.png"/><Relationship Id="rId876" Type="http://schemas.openxmlformats.org/officeDocument/2006/relationships/image" Target="../media/image438.png"/><Relationship Id="rId19" Type="http://schemas.openxmlformats.org/officeDocument/2006/relationships/image" Target="../media/image10.png"/><Relationship Id="rId224" Type="http://schemas.openxmlformats.org/officeDocument/2006/relationships/image" Target="../media/image112.png"/><Relationship Id="rId266" Type="http://schemas.openxmlformats.org/officeDocument/2006/relationships/image" Target="../media/image133.png"/><Relationship Id="rId431" Type="http://schemas.openxmlformats.org/officeDocument/2006/relationships/customXml" Target="../ink/ink216.xml"/><Relationship Id="rId473" Type="http://schemas.openxmlformats.org/officeDocument/2006/relationships/customXml" Target="../ink/ink237.xml"/><Relationship Id="rId529" Type="http://schemas.openxmlformats.org/officeDocument/2006/relationships/customXml" Target="../ink/ink265.xml"/><Relationship Id="rId680" Type="http://schemas.openxmlformats.org/officeDocument/2006/relationships/image" Target="../media/image340.png"/><Relationship Id="rId736" Type="http://schemas.openxmlformats.org/officeDocument/2006/relationships/image" Target="../media/image368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customXml" Target="../ink/ink167.xml"/><Relationship Id="rId540" Type="http://schemas.openxmlformats.org/officeDocument/2006/relationships/image" Target="../media/image270.png"/><Relationship Id="rId778" Type="http://schemas.openxmlformats.org/officeDocument/2006/relationships/image" Target="../media/image389.png"/><Relationship Id="rId72" Type="http://schemas.openxmlformats.org/officeDocument/2006/relationships/customXml" Target="../ink/ink36.xml"/><Relationship Id="rId375" Type="http://schemas.openxmlformats.org/officeDocument/2006/relationships/customXml" Target="../ink/ink188.xml"/><Relationship Id="rId582" Type="http://schemas.openxmlformats.org/officeDocument/2006/relationships/image" Target="../media/image291.png"/><Relationship Id="rId638" Type="http://schemas.openxmlformats.org/officeDocument/2006/relationships/image" Target="../media/image319.png"/><Relationship Id="rId803" Type="http://schemas.openxmlformats.org/officeDocument/2006/relationships/customXml" Target="../ink/ink402.xml"/><Relationship Id="rId845" Type="http://schemas.openxmlformats.org/officeDocument/2006/relationships/customXml" Target="../ink/ink423.xml"/><Relationship Id="rId3" Type="http://schemas.openxmlformats.org/officeDocument/2006/relationships/image" Target="../media/image2.png"/><Relationship Id="rId235" Type="http://schemas.openxmlformats.org/officeDocument/2006/relationships/customXml" Target="../ink/ink118.xml"/><Relationship Id="rId277" Type="http://schemas.openxmlformats.org/officeDocument/2006/relationships/customXml" Target="../ink/ink139.xml"/><Relationship Id="rId400" Type="http://schemas.openxmlformats.org/officeDocument/2006/relationships/image" Target="../media/image200.png"/><Relationship Id="rId442" Type="http://schemas.openxmlformats.org/officeDocument/2006/relationships/image" Target="../media/image221.png"/><Relationship Id="rId484" Type="http://schemas.openxmlformats.org/officeDocument/2006/relationships/image" Target="../media/image242.png"/><Relationship Id="rId705" Type="http://schemas.openxmlformats.org/officeDocument/2006/relationships/customXml" Target="../ink/ink353.xml"/><Relationship Id="rId887" Type="http://schemas.openxmlformats.org/officeDocument/2006/relationships/customXml" Target="../ink/ink444.xml"/><Relationship Id="rId137" Type="http://schemas.openxmlformats.org/officeDocument/2006/relationships/image" Target="../media/image69.png"/><Relationship Id="rId302" Type="http://schemas.openxmlformats.org/officeDocument/2006/relationships/image" Target="../media/image151.png"/><Relationship Id="rId344" Type="http://schemas.openxmlformats.org/officeDocument/2006/relationships/image" Target="../media/image172.png"/><Relationship Id="rId691" Type="http://schemas.openxmlformats.org/officeDocument/2006/relationships/customXml" Target="../ink/ink346.xml"/><Relationship Id="rId747" Type="http://schemas.openxmlformats.org/officeDocument/2006/relationships/customXml" Target="../ink/ink374.xml"/><Relationship Id="rId789" Type="http://schemas.openxmlformats.org/officeDocument/2006/relationships/customXml" Target="../ink/ink395.xml"/><Relationship Id="rId41" Type="http://schemas.openxmlformats.org/officeDocument/2006/relationships/image" Target="../media/image21.png"/><Relationship Id="rId83" Type="http://schemas.openxmlformats.org/officeDocument/2006/relationships/image" Target="../media/image42.png"/><Relationship Id="rId179" Type="http://schemas.openxmlformats.org/officeDocument/2006/relationships/customXml" Target="../ink/ink90.xml"/><Relationship Id="rId386" Type="http://schemas.openxmlformats.org/officeDocument/2006/relationships/image" Target="../media/image193.png"/><Relationship Id="rId551" Type="http://schemas.openxmlformats.org/officeDocument/2006/relationships/customXml" Target="../ink/ink276.xml"/><Relationship Id="rId593" Type="http://schemas.openxmlformats.org/officeDocument/2006/relationships/customXml" Target="../ink/ink297.xml"/><Relationship Id="rId607" Type="http://schemas.openxmlformats.org/officeDocument/2006/relationships/customXml" Target="../ink/ink304.xml"/><Relationship Id="rId649" Type="http://schemas.openxmlformats.org/officeDocument/2006/relationships/customXml" Target="../ink/ink325.xml"/><Relationship Id="rId814" Type="http://schemas.openxmlformats.org/officeDocument/2006/relationships/image" Target="../media/image407.png"/><Relationship Id="rId856" Type="http://schemas.openxmlformats.org/officeDocument/2006/relationships/image" Target="../media/image428.png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46" Type="http://schemas.openxmlformats.org/officeDocument/2006/relationships/image" Target="../media/image123.png"/><Relationship Id="rId288" Type="http://schemas.openxmlformats.org/officeDocument/2006/relationships/image" Target="../media/image144.png"/><Relationship Id="rId411" Type="http://schemas.openxmlformats.org/officeDocument/2006/relationships/customXml" Target="../ink/ink206.xml"/><Relationship Id="rId453" Type="http://schemas.openxmlformats.org/officeDocument/2006/relationships/customXml" Target="../ink/ink227.xml"/><Relationship Id="rId509" Type="http://schemas.openxmlformats.org/officeDocument/2006/relationships/customXml" Target="../ink/ink255.xml"/><Relationship Id="rId660" Type="http://schemas.openxmlformats.org/officeDocument/2006/relationships/image" Target="../media/image330.png"/><Relationship Id="rId106" Type="http://schemas.openxmlformats.org/officeDocument/2006/relationships/customXml" Target="../ink/ink53.xml"/><Relationship Id="rId313" Type="http://schemas.openxmlformats.org/officeDocument/2006/relationships/customXml" Target="../ink/ink157.xml"/><Relationship Id="rId495" Type="http://schemas.openxmlformats.org/officeDocument/2006/relationships/customXml" Target="../ink/ink248.xml"/><Relationship Id="rId716" Type="http://schemas.openxmlformats.org/officeDocument/2006/relationships/image" Target="../media/image358.png"/><Relationship Id="rId758" Type="http://schemas.openxmlformats.org/officeDocument/2006/relationships/image" Target="../media/image379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customXml" Target="../ink/ink178.xml"/><Relationship Id="rId397" Type="http://schemas.openxmlformats.org/officeDocument/2006/relationships/customXml" Target="../ink/ink199.xml"/><Relationship Id="rId520" Type="http://schemas.openxmlformats.org/officeDocument/2006/relationships/image" Target="../media/image260.png"/><Relationship Id="rId562" Type="http://schemas.openxmlformats.org/officeDocument/2006/relationships/image" Target="../media/image281.png"/><Relationship Id="rId618" Type="http://schemas.openxmlformats.org/officeDocument/2006/relationships/image" Target="../media/image309.png"/><Relationship Id="rId825" Type="http://schemas.openxmlformats.org/officeDocument/2006/relationships/customXml" Target="../ink/ink413.xml"/><Relationship Id="rId215" Type="http://schemas.openxmlformats.org/officeDocument/2006/relationships/customXml" Target="../ink/ink108.xml"/><Relationship Id="rId257" Type="http://schemas.openxmlformats.org/officeDocument/2006/relationships/customXml" Target="../ink/ink129.xml"/><Relationship Id="rId422" Type="http://schemas.openxmlformats.org/officeDocument/2006/relationships/image" Target="../media/image211.png"/><Relationship Id="rId464" Type="http://schemas.openxmlformats.org/officeDocument/2006/relationships/image" Target="../media/image232.png"/><Relationship Id="rId867" Type="http://schemas.openxmlformats.org/officeDocument/2006/relationships/customXml" Target="../ink/ink434.xml"/><Relationship Id="rId299" Type="http://schemas.openxmlformats.org/officeDocument/2006/relationships/customXml" Target="../ink/ink150.xml"/><Relationship Id="rId727" Type="http://schemas.openxmlformats.org/officeDocument/2006/relationships/customXml" Target="../ink/ink364.xml"/><Relationship Id="rId63" Type="http://schemas.openxmlformats.org/officeDocument/2006/relationships/image" Target="../media/image32.png"/><Relationship Id="rId159" Type="http://schemas.openxmlformats.org/officeDocument/2006/relationships/image" Target="../media/image80.png"/><Relationship Id="rId366" Type="http://schemas.openxmlformats.org/officeDocument/2006/relationships/image" Target="../media/image183.png"/><Relationship Id="rId573" Type="http://schemas.openxmlformats.org/officeDocument/2006/relationships/customXml" Target="../ink/ink287.xml"/><Relationship Id="rId780" Type="http://schemas.openxmlformats.org/officeDocument/2006/relationships/image" Target="../media/image390.png"/><Relationship Id="rId226" Type="http://schemas.openxmlformats.org/officeDocument/2006/relationships/image" Target="../media/image113.png"/><Relationship Id="rId433" Type="http://schemas.openxmlformats.org/officeDocument/2006/relationships/customXml" Target="../ink/ink217.xml"/><Relationship Id="rId878" Type="http://schemas.openxmlformats.org/officeDocument/2006/relationships/image" Target="../media/image439.png"/><Relationship Id="rId640" Type="http://schemas.openxmlformats.org/officeDocument/2006/relationships/image" Target="../media/image320.png"/><Relationship Id="rId738" Type="http://schemas.openxmlformats.org/officeDocument/2006/relationships/image" Target="../media/image369.png"/><Relationship Id="rId74" Type="http://schemas.openxmlformats.org/officeDocument/2006/relationships/customXml" Target="../ink/ink37.xml"/><Relationship Id="rId377" Type="http://schemas.openxmlformats.org/officeDocument/2006/relationships/customXml" Target="../ink/ink189.xml"/><Relationship Id="rId500" Type="http://schemas.openxmlformats.org/officeDocument/2006/relationships/image" Target="../media/image250.png"/><Relationship Id="rId584" Type="http://schemas.openxmlformats.org/officeDocument/2006/relationships/image" Target="../media/image292.png"/><Relationship Id="rId805" Type="http://schemas.openxmlformats.org/officeDocument/2006/relationships/customXml" Target="../ink/ink403.xml"/><Relationship Id="rId5" Type="http://schemas.openxmlformats.org/officeDocument/2006/relationships/image" Target="../media/image3.png"/><Relationship Id="rId237" Type="http://schemas.openxmlformats.org/officeDocument/2006/relationships/customXml" Target="../ink/ink119.xml"/><Relationship Id="rId791" Type="http://schemas.openxmlformats.org/officeDocument/2006/relationships/customXml" Target="../ink/ink396.xml"/><Relationship Id="rId889" Type="http://schemas.openxmlformats.org/officeDocument/2006/relationships/customXml" Target="../ink/ink445.xml"/><Relationship Id="rId444" Type="http://schemas.openxmlformats.org/officeDocument/2006/relationships/image" Target="../media/image222.png"/><Relationship Id="rId651" Type="http://schemas.openxmlformats.org/officeDocument/2006/relationships/customXml" Target="../ink/ink326.xml"/><Relationship Id="rId749" Type="http://schemas.openxmlformats.org/officeDocument/2006/relationships/customXml" Target="../ink/ink375.xml"/><Relationship Id="rId290" Type="http://schemas.openxmlformats.org/officeDocument/2006/relationships/image" Target="../media/image145.png"/><Relationship Id="rId304" Type="http://schemas.openxmlformats.org/officeDocument/2006/relationships/image" Target="../media/image152.png"/><Relationship Id="rId388" Type="http://schemas.openxmlformats.org/officeDocument/2006/relationships/image" Target="../media/image194.png"/><Relationship Id="rId511" Type="http://schemas.openxmlformats.org/officeDocument/2006/relationships/customXml" Target="../ink/ink256.xml"/><Relationship Id="rId609" Type="http://schemas.openxmlformats.org/officeDocument/2006/relationships/customXml" Target="../ink/ink305.xml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595" Type="http://schemas.openxmlformats.org/officeDocument/2006/relationships/customXml" Target="../ink/ink298.xml"/><Relationship Id="rId816" Type="http://schemas.openxmlformats.org/officeDocument/2006/relationships/image" Target="../media/image408.png"/><Relationship Id="rId248" Type="http://schemas.openxmlformats.org/officeDocument/2006/relationships/image" Target="../media/image124.png"/><Relationship Id="rId455" Type="http://schemas.openxmlformats.org/officeDocument/2006/relationships/customXml" Target="../ink/ink228.xml"/><Relationship Id="rId662" Type="http://schemas.openxmlformats.org/officeDocument/2006/relationships/image" Target="../media/image331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58.xml"/><Relationship Id="rId522" Type="http://schemas.openxmlformats.org/officeDocument/2006/relationships/image" Target="../media/image261.png"/><Relationship Id="rId96" Type="http://schemas.openxmlformats.org/officeDocument/2006/relationships/customXml" Target="../ink/ink48.xml"/><Relationship Id="rId161" Type="http://schemas.openxmlformats.org/officeDocument/2006/relationships/image" Target="../media/image81.png"/><Relationship Id="rId399" Type="http://schemas.openxmlformats.org/officeDocument/2006/relationships/customXml" Target="../ink/ink200.xml"/><Relationship Id="rId827" Type="http://schemas.openxmlformats.org/officeDocument/2006/relationships/customXml" Target="../ink/ink414.xml"/><Relationship Id="rId259" Type="http://schemas.openxmlformats.org/officeDocument/2006/relationships/customXml" Target="../ink/ink130.xml"/><Relationship Id="rId466" Type="http://schemas.openxmlformats.org/officeDocument/2006/relationships/image" Target="../media/image233.png"/><Relationship Id="rId673" Type="http://schemas.openxmlformats.org/officeDocument/2006/relationships/customXml" Target="../ink/ink337.xml"/><Relationship Id="rId880" Type="http://schemas.openxmlformats.org/officeDocument/2006/relationships/image" Target="../media/image440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326" Type="http://schemas.openxmlformats.org/officeDocument/2006/relationships/image" Target="../media/image163.png"/><Relationship Id="rId533" Type="http://schemas.openxmlformats.org/officeDocument/2006/relationships/customXml" Target="../ink/ink267.xml"/><Relationship Id="rId740" Type="http://schemas.openxmlformats.org/officeDocument/2006/relationships/image" Target="../media/image370.png"/><Relationship Id="rId838" Type="http://schemas.openxmlformats.org/officeDocument/2006/relationships/image" Target="../media/image419.png"/><Relationship Id="rId172" Type="http://schemas.openxmlformats.org/officeDocument/2006/relationships/customXml" Target="../ink/ink86.xml"/><Relationship Id="rId477" Type="http://schemas.openxmlformats.org/officeDocument/2006/relationships/customXml" Target="../ink/ink239.xml"/><Relationship Id="rId600" Type="http://schemas.openxmlformats.org/officeDocument/2006/relationships/image" Target="../media/image300.png"/><Relationship Id="rId684" Type="http://schemas.openxmlformats.org/officeDocument/2006/relationships/image" Target="../media/image342.png"/><Relationship Id="rId337" Type="http://schemas.openxmlformats.org/officeDocument/2006/relationships/customXml" Target="../ink/ink169.xml"/><Relationship Id="rId34" Type="http://schemas.openxmlformats.org/officeDocument/2006/relationships/customXml" Target="../ink/ink17.xml"/><Relationship Id="rId544" Type="http://schemas.openxmlformats.org/officeDocument/2006/relationships/image" Target="../media/image272.png"/><Relationship Id="rId751" Type="http://schemas.openxmlformats.org/officeDocument/2006/relationships/customXml" Target="../ink/ink376.xml"/><Relationship Id="rId849" Type="http://schemas.openxmlformats.org/officeDocument/2006/relationships/customXml" Target="../ink/ink425.xml"/><Relationship Id="rId183" Type="http://schemas.openxmlformats.org/officeDocument/2006/relationships/customXml" Target="../ink/ink92.xml"/><Relationship Id="rId390" Type="http://schemas.openxmlformats.org/officeDocument/2006/relationships/image" Target="../media/image195.png"/><Relationship Id="rId404" Type="http://schemas.openxmlformats.org/officeDocument/2006/relationships/image" Target="../media/image202.png"/><Relationship Id="rId611" Type="http://schemas.openxmlformats.org/officeDocument/2006/relationships/customXml" Target="../ink/ink306.xml"/><Relationship Id="rId250" Type="http://schemas.openxmlformats.org/officeDocument/2006/relationships/image" Target="../media/image125.png"/><Relationship Id="rId488" Type="http://schemas.openxmlformats.org/officeDocument/2006/relationships/image" Target="../media/image244.png"/><Relationship Id="rId695" Type="http://schemas.openxmlformats.org/officeDocument/2006/relationships/customXml" Target="../ink/ink348.xml"/><Relationship Id="rId709" Type="http://schemas.openxmlformats.org/officeDocument/2006/relationships/customXml" Target="../ink/ink355.xml"/><Relationship Id="rId45" Type="http://schemas.openxmlformats.org/officeDocument/2006/relationships/image" Target="../media/image23.png"/><Relationship Id="rId110" Type="http://schemas.openxmlformats.org/officeDocument/2006/relationships/customXml" Target="../ink/ink55.xml"/><Relationship Id="rId348" Type="http://schemas.openxmlformats.org/officeDocument/2006/relationships/image" Target="../media/image174.png"/><Relationship Id="rId555" Type="http://schemas.openxmlformats.org/officeDocument/2006/relationships/customXml" Target="../ink/ink278.xml"/><Relationship Id="rId762" Type="http://schemas.openxmlformats.org/officeDocument/2006/relationships/image" Target="../media/image381.png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415" Type="http://schemas.openxmlformats.org/officeDocument/2006/relationships/customXml" Target="../ink/ink208.xml"/><Relationship Id="rId622" Type="http://schemas.openxmlformats.org/officeDocument/2006/relationships/image" Target="../media/image311.png"/><Relationship Id="rId261" Type="http://schemas.openxmlformats.org/officeDocument/2006/relationships/customXml" Target="../ink/ink131.xml"/><Relationship Id="rId499" Type="http://schemas.openxmlformats.org/officeDocument/2006/relationships/customXml" Target="../ink/ink250.xml"/><Relationship Id="rId56" Type="http://schemas.openxmlformats.org/officeDocument/2006/relationships/customXml" Target="../ink/ink28.xml"/><Relationship Id="rId359" Type="http://schemas.openxmlformats.org/officeDocument/2006/relationships/customXml" Target="../ink/ink180.xml"/><Relationship Id="rId566" Type="http://schemas.openxmlformats.org/officeDocument/2006/relationships/image" Target="../media/image283.png"/><Relationship Id="rId773" Type="http://schemas.openxmlformats.org/officeDocument/2006/relationships/customXml" Target="../ink/ink387.xml"/><Relationship Id="rId121" Type="http://schemas.openxmlformats.org/officeDocument/2006/relationships/image" Target="../media/image61.png"/><Relationship Id="rId219" Type="http://schemas.openxmlformats.org/officeDocument/2006/relationships/customXml" Target="../ink/ink110.xml"/><Relationship Id="rId426" Type="http://schemas.openxmlformats.org/officeDocument/2006/relationships/image" Target="../media/image213.png"/><Relationship Id="rId633" Type="http://schemas.openxmlformats.org/officeDocument/2006/relationships/customXml" Target="../ink/ink317.xml"/><Relationship Id="rId840" Type="http://schemas.openxmlformats.org/officeDocument/2006/relationships/image" Target="../media/image420.png"/><Relationship Id="rId67" Type="http://schemas.openxmlformats.org/officeDocument/2006/relationships/image" Target="../media/image34.png"/><Relationship Id="rId272" Type="http://schemas.openxmlformats.org/officeDocument/2006/relationships/image" Target="../media/image136.png"/><Relationship Id="rId577" Type="http://schemas.openxmlformats.org/officeDocument/2006/relationships/customXml" Target="../ink/ink289.xml"/><Relationship Id="rId700" Type="http://schemas.openxmlformats.org/officeDocument/2006/relationships/image" Target="../media/image350.png"/><Relationship Id="rId132" Type="http://schemas.openxmlformats.org/officeDocument/2006/relationships/customXml" Target="../ink/ink66.xml"/><Relationship Id="rId784" Type="http://schemas.openxmlformats.org/officeDocument/2006/relationships/image" Target="../media/image392.png"/><Relationship Id="rId437" Type="http://schemas.openxmlformats.org/officeDocument/2006/relationships/customXml" Target="../ink/ink219.xml"/><Relationship Id="rId644" Type="http://schemas.openxmlformats.org/officeDocument/2006/relationships/image" Target="../media/image322.png"/><Relationship Id="rId851" Type="http://schemas.openxmlformats.org/officeDocument/2006/relationships/customXml" Target="../ink/ink426.xml"/><Relationship Id="rId283" Type="http://schemas.openxmlformats.org/officeDocument/2006/relationships/customXml" Target="../ink/ink142.xml"/><Relationship Id="rId490" Type="http://schemas.openxmlformats.org/officeDocument/2006/relationships/image" Target="../media/image245.png"/><Relationship Id="rId504" Type="http://schemas.openxmlformats.org/officeDocument/2006/relationships/image" Target="../media/image252.png"/><Relationship Id="rId711" Type="http://schemas.openxmlformats.org/officeDocument/2006/relationships/customXml" Target="../ink/ink356.xml"/><Relationship Id="rId78" Type="http://schemas.openxmlformats.org/officeDocument/2006/relationships/customXml" Target="../ink/ink39.xml"/><Relationship Id="rId143" Type="http://schemas.openxmlformats.org/officeDocument/2006/relationships/image" Target="../media/image72.png"/><Relationship Id="rId350" Type="http://schemas.openxmlformats.org/officeDocument/2006/relationships/image" Target="../media/image175.png"/><Relationship Id="rId588" Type="http://schemas.openxmlformats.org/officeDocument/2006/relationships/image" Target="../media/image294.png"/><Relationship Id="rId795" Type="http://schemas.openxmlformats.org/officeDocument/2006/relationships/customXml" Target="../ink/ink398.xml"/><Relationship Id="rId809" Type="http://schemas.openxmlformats.org/officeDocument/2006/relationships/customXml" Target="../ink/ink405.xml"/><Relationship Id="rId9" Type="http://schemas.openxmlformats.org/officeDocument/2006/relationships/image" Target="../media/image5.png"/><Relationship Id="rId210" Type="http://schemas.openxmlformats.org/officeDocument/2006/relationships/image" Target="../media/image105.png"/><Relationship Id="rId448" Type="http://schemas.openxmlformats.org/officeDocument/2006/relationships/image" Target="../media/image224.png"/><Relationship Id="rId655" Type="http://schemas.openxmlformats.org/officeDocument/2006/relationships/customXml" Target="../ink/ink328.xml"/><Relationship Id="rId862" Type="http://schemas.openxmlformats.org/officeDocument/2006/relationships/image" Target="../media/image431.png"/><Relationship Id="rId294" Type="http://schemas.openxmlformats.org/officeDocument/2006/relationships/image" Target="../media/image147.png"/><Relationship Id="rId308" Type="http://schemas.openxmlformats.org/officeDocument/2006/relationships/image" Target="../media/image154.png"/><Relationship Id="rId515" Type="http://schemas.openxmlformats.org/officeDocument/2006/relationships/customXml" Target="../ink/ink258.xml"/><Relationship Id="rId722" Type="http://schemas.openxmlformats.org/officeDocument/2006/relationships/image" Target="../media/image361.png"/><Relationship Id="rId89" Type="http://schemas.openxmlformats.org/officeDocument/2006/relationships/image" Target="../media/image45.png"/><Relationship Id="rId154" Type="http://schemas.openxmlformats.org/officeDocument/2006/relationships/customXml" Target="../ink/ink77.xml"/><Relationship Id="rId361" Type="http://schemas.openxmlformats.org/officeDocument/2006/relationships/customXml" Target="../ink/ink181.xml"/><Relationship Id="rId599" Type="http://schemas.openxmlformats.org/officeDocument/2006/relationships/customXml" Target="../ink/ink300.xml"/><Relationship Id="rId459" Type="http://schemas.openxmlformats.org/officeDocument/2006/relationships/customXml" Target="../ink/ink230.xml"/><Relationship Id="rId666" Type="http://schemas.openxmlformats.org/officeDocument/2006/relationships/image" Target="../media/image333.png"/><Relationship Id="rId873" Type="http://schemas.openxmlformats.org/officeDocument/2006/relationships/customXml" Target="../ink/ink437.xml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319" Type="http://schemas.openxmlformats.org/officeDocument/2006/relationships/customXml" Target="../ink/ink160.xml"/><Relationship Id="rId526" Type="http://schemas.openxmlformats.org/officeDocument/2006/relationships/image" Target="../media/image263.png"/><Relationship Id="rId733" Type="http://schemas.openxmlformats.org/officeDocument/2006/relationships/customXml" Target="../ink/ink367.xml"/><Relationship Id="rId165" Type="http://schemas.openxmlformats.org/officeDocument/2006/relationships/image" Target="../media/image83.png"/><Relationship Id="rId372" Type="http://schemas.openxmlformats.org/officeDocument/2006/relationships/image" Target="../media/image186.png"/><Relationship Id="rId677" Type="http://schemas.openxmlformats.org/officeDocument/2006/relationships/customXml" Target="../ink/ink339.xml"/><Relationship Id="rId800" Type="http://schemas.openxmlformats.org/officeDocument/2006/relationships/image" Target="../media/image400.png"/><Relationship Id="rId232" Type="http://schemas.openxmlformats.org/officeDocument/2006/relationships/image" Target="../media/image116.png"/><Relationship Id="rId884" Type="http://schemas.openxmlformats.org/officeDocument/2006/relationships/image" Target="../media/image442.png"/><Relationship Id="rId27" Type="http://schemas.openxmlformats.org/officeDocument/2006/relationships/image" Target="../media/image14.png"/><Relationship Id="rId537" Type="http://schemas.openxmlformats.org/officeDocument/2006/relationships/customXml" Target="../ink/ink269.xml"/><Relationship Id="rId744" Type="http://schemas.openxmlformats.org/officeDocument/2006/relationships/image" Target="../media/image372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83" Type="http://schemas.openxmlformats.org/officeDocument/2006/relationships/customXml" Target="../ink/ink192.xml"/><Relationship Id="rId590" Type="http://schemas.openxmlformats.org/officeDocument/2006/relationships/image" Target="../media/image295.png"/><Relationship Id="rId604" Type="http://schemas.openxmlformats.org/officeDocument/2006/relationships/image" Target="../media/image302.png"/><Relationship Id="rId811" Type="http://schemas.openxmlformats.org/officeDocument/2006/relationships/customXml" Target="../ink/ink406.xml"/><Relationship Id="rId243" Type="http://schemas.openxmlformats.org/officeDocument/2006/relationships/customXml" Target="../ink/ink122.xml"/><Relationship Id="rId450" Type="http://schemas.openxmlformats.org/officeDocument/2006/relationships/image" Target="../media/image225.png"/><Relationship Id="rId688" Type="http://schemas.openxmlformats.org/officeDocument/2006/relationships/image" Target="../media/image344.png"/><Relationship Id="rId38" Type="http://schemas.openxmlformats.org/officeDocument/2006/relationships/customXml" Target="../ink/ink19.xml"/><Relationship Id="rId103" Type="http://schemas.openxmlformats.org/officeDocument/2006/relationships/image" Target="../media/image52.png"/><Relationship Id="rId310" Type="http://schemas.openxmlformats.org/officeDocument/2006/relationships/image" Target="../media/image155.png"/><Relationship Id="rId548" Type="http://schemas.openxmlformats.org/officeDocument/2006/relationships/image" Target="../media/image274.png"/><Relationship Id="rId755" Type="http://schemas.openxmlformats.org/officeDocument/2006/relationships/customXml" Target="../ink/ink378.xml"/><Relationship Id="rId91" Type="http://schemas.openxmlformats.org/officeDocument/2006/relationships/image" Target="../media/image46.png"/><Relationship Id="rId187" Type="http://schemas.openxmlformats.org/officeDocument/2006/relationships/customXml" Target="../ink/ink94.xml"/><Relationship Id="rId394" Type="http://schemas.openxmlformats.org/officeDocument/2006/relationships/image" Target="../media/image197.png"/><Relationship Id="rId408" Type="http://schemas.openxmlformats.org/officeDocument/2006/relationships/image" Target="../media/image204.png"/><Relationship Id="rId615" Type="http://schemas.openxmlformats.org/officeDocument/2006/relationships/customXml" Target="../ink/ink308.xml"/><Relationship Id="rId822" Type="http://schemas.openxmlformats.org/officeDocument/2006/relationships/image" Target="../media/image411.png"/><Relationship Id="rId254" Type="http://schemas.openxmlformats.org/officeDocument/2006/relationships/image" Target="../media/image127.png"/><Relationship Id="rId699" Type="http://schemas.openxmlformats.org/officeDocument/2006/relationships/customXml" Target="../ink/ink350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461" Type="http://schemas.openxmlformats.org/officeDocument/2006/relationships/customXml" Target="../ink/ink231.xml"/><Relationship Id="rId559" Type="http://schemas.openxmlformats.org/officeDocument/2006/relationships/customXml" Target="../ink/ink280.xml"/><Relationship Id="rId766" Type="http://schemas.openxmlformats.org/officeDocument/2006/relationships/image" Target="../media/image383.png"/><Relationship Id="rId198" Type="http://schemas.openxmlformats.org/officeDocument/2006/relationships/image" Target="../media/image99.png"/><Relationship Id="rId321" Type="http://schemas.openxmlformats.org/officeDocument/2006/relationships/customXml" Target="../ink/ink161.xml"/><Relationship Id="rId419" Type="http://schemas.openxmlformats.org/officeDocument/2006/relationships/customXml" Target="../ink/ink210.xml"/><Relationship Id="rId626" Type="http://schemas.openxmlformats.org/officeDocument/2006/relationships/image" Target="../media/image313.png"/><Relationship Id="rId833" Type="http://schemas.openxmlformats.org/officeDocument/2006/relationships/customXml" Target="../ink/ink417.xml"/><Relationship Id="rId265" Type="http://schemas.openxmlformats.org/officeDocument/2006/relationships/customXml" Target="../ink/ink133.xml"/><Relationship Id="rId472" Type="http://schemas.openxmlformats.org/officeDocument/2006/relationships/image" Target="../media/image236.png"/><Relationship Id="rId125" Type="http://schemas.openxmlformats.org/officeDocument/2006/relationships/image" Target="../media/image63.png"/><Relationship Id="rId332" Type="http://schemas.openxmlformats.org/officeDocument/2006/relationships/image" Target="../media/image166.png"/><Relationship Id="rId777" Type="http://schemas.openxmlformats.org/officeDocument/2006/relationships/customXml" Target="../ink/ink389.xml"/><Relationship Id="rId637" Type="http://schemas.openxmlformats.org/officeDocument/2006/relationships/customXml" Target="../ink/ink319.xml"/><Relationship Id="rId844" Type="http://schemas.openxmlformats.org/officeDocument/2006/relationships/image" Target="../media/image422.png"/><Relationship Id="rId276" Type="http://schemas.openxmlformats.org/officeDocument/2006/relationships/image" Target="../media/image138.png"/><Relationship Id="rId483" Type="http://schemas.openxmlformats.org/officeDocument/2006/relationships/customXml" Target="../ink/ink242.xml"/><Relationship Id="rId690" Type="http://schemas.openxmlformats.org/officeDocument/2006/relationships/image" Target="../media/image345.png"/><Relationship Id="rId704" Type="http://schemas.openxmlformats.org/officeDocument/2006/relationships/image" Target="../media/image352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343" Type="http://schemas.openxmlformats.org/officeDocument/2006/relationships/customXml" Target="../ink/ink172.xml"/><Relationship Id="rId550" Type="http://schemas.openxmlformats.org/officeDocument/2006/relationships/image" Target="../media/image275.png"/><Relationship Id="rId788" Type="http://schemas.openxmlformats.org/officeDocument/2006/relationships/image" Target="../media/image394.png"/><Relationship Id="rId203" Type="http://schemas.openxmlformats.org/officeDocument/2006/relationships/customXml" Target="../ink/ink102.xml"/><Relationship Id="rId648" Type="http://schemas.openxmlformats.org/officeDocument/2006/relationships/image" Target="../media/image324.png"/><Relationship Id="rId855" Type="http://schemas.openxmlformats.org/officeDocument/2006/relationships/customXml" Target="../ink/ink428.xml"/><Relationship Id="rId287" Type="http://schemas.openxmlformats.org/officeDocument/2006/relationships/customXml" Target="../ink/ink144.xml"/><Relationship Id="rId410" Type="http://schemas.openxmlformats.org/officeDocument/2006/relationships/image" Target="../media/image205.png"/><Relationship Id="rId494" Type="http://schemas.openxmlformats.org/officeDocument/2006/relationships/image" Target="../media/image247.png"/><Relationship Id="rId508" Type="http://schemas.openxmlformats.org/officeDocument/2006/relationships/image" Target="../media/image254.png"/><Relationship Id="rId715" Type="http://schemas.openxmlformats.org/officeDocument/2006/relationships/customXml" Target="../ink/ink358.xml"/><Relationship Id="rId147" Type="http://schemas.openxmlformats.org/officeDocument/2006/relationships/image" Target="../media/image74.png"/><Relationship Id="rId354" Type="http://schemas.openxmlformats.org/officeDocument/2006/relationships/image" Target="../media/image177.png"/><Relationship Id="rId799" Type="http://schemas.openxmlformats.org/officeDocument/2006/relationships/customXml" Target="../ink/ink400.xml"/><Relationship Id="rId51" Type="http://schemas.openxmlformats.org/officeDocument/2006/relationships/image" Target="../media/image26.png"/><Relationship Id="rId561" Type="http://schemas.openxmlformats.org/officeDocument/2006/relationships/customXml" Target="../ink/ink281.xml"/><Relationship Id="rId659" Type="http://schemas.openxmlformats.org/officeDocument/2006/relationships/customXml" Target="../ink/ink330.xml"/><Relationship Id="rId866" Type="http://schemas.openxmlformats.org/officeDocument/2006/relationships/image" Target="../media/image433.png"/><Relationship Id="rId214" Type="http://schemas.openxmlformats.org/officeDocument/2006/relationships/image" Target="../media/image107.png"/><Relationship Id="rId298" Type="http://schemas.openxmlformats.org/officeDocument/2006/relationships/image" Target="../media/image149.png"/><Relationship Id="rId421" Type="http://schemas.openxmlformats.org/officeDocument/2006/relationships/customXml" Target="../ink/ink211.xml"/><Relationship Id="rId519" Type="http://schemas.openxmlformats.org/officeDocument/2006/relationships/customXml" Target="../ink/ink260.xml"/><Relationship Id="rId158" Type="http://schemas.openxmlformats.org/officeDocument/2006/relationships/customXml" Target="../ink/ink79.xml"/><Relationship Id="rId726" Type="http://schemas.openxmlformats.org/officeDocument/2006/relationships/image" Target="../media/image363.png"/><Relationship Id="rId62" Type="http://schemas.openxmlformats.org/officeDocument/2006/relationships/customXml" Target="../ink/ink31.xml"/><Relationship Id="rId365" Type="http://schemas.openxmlformats.org/officeDocument/2006/relationships/customXml" Target="../ink/ink183.xml"/><Relationship Id="rId572" Type="http://schemas.openxmlformats.org/officeDocument/2006/relationships/image" Target="../media/image286.png"/><Relationship Id="rId225" Type="http://schemas.openxmlformats.org/officeDocument/2006/relationships/customXml" Target="../ink/ink113.xml"/><Relationship Id="rId432" Type="http://schemas.openxmlformats.org/officeDocument/2006/relationships/image" Target="../media/image216.png"/><Relationship Id="rId877" Type="http://schemas.openxmlformats.org/officeDocument/2006/relationships/customXml" Target="../ink/ink439.xml"/><Relationship Id="rId737" Type="http://schemas.openxmlformats.org/officeDocument/2006/relationships/customXml" Target="../ink/ink369.xml"/><Relationship Id="rId73" Type="http://schemas.openxmlformats.org/officeDocument/2006/relationships/image" Target="../media/image37.png"/><Relationship Id="rId169" Type="http://schemas.openxmlformats.org/officeDocument/2006/relationships/image" Target="../media/image85.png"/><Relationship Id="rId376" Type="http://schemas.openxmlformats.org/officeDocument/2006/relationships/image" Target="../media/image188.png"/><Relationship Id="rId583" Type="http://schemas.openxmlformats.org/officeDocument/2006/relationships/customXml" Target="../ink/ink292.xml"/><Relationship Id="rId790" Type="http://schemas.openxmlformats.org/officeDocument/2006/relationships/image" Target="../media/image395.png"/><Relationship Id="rId804" Type="http://schemas.openxmlformats.org/officeDocument/2006/relationships/image" Target="../media/image402.png"/><Relationship Id="rId4" Type="http://schemas.openxmlformats.org/officeDocument/2006/relationships/customXml" Target="../ink/ink2.xml"/><Relationship Id="rId236" Type="http://schemas.openxmlformats.org/officeDocument/2006/relationships/image" Target="../media/image118.png"/><Relationship Id="rId443" Type="http://schemas.openxmlformats.org/officeDocument/2006/relationships/customXml" Target="../ink/ink222.xml"/><Relationship Id="rId650" Type="http://schemas.openxmlformats.org/officeDocument/2006/relationships/image" Target="../media/image325.png"/><Relationship Id="rId888" Type="http://schemas.openxmlformats.org/officeDocument/2006/relationships/image" Target="../media/image444.png"/><Relationship Id="rId303" Type="http://schemas.openxmlformats.org/officeDocument/2006/relationships/customXml" Target="../ink/ink152.xml"/><Relationship Id="rId748" Type="http://schemas.openxmlformats.org/officeDocument/2006/relationships/image" Target="../media/image374.png"/><Relationship Id="rId84" Type="http://schemas.openxmlformats.org/officeDocument/2006/relationships/customXml" Target="../ink/ink42.xml"/><Relationship Id="rId387" Type="http://schemas.openxmlformats.org/officeDocument/2006/relationships/customXml" Target="../ink/ink194.xml"/><Relationship Id="rId510" Type="http://schemas.openxmlformats.org/officeDocument/2006/relationships/image" Target="../media/image255.png"/><Relationship Id="rId594" Type="http://schemas.openxmlformats.org/officeDocument/2006/relationships/image" Target="../media/image297.png"/><Relationship Id="rId608" Type="http://schemas.openxmlformats.org/officeDocument/2006/relationships/image" Target="../media/image304.png"/><Relationship Id="rId815" Type="http://schemas.openxmlformats.org/officeDocument/2006/relationships/customXml" Target="../ink/ink408.xml"/><Relationship Id="rId247" Type="http://schemas.openxmlformats.org/officeDocument/2006/relationships/customXml" Target="../ink/ink124.xml"/><Relationship Id="rId107" Type="http://schemas.openxmlformats.org/officeDocument/2006/relationships/image" Target="../media/image54.png"/><Relationship Id="rId454" Type="http://schemas.openxmlformats.org/officeDocument/2006/relationships/image" Target="../media/image227.png"/><Relationship Id="rId661" Type="http://schemas.openxmlformats.org/officeDocument/2006/relationships/customXml" Target="../ink/ink331.xml"/><Relationship Id="rId759" Type="http://schemas.openxmlformats.org/officeDocument/2006/relationships/customXml" Target="../ink/ink380.xml"/><Relationship Id="rId11" Type="http://schemas.openxmlformats.org/officeDocument/2006/relationships/image" Target="../media/image6.png"/><Relationship Id="rId314" Type="http://schemas.openxmlformats.org/officeDocument/2006/relationships/image" Target="../media/image157.png"/><Relationship Id="rId398" Type="http://schemas.openxmlformats.org/officeDocument/2006/relationships/image" Target="../media/image199.png"/><Relationship Id="rId521" Type="http://schemas.openxmlformats.org/officeDocument/2006/relationships/customXml" Target="../ink/ink261.xml"/><Relationship Id="rId619" Type="http://schemas.openxmlformats.org/officeDocument/2006/relationships/customXml" Target="../ink/ink310.xml"/><Relationship Id="rId95" Type="http://schemas.openxmlformats.org/officeDocument/2006/relationships/image" Target="../media/image48.png"/><Relationship Id="rId160" Type="http://schemas.openxmlformats.org/officeDocument/2006/relationships/customXml" Target="../ink/ink80.xml"/><Relationship Id="rId826" Type="http://schemas.openxmlformats.org/officeDocument/2006/relationships/image" Target="../media/image413.png"/><Relationship Id="rId258" Type="http://schemas.openxmlformats.org/officeDocument/2006/relationships/image" Target="../media/image129.png"/><Relationship Id="rId465" Type="http://schemas.openxmlformats.org/officeDocument/2006/relationships/customXml" Target="../ink/ink233.xml"/><Relationship Id="rId672" Type="http://schemas.openxmlformats.org/officeDocument/2006/relationships/image" Target="../media/image336.png"/><Relationship Id="rId22" Type="http://schemas.openxmlformats.org/officeDocument/2006/relationships/customXml" Target="../ink/ink11.xml"/><Relationship Id="rId118" Type="http://schemas.openxmlformats.org/officeDocument/2006/relationships/customXml" Target="../ink/ink59.xml"/><Relationship Id="rId325" Type="http://schemas.openxmlformats.org/officeDocument/2006/relationships/customXml" Target="../ink/ink163.xml"/><Relationship Id="rId532" Type="http://schemas.openxmlformats.org/officeDocument/2006/relationships/image" Target="../media/image266.png"/><Relationship Id="rId171" Type="http://schemas.openxmlformats.org/officeDocument/2006/relationships/image" Target="../media/image86.png"/><Relationship Id="rId837" Type="http://schemas.openxmlformats.org/officeDocument/2006/relationships/customXml" Target="../ink/ink419.xml"/><Relationship Id="rId269" Type="http://schemas.openxmlformats.org/officeDocument/2006/relationships/customXml" Target="../ink/ink135.xml"/><Relationship Id="rId476" Type="http://schemas.openxmlformats.org/officeDocument/2006/relationships/image" Target="../media/image238.png"/><Relationship Id="rId683" Type="http://schemas.openxmlformats.org/officeDocument/2006/relationships/customXml" Target="../ink/ink342.xml"/><Relationship Id="rId890" Type="http://schemas.openxmlformats.org/officeDocument/2006/relationships/image" Target="../media/image445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336" Type="http://schemas.openxmlformats.org/officeDocument/2006/relationships/image" Target="../media/image168.png"/><Relationship Id="rId543" Type="http://schemas.openxmlformats.org/officeDocument/2006/relationships/customXml" Target="../ink/ink272.xml"/><Relationship Id="rId182" Type="http://schemas.openxmlformats.org/officeDocument/2006/relationships/image" Target="../media/image91.png"/><Relationship Id="rId403" Type="http://schemas.openxmlformats.org/officeDocument/2006/relationships/customXml" Target="../ink/ink202.xml"/><Relationship Id="rId750" Type="http://schemas.openxmlformats.org/officeDocument/2006/relationships/image" Target="../media/image375.png"/><Relationship Id="rId848" Type="http://schemas.openxmlformats.org/officeDocument/2006/relationships/image" Target="../media/image424.png"/><Relationship Id="rId487" Type="http://schemas.openxmlformats.org/officeDocument/2006/relationships/customXml" Target="../ink/ink244.xml"/><Relationship Id="rId610" Type="http://schemas.openxmlformats.org/officeDocument/2006/relationships/image" Target="../media/image305.png"/><Relationship Id="rId694" Type="http://schemas.openxmlformats.org/officeDocument/2006/relationships/image" Target="../media/image347.png"/><Relationship Id="rId708" Type="http://schemas.openxmlformats.org/officeDocument/2006/relationships/image" Target="../media/image354.png"/><Relationship Id="rId347" Type="http://schemas.openxmlformats.org/officeDocument/2006/relationships/customXml" Target="../ink/ink174.xml"/><Relationship Id="rId44" Type="http://schemas.openxmlformats.org/officeDocument/2006/relationships/customXml" Target="../ink/ink22.xml"/><Relationship Id="rId554" Type="http://schemas.openxmlformats.org/officeDocument/2006/relationships/image" Target="../media/image277.png"/><Relationship Id="rId761" Type="http://schemas.openxmlformats.org/officeDocument/2006/relationships/customXml" Target="../ink/ink381.xml"/><Relationship Id="rId859" Type="http://schemas.openxmlformats.org/officeDocument/2006/relationships/customXml" Target="../ink/ink430.xml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414" Type="http://schemas.openxmlformats.org/officeDocument/2006/relationships/image" Target="../media/image207.png"/><Relationship Id="rId498" Type="http://schemas.openxmlformats.org/officeDocument/2006/relationships/image" Target="../media/image249.png"/><Relationship Id="rId621" Type="http://schemas.openxmlformats.org/officeDocument/2006/relationships/customXml" Target="../ink/ink311.xml"/><Relationship Id="rId260" Type="http://schemas.openxmlformats.org/officeDocument/2006/relationships/image" Target="../media/image130.png"/><Relationship Id="rId719" Type="http://schemas.openxmlformats.org/officeDocument/2006/relationships/customXml" Target="../ink/ink360.xml"/><Relationship Id="rId55" Type="http://schemas.openxmlformats.org/officeDocument/2006/relationships/image" Target="../media/image28.png"/><Relationship Id="rId120" Type="http://schemas.openxmlformats.org/officeDocument/2006/relationships/customXml" Target="../ink/ink60.xml"/><Relationship Id="rId358" Type="http://schemas.openxmlformats.org/officeDocument/2006/relationships/image" Target="../media/image179.png"/><Relationship Id="rId565" Type="http://schemas.openxmlformats.org/officeDocument/2006/relationships/customXml" Target="../ink/ink283.xml"/><Relationship Id="rId772" Type="http://schemas.openxmlformats.org/officeDocument/2006/relationships/image" Target="../media/image386.png"/><Relationship Id="rId218" Type="http://schemas.openxmlformats.org/officeDocument/2006/relationships/image" Target="../media/image109.png"/><Relationship Id="rId425" Type="http://schemas.openxmlformats.org/officeDocument/2006/relationships/customXml" Target="../ink/ink213.xml"/><Relationship Id="rId632" Type="http://schemas.openxmlformats.org/officeDocument/2006/relationships/image" Target="../media/image316.png"/><Relationship Id="rId271" Type="http://schemas.openxmlformats.org/officeDocument/2006/relationships/customXml" Target="../ink/ink136.xml"/><Relationship Id="rId66" Type="http://schemas.openxmlformats.org/officeDocument/2006/relationships/customXml" Target="../ink/ink33.xml"/><Relationship Id="rId131" Type="http://schemas.openxmlformats.org/officeDocument/2006/relationships/image" Target="../media/image66.png"/><Relationship Id="rId369" Type="http://schemas.openxmlformats.org/officeDocument/2006/relationships/customXml" Target="../ink/ink185.xml"/><Relationship Id="rId576" Type="http://schemas.openxmlformats.org/officeDocument/2006/relationships/image" Target="../media/image288.png"/><Relationship Id="rId783" Type="http://schemas.openxmlformats.org/officeDocument/2006/relationships/customXml" Target="../ink/ink392.xml"/><Relationship Id="rId229" Type="http://schemas.openxmlformats.org/officeDocument/2006/relationships/customXml" Target="../ink/ink115.xml"/><Relationship Id="rId436" Type="http://schemas.openxmlformats.org/officeDocument/2006/relationships/image" Target="../media/image218.png"/><Relationship Id="rId643" Type="http://schemas.openxmlformats.org/officeDocument/2006/relationships/customXml" Target="../ink/ink322.xml"/><Relationship Id="rId850" Type="http://schemas.openxmlformats.org/officeDocument/2006/relationships/image" Target="../media/image425.png"/><Relationship Id="rId77" Type="http://schemas.openxmlformats.org/officeDocument/2006/relationships/image" Target="../media/image39.png"/><Relationship Id="rId282" Type="http://schemas.openxmlformats.org/officeDocument/2006/relationships/image" Target="../media/image141.png"/><Relationship Id="rId503" Type="http://schemas.openxmlformats.org/officeDocument/2006/relationships/customXml" Target="../ink/ink252.xml"/><Relationship Id="rId587" Type="http://schemas.openxmlformats.org/officeDocument/2006/relationships/customXml" Target="../ink/ink294.xml"/><Relationship Id="rId710" Type="http://schemas.openxmlformats.org/officeDocument/2006/relationships/image" Target="../media/image355.png"/><Relationship Id="rId808" Type="http://schemas.openxmlformats.org/officeDocument/2006/relationships/image" Target="../media/image404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447" Type="http://schemas.openxmlformats.org/officeDocument/2006/relationships/customXml" Target="../ink/ink224.xml"/><Relationship Id="rId794" Type="http://schemas.openxmlformats.org/officeDocument/2006/relationships/image" Target="../media/image397.png"/><Relationship Id="rId654" Type="http://schemas.openxmlformats.org/officeDocument/2006/relationships/image" Target="../media/image327.png"/><Relationship Id="rId861" Type="http://schemas.openxmlformats.org/officeDocument/2006/relationships/customXml" Target="../ink/ink431.xml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514" Type="http://schemas.openxmlformats.org/officeDocument/2006/relationships/image" Target="../media/image257.png"/><Relationship Id="rId721" Type="http://schemas.openxmlformats.org/officeDocument/2006/relationships/customXml" Target="../ink/ink361.xml"/><Relationship Id="rId88" Type="http://schemas.openxmlformats.org/officeDocument/2006/relationships/customXml" Target="../ink/ink44.xml"/><Relationship Id="rId153" Type="http://schemas.openxmlformats.org/officeDocument/2006/relationships/image" Target="../media/image77.png"/><Relationship Id="rId360" Type="http://schemas.openxmlformats.org/officeDocument/2006/relationships/image" Target="../media/image180.png"/><Relationship Id="rId598" Type="http://schemas.openxmlformats.org/officeDocument/2006/relationships/image" Target="../media/image299.png"/><Relationship Id="rId819" Type="http://schemas.openxmlformats.org/officeDocument/2006/relationships/customXml" Target="../ink/ink410.xml"/><Relationship Id="rId220" Type="http://schemas.openxmlformats.org/officeDocument/2006/relationships/image" Target="../media/image110.png"/><Relationship Id="rId458" Type="http://schemas.openxmlformats.org/officeDocument/2006/relationships/image" Target="../media/image229.png"/><Relationship Id="rId665" Type="http://schemas.openxmlformats.org/officeDocument/2006/relationships/customXml" Target="../ink/ink333.xml"/><Relationship Id="rId872" Type="http://schemas.openxmlformats.org/officeDocument/2006/relationships/image" Target="../media/image436.png"/><Relationship Id="rId15" Type="http://schemas.openxmlformats.org/officeDocument/2006/relationships/image" Target="../media/image8.png"/><Relationship Id="rId318" Type="http://schemas.openxmlformats.org/officeDocument/2006/relationships/image" Target="../media/image159.png"/><Relationship Id="rId525" Type="http://schemas.openxmlformats.org/officeDocument/2006/relationships/customXml" Target="../ink/ink263.xml"/><Relationship Id="rId732" Type="http://schemas.openxmlformats.org/officeDocument/2006/relationships/image" Target="../media/image366.png"/><Relationship Id="rId99" Type="http://schemas.openxmlformats.org/officeDocument/2006/relationships/image" Target="../media/image50.png"/><Relationship Id="rId164" Type="http://schemas.openxmlformats.org/officeDocument/2006/relationships/customXml" Target="../ink/ink82.xml"/><Relationship Id="rId371" Type="http://schemas.openxmlformats.org/officeDocument/2006/relationships/customXml" Target="../ink/ink18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1.png"/><Relationship Id="rId671" Type="http://schemas.openxmlformats.org/officeDocument/2006/relationships/image" Target="../media/image547.png"/><Relationship Id="rId21" Type="http://schemas.openxmlformats.org/officeDocument/2006/relationships/image" Target="../media/image223.png"/><Relationship Id="rId324" Type="http://schemas.openxmlformats.org/officeDocument/2006/relationships/customXml" Target="../ink/ink607.xml"/><Relationship Id="rId531" Type="http://schemas.openxmlformats.org/officeDocument/2006/relationships/image" Target="../media/image477.png"/><Relationship Id="rId629" Type="http://schemas.openxmlformats.org/officeDocument/2006/relationships/image" Target="../media/image526.png"/><Relationship Id="rId170" Type="http://schemas.openxmlformats.org/officeDocument/2006/relationships/customXml" Target="../ink/ink530.xml"/><Relationship Id="rId268" Type="http://schemas.openxmlformats.org/officeDocument/2006/relationships/customXml" Target="../ink/ink579.xml"/><Relationship Id="rId475" Type="http://schemas.openxmlformats.org/officeDocument/2006/relationships/image" Target="../media/image450.png"/><Relationship Id="rId682" Type="http://schemas.openxmlformats.org/officeDocument/2006/relationships/customXml" Target="../ink/ink786.xml"/><Relationship Id="rId32" Type="http://schemas.openxmlformats.org/officeDocument/2006/relationships/customXml" Target="../ink/ink461.xml"/><Relationship Id="rId128" Type="http://schemas.openxmlformats.org/officeDocument/2006/relationships/customXml" Target="../ink/ink509.xml"/><Relationship Id="rId335" Type="http://schemas.openxmlformats.org/officeDocument/2006/relationships/image" Target="../media/image380.png"/><Relationship Id="rId542" Type="http://schemas.openxmlformats.org/officeDocument/2006/relationships/customXml" Target="../ink/ink716.xml"/><Relationship Id="rId181" Type="http://schemas.openxmlformats.org/officeDocument/2006/relationships/image" Target="../media/image303.png"/><Relationship Id="rId402" Type="http://schemas.openxmlformats.org/officeDocument/2006/relationships/customXml" Target="../ink/ink646.xml"/><Relationship Id="rId279" Type="http://schemas.openxmlformats.org/officeDocument/2006/relationships/image" Target="../media/image352.png"/><Relationship Id="rId486" Type="http://schemas.openxmlformats.org/officeDocument/2006/relationships/customXml" Target="../ink/ink688.xml"/><Relationship Id="rId693" Type="http://schemas.openxmlformats.org/officeDocument/2006/relationships/image" Target="../media/image558.png"/><Relationship Id="rId707" Type="http://schemas.openxmlformats.org/officeDocument/2006/relationships/image" Target="../media/image565.png"/><Relationship Id="rId43" Type="http://schemas.openxmlformats.org/officeDocument/2006/relationships/image" Target="../media/image234.png"/><Relationship Id="rId139" Type="http://schemas.openxmlformats.org/officeDocument/2006/relationships/image" Target="../media/image282.png"/><Relationship Id="rId346" Type="http://schemas.openxmlformats.org/officeDocument/2006/relationships/customXml" Target="../ink/ink618.xml"/><Relationship Id="rId553" Type="http://schemas.openxmlformats.org/officeDocument/2006/relationships/image" Target="../media/image488.png"/><Relationship Id="rId760" Type="http://schemas.openxmlformats.org/officeDocument/2006/relationships/customXml" Target="../ink/ink825.xml"/><Relationship Id="rId192" Type="http://schemas.openxmlformats.org/officeDocument/2006/relationships/customXml" Target="../ink/ink541.xml"/><Relationship Id="rId206" Type="http://schemas.openxmlformats.org/officeDocument/2006/relationships/customXml" Target="../ink/ink548.xml"/><Relationship Id="rId413" Type="http://schemas.openxmlformats.org/officeDocument/2006/relationships/image" Target="../media/image419.png"/><Relationship Id="rId497" Type="http://schemas.openxmlformats.org/officeDocument/2006/relationships/image" Target="../media/image461.png"/><Relationship Id="rId620" Type="http://schemas.openxmlformats.org/officeDocument/2006/relationships/customXml" Target="../ink/ink755.xml"/><Relationship Id="rId718" Type="http://schemas.openxmlformats.org/officeDocument/2006/relationships/customXml" Target="../ink/ink804.xml"/><Relationship Id="rId357" Type="http://schemas.openxmlformats.org/officeDocument/2006/relationships/image" Target="../media/image391.png"/><Relationship Id="rId54" Type="http://schemas.openxmlformats.org/officeDocument/2006/relationships/customXml" Target="../ink/ink472.xml"/><Relationship Id="rId217" Type="http://schemas.openxmlformats.org/officeDocument/2006/relationships/image" Target="../media/image321.png"/><Relationship Id="rId564" Type="http://schemas.openxmlformats.org/officeDocument/2006/relationships/customXml" Target="../ink/ink727.xml"/><Relationship Id="rId424" Type="http://schemas.openxmlformats.org/officeDocument/2006/relationships/customXml" Target="../ink/ink657.xml"/><Relationship Id="rId631" Type="http://schemas.openxmlformats.org/officeDocument/2006/relationships/image" Target="../media/image527.png"/><Relationship Id="rId729" Type="http://schemas.openxmlformats.org/officeDocument/2006/relationships/image" Target="../media/image576.png"/><Relationship Id="rId270" Type="http://schemas.openxmlformats.org/officeDocument/2006/relationships/customXml" Target="../ink/ink580.xml"/><Relationship Id="rId65" Type="http://schemas.openxmlformats.org/officeDocument/2006/relationships/image" Target="../media/image245.png"/><Relationship Id="rId130" Type="http://schemas.openxmlformats.org/officeDocument/2006/relationships/customXml" Target="../ink/ink510.xml"/><Relationship Id="rId368" Type="http://schemas.openxmlformats.org/officeDocument/2006/relationships/customXml" Target="../ink/ink629.xml"/><Relationship Id="rId575" Type="http://schemas.openxmlformats.org/officeDocument/2006/relationships/image" Target="../media/image499.png"/><Relationship Id="rId228" Type="http://schemas.openxmlformats.org/officeDocument/2006/relationships/customXml" Target="../ink/ink559.xml"/><Relationship Id="rId435" Type="http://schemas.openxmlformats.org/officeDocument/2006/relationships/image" Target="../media/image430.png"/><Relationship Id="rId642" Type="http://schemas.openxmlformats.org/officeDocument/2006/relationships/customXml" Target="../ink/ink766.xml"/><Relationship Id="rId281" Type="http://schemas.openxmlformats.org/officeDocument/2006/relationships/image" Target="../media/image353.png"/><Relationship Id="rId502" Type="http://schemas.openxmlformats.org/officeDocument/2006/relationships/customXml" Target="../ink/ink696.xml"/><Relationship Id="rId76" Type="http://schemas.openxmlformats.org/officeDocument/2006/relationships/customXml" Target="../ink/ink483.xml"/><Relationship Id="rId141" Type="http://schemas.openxmlformats.org/officeDocument/2006/relationships/image" Target="../media/image283.png"/><Relationship Id="rId379" Type="http://schemas.openxmlformats.org/officeDocument/2006/relationships/image" Target="../media/image402.png"/><Relationship Id="rId586" Type="http://schemas.openxmlformats.org/officeDocument/2006/relationships/customXml" Target="../ink/ink738.xml"/><Relationship Id="rId7" Type="http://schemas.openxmlformats.org/officeDocument/2006/relationships/image" Target="../media/image216.png"/><Relationship Id="rId239" Type="http://schemas.openxmlformats.org/officeDocument/2006/relationships/image" Target="../media/image332.png"/><Relationship Id="rId446" Type="http://schemas.openxmlformats.org/officeDocument/2006/relationships/customXml" Target="../ink/ink668.xml"/><Relationship Id="rId653" Type="http://schemas.openxmlformats.org/officeDocument/2006/relationships/image" Target="../media/image538.png"/><Relationship Id="rId292" Type="http://schemas.openxmlformats.org/officeDocument/2006/relationships/customXml" Target="../ink/ink591.xml"/><Relationship Id="rId306" Type="http://schemas.openxmlformats.org/officeDocument/2006/relationships/customXml" Target="../ink/ink598.xml"/><Relationship Id="rId87" Type="http://schemas.openxmlformats.org/officeDocument/2006/relationships/image" Target="../media/image256.png"/><Relationship Id="rId513" Type="http://schemas.openxmlformats.org/officeDocument/2006/relationships/image" Target="../media/image468.png"/><Relationship Id="rId597" Type="http://schemas.openxmlformats.org/officeDocument/2006/relationships/image" Target="../media/image510.png"/><Relationship Id="rId720" Type="http://schemas.openxmlformats.org/officeDocument/2006/relationships/customXml" Target="../ink/ink805.xml"/><Relationship Id="rId152" Type="http://schemas.openxmlformats.org/officeDocument/2006/relationships/customXml" Target="../ink/ink521.xml"/><Relationship Id="rId457" Type="http://schemas.openxmlformats.org/officeDocument/2006/relationships/image" Target="../media/image441.png"/><Relationship Id="rId664" Type="http://schemas.openxmlformats.org/officeDocument/2006/relationships/customXml" Target="../ink/ink777.xml"/><Relationship Id="rId14" Type="http://schemas.openxmlformats.org/officeDocument/2006/relationships/customXml" Target="../ink/ink452.xml"/><Relationship Id="rId317" Type="http://schemas.openxmlformats.org/officeDocument/2006/relationships/image" Target="../media/image371.png"/><Relationship Id="rId524" Type="http://schemas.openxmlformats.org/officeDocument/2006/relationships/customXml" Target="../ink/ink707.xml"/><Relationship Id="rId731" Type="http://schemas.openxmlformats.org/officeDocument/2006/relationships/image" Target="../media/image577.png"/><Relationship Id="rId98" Type="http://schemas.openxmlformats.org/officeDocument/2006/relationships/customXml" Target="../ink/ink494.xml"/><Relationship Id="rId163" Type="http://schemas.openxmlformats.org/officeDocument/2006/relationships/image" Target="../media/image294.png"/><Relationship Id="rId370" Type="http://schemas.openxmlformats.org/officeDocument/2006/relationships/customXml" Target="../ink/ink630.xml"/><Relationship Id="rId230" Type="http://schemas.openxmlformats.org/officeDocument/2006/relationships/customXml" Target="../ink/ink560.xml"/><Relationship Id="rId468" Type="http://schemas.openxmlformats.org/officeDocument/2006/relationships/customXml" Target="../ink/ink679.xml"/><Relationship Id="rId675" Type="http://schemas.openxmlformats.org/officeDocument/2006/relationships/image" Target="../media/image549.png"/><Relationship Id="rId25" Type="http://schemas.openxmlformats.org/officeDocument/2006/relationships/image" Target="../media/image225.png"/><Relationship Id="rId328" Type="http://schemas.openxmlformats.org/officeDocument/2006/relationships/customXml" Target="../ink/ink609.xml"/><Relationship Id="rId535" Type="http://schemas.openxmlformats.org/officeDocument/2006/relationships/image" Target="../media/image479.png"/><Relationship Id="rId742" Type="http://schemas.openxmlformats.org/officeDocument/2006/relationships/customXml" Target="../ink/ink816.xml"/><Relationship Id="rId174" Type="http://schemas.openxmlformats.org/officeDocument/2006/relationships/customXml" Target="../ink/ink532.xml"/><Relationship Id="rId381" Type="http://schemas.openxmlformats.org/officeDocument/2006/relationships/image" Target="../media/image403.png"/><Relationship Id="rId602" Type="http://schemas.openxmlformats.org/officeDocument/2006/relationships/customXml" Target="../ink/ink746.xml"/><Relationship Id="rId241" Type="http://schemas.openxmlformats.org/officeDocument/2006/relationships/image" Target="../media/image333.png"/><Relationship Id="rId479" Type="http://schemas.openxmlformats.org/officeDocument/2006/relationships/image" Target="../media/image452.png"/><Relationship Id="rId686" Type="http://schemas.openxmlformats.org/officeDocument/2006/relationships/customXml" Target="../ink/ink788.xml"/><Relationship Id="rId36" Type="http://schemas.openxmlformats.org/officeDocument/2006/relationships/customXml" Target="../ink/ink463.xml"/><Relationship Id="rId339" Type="http://schemas.openxmlformats.org/officeDocument/2006/relationships/image" Target="../media/image382.png"/><Relationship Id="rId546" Type="http://schemas.openxmlformats.org/officeDocument/2006/relationships/customXml" Target="../ink/ink718.xml"/><Relationship Id="rId753" Type="http://schemas.openxmlformats.org/officeDocument/2006/relationships/image" Target="../media/image588.png"/><Relationship Id="rId101" Type="http://schemas.openxmlformats.org/officeDocument/2006/relationships/image" Target="../media/image263.png"/><Relationship Id="rId185" Type="http://schemas.openxmlformats.org/officeDocument/2006/relationships/image" Target="../media/image305.png"/><Relationship Id="rId406" Type="http://schemas.openxmlformats.org/officeDocument/2006/relationships/customXml" Target="../ink/ink648.xml"/><Relationship Id="rId392" Type="http://schemas.openxmlformats.org/officeDocument/2006/relationships/customXml" Target="../ink/ink641.xml"/><Relationship Id="rId613" Type="http://schemas.openxmlformats.org/officeDocument/2006/relationships/image" Target="../media/image518.png"/><Relationship Id="rId697" Type="http://schemas.openxmlformats.org/officeDocument/2006/relationships/image" Target="../media/image560.png"/><Relationship Id="rId252" Type="http://schemas.openxmlformats.org/officeDocument/2006/relationships/customXml" Target="../ink/ink571.xml"/><Relationship Id="rId47" Type="http://schemas.openxmlformats.org/officeDocument/2006/relationships/image" Target="../media/image236.png"/><Relationship Id="rId112" Type="http://schemas.openxmlformats.org/officeDocument/2006/relationships/customXml" Target="../ink/ink501.xml"/><Relationship Id="rId557" Type="http://schemas.openxmlformats.org/officeDocument/2006/relationships/image" Target="../media/image490.png"/><Relationship Id="rId764" Type="http://schemas.openxmlformats.org/officeDocument/2006/relationships/customXml" Target="../ink/ink827.xml"/><Relationship Id="rId196" Type="http://schemas.openxmlformats.org/officeDocument/2006/relationships/customXml" Target="../ink/ink543.xml"/><Relationship Id="rId417" Type="http://schemas.openxmlformats.org/officeDocument/2006/relationships/image" Target="../media/image421.png"/><Relationship Id="rId624" Type="http://schemas.openxmlformats.org/officeDocument/2006/relationships/customXml" Target="../ink/ink757.xml"/><Relationship Id="rId263" Type="http://schemas.openxmlformats.org/officeDocument/2006/relationships/image" Target="../media/image344.png"/><Relationship Id="rId470" Type="http://schemas.openxmlformats.org/officeDocument/2006/relationships/customXml" Target="../ink/ink680.xml"/><Relationship Id="rId58" Type="http://schemas.openxmlformats.org/officeDocument/2006/relationships/customXml" Target="../ink/ink474.xml"/><Relationship Id="rId123" Type="http://schemas.openxmlformats.org/officeDocument/2006/relationships/image" Target="../media/image274.png"/><Relationship Id="rId330" Type="http://schemas.openxmlformats.org/officeDocument/2006/relationships/customXml" Target="../ink/ink610.xml"/><Relationship Id="rId568" Type="http://schemas.openxmlformats.org/officeDocument/2006/relationships/customXml" Target="../ink/ink729.xml"/><Relationship Id="rId428" Type="http://schemas.openxmlformats.org/officeDocument/2006/relationships/customXml" Target="../ink/ink659.xml"/><Relationship Id="rId635" Type="http://schemas.openxmlformats.org/officeDocument/2006/relationships/image" Target="../media/image529.png"/><Relationship Id="rId274" Type="http://schemas.openxmlformats.org/officeDocument/2006/relationships/customXml" Target="../ink/ink582.xml"/><Relationship Id="rId481" Type="http://schemas.openxmlformats.org/officeDocument/2006/relationships/image" Target="../media/image453.png"/><Relationship Id="rId702" Type="http://schemas.openxmlformats.org/officeDocument/2006/relationships/customXml" Target="../ink/ink796.xml"/><Relationship Id="rId69" Type="http://schemas.openxmlformats.org/officeDocument/2006/relationships/image" Target="../media/image247.png"/><Relationship Id="rId134" Type="http://schemas.openxmlformats.org/officeDocument/2006/relationships/customXml" Target="../ink/ink512.xml"/><Relationship Id="rId579" Type="http://schemas.openxmlformats.org/officeDocument/2006/relationships/image" Target="../media/image501.png"/><Relationship Id="rId341" Type="http://schemas.openxmlformats.org/officeDocument/2006/relationships/image" Target="../media/image383.png"/><Relationship Id="rId439" Type="http://schemas.openxmlformats.org/officeDocument/2006/relationships/image" Target="../media/image432.png"/><Relationship Id="rId646" Type="http://schemas.openxmlformats.org/officeDocument/2006/relationships/customXml" Target="../ink/ink768.xml"/><Relationship Id="rId201" Type="http://schemas.openxmlformats.org/officeDocument/2006/relationships/image" Target="../media/image313.png"/><Relationship Id="rId285" Type="http://schemas.openxmlformats.org/officeDocument/2006/relationships/image" Target="../media/image355.png"/><Relationship Id="rId506" Type="http://schemas.openxmlformats.org/officeDocument/2006/relationships/customXml" Target="../ink/ink698.xml"/><Relationship Id="rId492" Type="http://schemas.openxmlformats.org/officeDocument/2006/relationships/customXml" Target="../ink/ink691.xml"/><Relationship Id="rId713" Type="http://schemas.openxmlformats.org/officeDocument/2006/relationships/image" Target="../media/image568.png"/><Relationship Id="rId145" Type="http://schemas.openxmlformats.org/officeDocument/2006/relationships/image" Target="../media/image285.png"/><Relationship Id="rId352" Type="http://schemas.openxmlformats.org/officeDocument/2006/relationships/customXml" Target="../ink/ink621.xml"/><Relationship Id="rId212" Type="http://schemas.openxmlformats.org/officeDocument/2006/relationships/customXml" Target="../ink/ink551.xml"/><Relationship Id="rId657" Type="http://schemas.openxmlformats.org/officeDocument/2006/relationships/image" Target="../media/image540.png"/><Relationship Id="rId296" Type="http://schemas.openxmlformats.org/officeDocument/2006/relationships/customXml" Target="../ink/ink593.xml"/><Relationship Id="rId517" Type="http://schemas.openxmlformats.org/officeDocument/2006/relationships/image" Target="../media/image470.png"/><Relationship Id="rId724" Type="http://schemas.openxmlformats.org/officeDocument/2006/relationships/customXml" Target="../ink/ink807.xml"/><Relationship Id="rId60" Type="http://schemas.openxmlformats.org/officeDocument/2006/relationships/customXml" Target="../ink/ink475.xml"/><Relationship Id="rId156" Type="http://schemas.openxmlformats.org/officeDocument/2006/relationships/customXml" Target="../ink/ink523.xml"/><Relationship Id="rId363" Type="http://schemas.openxmlformats.org/officeDocument/2006/relationships/image" Target="../media/image394.png"/><Relationship Id="rId570" Type="http://schemas.openxmlformats.org/officeDocument/2006/relationships/customXml" Target="../ink/ink730.xml"/><Relationship Id="rId223" Type="http://schemas.openxmlformats.org/officeDocument/2006/relationships/image" Target="../media/image324.png"/><Relationship Id="rId430" Type="http://schemas.openxmlformats.org/officeDocument/2006/relationships/customXml" Target="../ink/ink660.xml"/><Relationship Id="rId668" Type="http://schemas.openxmlformats.org/officeDocument/2006/relationships/customXml" Target="../ink/ink779.xml"/><Relationship Id="rId18" Type="http://schemas.openxmlformats.org/officeDocument/2006/relationships/customXml" Target="../ink/ink454.xml"/><Relationship Id="rId528" Type="http://schemas.openxmlformats.org/officeDocument/2006/relationships/customXml" Target="../ink/ink709.xml"/><Relationship Id="rId735" Type="http://schemas.openxmlformats.org/officeDocument/2006/relationships/image" Target="../media/image579.png"/><Relationship Id="rId167" Type="http://schemas.openxmlformats.org/officeDocument/2006/relationships/image" Target="../media/image296.png"/><Relationship Id="rId374" Type="http://schemas.openxmlformats.org/officeDocument/2006/relationships/customXml" Target="../ink/ink632.xml"/><Relationship Id="rId581" Type="http://schemas.openxmlformats.org/officeDocument/2006/relationships/image" Target="../media/image502.png"/><Relationship Id="rId71" Type="http://schemas.openxmlformats.org/officeDocument/2006/relationships/image" Target="../media/image248.png"/><Relationship Id="rId234" Type="http://schemas.openxmlformats.org/officeDocument/2006/relationships/customXml" Target="../ink/ink562.xml"/><Relationship Id="rId679" Type="http://schemas.openxmlformats.org/officeDocument/2006/relationships/image" Target="../media/image551.png"/><Relationship Id="rId2" Type="http://schemas.openxmlformats.org/officeDocument/2006/relationships/customXml" Target="../ink/ink446.xml"/><Relationship Id="rId29" Type="http://schemas.openxmlformats.org/officeDocument/2006/relationships/image" Target="../media/image227.png"/><Relationship Id="rId441" Type="http://schemas.openxmlformats.org/officeDocument/2006/relationships/image" Target="../media/image433.png"/><Relationship Id="rId539" Type="http://schemas.openxmlformats.org/officeDocument/2006/relationships/image" Target="../media/image481.png"/><Relationship Id="rId746" Type="http://schemas.openxmlformats.org/officeDocument/2006/relationships/customXml" Target="../ink/ink818.xml"/><Relationship Id="rId178" Type="http://schemas.openxmlformats.org/officeDocument/2006/relationships/customXml" Target="../ink/ink534.xml"/><Relationship Id="rId301" Type="http://schemas.openxmlformats.org/officeDocument/2006/relationships/image" Target="../media/image363.png"/><Relationship Id="rId82" Type="http://schemas.openxmlformats.org/officeDocument/2006/relationships/customXml" Target="../ink/ink486.xml"/><Relationship Id="rId385" Type="http://schemas.openxmlformats.org/officeDocument/2006/relationships/image" Target="../media/image405.png"/><Relationship Id="rId592" Type="http://schemas.openxmlformats.org/officeDocument/2006/relationships/customXml" Target="../ink/ink741.xml"/><Relationship Id="rId606" Type="http://schemas.openxmlformats.org/officeDocument/2006/relationships/customXml" Target="../ink/ink748.xml"/><Relationship Id="rId245" Type="http://schemas.openxmlformats.org/officeDocument/2006/relationships/image" Target="../media/image335.png"/><Relationship Id="rId452" Type="http://schemas.openxmlformats.org/officeDocument/2006/relationships/customXml" Target="../ink/ink671.xml"/><Relationship Id="rId105" Type="http://schemas.openxmlformats.org/officeDocument/2006/relationships/image" Target="../media/image265.png"/><Relationship Id="rId312" Type="http://schemas.openxmlformats.org/officeDocument/2006/relationships/customXml" Target="../ink/ink601.xml"/><Relationship Id="rId757" Type="http://schemas.openxmlformats.org/officeDocument/2006/relationships/image" Target="../media/image590.png"/><Relationship Id="rId93" Type="http://schemas.openxmlformats.org/officeDocument/2006/relationships/image" Target="../media/image259.png"/><Relationship Id="rId189" Type="http://schemas.openxmlformats.org/officeDocument/2006/relationships/image" Target="../media/image307.png"/><Relationship Id="rId396" Type="http://schemas.openxmlformats.org/officeDocument/2006/relationships/customXml" Target="../ink/ink643.xml"/><Relationship Id="rId617" Type="http://schemas.openxmlformats.org/officeDocument/2006/relationships/image" Target="../media/image520.png"/><Relationship Id="rId256" Type="http://schemas.openxmlformats.org/officeDocument/2006/relationships/customXml" Target="../ink/ink573.xml"/><Relationship Id="rId463" Type="http://schemas.openxmlformats.org/officeDocument/2006/relationships/image" Target="../media/image444.png"/><Relationship Id="rId670" Type="http://schemas.openxmlformats.org/officeDocument/2006/relationships/customXml" Target="../ink/ink780.xml"/><Relationship Id="rId116" Type="http://schemas.openxmlformats.org/officeDocument/2006/relationships/customXml" Target="../ink/ink503.xml"/><Relationship Id="rId323" Type="http://schemas.openxmlformats.org/officeDocument/2006/relationships/image" Target="../media/image374.png"/><Relationship Id="rId530" Type="http://schemas.openxmlformats.org/officeDocument/2006/relationships/customXml" Target="../ink/ink710.xml"/><Relationship Id="rId20" Type="http://schemas.openxmlformats.org/officeDocument/2006/relationships/customXml" Target="../ink/ink455.xml"/><Relationship Id="rId628" Type="http://schemas.openxmlformats.org/officeDocument/2006/relationships/customXml" Target="../ink/ink759.xml"/><Relationship Id="rId267" Type="http://schemas.openxmlformats.org/officeDocument/2006/relationships/image" Target="../media/image346.png"/><Relationship Id="rId474" Type="http://schemas.openxmlformats.org/officeDocument/2006/relationships/customXml" Target="../ink/ink682.xml"/><Relationship Id="rId127" Type="http://schemas.openxmlformats.org/officeDocument/2006/relationships/image" Target="../media/image276.png"/><Relationship Id="rId681" Type="http://schemas.openxmlformats.org/officeDocument/2006/relationships/image" Target="../media/image552.png"/><Relationship Id="rId31" Type="http://schemas.openxmlformats.org/officeDocument/2006/relationships/image" Target="../media/image228.png"/><Relationship Id="rId334" Type="http://schemas.openxmlformats.org/officeDocument/2006/relationships/customXml" Target="../ink/ink612.xml"/><Relationship Id="rId541" Type="http://schemas.openxmlformats.org/officeDocument/2006/relationships/image" Target="../media/image482.png"/><Relationship Id="rId639" Type="http://schemas.openxmlformats.org/officeDocument/2006/relationships/image" Target="../media/image531.png"/><Relationship Id="rId180" Type="http://schemas.openxmlformats.org/officeDocument/2006/relationships/customXml" Target="../ink/ink535.xml"/><Relationship Id="rId278" Type="http://schemas.openxmlformats.org/officeDocument/2006/relationships/customXml" Target="../ink/ink584.xml"/><Relationship Id="rId401" Type="http://schemas.openxmlformats.org/officeDocument/2006/relationships/image" Target="../media/image413.png"/><Relationship Id="rId303" Type="http://schemas.openxmlformats.org/officeDocument/2006/relationships/image" Target="../media/image364.png"/><Relationship Id="rId485" Type="http://schemas.openxmlformats.org/officeDocument/2006/relationships/image" Target="../media/image455.png"/><Relationship Id="rId692" Type="http://schemas.openxmlformats.org/officeDocument/2006/relationships/customXml" Target="../ink/ink791.xml"/><Relationship Id="rId706" Type="http://schemas.openxmlformats.org/officeDocument/2006/relationships/customXml" Target="../ink/ink798.xml"/><Relationship Id="rId748" Type="http://schemas.openxmlformats.org/officeDocument/2006/relationships/customXml" Target="../ink/ink819.xml"/><Relationship Id="rId42" Type="http://schemas.openxmlformats.org/officeDocument/2006/relationships/customXml" Target="../ink/ink466.xml"/><Relationship Id="rId84" Type="http://schemas.openxmlformats.org/officeDocument/2006/relationships/customXml" Target="../ink/ink487.xml"/><Relationship Id="rId138" Type="http://schemas.openxmlformats.org/officeDocument/2006/relationships/customXml" Target="../ink/ink514.xml"/><Relationship Id="rId345" Type="http://schemas.openxmlformats.org/officeDocument/2006/relationships/image" Target="../media/image385.png"/><Relationship Id="rId387" Type="http://schemas.openxmlformats.org/officeDocument/2006/relationships/image" Target="../media/image406.png"/><Relationship Id="rId510" Type="http://schemas.openxmlformats.org/officeDocument/2006/relationships/customXml" Target="../ink/ink700.xml"/><Relationship Id="rId552" Type="http://schemas.openxmlformats.org/officeDocument/2006/relationships/customXml" Target="../ink/ink721.xml"/><Relationship Id="rId594" Type="http://schemas.openxmlformats.org/officeDocument/2006/relationships/customXml" Target="../ink/ink742.xml"/><Relationship Id="rId608" Type="http://schemas.openxmlformats.org/officeDocument/2006/relationships/customXml" Target="../ink/ink749.xml"/><Relationship Id="rId191" Type="http://schemas.openxmlformats.org/officeDocument/2006/relationships/image" Target="../media/image308.png"/><Relationship Id="rId205" Type="http://schemas.openxmlformats.org/officeDocument/2006/relationships/image" Target="../media/image315.png"/><Relationship Id="rId247" Type="http://schemas.openxmlformats.org/officeDocument/2006/relationships/image" Target="../media/image336.png"/><Relationship Id="rId412" Type="http://schemas.openxmlformats.org/officeDocument/2006/relationships/customXml" Target="../ink/ink651.xml"/><Relationship Id="rId107" Type="http://schemas.openxmlformats.org/officeDocument/2006/relationships/image" Target="../media/image266.png"/><Relationship Id="rId289" Type="http://schemas.openxmlformats.org/officeDocument/2006/relationships/image" Target="../media/image357.png"/><Relationship Id="rId454" Type="http://schemas.openxmlformats.org/officeDocument/2006/relationships/customXml" Target="../ink/ink672.xml"/><Relationship Id="rId496" Type="http://schemas.openxmlformats.org/officeDocument/2006/relationships/customXml" Target="../ink/ink693.xml"/><Relationship Id="rId661" Type="http://schemas.openxmlformats.org/officeDocument/2006/relationships/image" Target="../media/image542.png"/><Relationship Id="rId717" Type="http://schemas.openxmlformats.org/officeDocument/2006/relationships/image" Target="../media/image570.png"/><Relationship Id="rId759" Type="http://schemas.openxmlformats.org/officeDocument/2006/relationships/image" Target="../media/image591.png"/><Relationship Id="rId11" Type="http://schemas.openxmlformats.org/officeDocument/2006/relationships/image" Target="../media/image218.png"/><Relationship Id="rId53" Type="http://schemas.openxmlformats.org/officeDocument/2006/relationships/image" Target="../media/image239.png"/><Relationship Id="rId149" Type="http://schemas.openxmlformats.org/officeDocument/2006/relationships/image" Target="../media/image287.png"/><Relationship Id="rId314" Type="http://schemas.openxmlformats.org/officeDocument/2006/relationships/customXml" Target="../ink/ink602.xml"/><Relationship Id="rId356" Type="http://schemas.openxmlformats.org/officeDocument/2006/relationships/customXml" Target="../ink/ink623.xml"/><Relationship Id="rId398" Type="http://schemas.openxmlformats.org/officeDocument/2006/relationships/customXml" Target="../ink/ink644.xml"/><Relationship Id="rId521" Type="http://schemas.openxmlformats.org/officeDocument/2006/relationships/image" Target="../media/image472.png"/><Relationship Id="rId563" Type="http://schemas.openxmlformats.org/officeDocument/2006/relationships/image" Target="../media/image493.png"/><Relationship Id="rId619" Type="http://schemas.openxmlformats.org/officeDocument/2006/relationships/image" Target="../media/image521.png"/><Relationship Id="rId95" Type="http://schemas.openxmlformats.org/officeDocument/2006/relationships/image" Target="../media/image260.png"/><Relationship Id="rId160" Type="http://schemas.openxmlformats.org/officeDocument/2006/relationships/customXml" Target="../ink/ink525.xml"/><Relationship Id="rId216" Type="http://schemas.openxmlformats.org/officeDocument/2006/relationships/customXml" Target="../ink/ink553.xml"/><Relationship Id="rId423" Type="http://schemas.openxmlformats.org/officeDocument/2006/relationships/image" Target="../media/image424.png"/><Relationship Id="rId258" Type="http://schemas.openxmlformats.org/officeDocument/2006/relationships/customXml" Target="../ink/ink574.xml"/><Relationship Id="rId465" Type="http://schemas.openxmlformats.org/officeDocument/2006/relationships/image" Target="../media/image445.png"/><Relationship Id="rId630" Type="http://schemas.openxmlformats.org/officeDocument/2006/relationships/customXml" Target="../ink/ink760.xml"/><Relationship Id="rId672" Type="http://schemas.openxmlformats.org/officeDocument/2006/relationships/customXml" Target="../ink/ink781.xml"/><Relationship Id="rId728" Type="http://schemas.openxmlformats.org/officeDocument/2006/relationships/customXml" Target="../ink/ink809.xml"/><Relationship Id="rId22" Type="http://schemas.openxmlformats.org/officeDocument/2006/relationships/customXml" Target="../ink/ink456.xml"/><Relationship Id="rId64" Type="http://schemas.openxmlformats.org/officeDocument/2006/relationships/customXml" Target="../ink/ink477.xml"/><Relationship Id="rId118" Type="http://schemas.openxmlformats.org/officeDocument/2006/relationships/customXml" Target="../ink/ink504.xml"/><Relationship Id="rId325" Type="http://schemas.openxmlformats.org/officeDocument/2006/relationships/image" Target="../media/image375.png"/><Relationship Id="rId367" Type="http://schemas.openxmlformats.org/officeDocument/2006/relationships/image" Target="../media/image396.png"/><Relationship Id="rId532" Type="http://schemas.openxmlformats.org/officeDocument/2006/relationships/customXml" Target="../ink/ink711.xml"/><Relationship Id="rId574" Type="http://schemas.openxmlformats.org/officeDocument/2006/relationships/customXml" Target="../ink/ink732.xml"/><Relationship Id="rId171" Type="http://schemas.openxmlformats.org/officeDocument/2006/relationships/image" Target="../media/image298.png"/><Relationship Id="rId227" Type="http://schemas.openxmlformats.org/officeDocument/2006/relationships/image" Target="../media/image326.png"/><Relationship Id="rId269" Type="http://schemas.openxmlformats.org/officeDocument/2006/relationships/image" Target="../media/image347.png"/><Relationship Id="rId434" Type="http://schemas.openxmlformats.org/officeDocument/2006/relationships/customXml" Target="../ink/ink662.xml"/><Relationship Id="rId476" Type="http://schemas.openxmlformats.org/officeDocument/2006/relationships/customXml" Target="../ink/ink683.xml"/><Relationship Id="rId641" Type="http://schemas.openxmlformats.org/officeDocument/2006/relationships/image" Target="../media/image532.png"/><Relationship Id="rId683" Type="http://schemas.openxmlformats.org/officeDocument/2006/relationships/image" Target="../media/image553.png"/><Relationship Id="rId739" Type="http://schemas.openxmlformats.org/officeDocument/2006/relationships/image" Target="../media/image581.png"/><Relationship Id="rId33" Type="http://schemas.openxmlformats.org/officeDocument/2006/relationships/image" Target="../media/image229.png"/><Relationship Id="rId129" Type="http://schemas.openxmlformats.org/officeDocument/2006/relationships/image" Target="../media/image277.png"/><Relationship Id="rId280" Type="http://schemas.openxmlformats.org/officeDocument/2006/relationships/customXml" Target="../ink/ink585.xml"/><Relationship Id="rId336" Type="http://schemas.openxmlformats.org/officeDocument/2006/relationships/customXml" Target="../ink/ink613.xml"/><Relationship Id="rId501" Type="http://schemas.openxmlformats.org/officeDocument/2006/relationships/image" Target="../media/image463.png"/><Relationship Id="rId543" Type="http://schemas.openxmlformats.org/officeDocument/2006/relationships/image" Target="../media/image483.png"/><Relationship Id="rId75" Type="http://schemas.openxmlformats.org/officeDocument/2006/relationships/image" Target="../media/image250.png"/><Relationship Id="rId140" Type="http://schemas.openxmlformats.org/officeDocument/2006/relationships/customXml" Target="../ink/ink515.xml"/><Relationship Id="rId182" Type="http://schemas.openxmlformats.org/officeDocument/2006/relationships/customXml" Target="../ink/ink536.xml"/><Relationship Id="rId378" Type="http://schemas.openxmlformats.org/officeDocument/2006/relationships/customXml" Target="../ink/ink634.xml"/><Relationship Id="rId403" Type="http://schemas.openxmlformats.org/officeDocument/2006/relationships/image" Target="../media/image414.png"/><Relationship Id="rId585" Type="http://schemas.openxmlformats.org/officeDocument/2006/relationships/image" Target="../media/image504.png"/><Relationship Id="rId750" Type="http://schemas.openxmlformats.org/officeDocument/2006/relationships/customXml" Target="../ink/ink820.xml"/><Relationship Id="rId6" Type="http://schemas.openxmlformats.org/officeDocument/2006/relationships/customXml" Target="../ink/ink448.xml"/><Relationship Id="rId238" Type="http://schemas.openxmlformats.org/officeDocument/2006/relationships/customXml" Target="../ink/ink564.xml"/><Relationship Id="rId445" Type="http://schemas.openxmlformats.org/officeDocument/2006/relationships/image" Target="../media/image435.png"/><Relationship Id="rId487" Type="http://schemas.openxmlformats.org/officeDocument/2006/relationships/image" Target="../media/image456.png"/><Relationship Id="rId610" Type="http://schemas.openxmlformats.org/officeDocument/2006/relationships/customXml" Target="../ink/ink750.xml"/><Relationship Id="rId652" Type="http://schemas.openxmlformats.org/officeDocument/2006/relationships/customXml" Target="../ink/ink771.xml"/><Relationship Id="rId694" Type="http://schemas.openxmlformats.org/officeDocument/2006/relationships/customXml" Target="../ink/ink792.xml"/><Relationship Id="rId708" Type="http://schemas.openxmlformats.org/officeDocument/2006/relationships/customXml" Target="../ink/ink799.xml"/><Relationship Id="rId291" Type="http://schemas.openxmlformats.org/officeDocument/2006/relationships/image" Target="../media/image358.png"/><Relationship Id="rId305" Type="http://schemas.openxmlformats.org/officeDocument/2006/relationships/image" Target="../media/image365.png"/><Relationship Id="rId347" Type="http://schemas.openxmlformats.org/officeDocument/2006/relationships/image" Target="../media/image386.png"/><Relationship Id="rId512" Type="http://schemas.openxmlformats.org/officeDocument/2006/relationships/customXml" Target="../ink/ink701.xml"/><Relationship Id="rId44" Type="http://schemas.openxmlformats.org/officeDocument/2006/relationships/customXml" Target="../ink/ink467.xml"/><Relationship Id="rId86" Type="http://schemas.openxmlformats.org/officeDocument/2006/relationships/customXml" Target="../ink/ink488.xml"/><Relationship Id="rId151" Type="http://schemas.openxmlformats.org/officeDocument/2006/relationships/image" Target="../media/image288.png"/><Relationship Id="rId389" Type="http://schemas.openxmlformats.org/officeDocument/2006/relationships/image" Target="../media/image407.png"/><Relationship Id="rId554" Type="http://schemas.openxmlformats.org/officeDocument/2006/relationships/customXml" Target="../ink/ink722.xml"/><Relationship Id="rId596" Type="http://schemas.openxmlformats.org/officeDocument/2006/relationships/customXml" Target="../ink/ink743.xml"/><Relationship Id="rId761" Type="http://schemas.openxmlformats.org/officeDocument/2006/relationships/image" Target="../media/image592.png"/><Relationship Id="rId193" Type="http://schemas.openxmlformats.org/officeDocument/2006/relationships/image" Target="../media/image309.png"/><Relationship Id="rId207" Type="http://schemas.openxmlformats.org/officeDocument/2006/relationships/image" Target="../media/image316.png"/><Relationship Id="rId249" Type="http://schemas.openxmlformats.org/officeDocument/2006/relationships/image" Target="../media/image337.png"/><Relationship Id="rId414" Type="http://schemas.openxmlformats.org/officeDocument/2006/relationships/customXml" Target="../ink/ink652.xml"/><Relationship Id="rId456" Type="http://schemas.openxmlformats.org/officeDocument/2006/relationships/customXml" Target="../ink/ink673.xml"/><Relationship Id="rId498" Type="http://schemas.openxmlformats.org/officeDocument/2006/relationships/customXml" Target="../ink/ink694.xml"/><Relationship Id="rId621" Type="http://schemas.openxmlformats.org/officeDocument/2006/relationships/image" Target="../media/image522.png"/><Relationship Id="rId663" Type="http://schemas.openxmlformats.org/officeDocument/2006/relationships/image" Target="../media/image543.png"/><Relationship Id="rId13" Type="http://schemas.openxmlformats.org/officeDocument/2006/relationships/image" Target="../media/image219.png"/><Relationship Id="rId109" Type="http://schemas.openxmlformats.org/officeDocument/2006/relationships/image" Target="../media/image267.png"/><Relationship Id="rId260" Type="http://schemas.openxmlformats.org/officeDocument/2006/relationships/customXml" Target="../ink/ink575.xml"/><Relationship Id="rId316" Type="http://schemas.openxmlformats.org/officeDocument/2006/relationships/customXml" Target="../ink/ink603.xml"/><Relationship Id="rId523" Type="http://schemas.openxmlformats.org/officeDocument/2006/relationships/image" Target="../media/image473.png"/><Relationship Id="rId719" Type="http://schemas.openxmlformats.org/officeDocument/2006/relationships/image" Target="../media/image571.png"/><Relationship Id="rId55" Type="http://schemas.openxmlformats.org/officeDocument/2006/relationships/image" Target="../media/image240.png"/><Relationship Id="rId97" Type="http://schemas.openxmlformats.org/officeDocument/2006/relationships/image" Target="../media/image261.png"/><Relationship Id="rId120" Type="http://schemas.openxmlformats.org/officeDocument/2006/relationships/customXml" Target="../ink/ink505.xml"/><Relationship Id="rId358" Type="http://schemas.openxmlformats.org/officeDocument/2006/relationships/customXml" Target="../ink/ink624.xml"/><Relationship Id="rId565" Type="http://schemas.openxmlformats.org/officeDocument/2006/relationships/image" Target="../media/image494.png"/><Relationship Id="rId730" Type="http://schemas.openxmlformats.org/officeDocument/2006/relationships/customXml" Target="../ink/ink810.xml"/><Relationship Id="rId162" Type="http://schemas.openxmlformats.org/officeDocument/2006/relationships/customXml" Target="../ink/ink526.xml"/><Relationship Id="rId218" Type="http://schemas.openxmlformats.org/officeDocument/2006/relationships/customXml" Target="../ink/ink554.xml"/><Relationship Id="rId425" Type="http://schemas.openxmlformats.org/officeDocument/2006/relationships/image" Target="../media/image425.png"/><Relationship Id="rId467" Type="http://schemas.openxmlformats.org/officeDocument/2006/relationships/image" Target="../media/image446.png"/><Relationship Id="rId632" Type="http://schemas.openxmlformats.org/officeDocument/2006/relationships/customXml" Target="../ink/ink761.xml"/><Relationship Id="rId271" Type="http://schemas.openxmlformats.org/officeDocument/2006/relationships/image" Target="../media/image348.png"/><Relationship Id="rId674" Type="http://schemas.openxmlformats.org/officeDocument/2006/relationships/customXml" Target="../ink/ink782.xml"/><Relationship Id="rId24" Type="http://schemas.openxmlformats.org/officeDocument/2006/relationships/customXml" Target="../ink/ink457.xml"/><Relationship Id="rId66" Type="http://schemas.openxmlformats.org/officeDocument/2006/relationships/customXml" Target="../ink/ink478.xml"/><Relationship Id="rId131" Type="http://schemas.openxmlformats.org/officeDocument/2006/relationships/image" Target="../media/image278.png"/><Relationship Id="rId327" Type="http://schemas.openxmlformats.org/officeDocument/2006/relationships/image" Target="../media/image376.png"/><Relationship Id="rId369" Type="http://schemas.openxmlformats.org/officeDocument/2006/relationships/image" Target="../media/image397.png"/><Relationship Id="rId534" Type="http://schemas.openxmlformats.org/officeDocument/2006/relationships/customXml" Target="../ink/ink712.xml"/><Relationship Id="rId576" Type="http://schemas.openxmlformats.org/officeDocument/2006/relationships/customXml" Target="../ink/ink733.xml"/><Relationship Id="rId741" Type="http://schemas.openxmlformats.org/officeDocument/2006/relationships/image" Target="../media/image582.png"/><Relationship Id="rId173" Type="http://schemas.openxmlformats.org/officeDocument/2006/relationships/image" Target="../media/image299.png"/><Relationship Id="rId229" Type="http://schemas.openxmlformats.org/officeDocument/2006/relationships/image" Target="../media/image327.png"/><Relationship Id="rId380" Type="http://schemas.openxmlformats.org/officeDocument/2006/relationships/customXml" Target="../ink/ink635.xml"/><Relationship Id="rId436" Type="http://schemas.openxmlformats.org/officeDocument/2006/relationships/customXml" Target="../ink/ink663.xml"/><Relationship Id="rId601" Type="http://schemas.openxmlformats.org/officeDocument/2006/relationships/image" Target="../media/image512.png"/><Relationship Id="rId643" Type="http://schemas.openxmlformats.org/officeDocument/2006/relationships/image" Target="../media/image533.png"/><Relationship Id="rId240" Type="http://schemas.openxmlformats.org/officeDocument/2006/relationships/customXml" Target="../ink/ink565.xml"/><Relationship Id="rId478" Type="http://schemas.openxmlformats.org/officeDocument/2006/relationships/customXml" Target="../ink/ink684.xml"/><Relationship Id="rId685" Type="http://schemas.openxmlformats.org/officeDocument/2006/relationships/image" Target="../media/image554.png"/><Relationship Id="rId35" Type="http://schemas.openxmlformats.org/officeDocument/2006/relationships/image" Target="../media/image230.png"/><Relationship Id="rId77" Type="http://schemas.openxmlformats.org/officeDocument/2006/relationships/image" Target="../media/image251.png"/><Relationship Id="rId100" Type="http://schemas.openxmlformats.org/officeDocument/2006/relationships/customXml" Target="../ink/ink495.xml"/><Relationship Id="rId282" Type="http://schemas.openxmlformats.org/officeDocument/2006/relationships/customXml" Target="../ink/ink586.xml"/><Relationship Id="rId338" Type="http://schemas.openxmlformats.org/officeDocument/2006/relationships/customXml" Target="../ink/ink614.xml"/><Relationship Id="rId503" Type="http://schemas.openxmlformats.org/officeDocument/2006/relationships/image" Target="../media/image464.png"/><Relationship Id="rId545" Type="http://schemas.openxmlformats.org/officeDocument/2006/relationships/image" Target="../media/image484.png"/><Relationship Id="rId587" Type="http://schemas.openxmlformats.org/officeDocument/2006/relationships/image" Target="../media/image505.png"/><Relationship Id="rId710" Type="http://schemas.openxmlformats.org/officeDocument/2006/relationships/customXml" Target="../ink/ink800.xml"/><Relationship Id="rId752" Type="http://schemas.openxmlformats.org/officeDocument/2006/relationships/customXml" Target="../ink/ink821.xml"/><Relationship Id="rId8" Type="http://schemas.openxmlformats.org/officeDocument/2006/relationships/customXml" Target="../ink/ink449.xml"/><Relationship Id="rId142" Type="http://schemas.openxmlformats.org/officeDocument/2006/relationships/customXml" Target="../ink/ink516.xml"/><Relationship Id="rId184" Type="http://schemas.openxmlformats.org/officeDocument/2006/relationships/customXml" Target="../ink/ink537.xml"/><Relationship Id="rId391" Type="http://schemas.openxmlformats.org/officeDocument/2006/relationships/image" Target="../media/image408.png"/><Relationship Id="rId405" Type="http://schemas.openxmlformats.org/officeDocument/2006/relationships/image" Target="../media/image415.png"/><Relationship Id="rId447" Type="http://schemas.openxmlformats.org/officeDocument/2006/relationships/image" Target="../media/image436.png"/><Relationship Id="rId612" Type="http://schemas.openxmlformats.org/officeDocument/2006/relationships/customXml" Target="../ink/ink751.xml"/><Relationship Id="rId251" Type="http://schemas.openxmlformats.org/officeDocument/2006/relationships/image" Target="../media/image338.png"/><Relationship Id="rId489" Type="http://schemas.openxmlformats.org/officeDocument/2006/relationships/image" Target="../media/image457.png"/><Relationship Id="rId654" Type="http://schemas.openxmlformats.org/officeDocument/2006/relationships/customXml" Target="../ink/ink772.xml"/><Relationship Id="rId696" Type="http://schemas.openxmlformats.org/officeDocument/2006/relationships/customXml" Target="../ink/ink793.xml"/><Relationship Id="rId46" Type="http://schemas.openxmlformats.org/officeDocument/2006/relationships/customXml" Target="../ink/ink468.xml"/><Relationship Id="rId293" Type="http://schemas.openxmlformats.org/officeDocument/2006/relationships/image" Target="../media/image359.png"/><Relationship Id="rId307" Type="http://schemas.openxmlformats.org/officeDocument/2006/relationships/image" Target="../media/image366.png"/><Relationship Id="rId349" Type="http://schemas.openxmlformats.org/officeDocument/2006/relationships/image" Target="../media/image387.png"/><Relationship Id="rId514" Type="http://schemas.openxmlformats.org/officeDocument/2006/relationships/customXml" Target="../ink/ink702.xml"/><Relationship Id="rId556" Type="http://schemas.openxmlformats.org/officeDocument/2006/relationships/customXml" Target="../ink/ink723.xml"/><Relationship Id="rId721" Type="http://schemas.openxmlformats.org/officeDocument/2006/relationships/image" Target="../media/image572.png"/><Relationship Id="rId763" Type="http://schemas.openxmlformats.org/officeDocument/2006/relationships/image" Target="../media/image593.png"/><Relationship Id="rId88" Type="http://schemas.openxmlformats.org/officeDocument/2006/relationships/customXml" Target="../ink/ink489.xml"/><Relationship Id="rId111" Type="http://schemas.openxmlformats.org/officeDocument/2006/relationships/image" Target="../media/image268.png"/><Relationship Id="rId153" Type="http://schemas.openxmlformats.org/officeDocument/2006/relationships/image" Target="../media/image289.png"/><Relationship Id="rId195" Type="http://schemas.openxmlformats.org/officeDocument/2006/relationships/image" Target="../media/image310.png"/><Relationship Id="rId209" Type="http://schemas.openxmlformats.org/officeDocument/2006/relationships/image" Target="../media/image317.png"/><Relationship Id="rId360" Type="http://schemas.openxmlformats.org/officeDocument/2006/relationships/customXml" Target="../ink/ink625.xml"/><Relationship Id="rId416" Type="http://schemas.openxmlformats.org/officeDocument/2006/relationships/customXml" Target="../ink/ink653.xml"/><Relationship Id="rId598" Type="http://schemas.openxmlformats.org/officeDocument/2006/relationships/customXml" Target="../ink/ink744.xml"/><Relationship Id="rId220" Type="http://schemas.openxmlformats.org/officeDocument/2006/relationships/customXml" Target="../ink/ink555.xml"/><Relationship Id="rId458" Type="http://schemas.openxmlformats.org/officeDocument/2006/relationships/customXml" Target="../ink/ink674.xml"/><Relationship Id="rId623" Type="http://schemas.openxmlformats.org/officeDocument/2006/relationships/image" Target="../media/image523.png"/><Relationship Id="rId665" Type="http://schemas.openxmlformats.org/officeDocument/2006/relationships/image" Target="../media/image544.png"/><Relationship Id="rId15" Type="http://schemas.openxmlformats.org/officeDocument/2006/relationships/image" Target="../media/image220.png"/><Relationship Id="rId57" Type="http://schemas.openxmlformats.org/officeDocument/2006/relationships/image" Target="../media/image241.png"/><Relationship Id="rId262" Type="http://schemas.openxmlformats.org/officeDocument/2006/relationships/customXml" Target="../ink/ink576.xml"/><Relationship Id="rId318" Type="http://schemas.openxmlformats.org/officeDocument/2006/relationships/customXml" Target="../ink/ink604.xml"/><Relationship Id="rId525" Type="http://schemas.openxmlformats.org/officeDocument/2006/relationships/image" Target="../media/image474.png"/><Relationship Id="rId567" Type="http://schemas.openxmlformats.org/officeDocument/2006/relationships/image" Target="../media/image495.png"/><Relationship Id="rId732" Type="http://schemas.openxmlformats.org/officeDocument/2006/relationships/customXml" Target="../ink/ink811.xml"/><Relationship Id="rId99" Type="http://schemas.openxmlformats.org/officeDocument/2006/relationships/image" Target="../media/image262.png"/><Relationship Id="rId122" Type="http://schemas.openxmlformats.org/officeDocument/2006/relationships/customXml" Target="../ink/ink506.xml"/><Relationship Id="rId164" Type="http://schemas.openxmlformats.org/officeDocument/2006/relationships/customXml" Target="../ink/ink527.xml"/><Relationship Id="rId371" Type="http://schemas.openxmlformats.org/officeDocument/2006/relationships/image" Target="../media/image398.png"/><Relationship Id="rId427" Type="http://schemas.openxmlformats.org/officeDocument/2006/relationships/image" Target="../media/image426.png"/><Relationship Id="rId469" Type="http://schemas.openxmlformats.org/officeDocument/2006/relationships/image" Target="../media/image447.png"/><Relationship Id="rId634" Type="http://schemas.openxmlformats.org/officeDocument/2006/relationships/customXml" Target="../ink/ink762.xml"/><Relationship Id="rId676" Type="http://schemas.openxmlformats.org/officeDocument/2006/relationships/customXml" Target="../ink/ink783.xml"/><Relationship Id="rId26" Type="http://schemas.openxmlformats.org/officeDocument/2006/relationships/customXml" Target="../ink/ink458.xml"/><Relationship Id="rId231" Type="http://schemas.openxmlformats.org/officeDocument/2006/relationships/image" Target="../media/image328.png"/><Relationship Id="rId273" Type="http://schemas.openxmlformats.org/officeDocument/2006/relationships/image" Target="../media/image349.png"/><Relationship Id="rId329" Type="http://schemas.openxmlformats.org/officeDocument/2006/relationships/image" Target="../media/image377.png"/><Relationship Id="rId480" Type="http://schemas.openxmlformats.org/officeDocument/2006/relationships/customXml" Target="../ink/ink685.xml"/><Relationship Id="rId536" Type="http://schemas.openxmlformats.org/officeDocument/2006/relationships/customXml" Target="../ink/ink713.xml"/><Relationship Id="rId701" Type="http://schemas.openxmlformats.org/officeDocument/2006/relationships/image" Target="../media/image562.png"/><Relationship Id="rId68" Type="http://schemas.openxmlformats.org/officeDocument/2006/relationships/customXml" Target="../ink/ink479.xml"/><Relationship Id="rId133" Type="http://schemas.openxmlformats.org/officeDocument/2006/relationships/image" Target="../media/image279.png"/><Relationship Id="rId175" Type="http://schemas.openxmlformats.org/officeDocument/2006/relationships/image" Target="../media/image300.png"/><Relationship Id="rId340" Type="http://schemas.openxmlformats.org/officeDocument/2006/relationships/customXml" Target="../ink/ink615.xml"/><Relationship Id="rId578" Type="http://schemas.openxmlformats.org/officeDocument/2006/relationships/customXml" Target="../ink/ink734.xml"/><Relationship Id="rId743" Type="http://schemas.openxmlformats.org/officeDocument/2006/relationships/image" Target="../media/image583.png"/><Relationship Id="rId200" Type="http://schemas.openxmlformats.org/officeDocument/2006/relationships/customXml" Target="../ink/ink545.xml"/><Relationship Id="rId382" Type="http://schemas.openxmlformats.org/officeDocument/2006/relationships/customXml" Target="../ink/ink636.xml"/><Relationship Id="rId438" Type="http://schemas.openxmlformats.org/officeDocument/2006/relationships/customXml" Target="../ink/ink664.xml"/><Relationship Id="rId603" Type="http://schemas.openxmlformats.org/officeDocument/2006/relationships/image" Target="../media/image513.png"/><Relationship Id="rId645" Type="http://schemas.openxmlformats.org/officeDocument/2006/relationships/image" Target="../media/image534.png"/><Relationship Id="rId687" Type="http://schemas.openxmlformats.org/officeDocument/2006/relationships/image" Target="../media/image555.png"/><Relationship Id="rId242" Type="http://schemas.openxmlformats.org/officeDocument/2006/relationships/customXml" Target="../ink/ink566.xml"/><Relationship Id="rId284" Type="http://schemas.openxmlformats.org/officeDocument/2006/relationships/customXml" Target="../ink/ink587.xml"/><Relationship Id="rId491" Type="http://schemas.openxmlformats.org/officeDocument/2006/relationships/image" Target="../media/image458.png"/><Relationship Id="rId505" Type="http://schemas.openxmlformats.org/officeDocument/2006/relationships/image" Target="../media/image465.png"/><Relationship Id="rId712" Type="http://schemas.openxmlformats.org/officeDocument/2006/relationships/customXml" Target="../ink/ink801.xml"/><Relationship Id="rId37" Type="http://schemas.openxmlformats.org/officeDocument/2006/relationships/image" Target="../media/image231.png"/><Relationship Id="rId79" Type="http://schemas.openxmlformats.org/officeDocument/2006/relationships/image" Target="../media/image252.png"/><Relationship Id="rId102" Type="http://schemas.openxmlformats.org/officeDocument/2006/relationships/customXml" Target="../ink/ink496.xml"/><Relationship Id="rId144" Type="http://schemas.openxmlformats.org/officeDocument/2006/relationships/customXml" Target="../ink/ink517.xml"/><Relationship Id="rId547" Type="http://schemas.openxmlformats.org/officeDocument/2006/relationships/image" Target="../media/image485.png"/><Relationship Id="rId589" Type="http://schemas.openxmlformats.org/officeDocument/2006/relationships/image" Target="../media/image506.png"/><Relationship Id="rId754" Type="http://schemas.openxmlformats.org/officeDocument/2006/relationships/customXml" Target="../ink/ink822.xml"/><Relationship Id="rId90" Type="http://schemas.openxmlformats.org/officeDocument/2006/relationships/customXml" Target="../ink/ink490.xml"/><Relationship Id="rId186" Type="http://schemas.openxmlformats.org/officeDocument/2006/relationships/customXml" Target="../ink/ink538.xml"/><Relationship Id="rId351" Type="http://schemas.openxmlformats.org/officeDocument/2006/relationships/image" Target="../media/image388.png"/><Relationship Id="rId393" Type="http://schemas.openxmlformats.org/officeDocument/2006/relationships/image" Target="../media/image409.png"/><Relationship Id="rId407" Type="http://schemas.openxmlformats.org/officeDocument/2006/relationships/image" Target="../media/image416.png"/><Relationship Id="rId449" Type="http://schemas.openxmlformats.org/officeDocument/2006/relationships/image" Target="../media/image437.png"/><Relationship Id="rId614" Type="http://schemas.openxmlformats.org/officeDocument/2006/relationships/customXml" Target="../ink/ink752.xml"/><Relationship Id="rId656" Type="http://schemas.openxmlformats.org/officeDocument/2006/relationships/customXml" Target="../ink/ink773.xml"/><Relationship Id="rId211" Type="http://schemas.openxmlformats.org/officeDocument/2006/relationships/image" Target="../media/image318.png"/><Relationship Id="rId253" Type="http://schemas.openxmlformats.org/officeDocument/2006/relationships/image" Target="../media/image339.png"/><Relationship Id="rId295" Type="http://schemas.openxmlformats.org/officeDocument/2006/relationships/image" Target="../media/image360.png"/><Relationship Id="rId309" Type="http://schemas.openxmlformats.org/officeDocument/2006/relationships/image" Target="../media/image367.png"/><Relationship Id="rId460" Type="http://schemas.openxmlformats.org/officeDocument/2006/relationships/customXml" Target="../ink/ink675.xml"/><Relationship Id="rId516" Type="http://schemas.openxmlformats.org/officeDocument/2006/relationships/customXml" Target="../ink/ink703.xml"/><Relationship Id="rId698" Type="http://schemas.openxmlformats.org/officeDocument/2006/relationships/customXml" Target="../ink/ink794.xml"/><Relationship Id="rId48" Type="http://schemas.openxmlformats.org/officeDocument/2006/relationships/customXml" Target="../ink/ink469.xml"/><Relationship Id="rId113" Type="http://schemas.openxmlformats.org/officeDocument/2006/relationships/image" Target="../media/image269.png"/><Relationship Id="rId320" Type="http://schemas.openxmlformats.org/officeDocument/2006/relationships/customXml" Target="../ink/ink605.xml"/><Relationship Id="rId558" Type="http://schemas.openxmlformats.org/officeDocument/2006/relationships/customXml" Target="../ink/ink724.xml"/><Relationship Id="rId723" Type="http://schemas.openxmlformats.org/officeDocument/2006/relationships/image" Target="../media/image573.png"/><Relationship Id="rId765" Type="http://schemas.openxmlformats.org/officeDocument/2006/relationships/image" Target="../media/image594.png"/><Relationship Id="rId155" Type="http://schemas.openxmlformats.org/officeDocument/2006/relationships/image" Target="../media/image290.png"/><Relationship Id="rId197" Type="http://schemas.openxmlformats.org/officeDocument/2006/relationships/image" Target="../media/image311.png"/><Relationship Id="rId362" Type="http://schemas.openxmlformats.org/officeDocument/2006/relationships/customXml" Target="../ink/ink626.xml"/><Relationship Id="rId418" Type="http://schemas.openxmlformats.org/officeDocument/2006/relationships/customXml" Target="../ink/ink654.xml"/><Relationship Id="rId625" Type="http://schemas.openxmlformats.org/officeDocument/2006/relationships/image" Target="../media/image524.png"/><Relationship Id="rId222" Type="http://schemas.openxmlformats.org/officeDocument/2006/relationships/customXml" Target="../ink/ink556.xml"/><Relationship Id="rId264" Type="http://schemas.openxmlformats.org/officeDocument/2006/relationships/customXml" Target="../ink/ink577.xml"/><Relationship Id="rId471" Type="http://schemas.openxmlformats.org/officeDocument/2006/relationships/image" Target="../media/image448.png"/><Relationship Id="rId667" Type="http://schemas.openxmlformats.org/officeDocument/2006/relationships/image" Target="../media/image545.png"/><Relationship Id="rId17" Type="http://schemas.openxmlformats.org/officeDocument/2006/relationships/image" Target="../media/image221.png"/><Relationship Id="rId59" Type="http://schemas.openxmlformats.org/officeDocument/2006/relationships/image" Target="../media/image242.png"/><Relationship Id="rId124" Type="http://schemas.openxmlformats.org/officeDocument/2006/relationships/customXml" Target="../ink/ink507.xml"/><Relationship Id="rId527" Type="http://schemas.openxmlformats.org/officeDocument/2006/relationships/image" Target="../media/image475.png"/><Relationship Id="rId569" Type="http://schemas.openxmlformats.org/officeDocument/2006/relationships/image" Target="../media/image496.png"/><Relationship Id="rId734" Type="http://schemas.openxmlformats.org/officeDocument/2006/relationships/customXml" Target="../ink/ink812.xml"/><Relationship Id="rId70" Type="http://schemas.openxmlformats.org/officeDocument/2006/relationships/customXml" Target="../ink/ink480.xml"/><Relationship Id="rId166" Type="http://schemas.openxmlformats.org/officeDocument/2006/relationships/customXml" Target="../ink/ink528.xml"/><Relationship Id="rId331" Type="http://schemas.openxmlformats.org/officeDocument/2006/relationships/image" Target="../media/image378.png"/><Relationship Id="rId373" Type="http://schemas.openxmlformats.org/officeDocument/2006/relationships/image" Target="../media/image399.png"/><Relationship Id="rId429" Type="http://schemas.openxmlformats.org/officeDocument/2006/relationships/image" Target="../media/image427.png"/><Relationship Id="rId580" Type="http://schemas.openxmlformats.org/officeDocument/2006/relationships/customXml" Target="../ink/ink735.xml"/><Relationship Id="rId636" Type="http://schemas.openxmlformats.org/officeDocument/2006/relationships/customXml" Target="../ink/ink763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29.png"/><Relationship Id="rId440" Type="http://schemas.openxmlformats.org/officeDocument/2006/relationships/customXml" Target="../ink/ink665.xml"/><Relationship Id="rId678" Type="http://schemas.openxmlformats.org/officeDocument/2006/relationships/customXml" Target="../ink/ink784.xml"/><Relationship Id="rId28" Type="http://schemas.openxmlformats.org/officeDocument/2006/relationships/customXml" Target="../ink/ink459.xml"/><Relationship Id="rId275" Type="http://schemas.openxmlformats.org/officeDocument/2006/relationships/image" Target="../media/image350.png"/><Relationship Id="rId300" Type="http://schemas.openxmlformats.org/officeDocument/2006/relationships/customXml" Target="../ink/ink595.xml"/><Relationship Id="rId482" Type="http://schemas.openxmlformats.org/officeDocument/2006/relationships/customXml" Target="../ink/ink686.xml"/><Relationship Id="rId538" Type="http://schemas.openxmlformats.org/officeDocument/2006/relationships/customXml" Target="../ink/ink714.xml"/><Relationship Id="rId703" Type="http://schemas.openxmlformats.org/officeDocument/2006/relationships/image" Target="../media/image563.png"/><Relationship Id="rId745" Type="http://schemas.openxmlformats.org/officeDocument/2006/relationships/image" Target="../media/image584.png"/><Relationship Id="rId81" Type="http://schemas.openxmlformats.org/officeDocument/2006/relationships/image" Target="../media/image253.png"/><Relationship Id="rId135" Type="http://schemas.openxmlformats.org/officeDocument/2006/relationships/image" Target="../media/image280.png"/><Relationship Id="rId177" Type="http://schemas.openxmlformats.org/officeDocument/2006/relationships/image" Target="../media/image301.png"/><Relationship Id="rId342" Type="http://schemas.openxmlformats.org/officeDocument/2006/relationships/customXml" Target="../ink/ink616.xml"/><Relationship Id="rId384" Type="http://schemas.openxmlformats.org/officeDocument/2006/relationships/customXml" Target="../ink/ink637.xml"/><Relationship Id="rId591" Type="http://schemas.openxmlformats.org/officeDocument/2006/relationships/image" Target="../media/image507.png"/><Relationship Id="rId605" Type="http://schemas.openxmlformats.org/officeDocument/2006/relationships/image" Target="../media/image514.png"/><Relationship Id="rId202" Type="http://schemas.openxmlformats.org/officeDocument/2006/relationships/customXml" Target="../ink/ink546.xml"/><Relationship Id="rId244" Type="http://schemas.openxmlformats.org/officeDocument/2006/relationships/customXml" Target="../ink/ink567.xml"/><Relationship Id="rId647" Type="http://schemas.openxmlformats.org/officeDocument/2006/relationships/image" Target="../media/image535.png"/><Relationship Id="rId689" Type="http://schemas.openxmlformats.org/officeDocument/2006/relationships/image" Target="../media/image556.png"/><Relationship Id="rId39" Type="http://schemas.openxmlformats.org/officeDocument/2006/relationships/image" Target="../media/image232.png"/><Relationship Id="rId286" Type="http://schemas.openxmlformats.org/officeDocument/2006/relationships/customXml" Target="../ink/ink588.xml"/><Relationship Id="rId451" Type="http://schemas.openxmlformats.org/officeDocument/2006/relationships/image" Target="../media/image438.png"/><Relationship Id="rId493" Type="http://schemas.openxmlformats.org/officeDocument/2006/relationships/image" Target="../media/image459.png"/><Relationship Id="rId507" Type="http://schemas.openxmlformats.org/officeDocument/2006/relationships/image" Target="../media/image42.png"/><Relationship Id="rId549" Type="http://schemas.openxmlformats.org/officeDocument/2006/relationships/image" Target="../media/image486.png"/><Relationship Id="rId714" Type="http://schemas.openxmlformats.org/officeDocument/2006/relationships/customXml" Target="../ink/ink802.xml"/><Relationship Id="rId756" Type="http://schemas.openxmlformats.org/officeDocument/2006/relationships/customXml" Target="../ink/ink823.xml"/><Relationship Id="rId50" Type="http://schemas.openxmlformats.org/officeDocument/2006/relationships/customXml" Target="../ink/ink470.xml"/><Relationship Id="rId104" Type="http://schemas.openxmlformats.org/officeDocument/2006/relationships/customXml" Target="../ink/ink497.xml"/><Relationship Id="rId146" Type="http://schemas.openxmlformats.org/officeDocument/2006/relationships/customXml" Target="../ink/ink518.xml"/><Relationship Id="rId188" Type="http://schemas.openxmlformats.org/officeDocument/2006/relationships/customXml" Target="../ink/ink539.xml"/><Relationship Id="rId311" Type="http://schemas.openxmlformats.org/officeDocument/2006/relationships/image" Target="../media/image368.png"/><Relationship Id="rId353" Type="http://schemas.openxmlformats.org/officeDocument/2006/relationships/image" Target="../media/image389.png"/><Relationship Id="rId395" Type="http://schemas.openxmlformats.org/officeDocument/2006/relationships/image" Target="../media/image410.png"/><Relationship Id="rId409" Type="http://schemas.openxmlformats.org/officeDocument/2006/relationships/image" Target="../media/image417.png"/><Relationship Id="rId560" Type="http://schemas.openxmlformats.org/officeDocument/2006/relationships/customXml" Target="../ink/ink725.xml"/><Relationship Id="rId92" Type="http://schemas.openxmlformats.org/officeDocument/2006/relationships/customXml" Target="../ink/ink491.xml"/><Relationship Id="rId213" Type="http://schemas.openxmlformats.org/officeDocument/2006/relationships/image" Target="../media/image319.png"/><Relationship Id="rId420" Type="http://schemas.openxmlformats.org/officeDocument/2006/relationships/customXml" Target="../ink/ink655.xml"/><Relationship Id="rId616" Type="http://schemas.openxmlformats.org/officeDocument/2006/relationships/customXml" Target="../ink/ink753.xml"/><Relationship Id="rId658" Type="http://schemas.openxmlformats.org/officeDocument/2006/relationships/customXml" Target="../ink/ink774.xml"/><Relationship Id="rId255" Type="http://schemas.openxmlformats.org/officeDocument/2006/relationships/image" Target="../media/image340.png"/><Relationship Id="rId297" Type="http://schemas.openxmlformats.org/officeDocument/2006/relationships/image" Target="../media/image361.png"/><Relationship Id="rId462" Type="http://schemas.openxmlformats.org/officeDocument/2006/relationships/customXml" Target="../ink/ink676.xml"/><Relationship Id="rId518" Type="http://schemas.openxmlformats.org/officeDocument/2006/relationships/customXml" Target="../ink/ink704.xml"/><Relationship Id="rId725" Type="http://schemas.openxmlformats.org/officeDocument/2006/relationships/image" Target="../media/image574.png"/><Relationship Id="rId115" Type="http://schemas.openxmlformats.org/officeDocument/2006/relationships/image" Target="../media/image270.png"/><Relationship Id="rId157" Type="http://schemas.openxmlformats.org/officeDocument/2006/relationships/image" Target="../media/image291.png"/><Relationship Id="rId322" Type="http://schemas.openxmlformats.org/officeDocument/2006/relationships/customXml" Target="../ink/ink606.xml"/><Relationship Id="rId364" Type="http://schemas.openxmlformats.org/officeDocument/2006/relationships/customXml" Target="../ink/ink627.xml"/><Relationship Id="rId767" Type="http://schemas.openxmlformats.org/officeDocument/2006/relationships/image" Target="../media/image595.png"/><Relationship Id="rId61" Type="http://schemas.openxmlformats.org/officeDocument/2006/relationships/image" Target="../media/image243.png"/><Relationship Id="rId199" Type="http://schemas.openxmlformats.org/officeDocument/2006/relationships/image" Target="../media/image312.png"/><Relationship Id="rId571" Type="http://schemas.openxmlformats.org/officeDocument/2006/relationships/image" Target="../media/image497.png"/><Relationship Id="rId627" Type="http://schemas.openxmlformats.org/officeDocument/2006/relationships/image" Target="../media/image525.png"/><Relationship Id="rId669" Type="http://schemas.openxmlformats.org/officeDocument/2006/relationships/image" Target="../media/image546.png"/><Relationship Id="rId19" Type="http://schemas.openxmlformats.org/officeDocument/2006/relationships/image" Target="../media/image222.png"/><Relationship Id="rId224" Type="http://schemas.openxmlformats.org/officeDocument/2006/relationships/customXml" Target="../ink/ink557.xml"/><Relationship Id="rId266" Type="http://schemas.openxmlformats.org/officeDocument/2006/relationships/customXml" Target="../ink/ink578.xml"/><Relationship Id="rId431" Type="http://schemas.openxmlformats.org/officeDocument/2006/relationships/image" Target="../media/image428.png"/><Relationship Id="rId473" Type="http://schemas.openxmlformats.org/officeDocument/2006/relationships/image" Target="../media/image449.png"/><Relationship Id="rId529" Type="http://schemas.openxmlformats.org/officeDocument/2006/relationships/image" Target="../media/image476.png"/><Relationship Id="rId680" Type="http://schemas.openxmlformats.org/officeDocument/2006/relationships/customXml" Target="../ink/ink785.xml"/><Relationship Id="rId736" Type="http://schemas.openxmlformats.org/officeDocument/2006/relationships/customXml" Target="../ink/ink813.xml"/><Relationship Id="rId30" Type="http://schemas.openxmlformats.org/officeDocument/2006/relationships/customXml" Target="../ink/ink460.xml"/><Relationship Id="rId126" Type="http://schemas.openxmlformats.org/officeDocument/2006/relationships/customXml" Target="../ink/ink508.xml"/><Relationship Id="rId168" Type="http://schemas.openxmlformats.org/officeDocument/2006/relationships/customXml" Target="../ink/ink529.xml"/><Relationship Id="rId333" Type="http://schemas.openxmlformats.org/officeDocument/2006/relationships/image" Target="../media/image379.png"/><Relationship Id="rId540" Type="http://schemas.openxmlformats.org/officeDocument/2006/relationships/customXml" Target="../ink/ink715.xml"/><Relationship Id="rId72" Type="http://schemas.openxmlformats.org/officeDocument/2006/relationships/customXml" Target="../ink/ink481.xml"/><Relationship Id="rId375" Type="http://schemas.openxmlformats.org/officeDocument/2006/relationships/image" Target="../media/image400.png"/><Relationship Id="rId582" Type="http://schemas.openxmlformats.org/officeDocument/2006/relationships/customXml" Target="../ink/ink736.xml"/><Relationship Id="rId638" Type="http://schemas.openxmlformats.org/officeDocument/2006/relationships/customXml" Target="../ink/ink764.xml"/><Relationship Id="rId3" Type="http://schemas.openxmlformats.org/officeDocument/2006/relationships/image" Target="../media/image214.png"/><Relationship Id="rId235" Type="http://schemas.openxmlformats.org/officeDocument/2006/relationships/image" Target="../media/image330.png"/><Relationship Id="rId277" Type="http://schemas.openxmlformats.org/officeDocument/2006/relationships/image" Target="../media/image351.png"/><Relationship Id="rId400" Type="http://schemas.openxmlformats.org/officeDocument/2006/relationships/customXml" Target="../ink/ink645.xml"/><Relationship Id="rId442" Type="http://schemas.openxmlformats.org/officeDocument/2006/relationships/customXml" Target="../ink/ink666.xml"/><Relationship Id="rId484" Type="http://schemas.openxmlformats.org/officeDocument/2006/relationships/customXml" Target="../ink/ink687.xml"/><Relationship Id="rId705" Type="http://schemas.openxmlformats.org/officeDocument/2006/relationships/image" Target="../media/image564.png"/><Relationship Id="rId137" Type="http://schemas.openxmlformats.org/officeDocument/2006/relationships/image" Target="../media/image281.png"/><Relationship Id="rId302" Type="http://schemas.openxmlformats.org/officeDocument/2006/relationships/customXml" Target="../ink/ink596.xml"/><Relationship Id="rId344" Type="http://schemas.openxmlformats.org/officeDocument/2006/relationships/customXml" Target="../ink/ink617.xml"/><Relationship Id="rId691" Type="http://schemas.openxmlformats.org/officeDocument/2006/relationships/image" Target="../media/image557.png"/><Relationship Id="rId747" Type="http://schemas.openxmlformats.org/officeDocument/2006/relationships/image" Target="../media/image585.png"/><Relationship Id="rId41" Type="http://schemas.openxmlformats.org/officeDocument/2006/relationships/image" Target="../media/image233.png"/><Relationship Id="rId83" Type="http://schemas.openxmlformats.org/officeDocument/2006/relationships/image" Target="../media/image254.png"/><Relationship Id="rId179" Type="http://schemas.openxmlformats.org/officeDocument/2006/relationships/image" Target="../media/image302.png"/><Relationship Id="rId386" Type="http://schemas.openxmlformats.org/officeDocument/2006/relationships/customXml" Target="../ink/ink638.xml"/><Relationship Id="rId551" Type="http://schemas.openxmlformats.org/officeDocument/2006/relationships/image" Target="../media/image487.png"/><Relationship Id="rId593" Type="http://schemas.openxmlformats.org/officeDocument/2006/relationships/image" Target="../media/image508.png"/><Relationship Id="rId607" Type="http://schemas.openxmlformats.org/officeDocument/2006/relationships/image" Target="../media/image515.png"/><Relationship Id="rId649" Type="http://schemas.openxmlformats.org/officeDocument/2006/relationships/image" Target="../media/image536.png"/><Relationship Id="rId190" Type="http://schemas.openxmlformats.org/officeDocument/2006/relationships/customXml" Target="../ink/ink540.xml"/><Relationship Id="rId204" Type="http://schemas.openxmlformats.org/officeDocument/2006/relationships/customXml" Target="../ink/ink547.xml"/><Relationship Id="rId246" Type="http://schemas.openxmlformats.org/officeDocument/2006/relationships/customXml" Target="../ink/ink568.xml"/><Relationship Id="rId288" Type="http://schemas.openxmlformats.org/officeDocument/2006/relationships/customXml" Target="../ink/ink589.xml"/><Relationship Id="rId411" Type="http://schemas.openxmlformats.org/officeDocument/2006/relationships/image" Target="../media/image418.png"/><Relationship Id="rId453" Type="http://schemas.openxmlformats.org/officeDocument/2006/relationships/image" Target="../media/image439.png"/><Relationship Id="rId509" Type="http://schemas.openxmlformats.org/officeDocument/2006/relationships/image" Target="../media/image466.png"/><Relationship Id="rId660" Type="http://schemas.openxmlformats.org/officeDocument/2006/relationships/customXml" Target="../ink/ink775.xml"/><Relationship Id="rId106" Type="http://schemas.openxmlformats.org/officeDocument/2006/relationships/customXml" Target="../ink/ink498.xml"/><Relationship Id="rId313" Type="http://schemas.openxmlformats.org/officeDocument/2006/relationships/image" Target="../media/image369.png"/><Relationship Id="rId495" Type="http://schemas.openxmlformats.org/officeDocument/2006/relationships/image" Target="../media/image460.png"/><Relationship Id="rId716" Type="http://schemas.openxmlformats.org/officeDocument/2006/relationships/customXml" Target="../ink/ink803.xml"/><Relationship Id="rId758" Type="http://schemas.openxmlformats.org/officeDocument/2006/relationships/customXml" Target="../ink/ink824.xml"/><Relationship Id="rId10" Type="http://schemas.openxmlformats.org/officeDocument/2006/relationships/customXml" Target="../ink/ink450.xml"/><Relationship Id="rId52" Type="http://schemas.openxmlformats.org/officeDocument/2006/relationships/customXml" Target="../ink/ink471.xml"/><Relationship Id="rId94" Type="http://schemas.openxmlformats.org/officeDocument/2006/relationships/customXml" Target="../ink/ink492.xml"/><Relationship Id="rId148" Type="http://schemas.openxmlformats.org/officeDocument/2006/relationships/customXml" Target="../ink/ink519.xml"/><Relationship Id="rId355" Type="http://schemas.openxmlformats.org/officeDocument/2006/relationships/image" Target="../media/image390.png"/><Relationship Id="rId397" Type="http://schemas.openxmlformats.org/officeDocument/2006/relationships/image" Target="../media/image411.png"/><Relationship Id="rId520" Type="http://schemas.openxmlformats.org/officeDocument/2006/relationships/customXml" Target="../ink/ink705.xml"/><Relationship Id="rId562" Type="http://schemas.openxmlformats.org/officeDocument/2006/relationships/customXml" Target="../ink/ink726.xml"/><Relationship Id="rId618" Type="http://schemas.openxmlformats.org/officeDocument/2006/relationships/customXml" Target="../ink/ink754.xml"/><Relationship Id="rId215" Type="http://schemas.openxmlformats.org/officeDocument/2006/relationships/image" Target="../media/image320.png"/><Relationship Id="rId257" Type="http://schemas.openxmlformats.org/officeDocument/2006/relationships/image" Target="../media/image341.png"/><Relationship Id="rId422" Type="http://schemas.openxmlformats.org/officeDocument/2006/relationships/customXml" Target="../ink/ink656.xml"/><Relationship Id="rId464" Type="http://schemas.openxmlformats.org/officeDocument/2006/relationships/customXml" Target="../ink/ink677.xml"/><Relationship Id="rId299" Type="http://schemas.openxmlformats.org/officeDocument/2006/relationships/image" Target="../media/image362.png"/><Relationship Id="rId727" Type="http://schemas.openxmlformats.org/officeDocument/2006/relationships/image" Target="../media/image575.png"/><Relationship Id="rId63" Type="http://schemas.openxmlformats.org/officeDocument/2006/relationships/image" Target="../media/image244.png"/><Relationship Id="rId159" Type="http://schemas.openxmlformats.org/officeDocument/2006/relationships/image" Target="../media/image292.png"/><Relationship Id="rId366" Type="http://schemas.openxmlformats.org/officeDocument/2006/relationships/customXml" Target="../ink/ink628.xml"/><Relationship Id="rId573" Type="http://schemas.openxmlformats.org/officeDocument/2006/relationships/image" Target="../media/image498.png"/><Relationship Id="rId226" Type="http://schemas.openxmlformats.org/officeDocument/2006/relationships/customXml" Target="../ink/ink558.xml"/><Relationship Id="rId433" Type="http://schemas.openxmlformats.org/officeDocument/2006/relationships/image" Target="../media/image429.png"/><Relationship Id="rId640" Type="http://schemas.openxmlformats.org/officeDocument/2006/relationships/customXml" Target="../ink/ink765.xml"/><Relationship Id="rId738" Type="http://schemas.openxmlformats.org/officeDocument/2006/relationships/customXml" Target="../ink/ink814.xml"/><Relationship Id="rId74" Type="http://schemas.openxmlformats.org/officeDocument/2006/relationships/customXml" Target="../ink/ink482.xml"/><Relationship Id="rId377" Type="http://schemas.openxmlformats.org/officeDocument/2006/relationships/image" Target="../media/image401.png"/><Relationship Id="rId500" Type="http://schemas.openxmlformats.org/officeDocument/2006/relationships/customXml" Target="../ink/ink695.xml"/><Relationship Id="rId584" Type="http://schemas.openxmlformats.org/officeDocument/2006/relationships/customXml" Target="../ink/ink737.xml"/><Relationship Id="rId5" Type="http://schemas.openxmlformats.org/officeDocument/2006/relationships/image" Target="../media/image215.png"/><Relationship Id="rId237" Type="http://schemas.openxmlformats.org/officeDocument/2006/relationships/image" Target="../media/image331.png"/><Relationship Id="rId444" Type="http://schemas.openxmlformats.org/officeDocument/2006/relationships/customXml" Target="../ink/ink667.xml"/><Relationship Id="rId651" Type="http://schemas.openxmlformats.org/officeDocument/2006/relationships/image" Target="../media/image537.png"/><Relationship Id="rId749" Type="http://schemas.openxmlformats.org/officeDocument/2006/relationships/image" Target="../media/image586.png"/><Relationship Id="rId290" Type="http://schemas.openxmlformats.org/officeDocument/2006/relationships/customXml" Target="../ink/ink590.xml"/><Relationship Id="rId304" Type="http://schemas.openxmlformats.org/officeDocument/2006/relationships/customXml" Target="../ink/ink597.xml"/><Relationship Id="rId388" Type="http://schemas.openxmlformats.org/officeDocument/2006/relationships/customXml" Target="../ink/ink639.xml"/><Relationship Id="rId511" Type="http://schemas.openxmlformats.org/officeDocument/2006/relationships/image" Target="../media/image467.png"/><Relationship Id="rId609" Type="http://schemas.openxmlformats.org/officeDocument/2006/relationships/image" Target="../media/image516.png"/><Relationship Id="rId85" Type="http://schemas.openxmlformats.org/officeDocument/2006/relationships/image" Target="../media/image255.png"/><Relationship Id="rId150" Type="http://schemas.openxmlformats.org/officeDocument/2006/relationships/customXml" Target="../ink/ink520.xml"/><Relationship Id="rId595" Type="http://schemas.openxmlformats.org/officeDocument/2006/relationships/image" Target="../media/image509.png"/><Relationship Id="rId248" Type="http://schemas.openxmlformats.org/officeDocument/2006/relationships/customXml" Target="../ink/ink569.xml"/><Relationship Id="rId455" Type="http://schemas.openxmlformats.org/officeDocument/2006/relationships/image" Target="../media/image440.png"/><Relationship Id="rId662" Type="http://schemas.openxmlformats.org/officeDocument/2006/relationships/customXml" Target="../ink/ink776.xml"/><Relationship Id="rId12" Type="http://schemas.openxmlformats.org/officeDocument/2006/relationships/customXml" Target="../ink/ink451.xml"/><Relationship Id="rId108" Type="http://schemas.openxmlformats.org/officeDocument/2006/relationships/customXml" Target="../ink/ink499.xml"/><Relationship Id="rId315" Type="http://schemas.openxmlformats.org/officeDocument/2006/relationships/image" Target="../media/image370.png"/><Relationship Id="rId522" Type="http://schemas.openxmlformats.org/officeDocument/2006/relationships/customXml" Target="../ink/ink706.xml"/><Relationship Id="rId96" Type="http://schemas.openxmlformats.org/officeDocument/2006/relationships/customXml" Target="../ink/ink493.xml"/><Relationship Id="rId161" Type="http://schemas.openxmlformats.org/officeDocument/2006/relationships/image" Target="../media/image293.png"/><Relationship Id="rId399" Type="http://schemas.openxmlformats.org/officeDocument/2006/relationships/image" Target="../media/image412.png"/><Relationship Id="rId259" Type="http://schemas.openxmlformats.org/officeDocument/2006/relationships/image" Target="../media/image342.png"/><Relationship Id="rId466" Type="http://schemas.openxmlformats.org/officeDocument/2006/relationships/customXml" Target="../ink/ink678.xml"/><Relationship Id="rId673" Type="http://schemas.openxmlformats.org/officeDocument/2006/relationships/image" Target="../media/image548.png"/><Relationship Id="rId23" Type="http://schemas.openxmlformats.org/officeDocument/2006/relationships/image" Target="../media/image224.png"/><Relationship Id="rId119" Type="http://schemas.openxmlformats.org/officeDocument/2006/relationships/image" Target="../media/image272.png"/><Relationship Id="rId326" Type="http://schemas.openxmlformats.org/officeDocument/2006/relationships/customXml" Target="../ink/ink608.xml"/><Relationship Id="rId533" Type="http://schemas.openxmlformats.org/officeDocument/2006/relationships/image" Target="../media/image478.png"/><Relationship Id="rId740" Type="http://schemas.openxmlformats.org/officeDocument/2006/relationships/customXml" Target="../ink/ink815.xml"/><Relationship Id="rId172" Type="http://schemas.openxmlformats.org/officeDocument/2006/relationships/customXml" Target="../ink/ink531.xml"/><Relationship Id="rId477" Type="http://schemas.openxmlformats.org/officeDocument/2006/relationships/image" Target="../media/image451.png"/><Relationship Id="rId600" Type="http://schemas.openxmlformats.org/officeDocument/2006/relationships/customXml" Target="../ink/ink745.xml"/><Relationship Id="rId684" Type="http://schemas.openxmlformats.org/officeDocument/2006/relationships/customXml" Target="../ink/ink787.xml"/><Relationship Id="rId337" Type="http://schemas.openxmlformats.org/officeDocument/2006/relationships/image" Target="../media/image381.png"/><Relationship Id="rId34" Type="http://schemas.openxmlformats.org/officeDocument/2006/relationships/customXml" Target="../ink/ink462.xml"/><Relationship Id="rId544" Type="http://schemas.openxmlformats.org/officeDocument/2006/relationships/customXml" Target="../ink/ink717.xml"/><Relationship Id="rId751" Type="http://schemas.openxmlformats.org/officeDocument/2006/relationships/image" Target="../media/image587.png"/><Relationship Id="rId183" Type="http://schemas.openxmlformats.org/officeDocument/2006/relationships/image" Target="../media/image304.png"/><Relationship Id="rId390" Type="http://schemas.openxmlformats.org/officeDocument/2006/relationships/customXml" Target="../ink/ink640.xml"/><Relationship Id="rId404" Type="http://schemas.openxmlformats.org/officeDocument/2006/relationships/customXml" Target="../ink/ink647.xml"/><Relationship Id="rId611" Type="http://schemas.openxmlformats.org/officeDocument/2006/relationships/image" Target="../media/image517.png"/><Relationship Id="rId250" Type="http://schemas.openxmlformats.org/officeDocument/2006/relationships/customXml" Target="../ink/ink570.xml"/><Relationship Id="rId488" Type="http://schemas.openxmlformats.org/officeDocument/2006/relationships/customXml" Target="../ink/ink689.xml"/><Relationship Id="rId695" Type="http://schemas.openxmlformats.org/officeDocument/2006/relationships/image" Target="../media/image559.png"/><Relationship Id="rId709" Type="http://schemas.openxmlformats.org/officeDocument/2006/relationships/image" Target="../media/image566.png"/><Relationship Id="rId45" Type="http://schemas.openxmlformats.org/officeDocument/2006/relationships/image" Target="../media/image235.png"/><Relationship Id="rId110" Type="http://schemas.openxmlformats.org/officeDocument/2006/relationships/customXml" Target="../ink/ink500.xml"/><Relationship Id="rId348" Type="http://schemas.openxmlformats.org/officeDocument/2006/relationships/customXml" Target="../ink/ink619.xml"/><Relationship Id="rId555" Type="http://schemas.openxmlformats.org/officeDocument/2006/relationships/image" Target="../media/image489.png"/><Relationship Id="rId762" Type="http://schemas.openxmlformats.org/officeDocument/2006/relationships/customXml" Target="../ink/ink826.xml"/><Relationship Id="rId194" Type="http://schemas.openxmlformats.org/officeDocument/2006/relationships/customXml" Target="../ink/ink542.xml"/><Relationship Id="rId208" Type="http://schemas.openxmlformats.org/officeDocument/2006/relationships/customXml" Target="../ink/ink549.xml"/><Relationship Id="rId415" Type="http://schemas.openxmlformats.org/officeDocument/2006/relationships/image" Target="../media/image420.png"/><Relationship Id="rId622" Type="http://schemas.openxmlformats.org/officeDocument/2006/relationships/customXml" Target="../ink/ink756.xml"/><Relationship Id="rId261" Type="http://schemas.openxmlformats.org/officeDocument/2006/relationships/image" Target="../media/image343.png"/><Relationship Id="rId499" Type="http://schemas.openxmlformats.org/officeDocument/2006/relationships/image" Target="../media/image462.png"/><Relationship Id="rId56" Type="http://schemas.openxmlformats.org/officeDocument/2006/relationships/customXml" Target="../ink/ink473.xml"/><Relationship Id="rId359" Type="http://schemas.openxmlformats.org/officeDocument/2006/relationships/image" Target="../media/image392.png"/><Relationship Id="rId566" Type="http://schemas.openxmlformats.org/officeDocument/2006/relationships/customXml" Target="../ink/ink728.xml"/><Relationship Id="rId121" Type="http://schemas.openxmlformats.org/officeDocument/2006/relationships/image" Target="../media/image273.png"/><Relationship Id="rId219" Type="http://schemas.openxmlformats.org/officeDocument/2006/relationships/image" Target="../media/image322.png"/><Relationship Id="rId426" Type="http://schemas.openxmlformats.org/officeDocument/2006/relationships/customXml" Target="../ink/ink658.xml"/><Relationship Id="rId633" Type="http://schemas.openxmlformats.org/officeDocument/2006/relationships/image" Target="../media/image528.png"/><Relationship Id="rId67" Type="http://schemas.openxmlformats.org/officeDocument/2006/relationships/image" Target="../media/image246.png"/><Relationship Id="rId272" Type="http://schemas.openxmlformats.org/officeDocument/2006/relationships/customXml" Target="../ink/ink581.xml"/><Relationship Id="rId577" Type="http://schemas.openxmlformats.org/officeDocument/2006/relationships/image" Target="../media/image500.png"/><Relationship Id="rId700" Type="http://schemas.openxmlformats.org/officeDocument/2006/relationships/customXml" Target="../ink/ink795.xml"/><Relationship Id="rId132" Type="http://schemas.openxmlformats.org/officeDocument/2006/relationships/customXml" Target="../ink/ink511.xml"/><Relationship Id="rId437" Type="http://schemas.openxmlformats.org/officeDocument/2006/relationships/image" Target="../media/image431.png"/><Relationship Id="rId644" Type="http://schemas.openxmlformats.org/officeDocument/2006/relationships/customXml" Target="../ink/ink767.xml"/><Relationship Id="rId283" Type="http://schemas.openxmlformats.org/officeDocument/2006/relationships/image" Target="../media/image354.png"/><Relationship Id="rId490" Type="http://schemas.openxmlformats.org/officeDocument/2006/relationships/customXml" Target="../ink/ink690.xml"/><Relationship Id="rId504" Type="http://schemas.openxmlformats.org/officeDocument/2006/relationships/customXml" Target="../ink/ink697.xml"/><Relationship Id="rId711" Type="http://schemas.openxmlformats.org/officeDocument/2006/relationships/image" Target="../media/image567.png"/><Relationship Id="rId78" Type="http://schemas.openxmlformats.org/officeDocument/2006/relationships/customXml" Target="../ink/ink484.xml"/><Relationship Id="rId143" Type="http://schemas.openxmlformats.org/officeDocument/2006/relationships/image" Target="../media/image284.png"/><Relationship Id="rId350" Type="http://schemas.openxmlformats.org/officeDocument/2006/relationships/customXml" Target="../ink/ink620.xml"/><Relationship Id="rId588" Type="http://schemas.openxmlformats.org/officeDocument/2006/relationships/customXml" Target="../ink/ink739.xml"/><Relationship Id="rId9" Type="http://schemas.openxmlformats.org/officeDocument/2006/relationships/image" Target="../media/image217.png"/><Relationship Id="rId210" Type="http://schemas.openxmlformats.org/officeDocument/2006/relationships/customXml" Target="../ink/ink550.xml"/><Relationship Id="rId448" Type="http://schemas.openxmlformats.org/officeDocument/2006/relationships/customXml" Target="../ink/ink669.xml"/><Relationship Id="rId655" Type="http://schemas.openxmlformats.org/officeDocument/2006/relationships/image" Target="../media/image539.png"/><Relationship Id="rId294" Type="http://schemas.openxmlformats.org/officeDocument/2006/relationships/customXml" Target="../ink/ink592.xml"/><Relationship Id="rId308" Type="http://schemas.openxmlformats.org/officeDocument/2006/relationships/customXml" Target="../ink/ink599.xml"/><Relationship Id="rId515" Type="http://schemas.openxmlformats.org/officeDocument/2006/relationships/image" Target="../media/image469.png"/><Relationship Id="rId722" Type="http://schemas.openxmlformats.org/officeDocument/2006/relationships/customXml" Target="../ink/ink806.xml"/><Relationship Id="rId89" Type="http://schemas.openxmlformats.org/officeDocument/2006/relationships/image" Target="../media/image257.png"/><Relationship Id="rId154" Type="http://schemas.openxmlformats.org/officeDocument/2006/relationships/customXml" Target="../ink/ink522.xml"/><Relationship Id="rId361" Type="http://schemas.openxmlformats.org/officeDocument/2006/relationships/image" Target="../media/image393.png"/><Relationship Id="rId599" Type="http://schemas.openxmlformats.org/officeDocument/2006/relationships/image" Target="../media/image511.png"/><Relationship Id="rId459" Type="http://schemas.openxmlformats.org/officeDocument/2006/relationships/image" Target="../media/image442.png"/><Relationship Id="rId666" Type="http://schemas.openxmlformats.org/officeDocument/2006/relationships/customXml" Target="../ink/ink778.xml"/><Relationship Id="rId16" Type="http://schemas.openxmlformats.org/officeDocument/2006/relationships/customXml" Target="../ink/ink453.xml"/><Relationship Id="rId221" Type="http://schemas.openxmlformats.org/officeDocument/2006/relationships/image" Target="../media/image323.png"/><Relationship Id="rId319" Type="http://schemas.openxmlformats.org/officeDocument/2006/relationships/image" Target="../media/image372.png"/><Relationship Id="rId526" Type="http://schemas.openxmlformats.org/officeDocument/2006/relationships/customXml" Target="../ink/ink708.xml"/><Relationship Id="rId733" Type="http://schemas.openxmlformats.org/officeDocument/2006/relationships/image" Target="../media/image578.png"/><Relationship Id="rId165" Type="http://schemas.openxmlformats.org/officeDocument/2006/relationships/image" Target="../media/image295.png"/><Relationship Id="rId372" Type="http://schemas.openxmlformats.org/officeDocument/2006/relationships/customXml" Target="../ink/ink631.xml"/><Relationship Id="rId677" Type="http://schemas.openxmlformats.org/officeDocument/2006/relationships/image" Target="../media/image550.png"/><Relationship Id="rId232" Type="http://schemas.openxmlformats.org/officeDocument/2006/relationships/customXml" Target="../ink/ink561.xml"/><Relationship Id="rId27" Type="http://schemas.openxmlformats.org/officeDocument/2006/relationships/image" Target="../media/image226.png"/><Relationship Id="rId537" Type="http://schemas.openxmlformats.org/officeDocument/2006/relationships/image" Target="../media/image480.png"/><Relationship Id="rId744" Type="http://schemas.openxmlformats.org/officeDocument/2006/relationships/customXml" Target="../ink/ink817.xml"/><Relationship Id="rId80" Type="http://schemas.openxmlformats.org/officeDocument/2006/relationships/customXml" Target="../ink/ink485.xml"/><Relationship Id="rId176" Type="http://schemas.openxmlformats.org/officeDocument/2006/relationships/customXml" Target="../ink/ink533.xml"/><Relationship Id="rId383" Type="http://schemas.openxmlformats.org/officeDocument/2006/relationships/image" Target="../media/image404.png"/><Relationship Id="rId590" Type="http://schemas.openxmlformats.org/officeDocument/2006/relationships/customXml" Target="../ink/ink740.xml"/><Relationship Id="rId604" Type="http://schemas.openxmlformats.org/officeDocument/2006/relationships/customXml" Target="../ink/ink747.xml"/><Relationship Id="rId243" Type="http://schemas.openxmlformats.org/officeDocument/2006/relationships/image" Target="../media/image334.png"/><Relationship Id="rId450" Type="http://schemas.openxmlformats.org/officeDocument/2006/relationships/customXml" Target="../ink/ink670.xml"/><Relationship Id="rId688" Type="http://schemas.openxmlformats.org/officeDocument/2006/relationships/customXml" Target="../ink/ink789.xml"/><Relationship Id="rId38" Type="http://schemas.openxmlformats.org/officeDocument/2006/relationships/customXml" Target="../ink/ink464.xml"/><Relationship Id="rId103" Type="http://schemas.openxmlformats.org/officeDocument/2006/relationships/image" Target="../media/image264.png"/><Relationship Id="rId310" Type="http://schemas.openxmlformats.org/officeDocument/2006/relationships/customXml" Target="../ink/ink600.xml"/><Relationship Id="rId548" Type="http://schemas.openxmlformats.org/officeDocument/2006/relationships/customXml" Target="../ink/ink719.xml"/><Relationship Id="rId755" Type="http://schemas.openxmlformats.org/officeDocument/2006/relationships/image" Target="../media/image589.png"/><Relationship Id="rId91" Type="http://schemas.openxmlformats.org/officeDocument/2006/relationships/image" Target="../media/image258.png"/><Relationship Id="rId187" Type="http://schemas.openxmlformats.org/officeDocument/2006/relationships/image" Target="../media/image306.png"/><Relationship Id="rId394" Type="http://schemas.openxmlformats.org/officeDocument/2006/relationships/customXml" Target="../ink/ink642.xml"/><Relationship Id="rId408" Type="http://schemas.openxmlformats.org/officeDocument/2006/relationships/customXml" Target="../ink/ink649.xml"/><Relationship Id="rId615" Type="http://schemas.openxmlformats.org/officeDocument/2006/relationships/image" Target="../media/image519.png"/><Relationship Id="rId254" Type="http://schemas.openxmlformats.org/officeDocument/2006/relationships/customXml" Target="../ink/ink572.xml"/><Relationship Id="rId699" Type="http://schemas.openxmlformats.org/officeDocument/2006/relationships/image" Target="../media/image561.png"/><Relationship Id="rId49" Type="http://schemas.openxmlformats.org/officeDocument/2006/relationships/image" Target="../media/image237.png"/><Relationship Id="rId114" Type="http://schemas.openxmlformats.org/officeDocument/2006/relationships/customXml" Target="../ink/ink502.xml"/><Relationship Id="rId461" Type="http://schemas.openxmlformats.org/officeDocument/2006/relationships/image" Target="../media/image443.png"/><Relationship Id="rId559" Type="http://schemas.openxmlformats.org/officeDocument/2006/relationships/image" Target="../media/image491.png"/><Relationship Id="rId766" Type="http://schemas.openxmlformats.org/officeDocument/2006/relationships/customXml" Target="../ink/ink828.xml"/><Relationship Id="rId198" Type="http://schemas.openxmlformats.org/officeDocument/2006/relationships/customXml" Target="../ink/ink544.xml"/><Relationship Id="rId321" Type="http://schemas.openxmlformats.org/officeDocument/2006/relationships/image" Target="../media/image373.png"/><Relationship Id="rId419" Type="http://schemas.openxmlformats.org/officeDocument/2006/relationships/image" Target="../media/image422.png"/><Relationship Id="rId626" Type="http://schemas.openxmlformats.org/officeDocument/2006/relationships/customXml" Target="../ink/ink758.xml"/><Relationship Id="rId265" Type="http://schemas.openxmlformats.org/officeDocument/2006/relationships/image" Target="../media/image345.png"/><Relationship Id="rId472" Type="http://schemas.openxmlformats.org/officeDocument/2006/relationships/customXml" Target="../ink/ink681.xml"/><Relationship Id="rId125" Type="http://schemas.openxmlformats.org/officeDocument/2006/relationships/image" Target="../media/image275.png"/><Relationship Id="rId332" Type="http://schemas.openxmlformats.org/officeDocument/2006/relationships/customXml" Target="../ink/ink611.xml"/><Relationship Id="rId637" Type="http://schemas.openxmlformats.org/officeDocument/2006/relationships/image" Target="../media/image530.png"/><Relationship Id="rId276" Type="http://schemas.openxmlformats.org/officeDocument/2006/relationships/customXml" Target="../ink/ink583.xml"/><Relationship Id="rId483" Type="http://schemas.openxmlformats.org/officeDocument/2006/relationships/image" Target="../media/image454.png"/><Relationship Id="rId690" Type="http://schemas.openxmlformats.org/officeDocument/2006/relationships/customXml" Target="../ink/ink790.xml"/><Relationship Id="rId704" Type="http://schemas.openxmlformats.org/officeDocument/2006/relationships/customXml" Target="../ink/ink797.xml"/><Relationship Id="rId40" Type="http://schemas.openxmlformats.org/officeDocument/2006/relationships/customXml" Target="../ink/ink465.xml"/><Relationship Id="rId136" Type="http://schemas.openxmlformats.org/officeDocument/2006/relationships/customXml" Target="../ink/ink513.xml"/><Relationship Id="rId343" Type="http://schemas.openxmlformats.org/officeDocument/2006/relationships/image" Target="../media/image384.png"/><Relationship Id="rId550" Type="http://schemas.openxmlformats.org/officeDocument/2006/relationships/customXml" Target="../ink/ink720.xml"/><Relationship Id="rId203" Type="http://schemas.openxmlformats.org/officeDocument/2006/relationships/image" Target="../media/image314.png"/><Relationship Id="rId648" Type="http://schemas.openxmlformats.org/officeDocument/2006/relationships/customXml" Target="../ink/ink769.xml"/><Relationship Id="rId287" Type="http://schemas.openxmlformats.org/officeDocument/2006/relationships/image" Target="../media/image356.png"/><Relationship Id="rId410" Type="http://schemas.openxmlformats.org/officeDocument/2006/relationships/customXml" Target="../ink/ink650.xml"/><Relationship Id="rId494" Type="http://schemas.openxmlformats.org/officeDocument/2006/relationships/customXml" Target="../ink/ink692.xml"/><Relationship Id="rId508" Type="http://schemas.openxmlformats.org/officeDocument/2006/relationships/customXml" Target="../ink/ink699.xml"/><Relationship Id="rId715" Type="http://schemas.openxmlformats.org/officeDocument/2006/relationships/image" Target="../media/image569.png"/><Relationship Id="rId147" Type="http://schemas.openxmlformats.org/officeDocument/2006/relationships/image" Target="../media/image286.png"/><Relationship Id="rId354" Type="http://schemas.openxmlformats.org/officeDocument/2006/relationships/customXml" Target="../ink/ink622.xml"/><Relationship Id="rId51" Type="http://schemas.openxmlformats.org/officeDocument/2006/relationships/image" Target="../media/image238.png"/><Relationship Id="rId561" Type="http://schemas.openxmlformats.org/officeDocument/2006/relationships/image" Target="../media/image492.png"/><Relationship Id="rId659" Type="http://schemas.openxmlformats.org/officeDocument/2006/relationships/image" Target="../media/image541.png"/><Relationship Id="rId214" Type="http://schemas.openxmlformats.org/officeDocument/2006/relationships/customXml" Target="../ink/ink552.xml"/><Relationship Id="rId298" Type="http://schemas.openxmlformats.org/officeDocument/2006/relationships/customXml" Target="../ink/ink594.xml"/><Relationship Id="rId421" Type="http://schemas.openxmlformats.org/officeDocument/2006/relationships/image" Target="../media/image423.png"/><Relationship Id="rId519" Type="http://schemas.openxmlformats.org/officeDocument/2006/relationships/image" Target="../media/image471.png"/><Relationship Id="rId158" Type="http://schemas.openxmlformats.org/officeDocument/2006/relationships/customXml" Target="../ink/ink524.xml"/><Relationship Id="rId726" Type="http://schemas.openxmlformats.org/officeDocument/2006/relationships/customXml" Target="../ink/ink808.xml"/><Relationship Id="rId62" Type="http://schemas.openxmlformats.org/officeDocument/2006/relationships/customXml" Target="../ink/ink476.xml"/><Relationship Id="rId365" Type="http://schemas.openxmlformats.org/officeDocument/2006/relationships/image" Target="../media/image395.png"/><Relationship Id="rId572" Type="http://schemas.openxmlformats.org/officeDocument/2006/relationships/customXml" Target="../ink/ink731.xml"/><Relationship Id="rId225" Type="http://schemas.openxmlformats.org/officeDocument/2006/relationships/image" Target="../media/image325.png"/><Relationship Id="rId432" Type="http://schemas.openxmlformats.org/officeDocument/2006/relationships/customXml" Target="../ink/ink661.xml"/><Relationship Id="rId737" Type="http://schemas.openxmlformats.org/officeDocument/2006/relationships/image" Target="../media/image580.png"/><Relationship Id="rId73" Type="http://schemas.openxmlformats.org/officeDocument/2006/relationships/image" Target="../media/image249.png"/><Relationship Id="rId169" Type="http://schemas.openxmlformats.org/officeDocument/2006/relationships/image" Target="../media/image297.png"/><Relationship Id="rId376" Type="http://schemas.openxmlformats.org/officeDocument/2006/relationships/customXml" Target="../ink/ink633.xml"/><Relationship Id="rId583" Type="http://schemas.openxmlformats.org/officeDocument/2006/relationships/image" Target="../media/image503.png"/><Relationship Id="rId4" Type="http://schemas.openxmlformats.org/officeDocument/2006/relationships/customXml" Target="../ink/ink447.xml"/><Relationship Id="rId236" Type="http://schemas.openxmlformats.org/officeDocument/2006/relationships/customXml" Target="../ink/ink563.xml"/><Relationship Id="rId443" Type="http://schemas.openxmlformats.org/officeDocument/2006/relationships/image" Target="../media/image434.png"/><Relationship Id="rId650" Type="http://schemas.openxmlformats.org/officeDocument/2006/relationships/customXml" Target="../ink/ink77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3.png"/><Relationship Id="rId299" Type="http://schemas.openxmlformats.org/officeDocument/2006/relationships/image" Target="../media/image745.png"/><Relationship Id="rId21" Type="http://schemas.openxmlformats.org/officeDocument/2006/relationships/image" Target="../media/image605.png"/><Relationship Id="rId63" Type="http://schemas.openxmlformats.org/officeDocument/2006/relationships/image" Target="../media/image626.png"/><Relationship Id="rId159" Type="http://schemas.openxmlformats.org/officeDocument/2006/relationships/image" Target="../media/image675.png"/><Relationship Id="rId324" Type="http://schemas.openxmlformats.org/officeDocument/2006/relationships/customXml" Target="../ink/ink989.xml"/><Relationship Id="rId366" Type="http://schemas.openxmlformats.org/officeDocument/2006/relationships/customXml" Target="../ink/ink1010.xml"/><Relationship Id="rId170" Type="http://schemas.openxmlformats.org/officeDocument/2006/relationships/customXml" Target="../ink/ink912.xml"/><Relationship Id="rId226" Type="http://schemas.openxmlformats.org/officeDocument/2006/relationships/customXml" Target="../ink/ink940.xml"/><Relationship Id="rId433" Type="http://schemas.openxmlformats.org/officeDocument/2006/relationships/image" Target="../media/image811.png"/><Relationship Id="rId268" Type="http://schemas.openxmlformats.org/officeDocument/2006/relationships/customXml" Target="../ink/ink961.xml"/><Relationship Id="rId475" Type="http://schemas.openxmlformats.org/officeDocument/2006/relationships/image" Target="../media/image832.png"/><Relationship Id="rId32" Type="http://schemas.openxmlformats.org/officeDocument/2006/relationships/customXml" Target="../ink/ink844.xml"/><Relationship Id="rId74" Type="http://schemas.openxmlformats.org/officeDocument/2006/relationships/customXml" Target="../ink/ink865.xml"/><Relationship Id="rId128" Type="http://schemas.openxmlformats.org/officeDocument/2006/relationships/customXml" Target="../ink/ink892.xml"/><Relationship Id="rId335" Type="http://schemas.openxmlformats.org/officeDocument/2006/relationships/image" Target="../media/image763.png"/><Relationship Id="rId377" Type="http://schemas.openxmlformats.org/officeDocument/2006/relationships/image" Target="../media/image784.png"/><Relationship Id="rId500" Type="http://schemas.openxmlformats.org/officeDocument/2006/relationships/customXml" Target="../ink/ink1077.xml"/><Relationship Id="rId5" Type="http://schemas.openxmlformats.org/officeDocument/2006/relationships/image" Target="../media/image597.png"/><Relationship Id="rId181" Type="http://schemas.openxmlformats.org/officeDocument/2006/relationships/image" Target="../media/image686.png"/><Relationship Id="rId237" Type="http://schemas.openxmlformats.org/officeDocument/2006/relationships/image" Target="../media/image714.png"/><Relationship Id="rId402" Type="http://schemas.openxmlformats.org/officeDocument/2006/relationships/customXml" Target="../ink/ink1028.xml"/><Relationship Id="rId279" Type="http://schemas.openxmlformats.org/officeDocument/2006/relationships/image" Target="../media/image735.png"/><Relationship Id="rId444" Type="http://schemas.openxmlformats.org/officeDocument/2006/relationships/customXml" Target="../ink/ink1049.xml"/><Relationship Id="rId486" Type="http://schemas.openxmlformats.org/officeDocument/2006/relationships/customXml" Target="../ink/ink1070.xml"/><Relationship Id="rId43" Type="http://schemas.openxmlformats.org/officeDocument/2006/relationships/image" Target="../media/image616.png"/><Relationship Id="rId139" Type="http://schemas.openxmlformats.org/officeDocument/2006/relationships/image" Target="../media/image664.png"/><Relationship Id="rId290" Type="http://schemas.openxmlformats.org/officeDocument/2006/relationships/customXml" Target="../ink/ink972.xml"/><Relationship Id="rId304" Type="http://schemas.openxmlformats.org/officeDocument/2006/relationships/customXml" Target="../ink/ink979.xml"/><Relationship Id="rId346" Type="http://schemas.openxmlformats.org/officeDocument/2006/relationships/customXml" Target="../ink/ink1000.xml"/><Relationship Id="rId388" Type="http://schemas.openxmlformats.org/officeDocument/2006/relationships/customXml" Target="../ink/ink1021.xml"/><Relationship Id="rId85" Type="http://schemas.openxmlformats.org/officeDocument/2006/relationships/image" Target="../media/image637.png"/><Relationship Id="rId150" Type="http://schemas.openxmlformats.org/officeDocument/2006/relationships/customXml" Target="../ink/ink903.xml"/><Relationship Id="rId192" Type="http://schemas.openxmlformats.org/officeDocument/2006/relationships/customXml" Target="../ink/ink923.xml"/><Relationship Id="rId206" Type="http://schemas.openxmlformats.org/officeDocument/2006/relationships/customXml" Target="../ink/ink930.xml"/><Relationship Id="rId413" Type="http://schemas.openxmlformats.org/officeDocument/2006/relationships/image" Target="../media/image802.png"/><Relationship Id="rId248" Type="http://schemas.openxmlformats.org/officeDocument/2006/relationships/customXml" Target="../ink/ink951.xml"/><Relationship Id="rId455" Type="http://schemas.openxmlformats.org/officeDocument/2006/relationships/image" Target="../media/image822.png"/><Relationship Id="rId497" Type="http://schemas.openxmlformats.org/officeDocument/2006/relationships/image" Target="../media/image843.png"/><Relationship Id="rId12" Type="http://schemas.openxmlformats.org/officeDocument/2006/relationships/customXml" Target="../ink/ink834.xml"/><Relationship Id="rId108" Type="http://schemas.openxmlformats.org/officeDocument/2006/relationships/customXml" Target="../ink/ink882.xml"/><Relationship Id="rId315" Type="http://schemas.openxmlformats.org/officeDocument/2006/relationships/image" Target="../media/image753.png"/><Relationship Id="rId357" Type="http://schemas.openxmlformats.org/officeDocument/2006/relationships/image" Target="../media/image774.png"/><Relationship Id="rId54" Type="http://schemas.openxmlformats.org/officeDocument/2006/relationships/customXml" Target="../ink/ink855.xml"/><Relationship Id="rId96" Type="http://schemas.openxmlformats.org/officeDocument/2006/relationships/customXml" Target="../ink/ink876.xml"/><Relationship Id="rId161" Type="http://schemas.openxmlformats.org/officeDocument/2006/relationships/image" Target="../media/image676.png"/><Relationship Id="rId217" Type="http://schemas.openxmlformats.org/officeDocument/2006/relationships/image" Target="../media/image704.png"/><Relationship Id="rId399" Type="http://schemas.openxmlformats.org/officeDocument/2006/relationships/image" Target="../media/image795.png"/><Relationship Id="rId259" Type="http://schemas.openxmlformats.org/officeDocument/2006/relationships/image" Target="../media/image725.png"/><Relationship Id="rId424" Type="http://schemas.openxmlformats.org/officeDocument/2006/relationships/customXml" Target="../ink/ink1039.xml"/><Relationship Id="rId466" Type="http://schemas.openxmlformats.org/officeDocument/2006/relationships/customXml" Target="../ink/ink1060.xml"/><Relationship Id="rId23" Type="http://schemas.openxmlformats.org/officeDocument/2006/relationships/image" Target="../media/image606.png"/><Relationship Id="rId119" Type="http://schemas.openxmlformats.org/officeDocument/2006/relationships/image" Target="../media/image654.png"/><Relationship Id="rId270" Type="http://schemas.openxmlformats.org/officeDocument/2006/relationships/customXml" Target="../ink/ink962.xml"/><Relationship Id="rId326" Type="http://schemas.openxmlformats.org/officeDocument/2006/relationships/customXml" Target="../ink/ink990.xml"/><Relationship Id="rId65" Type="http://schemas.openxmlformats.org/officeDocument/2006/relationships/image" Target="../media/image627.png"/><Relationship Id="rId130" Type="http://schemas.openxmlformats.org/officeDocument/2006/relationships/customXml" Target="../ink/ink893.xml"/><Relationship Id="rId368" Type="http://schemas.openxmlformats.org/officeDocument/2006/relationships/customXml" Target="../ink/ink1011.xml"/><Relationship Id="rId172" Type="http://schemas.openxmlformats.org/officeDocument/2006/relationships/customXml" Target="../ink/ink913.xml"/><Relationship Id="rId228" Type="http://schemas.openxmlformats.org/officeDocument/2006/relationships/customXml" Target="../ink/ink941.xml"/><Relationship Id="rId435" Type="http://schemas.openxmlformats.org/officeDocument/2006/relationships/image" Target="../media/image812.png"/><Relationship Id="rId477" Type="http://schemas.openxmlformats.org/officeDocument/2006/relationships/image" Target="../media/image833.png"/><Relationship Id="rId281" Type="http://schemas.openxmlformats.org/officeDocument/2006/relationships/image" Target="../media/image736.png"/><Relationship Id="rId337" Type="http://schemas.openxmlformats.org/officeDocument/2006/relationships/image" Target="../media/image764.png"/><Relationship Id="rId502" Type="http://schemas.openxmlformats.org/officeDocument/2006/relationships/customXml" Target="../ink/ink1078.xml"/><Relationship Id="rId34" Type="http://schemas.openxmlformats.org/officeDocument/2006/relationships/customXml" Target="../ink/ink845.xml"/><Relationship Id="rId76" Type="http://schemas.openxmlformats.org/officeDocument/2006/relationships/customXml" Target="../ink/ink866.xml"/><Relationship Id="rId141" Type="http://schemas.openxmlformats.org/officeDocument/2006/relationships/image" Target="../media/image665.png"/><Relationship Id="rId379" Type="http://schemas.openxmlformats.org/officeDocument/2006/relationships/image" Target="../media/image785.png"/><Relationship Id="rId7" Type="http://schemas.openxmlformats.org/officeDocument/2006/relationships/image" Target="../media/image598.png"/><Relationship Id="rId183" Type="http://schemas.openxmlformats.org/officeDocument/2006/relationships/image" Target="../media/image687.png"/><Relationship Id="rId239" Type="http://schemas.openxmlformats.org/officeDocument/2006/relationships/image" Target="../media/image715.png"/><Relationship Id="rId390" Type="http://schemas.openxmlformats.org/officeDocument/2006/relationships/customXml" Target="../ink/ink1022.xml"/><Relationship Id="rId404" Type="http://schemas.openxmlformats.org/officeDocument/2006/relationships/customXml" Target="../ink/ink1029.xml"/><Relationship Id="rId446" Type="http://schemas.openxmlformats.org/officeDocument/2006/relationships/customXml" Target="../ink/ink1050.xml"/><Relationship Id="rId250" Type="http://schemas.openxmlformats.org/officeDocument/2006/relationships/customXml" Target="../ink/ink952.xml"/><Relationship Id="rId292" Type="http://schemas.openxmlformats.org/officeDocument/2006/relationships/customXml" Target="../ink/ink973.xml"/><Relationship Id="rId306" Type="http://schemas.openxmlformats.org/officeDocument/2006/relationships/customXml" Target="../ink/ink980.xml"/><Relationship Id="rId488" Type="http://schemas.openxmlformats.org/officeDocument/2006/relationships/customXml" Target="../ink/ink1071.xml"/><Relationship Id="rId45" Type="http://schemas.openxmlformats.org/officeDocument/2006/relationships/image" Target="../media/image617.png"/><Relationship Id="rId87" Type="http://schemas.openxmlformats.org/officeDocument/2006/relationships/image" Target="../media/image638.png"/><Relationship Id="rId110" Type="http://schemas.openxmlformats.org/officeDocument/2006/relationships/customXml" Target="../ink/ink883.xml"/><Relationship Id="rId348" Type="http://schemas.openxmlformats.org/officeDocument/2006/relationships/customXml" Target="../ink/ink1001.xml"/><Relationship Id="rId152" Type="http://schemas.openxmlformats.org/officeDocument/2006/relationships/customXml" Target="../ink/ink904.xml"/><Relationship Id="rId194" Type="http://schemas.openxmlformats.org/officeDocument/2006/relationships/customXml" Target="../ink/ink924.xml"/><Relationship Id="rId208" Type="http://schemas.openxmlformats.org/officeDocument/2006/relationships/customXml" Target="../ink/ink931.xml"/><Relationship Id="rId415" Type="http://schemas.openxmlformats.org/officeDocument/2006/relationships/image" Target="../media/image803.png"/><Relationship Id="rId457" Type="http://schemas.openxmlformats.org/officeDocument/2006/relationships/image" Target="../media/image823.png"/><Relationship Id="rId261" Type="http://schemas.openxmlformats.org/officeDocument/2006/relationships/image" Target="../media/image726.png"/><Relationship Id="rId499" Type="http://schemas.openxmlformats.org/officeDocument/2006/relationships/image" Target="../media/image844.png"/><Relationship Id="rId14" Type="http://schemas.openxmlformats.org/officeDocument/2006/relationships/customXml" Target="../ink/ink835.xml"/><Relationship Id="rId56" Type="http://schemas.openxmlformats.org/officeDocument/2006/relationships/customXml" Target="../ink/ink856.xml"/><Relationship Id="rId317" Type="http://schemas.openxmlformats.org/officeDocument/2006/relationships/image" Target="../media/image754.png"/><Relationship Id="rId359" Type="http://schemas.openxmlformats.org/officeDocument/2006/relationships/image" Target="../media/image775.png"/><Relationship Id="rId98" Type="http://schemas.openxmlformats.org/officeDocument/2006/relationships/customXml" Target="../ink/ink877.xml"/><Relationship Id="rId121" Type="http://schemas.openxmlformats.org/officeDocument/2006/relationships/image" Target="../media/image655.png"/><Relationship Id="rId163" Type="http://schemas.openxmlformats.org/officeDocument/2006/relationships/image" Target="../media/image677.png"/><Relationship Id="rId219" Type="http://schemas.openxmlformats.org/officeDocument/2006/relationships/image" Target="../media/image705.png"/><Relationship Id="rId370" Type="http://schemas.openxmlformats.org/officeDocument/2006/relationships/customXml" Target="../ink/ink1012.xml"/><Relationship Id="rId426" Type="http://schemas.openxmlformats.org/officeDocument/2006/relationships/customXml" Target="../ink/ink1040.xml"/><Relationship Id="rId230" Type="http://schemas.openxmlformats.org/officeDocument/2006/relationships/customXml" Target="../ink/ink942.xml"/><Relationship Id="rId468" Type="http://schemas.openxmlformats.org/officeDocument/2006/relationships/customXml" Target="../ink/ink1061.xml"/><Relationship Id="rId25" Type="http://schemas.openxmlformats.org/officeDocument/2006/relationships/image" Target="../media/image607.png"/><Relationship Id="rId67" Type="http://schemas.openxmlformats.org/officeDocument/2006/relationships/image" Target="../media/image628.png"/><Relationship Id="rId272" Type="http://schemas.openxmlformats.org/officeDocument/2006/relationships/customXml" Target="../ink/ink963.xml"/><Relationship Id="rId328" Type="http://schemas.openxmlformats.org/officeDocument/2006/relationships/customXml" Target="../ink/ink991.xml"/><Relationship Id="rId132" Type="http://schemas.openxmlformats.org/officeDocument/2006/relationships/customXml" Target="../ink/ink894.xml"/><Relationship Id="rId174" Type="http://schemas.openxmlformats.org/officeDocument/2006/relationships/customXml" Target="../ink/ink914.xml"/><Relationship Id="rId381" Type="http://schemas.openxmlformats.org/officeDocument/2006/relationships/image" Target="../media/image786.png"/><Relationship Id="rId241" Type="http://schemas.openxmlformats.org/officeDocument/2006/relationships/image" Target="../media/image716.png"/><Relationship Id="rId437" Type="http://schemas.openxmlformats.org/officeDocument/2006/relationships/image" Target="../media/image813.png"/><Relationship Id="rId479" Type="http://schemas.openxmlformats.org/officeDocument/2006/relationships/image" Target="../media/image834.png"/><Relationship Id="rId36" Type="http://schemas.openxmlformats.org/officeDocument/2006/relationships/customXml" Target="../ink/ink846.xml"/><Relationship Id="rId283" Type="http://schemas.openxmlformats.org/officeDocument/2006/relationships/image" Target="../media/image737.png"/><Relationship Id="rId339" Type="http://schemas.openxmlformats.org/officeDocument/2006/relationships/image" Target="../media/image765.png"/><Relationship Id="rId490" Type="http://schemas.openxmlformats.org/officeDocument/2006/relationships/customXml" Target="../ink/ink1072.xml"/><Relationship Id="rId504" Type="http://schemas.openxmlformats.org/officeDocument/2006/relationships/customXml" Target="../ink/ink1079.xml"/><Relationship Id="rId78" Type="http://schemas.openxmlformats.org/officeDocument/2006/relationships/customXml" Target="../ink/ink867.xml"/><Relationship Id="rId101" Type="http://schemas.openxmlformats.org/officeDocument/2006/relationships/image" Target="../media/image645.png"/><Relationship Id="rId143" Type="http://schemas.openxmlformats.org/officeDocument/2006/relationships/image" Target="../media/image666.png"/><Relationship Id="rId185" Type="http://schemas.openxmlformats.org/officeDocument/2006/relationships/image" Target="../media/image688.png"/><Relationship Id="rId350" Type="http://schemas.openxmlformats.org/officeDocument/2006/relationships/customXml" Target="../ink/ink1002.xml"/><Relationship Id="rId406" Type="http://schemas.openxmlformats.org/officeDocument/2006/relationships/customXml" Target="../ink/ink1030.xml"/><Relationship Id="rId9" Type="http://schemas.openxmlformats.org/officeDocument/2006/relationships/image" Target="../media/image599.png"/><Relationship Id="rId210" Type="http://schemas.openxmlformats.org/officeDocument/2006/relationships/customXml" Target="../ink/ink932.xml"/><Relationship Id="rId392" Type="http://schemas.openxmlformats.org/officeDocument/2006/relationships/customXml" Target="../ink/ink1023.xml"/><Relationship Id="rId448" Type="http://schemas.openxmlformats.org/officeDocument/2006/relationships/customXml" Target="../ink/ink1051.xml"/><Relationship Id="rId252" Type="http://schemas.openxmlformats.org/officeDocument/2006/relationships/customXml" Target="../ink/ink953.xml"/><Relationship Id="rId294" Type="http://schemas.openxmlformats.org/officeDocument/2006/relationships/customXml" Target="../ink/ink974.xml"/><Relationship Id="rId308" Type="http://schemas.openxmlformats.org/officeDocument/2006/relationships/customXml" Target="../ink/ink981.xml"/><Relationship Id="rId47" Type="http://schemas.openxmlformats.org/officeDocument/2006/relationships/image" Target="../media/image618.png"/><Relationship Id="rId89" Type="http://schemas.openxmlformats.org/officeDocument/2006/relationships/image" Target="../media/image639.png"/><Relationship Id="rId112" Type="http://schemas.openxmlformats.org/officeDocument/2006/relationships/customXml" Target="../ink/ink884.xml"/><Relationship Id="rId154" Type="http://schemas.openxmlformats.org/officeDocument/2006/relationships/customXml" Target="../ink/ink905.xml"/><Relationship Id="rId361" Type="http://schemas.openxmlformats.org/officeDocument/2006/relationships/image" Target="../media/image776.png"/><Relationship Id="rId196" Type="http://schemas.openxmlformats.org/officeDocument/2006/relationships/customXml" Target="../ink/ink925.xml"/><Relationship Id="rId417" Type="http://schemas.openxmlformats.org/officeDocument/2006/relationships/image" Target="../media/image804.png"/><Relationship Id="rId459" Type="http://schemas.openxmlformats.org/officeDocument/2006/relationships/image" Target="../media/image824.png"/><Relationship Id="rId16" Type="http://schemas.openxmlformats.org/officeDocument/2006/relationships/customXml" Target="../ink/ink836.xml"/><Relationship Id="rId221" Type="http://schemas.openxmlformats.org/officeDocument/2006/relationships/image" Target="../media/image706.png"/><Relationship Id="rId263" Type="http://schemas.openxmlformats.org/officeDocument/2006/relationships/image" Target="../media/image727.png"/><Relationship Id="rId319" Type="http://schemas.openxmlformats.org/officeDocument/2006/relationships/image" Target="../media/image755.png"/><Relationship Id="rId470" Type="http://schemas.openxmlformats.org/officeDocument/2006/relationships/customXml" Target="../ink/ink1062.xml"/><Relationship Id="rId58" Type="http://schemas.openxmlformats.org/officeDocument/2006/relationships/customXml" Target="../ink/ink857.xml"/><Relationship Id="rId123" Type="http://schemas.openxmlformats.org/officeDocument/2006/relationships/image" Target="../media/image656.png"/><Relationship Id="rId330" Type="http://schemas.openxmlformats.org/officeDocument/2006/relationships/customXml" Target="../ink/ink992.xml"/><Relationship Id="rId165" Type="http://schemas.openxmlformats.org/officeDocument/2006/relationships/image" Target="../media/image678.png"/><Relationship Id="rId372" Type="http://schemas.openxmlformats.org/officeDocument/2006/relationships/customXml" Target="../ink/ink1013.xml"/><Relationship Id="rId428" Type="http://schemas.openxmlformats.org/officeDocument/2006/relationships/customXml" Target="../ink/ink1041.xml"/><Relationship Id="rId232" Type="http://schemas.openxmlformats.org/officeDocument/2006/relationships/customXml" Target="../ink/ink943.xml"/><Relationship Id="rId274" Type="http://schemas.openxmlformats.org/officeDocument/2006/relationships/customXml" Target="../ink/ink964.xml"/><Relationship Id="rId481" Type="http://schemas.openxmlformats.org/officeDocument/2006/relationships/image" Target="../media/image835.png"/><Relationship Id="rId27" Type="http://schemas.openxmlformats.org/officeDocument/2006/relationships/image" Target="../media/image608.png"/><Relationship Id="rId69" Type="http://schemas.openxmlformats.org/officeDocument/2006/relationships/image" Target="../media/image629.png"/><Relationship Id="rId134" Type="http://schemas.openxmlformats.org/officeDocument/2006/relationships/customXml" Target="../ink/ink895.xml"/><Relationship Id="rId80" Type="http://schemas.openxmlformats.org/officeDocument/2006/relationships/customXml" Target="../ink/ink868.xml"/><Relationship Id="rId176" Type="http://schemas.openxmlformats.org/officeDocument/2006/relationships/customXml" Target="../ink/ink915.xml"/><Relationship Id="rId341" Type="http://schemas.openxmlformats.org/officeDocument/2006/relationships/image" Target="../media/image766.png"/><Relationship Id="rId383" Type="http://schemas.openxmlformats.org/officeDocument/2006/relationships/image" Target="../media/image787.png"/><Relationship Id="rId439" Type="http://schemas.openxmlformats.org/officeDocument/2006/relationships/image" Target="../media/image814.png"/><Relationship Id="rId201" Type="http://schemas.openxmlformats.org/officeDocument/2006/relationships/image" Target="../media/image696.png"/><Relationship Id="rId243" Type="http://schemas.openxmlformats.org/officeDocument/2006/relationships/image" Target="../media/image717.png"/><Relationship Id="rId285" Type="http://schemas.openxmlformats.org/officeDocument/2006/relationships/image" Target="../media/image738.png"/><Relationship Id="rId450" Type="http://schemas.openxmlformats.org/officeDocument/2006/relationships/customXml" Target="../ink/ink1052.xml"/><Relationship Id="rId506" Type="http://schemas.openxmlformats.org/officeDocument/2006/relationships/customXml" Target="../ink/ink1080.xml"/><Relationship Id="rId38" Type="http://schemas.openxmlformats.org/officeDocument/2006/relationships/customXml" Target="../ink/ink847.xml"/><Relationship Id="rId103" Type="http://schemas.openxmlformats.org/officeDocument/2006/relationships/image" Target="../media/image646.png"/><Relationship Id="rId310" Type="http://schemas.openxmlformats.org/officeDocument/2006/relationships/customXml" Target="../ink/ink982.xml"/><Relationship Id="rId492" Type="http://schemas.openxmlformats.org/officeDocument/2006/relationships/customXml" Target="../ink/ink1073.xml"/><Relationship Id="rId91" Type="http://schemas.openxmlformats.org/officeDocument/2006/relationships/image" Target="../media/image640.png"/><Relationship Id="rId145" Type="http://schemas.openxmlformats.org/officeDocument/2006/relationships/image" Target="../media/image667.png"/><Relationship Id="rId187" Type="http://schemas.openxmlformats.org/officeDocument/2006/relationships/image" Target="../media/image689.png"/><Relationship Id="rId352" Type="http://schemas.openxmlformats.org/officeDocument/2006/relationships/customXml" Target="../ink/ink1003.xml"/><Relationship Id="rId394" Type="http://schemas.openxmlformats.org/officeDocument/2006/relationships/customXml" Target="../ink/ink1024.xml"/><Relationship Id="rId408" Type="http://schemas.openxmlformats.org/officeDocument/2006/relationships/customXml" Target="../ink/ink1031.xml"/><Relationship Id="rId212" Type="http://schemas.openxmlformats.org/officeDocument/2006/relationships/customXml" Target="../ink/ink933.xml"/><Relationship Id="rId254" Type="http://schemas.openxmlformats.org/officeDocument/2006/relationships/customXml" Target="../ink/ink954.xml"/><Relationship Id="rId49" Type="http://schemas.openxmlformats.org/officeDocument/2006/relationships/image" Target="../media/image619.png"/><Relationship Id="rId114" Type="http://schemas.openxmlformats.org/officeDocument/2006/relationships/customXml" Target="../ink/ink885.xml"/><Relationship Id="rId296" Type="http://schemas.openxmlformats.org/officeDocument/2006/relationships/customXml" Target="../ink/ink975.xml"/><Relationship Id="rId461" Type="http://schemas.openxmlformats.org/officeDocument/2006/relationships/image" Target="../media/image825.png"/><Relationship Id="rId60" Type="http://schemas.openxmlformats.org/officeDocument/2006/relationships/customXml" Target="../ink/ink858.xml"/><Relationship Id="rId156" Type="http://schemas.openxmlformats.org/officeDocument/2006/relationships/customXml" Target="../ink/ink906.xml"/><Relationship Id="rId198" Type="http://schemas.openxmlformats.org/officeDocument/2006/relationships/customXml" Target="../ink/ink926.xml"/><Relationship Id="rId321" Type="http://schemas.openxmlformats.org/officeDocument/2006/relationships/image" Target="../media/image756.png"/><Relationship Id="rId363" Type="http://schemas.openxmlformats.org/officeDocument/2006/relationships/image" Target="../media/image777.png"/><Relationship Id="rId419" Type="http://schemas.openxmlformats.org/officeDocument/2006/relationships/image" Target="../media/image805.png"/><Relationship Id="rId223" Type="http://schemas.openxmlformats.org/officeDocument/2006/relationships/image" Target="../media/image707.png"/><Relationship Id="rId430" Type="http://schemas.openxmlformats.org/officeDocument/2006/relationships/customXml" Target="../ink/ink1042.xml"/><Relationship Id="rId18" Type="http://schemas.openxmlformats.org/officeDocument/2006/relationships/customXml" Target="../ink/ink837.xml"/><Relationship Id="rId265" Type="http://schemas.openxmlformats.org/officeDocument/2006/relationships/image" Target="../media/image728.png"/><Relationship Id="rId472" Type="http://schemas.openxmlformats.org/officeDocument/2006/relationships/customXml" Target="../ink/ink1063.xml"/><Relationship Id="rId125" Type="http://schemas.openxmlformats.org/officeDocument/2006/relationships/image" Target="../media/image657.png"/><Relationship Id="rId167" Type="http://schemas.openxmlformats.org/officeDocument/2006/relationships/image" Target="../media/image679.png"/><Relationship Id="rId332" Type="http://schemas.openxmlformats.org/officeDocument/2006/relationships/customXml" Target="../ink/ink993.xml"/><Relationship Id="rId374" Type="http://schemas.openxmlformats.org/officeDocument/2006/relationships/customXml" Target="../ink/ink1014.xml"/><Relationship Id="rId71" Type="http://schemas.openxmlformats.org/officeDocument/2006/relationships/image" Target="../media/image630.png"/><Relationship Id="rId234" Type="http://schemas.openxmlformats.org/officeDocument/2006/relationships/customXml" Target="../ink/ink944.xml"/><Relationship Id="rId2" Type="http://schemas.openxmlformats.org/officeDocument/2006/relationships/customXml" Target="../ink/ink829.xml"/><Relationship Id="rId29" Type="http://schemas.openxmlformats.org/officeDocument/2006/relationships/image" Target="../media/image609.png"/><Relationship Id="rId276" Type="http://schemas.openxmlformats.org/officeDocument/2006/relationships/customXml" Target="../ink/ink965.xml"/><Relationship Id="rId441" Type="http://schemas.openxmlformats.org/officeDocument/2006/relationships/image" Target="../media/image815.png"/><Relationship Id="rId483" Type="http://schemas.openxmlformats.org/officeDocument/2006/relationships/image" Target="../media/image836.png"/><Relationship Id="rId40" Type="http://schemas.openxmlformats.org/officeDocument/2006/relationships/customXml" Target="../ink/ink848.xml"/><Relationship Id="rId136" Type="http://schemas.openxmlformats.org/officeDocument/2006/relationships/customXml" Target="../ink/ink896.xml"/><Relationship Id="rId178" Type="http://schemas.openxmlformats.org/officeDocument/2006/relationships/customXml" Target="../ink/ink916.xml"/><Relationship Id="rId301" Type="http://schemas.openxmlformats.org/officeDocument/2006/relationships/image" Target="../media/image746.png"/><Relationship Id="rId343" Type="http://schemas.openxmlformats.org/officeDocument/2006/relationships/image" Target="../media/image767.png"/><Relationship Id="rId82" Type="http://schemas.openxmlformats.org/officeDocument/2006/relationships/customXml" Target="../ink/ink869.xml"/><Relationship Id="rId203" Type="http://schemas.openxmlformats.org/officeDocument/2006/relationships/image" Target="../media/image697.png"/><Relationship Id="rId385" Type="http://schemas.openxmlformats.org/officeDocument/2006/relationships/image" Target="../media/image788.png"/><Relationship Id="rId245" Type="http://schemas.openxmlformats.org/officeDocument/2006/relationships/image" Target="../media/image718.png"/><Relationship Id="rId287" Type="http://schemas.openxmlformats.org/officeDocument/2006/relationships/image" Target="../media/image739.png"/><Relationship Id="rId410" Type="http://schemas.openxmlformats.org/officeDocument/2006/relationships/customXml" Target="../ink/ink1032.xml"/><Relationship Id="rId452" Type="http://schemas.openxmlformats.org/officeDocument/2006/relationships/customXml" Target="../ink/ink1053.xml"/><Relationship Id="rId494" Type="http://schemas.openxmlformats.org/officeDocument/2006/relationships/customXml" Target="../ink/ink1074.xml"/><Relationship Id="rId105" Type="http://schemas.openxmlformats.org/officeDocument/2006/relationships/image" Target="../media/image647.png"/><Relationship Id="rId147" Type="http://schemas.openxmlformats.org/officeDocument/2006/relationships/image" Target="../media/image668.png"/><Relationship Id="rId312" Type="http://schemas.openxmlformats.org/officeDocument/2006/relationships/customXml" Target="../ink/ink983.xml"/><Relationship Id="rId354" Type="http://schemas.openxmlformats.org/officeDocument/2006/relationships/customXml" Target="../ink/ink1004.xml"/><Relationship Id="rId51" Type="http://schemas.openxmlformats.org/officeDocument/2006/relationships/image" Target="../media/image620.png"/><Relationship Id="rId93" Type="http://schemas.openxmlformats.org/officeDocument/2006/relationships/image" Target="../media/image641.png"/><Relationship Id="rId189" Type="http://schemas.openxmlformats.org/officeDocument/2006/relationships/image" Target="../media/image690.png"/><Relationship Id="rId396" Type="http://schemas.openxmlformats.org/officeDocument/2006/relationships/customXml" Target="../ink/ink1025.xml"/><Relationship Id="rId214" Type="http://schemas.openxmlformats.org/officeDocument/2006/relationships/customXml" Target="../ink/ink934.xml"/><Relationship Id="rId256" Type="http://schemas.openxmlformats.org/officeDocument/2006/relationships/customXml" Target="../ink/ink955.xml"/><Relationship Id="rId298" Type="http://schemas.openxmlformats.org/officeDocument/2006/relationships/customXml" Target="../ink/ink976.xml"/><Relationship Id="rId421" Type="http://schemas.openxmlformats.org/officeDocument/2006/relationships/image" Target="../media/image806.png"/><Relationship Id="rId463" Type="http://schemas.openxmlformats.org/officeDocument/2006/relationships/image" Target="../media/image826.png"/><Relationship Id="rId116" Type="http://schemas.openxmlformats.org/officeDocument/2006/relationships/customXml" Target="../ink/ink886.xml"/><Relationship Id="rId158" Type="http://schemas.openxmlformats.org/officeDocument/2006/relationships/image" Target="../media/image674.png"/><Relationship Id="rId323" Type="http://schemas.openxmlformats.org/officeDocument/2006/relationships/image" Target="../media/image757.png"/><Relationship Id="rId20" Type="http://schemas.openxmlformats.org/officeDocument/2006/relationships/customXml" Target="../ink/ink838.xml"/><Relationship Id="rId62" Type="http://schemas.openxmlformats.org/officeDocument/2006/relationships/customXml" Target="../ink/ink859.xml"/><Relationship Id="rId365" Type="http://schemas.openxmlformats.org/officeDocument/2006/relationships/image" Target="../media/image778.png"/><Relationship Id="rId225" Type="http://schemas.openxmlformats.org/officeDocument/2006/relationships/image" Target="../media/image708.png"/><Relationship Id="rId267" Type="http://schemas.openxmlformats.org/officeDocument/2006/relationships/image" Target="../media/image729.png"/><Relationship Id="rId432" Type="http://schemas.openxmlformats.org/officeDocument/2006/relationships/customXml" Target="../ink/ink1043.xml"/><Relationship Id="rId474" Type="http://schemas.openxmlformats.org/officeDocument/2006/relationships/customXml" Target="../ink/ink1064.xml"/><Relationship Id="rId127" Type="http://schemas.openxmlformats.org/officeDocument/2006/relationships/image" Target="../media/image658.png"/><Relationship Id="rId31" Type="http://schemas.openxmlformats.org/officeDocument/2006/relationships/image" Target="../media/image610.png"/><Relationship Id="rId73" Type="http://schemas.openxmlformats.org/officeDocument/2006/relationships/image" Target="../media/image631.png"/><Relationship Id="rId169" Type="http://schemas.openxmlformats.org/officeDocument/2006/relationships/image" Target="../media/image680.png"/><Relationship Id="rId334" Type="http://schemas.openxmlformats.org/officeDocument/2006/relationships/customXml" Target="../ink/ink994.xml"/><Relationship Id="rId376" Type="http://schemas.openxmlformats.org/officeDocument/2006/relationships/customXml" Target="../ink/ink1015.xml"/><Relationship Id="rId4" Type="http://schemas.openxmlformats.org/officeDocument/2006/relationships/customXml" Target="../ink/ink830.xml"/><Relationship Id="rId180" Type="http://schemas.openxmlformats.org/officeDocument/2006/relationships/customXml" Target="../ink/ink917.xml"/><Relationship Id="rId215" Type="http://schemas.openxmlformats.org/officeDocument/2006/relationships/image" Target="../media/image703.png"/><Relationship Id="rId236" Type="http://schemas.openxmlformats.org/officeDocument/2006/relationships/customXml" Target="../ink/ink945.xml"/><Relationship Id="rId257" Type="http://schemas.openxmlformats.org/officeDocument/2006/relationships/image" Target="../media/image724.png"/><Relationship Id="rId278" Type="http://schemas.openxmlformats.org/officeDocument/2006/relationships/customXml" Target="../ink/ink966.xml"/><Relationship Id="rId401" Type="http://schemas.openxmlformats.org/officeDocument/2006/relationships/image" Target="../media/image796.png"/><Relationship Id="rId422" Type="http://schemas.openxmlformats.org/officeDocument/2006/relationships/customXml" Target="../ink/ink1038.xml"/><Relationship Id="rId443" Type="http://schemas.openxmlformats.org/officeDocument/2006/relationships/image" Target="../media/image816.png"/><Relationship Id="rId464" Type="http://schemas.openxmlformats.org/officeDocument/2006/relationships/customXml" Target="../ink/ink1059.xml"/><Relationship Id="rId303" Type="http://schemas.openxmlformats.org/officeDocument/2006/relationships/image" Target="../media/image747.png"/><Relationship Id="rId485" Type="http://schemas.openxmlformats.org/officeDocument/2006/relationships/image" Target="../media/image837.png"/><Relationship Id="rId42" Type="http://schemas.openxmlformats.org/officeDocument/2006/relationships/customXml" Target="../ink/ink849.xml"/><Relationship Id="rId84" Type="http://schemas.openxmlformats.org/officeDocument/2006/relationships/customXml" Target="../ink/ink870.xml"/><Relationship Id="rId138" Type="http://schemas.openxmlformats.org/officeDocument/2006/relationships/customXml" Target="../ink/ink897.xml"/><Relationship Id="rId345" Type="http://schemas.openxmlformats.org/officeDocument/2006/relationships/image" Target="../media/image768.png"/><Relationship Id="rId387" Type="http://schemas.openxmlformats.org/officeDocument/2006/relationships/image" Target="../media/image789.png"/><Relationship Id="rId191" Type="http://schemas.openxmlformats.org/officeDocument/2006/relationships/image" Target="../media/image691.png"/><Relationship Id="rId205" Type="http://schemas.openxmlformats.org/officeDocument/2006/relationships/image" Target="../media/image698.png"/><Relationship Id="rId247" Type="http://schemas.openxmlformats.org/officeDocument/2006/relationships/image" Target="../media/image719.png"/><Relationship Id="rId412" Type="http://schemas.openxmlformats.org/officeDocument/2006/relationships/customXml" Target="../ink/ink1033.xml"/><Relationship Id="rId107" Type="http://schemas.openxmlformats.org/officeDocument/2006/relationships/image" Target="../media/image648.png"/><Relationship Id="rId289" Type="http://schemas.openxmlformats.org/officeDocument/2006/relationships/image" Target="../media/image740.png"/><Relationship Id="rId454" Type="http://schemas.openxmlformats.org/officeDocument/2006/relationships/customXml" Target="../ink/ink1054.xml"/><Relationship Id="rId496" Type="http://schemas.openxmlformats.org/officeDocument/2006/relationships/customXml" Target="../ink/ink1075.xml"/><Relationship Id="rId11" Type="http://schemas.openxmlformats.org/officeDocument/2006/relationships/image" Target="../media/image600.png"/><Relationship Id="rId53" Type="http://schemas.openxmlformats.org/officeDocument/2006/relationships/image" Target="../media/image621.png"/><Relationship Id="rId149" Type="http://schemas.openxmlformats.org/officeDocument/2006/relationships/image" Target="../media/image669.png"/><Relationship Id="rId314" Type="http://schemas.openxmlformats.org/officeDocument/2006/relationships/customXml" Target="../ink/ink984.xml"/><Relationship Id="rId356" Type="http://schemas.openxmlformats.org/officeDocument/2006/relationships/customXml" Target="../ink/ink1005.xml"/><Relationship Id="rId398" Type="http://schemas.openxmlformats.org/officeDocument/2006/relationships/customXml" Target="../ink/ink1026.xml"/><Relationship Id="rId95" Type="http://schemas.openxmlformats.org/officeDocument/2006/relationships/image" Target="../media/image642.png"/><Relationship Id="rId160" Type="http://schemas.openxmlformats.org/officeDocument/2006/relationships/customXml" Target="../ink/ink907.xml"/><Relationship Id="rId216" Type="http://schemas.openxmlformats.org/officeDocument/2006/relationships/customXml" Target="../ink/ink935.xml"/><Relationship Id="rId423" Type="http://schemas.openxmlformats.org/officeDocument/2006/relationships/image" Target="../media/image807.png"/><Relationship Id="rId258" Type="http://schemas.openxmlformats.org/officeDocument/2006/relationships/customXml" Target="../ink/ink956.xml"/><Relationship Id="rId465" Type="http://schemas.openxmlformats.org/officeDocument/2006/relationships/image" Target="../media/image827.png"/><Relationship Id="rId22" Type="http://schemas.openxmlformats.org/officeDocument/2006/relationships/customXml" Target="../ink/ink839.xml"/><Relationship Id="rId64" Type="http://schemas.openxmlformats.org/officeDocument/2006/relationships/customXml" Target="../ink/ink860.xml"/><Relationship Id="rId118" Type="http://schemas.openxmlformats.org/officeDocument/2006/relationships/customXml" Target="../ink/ink887.xml"/><Relationship Id="rId325" Type="http://schemas.openxmlformats.org/officeDocument/2006/relationships/image" Target="../media/image758.png"/><Relationship Id="rId367" Type="http://schemas.openxmlformats.org/officeDocument/2006/relationships/image" Target="../media/image779.png"/><Relationship Id="rId171" Type="http://schemas.openxmlformats.org/officeDocument/2006/relationships/image" Target="../media/image681.png"/><Relationship Id="rId227" Type="http://schemas.openxmlformats.org/officeDocument/2006/relationships/image" Target="../media/image709.png"/><Relationship Id="rId269" Type="http://schemas.openxmlformats.org/officeDocument/2006/relationships/image" Target="../media/image730.png"/><Relationship Id="rId434" Type="http://schemas.openxmlformats.org/officeDocument/2006/relationships/customXml" Target="../ink/ink1044.xml"/><Relationship Id="rId476" Type="http://schemas.openxmlformats.org/officeDocument/2006/relationships/customXml" Target="../ink/ink1065.xml"/><Relationship Id="rId33" Type="http://schemas.openxmlformats.org/officeDocument/2006/relationships/image" Target="../media/image611.png"/><Relationship Id="rId129" Type="http://schemas.openxmlformats.org/officeDocument/2006/relationships/image" Target="../media/image659.png"/><Relationship Id="rId280" Type="http://schemas.openxmlformats.org/officeDocument/2006/relationships/customXml" Target="../ink/ink967.xml"/><Relationship Id="rId336" Type="http://schemas.openxmlformats.org/officeDocument/2006/relationships/customXml" Target="../ink/ink995.xml"/><Relationship Id="rId501" Type="http://schemas.openxmlformats.org/officeDocument/2006/relationships/image" Target="../media/image845.png"/><Relationship Id="rId75" Type="http://schemas.openxmlformats.org/officeDocument/2006/relationships/image" Target="../media/image632.png"/><Relationship Id="rId140" Type="http://schemas.openxmlformats.org/officeDocument/2006/relationships/customXml" Target="../ink/ink898.xml"/><Relationship Id="rId182" Type="http://schemas.openxmlformats.org/officeDocument/2006/relationships/customXml" Target="../ink/ink918.xml"/><Relationship Id="rId378" Type="http://schemas.openxmlformats.org/officeDocument/2006/relationships/customXml" Target="../ink/ink1016.xml"/><Relationship Id="rId403" Type="http://schemas.openxmlformats.org/officeDocument/2006/relationships/image" Target="../media/image797.png"/><Relationship Id="rId6" Type="http://schemas.openxmlformats.org/officeDocument/2006/relationships/customXml" Target="../ink/ink831.xml"/><Relationship Id="rId238" Type="http://schemas.openxmlformats.org/officeDocument/2006/relationships/customXml" Target="../ink/ink946.xml"/><Relationship Id="rId445" Type="http://schemas.openxmlformats.org/officeDocument/2006/relationships/image" Target="../media/image817.png"/><Relationship Id="rId487" Type="http://schemas.openxmlformats.org/officeDocument/2006/relationships/image" Target="../media/image838.png"/><Relationship Id="rId291" Type="http://schemas.openxmlformats.org/officeDocument/2006/relationships/image" Target="../media/image741.png"/><Relationship Id="rId305" Type="http://schemas.openxmlformats.org/officeDocument/2006/relationships/image" Target="../media/image748.png"/><Relationship Id="rId347" Type="http://schemas.openxmlformats.org/officeDocument/2006/relationships/image" Target="../media/image769.png"/><Relationship Id="rId44" Type="http://schemas.openxmlformats.org/officeDocument/2006/relationships/customXml" Target="../ink/ink850.xml"/><Relationship Id="rId86" Type="http://schemas.openxmlformats.org/officeDocument/2006/relationships/customXml" Target="../ink/ink871.xml"/><Relationship Id="rId151" Type="http://schemas.openxmlformats.org/officeDocument/2006/relationships/image" Target="../media/image670.png"/><Relationship Id="rId389" Type="http://schemas.openxmlformats.org/officeDocument/2006/relationships/image" Target="../media/image790.png"/><Relationship Id="rId193" Type="http://schemas.openxmlformats.org/officeDocument/2006/relationships/image" Target="../media/image692.png"/><Relationship Id="rId207" Type="http://schemas.openxmlformats.org/officeDocument/2006/relationships/image" Target="../media/image699.png"/><Relationship Id="rId249" Type="http://schemas.openxmlformats.org/officeDocument/2006/relationships/image" Target="../media/image720.png"/><Relationship Id="rId414" Type="http://schemas.openxmlformats.org/officeDocument/2006/relationships/customXml" Target="../ink/ink1034.xml"/><Relationship Id="rId456" Type="http://schemas.openxmlformats.org/officeDocument/2006/relationships/customXml" Target="../ink/ink1055.xml"/><Relationship Id="rId498" Type="http://schemas.openxmlformats.org/officeDocument/2006/relationships/customXml" Target="../ink/ink1076.xml"/><Relationship Id="rId13" Type="http://schemas.openxmlformats.org/officeDocument/2006/relationships/image" Target="../media/image601.png"/><Relationship Id="rId109" Type="http://schemas.openxmlformats.org/officeDocument/2006/relationships/image" Target="../media/image649.png"/><Relationship Id="rId260" Type="http://schemas.openxmlformats.org/officeDocument/2006/relationships/customXml" Target="../ink/ink957.xml"/><Relationship Id="rId316" Type="http://schemas.openxmlformats.org/officeDocument/2006/relationships/customXml" Target="../ink/ink985.xml"/><Relationship Id="rId55" Type="http://schemas.openxmlformats.org/officeDocument/2006/relationships/image" Target="../media/image622.png"/><Relationship Id="rId97" Type="http://schemas.openxmlformats.org/officeDocument/2006/relationships/image" Target="../media/image643.png"/><Relationship Id="rId120" Type="http://schemas.openxmlformats.org/officeDocument/2006/relationships/customXml" Target="../ink/ink888.xml"/><Relationship Id="rId358" Type="http://schemas.openxmlformats.org/officeDocument/2006/relationships/customXml" Target="../ink/ink1006.xml"/><Relationship Id="rId162" Type="http://schemas.openxmlformats.org/officeDocument/2006/relationships/customXml" Target="../ink/ink908.xml"/><Relationship Id="rId218" Type="http://schemas.openxmlformats.org/officeDocument/2006/relationships/customXml" Target="../ink/ink936.xml"/><Relationship Id="rId425" Type="http://schemas.openxmlformats.org/officeDocument/2006/relationships/image" Target="../media/image808.png"/><Relationship Id="rId467" Type="http://schemas.openxmlformats.org/officeDocument/2006/relationships/image" Target="../media/image828.png"/><Relationship Id="rId271" Type="http://schemas.openxmlformats.org/officeDocument/2006/relationships/image" Target="../media/image731.png"/><Relationship Id="rId24" Type="http://schemas.openxmlformats.org/officeDocument/2006/relationships/customXml" Target="../ink/ink840.xml"/><Relationship Id="rId66" Type="http://schemas.openxmlformats.org/officeDocument/2006/relationships/customXml" Target="../ink/ink861.xml"/><Relationship Id="rId131" Type="http://schemas.openxmlformats.org/officeDocument/2006/relationships/image" Target="../media/image660.png"/><Relationship Id="rId327" Type="http://schemas.openxmlformats.org/officeDocument/2006/relationships/image" Target="../media/image759.png"/><Relationship Id="rId369" Type="http://schemas.openxmlformats.org/officeDocument/2006/relationships/image" Target="../media/image780.png"/><Relationship Id="rId173" Type="http://schemas.openxmlformats.org/officeDocument/2006/relationships/image" Target="../media/image682.png"/><Relationship Id="rId229" Type="http://schemas.openxmlformats.org/officeDocument/2006/relationships/image" Target="../media/image710.png"/><Relationship Id="rId380" Type="http://schemas.openxmlformats.org/officeDocument/2006/relationships/customXml" Target="../ink/ink1017.xml"/><Relationship Id="rId436" Type="http://schemas.openxmlformats.org/officeDocument/2006/relationships/customXml" Target="../ink/ink1045.xml"/><Relationship Id="rId240" Type="http://schemas.openxmlformats.org/officeDocument/2006/relationships/customXml" Target="../ink/ink947.xml"/><Relationship Id="rId478" Type="http://schemas.openxmlformats.org/officeDocument/2006/relationships/customXml" Target="../ink/ink1066.xml"/><Relationship Id="rId35" Type="http://schemas.openxmlformats.org/officeDocument/2006/relationships/image" Target="../media/image612.png"/><Relationship Id="rId77" Type="http://schemas.openxmlformats.org/officeDocument/2006/relationships/image" Target="../media/image633.png"/><Relationship Id="rId100" Type="http://schemas.openxmlformats.org/officeDocument/2006/relationships/customXml" Target="../ink/ink878.xml"/><Relationship Id="rId282" Type="http://schemas.openxmlformats.org/officeDocument/2006/relationships/customXml" Target="../ink/ink968.xml"/><Relationship Id="rId338" Type="http://schemas.openxmlformats.org/officeDocument/2006/relationships/customXml" Target="../ink/ink996.xml"/><Relationship Id="rId503" Type="http://schemas.openxmlformats.org/officeDocument/2006/relationships/image" Target="../media/image846.png"/><Relationship Id="rId8" Type="http://schemas.openxmlformats.org/officeDocument/2006/relationships/customXml" Target="../ink/ink832.xml"/><Relationship Id="rId142" Type="http://schemas.openxmlformats.org/officeDocument/2006/relationships/customXml" Target="../ink/ink899.xml"/><Relationship Id="rId184" Type="http://schemas.openxmlformats.org/officeDocument/2006/relationships/customXml" Target="../ink/ink919.xml"/><Relationship Id="rId391" Type="http://schemas.openxmlformats.org/officeDocument/2006/relationships/image" Target="../media/image791.png"/><Relationship Id="rId405" Type="http://schemas.openxmlformats.org/officeDocument/2006/relationships/image" Target="../media/image798.png"/><Relationship Id="rId447" Type="http://schemas.openxmlformats.org/officeDocument/2006/relationships/image" Target="../media/image818.png"/><Relationship Id="rId251" Type="http://schemas.openxmlformats.org/officeDocument/2006/relationships/image" Target="../media/image721.png"/><Relationship Id="rId489" Type="http://schemas.openxmlformats.org/officeDocument/2006/relationships/image" Target="../media/image839.png"/><Relationship Id="rId46" Type="http://schemas.openxmlformats.org/officeDocument/2006/relationships/customXml" Target="../ink/ink851.xml"/><Relationship Id="rId293" Type="http://schemas.openxmlformats.org/officeDocument/2006/relationships/image" Target="../media/image742.png"/><Relationship Id="rId307" Type="http://schemas.openxmlformats.org/officeDocument/2006/relationships/image" Target="../media/image749.png"/><Relationship Id="rId349" Type="http://schemas.openxmlformats.org/officeDocument/2006/relationships/image" Target="../media/image770.png"/><Relationship Id="rId88" Type="http://schemas.openxmlformats.org/officeDocument/2006/relationships/customXml" Target="../ink/ink872.xml"/><Relationship Id="rId111" Type="http://schemas.openxmlformats.org/officeDocument/2006/relationships/image" Target="../media/image650.png"/><Relationship Id="rId153" Type="http://schemas.openxmlformats.org/officeDocument/2006/relationships/image" Target="../media/image671.png"/><Relationship Id="rId195" Type="http://schemas.openxmlformats.org/officeDocument/2006/relationships/image" Target="../media/image693.png"/><Relationship Id="rId209" Type="http://schemas.openxmlformats.org/officeDocument/2006/relationships/image" Target="../media/image700.png"/><Relationship Id="rId360" Type="http://schemas.openxmlformats.org/officeDocument/2006/relationships/customXml" Target="../ink/ink1007.xml"/><Relationship Id="rId416" Type="http://schemas.openxmlformats.org/officeDocument/2006/relationships/customXml" Target="../ink/ink1035.xml"/><Relationship Id="rId220" Type="http://schemas.openxmlformats.org/officeDocument/2006/relationships/customXml" Target="../ink/ink937.xml"/><Relationship Id="rId458" Type="http://schemas.openxmlformats.org/officeDocument/2006/relationships/customXml" Target="../ink/ink1056.xml"/><Relationship Id="rId15" Type="http://schemas.openxmlformats.org/officeDocument/2006/relationships/image" Target="../media/image602.png"/><Relationship Id="rId57" Type="http://schemas.openxmlformats.org/officeDocument/2006/relationships/image" Target="../media/image623.png"/><Relationship Id="rId262" Type="http://schemas.openxmlformats.org/officeDocument/2006/relationships/customXml" Target="../ink/ink958.xml"/><Relationship Id="rId318" Type="http://schemas.openxmlformats.org/officeDocument/2006/relationships/customXml" Target="../ink/ink986.xml"/><Relationship Id="rId99" Type="http://schemas.openxmlformats.org/officeDocument/2006/relationships/image" Target="../media/image644.png"/><Relationship Id="rId122" Type="http://schemas.openxmlformats.org/officeDocument/2006/relationships/customXml" Target="../ink/ink889.xml"/><Relationship Id="rId164" Type="http://schemas.openxmlformats.org/officeDocument/2006/relationships/customXml" Target="../ink/ink909.xml"/><Relationship Id="rId371" Type="http://schemas.openxmlformats.org/officeDocument/2006/relationships/image" Target="../media/image781.png"/><Relationship Id="rId427" Type="http://schemas.openxmlformats.org/officeDocument/2006/relationships/image" Target="../media/image809.png"/><Relationship Id="rId469" Type="http://schemas.openxmlformats.org/officeDocument/2006/relationships/image" Target="../media/image829.png"/><Relationship Id="rId26" Type="http://schemas.openxmlformats.org/officeDocument/2006/relationships/customXml" Target="../ink/ink841.xml"/><Relationship Id="rId231" Type="http://schemas.openxmlformats.org/officeDocument/2006/relationships/image" Target="../media/image711.png"/><Relationship Id="rId273" Type="http://schemas.openxmlformats.org/officeDocument/2006/relationships/image" Target="../media/image732.png"/><Relationship Id="rId329" Type="http://schemas.openxmlformats.org/officeDocument/2006/relationships/image" Target="../media/image760.png"/><Relationship Id="rId480" Type="http://schemas.openxmlformats.org/officeDocument/2006/relationships/customXml" Target="../ink/ink1067.xml"/><Relationship Id="rId68" Type="http://schemas.openxmlformats.org/officeDocument/2006/relationships/customXml" Target="../ink/ink862.xml"/><Relationship Id="rId133" Type="http://schemas.openxmlformats.org/officeDocument/2006/relationships/image" Target="../media/image661.png"/><Relationship Id="rId175" Type="http://schemas.openxmlformats.org/officeDocument/2006/relationships/image" Target="../media/image683.png"/><Relationship Id="rId340" Type="http://schemas.openxmlformats.org/officeDocument/2006/relationships/customXml" Target="../ink/ink997.xml"/><Relationship Id="rId200" Type="http://schemas.openxmlformats.org/officeDocument/2006/relationships/customXml" Target="../ink/ink927.xml"/><Relationship Id="rId382" Type="http://schemas.openxmlformats.org/officeDocument/2006/relationships/customXml" Target="../ink/ink1018.xml"/><Relationship Id="rId438" Type="http://schemas.openxmlformats.org/officeDocument/2006/relationships/customXml" Target="../ink/ink1046.xml"/><Relationship Id="rId242" Type="http://schemas.openxmlformats.org/officeDocument/2006/relationships/customXml" Target="../ink/ink948.xml"/><Relationship Id="rId284" Type="http://schemas.openxmlformats.org/officeDocument/2006/relationships/customXml" Target="../ink/ink969.xml"/><Relationship Id="rId491" Type="http://schemas.openxmlformats.org/officeDocument/2006/relationships/image" Target="../media/image840.png"/><Relationship Id="rId505" Type="http://schemas.openxmlformats.org/officeDocument/2006/relationships/image" Target="../media/image847.png"/><Relationship Id="rId37" Type="http://schemas.openxmlformats.org/officeDocument/2006/relationships/image" Target="../media/image613.png"/><Relationship Id="rId79" Type="http://schemas.openxmlformats.org/officeDocument/2006/relationships/image" Target="../media/image634.png"/><Relationship Id="rId102" Type="http://schemas.openxmlformats.org/officeDocument/2006/relationships/customXml" Target="../ink/ink879.xml"/><Relationship Id="rId144" Type="http://schemas.openxmlformats.org/officeDocument/2006/relationships/customXml" Target="../ink/ink900.xml"/><Relationship Id="rId90" Type="http://schemas.openxmlformats.org/officeDocument/2006/relationships/customXml" Target="../ink/ink873.xml"/><Relationship Id="rId186" Type="http://schemas.openxmlformats.org/officeDocument/2006/relationships/customXml" Target="../ink/ink920.xml"/><Relationship Id="rId351" Type="http://schemas.openxmlformats.org/officeDocument/2006/relationships/image" Target="../media/image771.png"/><Relationship Id="rId393" Type="http://schemas.openxmlformats.org/officeDocument/2006/relationships/image" Target="../media/image792.png"/><Relationship Id="rId407" Type="http://schemas.openxmlformats.org/officeDocument/2006/relationships/image" Target="../media/image799.png"/><Relationship Id="rId449" Type="http://schemas.openxmlformats.org/officeDocument/2006/relationships/image" Target="../media/image819.png"/><Relationship Id="rId211" Type="http://schemas.openxmlformats.org/officeDocument/2006/relationships/image" Target="../media/image701.png"/><Relationship Id="rId253" Type="http://schemas.openxmlformats.org/officeDocument/2006/relationships/image" Target="../media/image722.png"/><Relationship Id="rId295" Type="http://schemas.openxmlformats.org/officeDocument/2006/relationships/image" Target="../media/image743.png"/><Relationship Id="rId309" Type="http://schemas.openxmlformats.org/officeDocument/2006/relationships/image" Target="../media/image750.png"/><Relationship Id="rId460" Type="http://schemas.openxmlformats.org/officeDocument/2006/relationships/customXml" Target="../ink/ink1057.xml"/><Relationship Id="rId48" Type="http://schemas.openxmlformats.org/officeDocument/2006/relationships/customXml" Target="../ink/ink852.xml"/><Relationship Id="rId113" Type="http://schemas.openxmlformats.org/officeDocument/2006/relationships/image" Target="../media/image651.png"/><Relationship Id="rId320" Type="http://schemas.openxmlformats.org/officeDocument/2006/relationships/customXml" Target="../ink/ink987.xml"/><Relationship Id="rId155" Type="http://schemas.openxmlformats.org/officeDocument/2006/relationships/image" Target="../media/image672.png"/><Relationship Id="rId197" Type="http://schemas.openxmlformats.org/officeDocument/2006/relationships/image" Target="../media/image694.png"/><Relationship Id="rId362" Type="http://schemas.openxmlformats.org/officeDocument/2006/relationships/customXml" Target="../ink/ink1008.xml"/><Relationship Id="rId418" Type="http://schemas.openxmlformats.org/officeDocument/2006/relationships/customXml" Target="../ink/ink1036.xml"/><Relationship Id="rId222" Type="http://schemas.openxmlformats.org/officeDocument/2006/relationships/customXml" Target="../ink/ink938.xml"/><Relationship Id="rId264" Type="http://schemas.openxmlformats.org/officeDocument/2006/relationships/customXml" Target="../ink/ink959.xml"/><Relationship Id="rId471" Type="http://schemas.openxmlformats.org/officeDocument/2006/relationships/image" Target="../media/image830.png"/><Relationship Id="rId17" Type="http://schemas.openxmlformats.org/officeDocument/2006/relationships/image" Target="../media/image603.png"/><Relationship Id="rId59" Type="http://schemas.openxmlformats.org/officeDocument/2006/relationships/image" Target="../media/image624.png"/><Relationship Id="rId124" Type="http://schemas.openxmlformats.org/officeDocument/2006/relationships/customXml" Target="../ink/ink890.xml"/><Relationship Id="rId70" Type="http://schemas.openxmlformats.org/officeDocument/2006/relationships/customXml" Target="../ink/ink863.xml"/><Relationship Id="rId166" Type="http://schemas.openxmlformats.org/officeDocument/2006/relationships/customXml" Target="../ink/ink910.xml"/><Relationship Id="rId331" Type="http://schemas.openxmlformats.org/officeDocument/2006/relationships/image" Target="../media/image761.png"/><Relationship Id="rId373" Type="http://schemas.openxmlformats.org/officeDocument/2006/relationships/image" Target="../media/image782.png"/><Relationship Id="rId429" Type="http://schemas.openxmlformats.org/officeDocument/2006/relationships/image" Target="../media/image810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12.png"/><Relationship Id="rId440" Type="http://schemas.openxmlformats.org/officeDocument/2006/relationships/customXml" Target="../ink/ink1047.xml"/><Relationship Id="rId28" Type="http://schemas.openxmlformats.org/officeDocument/2006/relationships/customXml" Target="../ink/ink842.xml"/><Relationship Id="rId275" Type="http://schemas.openxmlformats.org/officeDocument/2006/relationships/image" Target="../media/image733.png"/><Relationship Id="rId300" Type="http://schemas.openxmlformats.org/officeDocument/2006/relationships/customXml" Target="../ink/ink977.xml"/><Relationship Id="rId482" Type="http://schemas.openxmlformats.org/officeDocument/2006/relationships/customXml" Target="../ink/ink1068.xml"/><Relationship Id="rId81" Type="http://schemas.openxmlformats.org/officeDocument/2006/relationships/image" Target="../media/image635.png"/><Relationship Id="rId135" Type="http://schemas.openxmlformats.org/officeDocument/2006/relationships/image" Target="../media/image662.png"/><Relationship Id="rId177" Type="http://schemas.openxmlformats.org/officeDocument/2006/relationships/image" Target="../media/image684.png"/><Relationship Id="rId342" Type="http://schemas.openxmlformats.org/officeDocument/2006/relationships/customXml" Target="../ink/ink998.xml"/><Relationship Id="rId384" Type="http://schemas.openxmlformats.org/officeDocument/2006/relationships/customXml" Target="../ink/ink1019.xml"/><Relationship Id="rId202" Type="http://schemas.openxmlformats.org/officeDocument/2006/relationships/customXml" Target="../ink/ink928.xml"/><Relationship Id="rId244" Type="http://schemas.openxmlformats.org/officeDocument/2006/relationships/customXml" Target="../ink/ink949.xml"/><Relationship Id="rId39" Type="http://schemas.openxmlformats.org/officeDocument/2006/relationships/image" Target="../media/image614.png"/><Relationship Id="rId286" Type="http://schemas.openxmlformats.org/officeDocument/2006/relationships/customXml" Target="../ink/ink970.xml"/><Relationship Id="rId451" Type="http://schemas.openxmlformats.org/officeDocument/2006/relationships/image" Target="../media/image820.png"/><Relationship Id="rId493" Type="http://schemas.openxmlformats.org/officeDocument/2006/relationships/image" Target="../media/image841.png"/><Relationship Id="rId507" Type="http://schemas.openxmlformats.org/officeDocument/2006/relationships/image" Target="../media/image848.png"/><Relationship Id="rId50" Type="http://schemas.openxmlformats.org/officeDocument/2006/relationships/customXml" Target="../ink/ink853.xml"/><Relationship Id="rId104" Type="http://schemas.openxmlformats.org/officeDocument/2006/relationships/customXml" Target="../ink/ink880.xml"/><Relationship Id="rId146" Type="http://schemas.openxmlformats.org/officeDocument/2006/relationships/customXml" Target="../ink/ink901.xml"/><Relationship Id="rId188" Type="http://schemas.openxmlformats.org/officeDocument/2006/relationships/customXml" Target="../ink/ink921.xml"/><Relationship Id="rId311" Type="http://schemas.openxmlformats.org/officeDocument/2006/relationships/image" Target="../media/image751.png"/><Relationship Id="rId353" Type="http://schemas.openxmlformats.org/officeDocument/2006/relationships/image" Target="../media/image772.png"/><Relationship Id="rId395" Type="http://schemas.openxmlformats.org/officeDocument/2006/relationships/image" Target="../media/image793.png"/><Relationship Id="rId409" Type="http://schemas.openxmlformats.org/officeDocument/2006/relationships/image" Target="../media/image800.png"/><Relationship Id="rId92" Type="http://schemas.openxmlformats.org/officeDocument/2006/relationships/customXml" Target="../ink/ink874.xml"/><Relationship Id="rId213" Type="http://schemas.openxmlformats.org/officeDocument/2006/relationships/image" Target="../media/image702.png"/><Relationship Id="rId420" Type="http://schemas.openxmlformats.org/officeDocument/2006/relationships/customXml" Target="../ink/ink1037.xml"/><Relationship Id="rId255" Type="http://schemas.openxmlformats.org/officeDocument/2006/relationships/image" Target="../media/image723.png"/><Relationship Id="rId297" Type="http://schemas.openxmlformats.org/officeDocument/2006/relationships/image" Target="../media/image744.png"/><Relationship Id="rId462" Type="http://schemas.openxmlformats.org/officeDocument/2006/relationships/customXml" Target="../ink/ink1058.xml"/><Relationship Id="rId115" Type="http://schemas.openxmlformats.org/officeDocument/2006/relationships/image" Target="../media/image652.png"/><Relationship Id="rId157" Type="http://schemas.openxmlformats.org/officeDocument/2006/relationships/image" Target="../media/image673.png"/><Relationship Id="rId322" Type="http://schemas.openxmlformats.org/officeDocument/2006/relationships/customXml" Target="../ink/ink988.xml"/><Relationship Id="rId364" Type="http://schemas.openxmlformats.org/officeDocument/2006/relationships/customXml" Target="../ink/ink1009.xml"/><Relationship Id="rId61" Type="http://schemas.openxmlformats.org/officeDocument/2006/relationships/image" Target="../media/image625.png"/><Relationship Id="rId199" Type="http://schemas.openxmlformats.org/officeDocument/2006/relationships/image" Target="../media/image695.png"/><Relationship Id="rId19" Type="http://schemas.openxmlformats.org/officeDocument/2006/relationships/image" Target="../media/image604.png"/><Relationship Id="rId224" Type="http://schemas.openxmlformats.org/officeDocument/2006/relationships/customXml" Target="../ink/ink939.xml"/><Relationship Id="rId266" Type="http://schemas.openxmlformats.org/officeDocument/2006/relationships/customXml" Target="../ink/ink960.xml"/><Relationship Id="rId431" Type="http://schemas.openxmlformats.org/officeDocument/2006/relationships/image" Target="../media/image42.png"/><Relationship Id="rId473" Type="http://schemas.openxmlformats.org/officeDocument/2006/relationships/image" Target="../media/image831.png"/><Relationship Id="rId30" Type="http://schemas.openxmlformats.org/officeDocument/2006/relationships/customXml" Target="../ink/ink843.xml"/><Relationship Id="rId126" Type="http://schemas.openxmlformats.org/officeDocument/2006/relationships/customXml" Target="../ink/ink891.xml"/><Relationship Id="rId168" Type="http://schemas.openxmlformats.org/officeDocument/2006/relationships/customXml" Target="../ink/ink911.xml"/><Relationship Id="rId333" Type="http://schemas.openxmlformats.org/officeDocument/2006/relationships/image" Target="../media/image762.png"/><Relationship Id="rId72" Type="http://schemas.openxmlformats.org/officeDocument/2006/relationships/customXml" Target="../ink/ink864.xml"/><Relationship Id="rId375" Type="http://schemas.openxmlformats.org/officeDocument/2006/relationships/image" Target="../media/image783.png"/><Relationship Id="rId3" Type="http://schemas.openxmlformats.org/officeDocument/2006/relationships/image" Target="../media/image596.png"/><Relationship Id="rId235" Type="http://schemas.openxmlformats.org/officeDocument/2006/relationships/image" Target="../media/image713.png"/><Relationship Id="rId277" Type="http://schemas.openxmlformats.org/officeDocument/2006/relationships/image" Target="../media/image734.png"/><Relationship Id="rId400" Type="http://schemas.openxmlformats.org/officeDocument/2006/relationships/customXml" Target="../ink/ink1027.xml"/><Relationship Id="rId442" Type="http://schemas.openxmlformats.org/officeDocument/2006/relationships/customXml" Target="../ink/ink1048.xml"/><Relationship Id="rId484" Type="http://schemas.openxmlformats.org/officeDocument/2006/relationships/customXml" Target="../ink/ink1069.xml"/><Relationship Id="rId137" Type="http://schemas.openxmlformats.org/officeDocument/2006/relationships/image" Target="../media/image663.png"/><Relationship Id="rId302" Type="http://schemas.openxmlformats.org/officeDocument/2006/relationships/customXml" Target="../ink/ink978.xml"/><Relationship Id="rId344" Type="http://schemas.openxmlformats.org/officeDocument/2006/relationships/customXml" Target="../ink/ink999.xml"/><Relationship Id="rId41" Type="http://schemas.openxmlformats.org/officeDocument/2006/relationships/image" Target="../media/image615.png"/><Relationship Id="rId83" Type="http://schemas.openxmlformats.org/officeDocument/2006/relationships/image" Target="../media/image636.png"/><Relationship Id="rId179" Type="http://schemas.openxmlformats.org/officeDocument/2006/relationships/image" Target="../media/image685.png"/><Relationship Id="rId386" Type="http://schemas.openxmlformats.org/officeDocument/2006/relationships/customXml" Target="../ink/ink1020.xml"/><Relationship Id="rId190" Type="http://schemas.openxmlformats.org/officeDocument/2006/relationships/customXml" Target="../ink/ink922.xml"/><Relationship Id="rId204" Type="http://schemas.openxmlformats.org/officeDocument/2006/relationships/customXml" Target="../ink/ink929.xml"/><Relationship Id="rId246" Type="http://schemas.openxmlformats.org/officeDocument/2006/relationships/customXml" Target="../ink/ink950.xml"/><Relationship Id="rId288" Type="http://schemas.openxmlformats.org/officeDocument/2006/relationships/customXml" Target="../ink/ink971.xml"/><Relationship Id="rId411" Type="http://schemas.openxmlformats.org/officeDocument/2006/relationships/image" Target="../media/image801.png"/><Relationship Id="rId453" Type="http://schemas.openxmlformats.org/officeDocument/2006/relationships/image" Target="../media/image821.png"/><Relationship Id="rId106" Type="http://schemas.openxmlformats.org/officeDocument/2006/relationships/customXml" Target="../ink/ink881.xml"/><Relationship Id="rId313" Type="http://schemas.openxmlformats.org/officeDocument/2006/relationships/image" Target="../media/image752.png"/><Relationship Id="rId495" Type="http://schemas.openxmlformats.org/officeDocument/2006/relationships/image" Target="../media/image842.png"/><Relationship Id="rId10" Type="http://schemas.openxmlformats.org/officeDocument/2006/relationships/customXml" Target="../ink/ink833.xml"/><Relationship Id="rId52" Type="http://schemas.openxmlformats.org/officeDocument/2006/relationships/customXml" Target="../ink/ink854.xml"/><Relationship Id="rId94" Type="http://schemas.openxmlformats.org/officeDocument/2006/relationships/customXml" Target="../ink/ink875.xml"/><Relationship Id="rId148" Type="http://schemas.openxmlformats.org/officeDocument/2006/relationships/customXml" Target="../ink/ink902.xml"/><Relationship Id="rId355" Type="http://schemas.openxmlformats.org/officeDocument/2006/relationships/image" Target="../media/image773.png"/><Relationship Id="rId397" Type="http://schemas.openxmlformats.org/officeDocument/2006/relationships/image" Target="../media/image79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6.png"/><Relationship Id="rId21" Type="http://schemas.openxmlformats.org/officeDocument/2006/relationships/image" Target="../media/image858.png"/><Relationship Id="rId324" Type="http://schemas.openxmlformats.org/officeDocument/2006/relationships/customXml" Target="../ink/ink1242.xml"/><Relationship Id="rId531" Type="http://schemas.openxmlformats.org/officeDocument/2006/relationships/customXml" Target="../ink/ink1345.xml"/><Relationship Id="rId170" Type="http://schemas.openxmlformats.org/officeDocument/2006/relationships/customXml" Target="../ink/ink1165.xml"/><Relationship Id="rId268" Type="http://schemas.openxmlformats.org/officeDocument/2006/relationships/customXml" Target="../ink/ink1214.xml"/><Relationship Id="rId475" Type="http://schemas.openxmlformats.org/officeDocument/2006/relationships/image" Target="../media/image1085.png"/><Relationship Id="rId32" Type="http://schemas.openxmlformats.org/officeDocument/2006/relationships/customXml" Target="../ink/ink1096.xml"/><Relationship Id="rId128" Type="http://schemas.openxmlformats.org/officeDocument/2006/relationships/customXml" Target="../ink/ink1144.xml"/><Relationship Id="rId335" Type="http://schemas.openxmlformats.org/officeDocument/2006/relationships/image" Target="../media/image1015.png"/><Relationship Id="rId542" Type="http://schemas.openxmlformats.org/officeDocument/2006/relationships/image" Target="../media/image1118.png"/><Relationship Id="rId181" Type="http://schemas.openxmlformats.org/officeDocument/2006/relationships/image" Target="../media/image938.png"/><Relationship Id="rId402" Type="http://schemas.openxmlformats.org/officeDocument/2006/relationships/customXml" Target="../ink/ink1281.xml"/><Relationship Id="rId279" Type="http://schemas.openxmlformats.org/officeDocument/2006/relationships/image" Target="../media/image987.png"/><Relationship Id="rId486" Type="http://schemas.openxmlformats.org/officeDocument/2006/relationships/customXml" Target="../ink/ink1323.xml"/><Relationship Id="rId43" Type="http://schemas.openxmlformats.org/officeDocument/2006/relationships/image" Target="../media/image869.png"/><Relationship Id="rId139" Type="http://schemas.openxmlformats.org/officeDocument/2006/relationships/image" Target="../media/image917.png"/><Relationship Id="rId346" Type="http://schemas.openxmlformats.org/officeDocument/2006/relationships/customXml" Target="../ink/ink1253.xml"/><Relationship Id="rId553" Type="http://schemas.openxmlformats.org/officeDocument/2006/relationships/customXml" Target="../ink/ink1356.xml"/><Relationship Id="rId192" Type="http://schemas.openxmlformats.org/officeDocument/2006/relationships/customXml" Target="../ink/ink1176.xml"/><Relationship Id="rId206" Type="http://schemas.openxmlformats.org/officeDocument/2006/relationships/customXml" Target="../ink/ink1183.xml"/><Relationship Id="rId413" Type="http://schemas.openxmlformats.org/officeDocument/2006/relationships/image" Target="../media/image1054.png"/><Relationship Id="rId497" Type="http://schemas.openxmlformats.org/officeDocument/2006/relationships/customXml" Target="../ink/ink1328.xml"/><Relationship Id="rId357" Type="http://schemas.openxmlformats.org/officeDocument/2006/relationships/image" Target="../media/image1026.png"/><Relationship Id="rId54" Type="http://schemas.openxmlformats.org/officeDocument/2006/relationships/customXml" Target="../ink/ink1107.xml"/><Relationship Id="rId217" Type="http://schemas.openxmlformats.org/officeDocument/2006/relationships/image" Target="../media/image956.png"/><Relationship Id="rId564" Type="http://schemas.openxmlformats.org/officeDocument/2006/relationships/image" Target="../media/image1129.png"/><Relationship Id="rId424" Type="http://schemas.openxmlformats.org/officeDocument/2006/relationships/customXml" Target="../ink/ink1292.xml"/><Relationship Id="rId270" Type="http://schemas.openxmlformats.org/officeDocument/2006/relationships/customXml" Target="../ink/ink1215.xml"/><Relationship Id="rId65" Type="http://schemas.openxmlformats.org/officeDocument/2006/relationships/image" Target="../media/image880.png"/><Relationship Id="rId130" Type="http://schemas.openxmlformats.org/officeDocument/2006/relationships/customXml" Target="../ink/ink1145.xml"/><Relationship Id="rId368" Type="http://schemas.openxmlformats.org/officeDocument/2006/relationships/customXml" Target="../ink/ink1264.xml"/><Relationship Id="rId172" Type="http://schemas.openxmlformats.org/officeDocument/2006/relationships/customXml" Target="../ink/ink1166.xml"/><Relationship Id="rId228" Type="http://schemas.openxmlformats.org/officeDocument/2006/relationships/customXml" Target="../ink/ink1194.xml"/><Relationship Id="rId435" Type="http://schemas.openxmlformats.org/officeDocument/2006/relationships/image" Target="../media/image1065.png"/><Relationship Id="rId477" Type="http://schemas.openxmlformats.org/officeDocument/2006/relationships/image" Target="../media/image1086.png"/><Relationship Id="rId281" Type="http://schemas.openxmlformats.org/officeDocument/2006/relationships/image" Target="../media/image988.png"/><Relationship Id="rId337" Type="http://schemas.openxmlformats.org/officeDocument/2006/relationships/image" Target="../media/image1016.png"/><Relationship Id="rId502" Type="http://schemas.openxmlformats.org/officeDocument/2006/relationships/image" Target="../media/image1098.png"/><Relationship Id="rId34" Type="http://schemas.openxmlformats.org/officeDocument/2006/relationships/customXml" Target="../ink/ink1097.xml"/><Relationship Id="rId76" Type="http://schemas.openxmlformats.org/officeDocument/2006/relationships/customXml" Target="../ink/ink1118.xml"/><Relationship Id="rId141" Type="http://schemas.openxmlformats.org/officeDocument/2006/relationships/image" Target="../media/image918.png"/><Relationship Id="rId379" Type="http://schemas.openxmlformats.org/officeDocument/2006/relationships/image" Target="../media/image1037.png"/><Relationship Id="rId544" Type="http://schemas.openxmlformats.org/officeDocument/2006/relationships/image" Target="../media/image1119.png"/><Relationship Id="rId7" Type="http://schemas.openxmlformats.org/officeDocument/2006/relationships/image" Target="../media/image851.png"/><Relationship Id="rId183" Type="http://schemas.openxmlformats.org/officeDocument/2006/relationships/image" Target="../media/image939.png"/><Relationship Id="rId239" Type="http://schemas.openxmlformats.org/officeDocument/2006/relationships/image" Target="../media/image967.png"/><Relationship Id="rId390" Type="http://schemas.openxmlformats.org/officeDocument/2006/relationships/customXml" Target="../ink/ink1275.xml"/><Relationship Id="rId404" Type="http://schemas.openxmlformats.org/officeDocument/2006/relationships/customXml" Target="../ink/ink1282.xml"/><Relationship Id="rId446" Type="http://schemas.openxmlformats.org/officeDocument/2006/relationships/customXml" Target="../ink/ink1303.xml"/><Relationship Id="rId250" Type="http://schemas.openxmlformats.org/officeDocument/2006/relationships/customXml" Target="../ink/ink1205.xml"/><Relationship Id="rId292" Type="http://schemas.openxmlformats.org/officeDocument/2006/relationships/customXml" Target="../ink/ink1226.xml"/><Relationship Id="rId306" Type="http://schemas.openxmlformats.org/officeDocument/2006/relationships/customXml" Target="../ink/ink1233.xml"/><Relationship Id="rId488" Type="http://schemas.openxmlformats.org/officeDocument/2006/relationships/customXml" Target="../ink/ink1324.xml"/><Relationship Id="rId45" Type="http://schemas.openxmlformats.org/officeDocument/2006/relationships/image" Target="../media/image870.png"/><Relationship Id="rId87" Type="http://schemas.openxmlformats.org/officeDocument/2006/relationships/image" Target="../media/image891.png"/><Relationship Id="rId110" Type="http://schemas.openxmlformats.org/officeDocument/2006/relationships/customXml" Target="../ink/ink1135.xml"/><Relationship Id="rId348" Type="http://schemas.openxmlformats.org/officeDocument/2006/relationships/customXml" Target="../ink/ink1254.xml"/><Relationship Id="rId513" Type="http://schemas.openxmlformats.org/officeDocument/2006/relationships/customXml" Target="../ink/ink1336.xml"/><Relationship Id="rId555" Type="http://schemas.openxmlformats.org/officeDocument/2006/relationships/customXml" Target="../ink/ink1357.xml"/><Relationship Id="rId152" Type="http://schemas.openxmlformats.org/officeDocument/2006/relationships/customXml" Target="../ink/ink1156.xml"/><Relationship Id="rId194" Type="http://schemas.openxmlformats.org/officeDocument/2006/relationships/customXml" Target="../ink/ink1177.xml"/><Relationship Id="rId208" Type="http://schemas.openxmlformats.org/officeDocument/2006/relationships/customXml" Target="../ink/ink1184.xml"/><Relationship Id="rId415" Type="http://schemas.openxmlformats.org/officeDocument/2006/relationships/image" Target="../media/image1055.png"/><Relationship Id="rId457" Type="http://schemas.openxmlformats.org/officeDocument/2006/relationships/image" Target="../media/image1076.png"/><Relationship Id="rId261" Type="http://schemas.openxmlformats.org/officeDocument/2006/relationships/image" Target="../media/image978.png"/><Relationship Id="rId499" Type="http://schemas.openxmlformats.org/officeDocument/2006/relationships/customXml" Target="../ink/ink1329.xml"/><Relationship Id="rId14" Type="http://schemas.openxmlformats.org/officeDocument/2006/relationships/customXml" Target="../ink/ink1087.xml"/><Relationship Id="rId56" Type="http://schemas.openxmlformats.org/officeDocument/2006/relationships/customXml" Target="../ink/ink1108.xml"/><Relationship Id="rId317" Type="http://schemas.openxmlformats.org/officeDocument/2006/relationships/image" Target="../media/image1006.png"/><Relationship Id="rId359" Type="http://schemas.openxmlformats.org/officeDocument/2006/relationships/image" Target="../media/image1027.png"/><Relationship Id="rId524" Type="http://schemas.openxmlformats.org/officeDocument/2006/relationships/image" Target="../media/image1109.png"/><Relationship Id="rId566" Type="http://schemas.openxmlformats.org/officeDocument/2006/relationships/image" Target="../media/image1130.png"/><Relationship Id="rId98" Type="http://schemas.openxmlformats.org/officeDocument/2006/relationships/customXml" Target="../ink/ink1129.xml"/><Relationship Id="rId121" Type="http://schemas.openxmlformats.org/officeDocument/2006/relationships/image" Target="../media/image908.png"/><Relationship Id="rId163" Type="http://schemas.openxmlformats.org/officeDocument/2006/relationships/image" Target="../media/image929.png"/><Relationship Id="rId219" Type="http://schemas.openxmlformats.org/officeDocument/2006/relationships/image" Target="../media/image957.png"/><Relationship Id="rId370" Type="http://schemas.openxmlformats.org/officeDocument/2006/relationships/customXml" Target="../ink/ink1265.xml"/><Relationship Id="rId426" Type="http://schemas.openxmlformats.org/officeDocument/2006/relationships/customXml" Target="../ink/ink1293.xml"/><Relationship Id="rId230" Type="http://schemas.openxmlformats.org/officeDocument/2006/relationships/customXml" Target="../ink/ink1195.xml"/><Relationship Id="rId468" Type="http://schemas.openxmlformats.org/officeDocument/2006/relationships/customXml" Target="../ink/ink1314.xml"/><Relationship Id="rId25" Type="http://schemas.openxmlformats.org/officeDocument/2006/relationships/image" Target="../media/image860.png"/><Relationship Id="rId67" Type="http://schemas.openxmlformats.org/officeDocument/2006/relationships/image" Target="../media/image881.png"/><Relationship Id="rId272" Type="http://schemas.openxmlformats.org/officeDocument/2006/relationships/customXml" Target="../ink/ink1216.xml"/><Relationship Id="rId328" Type="http://schemas.openxmlformats.org/officeDocument/2006/relationships/customXml" Target="../ink/ink1244.xml"/><Relationship Id="rId535" Type="http://schemas.openxmlformats.org/officeDocument/2006/relationships/customXml" Target="../ink/ink1347.xml"/><Relationship Id="rId132" Type="http://schemas.openxmlformats.org/officeDocument/2006/relationships/customXml" Target="../ink/ink1146.xml"/><Relationship Id="rId174" Type="http://schemas.openxmlformats.org/officeDocument/2006/relationships/customXml" Target="../ink/ink1167.xml"/><Relationship Id="rId381" Type="http://schemas.openxmlformats.org/officeDocument/2006/relationships/image" Target="../media/image1038.png"/><Relationship Id="rId241" Type="http://schemas.openxmlformats.org/officeDocument/2006/relationships/image" Target="../media/image968.png"/><Relationship Id="rId437" Type="http://schemas.openxmlformats.org/officeDocument/2006/relationships/image" Target="../media/image1066.png"/><Relationship Id="rId479" Type="http://schemas.openxmlformats.org/officeDocument/2006/relationships/image" Target="../media/image1087.png"/><Relationship Id="rId36" Type="http://schemas.openxmlformats.org/officeDocument/2006/relationships/customXml" Target="../ink/ink1098.xml"/><Relationship Id="rId283" Type="http://schemas.openxmlformats.org/officeDocument/2006/relationships/image" Target="../media/image989.png"/><Relationship Id="rId339" Type="http://schemas.openxmlformats.org/officeDocument/2006/relationships/image" Target="../media/image1017.png"/><Relationship Id="rId490" Type="http://schemas.openxmlformats.org/officeDocument/2006/relationships/image" Target="../media/image1092.png"/><Relationship Id="rId504" Type="http://schemas.openxmlformats.org/officeDocument/2006/relationships/image" Target="../media/image1099.png"/><Relationship Id="rId546" Type="http://schemas.openxmlformats.org/officeDocument/2006/relationships/image" Target="../media/image1120.png"/><Relationship Id="rId78" Type="http://schemas.openxmlformats.org/officeDocument/2006/relationships/customXml" Target="../ink/ink1119.xml"/><Relationship Id="rId101" Type="http://schemas.openxmlformats.org/officeDocument/2006/relationships/image" Target="../media/image898.png"/><Relationship Id="rId143" Type="http://schemas.openxmlformats.org/officeDocument/2006/relationships/image" Target="../media/image919.png"/><Relationship Id="rId185" Type="http://schemas.openxmlformats.org/officeDocument/2006/relationships/image" Target="../media/image940.png"/><Relationship Id="rId350" Type="http://schemas.openxmlformats.org/officeDocument/2006/relationships/customXml" Target="../ink/ink1255.xml"/><Relationship Id="rId406" Type="http://schemas.openxmlformats.org/officeDocument/2006/relationships/customXml" Target="../ink/ink1283.xml"/><Relationship Id="rId9" Type="http://schemas.openxmlformats.org/officeDocument/2006/relationships/image" Target="../media/image852.png"/><Relationship Id="rId210" Type="http://schemas.openxmlformats.org/officeDocument/2006/relationships/customXml" Target="../ink/ink1185.xml"/><Relationship Id="rId392" Type="http://schemas.openxmlformats.org/officeDocument/2006/relationships/customXml" Target="../ink/ink1276.xml"/><Relationship Id="rId448" Type="http://schemas.openxmlformats.org/officeDocument/2006/relationships/customXml" Target="../ink/ink1304.xml"/><Relationship Id="rId252" Type="http://schemas.openxmlformats.org/officeDocument/2006/relationships/customXml" Target="../ink/ink1206.xml"/><Relationship Id="rId294" Type="http://schemas.openxmlformats.org/officeDocument/2006/relationships/customXml" Target="../ink/ink1227.xml"/><Relationship Id="rId308" Type="http://schemas.openxmlformats.org/officeDocument/2006/relationships/customXml" Target="../ink/ink1234.xml"/><Relationship Id="rId515" Type="http://schemas.openxmlformats.org/officeDocument/2006/relationships/customXml" Target="../ink/ink1337.xml"/><Relationship Id="rId47" Type="http://schemas.openxmlformats.org/officeDocument/2006/relationships/image" Target="../media/image871.png"/><Relationship Id="rId89" Type="http://schemas.openxmlformats.org/officeDocument/2006/relationships/image" Target="../media/image892.png"/><Relationship Id="rId112" Type="http://schemas.openxmlformats.org/officeDocument/2006/relationships/customXml" Target="../ink/ink1136.xml"/><Relationship Id="rId154" Type="http://schemas.openxmlformats.org/officeDocument/2006/relationships/customXml" Target="../ink/ink1157.xml"/><Relationship Id="rId361" Type="http://schemas.openxmlformats.org/officeDocument/2006/relationships/image" Target="../media/image1028.png"/><Relationship Id="rId557" Type="http://schemas.openxmlformats.org/officeDocument/2006/relationships/customXml" Target="../ink/ink1358.xml"/><Relationship Id="rId196" Type="http://schemas.openxmlformats.org/officeDocument/2006/relationships/customXml" Target="../ink/ink1178.xml"/><Relationship Id="rId417" Type="http://schemas.openxmlformats.org/officeDocument/2006/relationships/image" Target="../media/image1056.png"/><Relationship Id="rId459" Type="http://schemas.openxmlformats.org/officeDocument/2006/relationships/image" Target="../media/image1077.png"/><Relationship Id="rId16" Type="http://schemas.openxmlformats.org/officeDocument/2006/relationships/customXml" Target="../ink/ink1088.xml"/><Relationship Id="rId221" Type="http://schemas.openxmlformats.org/officeDocument/2006/relationships/image" Target="../media/image958.png"/><Relationship Id="rId263" Type="http://schemas.openxmlformats.org/officeDocument/2006/relationships/image" Target="../media/image979.png"/><Relationship Id="rId319" Type="http://schemas.openxmlformats.org/officeDocument/2006/relationships/image" Target="../media/image1007.png"/><Relationship Id="rId470" Type="http://schemas.openxmlformats.org/officeDocument/2006/relationships/customXml" Target="../ink/ink1315.xml"/><Relationship Id="rId526" Type="http://schemas.openxmlformats.org/officeDocument/2006/relationships/image" Target="../media/image1110.png"/><Relationship Id="rId58" Type="http://schemas.openxmlformats.org/officeDocument/2006/relationships/customXml" Target="../ink/ink1109.xml"/><Relationship Id="rId123" Type="http://schemas.openxmlformats.org/officeDocument/2006/relationships/image" Target="../media/image909.png"/><Relationship Id="rId330" Type="http://schemas.openxmlformats.org/officeDocument/2006/relationships/customXml" Target="../ink/ink1245.xml"/><Relationship Id="rId568" Type="http://schemas.openxmlformats.org/officeDocument/2006/relationships/image" Target="../media/image1131.png"/><Relationship Id="rId165" Type="http://schemas.openxmlformats.org/officeDocument/2006/relationships/image" Target="../media/image930.png"/><Relationship Id="rId372" Type="http://schemas.openxmlformats.org/officeDocument/2006/relationships/customXml" Target="../ink/ink1266.xml"/><Relationship Id="rId428" Type="http://schemas.openxmlformats.org/officeDocument/2006/relationships/customXml" Target="../ink/ink1294.xml"/><Relationship Id="rId232" Type="http://schemas.openxmlformats.org/officeDocument/2006/relationships/customXml" Target="../ink/ink1196.xml"/><Relationship Id="rId274" Type="http://schemas.openxmlformats.org/officeDocument/2006/relationships/customXml" Target="../ink/ink1217.xml"/><Relationship Id="rId481" Type="http://schemas.openxmlformats.org/officeDocument/2006/relationships/image" Target="../media/image1088.png"/><Relationship Id="rId27" Type="http://schemas.openxmlformats.org/officeDocument/2006/relationships/image" Target="../media/image861.png"/><Relationship Id="rId69" Type="http://schemas.openxmlformats.org/officeDocument/2006/relationships/image" Target="../media/image882.png"/><Relationship Id="rId134" Type="http://schemas.openxmlformats.org/officeDocument/2006/relationships/customXml" Target="../ink/ink1147.xml"/><Relationship Id="rId537" Type="http://schemas.openxmlformats.org/officeDocument/2006/relationships/customXml" Target="../ink/ink1348.xml"/><Relationship Id="rId80" Type="http://schemas.openxmlformats.org/officeDocument/2006/relationships/customXml" Target="../ink/ink1120.xml"/><Relationship Id="rId176" Type="http://schemas.openxmlformats.org/officeDocument/2006/relationships/customXml" Target="../ink/ink1168.xml"/><Relationship Id="rId341" Type="http://schemas.openxmlformats.org/officeDocument/2006/relationships/image" Target="../media/image1018.png"/><Relationship Id="rId383" Type="http://schemas.openxmlformats.org/officeDocument/2006/relationships/image" Target="../media/image1039.png"/><Relationship Id="rId439" Type="http://schemas.openxmlformats.org/officeDocument/2006/relationships/image" Target="../media/image1067.png"/><Relationship Id="rId201" Type="http://schemas.openxmlformats.org/officeDocument/2006/relationships/image" Target="../media/image948.png"/><Relationship Id="rId243" Type="http://schemas.openxmlformats.org/officeDocument/2006/relationships/image" Target="../media/image969.png"/><Relationship Id="rId285" Type="http://schemas.openxmlformats.org/officeDocument/2006/relationships/image" Target="../media/image990.png"/><Relationship Id="rId450" Type="http://schemas.openxmlformats.org/officeDocument/2006/relationships/customXml" Target="../ink/ink1305.xml"/><Relationship Id="rId506" Type="http://schemas.openxmlformats.org/officeDocument/2006/relationships/image" Target="../media/image1100.png"/><Relationship Id="rId38" Type="http://schemas.openxmlformats.org/officeDocument/2006/relationships/customXml" Target="../ink/ink1099.xml"/><Relationship Id="rId103" Type="http://schemas.openxmlformats.org/officeDocument/2006/relationships/image" Target="../media/image899.png"/><Relationship Id="rId310" Type="http://schemas.openxmlformats.org/officeDocument/2006/relationships/customXml" Target="../ink/ink1235.xml"/><Relationship Id="rId492" Type="http://schemas.openxmlformats.org/officeDocument/2006/relationships/image" Target="../media/image1093.png"/><Relationship Id="rId548" Type="http://schemas.openxmlformats.org/officeDocument/2006/relationships/image" Target="../media/image1121.png"/><Relationship Id="rId91" Type="http://schemas.openxmlformats.org/officeDocument/2006/relationships/image" Target="../media/image893.png"/><Relationship Id="rId145" Type="http://schemas.openxmlformats.org/officeDocument/2006/relationships/image" Target="../media/image920.png"/><Relationship Id="rId187" Type="http://schemas.openxmlformats.org/officeDocument/2006/relationships/image" Target="../media/image941.png"/><Relationship Id="rId352" Type="http://schemas.openxmlformats.org/officeDocument/2006/relationships/customXml" Target="../ink/ink1256.xml"/><Relationship Id="rId394" Type="http://schemas.openxmlformats.org/officeDocument/2006/relationships/customXml" Target="../ink/ink1277.xml"/><Relationship Id="rId408" Type="http://schemas.openxmlformats.org/officeDocument/2006/relationships/customXml" Target="../ink/ink1284.xml"/><Relationship Id="rId212" Type="http://schemas.openxmlformats.org/officeDocument/2006/relationships/customXml" Target="../ink/ink1186.xml"/><Relationship Id="rId254" Type="http://schemas.openxmlformats.org/officeDocument/2006/relationships/customXml" Target="../ink/ink1207.xml"/><Relationship Id="rId49" Type="http://schemas.openxmlformats.org/officeDocument/2006/relationships/image" Target="../media/image872.png"/><Relationship Id="rId114" Type="http://schemas.openxmlformats.org/officeDocument/2006/relationships/customXml" Target="../ink/ink1137.xml"/><Relationship Id="rId296" Type="http://schemas.openxmlformats.org/officeDocument/2006/relationships/customXml" Target="../ink/ink1228.xml"/><Relationship Id="rId461" Type="http://schemas.openxmlformats.org/officeDocument/2006/relationships/image" Target="../media/image1078.png"/><Relationship Id="rId517" Type="http://schemas.openxmlformats.org/officeDocument/2006/relationships/customXml" Target="../ink/ink1338.xml"/><Relationship Id="rId559" Type="http://schemas.openxmlformats.org/officeDocument/2006/relationships/customXml" Target="../ink/ink1359.xml"/><Relationship Id="rId60" Type="http://schemas.openxmlformats.org/officeDocument/2006/relationships/customXml" Target="../ink/ink1110.xml"/><Relationship Id="rId156" Type="http://schemas.openxmlformats.org/officeDocument/2006/relationships/customXml" Target="../ink/ink1158.xml"/><Relationship Id="rId198" Type="http://schemas.openxmlformats.org/officeDocument/2006/relationships/customXml" Target="../ink/ink1179.xml"/><Relationship Id="rId321" Type="http://schemas.openxmlformats.org/officeDocument/2006/relationships/image" Target="../media/image1008.png"/><Relationship Id="rId363" Type="http://schemas.openxmlformats.org/officeDocument/2006/relationships/image" Target="../media/image1029.png"/><Relationship Id="rId419" Type="http://schemas.openxmlformats.org/officeDocument/2006/relationships/image" Target="../media/image1057.png"/><Relationship Id="rId570" Type="http://schemas.openxmlformats.org/officeDocument/2006/relationships/image" Target="../media/image1132.png"/><Relationship Id="rId223" Type="http://schemas.openxmlformats.org/officeDocument/2006/relationships/image" Target="../media/image959.png"/><Relationship Id="rId430" Type="http://schemas.openxmlformats.org/officeDocument/2006/relationships/customXml" Target="../ink/ink1295.xml"/><Relationship Id="rId18" Type="http://schemas.openxmlformats.org/officeDocument/2006/relationships/customXml" Target="../ink/ink1089.xml"/><Relationship Id="rId265" Type="http://schemas.openxmlformats.org/officeDocument/2006/relationships/image" Target="../media/image980.png"/><Relationship Id="rId472" Type="http://schemas.openxmlformats.org/officeDocument/2006/relationships/customXml" Target="../ink/ink1316.xml"/><Relationship Id="rId528" Type="http://schemas.openxmlformats.org/officeDocument/2006/relationships/image" Target="../media/image1111.png"/><Relationship Id="rId125" Type="http://schemas.openxmlformats.org/officeDocument/2006/relationships/image" Target="../media/image910.png"/><Relationship Id="rId167" Type="http://schemas.openxmlformats.org/officeDocument/2006/relationships/image" Target="../media/image931.png"/><Relationship Id="rId332" Type="http://schemas.openxmlformats.org/officeDocument/2006/relationships/customXml" Target="../ink/ink1246.xml"/><Relationship Id="rId374" Type="http://schemas.openxmlformats.org/officeDocument/2006/relationships/customXml" Target="../ink/ink1267.xml"/><Relationship Id="rId71" Type="http://schemas.openxmlformats.org/officeDocument/2006/relationships/image" Target="../media/image883.png"/><Relationship Id="rId234" Type="http://schemas.openxmlformats.org/officeDocument/2006/relationships/customXml" Target="../ink/ink1197.xml"/><Relationship Id="rId2" Type="http://schemas.openxmlformats.org/officeDocument/2006/relationships/customXml" Target="../ink/ink1081.xml"/><Relationship Id="rId29" Type="http://schemas.openxmlformats.org/officeDocument/2006/relationships/image" Target="../media/image862.png"/><Relationship Id="rId276" Type="http://schemas.openxmlformats.org/officeDocument/2006/relationships/customXml" Target="../ink/ink1218.xml"/><Relationship Id="rId441" Type="http://schemas.openxmlformats.org/officeDocument/2006/relationships/image" Target="../media/image1068.png"/><Relationship Id="rId483" Type="http://schemas.openxmlformats.org/officeDocument/2006/relationships/image" Target="../media/image1089.png"/><Relationship Id="rId539" Type="http://schemas.openxmlformats.org/officeDocument/2006/relationships/customXml" Target="../ink/ink1349.xml"/><Relationship Id="rId40" Type="http://schemas.openxmlformats.org/officeDocument/2006/relationships/customXml" Target="../ink/ink1100.xml"/><Relationship Id="rId136" Type="http://schemas.openxmlformats.org/officeDocument/2006/relationships/customXml" Target="../ink/ink1148.xml"/><Relationship Id="rId178" Type="http://schemas.openxmlformats.org/officeDocument/2006/relationships/customXml" Target="../ink/ink1169.xml"/><Relationship Id="rId301" Type="http://schemas.openxmlformats.org/officeDocument/2006/relationships/image" Target="../media/image998.png"/><Relationship Id="rId343" Type="http://schemas.openxmlformats.org/officeDocument/2006/relationships/image" Target="../media/image1019.png"/><Relationship Id="rId550" Type="http://schemas.openxmlformats.org/officeDocument/2006/relationships/image" Target="../media/image1122.png"/><Relationship Id="rId82" Type="http://schemas.openxmlformats.org/officeDocument/2006/relationships/customXml" Target="../ink/ink1121.xml"/><Relationship Id="rId203" Type="http://schemas.openxmlformats.org/officeDocument/2006/relationships/image" Target="../media/image949.png"/><Relationship Id="rId385" Type="http://schemas.openxmlformats.org/officeDocument/2006/relationships/image" Target="../media/image1040.png"/><Relationship Id="rId245" Type="http://schemas.openxmlformats.org/officeDocument/2006/relationships/image" Target="../media/image970.png"/><Relationship Id="rId287" Type="http://schemas.openxmlformats.org/officeDocument/2006/relationships/image" Target="../media/image991.png"/><Relationship Id="rId410" Type="http://schemas.openxmlformats.org/officeDocument/2006/relationships/customXml" Target="../ink/ink1285.xml"/><Relationship Id="rId452" Type="http://schemas.openxmlformats.org/officeDocument/2006/relationships/customXml" Target="../ink/ink1306.xml"/><Relationship Id="rId494" Type="http://schemas.openxmlformats.org/officeDocument/2006/relationships/image" Target="../media/image1094.png"/><Relationship Id="rId508" Type="http://schemas.openxmlformats.org/officeDocument/2006/relationships/image" Target="../media/image1101.png"/><Relationship Id="rId105" Type="http://schemas.openxmlformats.org/officeDocument/2006/relationships/image" Target="../media/image900.png"/><Relationship Id="rId147" Type="http://schemas.openxmlformats.org/officeDocument/2006/relationships/image" Target="../media/image921.png"/><Relationship Id="rId312" Type="http://schemas.openxmlformats.org/officeDocument/2006/relationships/customXml" Target="../ink/ink1236.xml"/><Relationship Id="rId354" Type="http://schemas.openxmlformats.org/officeDocument/2006/relationships/customXml" Target="../ink/ink1257.xml"/><Relationship Id="rId51" Type="http://schemas.openxmlformats.org/officeDocument/2006/relationships/image" Target="../media/image873.png"/><Relationship Id="rId93" Type="http://schemas.openxmlformats.org/officeDocument/2006/relationships/image" Target="../media/image894.png"/><Relationship Id="rId189" Type="http://schemas.openxmlformats.org/officeDocument/2006/relationships/image" Target="../media/image942.png"/><Relationship Id="rId396" Type="http://schemas.openxmlformats.org/officeDocument/2006/relationships/customXml" Target="../ink/ink1278.xml"/><Relationship Id="rId561" Type="http://schemas.openxmlformats.org/officeDocument/2006/relationships/customXml" Target="../ink/ink1360.xml"/><Relationship Id="rId214" Type="http://schemas.openxmlformats.org/officeDocument/2006/relationships/customXml" Target="../ink/ink1187.xml"/><Relationship Id="rId256" Type="http://schemas.openxmlformats.org/officeDocument/2006/relationships/customXml" Target="../ink/ink1208.xml"/><Relationship Id="rId298" Type="http://schemas.openxmlformats.org/officeDocument/2006/relationships/customXml" Target="../ink/ink1229.xml"/><Relationship Id="rId421" Type="http://schemas.openxmlformats.org/officeDocument/2006/relationships/image" Target="../media/image1058.png"/><Relationship Id="rId463" Type="http://schemas.openxmlformats.org/officeDocument/2006/relationships/image" Target="../media/image1079.png"/><Relationship Id="rId519" Type="http://schemas.openxmlformats.org/officeDocument/2006/relationships/customXml" Target="../ink/ink1339.xml"/><Relationship Id="rId116" Type="http://schemas.openxmlformats.org/officeDocument/2006/relationships/customXml" Target="../ink/ink1138.xml"/><Relationship Id="rId158" Type="http://schemas.openxmlformats.org/officeDocument/2006/relationships/customXml" Target="../ink/ink1159.xml"/><Relationship Id="rId323" Type="http://schemas.openxmlformats.org/officeDocument/2006/relationships/image" Target="../media/image1009.png"/><Relationship Id="rId530" Type="http://schemas.openxmlformats.org/officeDocument/2006/relationships/image" Target="../media/image1112.png"/><Relationship Id="rId20" Type="http://schemas.openxmlformats.org/officeDocument/2006/relationships/customXml" Target="../ink/ink1090.xml"/><Relationship Id="rId62" Type="http://schemas.openxmlformats.org/officeDocument/2006/relationships/customXml" Target="../ink/ink1111.xml"/><Relationship Id="rId365" Type="http://schemas.openxmlformats.org/officeDocument/2006/relationships/image" Target="../media/image1030.png"/><Relationship Id="rId225" Type="http://schemas.openxmlformats.org/officeDocument/2006/relationships/image" Target="../media/image960.png"/><Relationship Id="rId267" Type="http://schemas.openxmlformats.org/officeDocument/2006/relationships/image" Target="../media/image981.png"/><Relationship Id="rId432" Type="http://schemas.openxmlformats.org/officeDocument/2006/relationships/customXml" Target="../ink/ink1296.xml"/><Relationship Id="rId474" Type="http://schemas.openxmlformats.org/officeDocument/2006/relationships/customXml" Target="../ink/ink1317.xml"/><Relationship Id="rId127" Type="http://schemas.openxmlformats.org/officeDocument/2006/relationships/image" Target="../media/image911.png"/><Relationship Id="rId31" Type="http://schemas.openxmlformats.org/officeDocument/2006/relationships/image" Target="../media/image863.png"/><Relationship Id="rId73" Type="http://schemas.openxmlformats.org/officeDocument/2006/relationships/image" Target="../media/image884.png"/><Relationship Id="rId169" Type="http://schemas.openxmlformats.org/officeDocument/2006/relationships/image" Target="../media/image932.png"/><Relationship Id="rId334" Type="http://schemas.openxmlformats.org/officeDocument/2006/relationships/customXml" Target="../ink/ink1247.xml"/><Relationship Id="rId376" Type="http://schemas.openxmlformats.org/officeDocument/2006/relationships/customXml" Target="../ink/ink1268.xml"/><Relationship Id="rId541" Type="http://schemas.openxmlformats.org/officeDocument/2006/relationships/customXml" Target="../ink/ink1350.xml"/><Relationship Id="rId4" Type="http://schemas.openxmlformats.org/officeDocument/2006/relationships/customXml" Target="../ink/ink1082.xml"/><Relationship Id="rId180" Type="http://schemas.openxmlformats.org/officeDocument/2006/relationships/customXml" Target="../ink/ink1170.xml"/><Relationship Id="rId236" Type="http://schemas.openxmlformats.org/officeDocument/2006/relationships/customXml" Target="../ink/ink1198.xml"/><Relationship Id="rId278" Type="http://schemas.openxmlformats.org/officeDocument/2006/relationships/customXml" Target="../ink/ink1219.xml"/><Relationship Id="rId401" Type="http://schemas.openxmlformats.org/officeDocument/2006/relationships/image" Target="../media/image1048.png"/><Relationship Id="rId443" Type="http://schemas.openxmlformats.org/officeDocument/2006/relationships/image" Target="../media/image1069.png"/><Relationship Id="rId303" Type="http://schemas.openxmlformats.org/officeDocument/2006/relationships/image" Target="../media/image999.png"/><Relationship Id="rId485" Type="http://schemas.openxmlformats.org/officeDocument/2006/relationships/image" Target="../media/image1090.png"/><Relationship Id="rId42" Type="http://schemas.openxmlformats.org/officeDocument/2006/relationships/customXml" Target="../ink/ink1101.xml"/><Relationship Id="rId84" Type="http://schemas.openxmlformats.org/officeDocument/2006/relationships/customXml" Target="../ink/ink1122.xml"/><Relationship Id="rId138" Type="http://schemas.openxmlformats.org/officeDocument/2006/relationships/customXml" Target="../ink/ink1149.xml"/><Relationship Id="rId345" Type="http://schemas.openxmlformats.org/officeDocument/2006/relationships/image" Target="../media/image1020.png"/><Relationship Id="rId387" Type="http://schemas.openxmlformats.org/officeDocument/2006/relationships/image" Target="../media/image1041.png"/><Relationship Id="rId510" Type="http://schemas.openxmlformats.org/officeDocument/2006/relationships/image" Target="../media/image1102.png"/><Relationship Id="rId552" Type="http://schemas.openxmlformats.org/officeDocument/2006/relationships/image" Target="../media/image1123.png"/><Relationship Id="rId191" Type="http://schemas.openxmlformats.org/officeDocument/2006/relationships/image" Target="../media/image943.png"/><Relationship Id="rId205" Type="http://schemas.openxmlformats.org/officeDocument/2006/relationships/image" Target="../media/image950.png"/><Relationship Id="rId247" Type="http://schemas.openxmlformats.org/officeDocument/2006/relationships/image" Target="../media/image971.png"/><Relationship Id="rId412" Type="http://schemas.openxmlformats.org/officeDocument/2006/relationships/customXml" Target="../ink/ink1286.xml"/><Relationship Id="rId107" Type="http://schemas.openxmlformats.org/officeDocument/2006/relationships/image" Target="../media/image901.png"/><Relationship Id="rId289" Type="http://schemas.openxmlformats.org/officeDocument/2006/relationships/image" Target="../media/image992.png"/><Relationship Id="rId454" Type="http://schemas.openxmlformats.org/officeDocument/2006/relationships/customXml" Target="../ink/ink1307.xml"/><Relationship Id="rId496" Type="http://schemas.openxmlformats.org/officeDocument/2006/relationships/image" Target="../media/image1095.png"/><Relationship Id="rId11" Type="http://schemas.openxmlformats.org/officeDocument/2006/relationships/image" Target="../media/image853.png"/><Relationship Id="rId53" Type="http://schemas.openxmlformats.org/officeDocument/2006/relationships/image" Target="../media/image874.png"/><Relationship Id="rId149" Type="http://schemas.openxmlformats.org/officeDocument/2006/relationships/image" Target="../media/image922.png"/><Relationship Id="rId314" Type="http://schemas.openxmlformats.org/officeDocument/2006/relationships/customXml" Target="../ink/ink1237.xml"/><Relationship Id="rId356" Type="http://schemas.openxmlformats.org/officeDocument/2006/relationships/customXml" Target="../ink/ink1258.xml"/><Relationship Id="rId398" Type="http://schemas.openxmlformats.org/officeDocument/2006/relationships/customXml" Target="../ink/ink1279.xml"/><Relationship Id="rId521" Type="http://schemas.openxmlformats.org/officeDocument/2006/relationships/customXml" Target="../ink/ink1340.xml"/><Relationship Id="rId563" Type="http://schemas.openxmlformats.org/officeDocument/2006/relationships/customXml" Target="../ink/ink1361.xml"/><Relationship Id="rId95" Type="http://schemas.openxmlformats.org/officeDocument/2006/relationships/image" Target="../media/image895.png"/><Relationship Id="rId160" Type="http://schemas.openxmlformats.org/officeDocument/2006/relationships/customXml" Target="../ink/ink1160.xml"/><Relationship Id="rId216" Type="http://schemas.openxmlformats.org/officeDocument/2006/relationships/customXml" Target="../ink/ink1188.xml"/><Relationship Id="rId423" Type="http://schemas.openxmlformats.org/officeDocument/2006/relationships/image" Target="../media/image1059.png"/><Relationship Id="rId258" Type="http://schemas.openxmlformats.org/officeDocument/2006/relationships/customXml" Target="../ink/ink1209.xml"/><Relationship Id="rId465" Type="http://schemas.openxmlformats.org/officeDocument/2006/relationships/image" Target="../media/image1080.png"/><Relationship Id="rId22" Type="http://schemas.openxmlformats.org/officeDocument/2006/relationships/customXml" Target="../ink/ink1091.xml"/><Relationship Id="rId64" Type="http://schemas.openxmlformats.org/officeDocument/2006/relationships/customXml" Target="../ink/ink1112.xml"/><Relationship Id="rId118" Type="http://schemas.openxmlformats.org/officeDocument/2006/relationships/customXml" Target="../ink/ink1139.xml"/><Relationship Id="rId325" Type="http://schemas.openxmlformats.org/officeDocument/2006/relationships/image" Target="../media/image1010.png"/><Relationship Id="rId367" Type="http://schemas.openxmlformats.org/officeDocument/2006/relationships/image" Target="../media/image1031.png"/><Relationship Id="rId532" Type="http://schemas.openxmlformats.org/officeDocument/2006/relationships/image" Target="../media/image1113.png"/><Relationship Id="rId171" Type="http://schemas.openxmlformats.org/officeDocument/2006/relationships/image" Target="../media/image933.png"/><Relationship Id="rId227" Type="http://schemas.openxmlformats.org/officeDocument/2006/relationships/image" Target="../media/image961.png"/><Relationship Id="rId269" Type="http://schemas.openxmlformats.org/officeDocument/2006/relationships/image" Target="../media/image982.png"/><Relationship Id="rId434" Type="http://schemas.openxmlformats.org/officeDocument/2006/relationships/customXml" Target="../ink/ink1297.xml"/><Relationship Id="rId476" Type="http://schemas.openxmlformats.org/officeDocument/2006/relationships/customXml" Target="../ink/ink1318.xml"/><Relationship Id="rId33" Type="http://schemas.openxmlformats.org/officeDocument/2006/relationships/image" Target="../media/image864.png"/><Relationship Id="rId129" Type="http://schemas.openxmlformats.org/officeDocument/2006/relationships/image" Target="../media/image912.png"/><Relationship Id="rId280" Type="http://schemas.openxmlformats.org/officeDocument/2006/relationships/customXml" Target="../ink/ink1220.xml"/><Relationship Id="rId336" Type="http://schemas.openxmlformats.org/officeDocument/2006/relationships/customXml" Target="../ink/ink1248.xml"/><Relationship Id="rId501" Type="http://schemas.openxmlformats.org/officeDocument/2006/relationships/customXml" Target="../ink/ink1330.xml"/><Relationship Id="rId543" Type="http://schemas.openxmlformats.org/officeDocument/2006/relationships/customXml" Target="../ink/ink1351.xml"/><Relationship Id="rId75" Type="http://schemas.openxmlformats.org/officeDocument/2006/relationships/image" Target="../media/image885.png"/><Relationship Id="rId140" Type="http://schemas.openxmlformats.org/officeDocument/2006/relationships/customXml" Target="../ink/ink1150.xml"/><Relationship Id="rId182" Type="http://schemas.openxmlformats.org/officeDocument/2006/relationships/customXml" Target="../ink/ink1171.xml"/><Relationship Id="rId378" Type="http://schemas.openxmlformats.org/officeDocument/2006/relationships/customXml" Target="../ink/ink1269.xml"/><Relationship Id="rId403" Type="http://schemas.openxmlformats.org/officeDocument/2006/relationships/image" Target="../media/image1049.png"/><Relationship Id="rId6" Type="http://schemas.openxmlformats.org/officeDocument/2006/relationships/customXml" Target="../ink/ink1083.xml"/><Relationship Id="rId238" Type="http://schemas.openxmlformats.org/officeDocument/2006/relationships/customXml" Target="../ink/ink1199.xml"/><Relationship Id="rId445" Type="http://schemas.openxmlformats.org/officeDocument/2006/relationships/image" Target="../media/image1070.png"/><Relationship Id="rId487" Type="http://schemas.openxmlformats.org/officeDocument/2006/relationships/image" Target="../media/image1091.png"/><Relationship Id="rId291" Type="http://schemas.openxmlformats.org/officeDocument/2006/relationships/image" Target="../media/image993.png"/><Relationship Id="rId305" Type="http://schemas.openxmlformats.org/officeDocument/2006/relationships/image" Target="../media/image1000.png"/><Relationship Id="rId347" Type="http://schemas.openxmlformats.org/officeDocument/2006/relationships/image" Target="../media/image1021.png"/><Relationship Id="rId512" Type="http://schemas.openxmlformats.org/officeDocument/2006/relationships/image" Target="../media/image1103.png"/><Relationship Id="rId44" Type="http://schemas.openxmlformats.org/officeDocument/2006/relationships/customXml" Target="../ink/ink1102.xml"/><Relationship Id="rId86" Type="http://schemas.openxmlformats.org/officeDocument/2006/relationships/customXml" Target="../ink/ink1123.xml"/><Relationship Id="rId151" Type="http://schemas.openxmlformats.org/officeDocument/2006/relationships/image" Target="../media/image923.png"/><Relationship Id="rId389" Type="http://schemas.openxmlformats.org/officeDocument/2006/relationships/image" Target="../media/image1042.png"/><Relationship Id="rId554" Type="http://schemas.openxmlformats.org/officeDocument/2006/relationships/image" Target="../media/image1124.png"/><Relationship Id="rId193" Type="http://schemas.openxmlformats.org/officeDocument/2006/relationships/image" Target="../media/image944.png"/><Relationship Id="rId207" Type="http://schemas.openxmlformats.org/officeDocument/2006/relationships/image" Target="../media/image951.png"/><Relationship Id="rId249" Type="http://schemas.openxmlformats.org/officeDocument/2006/relationships/image" Target="../media/image972.png"/><Relationship Id="rId414" Type="http://schemas.openxmlformats.org/officeDocument/2006/relationships/customXml" Target="../ink/ink1287.xml"/><Relationship Id="rId456" Type="http://schemas.openxmlformats.org/officeDocument/2006/relationships/customXml" Target="../ink/ink1308.xml"/><Relationship Id="rId498" Type="http://schemas.openxmlformats.org/officeDocument/2006/relationships/image" Target="../media/image1096.png"/><Relationship Id="rId13" Type="http://schemas.openxmlformats.org/officeDocument/2006/relationships/image" Target="../media/image854.png"/><Relationship Id="rId109" Type="http://schemas.openxmlformats.org/officeDocument/2006/relationships/image" Target="../media/image902.png"/><Relationship Id="rId260" Type="http://schemas.openxmlformats.org/officeDocument/2006/relationships/customXml" Target="../ink/ink1210.xml"/><Relationship Id="rId316" Type="http://schemas.openxmlformats.org/officeDocument/2006/relationships/customXml" Target="../ink/ink1238.xml"/><Relationship Id="rId523" Type="http://schemas.openxmlformats.org/officeDocument/2006/relationships/customXml" Target="../ink/ink1341.xml"/><Relationship Id="rId55" Type="http://schemas.openxmlformats.org/officeDocument/2006/relationships/image" Target="../media/image875.png"/><Relationship Id="rId97" Type="http://schemas.openxmlformats.org/officeDocument/2006/relationships/image" Target="../media/image896.png"/><Relationship Id="rId120" Type="http://schemas.openxmlformats.org/officeDocument/2006/relationships/customXml" Target="../ink/ink1140.xml"/><Relationship Id="rId358" Type="http://schemas.openxmlformats.org/officeDocument/2006/relationships/customXml" Target="../ink/ink1259.xml"/><Relationship Id="rId565" Type="http://schemas.openxmlformats.org/officeDocument/2006/relationships/customXml" Target="../ink/ink1362.xml"/><Relationship Id="rId162" Type="http://schemas.openxmlformats.org/officeDocument/2006/relationships/customXml" Target="../ink/ink1161.xml"/><Relationship Id="rId218" Type="http://schemas.openxmlformats.org/officeDocument/2006/relationships/customXml" Target="../ink/ink1189.xml"/><Relationship Id="rId425" Type="http://schemas.openxmlformats.org/officeDocument/2006/relationships/image" Target="../media/image1060.png"/><Relationship Id="rId467" Type="http://schemas.openxmlformats.org/officeDocument/2006/relationships/image" Target="../media/image1081.png"/><Relationship Id="rId271" Type="http://schemas.openxmlformats.org/officeDocument/2006/relationships/image" Target="../media/image983.png"/><Relationship Id="rId24" Type="http://schemas.openxmlformats.org/officeDocument/2006/relationships/customXml" Target="../ink/ink1092.xml"/><Relationship Id="rId66" Type="http://schemas.openxmlformats.org/officeDocument/2006/relationships/customXml" Target="../ink/ink1113.xml"/><Relationship Id="rId131" Type="http://schemas.openxmlformats.org/officeDocument/2006/relationships/image" Target="../media/image913.png"/><Relationship Id="rId327" Type="http://schemas.openxmlformats.org/officeDocument/2006/relationships/image" Target="../media/image1011.png"/><Relationship Id="rId369" Type="http://schemas.openxmlformats.org/officeDocument/2006/relationships/image" Target="../media/image1032.png"/><Relationship Id="rId534" Type="http://schemas.openxmlformats.org/officeDocument/2006/relationships/image" Target="../media/image1114.png"/><Relationship Id="rId173" Type="http://schemas.openxmlformats.org/officeDocument/2006/relationships/image" Target="../media/image934.png"/><Relationship Id="rId229" Type="http://schemas.openxmlformats.org/officeDocument/2006/relationships/image" Target="../media/image962.png"/><Relationship Id="rId380" Type="http://schemas.openxmlformats.org/officeDocument/2006/relationships/customXml" Target="../ink/ink1270.xml"/><Relationship Id="rId436" Type="http://schemas.openxmlformats.org/officeDocument/2006/relationships/customXml" Target="../ink/ink1298.xml"/><Relationship Id="rId240" Type="http://schemas.openxmlformats.org/officeDocument/2006/relationships/customXml" Target="../ink/ink1200.xml"/><Relationship Id="rId478" Type="http://schemas.openxmlformats.org/officeDocument/2006/relationships/customXml" Target="../ink/ink1319.xml"/><Relationship Id="rId35" Type="http://schemas.openxmlformats.org/officeDocument/2006/relationships/image" Target="../media/image865.png"/><Relationship Id="rId77" Type="http://schemas.openxmlformats.org/officeDocument/2006/relationships/image" Target="../media/image886.png"/><Relationship Id="rId100" Type="http://schemas.openxmlformats.org/officeDocument/2006/relationships/customXml" Target="../ink/ink1130.xml"/><Relationship Id="rId282" Type="http://schemas.openxmlformats.org/officeDocument/2006/relationships/customXml" Target="../ink/ink1221.xml"/><Relationship Id="rId338" Type="http://schemas.openxmlformats.org/officeDocument/2006/relationships/customXml" Target="../ink/ink1249.xml"/><Relationship Id="rId503" Type="http://schemas.openxmlformats.org/officeDocument/2006/relationships/customXml" Target="../ink/ink1331.xml"/><Relationship Id="rId545" Type="http://schemas.openxmlformats.org/officeDocument/2006/relationships/customXml" Target="../ink/ink1352.xml"/><Relationship Id="rId8" Type="http://schemas.openxmlformats.org/officeDocument/2006/relationships/customXml" Target="../ink/ink1084.xml"/><Relationship Id="rId142" Type="http://schemas.openxmlformats.org/officeDocument/2006/relationships/customXml" Target="../ink/ink1151.xml"/><Relationship Id="rId184" Type="http://schemas.openxmlformats.org/officeDocument/2006/relationships/customXml" Target="../ink/ink1172.xml"/><Relationship Id="rId391" Type="http://schemas.openxmlformats.org/officeDocument/2006/relationships/image" Target="../media/image1043.png"/><Relationship Id="rId405" Type="http://schemas.openxmlformats.org/officeDocument/2006/relationships/image" Target="../media/image1050.png"/><Relationship Id="rId447" Type="http://schemas.openxmlformats.org/officeDocument/2006/relationships/image" Target="../media/image1071.png"/><Relationship Id="rId251" Type="http://schemas.openxmlformats.org/officeDocument/2006/relationships/image" Target="../media/image973.png"/><Relationship Id="rId489" Type="http://schemas.openxmlformats.org/officeDocument/2006/relationships/image" Target="../media/image42.png"/><Relationship Id="rId46" Type="http://schemas.openxmlformats.org/officeDocument/2006/relationships/customXml" Target="../ink/ink1103.xml"/><Relationship Id="rId293" Type="http://schemas.openxmlformats.org/officeDocument/2006/relationships/image" Target="../media/image994.png"/><Relationship Id="rId307" Type="http://schemas.openxmlformats.org/officeDocument/2006/relationships/image" Target="../media/image1001.png"/><Relationship Id="rId349" Type="http://schemas.openxmlformats.org/officeDocument/2006/relationships/image" Target="../media/image1022.png"/><Relationship Id="rId514" Type="http://schemas.openxmlformats.org/officeDocument/2006/relationships/image" Target="../media/image1104.png"/><Relationship Id="rId556" Type="http://schemas.openxmlformats.org/officeDocument/2006/relationships/image" Target="../media/image1125.png"/><Relationship Id="rId88" Type="http://schemas.openxmlformats.org/officeDocument/2006/relationships/customXml" Target="../ink/ink1124.xml"/><Relationship Id="rId111" Type="http://schemas.openxmlformats.org/officeDocument/2006/relationships/image" Target="../media/image903.png"/><Relationship Id="rId153" Type="http://schemas.openxmlformats.org/officeDocument/2006/relationships/image" Target="../media/image924.png"/><Relationship Id="rId195" Type="http://schemas.openxmlformats.org/officeDocument/2006/relationships/image" Target="../media/image945.png"/><Relationship Id="rId209" Type="http://schemas.openxmlformats.org/officeDocument/2006/relationships/image" Target="../media/image952.png"/><Relationship Id="rId360" Type="http://schemas.openxmlformats.org/officeDocument/2006/relationships/customXml" Target="../ink/ink1260.xml"/><Relationship Id="rId416" Type="http://schemas.openxmlformats.org/officeDocument/2006/relationships/customXml" Target="../ink/ink1288.xml"/><Relationship Id="rId220" Type="http://schemas.openxmlformats.org/officeDocument/2006/relationships/customXml" Target="../ink/ink1190.xml"/><Relationship Id="rId458" Type="http://schemas.openxmlformats.org/officeDocument/2006/relationships/customXml" Target="../ink/ink1309.xml"/><Relationship Id="rId15" Type="http://schemas.openxmlformats.org/officeDocument/2006/relationships/image" Target="../media/image855.png"/><Relationship Id="rId57" Type="http://schemas.openxmlformats.org/officeDocument/2006/relationships/image" Target="../media/image876.png"/><Relationship Id="rId262" Type="http://schemas.openxmlformats.org/officeDocument/2006/relationships/customXml" Target="../ink/ink1211.xml"/><Relationship Id="rId318" Type="http://schemas.openxmlformats.org/officeDocument/2006/relationships/customXml" Target="../ink/ink1239.xml"/><Relationship Id="rId525" Type="http://schemas.openxmlformats.org/officeDocument/2006/relationships/customXml" Target="../ink/ink1342.xml"/><Relationship Id="rId567" Type="http://schemas.openxmlformats.org/officeDocument/2006/relationships/customXml" Target="../ink/ink1363.xml"/><Relationship Id="rId99" Type="http://schemas.openxmlformats.org/officeDocument/2006/relationships/image" Target="../media/image897.png"/><Relationship Id="rId122" Type="http://schemas.openxmlformats.org/officeDocument/2006/relationships/customXml" Target="../ink/ink1141.xml"/><Relationship Id="rId164" Type="http://schemas.openxmlformats.org/officeDocument/2006/relationships/customXml" Target="../ink/ink1162.xml"/><Relationship Id="rId371" Type="http://schemas.openxmlformats.org/officeDocument/2006/relationships/image" Target="../media/image1033.png"/><Relationship Id="rId427" Type="http://schemas.openxmlformats.org/officeDocument/2006/relationships/image" Target="../media/image1061.png"/><Relationship Id="rId469" Type="http://schemas.openxmlformats.org/officeDocument/2006/relationships/image" Target="../media/image1082.png"/><Relationship Id="rId26" Type="http://schemas.openxmlformats.org/officeDocument/2006/relationships/customXml" Target="../ink/ink1093.xml"/><Relationship Id="rId231" Type="http://schemas.openxmlformats.org/officeDocument/2006/relationships/image" Target="../media/image963.png"/><Relationship Id="rId273" Type="http://schemas.openxmlformats.org/officeDocument/2006/relationships/image" Target="../media/image984.png"/><Relationship Id="rId329" Type="http://schemas.openxmlformats.org/officeDocument/2006/relationships/image" Target="../media/image1012.png"/><Relationship Id="rId480" Type="http://schemas.openxmlformats.org/officeDocument/2006/relationships/customXml" Target="../ink/ink1320.xml"/><Relationship Id="rId536" Type="http://schemas.openxmlformats.org/officeDocument/2006/relationships/image" Target="../media/image1115.png"/><Relationship Id="rId68" Type="http://schemas.openxmlformats.org/officeDocument/2006/relationships/customXml" Target="../ink/ink1114.xml"/><Relationship Id="rId133" Type="http://schemas.openxmlformats.org/officeDocument/2006/relationships/image" Target="../media/image914.png"/><Relationship Id="rId175" Type="http://schemas.openxmlformats.org/officeDocument/2006/relationships/image" Target="../media/image935.png"/><Relationship Id="rId340" Type="http://schemas.openxmlformats.org/officeDocument/2006/relationships/customXml" Target="../ink/ink1250.xml"/><Relationship Id="rId200" Type="http://schemas.openxmlformats.org/officeDocument/2006/relationships/customXml" Target="../ink/ink1180.xml"/><Relationship Id="rId382" Type="http://schemas.openxmlformats.org/officeDocument/2006/relationships/customXml" Target="../ink/ink1271.xml"/><Relationship Id="rId438" Type="http://schemas.openxmlformats.org/officeDocument/2006/relationships/customXml" Target="../ink/ink1299.xml"/><Relationship Id="rId242" Type="http://schemas.openxmlformats.org/officeDocument/2006/relationships/customXml" Target="../ink/ink1201.xml"/><Relationship Id="rId284" Type="http://schemas.openxmlformats.org/officeDocument/2006/relationships/customXml" Target="../ink/ink1222.xml"/><Relationship Id="rId491" Type="http://schemas.openxmlformats.org/officeDocument/2006/relationships/customXml" Target="../ink/ink1325.xml"/><Relationship Id="rId505" Type="http://schemas.openxmlformats.org/officeDocument/2006/relationships/customXml" Target="../ink/ink1332.xml"/><Relationship Id="rId37" Type="http://schemas.openxmlformats.org/officeDocument/2006/relationships/image" Target="../media/image866.png"/><Relationship Id="rId79" Type="http://schemas.openxmlformats.org/officeDocument/2006/relationships/image" Target="../media/image887.png"/><Relationship Id="rId102" Type="http://schemas.openxmlformats.org/officeDocument/2006/relationships/customXml" Target="../ink/ink1131.xml"/><Relationship Id="rId144" Type="http://schemas.openxmlformats.org/officeDocument/2006/relationships/customXml" Target="../ink/ink1152.xml"/><Relationship Id="rId547" Type="http://schemas.openxmlformats.org/officeDocument/2006/relationships/customXml" Target="../ink/ink1353.xml"/><Relationship Id="rId90" Type="http://schemas.openxmlformats.org/officeDocument/2006/relationships/customXml" Target="../ink/ink1125.xml"/><Relationship Id="rId186" Type="http://schemas.openxmlformats.org/officeDocument/2006/relationships/customXml" Target="../ink/ink1173.xml"/><Relationship Id="rId351" Type="http://schemas.openxmlformats.org/officeDocument/2006/relationships/image" Target="../media/image1023.png"/><Relationship Id="rId393" Type="http://schemas.openxmlformats.org/officeDocument/2006/relationships/image" Target="../media/image1044.png"/><Relationship Id="rId407" Type="http://schemas.openxmlformats.org/officeDocument/2006/relationships/image" Target="../media/image1051.png"/><Relationship Id="rId449" Type="http://schemas.openxmlformats.org/officeDocument/2006/relationships/image" Target="../media/image1072.png"/><Relationship Id="rId211" Type="http://schemas.openxmlformats.org/officeDocument/2006/relationships/image" Target="../media/image953.png"/><Relationship Id="rId253" Type="http://schemas.openxmlformats.org/officeDocument/2006/relationships/image" Target="../media/image974.png"/><Relationship Id="rId295" Type="http://schemas.openxmlformats.org/officeDocument/2006/relationships/image" Target="../media/image995.png"/><Relationship Id="rId309" Type="http://schemas.openxmlformats.org/officeDocument/2006/relationships/image" Target="../media/image1002.png"/><Relationship Id="rId460" Type="http://schemas.openxmlformats.org/officeDocument/2006/relationships/customXml" Target="../ink/ink1310.xml"/><Relationship Id="rId516" Type="http://schemas.openxmlformats.org/officeDocument/2006/relationships/image" Target="../media/image1105.png"/><Relationship Id="rId48" Type="http://schemas.openxmlformats.org/officeDocument/2006/relationships/customXml" Target="../ink/ink1104.xml"/><Relationship Id="rId113" Type="http://schemas.openxmlformats.org/officeDocument/2006/relationships/image" Target="../media/image904.png"/><Relationship Id="rId320" Type="http://schemas.openxmlformats.org/officeDocument/2006/relationships/customXml" Target="../ink/ink1240.xml"/><Relationship Id="rId558" Type="http://schemas.openxmlformats.org/officeDocument/2006/relationships/image" Target="../media/image1126.png"/><Relationship Id="rId155" Type="http://schemas.openxmlformats.org/officeDocument/2006/relationships/image" Target="../media/image925.png"/><Relationship Id="rId197" Type="http://schemas.openxmlformats.org/officeDocument/2006/relationships/image" Target="../media/image946.png"/><Relationship Id="rId362" Type="http://schemas.openxmlformats.org/officeDocument/2006/relationships/customXml" Target="../ink/ink1261.xml"/><Relationship Id="rId418" Type="http://schemas.openxmlformats.org/officeDocument/2006/relationships/customXml" Target="../ink/ink1289.xml"/><Relationship Id="rId222" Type="http://schemas.openxmlformats.org/officeDocument/2006/relationships/customXml" Target="../ink/ink1191.xml"/><Relationship Id="rId264" Type="http://schemas.openxmlformats.org/officeDocument/2006/relationships/customXml" Target="../ink/ink1212.xml"/><Relationship Id="rId471" Type="http://schemas.openxmlformats.org/officeDocument/2006/relationships/image" Target="../media/image1083.png"/><Relationship Id="rId17" Type="http://schemas.openxmlformats.org/officeDocument/2006/relationships/image" Target="../media/image856.png"/><Relationship Id="rId59" Type="http://schemas.openxmlformats.org/officeDocument/2006/relationships/image" Target="../media/image877.png"/><Relationship Id="rId124" Type="http://schemas.openxmlformats.org/officeDocument/2006/relationships/customXml" Target="../ink/ink1142.xml"/><Relationship Id="rId527" Type="http://schemas.openxmlformats.org/officeDocument/2006/relationships/customXml" Target="../ink/ink1343.xml"/><Relationship Id="rId569" Type="http://schemas.openxmlformats.org/officeDocument/2006/relationships/customXml" Target="../ink/ink1364.xml"/><Relationship Id="rId70" Type="http://schemas.openxmlformats.org/officeDocument/2006/relationships/customXml" Target="../ink/ink1115.xml"/><Relationship Id="rId166" Type="http://schemas.openxmlformats.org/officeDocument/2006/relationships/customXml" Target="../ink/ink1163.xml"/><Relationship Id="rId331" Type="http://schemas.openxmlformats.org/officeDocument/2006/relationships/image" Target="../media/image1013.png"/><Relationship Id="rId373" Type="http://schemas.openxmlformats.org/officeDocument/2006/relationships/image" Target="../media/image1034.png"/><Relationship Id="rId429" Type="http://schemas.openxmlformats.org/officeDocument/2006/relationships/image" Target="../media/image1062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964.png"/><Relationship Id="rId440" Type="http://schemas.openxmlformats.org/officeDocument/2006/relationships/customXml" Target="../ink/ink1300.xml"/><Relationship Id="rId28" Type="http://schemas.openxmlformats.org/officeDocument/2006/relationships/customXml" Target="../ink/ink1094.xml"/><Relationship Id="rId275" Type="http://schemas.openxmlformats.org/officeDocument/2006/relationships/image" Target="../media/image985.png"/><Relationship Id="rId300" Type="http://schemas.openxmlformats.org/officeDocument/2006/relationships/customXml" Target="../ink/ink1230.xml"/><Relationship Id="rId482" Type="http://schemas.openxmlformats.org/officeDocument/2006/relationships/customXml" Target="../ink/ink1321.xml"/><Relationship Id="rId538" Type="http://schemas.openxmlformats.org/officeDocument/2006/relationships/image" Target="../media/image1116.png"/><Relationship Id="rId81" Type="http://schemas.openxmlformats.org/officeDocument/2006/relationships/image" Target="../media/image888.png"/><Relationship Id="rId135" Type="http://schemas.openxmlformats.org/officeDocument/2006/relationships/image" Target="../media/image915.png"/><Relationship Id="rId177" Type="http://schemas.openxmlformats.org/officeDocument/2006/relationships/image" Target="../media/image936.png"/><Relationship Id="rId342" Type="http://schemas.openxmlformats.org/officeDocument/2006/relationships/customXml" Target="../ink/ink1251.xml"/><Relationship Id="rId384" Type="http://schemas.openxmlformats.org/officeDocument/2006/relationships/customXml" Target="../ink/ink1272.xml"/><Relationship Id="rId202" Type="http://schemas.openxmlformats.org/officeDocument/2006/relationships/customXml" Target="../ink/ink1181.xml"/><Relationship Id="rId244" Type="http://schemas.openxmlformats.org/officeDocument/2006/relationships/customXml" Target="../ink/ink1202.xml"/><Relationship Id="rId39" Type="http://schemas.openxmlformats.org/officeDocument/2006/relationships/image" Target="../media/image867.png"/><Relationship Id="rId286" Type="http://schemas.openxmlformats.org/officeDocument/2006/relationships/customXml" Target="../ink/ink1223.xml"/><Relationship Id="rId451" Type="http://schemas.openxmlformats.org/officeDocument/2006/relationships/image" Target="../media/image1073.png"/><Relationship Id="rId493" Type="http://schemas.openxmlformats.org/officeDocument/2006/relationships/customXml" Target="../ink/ink1326.xml"/><Relationship Id="rId507" Type="http://schemas.openxmlformats.org/officeDocument/2006/relationships/customXml" Target="../ink/ink1333.xml"/><Relationship Id="rId549" Type="http://schemas.openxmlformats.org/officeDocument/2006/relationships/customXml" Target="../ink/ink1354.xml"/><Relationship Id="rId50" Type="http://schemas.openxmlformats.org/officeDocument/2006/relationships/customXml" Target="../ink/ink1105.xml"/><Relationship Id="rId104" Type="http://schemas.openxmlformats.org/officeDocument/2006/relationships/customXml" Target="../ink/ink1132.xml"/><Relationship Id="rId146" Type="http://schemas.openxmlformats.org/officeDocument/2006/relationships/customXml" Target="../ink/ink1153.xml"/><Relationship Id="rId188" Type="http://schemas.openxmlformats.org/officeDocument/2006/relationships/customXml" Target="../ink/ink1174.xml"/><Relationship Id="rId311" Type="http://schemas.openxmlformats.org/officeDocument/2006/relationships/image" Target="../media/image1003.png"/><Relationship Id="rId353" Type="http://schemas.openxmlformats.org/officeDocument/2006/relationships/image" Target="../media/image1024.png"/><Relationship Id="rId395" Type="http://schemas.openxmlformats.org/officeDocument/2006/relationships/image" Target="../media/image1045.png"/><Relationship Id="rId409" Type="http://schemas.openxmlformats.org/officeDocument/2006/relationships/image" Target="../media/image1052.png"/><Relationship Id="rId560" Type="http://schemas.openxmlformats.org/officeDocument/2006/relationships/image" Target="../media/image1127.png"/><Relationship Id="rId92" Type="http://schemas.openxmlformats.org/officeDocument/2006/relationships/customXml" Target="../ink/ink1126.xml"/><Relationship Id="rId213" Type="http://schemas.openxmlformats.org/officeDocument/2006/relationships/image" Target="../media/image954.png"/><Relationship Id="rId420" Type="http://schemas.openxmlformats.org/officeDocument/2006/relationships/customXml" Target="../ink/ink1290.xml"/><Relationship Id="rId255" Type="http://schemas.openxmlformats.org/officeDocument/2006/relationships/image" Target="../media/image975.png"/><Relationship Id="rId297" Type="http://schemas.openxmlformats.org/officeDocument/2006/relationships/image" Target="../media/image996.png"/><Relationship Id="rId462" Type="http://schemas.openxmlformats.org/officeDocument/2006/relationships/customXml" Target="../ink/ink1311.xml"/><Relationship Id="rId518" Type="http://schemas.openxmlformats.org/officeDocument/2006/relationships/image" Target="../media/image1106.png"/><Relationship Id="rId115" Type="http://schemas.openxmlformats.org/officeDocument/2006/relationships/image" Target="../media/image905.png"/><Relationship Id="rId157" Type="http://schemas.openxmlformats.org/officeDocument/2006/relationships/image" Target="../media/image926.png"/><Relationship Id="rId322" Type="http://schemas.openxmlformats.org/officeDocument/2006/relationships/customXml" Target="../ink/ink1241.xml"/><Relationship Id="rId364" Type="http://schemas.openxmlformats.org/officeDocument/2006/relationships/customXml" Target="../ink/ink1262.xml"/><Relationship Id="rId61" Type="http://schemas.openxmlformats.org/officeDocument/2006/relationships/image" Target="../media/image878.png"/><Relationship Id="rId199" Type="http://schemas.openxmlformats.org/officeDocument/2006/relationships/image" Target="../media/image947.png"/><Relationship Id="rId19" Type="http://schemas.openxmlformats.org/officeDocument/2006/relationships/image" Target="../media/image857.png"/><Relationship Id="rId224" Type="http://schemas.openxmlformats.org/officeDocument/2006/relationships/customXml" Target="../ink/ink1192.xml"/><Relationship Id="rId266" Type="http://schemas.openxmlformats.org/officeDocument/2006/relationships/customXml" Target="../ink/ink1213.xml"/><Relationship Id="rId431" Type="http://schemas.openxmlformats.org/officeDocument/2006/relationships/image" Target="../media/image1063.png"/><Relationship Id="rId473" Type="http://schemas.openxmlformats.org/officeDocument/2006/relationships/image" Target="../media/image1084.png"/><Relationship Id="rId529" Type="http://schemas.openxmlformats.org/officeDocument/2006/relationships/customXml" Target="../ink/ink1344.xml"/><Relationship Id="rId30" Type="http://schemas.openxmlformats.org/officeDocument/2006/relationships/customXml" Target="../ink/ink1095.xml"/><Relationship Id="rId126" Type="http://schemas.openxmlformats.org/officeDocument/2006/relationships/customXml" Target="../ink/ink1143.xml"/><Relationship Id="rId168" Type="http://schemas.openxmlformats.org/officeDocument/2006/relationships/customXml" Target="../ink/ink1164.xml"/><Relationship Id="rId333" Type="http://schemas.openxmlformats.org/officeDocument/2006/relationships/image" Target="../media/image1014.png"/><Relationship Id="rId540" Type="http://schemas.openxmlformats.org/officeDocument/2006/relationships/image" Target="../media/image1117.png"/><Relationship Id="rId72" Type="http://schemas.openxmlformats.org/officeDocument/2006/relationships/customXml" Target="../ink/ink1116.xml"/><Relationship Id="rId375" Type="http://schemas.openxmlformats.org/officeDocument/2006/relationships/image" Target="../media/image1035.png"/><Relationship Id="rId3" Type="http://schemas.openxmlformats.org/officeDocument/2006/relationships/image" Target="../media/image849.png"/><Relationship Id="rId235" Type="http://schemas.openxmlformats.org/officeDocument/2006/relationships/image" Target="../media/image965.png"/><Relationship Id="rId277" Type="http://schemas.openxmlformats.org/officeDocument/2006/relationships/image" Target="../media/image986.png"/><Relationship Id="rId400" Type="http://schemas.openxmlformats.org/officeDocument/2006/relationships/customXml" Target="../ink/ink1280.xml"/><Relationship Id="rId442" Type="http://schemas.openxmlformats.org/officeDocument/2006/relationships/customXml" Target="../ink/ink1301.xml"/><Relationship Id="rId484" Type="http://schemas.openxmlformats.org/officeDocument/2006/relationships/customXml" Target="../ink/ink1322.xml"/><Relationship Id="rId137" Type="http://schemas.openxmlformats.org/officeDocument/2006/relationships/image" Target="../media/image916.png"/><Relationship Id="rId302" Type="http://schemas.openxmlformats.org/officeDocument/2006/relationships/customXml" Target="../ink/ink1231.xml"/><Relationship Id="rId344" Type="http://schemas.openxmlformats.org/officeDocument/2006/relationships/customXml" Target="../ink/ink1252.xml"/><Relationship Id="rId41" Type="http://schemas.openxmlformats.org/officeDocument/2006/relationships/image" Target="../media/image868.png"/><Relationship Id="rId83" Type="http://schemas.openxmlformats.org/officeDocument/2006/relationships/image" Target="../media/image889.png"/><Relationship Id="rId179" Type="http://schemas.openxmlformats.org/officeDocument/2006/relationships/image" Target="../media/image937.png"/><Relationship Id="rId386" Type="http://schemas.openxmlformats.org/officeDocument/2006/relationships/customXml" Target="../ink/ink1273.xml"/><Relationship Id="rId551" Type="http://schemas.openxmlformats.org/officeDocument/2006/relationships/customXml" Target="../ink/ink1355.xml"/><Relationship Id="rId190" Type="http://schemas.openxmlformats.org/officeDocument/2006/relationships/customXml" Target="../ink/ink1175.xml"/><Relationship Id="rId204" Type="http://schemas.openxmlformats.org/officeDocument/2006/relationships/customXml" Target="../ink/ink1182.xml"/><Relationship Id="rId246" Type="http://schemas.openxmlformats.org/officeDocument/2006/relationships/customXml" Target="../ink/ink1203.xml"/><Relationship Id="rId288" Type="http://schemas.openxmlformats.org/officeDocument/2006/relationships/customXml" Target="../ink/ink1224.xml"/><Relationship Id="rId411" Type="http://schemas.openxmlformats.org/officeDocument/2006/relationships/image" Target="../media/image1053.png"/><Relationship Id="rId453" Type="http://schemas.openxmlformats.org/officeDocument/2006/relationships/image" Target="../media/image1074.png"/><Relationship Id="rId509" Type="http://schemas.openxmlformats.org/officeDocument/2006/relationships/customXml" Target="../ink/ink1334.xml"/><Relationship Id="rId106" Type="http://schemas.openxmlformats.org/officeDocument/2006/relationships/customXml" Target="../ink/ink1133.xml"/><Relationship Id="rId313" Type="http://schemas.openxmlformats.org/officeDocument/2006/relationships/image" Target="../media/image1004.png"/><Relationship Id="rId495" Type="http://schemas.openxmlformats.org/officeDocument/2006/relationships/customXml" Target="../ink/ink1327.xml"/><Relationship Id="rId10" Type="http://schemas.openxmlformats.org/officeDocument/2006/relationships/customXml" Target="../ink/ink1085.xml"/><Relationship Id="rId52" Type="http://schemas.openxmlformats.org/officeDocument/2006/relationships/customXml" Target="../ink/ink1106.xml"/><Relationship Id="rId94" Type="http://schemas.openxmlformats.org/officeDocument/2006/relationships/customXml" Target="../ink/ink1127.xml"/><Relationship Id="rId148" Type="http://schemas.openxmlformats.org/officeDocument/2006/relationships/customXml" Target="../ink/ink1154.xml"/><Relationship Id="rId355" Type="http://schemas.openxmlformats.org/officeDocument/2006/relationships/image" Target="../media/image1025.png"/><Relationship Id="rId397" Type="http://schemas.openxmlformats.org/officeDocument/2006/relationships/image" Target="../media/image1046.png"/><Relationship Id="rId520" Type="http://schemas.openxmlformats.org/officeDocument/2006/relationships/image" Target="../media/image1107.png"/><Relationship Id="rId562" Type="http://schemas.openxmlformats.org/officeDocument/2006/relationships/image" Target="../media/image1128.png"/><Relationship Id="rId215" Type="http://schemas.openxmlformats.org/officeDocument/2006/relationships/image" Target="../media/image955.png"/><Relationship Id="rId257" Type="http://schemas.openxmlformats.org/officeDocument/2006/relationships/image" Target="../media/image976.png"/><Relationship Id="rId422" Type="http://schemas.openxmlformats.org/officeDocument/2006/relationships/customXml" Target="../ink/ink1291.xml"/><Relationship Id="rId464" Type="http://schemas.openxmlformats.org/officeDocument/2006/relationships/customXml" Target="../ink/ink1312.xml"/><Relationship Id="rId299" Type="http://schemas.openxmlformats.org/officeDocument/2006/relationships/image" Target="../media/image997.png"/><Relationship Id="rId63" Type="http://schemas.openxmlformats.org/officeDocument/2006/relationships/image" Target="../media/image879.png"/><Relationship Id="rId159" Type="http://schemas.openxmlformats.org/officeDocument/2006/relationships/image" Target="../media/image927.png"/><Relationship Id="rId366" Type="http://schemas.openxmlformats.org/officeDocument/2006/relationships/customXml" Target="../ink/ink1263.xml"/><Relationship Id="rId226" Type="http://schemas.openxmlformats.org/officeDocument/2006/relationships/customXml" Target="../ink/ink1193.xml"/><Relationship Id="rId433" Type="http://schemas.openxmlformats.org/officeDocument/2006/relationships/image" Target="../media/image1064.png"/><Relationship Id="rId74" Type="http://schemas.openxmlformats.org/officeDocument/2006/relationships/customXml" Target="../ink/ink1117.xml"/><Relationship Id="rId377" Type="http://schemas.openxmlformats.org/officeDocument/2006/relationships/image" Target="../media/image1036.png"/><Relationship Id="rId500" Type="http://schemas.openxmlformats.org/officeDocument/2006/relationships/image" Target="../media/image1097.png"/><Relationship Id="rId5" Type="http://schemas.openxmlformats.org/officeDocument/2006/relationships/image" Target="../media/image850.png"/><Relationship Id="rId237" Type="http://schemas.openxmlformats.org/officeDocument/2006/relationships/image" Target="../media/image966.png"/><Relationship Id="rId444" Type="http://schemas.openxmlformats.org/officeDocument/2006/relationships/customXml" Target="../ink/ink1302.xml"/><Relationship Id="rId290" Type="http://schemas.openxmlformats.org/officeDocument/2006/relationships/customXml" Target="../ink/ink1225.xml"/><Relationship Id="rId304" Type="http://schemas.openxmlformats.org/officeDocument/2006/relationships/customXml" Target="../ink/ink1232.xml"/><Relationship Id="rId388" Type="http://schemas.openxmlformats.org/officeDocument/2006/relationships/customXml" Target="../ink/ink1274.xml"/><Relationship Id="rId511" Type="http://schemas.openxmlformats.org/officeDocument/2006/relationships/customXml" Target="../ink/ink1335.xml"/><Relationship Id="rId85" Type="http://schemas.openxmlformats.org/officeDocument/2006/relationships/image" Target="../media/image890.png"/><Relationship Id="rId150" Type="http://schemas.openxmlformats.org/officeDocument/2006/relationships/customXml" Target="../ink/ink1155.xml"/><Relationship Id="rId248" Type="http://schemas.openxmlformats.org/officeDocument/2006/relationships/customXml" Target="../ink/ink1204.xml"/><Relationship Id="rId455" Type="http://schemas.openxmlformats.org/officeDocument/2006/relationships/image" Target="../media/image1075.png"/><Relationship Id="rId12" Type="http://schemas.openxmlformats.org/officeDocument/2006/relationships/customXml" Target="../ink/ink1086.xml"/><Relationship Id="rId108" Type="http://schemas.openxmlformats.org/officeDocument/2006/relationships/customXml" Target="../ink/ink1134.xml"/><Relationship Id="rId315" Type="http://schemas.openxmlformats.org/officeDocument/2006/relationships/image" Target="../media/image1005.png"/><Relationship Id="rId522" Type="http://schemas.openxmlformats.org/officeDocument/2006/relationships/image" Target="../media/image1108.png"/><Relationship Id="rId96" Type="http://schemas.openxmlformats.org/officeDocument/2006/relationships/customXml" Target="../ink/ink1128.xml"/><Relationship Id="rId161" Type="http://schemas.openxmlformats.org/officeDocument/2006/relationships/image" Target="../media/image928.png"/><Relationship Id="rId399" Type="http://schemas.openxmlformats.org/officeDocument/2006/relationships/image" Target="../media/image1047.png"/><Relationship Id="rId259" Type="http://schemas.openxmlformats.org/officeDocument/2006/relationships/image" Target="../media/image977.png"/><Relationship Id="rId466" Type="http://schemas.openxmlformats.org/officeDocument/2006/relationships/customXml" Target="../ink/ink1313.xml"/><Relationship Id="rId23" Type="http://schemas.openxmlformats.org/officeDocument/2006/relationships/image" Target="../media/image859.png"/><Relationship Id="rId119" Type="http://schemas.openxmlformats.org/officeDocument/2006/relationships/image" Target="../media/image907.png"/><Relationship Id="rId326" Type="http://schemas.openxmlformats.org/officeDocument/2006/relationships/customXml" Target="../ink/ink1243.xml"/><Relationship Id="rId533" Type="http://schemas.openxmlformats.org/officeDocument/2006/relationships/customXml" Target="../ink/ink134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0.png"/><Relationship Id="rId299" Type="http://schemas.openxmlformats.org/officeDocument/2006/relationships/image" Target="../media/image1281.png"/><Relationship Id="rId21" Type="http://schemas.openxmlformats.org/officeDocument/2006/relationships/image" Target="../media/image1142.png"/><Relationship Id="rId63" Type="http://schemas.openxmlformats.org/officeDocument/2006/relationships/image" Target="../media/image1163.png"/><Relationship Id="rId159" Type="http://schemas.openxmlformats.org/officeDocument/2006/relationships/image" Target="../media/image1211.png"/><Relationship Id="rId324" Type="http://schemas.openxmlformats.org/officeDocument/2006/relationships/customXml" Target="../ink/ink1526.xml"/><Relationship Id="rId366" Type="http://schemas.openxmlformats.org/officeDocument/2006/relationships/customXml" Target="../ink/ink1547.xml"/><Relationship Id="rId170" Type="http://schemas.openxmlformats.org/officeDocument/2006/relationships/customXml" Target="../ink/ink1449.xml"/><Relationship Id="rId226" Type="http://schemas.openxmlformats.org/officeDocument/2006/relationships/customXml" Target="../ink/ink1477.xml"/><Relationship Id="rId268" Type="http://schemas.openxmlformats.org/officeDocument/2006/relationships/customXml" Target="../ink/ink1498.xml"/><Relationship Id="rId32" Type="http://schemas.openxmlformats.org/officeDocument/2006/relationships/customXml" Target="../ink/ink1380.xml"/><Relationship Id="rId74" Type="http://schemas.openxmlformats.org/officeDocument/2006/relationships/customXml" Target="../ink/ink1401.xml"/><Relationship Id="rId128" Type="http://schemas.openxmlformats.org/officeDocument/2006/relationships/customXml" Target="../ink/ink1428.xml"/><Relationship Id="rId335" Type="http://schemas.openxmlformats.org/officeDocument/2006/relationships/image" Target="../media/image1299.png"/><Relationship Id="rId377" Type="http://schemas.openxmlformats.org/officeDocument/2006/relationships/image" Target="../media/image1320.png"/><Relationship Id="rId5" Type="http://schemas.openxmlformats.org/officeDocument/2006/relationships/image" Target="../media/image1134.png"/><Relationship Id="rId181" Type="http://schemas.openxmlformats.org/officeDocument/2006/relationships/image" Target="../media/image1222.png"/><Relationship Id="rId237" Type="http://schemas.openxmlformats.org/officeDocument/2006/relationships/image" Target="../media/image1250.png"/><Relationship Id="rId279" Type="http://schemas.openxmlformats.org/officeDocument/2006/relationships/image" Target="../media/image1271.png"/><Relationship Id="rId43" Type="http://schemas.openxmlformats.org/officeDocument/2006/relationships/image" Target="../media/image1153.png"/><Relationship Id="rId139" Type="http://schemas.openxmlformats.org/officeDocument/2006/relationships/image" Target="../media/image1201.png"/><Relationship Id="rId290" Type="http://schemas.openxmlformats.org/officeDocument/2006/relationships/customXml" Target="../ink/ink1509.xml"/><Relationship Id="rId304" Type="http://schemas.openxmlformats.org/officeDocument/2006/relationships/customXml" Target="../ink/ink1516.xml"/><Relationship Id="rId346" Type="http://schemas.openxmlformats.org/officeDocument/2006/relationships/customXml" Target="../ink/ink1537.xml"/><Relationship Id="rId388" Type="http://schemas.openxmlformats.org/officeDocument/2006/relationships/customXml" Target="../ink/ink1558.xml"/><Relationship Id="rId85" Type="http://schemas.openxmlformats.org/officeDocument/2006/relationships/image" Target="../media/image1174.png"/><Relationship Id="rId150" Type="http://schemas.openxmlformats.org/officeDocument/2006/relationships/customXml" Target="../ink/ink1439.xml"/><Relationship Id="rId192" Type="http://schemas.openxmlformats.org/officeDocument/2006/relationships/customXml" Target="../ink/ink1460.xml"/><Relationship Id="rId206" Type="http://schemas.openxmlformats.org/officeDocument/2006/relationships/customXml" Target="../ink/ink1467.xml"/><Relationship Id="rId248" Type="http://schemas.openxmlformats.org/officeDocument/2006/relationships/customXml" Target="../ink/ink1488.xml"/><Relationship Id="rId12" Type="http://schemas.openxmlformats.org/officeDocument/2006/relationships/customXml" Target="../ink/ink1370.xml"/><Relationship Id="rId108" Type="http://schemas.openxmlformats.org/officeDocument/2006/relationships/customXml" Target="../ink/ink1418.xml"/><Relationship Id="rId315" Type="http://schemas.openxmlformats.org/officeDocument/2006/relationships/image" Target="../media/image1289.png"/><Relationship Id="rId357" Type="http://schemas.openxmlformats.org/officeDocument/2006/relationships/image" Target="../media/image1310.png"/><Relationship Id="rId54" Type="http://schemas.openxmlformats.org/officeDocument/2006/relationships/customXml" Target="../ink/ink1391.xml"/><Relationship Id="rId96" Type="http://schemas.openxmlformats.org/officeDocument/2006/relationships/customXml" Target="../ink/ink1412.xml"/><Relationship Id="rId161" Type="http://schemas.openxmlformats.org/officeDocument/2006/relationships/image" Target="../media/image1212.png"/><Relationship Id="rId217" Type="http://schemas.openxmlformats.org/officeDocument/2006/relationships/image" Target="../media/image1240.png"/><Relationship Id="rId259" Type="http://schemas.openxmlformats.org/officeDocument/2006/relationships/image" Target="../media/image1261.png"/><Relationship Id="rId23" Type="http://schemas.openxmlformats.org/officeDocument/2006/relationships/image" Target="../media/image1143.png"/><Relationship Id="rId119" Type="http://schemas.openxmlformats.org/officeDocument/2006/relationships/image" Target="../media/image1191.png"/><Relationship Id="rId270" Type="http://schemas.openxmlformats.org/officeDocument/2006/relationships/customXml" Target="../ink/ink1499.xml"/><Relationship Id="rId326" Type="http://schemas.openxmlformats.org/officeDocument/2006/relationships/customXml" Target="../ink/ink1527.xml"/><Relationship Id="rId65" Type="http://schemas.openxmlformats.org/officeDocument/2006/relationships/image" Target="../media/image1164.png"/><Relationship Id="rId130" Type="http://schemas.openxmlformats.org/officeDocument/2006/relationships/customXml" Target="../ink/ink1429.xml"/><Relationship Id="rId368" Type="http://schemas.openxmlformats.org/officeDocument/2006/relationships/customXml" Target="../ink/ink1548.xml"/><Relationship Id="rId172" Type="http://schemas.openxmlformats.org/officeDocument/2006/relationships/customXml" Target="../ink/ink1450.xml"/><Relationship Id="rId228" Type="http://schemas.openxmlformats.org/officeDocument/2006/relationships/customXml" Target="../ink/ink1478.xml"/><Relationship Id="rId281" Type="http://schemas.openxmlformats.org/officeDocument/2006/relationships/image" Target="../media/image1272.png"/><Relationship Id="rId337" Type="http://schemas.openxmlformats.org/officeDocument/2006/relationships/image" Target="../media/image1300.png"/><Relationship Id="rId34" Type="http://schemas.openxmlformats.org/officeDocument/2006/relationships/customXml" Target="../ink/ink1381.xml"/><Relationship Id="rId76" Type="http://schemas.openxmlformats.org/officeDocument/2006/relationships/customXml" Target="../ink/ink1402.xml"/><Relationship Id="rId141" Type="http://schemas.openxmlformats.org/officeDocument/2006/relationships/image" Target="../media/image1202.png"/><Relationship Id="rId379" Type="http://schemas.openxmlformats.org/officeDocument/2006/relationships/image" Target="../media/image1321.png"/><Relationship Id="rId7" Type="http://schemas.openxmlformats.org/officeDocument/2006/relationships/image" Target="../media/image1135.png"/><Relationship Id="rId183" Type="http://schemas.openxmlformats.org/officeDocument/2006/relationships/image" Target="../media/image1223.png"/><Relationship Id="rId239" Type="http://schemas.openxmlformats.org/officeDocument/2006/relationships/image" Target="../media/image1251.png"/><Relationship Id="rId390" Type="http://schemas.openxmlformats.org/officeDocument/2006/relationships/customXml" Target="../ink/ink1559.xml"/><Relationship Id="rId250" Type="http://schemas.openxmlformats.org/officeDocument/2006/relationships/customXml" Target="../ink/ink1489.xml"/><Relationship Id="rId292" Type="http://schemas.openxmlformats.org/officeDocument/2006/relationships/customXml" Target="../ink/ink1510.xml"/><Relationship Id="rId306" Type="http://schemas.openxmlformats.org/officeDocument/2006/relationships/customXml" Target="../ink/ink1517.xml"/><Relationship Id="rId45" Type="http://schemas.openxmlformats.org/officeDocument/2006/relationships/image" Target="../media/image1154.png"/><Relationship Id="rId87" Type="http://schemas.openxmlformats.org/officeDocument/2006/relationships/image" Target="../media/image1175.png"/><Relationship Id="rId110" Type="http://schemas.openxmlformats.org/officeDocument/2006/relationships/customXml" Target="../ink/ink1419.xml"/><Relationship Id="rId348" Type="http://schemas.openxmlformats.org/officeDocument/2006/relationships/customXml" Target="../ink/ink1538.xml"/><Relationship Id="rId152" Type="http://schemas.openxmlformats.org/officeDocument/2006/relationships/customXml" Target="../ink/ink1440.xml"/><Relationship Id="rId194" Type="http://schemas.openxmlformats.org/officeDocument/2006/relationships/customXml" Target="../ink/ink1461.xml"/><Relationship Id="rId208" Type="http://schemas.openxmlformats.org/officeDocument/2006/relationships/customXml" Target="../ink/ink1468.xml"/><Relationship Id="rId261" Type="http://schemas.openxmlformats.org/officeDocument/2006/relationships/image" Target="../media/image1262.png"/><Relationship Id="rId14" Type="http://schemas.openxmlformats.org/officeDocument/2006/relationships/customXml" Target="../ink/ink1371.xml"/><Relationship Id="rId56" Type="http://schemas.openxmlformats.org/officeDocument/2006/relationships/customXml" Target="../ink/ink1392.xml"/><Relationship Id="rId317" Type="http://schemas.openxmlformats.org/officeDocument/2006/relationships/image" Target="../media/image1290.png"/><Relationship Id="rId359" Type="http://schemas.openxmlformats.org/officeDocument/2006/relationships/image" Target="../media/image1311.png"/><Relationship Id="rId98" Type="http://schemas.openxmlformats.org/officeDocument/2006/relationships/customXml" Target="../ink/ink1413.xml"/><Relationship Id="rId121" Type="http://schemas.openxmlformats.org/officeDocument/2006/relationships/image" Target="../media/image1192.png"/><Relationship Id="rId163" Type="http://schemas.openxmlformats.org/officeDocument/2006/relationships/image" Target="../media/image1213.png"/><Relationship Id="rId219" Type="http://schemas.openxmlformats.org/officeDocument/2006/relationships/image" Target="../media/image1241.png"/><Relationship Id="rId370" Type="http://schemas.openxmlformats.org/officeDocument/2006/relationships/customXml" Target="../ink/ink1549.xml"/><Relationship Id="rId230" Type="http://schemas.openxmlformats.org/officeDocument/2006/relationships/customXml" Target="../ink/ink1479.xml"/><Relationship Id="rId25" Type="http://schemas.openxmlformats.org/officeDocument/2006/relationships/image" Target="../media/image1144.png"/><Relationship Id="rId67" Type="http://schemas.openxmlformats.org/officeDocument/2006/relationships/image" Target="../media/image1165.png"/><Relationship Id="rId272" Type="http://schemas.openxmlformats.org/officeDocument/2006/relationships/customXml" Target="../ink/ink1500.xml"/><Relationship Id="rId328" Type="http://schemas.openxmlformats.org/officeDocument/2006/relationships/customXml" Target="../ink/ink1528.xml"/><Relationship Id="rId132" Type="http://schemas.openxmlformats.org/officeDocument/2006/relationships/customXml" Target="../ink/ink1430.xml"/><Relationship Id="rId174" Type="http://schemas.openxmlformats.org/officeDocument/2006/relationships/customXml" Target="../ink/ink1451.xml"/><Relationship Id="rId381" Type="http://schemas.openxmlformats.org/officeDocument/2006/relationships/image" Target="../media/image1322.png"/><Relationship Id="rId241" Type="http://schemas.openxmlformats.org/officeDocument/2006/relationships/image" Target="../media/image1252.png"/><Relationship Id="rId36" Type="http://schemas.openxmlformats.org/officeDocument/2006/relationships/customXml" Target="../ink/ink1382.xml"/><Relationship Id="rId283" Type="http://schemas.openxmlformats.org/officeDocument/2006/relationships/image" Target="../media/image1273.png"/><Relationship Id="rId339" Type="http://schemas.openxmlformats.org/officeDocument/2006/relationships/image" Target="../media/image1301.png"/><Relationship Id="rId78" Type="http://schemas.openxmlformats.org/officeDocument/2006/relationships/customXml" Target="../ink/ink1403.xml"/><Relationship Id="rId101" Type="http://schemas.openxmlformats.org/officeDocument/2006/relationships/image" Target="../media/image1182.png"/><Relationship Id="rId143" Type="http://schemas.openxmlformats.org/officeDocument/2006/relationships/image" Target="../media/image1203.png"/><Relationship Id="rId185" Type="http://schemas.openxmlformats.org/officeDocument/2006/relationships/image" Target="../media/image1224.png"/><Relationship Id="rId350" Type="http://schemas.openxmlformats.org/officeDocument/2006/relationships/customXml" Target="../ink/ink1539.xml"/><Relationship Id="rId9" Type="http://schemas.openxmlformats.org/officeDocument/2006/relationships/image" Target="../media/image1136.png"/><Relationship Id="rId210" Type="http://schemas.openxmlformats.org/officeDocument/2006/relationships/customXml" Target="../ink/ink1469.xml"/><Relationship Id="rId392" Type="http://schemas.openxmlformats.org/officeDocument/2006/relationships/customXml" Target="../ink/ink1560.xml"/><Relationship Id="rId252" Type="http://schemas.openxmlformats.org/officeDocument/2006/relationships/customXml" Target="../ink/ink1490.xml"/><Relationship Id="rId294" Type="http://schemas.openxmlformats.org/officeDocument/2006/relationships/customXml" Target="../ink/ink1511.xml"/><Relationship Id="rId308" Type="http://schemas.openxmlformats.org/officeDocument/2006/relationships/customXml" Target="../ink/ink1518.xml"/><Relationship Id="rId47" Type="http://schemas.openxmlformats.org/officeDocument/2006/relationships/image" Target="../media/image1155.png"/><Relationship Id="rId89" Type="http://schemas.openxmlformats.org/officeDocument/2006/relationships/image" Target="../media/image1176.png"/><Relationship Id="rId112" Type="http://schemas.openxmlformats.org/officeDocument/2006/relationships/customXml" Target="../ink/ink1420.xml"/><Relationship Id="rId154" Type="http://schemas.openxmlformats.org/officeDocument/2006/relationships/customXml" Target="../ink/ink1441.xml"/><Relationship Id="rId361" Type="http://schemas.openxmlformats.org/officeDocument/2006/relationships/image" Target="../media/image1312.png"/><Relationship Id="rId196" Type="http://schemas.openxmlformats.org/officeDocument/2006/relationships/customXml" Target="../ink/ink1462.xml"/><Relationship Id="rId16" Type="http://schemas.openxmlformats.org/officeDocument/2006/relationships/customXml" Target="../ink/ink1372.xml"/><Relationship Id="rId221" Type="http://schemas.openxmlformats.org/officeDocument/2006/relationships/image" Target="../media/image1242.png"/><Relationship Id="rId263" Type="http://schemas.openxmlformats.org/officeDocument/2006/relationships/image" Target="../media/image1263.png"/><Relationship Id="rId319" Type="http://schemas.openxmlformats.org/officeDocument/2006/relationships/image" Target="../media/image1291.png"/><Relationship Id="rId37" Type="http://schemas.openxmlformats.org/officeDocument/2006/relationships/image" Target="../media/image1150.png"/><Relationship Id="rId58" Type="http://schemas.openxmlformats.org/officeDocument/2006/relationships/customXml" Target="../ink/ink1393.xml"/><Relationship Id="rId79" Type="http://schemas.openxmlformats.org/officeDocument/2006/relationships/image" Target="../media/image1171.png"/><Relationship Id="rId102" Type="http://schemas.openxmlformats.org/officeDocument/2006/relationships/customXml" Target="../ink/ink1415.xml"/><Relationship Id="rId123" Type="http://schemas.openxmlformats.org/officeDocument/2006/relationships/image" Target="../media/image1193.png"/><Relationship Id="rId144" Type="http://schemas.openxmlformats.org/officeDocument/2006/relationships/customXml" Target="../ink/ink1436.xml"/><Relationship Id="rId330" Type="http://schemas.openxmlformats.org/officeDocument/2006/relationships/customXml" Target="../ink/ink1529.xml"/><Relationship Id="rId90" Type="http://schemas.openxmlformats.org/officeDocument/2006/relationships/customXml" Target="../ink/ink1409.xml"/><Relationship Id="rId165" Type="http://schemas.openxmlformats.org/officeDocument/2006/relationships/image" Target="../media/image1214.png"/><Relationship Id="rId186" Type="http://schemas.openxmlformats.org/officeDocument/2006/relationships/customXml" Target="../ink/ink1457.xml"/><Relationship Id="rId351" Type="http://schemas.openxmlformats.org/officeDocument/2006/relationships/image" Target="../media/image1307.png"/><Relationship Id="rId372" Type="http://schemas.openxmlformats.org/officeDocument/2006/relationships/customXml" Target="../ink/ink1550.xml"/><Relationship Id="rId393" Type="http://schemas.openxmlformats.org/officeDocument/2006/relationships/image" Target="../media/image1328.png"/><Relationship Id="rId211" Type="http://schemas.openxmlformats.org/officeDocument/2006/relationships/image" Target="../media/image1237.png"/><Relationship Id="rId232" Type="http://schemas.openxmlformats.org/officeDocument/2006/relationships/customXml" Target="../ink/ink1480.xml"/><Relationship Id="rId253" Type="http://schemas.openxmlformats.org/officeDocument/2006/relationships/image" Target="../media/image1258.png"/><Relationship Id="rId274" Type="http://schemas.openxmlformats.org/officeDocument/2006/relationships/customXml" Target="../ink/ink1501.xml"/><Relationship Id="rId295" Type="http://schemas.openxmlformats.org/officeDocument/2006/relationships/image" Target="../media/image1279.png"/><Relationship Id="rId309" Type="http://schemas.openxmlformats.org/officeDocument/2006/relationships/image" Target="../media/image1286.png"/><Relationship Id="rId27" Type="http://schemas.openxmlformats.org/officeDocument/2006/relationships/image" Target="../media/image1145.png"/><Relationship Id="rId48" Type="http://schemas.openxmlformats.org/officeDocument/2006/relationships/customXml" Target="../ink/ink1388.xml"/><Relationship Id="rId69" Type="http://schemas.openxmlformats.org/officeDocument/2006/relationships/image" Target="../media/image1166.png"/><Relationship Id="rId113" Type="http://schemas.openxmlformats.org/officeDocument/2006/relationships/image" Target="../media/image1188.png"/><Relationship Id="rId134" Type="http://schemas.openxmlformats.org/officeDocument/2006/relationships/customXml" Target="../ink/ink1431.xml"/><Relationship Id="rId320" Type="http://schemas.openxmlformats.org/officeDocument/2006/relationships/customXml" Target="../ink/ink1524.xml"/><Relationship Id="rId80" Type="http://schemas.openxmlformats.org/officeDocument/2006/relationships/customXml" Target="../ink/ink1404.xml"/><Relationship Id="rId155" Type="http://schemas.openxmlformats.org/officeDocument/2006/relationships/image" Target="../media/image1209.png"/><Relationship Id="rId176" Type="http://schemas.openxmlformats.org/officeDocument/2006/relationships/customXml" Target="../ink/ink1452.xml"/><Relationship Id="rId197" Type="http://schemas.openxmlformats.org/officeDocument/2006/relationships/image" Target="../media/image1230.png"/><Relationship Id="rId341" Type="http://schemas.openxmlformats.org/officeDocument/2006/relationships/image" Target="../media/image1302.png"/><Relationship Id="rId362" Type="http://schemas.openxmlformats.org/officeDocument/2006/relationships/customXml" Target="../ink/ink1545.xml"/><Relationship Id="rId383" Type="http://schemas.openxmlformats.org/officeDocument/2006/relationships/image" Target="../media/image1323.png"/><Relationship Id="rId201" Type="http://schemas.openxmlformats.org/officeDocument/2006/relationships/image" Target="../media/image1232.png"/><Relationship Id="rId222" Type="http://schemas.openxmlformats.org/officeDocument/2006/relationships/customXml" Target="../ink/ink1475.xml"/><Relationship Id="rId243" Type="http://schemas.openxmlformats.org/officeDocument/2006/relationships/image" Target="../media/image1253.png"/><Relationship Id="rId264" Type="http://schemas.openxmlformats.org/officeDocument/2006/relationships/customXml" Target="../ink/ink1496.xml"/><Relationship Id="rId285" Type="http://schemas.openxmlformats.org/officeDocument/2006/relationships/image" Target="../media/image1274.png"/><Relationship Id="rId17" Type="http://schemas.openxmlformats.org/officeDocument/2006/relationships/image" Target="../media/image1140.png"/><Relationship Id="rId38" Type="http://schemas.openxmlformats.org/officeDocument/2006/relationships/customXml" Target="../ink/ink1383.xml"/><Relationship Id="rId59" Type="http://schemas.openxmlformats.org/officeDocument/2006/relationships/image" Target="../media/image1161.png"/><Relationship Id="rId103" Type="http://schemas.openxmlformats.org/officeDocument/2006/relationships/image" Target="../media/image1183.png"/><Relationship Id="rId124" Type="http://schemas.openxmlformats.org/officeDocument/2006/relationships/customXml" Target="../ink/ink1426.xml"/><Relationship Id="rId310" Type="http://schemas.openxmlformats.org/officeDocument/2006/relationships/customXml" Target="../ink/ink1519.xml"/><Relationship Id="rId70" Type="http://schemas.openxmlformats.org/officeDocument/2006/relationships/customXml" Target="../ink/ink1399.xml"/><Relationship Id="rId91" Type="http://schemas.openxmlformats.org/officeDocument/2006/relationships/image" Target="../media/image1177.png"/><Relationship Id="rId145" Type="http://schemas.openxmlformats.org/officeDocument/2006/relationships/image" Target="../media/image1204.png"/><Relationship Id="rId166" Type="http://schemas.openxmlformats.org/officeDocument/2006/relationships/customXml" Target="../ink/ink1447.xml"/><Relationship Id="rId187" Type="http://schemas.openxmlformats.org/officeDocument/2006/relationships/image" Target="../media/image1225.png"/><Relationship Id="rId331" Type="http://schemas.openxmlformats.org/officeDocument/2006/relationships/image" Target="../media/image1297.png"/><Relationship Id="rId352" Type="http://schemas.openxmlformats.org/officeDocument/2006/relationships/customXml" Target="../ink/ink1540.xml"/><Relationship Id="rId373" Type="http://schemas.openxmlformats.org/officeDocument/2006/relationships/image" Target="../media/image1318.png"/><Relationship Id="rId394" Type="http://schemas.openxmlformats.org/officeDocument/2006/relationships/customXml" Target="../ink/ink1561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470.xml"/><Relationship Id="rId233" Type="http://schemas.openxmlformats.org/officeDocument/2006/relationships/image" Target="../media/image1248.png"/><Relationship Id="rId254" Type="http://schemas.openxmlformats.org/officeDocument/2006/relationships/customXml" Target="../ink/ink1491.xml"/><Relationship Id="rId28" Type="http://schemas.openxmlformats.org/officeDocument/2006/relationships/customXml" Target="../ink/ink1378.xml"/><Relationship Id="rId49" Type="http://schemas.openxmlformats.org/officeDocument/2006/relationships/image" Target="../media/image1156.png"/><Relationship Id="rId114" Type="http://schemas.openxmlformats.org/officeDocument/2006/relationships/customXml" Target="../ink/ink1421.xml"/><Relationship Id="rId275" Type="http://schemas.openxmlformats.org/officeDocument/2006/relationships/image" Target="../media/image1269.png"/><Relationship Id="rId296" Type="http://schemas.openxmlformats.org/officeDocument/2006/relationships/customXml" Target="../ink/ink1512.xml"/><Relationship Id="rId300" Type="http://schemas.openxmlformats.org/officeDocument/2006/relationships/customXml" Target="../ink/ink1514.xml"/><Relationship Id="rId60" Type="http://schemas.openxmlformats.org/officeDocument/2006/relationships/customXml" Target="../ink/ink1394.xml"/><Relationship Id="rId81" Type="http://schemas.openxmlformats.org/officeDocument/2006/relationships/image" Target="../media/image1172.png"/><Relationship Id="rId135" Type="http://schemas.openxmlformats.org/officeDocument/2006/relationships/image" Target="../media/image1199.png"/><Relationship Id="rId156" Type="http://schemas.openxmlformats.org/officeDocument/2006/relationships/customXml" Target="../ink/ink1442.xml"/><Relationship Id="rId177" Type="http://schemas.openxmlformats.org/officeDocument/2006/relationships/image" Target="../media/image1220.png"/><Relationship Id="rId198" Type="http://schemas.openxmlformats.org/officeDocument/2006/relationships/customXml" Target="../ink/ink1463.xml"/><Relationship Id="rId321" Type="http://schemas.openxmlformats.org/officeDocument/2006/relationships/image" Target="../media/image1292.png"/><Relationship Id="rId342" Type="http://schemas.openxmlformats.org/officeDocument/2006/relationships/customXml" Target="../ink/ink1535.xml"/><Relationship Id="rId363" Type="http://schemas.openxmlformats.org/officeDocument/2006/relationships/image" Target="../media/image1313.png"/><Relationship Id="rId384" Type="http://schemas.openxmlformats.org/officeDocument/2006/relationships/customXml" Target="../ink/ink1556.xml"/><Relationship Id="rId202" Type="http://schemas.openxmlformats.org/officeDocument/2006/relationships/customXml" Target="../ink/ink1465.xml"/><Relationship Id="rId223" Type="http://schemas.openxmlformats.org/officeDocument/2006/relationships/image" Target="../media/image1243.png"/><Relationship Id="rId244" Type="http://schemas.openxmlformats.org/officeDocument/2006/relationships/customXml" Target="../ink/ink1486.xml"/><Relationship Id="rId18" Type="http://schemas.openxmlformats.org/officeDocument/2006/relationships/customXml" Target="../ink/ink1373.xml"/><Relationship Id="rId39" Type="http://schemas.openxmlformats.org/officeDocument/2006/relationships/image" Target="../media/image1151.png"/><Relationship Id="rId265" Type="http://schemas.openxmlformats.org/officeDocument/2006/relationships/image" Target="../media/image1264.png"/><Relationship Id="rId286" Type="http://schemas.openxmlformats.org/officeDocument/2006/relationships/customXml" Target="../ink/ink1507.xml"/><Relationship Id="rId50" Type="http://schemas.openxmlformats.org/officeDocument/2006/relationships/customXml" Target="../ink/ink1389.xml"/><Relationship Id="rId104" Type="http://schemas.openxmlformats.org/officeDocument/2006/relationships/customXml" Target="../ink/ink1416.xml"/><Relationship Id="rId125" Type="http://schemas.openxmlformats.org/officeDocument/2006/relationships/image" Target="../media/image1194.png"/><Relationship Id="rId146" Type="http://schemas.openxmlformats.org/officeDocument/2006/relationships/customXml" Target="../ink/ink1437.xml"/><Relationship Id="rId167" Type="http://schemas.openxmlformats.org/officeDocument/2006/relationships/image" Target="../media/image1215.png"/><Relationship Id="rId188" Type="http://schemas.openxmlformats.org/officeDocument/2006/relationships/customXml" Target="../ink/ink1458.xml"/><Relationship Id="rId311" Type="http://schemas.openxmlformats.org/officeDocument/2006/relationships/image" Target="../media/image1287.png"/><Relationship Id="rId332" Type="http://schemas.openxmlformats.org/officeDocument/2006/relationships/customXml" Target="../ink/ink1530.xml"/><Relationship Id="rId353" Type="http://schemas.openxmlformats.org/officeDocument/2006/relationships/image" Target="../media/image1308.png"/><Relationship Id="rId374" Type="http://schemas.openxmlformats.org/officeDocument/2006/relationships/customXml" Target="../ink/ink1551.xml"/><Relationship Id="rId395" Type="http://schemas.openxmlformats.org/officeDocument/2006/relationships/image" Target="../media/image1329.png"/><Relationship Id="rId71" Type="http://schemas.openxmlformats.org/officeDocument/2006/relationships/image" Target="../media/image1167.png"/><Relationship Id="rId92" Type="http://schemas.openxmlformats.org/officeDocument/2006/relationships/customXml" Target="../ink/ink1410.xml"/><Relationship Id="rId213" Type="http://schemas.openxmlformats.org/officeDocument/2006/relationships/image" Target="../media/image1238.png"/><Relationship Id="rId234" Type="http://schemas.openxmlformats.org/officeDocument/2006/relationships/customXml" Target="../ink/ink1481.xml"/><Relationship Id="rId2" Type="http://schemas.openxmlformats.org/officeDocument/2006/relationships/customXml" Target="../ink/ink1365.xml"/><Relationship Id="rId29" Type="http://schemas.openxmlformats.org/officeDocument/2006/relationships/image" Target="../media/image1146.png"/><Relationship Id="rId255" Type="http://schemas.openxmlformats.org/officeDocument/2006/relationships/image" Target="../media/image1259.png"/><Relationship Id="rId276" Type="http://schemas.openxmlformats.org/officeDocument/2006/relationships/customXml" Target="../ink/ink1502.xml"/><Relationship Id="rId297" Type="http://schemas.openxmlformats.org/officeDocument/2006/relationships/image" Target="../media/image1280.png"/><Relationship Id="rId40" Type="http://schemas.openxmlformats.org/officeDocument/2006/relationships/customXml" Target="../ink/ink1384.xml"/><Relationship Id="rId115" Type="http://schemas.openxmlformats.org/officeDocument/2006/relationships/image" Target="../media/image1189.png"/><Relationship Id="rId136" Type="http://schemas.openxmlformats.org/officeDocument/2006/relationships/customXml" Target="../ink/ink1432.xml"/><Relationship Id="rId157" Type="http://schemas.openxmlformats.org/officeDocument/2006/relationships/image" Target="../media/image1210.png"/><Relationship Id="rId178" Type="http://schemas.openxmlformats.org/officeDocument/2006/relationships/customXml" Target="../ink/ink1453.xml"/><Relationship Id="rId301" Type="http://schemas.openxmlformats.org/officeDocument/2006/relationships/image" Target="../media/image1282.png"/><Relationship Id="rId322" Type="http://schemas.openxmlformats.org/officeDocument/2006/relationships/customXml" Target="../ink/ink1525.xml"/><Relationship Id="rId343" Type="http://schemas.openxmlformats.org/officeDocument/2006/relationships/image" Target="../media/image1303.png"/><Relationship Id="rId364" Type="http://schemas.openxmlformats.org/officeDocument/2006/relationships/customXml" Target="../ink/ink1546.xml"/><Relationship Id="rId61" Type="http://schemas.openxmlformats.org/officeDocument/2006/relationships/image" Target="../media/image1162.png"/><Relationship Id="rId82" Type="http://schemas.openxmlformats.org/officeDocument/2006/relationships/customXml" Target="../ink/ink1405.xml"/><Relationship Id="rId199" Type="http://schemas.openxmlformats.org/officeDocument/2006/relationships/image" Target="../media/image1231.png"/><Relationship Id="rId203" Type="http://schemas.openxmlformats.org/officeDocument/2006/relationships/image" Target="../media/image1233.png"/><Relationship Id="rId385" Type="http://schemas.openxmlformats.org/officeDocument/2006/relationships/image" Target="../media/image1324.png"/><Relationship Id="rId19" Type="http://schemas.openxmlformats.org/officeDocument/2006/relationships/image" Target="../media/image1141.png"/><Relationship Id="rId224" Type="http://schemas.openxmlformats.org/officeDocument/2006/relationships/customXml" Target="../ink/ink1476.xml"/><Relationship Id="rId245" Type="http://schemas.openxmlformats.org/officeDocument/2006/relationships/image" Target="../media/image1254.png"/><Relationship Id="rId266" Type="http://schemas.openxmlformats.org/officeDocument/2006/relationships/customXml" Target="../ink/ink1497.xml"/><Relationship Id="rId287" Type="http://schemas.openxmlformats.org/officeDocument/2006/relationships/image" Target="../media/image1275.png"/><Relationship Id="rId30" Type="http://schemas.openxmlformats.org/officeDocument/2006/relationships/customXml" Target="../ink/ink1379.xml"/><Relationship Id="rId105" Type="http://schemas.openxmlformats.org/officeDocument/2006/relationships/image" Target="../media/image1184.png"/><Relationship Id="rId126" Type="http://schemas.openxmlformats.org/officeDocument/2006/relationships/customXml" Target="../ink/ink1427.xml"/><Relationship Id="rId147" Type="http://schemas.openxmlformats.org/officeDocument/2006/relationships/image" Target="../media/image1205.png"/><Relationship Id="rId168" Type="http://schemas.openxmlformats.org/officeDocument/2006/relationships/customXml" Target="../ink/ink1448.xml"/><Relationship Id="rId312" Type="http://schemas.openxmlformats.org/officeDocument/2006/relationships/customXml" Target="../ink/ink1520.xml"/><Relationship Id="rId333" Type="http://schemas.openxmlformats.org/officeDocument/2006/relationships/image" Target="../media/image1298.png"/><Relationship Id="rId354" Type="http://schemas.openxmlformats.org/officeDocument/2006/relationships/customXml" Target="../ink/ink1541.xml"/><Relationship Id="rId51" Type="http://schemas.openxmlformats.org/officeDocument/2006/relationships/image" Target="../media/image1157.png"/><Relationship Id="rId72" Type="http://schemas.openxmlformats.org/officeDocument/2006/relationships/customXml" Target="../ink/ink1400.xml"/><Relationship Id="rId93" Type="http://schemas.openxmlformats.org/officeDocument/2006/relationships/image" Target="../media/image1178.png"/><Relationship Id="rId189" Type="http://schemas.openxmlformats.org/officeDocument/2006/relationships/image" Target="../media/image1226.png"/><Relationship Id="rId375" Type="http://schemas.openxmlformats.org/officeDocument/2006/relationships/image" Target="../media/image1319.png"/><Relationship Id="rId396" Type="http://schemas.openxmlformats.org/officeDocument/2006/relationships/customXml" Target="../ink/ink1562.xml"/><Relationship Id="rId3" Type="http://schemas.openxmlformats.org/officeDocument/2006/relationships/image" Target="../media/image1133.png"/><Relationship Id="rId214" Type="http://schemas.openxmlformats.org/officeDocument/2006/relationships/customXml" Target="../ink/ink1471.xml"/><Relationship Id="rId235" Type="http://schemas.openxmlformats.org/officeDocument/2006/relationships/image" Target="../media/image1249.png"/><Relationship Id="rId256" Type="http://schemas.openxmlformats.org/officeDocument/2006/relationships/customXml" Target="../ink/ink1492.xml"/><Relationship Id="rId277" Type="http://schemas.openxmlformats.org/officeDocument/2006/relationships/image" Target="../media/image1270.png"/><Relationship Id="rId298" Type="http://schemas.openxmlformats.org/officeDocument/2006/relationships/customXml" Target="../ink/ink1513.xml"/><Relationship Id="rId116" Type="http://schemas.openxmlformats.org/officeDocument/2006/relationships/customXml" Target="../ink/ink1422.xml"/><Relationship Id="rId137" Type="http://schemas.openxmlformats.org/officeDocument/2006/relationships/image" Target="../media/image1200.png"/><Relationship Id="rId158" Type="http://schemas.openxmlformats.org/officeDocument/2006/relationships/customXml" Target="../ink/ink1443.xml"/><Relationship Id="rId302" Type="http://schemas.openxmlformats.org/officeDocument/2006/relationships/customXml" Target="../ink/ink1515.xml"/><Relationship Id="rId323" Type="http://schemas.openxmlformats.org/officeDocument/2006/relationships/image" Target="../media/image1293.png"/><Relationship Id="rId344" Type="http://schemas.openxmlformats.org/officeDocument/2006/relationships/customXml" Target="../ink/ink1536.xml"/><Relationship Id="rId20" Type="http://schemas.openxmlformats.org/officeDocument/2006/relationships/customXml" Target="../ink/ink1374.xml"/><Relationship Id="rId41" Type="http://schemas.openxmlformats.org/officeDocument/2006/relationships/image" Target="../media/image1152.png"/><Relationship Id="rId62" Type="http://schemas.openxmlformats.org/officeDocument/2006/relationships/customXml" Target="../ink/ink1395.xml"/><Relationship Id="rId83" Type="http://schemas.openxmlformats.org/officeDocument/2006/relationships/image" Target="../media/image1173.png"/><Relationship Id="rId179" Type="http://schemas.openxmlformats.org/officeDocument/2006/relationships/image" Target="../media/image1221.png"/><Relationship Id="rId365" Type="http://schemas.openxmlformats.org/officeDocument/2006/relationships/image" Target="../media/image1314.png"/><Relationship Id="rId386" Type="http://schemas.openxmlformats.org/officeDocument/2006/relationships/customXml" Target="../ink/ink1557.xml"/><Relationship Id="rId190" Type="http://schemas.openxmlformats.org/officeDocument/2006/relationships/customXml" Target="../ink/ink1459.xml"/><Relationship Id="rId204" Type="http://schemas.openxmlformats.org/officeDocument/2006/relationships/customXml" Target="../ink/ink1466.xml"/><Relationship Id="rId225" Type="http://schemas.openxmlformats.org/officeDocument/2006/relationships/image" Target="../media/image1244.png"/><Relationship Id="rId246" Type="http://schemas.openxmlformats.org/officeDocument/2006/relationships/customXml" Target="../ink/ink1487.xml"/><Relationship Id="rId267" Type="http://schemas.openxmlformats.org/officeDocument/2006/relationships/image" Target="../media/image1265.png"/><Relationship Id="rId288" Type="http://schemas.openxmlformats.org/officeDocument/2006/relationships/customXml" Target="../ink/ink1508.xml"/><Relationship Id="rId106" Type="http://schemas.openxmlformats.org/officeDocument/2006/relationships/customXml" Target="../ink/ink1417.xml"/><Relationship Id="rId127" Type="http://schemas.openxmlformats.org/officeDocument/2006/relationships/image" Target="../media/image1195.png"/><Relationship Id="rId313" Type="http://schemas.openxmlformats.org/officeDocument/2006/relationships/image" Target="../media/image1288.png"/><Relationship Id="rId10" Type="http://schemas.openxmlformats.org/officeDocument/2006/relationships/customXml" Target="../ink/ink1369.xml"/><Relationship Id="rId31" Type="http://schemas.openxmlformats.org/officeDocument/2006/relationships/image" Target="../media/image1147.png"/><Relationship Id="rId52" Type="http://schemas.openxmlformats.org/officeDocument/2006/relationships/customXml" Target="../ink/ink1390.xml"/><Relationship Id="rId73" Type="http://schemas.openxmlformats.org/officeDocument/2006/relationships/image" Target="../media/image1168.png"/><Relationship Id="rId94" Type="http://schemas.openxmlformats.org/officeDocument/2006/relationships/customXml" Target="../ink/ink1411.xml"/><Relationship Id="rId148" Type="http://schemas.openxmlformats.org/officeDocument/2006/relationships/customXml" Target="../ink/ink1438.xml"/><Relationship Id="rId169" Type="http://schemas.openxmlformats.org/officeDocument/2006/relationships/image" Target="../media/image1216.png"/><Relationship Id="rId334" Type="http://schemas.openxmlformats.org/officeDocument/2006/relationships/customXml" Target="../ink/ink1531.xml"/><Relationship Id="rId355" Type="http://schemas.openxmlformats.org/officeDocument/2006/relationships/image" Target="../media/image1309.png"/><Relationship Id="rId376" Type="http://schemas.openxmlformats.org/officeDocument/2006/relationships/customXml" Target="../ink/ink1552.xml"/><Relationship Id="rId397" Type="http://schemas.openxmlformats.org/officeDocument/2006/relationships/image" Target="../media/image1330.png"/><Relationship Id="rId4" Type="http://schemas.openxmlformats.org/officeDocument/2006/relationships/customXml" Target="../ink/ink1366.xml"/><Relationship Id="rId180" Type="http://schemas.openxmlformats.org/officeDocument/2006/relationships/customXml" Target="../ink/ink1454.xml"/><Relationship Id="rId215" Type="http://schemas.openxmlformats.org/officeDocument/2006/relationships/image" Target="../media/image1239.png"/><Relationship Id="rId236" Type="http://schemas.openxmlformats.org/officeDocument/2006/relationships/customXml" Target="../ink/ink1482.xml"/><Relationship Id="rId257" Type="http://schemas.openxmlformats.org/officeDocument/2006/relationships/image" Target="../media/image1260.png"/><Relationship Id="rId278" Type="http://schemas.openxmlformats.org/officeDocument/2006/relationships/customXml" Target="../ink/ink1503.xml"/><Relationship Id="rId303" Type="http://schemas.openxmlformats.org/officeDocument/2006/relationships/image" Target="../media/image1283.png"/><Relationship Id="rId42" Type="http://schemas.openxmlformats.org/officeDocument/2006/relationships/customXml" Target="../ink/ink1385.xml"/><Relationship Id="rId84" Type="http://schemas.openxmlformats.org/officeDocument/2006/relationships/customXml" Target="../ink/ink1406.xml"/><Relationship Id="rId138" Type="http://schemas.openxmlformats.org/officeDocument/2006/relationships/customXml" Target="../ink/ink1433.xml"/><Relationship Id="rId345" Type="http://schemas.openxmlformats.org/officeDocument/2006/relationships/image" Target="../media/image1304.png"/><Relationship Id="rId387" Type="http://schemas.openxmlformats.org/officeDocument/2006/relationships/image" Target="../media/image1325.png"/><Relationship Id="rId191" Type="http://schemas.openxmlformats.org/officeDocument/2006/relationships/image" Target="../media/image1227.png"/><Relationship Id="rId205" Type="http://schemas.openxmlformats.org/officeDocument/2006/relationships/image" Target="../media/image1234.png"/><Relationship Id="rId247" Type="http://schemas.openxmlformats.org/officeDocument/2006/relationships/image" Target="../media/image1255.png"/><Relationship Id="rId107" Type="http://schemas.openxmlformats.org/officeDocument/2006/relationships/image" Target="../media/image1185.png"/><Relationship Id="rId289" Type="http://schemas.openxmlformats.org/officeDocument/2006/relationships/image" Target="../media/image1276.png"/><Relationship Id="rId11" Type="http://schemas.openxmlformats.org/officeDocument/2006/relationships/image" Target="../media/image1137.png"/><Relationship Id="rId53" Type="http://schemas.openxmlformats.org/officeDocument/2006/relationships/image" Target="../media/image1158.png"/><Relationship Id="rId149" Type="http://schemas.openxmlformats.org/officeDocument/2006/relationships/image" Target="../media/image1206.png"/><Relationship Id="rId314" Type="http://schemas.openxmlformats.org/officeDocument/2006/relationships/customXml" Target="../ink/ink1521.xml"/><Relationship Id="rId356" Type="http://schemas.openxmlformats.org/officeDocument/2006/relationships/customXml" Target="../ink/ink1542.xml"/><Relationship Id="rId95" Type="http://schemas.openxmlformats.org/officeDocument/2006/relationships/image" Target="../media/image1179.png"/><Relationship Id="rId160" Type="http://schemas.openxmlformats.org/officeDocument/2006/relationships/customXml" Target="../ink/ink1444.xml"/><Relationship Id="rId216" Type="http://schemas.openxmlformats.org/officeDocument/2006/relationships/customXml" Target="../ink/ink1472.xml"/><Relationship Id="rId258" Type="http://schemas.openxmlformats.org/officeDocument/2006/relationships/customXml" Target="../ink/ink1493.xml"/><Relationship Id="rId22" Type="http://schemas.openxmlformats.org/officeDocument/2006/relationships/customXml" Target="../ink/ink1375.xml"/><Relationship Id="rId64" Type="http://schemas.openxmlformats.org/officeDocument/2006/relationships/customXml" Target="../ink/ink1396.xml"/><Relationship Id="rId118" Type="http://schemas.openxmlformats.org/officeDocument/2006/relationships/customXml" Target="../ink/ink1423.xml"/><Relationship Id="rId325" Type="http://schemas.openxmlformats.org/officeDocument/2006/relationships/image" Target="../media/image1294.png"/><Relationship Id="rId367" Type="http://schemas.openxmlformats.org/officeDocument/2006/relationships/image" Target="../media/image1315.png"/><Relationship Id="rId171" Type="http://schemas.openxmlformats.org/officeDocument/2006/relationships/image" Target="../media/image1217.png"/><Relationship Id="rId227" Type="http://schemas.openxmlformats.org/officeDocument/2006/relationships/image" Target="../media/image1245.png"/><Relationship Id="rId269" Type="http://schemas.openxmlformats.org/officeDocument/2006/relationships/image" Target="../media/image1266.png"/><Relationship Id="rId33" Type="http://schemas.openxmlformats.org/officeDocument/2006/relationships/image" Target="../media/image1148.png"/><Relationship Id="rId129" Type="http://schemas.openxmlformats.org/officeDocument/2006/relationships/image" Target="../media/image1196.png"/><Relationship Id="rId280" Type="http://schemas.openxmlformats.org/officeDocument/2006/relationships/customXml" Target="../ink/ink1504.xml"/><Relationship Id="rId336" Type="http://schemas.openxmlformats.org/officeDocument/2006/relationships/customXml" Target="../ink/ink1532.xml"/><Relationship Id="rId75" Type="http://schemas.openxmlformats.org/officeDocument/2006/relationships/image" Target="../media/image1169.png"/><Relationship Id="rId140" Type="http://schemas.openxmlformats.org/officeDocument/2006/relationships/customXml" Target="../ink/ink1434.xml"/><Relationship Id="rId182" Type="http://schemas.openxmlformats.org/officeDocument/2006/relationships/customXml" Target="../ink/ink1455.xml"/><Relationship Id="rId378" Type="http://schemas.openxmlformats.org/officeDocument/2006/relationships/customXml" Target="../ink/ink1553.xml"/><Relationship Id="rId6" Type="http://schemas.openxmlformats.org/officeDocument/2006/relationships/customXml" Target="../ink/ink1367.xml"/><Relationship Id="rId238" Type="http://schemas.openxmlformats.org/officeDocument/2006/relationships/customXml" Target="../ink/ink1483.xml"/><Relationship Id="rId291" Type="http://schemas.openxmlformats.org/officeDocument/2006/relationships/image" Target="../media/image1277.png"/><Relationship Id="rId305" Type="http://schemas.openxmlformats.org/officeDocument/2006/relationships/image" Target="../media/image1284.png"/><Relationship Id="rId347" Type="http://schemas.openxmlformats.org/officeDocument/2006/relationships/image" Target="../media/image1305.png"/><Relationship Id="rId44" Type="http://schemas.openxmlformats.org/officeDocument/2006/relationships/customXml" Target="../ink/ink1386.xml"/><Relationship Id="rId86" Type="http://schemas.openxmlformats.org/officeDocument/2006/relationships/customXml" Target="../ink/ink1407.xml"/><Relationship Id="rId151" Type="http://schemas.openxmlformats.org/officeDocument/2006/relationships/image" Target="../media/image1207.png"/><Relationship Id="rId389" Type="http://schemas.openxmlformats.org/officeDocument/2006/relationships/image" Target="../media/image1326.png"/><Relationship Id="rId193" Type="http://schemas.openxmlformats.org/officeDocument/2006/relationships/image" Target="../media/image1228.png"/><Relationship Id="rId207" Type="http://schemas.openxmlformats.org/officeDocument/2006/relationships/image" Target="../media/image1235.png"/><Relationship Id="rId249" Type="http://schemas.openxmlformats.org/officeDocument/2006/relationships/image" Target="../media/image1256.png"/><Relationship Id="rId13" Type="http://schemas.openxmlformats.org/officeDocument/2006/relationships/image" Target="../media/image1138.png"/><Relationship Id="rId109" Type="http://schemas.openxmlformats.org/officeDocument/2006/relationships/image" Target="../media/image1186.png"/><Relationship Id="rId260" Type="http://schemas.openxmlformats.org/officeDocument/2006/relationships/customXml" Target="../ink/ink1494.xml"/><Relationship Id="rId316" Type="http://schemas.openxmlformats.org/officeDocument/2006/relationships/customXml" Target="../ink/ink1522.xml"/><Relationship Id="rId55" Type="http://schemas.openxmlformats.org/officeDocument/2006/relationships/image" Target="../media/image1159.png"/><Relationship Id="rId97" Type="http://schemas.openxmlformats.org/officeDocument/2006/relationships/image" Target="../media/image1180.png"/><Relationship Id="rId120" Type="http://schemas.openxmlformats.org/officeDocument/2006/relationships/customXml" Target="../ink/ink1424.xml"/><Relationship Id="rId358" Type="http://schemas.openxmlformats.org/officeDocument/2006/relationships/customXml" Target="../ink/ink1543.xml"/><Relationship Id="rId162" Type="http://schemas.openxmlformats.org/officeDocument/2006/relationships/customXml" Target="../ink/ink1445.xml"/><Relationship Id="rId218" Type="http://schemas.openxmlformats.org/officeDocument/2006/relationships/customXml" Target="../ink/ink1473.xml"/><Relationship Id="rId271" Type="http://schemas.openxmlformats.org/officeDocument/2006/relationships/image" Target="../media/image1267.png"/><Relationship Id="rId24" Type="http://schemas.openxmlformats.org/officeDocument/2006/relationships/customXml" Target="../ink/ink1376.xml"/><Relationship Id="rId66" Type="http://schemas.openxmlformats.org/officeDocument/2006/relationships/customXml" Target="../ink/ink1397.xml"/><Relationship Id="rId131" Type="http://schemas.openxmlformats.org/officeDocument/2006/relationships/image" Target="../media/image1197.png"/><Relationship Id="rId327" Type="http://schemas.openxmlformats.org/officeDocument/2006/relationships/image" Target="../media/image1295.png"/><Relationship Id="rId369" Type="http://schemas.openxmlformats.org/officeDocument/2006/relationships/image" Target="../media/image1316.png"/><Relationship Id="rId173" Type="http://schemas.openxmlformats.org/officeDocument/2006/relationships/image" Target="../media/image1218.png"/><Relationship Id="rId229" Type="http://schemas.openxmlformats.org/officeDocument/2006/relationships/image" Target="../media/image1246.png"/><Relationship Id="rId380" Type="http://schemas.openxmlformats.org/officeDocument/2006/relationships/customXml" Target="../ink/ink1554.xml"/><Relationship Id="rId240" Type="http://schemas.openxmlformats.org/officeDocument/2006/relationships/customXml" Target="../ink/ink1484.xml"/><Relationship Id="rId35" Type="http://schemas.openxmlformats.org/officeDocument/2006/relationships/image" Target="../media/image1149.png"/><Relationship Id="rId77" Type="http://schemas.openxmlformats.org/officeDocument/2006/relationships/image" Target="../media/image1170.png"/><Relationship Id="rId100" Type="http://schemas.openxmlformats.org/officeDocument/2006/relationships/customXml" Target="../ink/ink1414.xml"/><Relationship Id="rId282" Type="http://schemas.openxmlformats.org/officeDocument/2006/relationships/customXml" Target="../ink/ink1505.xml"/><Relationship Id="rId338" Type="http://schemas.openxmlformats.org/officeDocument/2006/relationships/customXml" Target="../ink/ink1533.xml"/><Relationship Id="rId8" Type="http://schemas.openxmlformats.org/officeDocument/2006/relationships/customXml" Target="../ink/ink1368.xml"/><Relationship Id="rId142" Type="http://schemas.openxmlformats.org/officeDocument/2006/relationships/customXml" Target="../ink/ink1435.xml"/><Relationship Id="rId184" Type="http://schemas.openxmlformats.org/officeDocument/2006/relationships/customXml" Target="../ink/ink1456.xml"/><Relationship Id="rId391" Type="http://schemas.openxmlformats.org/officeDocument/2006/relationships/image" Target="../media/image1327.png"/><Relationship Id="rId251" Type="http://schemas.openxmlformats.org/officeDocument/2006/relationships/image" Target="../media/image1257.png"/><Relationship Id="rId46" Type="http://schemas.openxmlformats.org/officeDocument/2006/relationships/customXml" Target="../ink/ink1387.xml"/><Relationship Id="rId293" Type="http://schemas.openxmlformats.org/officeDocument/2006/relationships/image" Target="../media/image1278.png"/><Relationship Id="rId307" Type="http://schemas.openxmlformats.org/officeDocument/2006/relationships/image" Target="../media/image1285.png"/><Relationship Id="rId349" Type="http://schemas.openxmlformats.org/officeDocument/2006/relationships/image" Target="../media/image1306.png"/><Relationship Id="rId88" Type="http://schemas.openxmlformats.org/officeDocument/2006/relationships/customXml" Target="../ink/ink1408.xml"/><Relationship Id="rId111" Type="http://schemas.openxmlformats.org/officeDocument/2006/relationships/image" Target="../media/image1187.png"/><Relationship Id="rId153" Type="http://schemas.openxmlformats.org/officeDocument/2006/relationships/image" Target="../media/image1208.png"/><Relationship Id="rId195" Type="http://schemas.openxmlformats.org/officeDocument/2006/relationships/image" Target="../media/image1229.png"/><Relationship Id="rId209" Type="http://schemas.openxmlformats.org/officeDocument/2006/relationships/image" Target="../media/image1236.png"/><Relationship Id="rId360" Type="http://schemas.openxmlformats.org/officeDocument/2006/relationships/customXml" Target="../ink/ink1544.xml"/><Relationship Id="rId220" Type="http://schemas.openxmlformats.org/officeDocument/2006/relationships/customXml" Target="../ink/ink1474.xml"/><Relationship Id="rId15" Type="http://schemas.openxmlformats.org/officeDocument/2006/relationships/image" Target="../media/image1139.png"/><Relationship Id="rId57" Type="http://schemas.openxmlformats.org/officeDocument/2006/relationships/image" Target="../media/image1160.png"/><Relationship Id="rId262" Type="http://schemas.openxmlformats.org/officeDocument/2006/relationships/customXml" Target="../ink/ink1495.xml"/><Relationship Id="rId318" Type="http://schemas.openxmlformats.org/officeDocument/2006/relationships/customXml" Target="../ink/ink1523.xml"/><Relationship Id="rId99" Type="http://schemas.openxmlformats.org/officeDocument/2006/relationships/image" Target="../media/image1181.png"/><Relationship Id="rId122" Type="http://schemas.openxmlformats.org/officeDocument/2006/relationships/customXml" Target="../ink/ink1425.xml"/><Relationship Id="rId164" Type="http://schemas.openxmlformats.org/officeDocument/2006/relationships/customXml" Target="../ink/ink1446.xml"/><Relationship Id="rId371" Type="http://schemas.openxmlformats.org/officeDocument/2006/relationships/image" Target="../media/image1317.png"/><Relationship Id="rId26" Type="http://schemas.openxmlformats.org/officeDocument/2006/relationships/customXml" Target="../ink/ink1377.xml"/><Relationship Id="rId231" Type="http://schemas.openxmlformats.org/officeDocument/2006/relationships/image" Target="../media/image1247.png"/><Relationship Id="rId273" Type="http://schemas.openxmlformats.org/officeDocument/2006/relationships/image" Target="../media/image1268.png"/><Relationship Id="rId329" Type="http://schemas.openxmlformats.org/officeDocument/2006/relationships/image" Target="../media/image1296.png"/><Relationship Id="rId68" Type="http://schemas.openxmlformats.org/officeDocument/2006/relationships/customXml" Target="../ink/ink1398.xml"/><Relationship Id="rId133" Type="http://schemas.openxmlformats.org/officeDocument/2006/relationships/image" Target="../media/image1198.png"/><Relationship Id="rId175" Type="http://schemas.openxmlformats.org/officeDocument/2006/relationships/image" Target="../media/image1219.png"/><Relationship Id="rId340" Type="http://schemas.openxmlformats.org/officeDocument/2006/relationships/customXml" Target="../ink/ink1534.xml"/><Relationship Id="rId200" Type="http://schemas.openxmlformats.org/officeDocument/2006/relationships/customXml" Target="../ink/ink1464.xml"/><Relationship Id="rId382" Type="http://schemas.openxmlformats.org/officeDocument/2006/relationships/customXml" Target="../ink/ink1555.xml"/><Relationship Id="rId242" Type="http://schemas.openxmlformats.org/officeDocument/2006/relationships/customXml" Target="../ink/ink1485.xml"/><Relationship Id="rId284" Type="http://schemas.openxmlformats.org/officeDocument/2006/relationships/customXml" Target="../ink/ink150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8.png"/><Relationship Id="rId21" Type="http://schemas.openxmlformats.org/officeDocument/2006/relationships/image" Target="../media/image1340.png"/><Relationship Id="rId324" Type="http://schemas.openxmlformats.org/officeDocument/2006/relationships/customXml" Target="../ink/ink1724.xml"/><Relationship Id="rId531" Type="http://schemas.openxmlformats.org/officeDocument/2006/relationships/image" Target="../media/image1594.png"/><Relationship Id="rId170" Type="http://schemas.openxmlformats.org/officeDocument/2006/relationships/customXml" Target="../ink/ink1647.xml"/><Relationship Id="rId268" Type="http://schemas.openxmlformats.org/officeDocument/2006/relationships/customXml" Target="../ink/ink1696.xml"/><Relationship Id="rId475" Type="http://schemas.openxmlformats.org/officeDocument/2006/relationships/image" Target="../media/image1566.png"/><Relationship Id="rId32" Type="http://schemas.openxmlformats.org/officeDocument/2006/relationships/customXml" Target="../ink/ink1578.xml"/><Relationship Id="rId128" Type="http://schemas.openxmlformats.org/officeDocument/2006/relationships/customXml" Target="../ink/ink1626.xml"/><Relationship Id="rId335" Type="http://schemas.openxmlformats.org/officeDocument/2006/relationships/image" Target="../media/image1496.png"/><Relationship Id="rId542" Type="http://schemas.openxmlformats.org/officeDocument/2006/relationships/customXml" Target="../ink/ink1833.xml"/><Relationship Id="rId181" Type="http://schemas.openxmlformats.org/officeDocument/2006/relationships/image" Target="../media/image1419.png"/><Relationship Id="rId402" Type="http://schemas.openxmlformats.org/officeDocument/2006/relationships/customXml" Target="../ink/ink1763.xml"/><Relationship Id="rId279" Type="http://schemas.openxmlformats.org/officeDocument/2006/relationships/image" Target="../media/image1468.png"/><Relationship Id="rId486" Type="http://schemas.openxmlformats.org/officeDocument/2006/relationships/customXml" Target="../ink/ink1805.xml"/><Relationship Id="rId43" Type="http://schemas.openxmlformats.org/officeDocument/2006/relationships/image" Target="../media/image1351.png"/><Relationship Id="rId139" Type="http://schemas.openxmlformats.org/officeDocument/2006/relationships/image" Target="../media/image1399.png"/><Relationship Id="rId346" Type="http://schemas.openxmlformats.org/officeDocument/2006/relationships/customXml" Target="../ink/ink1735.xml"/><Relationship Id="rId553" Type="http://schemas.openxmlformats.org/officeDocument/2006/relationships/image" Target="../media/image1605.png"/><Relationship Id="rId192" Type="http://schemas.openxmlformats.org/officeDocument/2006/relationships/customXml" Target="../ink/ink1658.xml"/><Relationship Id="rId206" Type="http://schemas.openxmlformats.org/officeDocument/2006/relationships/customXml" Target="../ink/ink1665.xml"/><Relationship Id="rId413" Type="http://schemas.openxmlformats.org/officeDocument/2006/relationships/image" Target="../media/image1535.png"/><Relationship Id="rId497" Type="http://schemas.openxmlformats.org/officeDocument/2006/relationships/image" Target="../media/image1577.png"/><Relationship Id="rId357" Type="http://schemas.openxmlformats.org/officeDocument/2006/relationships/image" Target="../media/image1507.png"/><Relationship Id="rId54" Type="http://schemas.openxmlformats.org/officeDocument/2006/relationships/customXml" Target="../ink/ink1589.xml"/><Relationship Id="rId217" Type="http://schemas.openxmlformats.org/officeDocument/2006/relationships/image" Target="../media/image1437.png"/><Relationship Id="rId564" Type="http://schemas.openxmlformats.org/officeDocument/2006/relationships/customXml" Target="../ink/ink1844.xml"/><Relationship Id="rId424" Type="http://schemas.openxmlformats.org/officeDocument/2006/relationships/customXml" Target="../ink/ink1774.xml"/><Relationship Id="rId270" Type="http://schemas.openxmlformats.org/officeDocument/2006/relationships/customXml" Target="../ink/ink1697.xml"/><Relationship Id="rId65" Type="http://schemas.openxmlformats.org/officeDocument/2006/relationships/image" Target="../media/image1362.png"/><Relationship Id="rId130" Type="http://schemas.openxmlformats.org/officeDocument/2006/relationships/customXml" Target="../ink/ink1627.xml"/><Relationship Id="rId368" Type="http://schemas.openxmlformats.org/officeDocument/2006/relationships/customXml" Target="../ink/ink1746.xml"/><Relationship Id="rId172" Type="http://schemas.openxmlformats.org/officeDocument/2006/relationships/customXml" Target="../ink/ink1648.xml"/><Relationship Id="rId228" Type="http://schemas.openxmlformats.org/officeDocument/2006/relationships/customXml" Target="../ink/ink1676.xml"/><Relationship Id="rId435" Type="http://schemas.openxmlformats.org/officeDocument/2006/relationships/image" Target="../media/image1546.png"/><Relationship Id="rId477" Type="http://schemas.openxmlformats.org/officeDocument/2006/relationships/image" Target="../media/image1567.png"/><Relationship Id="rId281" Type="http://schemas.openxmlformats.org/officeDocument/2006/relationships/image" Target="../media/image1469.png"/><Relationship Id="rId337" Type="http://schemas.openxmlformats.org/officeDocument/2006/relationships/image" Target="../media/image1497.png"/><Relationship Id="rId502" Type="http://schemas.openxmlformats.org/officeDocument/2006/relationships/customXml" Target="../ink/ink1813.xml"/><Relationship Id="rId34" Type="http://schemas.openxmlformats.org/officeDocument/2006/relationships/customXml" Target="../ink/ink1579.xml"/><Relationship Id="rId76" Type="http://schemas.openxmlformats.org/officeDocument/2006/relationships/customXml" Target="../ink/ink1600.xml"/><Relationship Id="rId141" Type="http://schemas.openxmlformats.org/officeDocument/2006/relationships/image" Target="../media/image1400.png"/><Relationship Id="rId379" Type="http://schemas.openxmlformats.org/officeDocument/2006/relationships/image" Target="../media/image1518.png"/><Relationship Id="rId544" Type="http://schemas.openxmlformats.org/officeDocument/2006/relationships/customXml" Target="../ink/ink1834.xml"/><Relationship Id="rId7" Type="http://schemas.openxmlformats.org/officeDocument/2006/relationships/image" Target="../media/image1333.png"/><Relationship Id="rId183" Type="http://schemas.openxmlformats.org/officeDocument/2006/relationships/image" Target="../media/image1420.png"/><Relationship Id="rId239" Type="http://schemas.openxmlformats.org/officeDocument/2006/relationships/image" Target="../media/image1448.png"/><Relationship Id="rId390" Type="http://schemas.openxmlformats.org/officeDocument/2006/relationships/customXml" Target="../ink/ink1757.xml"/><Relationship Id="rId404" Type="http://schemas.openxmlformats.org/officeDocument/2006/relationships/customXml" Target="../ink/ink1764.xml"/><Relationship Id="rId446" Type="http://schemas.openxmlformats.org/officeDocument/2006/relationships/customXml" Target="../ink/ink1785.xml"/><Relationship Id="rId250" Type="http://schemas.openxmlformats.org/officeDocument/2006/relationships/customXml" Target="../ink/ink1687.xml"/><Relationship Id="rId292" Type="http://schemas.openxmlformats.org/officeDocument/2006/relationships/customXml" Target="../ink/ink1708.xml"/><Relationship Id="rId306" Type="http://schemas.openxmlformats.org/officeDocument/2006/relationships/customXml" Target="../ink/ink1715.xml"/><Relationship Id="rId488" Type="http://schemas.openxmlformats.org/officeDocument/2006/relationships/customXml" Target="../ink/ink1806.xml"/><Relationship Id="rId45" Type="http://schemas.openxmlformats.org/officeDocument/2006/relationships/image" Target="../media/image1352.png"/><Relationship Id="rId87" Type="http://schemas.openxmlformats.org/officeDocument/2006/relationships/image" Target="../media/image1373.png"/><Relationship Id="rId110" Type="http://schemas.openxmlformats.org/officeDocument/2006/relationships/customXml" Target="../ink/ink1617.xml"/><Relationship Id="rId348" Type="http://schemas.openxmlformats.org/officeDocument/2006/relationships/customXml" Target="../ink/ink1736.xml"/><Relationship Id="rId513" Type="http://schemas.openxmlformats.org/officeDocument/2006/relationships/image" Target="../media/image1585.png"/><Relationship Id="rId555" Type="http://schemas.openxmlformats.org/officeDocument/2006/relationships/image" Target="../media/image1606.png"/><Relationship Id="rId152" Type="http://schemas.openxmlformats.org/officeDocument/2006/relationships/customXml" Target="../ink/ink1638.xml"/><Relationship Id="rId194" Type="http://schemas.openxmlformats.org/officeDocument/2006/relationships/customXml" Target="../ink/ink1659.xml"/><Relationship Id="rId208" Type="http://schemas.openxmlformats.org/officeDocument/2006/relationships/customXml" Target="../ink/ink1666.xml"/><Relationship Id="rId415" Type="http://schemas.openxmlformats.org/officeDocument/2006/relationships/image" Target="../media/image1536.png"/><Relationship Id="rId457" Type="http://schemas.openxmlformats.org/officeDocument/2006/relationships/image" Target="../media/image1557.png"/><Relationship Id="rId261" Type="http://schemas.openxmlformats.org/officeDocument/2006/relationships/image" Target="../media/image1459.png"/><Relationship Id="rId499" Type="http://schemas.openxmlformats.org/officeDocument/2006/relationships/image" Target="../media/image1578.png"/><Relationship Id="rId14" Type="http://schemas.openxmlformats.org/officeDocument/2006/relationships/customXml" Target="../ink/ink1569.xml"/><Relationship Id="rId56" Type="http://schemas.openxmlformats.org/officeDocument/2006/relationships/customXml" Target="../ink/ink1590.xml"/><Relationship Id="rId317" Type="http://schemas.openxmlformats.org/officeDocument/2006/relationships/image" Target="../media/image1487.png"/><Relationship Id="rId359" Type="http://schemas.openxmlformats.org/officeDocument/2006/relationships/image" Target="../media/image1508.png"/><Relationship Id="rId524" Type="http://schemas.openxmlformats.org/officeDocument/2006/relationships/customXml" Target="../ink/ink1824.xml"/><Relationship Id="rId566" Type="http://schemas.openxmlformats.org/officeDocument/2006/relationships/customXml" Target="../ink/ink1845.xml"/><Relationship Id="rId98" Type="http://schemas.openxmlformats.org/officeDocument/2006/relationships/customXml" Target="../ink/ink1611.xml"/><Relationship Id="rId121" Type="http://schemas.openxmlformats.org/officeDocument/2006/relationships/image" Target="../media/image1390.png"/><Relationship Id="rId163" Type="http://schemas.openxmlformats.org/officeDocument/2006/relationships/image" Target="../media/image1410.png"/><Relationship Id="rId219" Type="http://schemas.openxmlformats.org/officeDocument/2006/relationships/image" Target="../media/image1438.png"/><Relationship Id="rId370" Type="http://schemas.openxmlformats.org/officeDocument/2006/relationships/customXml" Target="../ink/ink1747.xml"/><Relationship Id="rId426" Type="http://schemas.openxmlformats.org/officeDocument/2006/relationships/customXml" Target="../ink/ink1775.xml"/><Relationship Id="rId230" Type="http://schemas.openxmlformats.org/officeDocument/2006/relationships/customXml" Target="../ink/ink1677.xml"/><Relationship Id="rId468" Type="http://schemas.openxmlformats.org/officeDocument/2006/relationships/customXml" Target="../ink/ink1796.xml"/><Relationship Id="rId25" Type="http://schemas.openxmlformats.org/officeDocument/2006/relationships/image" Target="../media/image1342.png"/><Relationship Id="rId67" Type="http://schemas.openxmlformats.org/officeDocument/2006/relationships/image" Target="../media/image1363.png"/><Relationship Id="rId272" Type="http://schemas.openxmlformats.org/officeDocument/2006/relationships/customXml" Target="../ink/ink1698.xml"/><Relationship Id="rId328" Type="http://schemas.openxmlformats.org/officeDocument/2006/relationships/customXml" Target="../ink/ink1726.xml"/><Relationship Id="rId535" Type="http://schemas.openxmlformats.org/officeDocument/2006/relationships/image" Target="../media/image1596.png"/><Relationship Id="rId132" Type="http://schemas.openxmlformats.org/officeDocument/2006/relationships/customXml" Target="../ink/ink1628.xml"/><Relationship Id="rId174" Type="http://schemas.openxmlformats.org/officeDocument/2006/relationships/customXml" Target="../ink/ink1649.xml"/><Relationship Id="rId381" Type="http://schemas.openxmlformats.org/officeDocument/2006/relationships/image" Target="../media/image1519.png"/><Relationship Id="rId241" Type="http://schemas.openxmlformats.org/officeDocument/2006/relationships/image" Target="../media/image1449.png"/><Relationship Id="rId437" Type="http://schemas.openxmlformats.org/officeDocument/2006/relationships/image" Target="../media/image1547.png"/><Relationship Id="rId479" Type="http://schemas.openxmlformats.org/officeDocument/2006/relationships/image" Target="../media/image1568.png"/><Relationship Id="rId36" Type="http://schemas.openxmlformats.org/officeDocument/2006/relationships/customXml" Target="../ink/ink1580.xml"/><Relationship Id="rId283" Type="http://schemas.openxmlformats.org/officeDocument/2006/relationships/image" Target="../media/image1470.png"/><Relationship Id="rId339" Type="http://schemas.openxmlformats.org/officeDocument/2006/relationships/image" Target="../media/image1498.png"/><Relationship Id="rId490" Type="http://schemas.openxmlformats.org/officeDocument/2006/relationships/customXml" Target="../ink/ink1807.xml"/><Relationship Id="rId504" Type="http://schemas.openxmlformats.org/officeDocument/2006/relationships/customXml" Target="../ink/ink1814.xml"/><Relationship Id="rId546" Type="http://schemas.openxmlformats.org/officeDocument/2006/relationships/customXml" Target="../ink/ink1835.xml"/><Relationship Id="rId78" Type="http://schemas.openxmlformats.org/officeDocument/2006/relationships/customXml" Target="../ink/ink1601.xml"/><Relationship Id="rId101" Type="http://schemas.openxmlformats.org/officeDocument/2006/relationships/image" Target="../media/image1380.png"/><Relationship Id="rId143" Type="http://schemas.openxmlformats.org/officeDocument/2006/relationships/image" Target="../media/image1401.png"/><Relationship Id="rId185" Type="http://schemas.openxmlformats.org/officeDocument/2006/relationships/image" Target="../media/image1421.png"/><Relationship Id="rId350" Type="http://schemas.openxmlformats.org/officeDocument/2006/relationships/customXml" Target="../ink/ink1737.xml"/><Relationship Id="rId406" Type="http://schemas.openxmlformats.org/officeDocument/2006/relationships/customXml" Target="../ink/ink1765.xml"/><Relationship Id="rId9" Type="http://schemas.openxmlformats.org/officeDocument/2006/relationships/image" Target="../media/image1334.png"/><Relationship Id="rId210" Type="http://schemas.openxmlformats.org/officeDocument/2006/relationships/customXml" Target="../ink/ink1667.xml"/><Relationship Id="rId392" Type="http://schemas.openxmlformats.org/officeDocument/2006/relationships/customXml" Target="../ink/ink1758.xml"/><Relationship Id="rId448" Type="http://schemas.openxmlformats.org/officeDocument/2006/relationships/customXml" Target="../ink/ink1786.xml"/><Relationship Id="rId252" Type="http://schemas.openxmlformats.org/officeDocument/2006/relationships/customXml" Target="../ink/ink1688.xml"/><Relationship Id="rId294" Type="http://schemas.openxmlformats.org/officeDocument/2006/relationships/customXml" Target="../ink/ink1709.xml"/><Relationship Id="rId308" Type="http://schemas.openxmlformats.org/officeDocument/2006/relationships/customXml" Target="../ink/ink1716.xml"/><Relationship Id="rId515" Type="http://schemas.openxmlformats.org/officeDocument/2006/relationships/image" Target="../media/image1586.png"/><Relationship Id="rId47" Type="http://schemas.openxmlformats.org/officeDocument/2006/relationships/image" Target="../media/image1353.png"/><Relationship Id="rId89" Type="http://schemas.openxmlformats.org/officeDocument/2006/relationships/image" Target="../media/image1374.png"/><Relationship Id="rId112" Type="http://schemas.openxmlformats.org/officeDocument/2006/relationships/customXml" Target="../ink/ink1618.xml"/><Relationship Id="rId154" Type="http://schemas.openxmlformats.org/officeDocument/2006/relationships/customXml" Target="../ink/ink1639.xml"/><Relationship Id="rId361" Type="http://schemas.openxmlformats.org/officeDocument/2006/relationships/image" Target="../media/image1509.png"/><Relationship Id="rId557" Type="http://schemas.openxmlformats.org/officeDocument/2006/relationships/image" Target="../media/image1607.png"/><Relationship Id="rId196" Type="http://schemas.openxmlformats.org/officeDocument/2006/relationships/customXml" Target="../ink/ink1660.xml"/><Relationship Id="rId417" Type="http://schemas.openxmlformats.org/officeDocument/2006/relationships/image" Target="../media/image1537.png"/><Relationship Id="rId459" Type="http://schemas.openxmlformats.org/officeDocument/2006/relationships/image" Target="../media/image1558.png"/><Relationship Id="rId16" Type="http://schemas.openxmlformats.org/officeDocument/2006/relationships/customXml" Target="../ink/ink1570.xml"/><Relationship Id="rId221" Type="http://schemas.openxmlformats.org/officeDocument/2006/relationships/image" Target="../media/image1439.png"/><Relationship Id="rId263" Type="http://schemas.openxmlformats.org/officeDocument/2006/relationships/image" Target="../media/image1460.png"/><Relationship Id="rId319" Type="http://schemas.openxmlformats.org/officeDocument/2006/relationships/image" Target="../media/image1488.png"/><Relationship Id="rId470" Type="http://schemas.openxmlformats.org/officeDocument/2006/relationships/customXml" Target="../ink/ink1797.xml"/><Relationship Id="rId526" Type="http://schemas.openxmlformats.org/officeDocument/2006/relationships/customXml" Target="../ink/ink1825.xml"/><Relationship Id="rId58" Type="http://schemas.openxmlformats.org/officeDocument/2006/relationships/customXml" Target="../ink/ink1591.xml"/><Relationship Id="rId123" Type="http://schemas.openxmlformats.org/officeDocument/2006/relationships/image" Target="../media/image1391.png"/><Relationship Id="rId330" Type="http://schemas.openxmlformats.org/officeDocument/2006/relationships/customXml" Target="../ink/ink1727.xml"/><Relationship Id="rId165" Type="http://schemas.openxmlformats.org/officeDocument/2006/relationships/image" Target="../media/image1411.png"/><Relationship Id="rId372" Type="http://schemas.openxmlformats.org/officeDocument/2006/relationships/customXml" Target="../ink/ink1748.xml"/><Relationship Id="rId428" Type="http://schemas.openxmlformats.org/officeDocument/2006/relationships/customXml" Target="../ink/ink1776.xml"/><Relationship Id="rId232" Type="http://schemas.openxmlformats.org/officeDocument/2006/relationships/customXml" Target="../ink/ink1678.xml"/><Relationship Id="rId274" Type="http://schemas.openxmlformats.org/officeDocument/2006/relationships/customXml" Target="../ink/ink1699.xml"/><Relationship Id="rId481" Type="http://schemas.openxmlformats.org/officeDocument/2006/relationships/image" Target="../media/image1569.png"/><Relationship Id="rId27" Type="http://schemas.openxmlformats.org/officeDocument/2006/relationships/image" Target="../media/image1343.png"/><Relationship Id="rId69" Type="http://schemas.openxmlformats.org/officeDocument/2006/relationships/image" Target="../media/image1364.png"/><Relationship Id="rId134" Type="http://schemas.openxmlformats.org/officeDocument/2006/relationships/customXml" Target="../ink/ink1629.xml"/><Relationship Id="rId537" Type="http://schemas.openxmlformats.org/officeDocument/2006/relationships/image" Target="../media/image1597.png"/><Relationship Id="rId80" Type="http://schemas.openxmlformats.org/officeDocument/2006/relationships/customXml" Target="../ink/ink1602.xml"/><Relationship Id="rId176" Type="http://schemas.openxmlformats.org/officeDocument/2006/relationships/customXml" Target="../ink/ink1650.xml"/><Relationship Id="rId341" Type="http://schemas.openxmlformats.org/officeDocument/2006/relationships/image" Target="../media/image1499.png"/><Relationship Id="rId383" Type="http://schemas.openxmlformats.org/officeDocument/2006/relationships/image" Target="../media/image1520.png"/><Relationship Id="rId439" Type="http://schemas.openxmlformats.org/officeDocument/2006/relationships/image" Target="../media/image1548.png"/><Relationship Id="rId201" Type="http://schemas.openxmlformats.org/officeDocument/2006/relationships/image" Target="../media/image1429.png"/><Relationship Id="rId243" Type="http://schemas.openxmlformats.org/officeDocument/2006/relationships/image" Target="../media/image1450.png"/><Relationship Id="rId285" Type="http://schemas.openxmlformats.org/officeDocument/2006/relationships/image" Target="../media/image1471.png"/><Relationship Id="rId450" Type="http://schemas.openxmlformats.org/officeDocument/2006/relationships/customXml" Target="../ink/ink1787.xml"/><Relationship Id="rId506" Type="http://schemas.openxmlformats.org/officeDocument/2006/relationships/customXml" Target="../ink/ink1815.xml"/><Relationship Id="rId38" Type="http://schemas.openxmlformats.org/officeDocument/2006/relationships/customXml" Target="../ink/ink1581.xml"/><Relationship Id="rId103" Type="http://schemas.openxmlformats.org/officeDocument/2006/relationships/image" Target="../media/image1381.png"/><Relationship Id="rId310" Type="http://schemas.openxmlformats.org/officeDocument/2006/relationships/customXml" Target="../ink/ink1717.xml"/><Relationship Id="rId492" Type="http://schemas.openxmlformats.org/officeDocument/2006/relationships/customXml" Target="../ink/ink1808.xml"/><Relationship Id="rId548" Type="http://schemas.openxmlformats.org/officeDocument/2006/relationships/customXml" Target="../ink/ink1836.xml"/><Relationship Id="rId91" Type="http://schemas.openxmlformats.org/officeDocument/2006/relationships/image" Target="../media/image1375.png"/><Relationship Id="rId145" Type="http://schemas.openxmlformats.org/officeDocument/2006/relationships/image" Target="../media/image1402.png"/><Relationship Id="rId187" Type="http://schemas.openxmlformats.org/officeDocument/2006/relationships/image" Target="../media/image1422.png"/><Relationship Id="rId352" Type="http://schemas.openxmlformats.org/officeDocument/2006/relationships/customXml" Target="../ink/ink1738.xml"/><Relationship Id="rId394" Type="http://schemas.openxmlformats.org/officeDocument/2006/relationships/customXml" Target="../ink/ink1759.xml"/><Relationship Id="rId408" Type="http://schemas.openxmlformats.org/officeDocument/2006/relationships/customXml" Target="../ink/ink1766.xml"/><Relationship Id="rId212" Type="http://schemas.openxmlformats.org/officeDocument/2006/relationships/customXml" Target="../ink/ink1668.xml"/><Relationship Id="rId254" Type="http://schemas.openxmlformats.org/officeDocument/2006/relationships/customXml" Target="../ink/ink1689.xml"/><Relationship Id="rId49" Type="http://schemas.openxmlformats.org/officeDocument/2006/relationships/image" Target="../media/image1354.png"/><Relationship Id="rId114" Type="http://schemas.openxmlformats.org/officeDocument/2006/relationships/customXml" Target="../ink/ink1619.xml"/><Relationship Id="rId296" Type="http://schemas.openxmlformats.org/officeDocument/2006/relationships/customXml" Target="../ink/ink1710.xml"/><Relationship Id="rId461" Type="http://schemas.openxmlformats.org/officeDocument/2006/relationships/image" Target="../media/image1559.png"/><Relationship Id="rId517" Type="http://schemas.openxmlformats.org/officeDocument/2006/relationships/image" Target="../media/image1587.png"/><Relationship Id="rId559" Type="http://schemas.openxmlformats.org/officeDocument/2006/relationships/image" Target="../media/image1608.png"/><Relationship Id="rId60" Type="http://schemas.openxmlformats.org/officeDocument/2006/relationships/customXml" Target="../ink/ink1592.xml"/><Relationship Id="rId156" Type="http://schemas.openxmlformats.org/officeDocument/2006/relationships/customXml" Target="../ink/ink1640.xml"/><Relationship Id="rId198" Type="http://schemas.openxmlformats.org/officeDocument/2006/relationships/customXml" Target="../ink/ink1661.xml"/><Relationship Id="rId321" Type="http://schemas.openxmlformats.org/officeDocument/2006/relationships/image" Target="../media/image1489.png"/><Relationship Id="rId363" Type="http://schemas.openxmlformats.org/officeDocument/2006/relationships/image" Target="../media/image1510.png"/><Relationship Id="rId419" Type="http://schemas.openxmlformats.org/officeDocument/2006/relationships/image" Target="../media/image1538.png"/><Relationship Id="rId223" Type="http://schemas.openxmlformats.org/officeDocument/2006/relationships/image" Target="../media/image1440.png"/><Relationship Id="rId430" Type="http://schemas.openxmlformats.org/officeDocument/2006/relationships/customXml" Target="../ink/ink1777.xml"/><Relationship Id="rId18" Type="http://schemas.openxmlformats.org/officeDocument/2006/relationships/customXml" Target="../ink/ink1571.xml"/><Relationship Id="rId265" Type="http://schemas.openxmlformats.org/officeDocument/2006/relationships/image" Target="../media/image1461.png"/><Relationship Id="rId472" Type="http://schemas.openxmlformats.org/officeDocument/2006/relationships/customXml" Target="../ink/ink1798.xml"/><Relationship Id="rId528" Type="http://schemas.openxmlformats.org/officeDocument/2006/relationships/customXml" Target="../ink/ink1826.xml"/><Relationship Id="rId125" Type="http://schemas.openxmlformats.org/officeDocument/2006/relationships/image" Target="../media/image1392.png"/><Relationship Id="rId167" Type="http://schemas.openxmlformats.org/officeDocument/2006/relationships/image" Target="../media/image1412.png"/><Relationship Id="rId332" Type="http://schemas.openxmlformats.org/officeDocument/2006/relationships/customXml" Target="../ink/ink1728.xml"/><Relationship Id="rId374" Type="http://schemas.openxmlformats.org/officeDocument/2006/relationships/customXml" Target="../ink/ink1749.xml"/><Relationship Id="rId71" Type="http://schemas.openxmlformats.org/officeDocument/2006/relationships/image" Target="../media/image1365.png"/><Relationship Id="rId234" Type="http://schemas.openxmlformats.org/officeDocument/2006/relationships/customXml" Target="../ink/ink1679.xml"/><Relationship Id="rId2" Type="http://schemas.openxmlformats.org/officeDocument/2006/relationships/customXml" Target="../ink/ink1563.xml"/><Relationship Id="rId29" Type="http://schemas.openxmlformats.org/officeDocument/2006/relationships/image" Target="../media/image1344.png"/><Relationship Id="rId276" Type="http://schemas.openxmlformats.org/officeDocument/2006/relationships/customXml" Target="../ink/ink1700.xml"/><Relationship Id="rId441" Type="http://schemas.openxmlformats.org/officeDocument/2006/relationships/image" Target="../media/image1549.png"/><Relationship Id="rId483" Type="http://schemas.openxmlformats.org/officeDocument/2006/relationships/image" Target="../media/image1570.png"/><Relationship Id="rId539" Type="http://schemas.openxmlformats.org/officeDocument/2006/relationships/image" Target="../media/image1598.png"/><Relationship Id="rId40" Type="http://schemas.openxmlformats.org/officeDocument/2006/relationships/customXml" Target="../ink/ink1582.xml"/><Relationship Id="rId136" Type="http://schemas.openxmlformats.org/officeDocument/2006/relationships/customXml" Target="../ink/ink1630.xml"/><Relationship Id="rId178" Type="http://schemas.openxmlformats.org/officeDocument/2006/relationships/customXml" Target="../ink/ink1651.xml"/><Relationship Id="rId301" Type="http://schemas.openxmlformats.org/officeDocument/2006/relationships/image" Target="../media/image1479.png"/><Relationship Id="rId343" Type="http://schemas.openxmlformats.org/officeDocument/2006/relationships/image" Target="../media/image1500.png"/><Relationship Id="rId550" Type="http://schemas.openxmlformats.org/officeDocument/2006/relationships/customXml" Target="../ink/ink1837.xml"/><Relationship Id="rId82" Type="http://schemas.openxmlformats.org/officeDocument/2006/relationships/customXml" Target="../ink/ink1603.xml"/><Relationship Id="rId203" Type="http://schemas.openxmlformats.org/officeDocument/2006/relationships/image" Target="../media/image1430.png"/><Relationship Id="rId385" Type="http://schemas.openxmlformats.org/officeDocument/2006/relationships/image" Target="../media/image1521.png"/><Relationship Id="rId245" Type="http://schemas.openxmlformats.org/officeDocument/2006/relationships/image" Target="../media/image1451.png"/><Relationship Id="rId287" Type="http://schemas.openxmlformats.org/officeDocument/2006/relationships/image" Target="../media/image1472.png"/><Relationship Id="rId410" Type="http://schemas.openxmlformats.org/officeDocument/2006/relationships/customXml" Target="../ink/ink1767.xml"/><Relationship Id="rId452" Type="http://schemas.openxmlformats.org/officeDocument/2006/relationships/customXml" Target="../ink/ink1788.xml"/><Relationship Id="rId494" Type="http://schemas.openxmlformats.org/officeDocument/2006/relationships/customXml" Target="../ink/ink1809.xml"/><Relationship Id="rId508" Type="http://schemas.openxmlformats.org/officeDocument/2006/relationships/customXml" Target="../ink/ink1816.xml"/><Relationship Id="rId105" Type="http://schemas.openxmlformats.org/officeDocument/2006/relationships/image" Target="../media/image1382.png"/><Relationship Id="rId147" Type="http://schemas.openxmlformats.org/officeDocument/2006/relationships/image" Target="../media/image1403.png"/><Relationship Id="rId312" Type="http://schemas.openxmlformats.org/officeDocument/2006/relationships/customXml" Target="../ink/ink1718.xml"/><Relationship Id="rId354" Type="http://schemas.openxmlformats.org/officeDocument/2006/relationships/customXml" Target="../ink/ink1739.xml"/><Relationship Id="rId51" Type="http://schemas.openxmlformats.org/officeDocument/2006/relationships/image" Target="../media/image1355.png"/><Relationship Id="rId93" Type="http://schemas.openxmlformats.org/officeDocument/2006/relationships/image" Target="../media/image1376.png"/><Relationship Id="rId189" Type="http://schemas.openxmlformats.org/officeDocument/2006/relationships/image" Target="../media/image1423.png"/><Relationship Id="rId396" Type="http://schemas.openxmlformats.org/officeDocument/2006/relationships/customXml" Target="../ink/ink1760.xml"/><Relationship Id="rId561" Type="http://schemas.openxmlformats.org/officeDocument/2006/relationships/image" Target="../media/image1609.png"/><Relationship Id="rId214" Type="http://schemas.openxmlformats.org/officeDocument/2006/relationships/customXml" Target="../ink/ink1669.xml"/><Relationship Id="rId256" Type="http://schemas.openxmlformats.org/officeDocument/2006/relationships/customXml" Target="../ink/ink1690.xml"/><Relationship Id="rId298" Type="http://schemas.openxmlformats.org/officeDocument/2006/relationships/customXml" Target="../ink/ink1711.xml"/><Relationship Id="rId421" Type="http://schemas.openxmlformats.org/officeDocument/2006/relationships/image" Target="../media/image1539.png"/><Relationship Id="rId463" Type="http://schemas.openxmlformats.org/officeDocument/2006/relationships/image" Target="../media/image1560.png"/><Relationship Id="rId519" Type="http://schemas.openxmlformats.org/officeDocument/2006/relationships/image" Target="../media/image1588.png"/><Relationship Id="rId116" Type="http://schemas.openxmlformats.org/officeDocument/2006/relationships/customXml" Target="../ink/ink1620.xml"/><Relationship Id="rId158" Type="http://schemas.openxmlformats.org/officeDocument/2006/relationships/customXml" Target="../ink/ink1641.xml"/><Relationship Id="rId323" Type="http://schemas.openxmlformats.org/officeDocument/2006/relationships/image" Target="../media/image1490.png"/><Relationship Id="rId530" Type="http://schemas.openxmlformats.org/officeDocument/2006/relationships/customXml" Target="../ink/ink1827.xml"/><Relationship Id="rId20" Type="http://schemas.openxmlformats.org/officeDocument/2006/relationships/customXml" Target="../ink/ink1572.xml"/><Relationship Id="rId62" Type="http://schemas.openxmlformats.org/officeDocument/2006/relationships/customXml" Target="../ink/ink1593.xml"/><Relationship Id="rId365" Type="http://schemas.openxmlformats.org/officeDocument/2006/relationships/image" Target="../media/image1511.png"/><Relationship Id="rId225" Type="http://schemas.openxmlformats.org/officeDocument/2006/relationships/image" Target="../media/image1441.png"/><Relationship Id="rId267" Type="http://schemas.openxmlformats.org/officeDocument/2006/relationships/image" Target="../media/image1462.png"/><Relationship Id="rId432" Type="http://schemas.openxmlformats.org/officeDocument/2006/relationships/customXml" Target="../ink/ink1778.xml"/><Relationship Id="rId474" Type="http://schemas.openxmlformats.org/officeDocument/2006/relationships/customXml" Target="../ink/ink1799.xml"/><Relationship Id="rId127" Type="http://schemas.openxmlformats.org/officeDocument/2006/relationships/image" Target="../media/image1393.png"/><Relationship Id="rId31" Type="http://schemas.openxmlformats.org/officeDocument/2006/relationships/image" Target="../media/image1345.png"/><Relationship Id="rId73" Type="http://schemas.openxmlformats.org/officeDocument/2006/relationships/image" Target="../media/image1366.png"/><Relationship Id="rId169" Type="http://schemas.openxmlformats.org/officeDocument/2006/relationships/image" Target="../media/image1413.png"/><Relationship Id="rId334" Type="http://schemas.openxmlformats.org/officeDocument/2006/relationships/customXml" Target="../ink/ink1729.xml"/><Relationship Id="rId376" Type="http://schemas.openxmlformats.org/officeDocument/2006/relationships/customXml" Target="../ink/ink1750.xml"/><Relationship Id="rId541" Type="http://schemas.openxmlformats.org/officeDocument/2006/relationships/image" Target="../media/image1599.png"/><Relationship Id="rId4" Type="http://schemas.openxmlformats.org/officeDocument/2006/relationships/customXml" Target="../ink/ink1564.xml"/><Relationship Id="rId180" Type="http://schemas.openxmlformats.org/officeDocument/2006/relationships/customXml" Target="../ink/ink1652.xml"/><Relationship Id="rId236" Type="http://schemas.openxmlformats.org/officeDocument/2006/relationships/customXml" Target="../ink/ink1680.xml"/><Relationship Id="rId278" Type="http://schemas.openxmlformats.org/officeDocument/2006/relationships/customXml" Target="../ink/ink1701.xml"/><Relationship Id="rId401" Type="http://schemas.openxmlformats.org/officeDocument/2006/relationships/image" Target="../media/image1529.png"/><Relationship Id="rId443" Type="http://schemas.openxmlformats.org/officeDocument/2006/relationships/image" Target="../media/image1550.png"/><Relationship Id="rId303" Type="http://schemas.openxmlformats.org/officeDocument/2006/relationships/image" Target="../media/image1480.png"/><Relationship Id="rId485" Type="http://schemas.openxmlformats.org/officeDocument/2006/relationships/image" Target="../media/image1571.png"/><Relationship Id="rId42" Type="http://schemas.openxmlformats.org/officeDocument/2006/relationships/customXml" Target="../ink/ink1583.xml"/><Relationship Id="rId84" Type="http://schemas.openxmlformats.org/officeDocument/2006/relationships/customXml" Target="../ink/ink1604.xml"/><Relationship Id="rId138" Type="http://schemas.openxmlformats.org/officeDocument/2006/relationships/customXml" Target="../ink/ink1631.xml"/><Relationship Id="rId345" Type="http://schemas.openxmlformats.org/officeDocument/2006/relationships/image" Target="../media/image1501.png"/><Relationship Id="rId387" Type="http://schemas.openxmlformats.org/officeDocument/2006/relationships/image" Target="../media/image1522.png"/><Relationship Id="rId510" Type="http://schemas.openxmlformats.org/officeDocument/2006/relationships/customXml" Target="../ink/ink1817.xml"/><Relationship Id="rId552" Type="http://schemas.openxmlformats.org/officeDocument/2006/relationships/customXml" Target="../ink/ink1838.xml"/><Relationship Id="rId191" Type="http://schemas.openxmlformats.org/officeDocument/2006/relationships/image" Target="../media/image1424.png"/><Relationship Id="rId205" Type="http://schemas.openxmlformats.org/officeDocument/2006/relationships/image" Target="../media/image1431.png"/><Relationship Id="rId247" Type="http://schemas.openxmlformats.org/officeDocument/2006/relationships/image" Target="../media/image1452.png"/><Relationship Id="rId412" Type="http://schemas.openxmlformats.org/officeDocument/2006/relationships/customXml" Target="../ink/ink1768.xml"/><Relationship Id="rId107" Type="http://schemas.openxmlformats.org/officeDocument/2006/relationships/image" Target="../media/image1383.png"/><Relationship Id="rId289" Type="http://schemas.openxmlformats.org/officeDocument/2006/relationships/image" Target="../media/image1473.png"/><Relationship Id="rId454" Type="http://schemas.openxmlformats.org/officeDocument/2006/relationships/customXml" Target="../ink/ink1789.xml"/><Relationship Id="rId496" Type="http://schemas.openxmlformats.org/officeDocument/2006/relationships/customXml" Target="../ink/ink1810.xml"/><Relationship Id="rId11" Type="http://schemas.openxmlformats.org/officeDocument/2006/relationships/image" Target="../media/image1335.png"/><Relationship Id="rId53" Type="http://schemas.openxmlformats.org/officeDocument/2006/relationships/image" Target="../media/image1356.png"/><Relationship Id="rId149" Type="http://schemas.openxmlformats.org/officeDocument/2006/relationships/image" Target="../media/image1404.png"/><Relationship Id="rId314" Type="http://schemas.openxmlformats.org/officeDocument/2006/relationships/customXml" Target="../ink/ink1719.xml"/><Relationship Id="rId356" Type="http://schemas.openxmlformats.org/officeDocument/2006/relationships/customXml" Target="../ink/ink1740.xml"/><Relationship Id="rId398" Type="http://schemas.openxmlformats.org/officeDocument/2006/relationships/customXml" Target="../ink/ink1761.xml"/><Relationship Id="rId521" Type="http://schemas.openxmlformats.org/officeDocument/2006/relationships/image" Target="../media/image1589.png"/><Relationship Id="rId563" Type="http://schemas.openxmlformats.org/officeDocument/2006/relationships/image" Target="../media/image1610.png"/><Relationship Id="rId95" Type="http://schemas.openxmlformats.org/officeDocument/2006/relationships/image" Target="../media/image1377.png"/><Relationship Id="rId160" Type="http://schemas.openxmlformats.org/officeDocument/2006/relationships/customXml" Target="../ink/ink1642.xml"/><Relationship Id="rId216" Type="http://schemas.openxmlformats.org/officeDocument/2006/relationships/customXml" Target="../ink/ink1670.xml"/><Relationship Id="rId423" Type="http://schemas.openxmlformats.org/officeDocument/2006/relationships/image" Target="../media/image1540.png"/><Relationship Id="rId258" Type="http://schemas.openxmlformats.org/officeDocument/2006/relationships/customXml" Target="../ink/ink1691.xml"/><Relationship Id="rId465" Type="http://schemas.openxmlformats.org/officeDocument/2006/relationships/image" Target="../media/image1561.png"/><Relationship Id="rId22" Type="http://schemas.openxmlformats.org/officeDocument/2006/relationships/customXml" Target="../ink/ink1573.xml"/><Relationship Id="rId64" Type="http://schemas.openxmlformats.org/officeDocument/2006/relationships/customXml" Target="../ink/ink1594.xml"/><Relationship Id="rId118" Type="http://schemas.openxmlformats.org/officeDocument/2006/relationships/customXml" Target="../ink/ink1621.xml"/><Relationship Id="rId325" Type="http://schemas.openxmlformats.org/officeDocument/2006/relationships/image" Target="../media/image1491.png"/><Relationship Id="rId367" Type="http://schemas.openxmlformats.org/officeDocument/2006/relationships/image" Target="../media/image1512.png"/><Relationship Id="rId532" Type="http://schemas.openxmlformats.org/officeDocument/2006/relationships/customXml" Target="../ink/ink1828.xml"/><Relationship Id="rId171" Type="http://schemas.openxmlformats.org/officeDocument/2006/relationships/image" Target="../media/image1414.png"/><Relationship Id="rId227" Type="http://schemas.openxmlformats.org/officeDocument/2006/relationships/image" Target="../media/image1442.png"/><Relationship Id="rId269" Type="http://schemas.openxmlformats.org/officeDocument/2006/relationships/image" Target="../media/image1463.png"/><Relationship Id="rId434" Type="http://schemas.openxmlformats.org/officeDocument/2006/relationships/customXml" Target="../ink/ink1779.xml"/><Relationship Id="rId476" Type="http://schemas.openxmlformats.org/officeDocument/2006/relationships/customXml" Target="../ink/ink1800.xml"/><Relationship Id="rId33" Type="http://schemas.openxmlformats.org/officeDocument/2006/relationships/image" Target="../media/image1346.png"/><Relationship Id="rId129" Type="http://schemas.openxmlformats.org/officeDocument/2006/relationships/image" Target="../media/image1394.png"/><Relationship Id="rId280" Type="http://schemas.openxmlformats.org/officeDocument/2006/relationships/customXml" Target="../ink/ink1702.xml"/><Relationship Id="rId336" Type="http://schemas.openxmlformats.org/officeDocument/2006/relationships/customXml" Target="../ink/ink1730.xml"/><Relationship Id="rId501" Type="http://schemas.openxmlformats.org/officeDocument/2006/relationships/image" Target="../media/image1579.png"/><Relationship Id="rId543" Type="http://schemas.openxmlformats.org/officeDocument/2006/relationships/image" Target="../media/image1600.png"/><Relationship Id="rId75" Type="http://schemas.openxmlformats.org/officeDocument/2006/relationships/image" Target="../media/image1367.png"/><Relationship Id="rId140" Type="http://schemas.openxmlformats.org/officeDocument/2006/relationships/customXml" Target="../ink/ink1632.xml"/><Relationship Id="rId182" Type="http://schemas.openxmlformats.org/officeDocument/2006/relationships/customXml" Target="../ink/ink1653.xml"/><Relationship Id="rId378" Type="http://schemas.openxmlformats.org/officeDocument/2006/relationships/customXml" Target="../ink/ink1751.xml"/><Relationship Id="rId403" Type="http://schemas.openxmlformats.org/officeDocument/2006/relationships/image" Target="../media/image1530.png"/><Relationship Id="rId6" Type="http://schemas.openxmlformats.org/officeDocument/2006/relationships/customXml" Target="../ink/ink1565.xml"/><Relationship Id="rId238" Type="http://schemas.openxmlformats.org/officeDocument/2006/relationships/customXml" Target="../ink/ink1681.xml"/><Relationship Id="rId445" Type="http://schemas.openxmlformats.org/officeDocument/2006/relationships/image" Target="../media/image1551.png"/><Relationship Id="rId487" Type="http://schemas.openxmlformats.org/officeDocument/2006/relationships/image" Target="../media/image1572.png"/><Relationship Id="rId291" Type="http://schemas.openxmlformats.org/officeDocument/2006/relationships/image" Target="../media/image1474.png"/><Relationship Id="rId305" Type="http://schemas.openxmlformats.org/officeDocument/2006/relationships/image" Target="../media/image1481.png"/><Relationship Id="rId347" Type="http://schemas.openxmlformats.org/officeDocument/2006/relationships/image" Target="../media/image1502.png"/><Relationship Id="rId512" Type="http://schemas.openxmlformats.org/officeDocument/2006/relationships/customXml" Target="../ink/ink1818.xml"/><Relationship Id="rId44" Type="http://schemas.openxmlformats.org/officeDocument/2006/relationships/customXml" Target="../ink/ink1584.xml"/><Relationship Id="rId86" Type="http://schemas.openxmlformats.org/officeDocument/2006/relationships/customXml" Target="../ink/ink1605.xml"/><Relationship Id="rId151" Type="http://schemas.openxmlformats.org/officeDocument/2006/relationships/image" Target="../media/image42.png"/><Relationship Id="rId389" Type="http://schemas.openxmlformats.org/officeDocument/2006/relationships/image" Target="../media/image1523.png"/><Relationship Id="rId554" Type="http://schemas.openxmlformats.org/officeDocument/2006/relationships/customXml" Target="../ink/ink1839.xml"/><Relationship Id="rId193" Type="http://schemas.openxmlformats.org/officeDocument/2006/relationships/image" Target="../media/image1425.png"/><Relationship Id="rId207" Type="http://schemas.openxmlformats.org/officeDocument/2006/relationships/image" Target="../media/image1432.png"/><Relationship Id="rId249" Type="http://schemas.openxmlformats.org/officeDocument/2006/relationships/image" Target="../media/image1453.png"/><Relationship Id="rId414" Type="http://schemas.openxmlformats.org/officeDocument/2006/relationships/customXml" Target="../ink/ink1769.xml"/><Relationship Id="rId456" Type="http://schemas.openxmlformats.org/officeDocument/2006/relationships/customXml" Target="../ink/ink1790.xml"/><Relationship Id="rId498" Type="http://schemas.openxmlformats.org/officeDocument/2006/relationships/customXml" Target="../ink/ink1811.xml"/><Relationship Id="rId13" Type="http://schemas.openxmlformats.org/officeDocument/2006/relationships/image" Target="../media/image1336.png"/><Relationship Id="rId109" Type="http://schemas.openxmlformats.org/officeDocument/2006/relationships/image" Target="../media/image1384.png"/><Relationship Id="rId260" Type="http://schemas.openxmlformats.org/officeDocument/2006/relationships/customXml" Target="../ink/ink1692.xml"/><Relationship Id="rId316" Type="http://schemas.openxmlformats.org/officeDocument/2006/relationships/customXml" Target="../ink/ink1720.xml"/><Relationship Id="rId523" Type="http://schemas.openxmlformats.org/officeDocument/2006/relationships/image" Target="../media/image1590.png"/><Relationship Id="rId55" Type="http://schemas.openxmlformats.org/officeDocument/2006/relationships/image" Target="../media/image1357.png"/><Relationship Id="rId97" Type="http://schemas.openxmlformats.org/officeDocument/2006/relationships/image" Target="../media/image1378.png"/><Relationship Id="rId120" Type="http://schemas.openxmlformats.org/officeDocument/2006/relationships/customXml" Target="../ink/ink1622.xml"/><Relationship Id="rId358" Type="http://schemas.openxmlformats.org/officeDocument/2006/relationships/customXml" Target="../ink/ink1741.xml"/><Relationship Id="rId565" Type="http://schemas.openxmlformats.org/officeDocument/2006/relationships/image" Target="../media/image1611.png"/><Relationship Id="rId162" Type="http://schemas.openxmlformats.org/officeDocument/2006/relationships/customXml" Target="../ink/ink1643.xml"/><Relationship Id="rId218" Type="http://schemas.openxmlformats.org/officeDocument/2006/relationships/customXml" Target="../ink/ink1671.xml"/><Relationship Id="rId425" Type="http://schemas.openxmlformats.org/officeDocument/2006/relationships/image" Target="../media/image1541.png"/><Relationship Id="rId467" Type="http://schemas.openxmlformats.org/officeDocument/2006/relationships/image" Target="../media/image1562.png"/><Relationship Id="rId271" Type="http://schemas.openxmlformats.org/officeDocument/2006/relationships/image" Target="../media/image1464.png"/><Relationship Id="rId24" Type="http://schemas.openxmlformats.org/officeDocument/2006/relationships/customXml" Target="../ink/ink1574.xml"/><Relationship Id="rId66" Type="http://schemas.openxmlformats.org/officeDocument/2006/relationships/customXml" Target="../ink/ink1595.xml"/><Relationship Id="rId131" Type="http://schemas.openxmlformats.org/officeDocument/2006/relationships/image" Target="../media/image1395.png"/><Relationship Id="rId327" Type="http://schemas.openxmlformats.org/officeDocument/2006/relationships/image" Target="../media/image1492.png"/><Relationship Id="rId369" Type="http://schemas.openxmlformats.org/officeDocument/2006/relationships/image" Target="../media/image1513.png"/><Relationship Id="rId534" Type="http://schemas.openxmlformats.org/officeDocument/2006/relationships/customXml" Target="../ink/ink1829.xml"/><Relationship Id="rId173" Type="http://schemas.openxmlformats.org/officeDocument/2006/relationships/image" Target="../media/image1415.png"/><Relationship Id="rId229" Type="http://schemas.openxmlformats.org/officeDocument/2006/relationships/image" Target="../media/image1443.png"/><Relationship Id="rId380" Type="http://schemas.openxmlformats.org/officeDocument/2006/relationships/customXml" Target="../ink/ink1752.xml"/><Relationship Id="rId436" Type="http://schemas.openxmlformats.org/officeDocument/2006/relationships/customXml" Target="../ink/ink1780.xml"/><Relationship Id="rId240" Type="http://schemas.openxmlformats.org/officeDocument/2006/relationships/customXml" Target="../ink/ink1682.xml"/><Relationship Id="rId478" Type="http://schemas.openxmlformats.org/officeDocument/2006/relationships/customXml" Target="../ink/ink1801.xml"/><Relationship Id="rId35" Type="http://schemas.openxmlformats.org/officeDocument/2006/relationships/image" Target="../media/image1347.png"/><Relationship Id="rId77" Type="http://schemas.openxmlformats.org/officeDocument/2006/relationships/image" Target="../media/image1368.png"/><Relationship Id="rId100" Type="http://schemas.openxmlformats.org/officeDocument/2006/relationships/customXml" Target="../ink/ink1612.xml"/><Relationship Id="rId282" Type="http://schemas.openxmlformats.org/officeDocument/2006/relationships/customXml" Target="../ink/ink1703.xml"/><Relationship Id="rId338" Type="http://schemas.openxmlformats.org/officeDocument/2006/relationships/customXml" Target="../ink/ink1731.xml"/><Relationship Id="rId503" Type="http://schemas.openxmlformats.org/officeDocument/2006/relationships/image" Target="../media/image1580.png"/><Relationship Id="rId545" Type="http://schemas.openxmlformats.org/officeDocument/2006/relationships/image" Target="../media/image1601.png"/><Relationship Id="rId8" Type="http://schemas.openxmlformats.org/officeDocument/2006/relationships/customXml" Target="../ink/ink1566.xml"/><Relationship Id="rId142" Type="http://schemas.openxmlformats.org/officeDocument/2006/relationships/customXml" Target="../ink/ink1633.xml"/><Relationship Id="rId184" Type="http://schemas.openxmlformats.org/officeDocument/2006/relationships/customXml" Target="../ink/ink1654.xml"/><Relationship Id="rId391" Type="http://schemas.openxmlformats.org/officeDocument/2006/relationships/image" Target="../media/image1524.png"/><Relationship Id="rId405" Type="http://schemas.openxmlformats.org/officeDocument/2006/relationships/image" Target="../media/image1531.png"/><Relationship Id="rId447" Type="http://schemas.openxmlformats.org/officeDocument/2006/relationships/image" Target="../media/image1552.png"/><Relationship Id="rId251" Type="http://schemas.openxmlformats.org/officeDocument/2006/relationships/image" Target="../media/image1454.png"/><Relationship Id="rId489" Type="http://schemas.openxmlformats.org/officeDocument/2006/relationships/image" Target="../media/image1573.png"/><Relationship Id="rId46" Type="http://schemas.openxmlformats.org/officeDocument/2006/relationships/customXml" Target="../ink/ink1585.xml"/><Relationship Id="rId293" Type="http://schemas.openxmlformats.org/officeDocument/2006/relationships/image" Target="../media/image1475.png"/><Relationship Id="rId307" Type="http://schemas.openxmlformats.org/officeDocument/2006/relationships/image" Target="../media/image1482.png"/><Relationship Id="rId349" Type="http://schemas.openxmlformats.org/officeDocument/2006/relationships/image" Target="../media/image1503.png"/><Relationship Id="rId514" Type="http://schemas.openxmlformats.org/officeDocument/2006/relationships/customXml" Target="../ink/ink1819.xml"/><Relationship Id="rId556" Type="http://schemas.openxmlformats.org/officeDocument/2006/relationships/customXml" Target="../ink/ink1840.xml"/><Relationship Id="rId88" Type="http://schemas.openxmlformats.org/officeDocument/2006/relationships/customXml" Target="../ink/ink1606.xml"/><Relationship Id="rId111" Type="http://schemas.openxmlformats.org/officeDocument/2006/relationships/image" Target="../media/image1385.png"/><Relationship Id="rId153" Type="http://schemas.openxmlformats.org/officeDocument/2006/relationships/image" Target="../media/image1405.png"/><Relationship Id="rId195" Type="http://schemas.openxmlformats.org/officeDocument/2006/relationships/image" Target="../media/image1426.png"/><Relationship Id="rId209" Type="http://schemas.openxmlformats.org/officeDocument/2006/relationships/image" Target="../media/image1433.png"/><Relationship Id="rId360" Type="http://schemas.openxmlformats.org/officeDocument/2006/relationships/customXml" Target="../ink/ink1742.xml"/><Relationship Id="rId416" Type="http://schemas.openxmlformats.org/officeDocument/2006/relationships/customXml" Target="../ink/ink1770.xml"/><Relationship Id="rId220" Type="http://schemas.openxmlformats.org/officeDocument/2006/relationships/customXml" Target="../ink/ink1672.xml"/><Relationship Id="rId458" Type="http://schemas.openxmlformats.org/officeDocument/2006/relationships/customXml" Target="../ink/ink1791.xml"/><Relationship Id="rId15" Type="http://schemas.openxmlformats.org/officeDocument/2006/relationships/image" Target="../media/image1337.png"/><Relationship Id="rId57" Type="http://schemas.openxmlformats.org/officeDocument/2006/relationships/image" Target="../media/image1358.png"/><Relationship Id="rId262" Type="http://schemas.openxmlformats.org/officeDocument/2006/relationships/customXml" Target="../ink/ink1693.xml"/><Relationship Id="rId318" Type="http://schemas.openxmlformats.org/officeDocument/2006/relationships/customXml" Target="../ink/ink1721.xml"/><Relationship Id="rId525" Type="http://schemas.openxmlformats.org/officeDocument/2006/relationships/image" Target="../media/image1591.png"/><Relationship Id="rId567" Type="http://schemas.openxmlformats.org/officeDocument/2006/relationships/image" Target="../media/image1612.png"/><Relationship Id="rId99" Type="http://schemas.openxmlformats.org/officeDocument/2006/relationships/image" Target="../media/image1379.png"/><Relationship Id="rId122" Type="http://schemas.openxmlformats.org/officeDocument/2006/relationships/customXml" Target="../ink/ink1623.xml"/><Relationship Id="rId164" Type="http://schemas.openxmlformats.org/officeDocument/2006/relationships/customXml" Target="../ink/ink1644.xml"/><Relationship Id="rId371" Type="http://schemas.openxmlformats.org/officeDocument/2006/relationships/image" Target="../media/image1514.png"/><Relationship Id="rId427" Type="http://schemas.openxmlformats.org/officeDocument/2006/relationships/image" Target="../media/image1542.png"/><Relationship Id="rId469" Type="http://schemas.openxmlformats.org/officeDocument/2006/relationships/image" Target="../media/image1563.png"/><Relationship Id="rId26" Type="http://schemas.openxmlformats.org/officeDocument/2006/relationships/customXml" Target="../ink/ink1575.xml"/><Relationship Id="rId231" Type="http://schemas.openxmlformats.org/officeDocument/2006/relationships/image" Target="../media/image1444.png"/><Relationship Id="rId273" Type="http://schemas.openxmlformats.org/officeDocument/2006/relationships/image" Target="../media/image1465.png"/><Relationship Id="rId329" Type="http://schemas.openxmlformats.org/officeDocument/2006/relationships/image" Target="../media/image1493.png"/><Relationship Id="rId480" Type="http://schemas.openxmlformats.org/officeDocument/2006/relationships/customXml" Target="../ink/ink1802.xml"/><Relationship Id="rId536" Type="http://schemas.openxmlformats.org/officeDocument/2006/relationships/customXml" Target="../ink/ink1830.xml"/><Relationship Id="rId68" Type="http://schemas.openxmlformats.org/officeDocument/2006/relationships/customXml" Target="../ink/ink1596.xml"/><Relationship Id="rId133" Type="http://schemas.openxmlformats.org/officeDocument/2006/relationships/image" Target="../media/image1396.png"/><Relationship Id="rId175" Type="http://schemas.openxmlformats.org/officeDocument/2006/relationships/image" Target="../media/image1416.png"/><Relationship Id="rId340" Type="http://schemas.openxmlformats.org/officeDocument/2006/relationships/customXml" Target="../ink/ink1732.xml"/><Relationship Id="rId200" Type="http://schemas.openxmlformats.org/officeDocument/2006/relationships/customXml" Target="../ink/ink1662.xml"/><Relationship Id="rId382" Type="http://schemas.openxmlformats.org/officeDocument/2006/relationships/customXml" Target="../ink/ink1753.xml"/><Relationship Id="rId438" Type="http://schemas.openxmlformats.org/officeDocument/2006/relationships/customXml" Target="../ink/ink1781.xml"/><Relationship Id="rId242" Type="http://schemas.openxmlformats.org/officeDocument/2006/relationships/customXml" Target="../ink/ink1683.xml"/><Relationship Id="rId284" Type="http://schemas.openxmlformats.org/officeDocument/2006/relationships/customXml" Target="../ink/ink1704.xml"/><Relationship Id="rId491" Type="http://schemas.openxmlformats.org/officeDocument/2006/relationships/image" Target="../media/image1574.png"/><Relationship Id="rId505" Type="http://schemas.openxmlformats.org/officeDocument/2006/relationships/image" Target="../media/image1581.png"/><Relationship Id="rId37" Type="http://schemas.openxmlformats.org/officeDocument/2006/relationships/image" Target="../media/image1348.png"/><Relationship Id="rId79" Type="http://schemas.openxmlformats.org/officeDocument/2006/relationships/image" Target="../media/image1369.png"/><Relationship Id="rId102" Type="http://schemas.openxmlformats.org/officeDocument/2006/relationships/customXml" Target="../ink/ink1613.xml"/><Relationship Id="rId144" Type="http://schemas.openxmlformats.org/officeDocument/2006/relationships/customXml" Target="../ink/ink1634.xml"/><Relationship Id="rId547" Type="http://schemas.openxmlformats.org/officeDocument/2006/relationships/image" Target="../media/image1602.png"/><Relationship Id="rId90" Type="http://schemas.openxmlformats.org/officeDocument/2006/relationships/customXml" Target="../ink/ink1607.xml"/><Relationship Id="rId186" Type="http://schemas.openxmlformats.org/officeDocument/2006/relationships/customXml" Target="../ink/ink1655.xml"/><Relationship Id="rId351" Type="http://schemas.openxmlformats.org/officeDocument/2006/relationships/image" Target="../media/image1504.png"/><Relationship Id="rId393" Type="http://schemas.openxmlformats.org/officeDocument/2006/relationships/image" Target="../media/image1525.png"/><Relationship Id="rId407" Type="http://schemas.openxmlformats.org/officeDocument/2006/relationships/image" Target="../media/image1532.png"/><Relationship Id="rId449" Type="http://schemas.openxmlformats.org/officeDocument/2006/relationships/image" Target="../media/image1553.png"/><Relationship Id="rId211" Type="http://schemas.openxmlformats.org/officeDocument/2006/relationships/image" Target="../media/image1434.png"/><Relationship Id="rId253" Type="http://schemas.openxmlformats.org/officeDocument/2006/relationships/image" Target="../media/image1455.png"/><Relationship Id="rId295" Type="http://schemas.openxmlformats.org/officeDocument/2006/relationships/image" Target="../media/image1476.png"/><Relationship Id="rId309" Type="http://schemas.openxmlformats.org/officeDocument/2006/relationships/image" Target="../media/image1483.png"/><Relationship Id="rId460" Type="http://schemas.openxmlformats.org/officeDocument/2006/relationships/customXml" Target="../ink/ink1792.xml"/><Relationship Id="rId516" Type="http://schemas.openxmlformats.org/officeDocument/2006/relationships/customXml" Target="../ink/ink1820.xml"/><Relationship Id="rId48" Type="http://schemas.openxmlformats.org/officeDocument/2006/relationships/customXml" Target="../ink/ink1586.xml"/><Relationship Id="rId113" Type="http://schemas.openxmlformats.org/officeDocument/2006/relationships/image" Target="../media/image1386.png"/><Relationship Id="rId320" Type="http://schemas.openxmlformats.org/officeDocument/2006/relationships/customXml" Target="../ink/ink1722.xml"/><Relationship Id="rId558" Type="http://schemas.openxmlformats.org/officeDocument/2006/relationships/customXml" Target="../ink/ink1841.xml"/><Relationship Id="rId155" Type="http://schemas.openxmlformats.org/officeDocument/2006/relationships/image" Target="../media/image1406.png"/><Relationship Id="rId197" Type="http://schemas.openxmlformats.org/officeDocument/2006/relationships/image" Target="../media/image1427.png"/><Relationship Id="rId362" Type="http://schemas.openxmlformats.org/officeDocument/2006/relationships/customXml" Target="../ink/ink1743.xml"/><Relationship Id="rId418" Type="http://schemas.openxmlformats.org/officeDocument/2006/relationships/customXml" Target="../ink/ink1771.xml"/><Relationship Id="rId222" Type="http://schemas.openxmlformats.org/officeDocument/2006/relationships/customXml" Target="../ink/ink1673.xml"/><Relationship Id="rId264" Type="http://schemas.openxmlformats.org/officeDocument/2006/relationships/customXml" Target="../ink/ink1694.xml"/><Relationship Id="rId471" Type="http://schemas.openxmlformats.org/officeDocument/2006/relationships/image" Target="../media/image1564.png"/><Relationship Id="rId17" Type="http://schemas.openxmlformats.org/officeDocument/2006/relationships/image" Target="../media/image1338.png"/><Relationship Id="rId59" Type="http://schemas.openxmlformats.org/officeDocument/2006/relationships/image" Target="../media/image1359.png"/><Relationship Id="rId124" Type="http://schemas.openxmlformats.org/officeDocument/2006/relationships/customXml" Target="../ink/ink1624.xml"/><Relationship Id="rId527" Type="http://schemas.openxmlformats.org/officeDocument/2006/relationships/image" Target="../media/image1592.png"/><Relationship Id="rId70" Type="http://schemas.openxmlformats.org/officeDocument/2006/relationships/customXml" Target="../ink/ink1597.xml"/><Relationship Id="rId166" Type="http://schemas.openxmlformats.org/officeDocument/2006/relationships/customXml" Target="../ink/ink1645.xml"/><Relationship Id="rId331" Type="http://schemas.openxmlformats.org/officeDocument/2006/relationships/image" Target="../media/image1494.png"/><Relationship Id="rId373" Type="http://schemas.openxmlformats.org/officeDocument/2006/relationships/image" Target="../media/image1515.png"/><Relationship Id="rId429" Type="http://schemas.openxmlformats.org/officeDocument/2006/relationships/image" Target="../media/image154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445.png"/><Relationship Id="rId440" Type="http://schemas.openxmlformats.org/officeDocument/2006/relationships/customXml" Target="../ink/ink1782.xml"/><Relationship Id="rId28" Type="http://schemas.openxmlformats.org/officeDocument/2006/relationships/customXml" Target="../ink/ink1576.xml"/><Relationship Id="rId275" Type="http://schemas.openxmlformats.org/officeDocument/2006/relationships/image" Target="../media/image1466.png"/><Relationship Id="rId300" Type="http://schemas.openxmlformats.org/officeDocument/2006/relationships/customXml" Target="../ink/ink1712.xml"/><Relationship Id="rId482" Type="http://schemas.openxmlformats.org/officeDocument/2006/relationships/customXml" Target="../ink/ink1803.xml"/><Relationship Id="rId538" Type="http://schemas.openxmlformats.org/officeDocument/2006/relationships/customXml" Target="../ink/ink1831.xml"/><Relationship Id="rId81" Type="http://schemas.openxmlformats.org/officeDocument/2006/relationships/image" Target="../media/image1370.png"/><Relationship Id="rId135" Type="http://schemas.openxmlformats.org/officeDocument/2006/relationships/image" Target="../media/image1397.png"/><Relationship Id="rId177" Type="http://schemas.openxmlformats.org/officeDocument/2006/relationships/image" Target="../media/image1417.png"/><Relationship Id="rId342" Type="http://schemas.openxmlformats.org/officeDocument/2006/relationships/customXml" Target="../ink/ink1733.xml"/><Relationship Id="rId384" Type="http://schemas.openxmlformats.org/officeDocument/2006/relationships/customXml" Target="../ink/ink1754.xml"/><Relationship Id="rId202" Type="http://schemas.openxmlformats.org/officeDocument/2006/relationships/customXml" Target="../ink/ink1663.xml"/><Relationship Id="rId244" Type="http://schemas.openxmlformats.org/officeDocument/2006/relationships/customXml" Target="../ink/ink1684.xml"/><Relationship Id="rId39" Type="http://schemas.openxmlformats.org/officeDocument/2006/relationships/image" Target="../media/image1349.png"/><Relationship Id="rId286" Type="http://schemas.openxmlformats.org/officeDocument/2006/relationships/customXml" Target="../ink/ink1705.xml"/><Relationship Id="rId451" Type="http://schemas.openxmlformats.org/officeDocument/2006/relationships/image" Target="../media/image1554.png"/><Relationship Id="rId493" Type="http://schemas.openxmlformats.org/officeDocument/2006/relationships/image" Target="../media/image1575.png"/><Relationship Id="rId507" Type="http://schemas.openxmlformats.org/officeDocument/2006/relationships/image" Target="../media/image1582.png"/><Relationship Id="rId549" Type="http://schemas.openxmlformats.org/officeDocument/2006/relationships/image" Target="../media/image1603.png"/><Relationship Id="rId50" Type="http://schemas.openxmlformats.org/officeDocument/2006/relationships/customXml" Target="../ink/ink1587.xml"/><Relationship Id="rId104" Type="http://schemas.openxmlformats.org/officeDocument/2006/relationships/customXml" Target="../ink/ink1614.xml"/><Relationship Id="rId146" Type="http://schemas.openxmlformats.org/officeDocument/2006/relationships/customXml" Target="../ink/ink1635.xml"/><Relationship Id="rId188" Type="http://schemas.openxmlformats.org/officeDocument/2006/relationships/customXml" Target="../ink/ink1656.xml"/><Relationship Id="rId311" Type="http://schemas.openxmlformats.org/officeDocument/2006/relationships/image" Target="../media/image1484.png"/><Relationship Id="rId353" Type="http://schemas.openxmlformats.org/officeDocument/2006/relationships/image" Target="../media/image1505.png"/><Relationship Id="rId395" Type="http://schemas.openxmlformats.org/officeDocument/2006/relationships/image" Target="../media/image1526.png"/><Relationship Id="rId409" Type="http://schemas.openxmlformats.org/officeDocument/2006/relationships/image" Target="../media/image1533.png"/><Relationship Id="rId560" Type="http://schemas.openxmlformats.org/officeDocument/2006/relationships/customXml" Target="../ink/ink1842.xml"/><Relationship Id="rId92" Type="http://schemas.openxmlformats.org/officeDocument/2006/relationships/customXml" Target="../ink/ink1608.xml"/><Relationship Id="rId213" Type="http://schemas.openxmlformats.org/officeDocument/2006/relationships/image" Target="../media/image1435.png"/><Relationship Id="rId420" Type="http://schemas.openxmlformats.org/officeDocument/2006/relationships/customXml" Target="../ink/ink1772.xml"/><Relationship Id="rId255" Type="http://schemas.openxmlformats.org/officeDocument/2006/relationships/image" Target="../media/image1456.png"/><Relationship Id="rId297" Type="http://schemas.openxmlformats.org/officeDocument/2006/relationships/image" Target="../media/image1477.png"/><Relationship Id="rId462" Type="http://schemas.openxmlformats.org/officeDocument/2006/relationships/customXml" Target="../ink/ink1793.xml"/><Relationship Id="rId518" Type="http://schemas.openxmlformats.org/officeDocument/2006/relationships/customXml" Target="../ink/ink1821.xml"/><Relationship Id="rId115" Type="http://schemas.openxmlformats.org/officeDocument/2006/relationships/image" Target="../media/image1387.png"/><Relationship Id="rId157" Type="http://schemas.openxmlformats.org/officeDocument/2006/relationships/image" Target="../media/image1407.png"/><Relationship Id="rId322" Type="http://schemas.openxmlformats.org/officeDocument/2006/relationships/customXml" Target="../ink/ink1723.xml"/><Relationship Id="rId364" Type="http://schemas.openxmlformats.org/officeDocument/2006/relationships/customXml" Target="../ink/ink1744.xml"/><Relationship Id="rId61" Type="http://schemas.openxmlformats.org/officeDocument/2006/relationships/image" Target="../media/image1360.png"/><Relationship Id="rId199" Type="http://schemas.openxmlformats.org/officeDocument/2006/relationships/image" Target="../media/image1428.png"/><Relationship Id="rId19" Type="http://schemas.openxmlformats.org/officeDocument/2006/relationships/image" Target="../media/image1339.png"/><Relationship Id="rId224" Type="http://schemas.openxmlformats.org/officeDocument/2006/relationships/customXml" Target="../ink/ink1674.xml"/><Relationship Id="rId266" Type="http://schemas.openxmlformats.org/officeDocument/2006/relationships/customXml" Target="../ink/ink1695.xml"/><Relationship Id="rId431" Type="http://schemas.openxmlformats.org/officeDocument/2006/relationships/image" Target="../media/image1544.png"/><Relationship Id="rId473" Type="http://schemas.openxmlformats.org/officeDocument/2006/relationships/image" Target="../media/image1565.png"/><Relationship Id="rId529" Type="http://schemas.openxmlformats.org/officeDocument/2006/relationships/image" Target="../media/image1593.png"/><Relationship Id="rId30" Type="http://schemas.openxmlformats.org/officeDocument/2006/relationships/customXml" Target="../ink/ink1577.xml"/><Relationship Id="rId126" Type="http://schemas.openxmlformats.org/officeDocument/2006/relationships/customXml" Target="../ink/ink1625.xml"/><Relationship Id="rId168" Type="http://schemas.openxmlformats.org/officeDocument/2006/relationships/customXml" Target="../ink/ink1646.xml"/><Relationship Id="rId333" Type="http://schemas.openxmlformats.org/officeDocument/2006/relationships/image" Target="../media/image1495.png"/><Relationship Id="rId540" Type="http://schemas.openxmlformats.org/officeDocument/2006/relationships/customXml" Target="../ink/ink1832.xml"/><Relationship Id="rId72" Type="http://schemas.openxmlformats.org/officeDocument/2006/relationships/customXml" Target="../ink/ink1598.xml"/><Relationship Id="rId375" Type="http://schemas.openxmlformats.org/officeDocument/2006/relationships/image" Target="../media/image1516.png"/><Relationship Id="rId3" Type="http://schemas.openxmlformats.org/officeDocument/2006/relationships/image" Target="../media/image1331.png"/><Relationship Id="rId235" Type="http://schemas.openxmlformats.org/officeDocument/2006/relationships/image" Target="../media/image1446.png"/><Relationship Id="rId277" Type="http://schemas.openxmlformats.org/officeDocument/2006/relationships/image" Target="../media/image1467.png"/><Relationship Id="rId400" Type="http://schemas.openxmlformats.org/officeDocument/2006/relationships/customXml" Target="../ink/ink1762.xml"/><Relationship Id="rId442" Type="http://schemas.openxmlformats.org/officeDocument/2006/relationships/customXml" Target="../ink/ink1783.xml"/><Relationship Id="rId484" Type="http://schemas.openxmlformats.org/officeDocument/2006/relationships/customXml" Target="../ink/ink1804.xml"/><Relationship Id="rId137" Type="http://schemas.openxmlformats.org/officeDocument/2006/relationships/image" Target="../media/image1398.png"/><Relationship Id="rId302" Type="http://schemas.openxmlformats.org/officeDocument/2006/relationships/customXml" Target="../ink/ink1713.xml"/><Relationship Id="rId344" Type="http://schemas.openxmlformats.org/officeDocument/2006/relationships/customXml" Target="../ink/ink1734.xml"/><Relationship Id="rId41" Type="http://schemas.openxmlformats.org/officeDocument/2006/relationships/image" Target="../media/image1350.png"/><Relationship Id="rId83" Type="http://schemas.openxmlformats.org/officeDocument/2006/relationships/image" Target="../media/image1371.png"/><Relationship Id="rId179" Type="http://schemas.openxmlformats.org/officeDocument/2006/relationships/image" Target="../media/image1418.png"/><Relationship Id="rId386" Type="http://schemas.openxmlformats.org/officeDocument/2006/relationships/customXml" Target="../ink/ink1755.xml"/><Relationship Id="rId551" Type="http://schemas.openxmlformats.org/officeDocument/2006/relationships/image" Target="../media/image1604.png"/><Relationship Id="rId190" Type="http://schemas.openxmlformats.org/officeDocument/2006/relationships/customXml" Target="../ink/ink1657.xml"/><Relationship Id="rId204" Type="http://schemas.openxmlformats.org/officeDocument/2006/relationships/customXml" Target="../ink/ink1664.xml"/><Relationship Id="rId246" Type="http://schemas.openxmlformats.org/officeDocument/2006/relationships/customXml" Target="../ink/ink1685.xml"/><Relationship Id="rId288" Type="http://schemas.openxmlformats.org/officeDocument/2006/relationships/customXml" Target="../ink/ink1706.xml"/><Relationship Id="rId411" Type="http://schemas.openxmlformats.org/officeDocument/2006/relationships/image" Target="../media/image1534.png"/><Relationship Id="rId453" Type="http://schemas.openxmlformats.org/officeDocument/2006/relationships/image" Target="../media/image1555.png"/><Relationship Id="rId509" Type="http://schemas.openxmlformats.org/officeDocument/2006/relationships/image" Target="../media/image1583.png"/><Relationship Id="rId106" Type="http://schemas.openxmlformats.org/officeDocument/2006/relationships/customXml" Target="../ink/ink1615.xml"/><Relationship Id="rId313" Type="http://schemas.openxmlformats.org/officeDocument/2006/relationships/image" Target="../media/image1485.png"/><Relationship Id="rId495" Type="http://schemas.openxmlformats.org/officeDocument/2006/relationships/image" Target="../media/image1576.png"/><Relationship Id="rId10" Type="http://schemas.openxmlformats.org/officeDocument/2006/relationships/customXml" Target="../ink/ink1567.xml"/><Relationship Id="rId52" Type="http://schemas.openxmlformats.org/officeDocument/2006/relationships/customXml" Target="../ink/ink1588.xml"/><Relationship Id="rId94" Type="http://schemas.openxmlformats.org/officeDocument/2006/relationships/customXml" Target="../ink/ink1609.xml"/><Relationship Id="rId148" Type="http://schemas.openxmlformats.org/officeDocument/2006/relationships/customXml" Target="../ink/ink1636.xml"/><Relationship Id="rId355" Type="http://schemas.openxmlformats.org/officeDocument/2006/relationships/image" Target="../media/image1506.png"/><Relationship Id="rId397" Type="http://schemas.openxmlformats.org/officeDocument/2006/relationships/image" Target="../media/image1527.png"/><Relationship Id="rId520" Type="http://schemas.openxmlformats.org/officeDocument/2006/relationships/customXml" Target="../ink/ink1822.xml"/><Relationship Id="rId562" Type="http://schemas.openxmlformats.org/officeDocument/2006/relationships/customXml" Target="../ink/ink1843.xml"/><Relationship Id="rId215" Type="http://schemas.openxmlformats.org/officeDocument/2006/relationships/image" Target="../media/image1436.png"/><Relationship Id="rId257" Type="http://schemas.openxmlformats.org/officeDocument/2006/relationships/image" Target="../media/image1457.png"/><Relationship Id="rId422" Type="http://schemas.openxmlformats.org/officeDocument/2006/relationships/customXml" Target="../ink/ink1773.xml"/><Relationship Id="rId464" Type="http://schemas.openxmlformats.org/officeDocument/2006/relationships/customXml" Target="../ink/ink1794.xml"/><Relationship Id="rId299" Type="http://schemas.openxmlformats.org/officeDocument/2006/relationships/image" Target="../media/image1478.png"/><Relationship Id="rId63" Type="http://schemas.openxmlformats.org/officeDocument/2006/relationships/image" Target="../media/image1361.png"/><Relationship Id="rId159" Type="http://schemas.openxmlformats.org/officeDocument/2006/relationships/image" Target="../media/image1408.png"/><Relationship Id="rId366" Type="http://schemas.openxmlformats.org/officeDocument/2006/relationships/customXml" Target="../ink/ink1745.xml"/><Relationship Id="rId226" Type="http://schemas.openxmlformats.org/officeDocument/2006/relationships/customXml" Target="../ink/ink1675.xml"/><Relationship Id="rId433" Type="http://schemas.openxmlformats.org/officeDocument/2006/relationships/image" Target="../media/image1545.png"/><Relationship Id="rId74" Type="http://schemas.openxmlformats.org/officeDocument/2006/relationships/customXml" Target="../ink/ink1599.xml"/><Relationship Id="rId377" Type="http://schemas.openxmlformats.org/officeDocument/2006/relationships/image" Target="../media/image1517.png"/><Relationship Id="rId500" Type="http://schemas.openxmlformats.org/officeDocument/2006/relationships/customXml" Target="../ink/ink1812.xml"/><Relationship Id="rId5" Type="http://schemas.openxmlformats.org/officeDocument/2006/relationships/image" Target="../media/image1332.png"/><Relationship Id="rId237" Type="http://schemas.openxmlformats.org/officeDocument/2006/relationships/image" Target="../media/image1447.png"/><Relationship Id="rId444" Type="http://schemas.openxmlformats.org/officeDocument/2006/relationships/customXml" Target="../ink/ink1784.xml"/><Relationship Id="rId290" Type="http://schemas.openxmlformats.org/officeDocument/2006/relationships/customXml" Target="../ink/ink1707.xml"/><Relationship Id="rId304" Type="http://schemas.openxmlformats.org/officeDocument/2006/relationships/customXml" Target="../ink/ink1714.xml"/><Relationship Id="rId388" Type="http://schemas.openxmlformats.org/officeDocument/2006/relationships/customXml" Target="../ink/ink1756.xml"/><Relationship Id="rId511" Type="http://schemas.openxmlformats.org/officeDocument/2006/relationships/image" Target="../media/image1584.png"/><Relationship Id="rId85" Type="http://schemas.openxmlformats.org/officeDocument/2006/relationships/image" Target="../media/image1372.png"/><Relationship Id="rId150" Type="http://schemas.openxmlformats.org/officeDocument/2006/relationships/customXml" Target="../ink/ink1637.xml"/><Relationship Id="rId248" Type="http://schemas.openxmlformats.org/officeDocument/2006/relationships/customXml" Target="../ink/ink1686.xml"/><Relationship Id="rId455" Type="http://schemas.openxmlformats.org/officeDocument/2006/relationships/image" Target="../media/image1556.png"/><Relationship Id="rId12" Type="http://schemas.openxmlformats.org/officeDocument/2006/relationships/customXml" Target="../ink/ink1568.xml"/><Relationship Id="rId108" Type="http://schemas.openxmlformats.org/officeDocument/2006/relationships/customXml" Target="../ink/ink1616.xml"/><Relationship Id="rId315" Type="http://schemas.openxmlformats.org/officeDocument/2006/relationships/image" Target="../media/image1486.png"/><Relationship Id="rId522" Type="http://schemas.openxmlformats.org/officeDocument/2006/relationships/customXml" Target="../ink/ink1823.xml"/><Relationship Id="rId96" Type="http://schemas.openxmlformats.org/officeDocument/2006/relationships/customXml" Target="../ink/ink1610.xml"/><Relationship Id="rId161" Type="http://schemas.openxmlformats.org/officeDocument/2006/relationships/image" Target="../media/image1409.png"/><Relationship Id="rId399" Type="http://schemas.openxmlformats.org/officeDocument/2006/relationships/image" Target="../media/image1528.png"/><Relationship Id="rId259" Type="http://schemas.openxmlformats.org/officeDocument/2006/relationships/image" Target="../media/image1458.png"/><Relationship Id="rId466" Type="http://schemas.openxmlformats.org/officeDocument/2006/relationships/customXml" Target="../ink/ink1795.xml"/><Relationship Id="rId23" Type="http://schemas.openxmlformats.org/officeDocument/2006/relationships/image" Target="../media/image1341.png"/><Relationship Id="rId119" Type="http://schemas.openxmlformats.org/officeDocument/2006/relationships/image" Target="../media/image1389.png"/><Relationship Id="rId326" Type="http://schemas.openxmlformats.org/officeDocument/2006/relationships/customXml" Target="../ink/ink1725.xml"/><Relationship Id="rId533" Type="http://schemas.openxmlformats.org/officeDocument/2006/relationships/image" Target="../media/image159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9.png"/><Relationship Id="rId671" Type="http://schemas.openxmlformats.org/officeDocument/2006/relationships/image" Target="../media/image1943.png"/><Relationship Id="rId769" Type="http://schemas.openxmlformats.org/officeDocument/2006/relationships/image" Target="../media/image1992.png"/><Relationship Id="rId21" Type="http://schemas.openxmlformats.org/officeDocument/2006/relationships/image" Target="../media/image1622.png"/><Relationship Id="rId324" Type="http://schemas.openxmlformats.org/officeDocument/2006/relationships/customXml" Target="../ink/ink2007.xml"/><Relationship Id="rId531" Type="http://schemas.openxmlformats.org/officeDocument/2006/relationships/image" Target="../media/image1876.png"/><Relationship Id="rId629" Type="http://schemas.openxmlformats.org/officeDocument/2006/relationships/image" Target="../media/image1923.png"/><Relationship Id="rId170" Type="http://schemas.openxmlformats.org/officeDocument/2006/relationships/customXml" Target="../ink/ink1930.xml"/><Relationship Id="rId836" Type="http://schemas.openxmlformats.org/officeDocument/2006/relationships/customXml" Target="../ink/ink2264.xml"/><Relationship Id="rId268" Type="http://schemas.openxmlformats.org/officeDocument/2006/relationships/customXml" Target="../ink/ink1979.xml"/><Relationship Id="rId475" Type="http://schemas.openxmlformats.org/officeDocument/2006/relationships/image" Target="../media/image1848.png"/><Relationship Id="rId682" Type="http://schemas.openxmlformats.org/officeDocument/2006/relationships/customXml" Target="../ink/ink2187.xml"/><Relationship Id="rId32" Type="http://schemas.openxmlformats.org/officeDocument/2006/relationships/customXml" Target="../ink/ink1861.xml"/><Relationship Id="rId128" Type="http://schemas.openxmlformats.org/officeDocument/2006/relationships/customXml" Target="../ink/ink1909.xml"/><Relationship Id="rId335" Type="http://schemas.openxmlformats.org/officeDocument/2006/relationships/image" Target="../media/image1778.png"/><Relationship Id="rId542" Type="http://schemas.openxmlformats.org/officeDocument/2006/relationships/customXml" Target="../ink/ink2116.xml"/><Relationship Id="rId181" Type="http://schemas.openxmlformats.org/officeDocument/2006/relationships/image" Target="../media/image1701.png"/><Relationship Id="rId402" Type="http://schemas.openxmlformats.org/officeDocument/2006/relationships/customXml" Target="../ink/ink2046.xml"/><Relationship Id="rId279" Type="http://schemas.openxmlformats.org/officeDocument/2006/relationships/image" Target="../media/image1750.png"/><Relationship Id="rId486" Type="http://schemas.openxmlformats.org/officeDocument/2006/relationships/customXml" Target="../ink/ink2088.xml"/><Relationship Id="rId693" Type="http://schemas.openxmlformats.org/officeDocument/2006/relationships/image" Target="../media/image1954.png"/><Relationship Id="rId707" Type="http://schemas.openxmlformats.org/officeDocument/2006/relationships/image" Target="../media/image1961.png"/><Relationship Id="rId43" Type="http://schemas.openxmlformats.org/officeDocument/2006/relationships/image" Target="../media/image1633.png"/><Relationship Id="rId139" Type="http://schemas.openxmlformats.org/officeDocument/2006/relationships/image" Target="../media/image1680.png"/><Relationship Id="rId346" Type="http://schemas.openxmlformats.org/officeDocument/2006/relationships/customXml" Target="../ink/ink2018.xml"/><Relationship Id="rId553" Type="http://schemas.openxmlformats.org/officeDocument/2006/relationships/image" Target="../media/image1887.png"/><Relationship Id="rId760" Type="http://schemas.openxmlformats.org/officeDocument/2006/relationships/customXml" Target="../ink/ink2226.xml"/><Relationship Id="rId192" Type="http://schemas.openxmlformats.org/officeDocument/2006/relationships/customXml" Target="../ink/ink1941.xml"/><Relationship Id="rId206" Type="http://schemas.openxmlformats.org/officeDocument/2006/relationships/customXml" Target="../ink/ink1948.xml"/><Relationship Id="rId413" Type="http://schemas.openxmlformats.org/officeDocument/2006/relationships/image" Target="../media/image1817.png"/><Relationship Id="rId497" Type="http://schemas.openxmlformats.org/officeDocument/2006/relationships/image" Target="../media/image1859.png"/><Relationship Id="rId620" Type="http://schemas.openxmlformats.org/officeDocument/2006/relationships/customXml" Target="../ink/ink2156.xml"/><Relationship Id="rId718" Type="http://schemas.openxmlformats.org/officeDocument/2006/relationships/customXml" Target="../ink/ink2205.xml"/><Relationship Id="rId357" Type="http://schemas.openxmlformats.org/officeDocument/2006/relationships/image" Target="../media/image1789.png"/><Relationship Id="rId54" Type="http://schemas.openxmlformats.org/officeDocument/2006/relationships/customXml" Target="../ink/ink1872.xml"/><Relationship Id="rId217" Type="http://schemas.openxmlformats.org/officeDocument/2006/relationships/image" Target="../media/image1719.png"/><Relationship Id="rId564" Type="http://schemas.openxmlformats.org/officeDocument/2006/relationships/image" Target="../media/image1892.png"/><Relationship Id="rId771" Type="http://schemas.openxmlformats.org/officeDocument/2006/relationships/image" Target="../media/image1993.png"/><Relationship Id="rId424" Type="http://schemas.openxmlformats.org/officeDocument/2006/relationships/customXml" Target="../ink/ink2057.xml"/><Relationship Id="rId631" Type="http://schemas.openxmlformats.org/officeDocument/2006/relationships/image" Target="../media/image1924.png"/><Relationship Id="rId729" Type="http://schemas.openxmlformats.org/officeDocument/2006/relationships/image" Target="../media/image1972.png"/><Relationship Id="rId270" Type="http://schemas.openxmlformats.org/officeDocument/2006/relationships/customXml" Target="../ink/ink1980.xml"/><Relationship Id="rId65" Type="http://schemas.openxmlformats.org/officeDocument/2006/relationships/image" Target="../media/image1643.png"/><Relationship Id="rId130" Type="http://schemas.openxmlformats.org/officeDocument/2006/relationships/customXml" Target="../ink/ink1910.xml"/><Relationship Id="rId368" Type="http://schemas.openxmlformats.org/officeDocument/2006/relationships/customXml" Target="../ink/ink2029.xml"/><Relationship Id="rId575" Type="http://schemas.openxmlformats.org/officeDocument/2006/relationships/customXml" Target="../ink/ink2133.xml"/><Relationship Id="rId782" Type="http://schemas.openxmlformats.org/officeDocument/2006/relationships/customXml" Target="../ink/ink2237.xml"/><Relationship Id="rId228" Type="http://schemas.openxmlformats.org/officeDocument/2006/relationships/customXml" Target="../ink/ink1959.xml"/><Relationship Id="rId435" Type="http://schemas.openxmlformats.org/officeDocument/2006/relationships/image" Target="../media/image1828.png"/><Relationship Id="rId642" Type="http://schemas.openxmlformats.org/officeDocument/2006/relationships/customXml" Target="../ink/ink2167.xml"/><Relationship Id="rId281" Type="http://schemas.openxmlformats.org/officeDocument/2006/relationships/image" Target="../media/image1751.png"/><Relationship Id="rId502" Type="http://schemas.openxmlformats.org/officeDocument/2006/relationships/customXml" Target="../ink/ink2096.xml"/><Relationship Id="rId76" Type="http://schemas.openxmlformats.org/officeDocument/2006/relationships/customXml" Target="../ink/ink1883.xml"/><Relationship Id="rId141" Type="http://schemas.openxmlformats.org/officeDocument/2006/relationships/image" Target="../media/image1681.png"/><Relationship Id="rId379" Type="http://schemas.openxmlformats.org/officeDocument/2006/relationships/image" Target="../media/image1800.png"/><Relationship Id="rId586" Type="http://schemas.openxmlformats.org/officeDocument/2006/relationships/image" Target="../media/image1902.png"/><Relationship Id="rId793" Type="http://schemas.openxmlformats.org/officeDocument/2006/relationships/image" Target="../media/image2004.png"/><Relationship Id="rId807" Type="http://schemas.openxmlformats.org/officeDocument/2006/relationships/image" Target="../media/image2011.png"/><Relationship Id="rId7" Type="http://schemas.openxmlformats.org/officeDocument/2006/relationships/image" Target="../media/image1615.png"/><Relationship Id="rId239" Type="http://schemas.openxmlformats.org/officeDocument/2006/relationships/image" Target="../media/image1730.png"/><Relationship Id="rId446" Type="http://schemas.openxmlformats.org/officeDocument/2006/relationships/customXml" Target="../ink/ink2068.xml"/><Relationship Id="rId653" Type="http://schemas.openxmlformats.org/officeDocument/2006/relationships/image" Target="../media/image1934.png"/><Relationship Id="rId292" Type="http://schemas.openxmlformats.org/officeDocument/2006/relationships/customXml" Target="../ink/ink1991.xml"/><Relationship Id="rId306" Type="http://schemas.openxmlformats.org/officeDocument/2006/relationships/customXml" Target="../ink/ink1998.xml"/><Relationship Id="rId87" Type="http://schemas.openxmlformats.org/officeDocument/2006/relationships/image" Target="../media/image1654.png"/><Relationship Id="rId513" Type="http://schemas.openxmlformats.org/officeDocument/2006/relationships/image" Target="../media/image1867.png"/><Relationship Id="rId597" Type="http://schemas.openxmlformats.org/officeDocument/2006/relationships/image" Target="../media/image1907.png"/><Relationship Id="rId720" Type="http://schemas.openxmlformats.org/officeDocument/2006/relationships/customXml" Target="../ink/ink2206.xml"/><Relationship Id="rId818" Type="http://schemas.openxmlformats.org/officeDocument/2006/relationships/customXml" Target="../ink/ink2255.xml"/><Relationship Id="rId152" Type="http://schemas.openxmlformats.org/officeDocument/2006/relationships/customXml" Target="../ink/ink1921.xml"/><Relationship Id="rId457" Type="http://schemas.openxmlformats.org/officeDocument/2006/relationships/image" Target="../media/image1839.png"/><Relationship Id="rId664" Type="http://schemas.openxmlformats.org/officeDocument/2006/relationships/customXml" Target="../ink/ink2178.xml"/><Relationship Id="rId14" Type="http://schemas.openxmlformats.org/officeDocument/2006/relationships/customXml" Target="../ink/ink1852.xml"/><Relationship Id="rId317" Type="http://schemas.openxmlformats.org/officeDocument/2006/relationships/image" Target="../media/image1769.png"/><Relationship Id="rId524" Type="http://schemas.openxmlformats.org/officeDocument/2006/relationships/customXml" Target="../ink/ink2107.xml"/><Relationship Id="rId731" Type="http://schemas.openxmlformats.org/officeDocument/2006/relationships/image" Target="../media/image1973.png"/><Relationship Id="rId98" Type="http://schemas.openxmlformats.org/officeDocument/2006/relationships/customXml" Target="../ink/ink1894.xml"/><Relationship Id="rId163" Type="http://schemas.openxmlformats.org/officeDocument/2006/relationships/image" Target="../media/image1692.png"/><Relationship Id="rId370" Type="http://schemas.openxmlformats.org/officeDocument/2006/relationships/customXml" Target="../ink/ink2030.xml"/><Relationship Id="rId829" Type="http://schemas.openxmlformats.org/officeDocument/2006/relationships/image" Target="../media/image2022.png"/><Relationship Id="rId230" Type="http://schemas.openxmlformats.org/officeDocument/2006/relationships/customXml" Target="../ink/ink1960.xml"/><Relationship Id="rId468" Type="http://schemas.openxmlformats.org/officeDocument/2006/relationships/customXml" Target="../ink/ink2079.xml"/><Relationship Id="rId675" Type="http://schemas.openxmlformats.org/officeDocument/2006/relationships/image" Target="../media/image1945.png"/><Relationship Id="rId25" Type="http://schemas.openxmlformats.org/officeDocument/2006/relationships/image" Target="../media/image1624.png"/><Relationship Id="rId328" Type="http://schemas.openxmlformats.org/officeDocument/2006/relationships/customXml" Target="../ink/ink2009.xml"/><Relationship Id="rId535" Type="http://schemas.openxmlformats.org/officeDocument/2006/relationships/image" Target="../media/image1878.png"/><Relationship Id="rId742" Type="http://schemas.openxmlformats.org/officeDocument/2006/relationships/customXml" Target="../ink/ink2217.xml"/><Relationship Id="rId174" Type="http://schemas.openxmlformats.org/officeDocument/2006/relationships/customXml" Target="../ink/ink1932.xml"/><Relationship Id="rId381" Type="http://schemas.openxmlformats.org/officeDocument/2006/relationships/image" Target="../media/image1801.png"/><Relationship Id="rId602" Type="http://schemas.openxmlformats.org/officeDocument/2006/relationships/customXml" Target="../ink/ink2147.xml"/><Relationship Id="rId241" Type="http://schemas.openxmlformats.org/officeDocument/2006/relationships/image" Target="../media/image1731.png"/><Relationship Id="rId479" Type="http://schemas.openxmlformats.org/officeDocument/2006/relationships/image" Target="../media/image1850.png"/><Relationship Id="rId686" Type="http://schemas.openxmlformats.org/officeDocument/2006/relationships/customXml" Target="../ink/ink2189.xml"/><Relationship Id="rId36" Type="http://schemas.openxmlformats.org/officeDocument/2006/relationships/customXml" Target="../ink/ink1863.xml"/><Relationship Id="rId339" Type="http://schemas.openxmlformats.org/officeDocument/2006/relationships/image" Target="../media/image1780.png"/><Relationship Id="rId546" Type="http://schemas.openxmlformats.org/officeDocument/2006/relationships/customXml" Target="../ink/ink2118.xml"/><Relationship Id="rId753" Type="http://schemas.openxmlformats.org/officeDocument/2006/relationships/image" Target="../media/image1984.png"/><Relationship Id="rId101" Type="http://schemas.openxmlformats.org/officeDocument/2006/relationships/image" Target="../media/image1661.png"/><Relationship Id="rId185" Type="http://schemas.openxmlformats.org/officeDocument/2006/relationships/image" Target="../media/image1703.png"/><Relationship Id="rId406" Type="http://schemas.openxmlformats.org/officeDocument/2006/relationships/customXml" Target="../ink/ink2048.xml"/><Relationship Id="rId392" Type="http://schemas.openxmlformats.org/officeDocument/2006/relationships/customXml" Target="../ink/ink2041.xml"/><Relationship Id="rId613" Type="http://schemas.openxmlformats.org/officeDocument/2006/relationships/image" Target="../media/image1915.png"/><Relationship Id="rId697" Type="http://schemas.openxmlformats.org/officeDocument/2006/relationships/image" Target="../media/image1956.png"/><Relationship Id="rId820" Type="http://schemas.openxmlformats.org/officeDocument/2006/relationships/customXml" Target="../ink/ink2256.xml"/><Relationship Id="rId252" Type="http://schemas.openxmlformats.org/officeDocument/2006/relationships/customXml" Target="../ink/ink1971.xml"/><Relationship Id="rId47" Type="http://schemas.openxmlformats.org/officeDocument/2006/relationships/image" Target="../media/image1635.png"/><Relationship Id="rId112" Type="http://schemas.openxmlformats.org/officeDocument/2006/relationships/customXml" Target="../ink/ink1901.xml"/><Relationship Id="rId557" Type="http://schemas.openxmlformats.org/officeDocument/2006/relationships/image" Target="../media/image1889.png"/><Relationship Id="rId764" Type="http://schemas.openxmlformats.org/officeDocument/2006/relationships/customXml" Target="../ink/ink2228.xml"/><Relationship Id="rId196" Type="http://schemas.openxmlformats.org/officeDocument/2006/relationships/customXml" Target="../ink/ink1943.xml"/><Relationship Id="rId417" Type="http://schemas.openxmlformats.org/officeDocument/2006/relationships/image" Target="../media/image1819.png"/><Relationship Id="rId624" Type="http://schemas.openxmlformats.org/officeDocument/2006/relationships/customXml" Target="../ink/ink2158.xml"/><Relationship Id="rId831" Type="http://schemas.openxmlformats.org/officeDocument/2006/relationships/image" Target="../media/image2023.png"/><Relationship Id="rId263" Type="http://schemas.openxmlformats.org/officeDocument/2006/relationships/image" Target="../media/image1742.png"/><Relationship Id="rId470" Type="http://schemas.openxmlformats.org/officeDocument/2006/relationships/customXml" Target="../ink/ink2080.xml"/><Relationship Id="rId58" Type="http://schemas.openxmlformats.org/officeDocument/2006/relationships/customXml" Target="../ink/ink1874.xml"/><Relationship Id="rId123" Type="http://schemas.openxmlformats.org/officeDocument/2006/relationships/image" Target="../media/image1672.png"/><Relationship Id="rId330" Type="http://schemas.openxmlformats.org/officeDocument/2006/relationships/customXml" Target="../ink/ink2010.xml"/><Relationship Id="rId568" Type="http://schemas.openxmlformats.org/officeDocument/2006/relationships/image" Target="../media/image1894.png"/><Relationship Id="rId775" Type="http://schemas.openxmlformats.org/officeDocument/2006/relationships/image" Target="../media/image1995.png"/><Relationship Id="rId428" Type="http://schemas.openxmlformats.org/officeDocument/2006/relationships/customXml" Target="../ink/ink2059.xml"/><Relationship Id="rId635" Type="http://schemas.openxmlformats.org/officeDocument/2006/relationships/image" Target="../media/image1926.png"/><Relationship Id="rId274" Type="http://schemas.openxmlformats.org/officeDocument/2006/relationships/customXml" Target="../ink/ink1982.xml"/><Relationship Id="rId481" Type="http://schemas.openxmlformats.org/officeDocument/2006/relationships/image" Target="../media/image1851.png"/><Relationship Id="rId702" Type="http://schemas.openxmlformats.org/officeDocument/2006/relationships/customXml" Target="../ink/ink2197.xml"/><Relationship Id="rId69" Type="http://schemas.openxmlformats.org/officeDocument/2006/relationships/image" Target="../media/image1645.png"/><Relationship Id="rId134" Type="http://schemas.openxmlformats.org/officeDocument/2006/relationships/customXml" Target="../ink/ink1912.xml"/><Relationship Id="rId579" Type="http://schemas.openxmlformats.org/officeDocument/2006/relationships/customXml" Target="../ink/ink2135.xml"/><Relationship Id="rId786" Type="http://schemas.openxmlformats.org/officeDocument/2006/relationships/customXml" Target="../ink/ink2239.xml"/><Relationship Id="rId341" Type="http://schemas.openxmlformats.org/officeDocument/2006/relationships/image" Target="../media/image1781.png"/><Relationship Id="rId439" Type="http://schemas.openxmlformats.org/officeDocument/2006/relationships/image" Target="../media/image1830.png"/><Relationship Id="rId646" Type="http://schemas.openxmlformats.org/officeDocument/2006/relationships/customXml" Target="../ink/ink2169.xml"/><Relationship Id="rId201" Type="http://schemas.openxmlformats.org/officeDocument/2006/relationships/image" Target="../media/image1711.png"/><Relationship Id="rId285" Type="http://schemas.openxmlformats.org/officeDocument/2006/relationships/image" Target="../media/image1753.png"/><Relationship Id="rId506" Type="http://schemas.openxmlformats.org/officeDocument/2006/relationships/customXml" Target="../ink/ink2098.xml"/><Relationship Id="rId492" Type="http://schemas.openxmlformats.org/officeDocument/2006/relationships/customXml" Target="../ink/ink2091.xml"/><Relationship Id="rId713" Type="http://schemas.openxmlformats.org/officeDocument/2006/relationships/image" Target="../media/image1964.png"/><Relationship Id="rId797" Type="http://schemas.openxmlformats.org/officeDocument/2006/relationships/image" Target="../media/image2006.png"/><Relationship Id="rId145" Type="http://schemas.openxmlformats.org/officeDocument/2006/relationships/image" Target="../media/image1683.png"/><Relationship Id="rId352" Type="http://schemas.openxmlformats.org/officeDocument/2006/relationships/customXml" Target="../ink/ink2021.xml"/><Relationship Id="rId212" Type="http://schemas.openxmlformats.org/officeDocument/2006/relationships/customXml" Target="../ink/ink1951.xml"/><Relationship Id="rId657" Type="http://schemas.openxmlformats.org/officeDocument/2006/relationships/image" Target="../media/image1936.png"/><Relationship Id="rId296" Type="http://schemas.openxmlformats.org/officeDocument/2006/relationships/customXml" Target="../ink/ink1993.xml"/><Relationship Id="rId517" Type="http://schemas.openxmlformats.org/officeDocument/2006/relationships/image" Target="../media/image1869.png"/><Relationship Id="rId724" Type="http://schemas.openxmlformats.org/officeDocument/2006/relationships/customXml" Target="../ink/ink2208.xml"/><Relationship Id="rId60" Type="http://schemas.openxmlformats.org/officeDocument/2006/relationships/customXml" Target="../ink/ink1875.xml"/><Relationship Id="rId156" Type="http://schemas.openxmlformats.org/officeDocument/2006/relationships/customXml" Target="../ink/ink1923.xml"/><Relationship Id="rId363" Type="http://schemas.openxmlformats.org/officeDocument/2006/relationships/image" Target="../media/image1792.png"/><Relationship Id="rId570" Type="http://schemas.openxmlformats.org/officeDocument/2006/relationships/image" Target="../media/image1895.png"/><Relationship Id="rId223" Type="http://schemas.openxmlformats.org/officeDocument/2006/relationships/image" Target="../media/image1722.png"/><Relationship Id="rId430" Type="http://schemas.openxmlformats.org/officeDocument/2006/relationships/customXml" Target="../ink/ink2060.xml"/><Relationship Id="rId668" Type="http://schemas.openxmlformats.org/officeDocument/2006/relationships/customXml" Target="../ink/ink2180.xml"/><Relationship Id="rId18" Type="http://schemas.openxmlformats.org/officeDocument/2006/relationships/customXml" Target="../ink/ink1854.xml"/><Relationship Id="rId528" Type="http://schemas.openxmlformats.org/officeDocument/2006/relationships/customXml" Target="../ink/ink2109.xml"/><Relationship Id="rId735" Type="http://schemas.openxmlformats.org/officeDocument/2006/relationships/image" Target="../media/image1975.png"/><Relationship Id="rId167" Type="http://schemas.openxmlformats.org/officeDocument/2006/relationships/image" Target="../media/image1694.png"/><Relationship Id="rId374" Type="http://schemas.openxmlformats.org/officeDocument/2006/relationships/customXml" Target="../ink/ink2032.xml"/><Relationship Id="rId581" Type="http://schemas.openxmlformats.org/officeDocument/2006/relationships/customXml" Target="../ink/ink2136.xml"/><Relationship Id="rId71" Type="http://schemas.openxmlformats.org/officeDocument/2006/relationships/image" Target="../media/image1646.png"/><Relationship Id="rId234" Type="http://schemas.openxmlformats.org/officeDocument/2006/relationships/customXml" Target="../ink/ink1962.xml"/><Relationship Id="rId679" Type="http://schemas.openxmlformats.org/officeDocument/2006/relationships/image" Target="../media/image1947.png"/><Relationship Id="rId802" Type="http://schemas.openxmlformats.org/officeDocument/2006/relationships/customXml" Target="../ink/ink2247.xml"/><Relationship Id="rId2" Type="http://schemas.openxmlformats.org/officeDocument/2006/relationships/customXml" Target="../ink/ink1846.xml"/><Relationship Id="rId29" Type="http://schemas.openxmlformats.org/officeDocument/2006/relationships/image" Target="../media/image1626.png"/><Relationship Id="rId441" Type="http://schemas.openxmlformats.org/officeDocument/2006/relationships/image" Target="../media/image1831.png"/><Relationship Id="rId539" Type="http://schemas.openxmlformats.org/officeDocument/2006/relationships/image" Target="../media/image1880.png"/><Relationship Id="rId746" Type="http://schemas.openxmlformats.org/officeDocument/2006/relationships/customXml" Target="../ink/ink2219.xml"/><Relationship Id="rId178" Type="http://schemas.openxmlformats.org/officeDocument/2006/relationships/customXml" Target="../ink/ink1934.xml"/><Relationship Id="rId301" Type="http://schemas.openxmlformats.org/officeDocument/2006/relationships/image" Target="../media/image1761.png"/><Relationship Id="rId82" Type="http://schemas.openxmlformats.org/officeDocument/2006/relationships/customXml" Target="../ink/ink1886.xml"/><Relationship Id="rId385" Type="http://schemas.openxmlformats.org/officeDocument/2006/relationships/image" Target="../media/image1803.png"/><Relationship Id="rId592" Type="http://schemas.openxmlformats.org/officeDocument/2006/relationships/image" Target="../media/image1905.png"/><Relationship Id="rId606" Type="http://schemas.openxmlformats.org/officeDocument/2006/relationships/customXml" Target="../ink/ink2149.xml"/><Relationship Id="rId813" Type="http://schemas.openxmlformats.org/officeDocument/2006/relationships/image" Target="../media/image2014.png"/><Relationship Id="rId245" Type="http://schemas.openxmlformats.org/officeDocument/2006/relationships/image" Target="../media/image1733.png"/><Relationship Id="rId452" Type="http://schemas.openxmlformats.org/officeDocument/2006/relationships/customXml" Target="../ink/ink2071.xml"/><Relationship Id="rId105" Type="http://schemas.openxmlformats.org/officeDocument/2006/relationships/image" Target="../media/image1663.png"/><Relationship Id="rId312" Type="http://schemas.openxmlformats.org/officeDocument/2006/relationships/customXml" Target="../ink/ink2001.xml"/><Relationship Id="rId757" Type="http://schemas.openxmlformats.org/officeDocument/2006/relationships/image" Target="../media/image1986.png"/><Relationship Id="rId93" Type="http://schemas.openxmlformats.org/officeDocument/2006/relationships/image" Target="../media/image1657.png"/><Relationship Id="rId189" Type="http://schemas.openxmlformats.org/officeDocument/2006/relationships/image" Target="../media/image1705.png"/><Relationship Id="rId396" Type="http://schemas.openxmlformats.org/officeDocument/2006/relationships/customXml" Target="../ink/ink2043.xml"/><Relationship Id="rId617" Type="http://schemas.openxmlformats.org/officeDocument/2006/relationships/image" Target="../media/image1917.png"/><Relationship Id="rId824" Type="http://schemas.openxmlformats.org/officeDocument/2006/relationships/customXml" Target="../ink/ink2258.xml"/><Relationship Id="rId256" Type="http://schemas.openxmlformats.org/officeDocument/2006/relationships/customXml" Target="../ink/ink1973.xml"/><Relationship Id="rId463" Type="http://schemas.openxmlformats.org/officeDocument/2006/relationships/image" Target="../media/image1842.png"/><Relationship Id="rId670" Type="http://schemas.openxmlformats.org/officeDocument/2006/relationships/customXml" Target="../ink/ink2181.xml"/><Relationship Id="rId116" Type="http://schemas.openxmlformats.org/officeDocument/2006/relationships/customXml" Target="../ink/ink1903.xml"/><Relationship Id="rId323" Type="http://schemas.openxmlformats.org/officeDocument/2006/relationships/image" Target="../media/image1772.png"/><Relationship Id="rId530" Type="http://schemas.openxmlformats.org/officeDocument/2006/relationships/customXml" Target="../ink/ink2110.xml"/><Relationship Id="rId768" Type="http://schemas.openxmlformats.org/officeDocument/2006/relationships/customXml" Target="../ink/ink2230.xml"/><Relationship Id="rId20" Type="http://schemas.openxmlformats.org/officeDocument/2006/relationships/customXml" Target="../ink/ink1855.xml"/><Relationship Id="rId628" Type="http://schemas.openxmlformats.org/officeDocument/2006/relationships/customXml" Target="../ink/ink2160.xml"/><Relationship Id="rId835" Type="http://schemas.openxmlformats.org/officeDocument/2006/relationships/image" Target="../media/image2025.png"/><Relationship Id="rId267" Type="http://schemas.openxmlformats.org/officeDocument/2006/relationships/image" Target="../media/image1744.png"/><Relationship Id="rId474" Type="http://schemas.openxmlformats.org/officeDocument/2006/relationships/customXml" Target="../ink/ink2082.xml"/><Relationship Id="rId127" Type="http://schemas.openxmlformats.org/officeDocument/2006/relationships/image" Target="../media/image1674.png"/><Relationship Id="rId681" Type="http://schemas.openxmlformats.org/officeDocument/2006/relationships/image" Target="../media/image1948.png"/><Relationship Id="rId779" Type="http://schemas.openxmlformats.org/officeDocument/2006/relationships/image" Target="../media/image1997.png"/><Relationship Id="rId31" Type="http://schemas.openxmlformats.org/officeDocument/2006/relationships/image" Target="../media/image1627.png"/><Relationship Id="rId334" Type="http://schemas.openxmlformats.org/officeDocument/2006/relationships/customXml" Target="../ink/ink2012.xml"/><Relationship Id="rId541" Type="http://schemas.openxmlformats.org/officeDocument/2006/relationships/image" Target="../media/image1881.png"/><Relationship Id="rId639" Type="http://schemas.openxmlformats.org/officeDocument/2006/relationships/image" Target="../media/image1928.png"/><Relationship Id="rId180" Type="http://schemas.openxmlformats.org/officeDocument/2006/relationships/customXml" Target="../ink/ink1935.xml"/><Relationship Id="rId278" Type="http://schemas.openxmlformats.org/officeDocument/2006/relationships/customXml" Target="../ink/ink1984.xml"/><Relationship Id="rId401" Type="http://schemas.openxmlformats.org/officeDocument/2006/relationships/image" Target="../media/image1811.png"/><Relationship Id="rId485" Type="http://schemas.openxmlformats.org/officeDocument/2006/relationships/image" Target="../media/image1853.png"/><Relationship Id="rId692" Type="http://schemas.openxmlformats.org/officeDocument/2006/relationships/customXml" Target="../ink/ink2192.xml"/><Relationship Id="rId706" Type="http://schemas.openxmlformats.org/officeDocument/2006/relationships/customXml" Target="../ink/ink2199.xml"/><Relationship Id="rId42" Type="http://schemas.openxmlformats.org/officeDocument/2006/relationships/customXml" Target="../ink/ink1866.xml"/><Relationship Id="rId138" Type="http://schemas.openxmlformats.org/officeDocument/2006/relationships/customXml" Target="../ink/ink1914.xml"/><Relationship Id="rId345" Type="http://schemas.openxmlformats.org/officeDocument/2006/relationships/image" Target="../media/image1783.png"/><Relationship Id="rId552" Type="http://schemas.openxmlformats.org/officeDocument/2006/relationships/customXml" Target="../ink/ink2121.xml"/><Relationship Id="rId191" Type="http://schemas.openxmlformats.org/officeDocument/2006/relationships/image" Target="../media/image1706.png"/><Relationship Id="rId205" Type="http://schemas.openxmlformats.org/officeDocument/2006/relationships/image" Target="../media/image1713.png"/><Relationship Id="rId412" Type="http://schemas.openxmlformats.org/officeDocument/2006/relationships/customXml" Target="../ink/ink2051.xml"/><Relationship Id="rId289" Type="http://schemas.openxmlformats.org/officeDocument/2006/relationships/image" Target="../media/image1755.png"/><Relationship Id="rId496" Type="http://schemas.openxmlformats.org/officeDocument/2006/relationships/customXml" Target="../ink/ink2093.xml"/><Relationship Id="rId717" Type="http://schemas.openxmlformats.org/officeDocument/2006/relationships/image" Target="../media/image1966.png"/><Relationship Id="rId53" Type="http://schemas.openxmlformats.org/officeDocument/2006/relationships/image" Target="../media/image1638.png"/><Relationship Id="rId149" Type="http://schemas.openxmlformats.org/officeDocument/2006/relationships/image" Target="../media/image1685.png"/><Relationship Id="rId356" Type="http://schemas.openxmlformats.org/officeDocument/2006/relationships/customXml" Target="../ink/ink2023.xml"/><Relationship Id="rId563" Type="http://schemas.openxmlformats.org/officeDocument/2006/relationships/customXml" Target="../ink/ink2127.xml"/><Relationship Id="rId770" Type="http://schemas.openxmlformats.org/officeDocument/2006/relationships/customXml" Target="../ink/ink2231.xml"/><Relationship Id="rId216" Type="http://schemas.openxmlformats.org/officeDocument/2006/relationships/customXml" Target="../ink/ink1953.xml"/><Relationship Id="rId423" Type="http://schemas.openxmlformats.org/officeDocument/2006/relationships/image" Target="../media/image1822.png"/><Relationship Id="rId630" Type="http://schemas.openxmlformats.org/officeDocument/2006/relationships/customXml" Target="../ink/ink2161.xml"/><Relationship Id="rId728" Type="http://schemas.openxmlformats.org/officeDocument/2006/relationships/customXml" Target="../ink/ink2210.xml"/><Relationship Id="rId64" Type="http://schemas.openxmlformats.org/officeDocument/2006/relationships/customXml" Target="../ink/ink1877.xml"/><Relationship Id="rId367" Type="http://schemas.openxmlformats.org/officeDocument/2006/relationships/image" Target="../media/image1794.png"/><Relationship Id="rId574" Type="http://schemas.openxmlformats.org/officeDocument/2006/relationships/image" Target="../media/image1105.png"/><Relationship Id="rId227" Type="http://schemas.openxmlformats.org/officeDocument/2006/relationships/image" Target="../media/image1724.png"/><Relationship Id="rId781" Type="http://schemas.openxmlformats.org/officeDocument/2006/relationships/image" Target="../media/image1998.png"/><Relationship Id="rId434" Type="http://schemas.openxmlformats.org/officeDocument/2006/relationships/customXml" Target="../ink/ink2062.xml"/><Relationship Id="rId641" Type="http://schemas.openxmlformats.org/officeDocument/2006/relationships/image" Target="../media/image1929.png"/><Relationship Id="rId739" Type="http://schemas.openxmlformats.org/officeDocument/2006/relationships/image" Target="../media/image1977.png"/><Relationship Id="rId280" Type="http://schemas.openxmlformats.org/officeDocument/2006/relationships/customXml" Target="../ink/ink1985.xml"/><Relationship Id="rId501" Type="http://schemas.openxmlformats.org/officeDocument/2006/relationships/image" Target="../media/image1861.png"/><Relationship Id="rId75" Type="http://schemas.openxmlformats.org/officeDocument/2006/relationships/image" Target="../media/image1648.png"/><Relationship Id="rId140" Type="http://schemas.openxmlformats.org/officeDocument/2006/relationships/customXml" Target="../ink/ink1915.xml"/><Relationship Id="rId378" Type="http://schemas.openxmlformats.org/officeDocument/2006/relationships/customXml" Target="../ink/ink2034.xml"/><Relationship Id="rId585" Type="http://schemas.openxmlformats.org/officeDocument/2006/relationships/customXml" Target="../ink/ink2138.xml"/><Relationship Id="rId792" Type="http://schemas.openxmlformats.org/officeDocument/2006/relationships/customXml" Target="../ink/ink2242.xml"/><Relationship Id="rId806" Type="http://schemas.openxmlformats.org/officeDocument/2006/relationships/customXml" Target="../ink/ink2249.xml"/><Relationship Id="rId6" Type="http://schemas.openxmlformats.org/officeDocument/2006/relationships/customXml" Target="../ink/ink1848.xml"/><Relationship Id="rId238" Type="http://schemas.openxmlformats.org/officeDocument/2006/relationships/customXml" Target="../ink/ink1964.xml"/><Relationship Id="rId445" Type="http://schemas.openxmlformats.org/officeDocument/2006/relationships/image" Target="../media/image1833.png"/><Relationship Id="rId652" Type="http://schemas.openxmlformats.org/officeDocument/2006/relationships/customXml" Target="../ink/ink2172.xml"/><Relationship Id="rId291" Type="http://schemas.openxmlformats.org/officeDocument/2006/relationships/image" Target="../media/image1756.png"/><Relationship Id="rId305" Type="http://schemas.openxmlformats.org/officeDocument/2006/relationships/image" Target="../media/image1763.png"/><Relationship Id="rId512" Type="http://schemas.openxmlformats.org/officeDocument/2006/relationships/customXml" Target="../ink/ink2101.xml"/><Relationship Id="rId86" Type="http://schemas.openxmlformats.org/officeDocument/2006/relationships/customXml" Target="../ink/ink1888.xml"/><Relationship Id="rId151" Type="http://schemas.openxmlformats.org/officeDocument/2006/relationships/image" Target="../media/image1686.png"/><Relationship Id="rId389" Type="http://schemas.openxmlformats.org/officeDocument/2006/relationships/image" Target="../media/image1805.png"/><Relationship Id="rId596" Type="http://schemas.openxmlformats.org/officeDocument/2006/relationships/customXml" Target="../ink/ink2144.xml"/><Relationship Id="rId817" Type="http://schemas.openxmlformats.org/officeDocument/2006/relationships/image" Target="../media/image2016.png"/><Relationship Id="rId249" Type="http://schemas.openxmlformats.org/officeDocument/2006/relationships/image" Target="../media/image1735.png"/><Relationship Id="rId456" Type="http://schemas.openxmlformats.org/officeDocument/2006/relationships/customXml" Target="../ink/ink2073.xml"/><Relationship Id="rId663" Type="http://schemas.openxmlformats.org/officeDocument/2006/relationships/image" Target="../media/image1939.png"/><Relationship Id="rId13" Type="http://schemas.openxmlformats.org/officeDocument/2006/relationships/image" Target="../media/image1618.png"/><Relationship Id="rId109" Type="http://schemas.openxmlformats.org/officeDocument/2006/relationships/image" Target="../media/image1665.png"/><Relationship Id="rId316" Type="http://schemas.openxmlformats.org/officeDocument/2006/relationships/customXml" Target="../ink/ink2003.xml"/><Relationship Id="rId523" Type="http://schemas.openxmlformats.org/officeDocument/2006/relationships/image" Target="../media/image1872.png"/><Relationship Id="rId97" Type="http://schemas.openxmlformats.org/officeDocument/2006/relationships/image" Target="../media/image1659.png"/><Relationship Id="rId730" Type="http://schemas.openxmlformats.org/officeDocument/2006/relationships/customXml" Target="../ink/ink2211.xml"/><Relationship Id="rId828" Type="http://schemas.openxmlformats.org/officeDocument/2006/relationships/customXml" Target="../ink/ink2260.xml"/><Relationship Id="rId162" Type="http://schemas.openxmlformats.org/officeDocument/2006/relationships/customXml" Target="../ink/ink1926.xml"/><Relationship Id="rId218" Type="http://schemas.openxmlformats.org/officeDocument/2006/relationships/customXml" Target="../ink/ink1954.xml"/><Relationship Id="rId425" Type="http://schemas.openxmlformats.org/officeDocument/2006/relationships/image" Target="../media/image1823.png"/><Relationship Id="rId467" Type="http://schemas.openxmlformats.org/officeDocument/2006/relationships/image" Target="../media/image1844.png"/><Relationship Id="rId632" Type="http://schemas.openxmlformats.org/officeDocument/2006/relationships/customXml" Target="../ink/ink2162.xml"/><Relationship Id="rId271" Type="http://schemas.openxmlformats.org/officeDocument/2006/relationships/image" Target="../media/image1746.png"/><Relationship Id="rId674" Type="http://schemas.openxmlformats.org/officeDocument/2006/relationships/customXml" Target="../ink/ink2183.xml"/><Relationship Id="rId24" Type="http://schemas.openxmlformats.org/officeDocument/2006/relationships/customXml" Target="../ink/ink1857.xml"/><Relationship Id="rId66" Type="http://schemas.openxmlformats.org/officeDocument/2006/relationships/customXml" Target="../ink/ink1878.xml"/><Relationship Id="rId131" Type="http://schemas.openxmlformats.org/officeDocument/2006/relationships/image" Target="../media/image1676.png"/><Relationship Id="rId327" Type="http://schemas.openxmlformats.org/officeDocument/2006/relationships/image" Target="../media/image1774.png"/><Relationship Id="rId369" Type="http://schemas.openxmlformats.org/officeDocument/2006/relationships/image" Target="../media/image1795.png"/><Relationship Id="rId534" Type="http://schemas.openxmlformats.org/officeDocument/2006/relationships/customXml" Target="../ink/ink2112.xml"/><Relationship Id="rId576" Type="http://schemas.openxmlformats.org/officeDocument/2006/relationships/image" Target="../media/image1897.png"/><Relationship Id="rId741" Type="http://schemas.openxmlformats.org/officeDocument/2006/relationships/image" Target="../media/image1978.png"/><Relationship Id="rId783" Type="http://schemas.openxmlformats.org/officeDocument/2006/relationships/image" Target="../media/image1999.png"/><Relationship Id="rId839" Type="http://schemas.openxmlformats.org/officeDocument/2006/relationships/image" Target="../media/image2027.png"/><Relationship Id="rId173" Type="http://schemas.openxmlformats.org/officeDocument/2006/relationships/image" Target="../media/image1697.png"/><Relationship Id="rId229" Type="http://schemas.openxmlformats.org/officeDocument/2006/relationships/image" Target="../media/image1725.png"/><Relationship Id="rId380" Type="http://schemas.openxmlformats.org/officeDocument/2006/relationships/customXml" Target="../ink/ink2035.xml"/><Relationship Id="rId436" Type="http://schemas.openxmlformats.org/officeDocument/2006/relationships/customXml" Target="../ink/ink2063.xml"/><Relationship Id="rId601" Type="http://schemas.openxmlformats.org/officeDocument/2006/relationships/image" Target="../media/image1909.png"/><Relationship Id="rId643" Type="http://schemas.openxmlformats.org/officeDocument/2006/relationships/image" Target="../media/image1930.png"/><Relationship Id="rId240" Type="http://schemas.openxmlformats.org/officeDocument/2006/relationships/customXml" Target="../ink/ink1965.xml"/><Relationship Id="rId478" Type="http://schemas.openxmlformats.org/officeDocument/2006/relationships/customXml" Target="../ink/ink2084.xml"/><Relationship Id="rId685" Type="http://schemas.openxmlformats.org/officeDocument/2006/relationships/image" Target="../media/image1950.png"/><Relationship Id="rId35" Type="http://schemas.openxmlformats.org/officeDocument/2006/relationships/image" Target="../media/image1629.png"/><Relationship Id="rId77" Type="http://schemas.openxmlformats.org/officeDocument/2006/relationships/image" Target="../media/image1649.png"/><Relationship Id="rId100" Type="http://schemas.openxmlformats.org/officeDocument/2006/relationships/customXml" Target="../ink/ink1895.xml"/><Relationship Id="rId282" Type="http://schemas.openxmlformats.org/officeDocument/2006/relationships/customXml" Target="../ink/ink1986.xml"/><Relationship Id="rId338" Type="http://schemas.openxmlformats.org/officeDocument/2006/relationships/customXml" Target="../ink/ink2014.xml"/><Relationship Id="rId503" Type="http://schemas.openxmlformats.org/officeDocument/2006/relationships/image" Target="../media/image1862.png"/><Relationship Id="rId545" Type="http://schemas.openxmlformats.org/officeDocument/2006/relationships/image" Target="../media/image1883.png"/><Relationship Id="rId587" Type="http://schemas.openxmlformats.org/officeDocument/2006/relationships/customXml" Target="../ink/ink2139.xml"/><Relationship Id="rId710" Type="http://schemas.openxmlformats.org/officeDocument/2006/relationships/customXml" Target="../ink/ink2201.xml"/><Relationship Id="rId752" Type="http://schemas.openxmlformats.org/officeDocument/2006/relationships/customXml" Target="../ink/ink2222.xml"/><Relationship Id="rId808" Type="http://schemas.openxmlformats.org/officeDocument/2006/relationships/customXml" Target="../ink/ink2250.xml"/><Relationship Id="rId8" Type="http://schemas.openxmlformats.org/officeDocument/2006/relationships/customXml" Target="../ink/ink1849.xml"/><Relationship Id="rId142" Type="http://schemas.openxmlformats.org/officeDocument/2006/relationships/customXml" Target="../ink/ink1916.xml"/><Relationship Id="rId184" Type="http://schemas.openxmlformats.org/officeDocument/2006/relationships/customXml" Target="../ink/ink1937.xml"/><Relationship Id="rId391" Type="http://schemas.openxmlformats.org/officeDocument/2006/relationships/image" Target="../media/image1806.png"/><Relationship Id="rId405" Type="http://schemas.openxmlformats.org/officeDocument/2006/relationships/image" Target="../media/image1813.png"/><Relationship Id="rId447" Type="http://schemas.openxmlformats.org/officeDocument/2006/relationships/image" Target="../media/image1834.png"/><Relationship Id="rId612" Type="http://schemas.openxmlformats.org/officeDocument/2006/relationships/customXml" Target="../ink/ink2152.xml"/><Relationship Id="rId794" Type="http://schemas.openxmlformats.org/officeDocument/2006/relationships/customXml" Target="../ink/ink2243.xml"/><Relationship Id="rId251" Type="http://schemas.openxmlformats.org/officeDocument/2006/relationships/image" Target="../media/image1736.png"/><Relationship Id="rId489" Type="http://schemas.openxmlformats.org/officeDocument/2006/relationships/image" Target="../media/image1855.png"/><Relationship Id="rId654" Type="http://schemas.openxmlformats.org/officeDocument/2006/relationships/customXml" Target="../ink/ink2173.xml"/><Relationship Id="rId696" Type="http://schemas.openxmlformats.org/officeDocument/2006/relationships/customXml" Target="../ink/ink2194.xml"/><Relationship Id="rId46" Type="http://schemas.openxmlformats.org/officeDocument/2006/relationships/customXml" Target="../ink/ink1868.xml"/><Relationship Id="rId293" Type="http://schemas.openxmlformats.org/officeDocument/2006/relationships/image" Target="../media/image1757.png"/><Relationship Id="rId307" Type="http://schemas.openxmlformats.org/officeDocument/2006/relationships/image" Target="../media/image1764.png"/><Relationship Id="rId349" Type="http://schemas.openxmlformats.org/officeDocument/2006/relationships/image" Target="../media/image1785.png"/><Relationship Id="rId514" Type="http://schemas.openxmlformats.org/officeDocument/2006/relationships/customXml" Target="../ink/ink2102.xml"/><Relationship Id="rId556" Type="http://schemas.openxmlformats.org/officeDocument/2006/relationships/customXml" Target="../ink/ink2123.xml"/><Relationship Id="rId721" Type="http://schemas.openxmlformats.org/officeDocument/2006/relationships/image" Target="../media/image1968.png"/><Relationship Id="rId763" Type="http://schemas.openxmlformats.org/officeDocument/2006/relationships/image" Target="../media/image1989.png"/><Relationship Id="rId88" Type="http://schemas.openxmlformats.org/officeDocument/2006/relationships/customXml" Target="../ink/ink1889.xml"/><Relationship Id="rId111" Type="http://schemas.openxmlformats.org/officeDocument/2006/relationships/image" Target="../media/image1666.png"/><Relationship Id="rId153" Type="http://schemas.openxmlformats.org/officeDocument/2006/relationships/image" Target="../media/image1687.png"/><Relationship Id="rId195" Type="http://schemas.openxmlformats.org/officeDocument/2006/relationships/image" Target="../media/image1708.png"/><Relationship Id="rId209" Type="http://schemas.openxmlformats.org/officeDocument/2006/relationships/image" Target="../media/image1715.png"/><Relationship Id="rId360" Type="http://schemas.openxmlformats.org/officeDocument/2006/relationships/customXml" Target="../ink/ink2025.xml"/><Relationship Id="rId416" Type="http://schemas.openxmlformats.org/officeDocument/2006/relationships/customXml" Target="../ink/ink2053.xml"/><Relationship Id="rId598" Type="http://schemas.openxmlformats.org/officeDocument/2006/relationships/customXml" Target="../ink/ink2145.xml"/><Relationship Id="rId819" Type="http://schemas.openxmlformats.org/officeDocument/2006/relationships/image" Target="../media/image2017.png"/><Relationship Id="rId220" Type="http://schemas.openxmlformats.org/officeDocument/2006/relationships/customXml" Target="../ink/ink1955.xml"/><Relationship Id="rId458" Type="http://schemas.openxmlformats.org/officeDocument/2006/relationships/customXml" Target="../ink/ink2074.xml"/><Relationship Id="rId623" Type="http://schemas.openxmlformats.org/officeDocument/2006/relationships/image" Target="../media/image1920.png"/><Relationship Id="rId665" Type="http://schemas.openxmlformats.org/officeDocument/2006/relationships/image" Target="../media/image1940.png"/><Relationship Id="rId830" Type="http://schemas.openxmlformats.org/officeDocument/2006/relationships/customXml" Target="../ink/ink2261.xml"/><Relationship Id="rId15" Type="http://schemas.openxmlformats.org/officeDocument/2006/relationships/image" Target="../media/image1619.png"/><Relationship Id="rId57" Type="http://schemas.openxmlformats.org/officeDocument/2006/relationships/image" Target="../media/image1640.png"/><Relationship Id="rId262" Type="http://schemas.openxmlformats.org/officeDocument/2006/relationships/customXml" Target="../ink/ink1976.xml"/><Relationship Id="rId318" Type="http://schemas.openxmlformats.org/officeDocument/2006/relationships/customXml" Target="../ink/ink2004.xml"/><Relationship Id="rId525" Type="http://schemas.openxmlformats.org/officeDocument/2006/relationships/image" Target="../media/image1873.png"/><Relationship Id="rId567" Type="http://schemas.openxmlformats.org/officeDocument/2006/relationships/customXml" Target="../ink/ink2129.xml"/><Relationship Id="rId732" Type="http://schemas.openxmlformats.org/officeDocument/2006/relationships/customXml" Target="../ink/ink2212.xml"/><Relationship Id="rId99" Type="http://schemas.openxmlformats.org/officeDocument/2006/relationships/image" Target="../media/image1660.png"/><Relationship Id="rId122" Type="http://schemas.openxmlformats.org/officeDocument/2006/relationships/customXml" Target="../ink/ink1906.xml"/><Relationship Id="rId164" Type="http://schemas.openxmlformats.org/officeDocument/2006/relationships/customXml" Target="../ink/ink1927.xml"/><Relationship Id="rId371" Type="http://schemas.openxmlformats.org/officeDocument/2006/relationships/image" Target="../media/image1796.png"/><Relationship Id="rId774" Type="http://schemas.openxmlformats.org/officeDocument/2006/relationships/customXml" Target="../ink/ink2233.xml"/><Relationship Id="rId427" Type="http://schemas.openxmlformats.org/officeDocument/2006/relationships/image" Target="../media/image1824.png"/><Relationship Id="rId469" Type="http://schemas.openxmlformats.org/officeDocument/2006/relationships/image" Target="../media/image1845.png"/><Relationship Id="rId634" Type="http://schemas.openxmlformats.org/officeDocument/2006/relationships/customXml" Target="../ink/ink2163.xml"/><Relationship Id="rId676" Type="http://schemas.openxmlformats.org/officeDocument/2006/relationships/customXml" Target="../ink/ink2184.xml"/><Relationship Id="rId26" Type="http://schemas.openxmlformats.org/officeDocument/2006/relationships/customXml" Target="../ink/ink1858.xml"/><Relationship Id="rId231" Type="http://schemas.openxmlformats.org/officeDocument/2006/relationships/image" Target="../media/image1726.png"/><Relationship Id="rId273" Type="http://schemas.openxmlformats.org/officeDocument/2006/relationships/image" Target="../media/image1747.png"/><Relationship Id="rId329" Type="http://schemas.openxmlformats.org/officeDocument/2006/relationships/image" Target="../media/image1775.png"/><Relationship Id="rId480" Type="http://schemas.openxmlformats.org/officeDocument/2006/relationships/customXml" Target="../ink/ink2085.xml"/><Relationship Id="rId536" Type="http://schemas.openxmlformats.org/officeDocument/2006/relationships/customXml" Target="../ink/ink2113.xml"/><Relationship Id="rId701" Type="http://schemas.openxmlformats.org/officeDocument/2006/relationships/image" Target="../media/image1958.png"/><Relationship Id="rId68" Type="http://schemas.openxmlformats.org/officeDocument/2006/relationships/customXml" Target="../ink/ink1879.xml"/><Relationship Id="rId133" Type="http://schemas.openxmlformats.org/officeDocument/2006/relationships/image" Target="../media/image1677.png"/><Relationship Id="rId175" Type="http://schemas.openxmlformats.org/officeDocument/2006/relationships/image" Target="../media/image1698.png"/><Relationship Id="rId340" Type="http://schemas.openxmlformats.org/officeDocument/2006/relationships/customXml" Target="../ink/ink2015.xml"/><Relationship Id="rId578" Type="http://schemas.openxmlformats.org/officeDocument/2006/relationships/image" Target="../media/image1898.png"/><Relationship Id="rId743" Type="http://schemas.openxmlformats.org/officeDocument/2006/relationships/image" Target="../media/image1979.png"/><Relationship Id="rId785" Type="http://schemas.openxmlformats.org/officeDocument/2006/relationships/image" Target="../media/image2000.png"/><Relationship Id="rId200" Type="http://schemas.openxmlformats.org/officeDocument/2006/relationships/customXml" Target="../ink/ink1945.xml"/><Relationship Id="rId382" Type="http://schemas.openxmlformats.org/officeDocument/2006/relationships/customXml" Target="../ink/ink2036.xml"/><Relationship Id="rId438" Type="http://schemas.openxmlformats.org/officeDocument/2006/relationships/customXml" Target="../ink/ink2064.xml"/><Relationship Id="rId603" Type="http://schemas.openxmlformats.org/officeDocument/2006/relationships/image" Target="../media/image1910.png"/><Relationship Id="rId645" Type="http://schemas.openxmlformats.org/officeDocument/2006/relationships/image" Target="../media/image1931.png"/><Relationship Id="rId687" Type="http://schemas.openxmlformats.org/officeDocument/2006/relationships/image" Target="../media/image1951.png"/><Relationship Id="rId810" Type="http://schemas.openxmlformats.org/officeDocument/2006/relationships/customXml" Target="../ink/ink2251.xml"/><Relationship Id="rId242" Type="http://schemas.openxmlformats.org/officeDocument/2006/relationships/customXml" Target="../ink/ink1966.xml"/><Relationship Id="rId284" Type="http://schemas.openxmlformats.org/officeDocument/2006/relationships/customXml" Target="../ink/ink1987.xml"/><Relationship Id="rId491" Type="http://schemas.openxmlformats.org/officeDocument/2006/relationships/image" Target="../media/image1856.png"/><Relationship Id="rId505" Type="http://schemas.openxmlformats.org/officeDocument/2006/relationships/image" Target="../media/image1863.png"/><Relationship Id="rId712" Type="http://schemas.openxmlformats.org/officeDocument/2006/relationships/customXml" Target="../ink/ink2202.xml"/><Relationship Id="rId37" Type="http://schemas.openxmlformats.org/officeDocument/2006/relationships/image" Target="../media/image1630.png"/><Relationship Id="rId79" Type="http://schemas.openxmlformats.org/officeDocument/2006/relationships/image" Target="../media/image1650.png"/><Relationship Id="rId102" Type="http://schemas.openxmlformats.org/officeDocument/2006/relationships/customXml" Target="../ink/ink1896.xml"/><Relationship Id="rId144" Type="http://schemas.openxmlformats.org/officeDocument/2006/relationships/customXml" Target="../ink/ink1917.xml"/><Relationship Id="rId547" Type="http://schemas.openxmlformats.org/officeDocument/2006/relationships/image" Target="../media/image1884.png"/><Relationship Id="rId589" Type="http://schemas.openxmlformats.org/officeDocument/2006/relationships/customXml" Target="../ink/ink2140.xml"/><Relationship Id="rId754" Type="http://schemas.openxmlformats.org/officeDocument/2006/relationships/customXml" Target="../ink/ink2223.xml"/><Relationship Id="rId796" Type="http://schemas.openxmlformats.org/officeDocument/2006/relationships/customXml" Target="../ink/ink2244.xml"/><Relationship Id="rId90" Type="http://schemas.openxmlformats.org/officeDocument/2006/relationships/customXml" Target="../ink/ink1890.xml"/><Relationship Id="rId186" Type="http://schemas.openxmlformats.org/officeDocument/2006/relationships/customXml" Target="../ink/ink1938.xml"/><Relationship Id="rId351" Type="http://schemas.openxmlformats.org/officeDocument/2006/relationships/image" Target="../media/image1786.png"/><Relationship Id="rId393" Type="http://schemas.openxmlformats.org/officeDocument/2006/relationships/image" Target="../media/image1807.png"/><Relationship Id="rId407" Type="http://schemas.openxmlformats.org/officeDocument/2006/relationships/image" Target="../media/image1814.png"/><Relationship Id="rId449" Type="http://schemas.openxmlformats.org/officeDocument/2006/relationships/image" Target="../media/image1835.png"/><Relationship Id="rId614" Type="http://schemas.openxmlformats.org/officeDocument/2006/relationships/customXml" Target="../ink/ink2153.xml"/><Relationship Id="rId656" Type="http://schemas.openxmlformats.org/officeDocument/2006/relationships/customXml" Target="../ink/ink2174.xml"/><Relationship Id="rId821" Type="http://schemas.openxmlformats.org/officeDocument/2006/relationships/image" Target="../media/image2018.png"/><Relationship Id="rId211" Type="http://schemas.openxmlformats.org/officeDocument/2006/relationships/image" Target="../media/image1716.png"/><Relationship Id="rId253" Type="http://schemas.openxmlformats.org/officeDocument/2006/relationships/image" Target="../media/image1737.png"/><Relationship Id="rId295" Type="http://schemas.openxmlformats.org/officeDocument/2006/relationships/image" Target="../media/image1758.png"/><Relationship Id="rId309" Type="http://schemas.openxmlformats.org/officeDocument/2006/relationships/image" Target="../media/image1765.png"/><Relationship Id="rId460" Type="http://schemas.openxmlformats.org/officeDocument/2006/relationships/customXml" Target="../ink/ink2075.xml"/><Relationship Id="rId516" Type="http://schemas.openxmlformats.org/officeDocument/2006/relationships/customXml" Target="../ink/ink2103.xml"/><Relationship Id="rId698" Type="http://schemas.openxmlformats.org/officeDocument/2006/relationships/customXml" Target="../ink/ink2195.xml"/><Relationship Id="rId48" Type="http://schemas.openxmlformats.org/officeDocument/2006/relationships/customXml" Target="../ink/ink1869.xml"/><Relationship Id="rId113" Type="http://schemas.openxmlformats.org/officeDocument/2006/relationships/image" Target="../media/image1667.png"/><Relationship Id="rId320" Type="http://schemas.openxmlformats.org/officeDocument/2006/relationships/customXml" Target="../ink/ink2005.xml"/><Relationship Id="rId558" Type="http://schemas.openxmlformats.org/officeDocument/2006/relationships/customXml" Target="../ink/ink2124.xml"/><Relationship Id="rId723" Type="http://schemas.openxmlformats.org/officeDocument/2006/relationships/image" Target="../media/image1969.png"/><Relationship Id="rId765" Type="http://schemas.openxmlformats.org/officeDocument/2006/relationships/image" Target="../media/image1990.png"/><Relationship Id="rId155" Type="http://schemas.openxmlformats.org/officeDocument/2006/relationships/image" Target="../media/image1688.png"/><Relationship Id="rId197" Type="http://schemas.openxmlformats.org/officeDocument/2006/relationships/image" Target="../media/image1709.png"/><Relationship Id="rId362" Type="http://schemas.openxmlformats.org/officeDocument/2006/relationships/customXml" Target="../ink/ink2026.xml"/><Relationship Id="rId418" Type="http://schemas.openxmlformats.org/officeDocument/2006/relationships/customXml" Target="../ink/ink2054.xml"/><Relationship Id="rId625" Type="http://schemas.openxmlformats.org/officeDocument/2006/relationships/image" Target="../media/image1921.png"/><Relationship Id="rId832" Type="http://schemas.openxmlformats.org/officeDocument/2006/relationships/customXml" Target="../ink/ink2262.xml"/><Relationship Id="rId222" Type="http://schemas.openxmlformats.org/officeDocument/2006/relationships/customXml" Target="../ink/ink1956.xml"/><Relationship Id="rId264" Type="http://schemas.openxmlformats.org/officeDocument/2006/relationships/customXml" Target="../ink/ink1977.xml"/><Relationship Id="rId471" Type="http://schemas.openxmlformats.org/officeDocument/2006/relationships/image" Target="../media/image1846.png"/><Relationship Id="rId667" Type="http://schemas.openxmlformats.org/officeDocument/2006/relationships/image" Target="../media/image1941.png"/><Relationship Id="rId17" Type="http://schemas.openxmlformats.org/officeDocument/2006/relationships/image" Target="../media/image1620.png"/><Relationship Id="rId59" Type="http://schemas.openxmlformats.org/officeDocument/2006/relationships/image" Target="../media/image1641.png"/><Relationship Id="rId124" Type="http://schemas.openxmlformats.org/officeDocument/2006/relationships/customXml" Target="../ink/ink1907.xml"/><Relationship Id="rId527" Type="http://schemas.openxmlformats.org/officeDocument/2006/relationships/image" Target="../media/image1874.png"/><Relationship Id="rId569" Type="http://schemas.openxmlformats.org/officeDocument/2006/relationships/customXml" Target="../ink/ink2130.xml"/><Relationship Id="rId734" Type="http://schemas.openxmlformats.org/officeDocument/2006/relationships/customXml" Target="../ink/ink2213.xml"/><Relationship Id="rId776" Type="http://schemas.openxmlformats.org/officeDocument/2006/relationships/customXml" Target="../ink/ink2234.xml"/><Relationship Id="rId70" Type="http://schemas.openxmlformats.org/officeDocument/2006/relationships/customXml" Target="../ink/ink1880.xml"/><Relationship Id="rId166" Type="http://schemas.openxmlformats.org/officeDocument/2006/relationships/customXml" Target="../ink/ink1928.xml"/><Relationship Id="rId331" Type="http://schemas.openxmlformats.org/officeDocument/2006/relationships/image" Target="../media/image1776.png"/><Relationship Id="rId373" Type="http://schemas.openxmlformats.org/officeDocument/2006/relationships/image" Target="../media/image1797.png"/><Relationship Id="rId429" Type="http://schemas.openxmlformats.org/officeDocument/2006/relationships/image" Target="../media/image1825.png"/><Relationship Id="rId580" Type="http://schemas.openxmlformats.org/officeDocument/2006/relationships/image" Target="../media/image1899.png"/><Relationship Id="rId636" Type="http://schemas.openxmlformats.org/officeDocument/2006/relationships/customXml" Target="../ink/ink2164.xml"/><Relationship Id="rId801" Type="http://schemas.openxmlformats.org/officeDocument/2006/relationships/image" Target="../media/image200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727.png"/><Relationship Id="rId440" Type="http://schemas.openxmlformats.org/officeDocument/2006/relationships/customXml" Target="../ink/ink2065.xml"/><Relationship Id="rId678" Type="http://schemas.openxmlformats.org/officeDocument/2006/relationships/customXml" Target="../ink/ink2185.xml"/><Relationship Id="rId28" Type="http://schemas.openxmlformats.org/officeDocument/2006/relationships/customXml" Target="../ink/ink1859.xml"/><Relationship Id="rId275" Type="http://schemas.openxmlformats.org/officeDocument/2006/relationships/image" Target="../media/image1748.png"/><Relationship Id="rId300" Type="http://schemas.openxmlformats.org/officeDocument/2006/relationships/customXml" Target="../ink/ink1995.xml"/><Relationship Id="rId482" Type="http://schemas.openxmlformats.org/officeDocument/2006/relationships/customXml" Target="../ink/ink2086.xml"/><Relationship Id="rId538" Type="http://schemas.openxmlformats.org/officeDocument/2006/relationships/customXml" Target="../ink/ink2114.xml"/><Relationship Id="rId703" Type="http://schemas.openxmlformats.org/officeDocument/2006/relationships/image" Target="../media/image1959.png"/><Relationship Id="rId745" Type="http://schemas.openxmlformats.org/officeDocument/2006/relationships/image" Target="../media/image1980.png"/><Relationship Id="rId81" Type="http://schemas.openxmlformats.org/officeDocument/2006/relationships/image" Target="../media/image1651.png"/><Relationship Id="rId135" Type="http://schemas.openxmlformats.org/officeDocument/2006/relationships/image" Target="../media/image1678.png"/><Relationship Id="rId177" Type="http://schemas.openxmlformats.org/officeDocument/2006/relationships/image" Target="../media/image1699.png"/><Relationship Id="rId342" Type="http://schemas.openxmlformats.org/officeDocument/2006/relationships/customXml" Target="../ink/ink2016.xml"/><Relationship Id="rId384" Type="http://schemas.openxmlformats.org/officeDocument/2006/relationships/customXml" Target="../ink/ink2037.xml"/><Relationship Id="rId591" Type="http://schemas.openxmlformats.org/officeDocument/2006/relationships/customXml" Target="../ink/ink2141.xml"/><Relationship Id="rId605" Type="http://schemas.openxmlformats.org/officeDocument/2006/relationships/image" Target="../media/image1911.png"/><Relationship Id="rId787" Type="http://schemas.openxmlformats.org/officeDocument/2006/relationships/image" Target="../media/image2001.png"/><Relationship Id="rId812" Type="http://schemas.openxmlformats.org/officeDocument/2006/relationships/customXml" Target="../ink/ink2252.xml"/><Relationship Id="rId202" Type="http://schemas.openxmlformats.org/officeDocument/2006/relationships/customXml" Target="../ink/ink1946.xml"/><Relationship Id="rId244" Type="http://schemas.openxmlformats.org/officeDocument/2006/relationships/customXml" Target="../ink/ink1967.xml"/><Relationship Id="rId647" Type="http://schemas.openxmlformats.org/officeDocument/2006/relationships/image" Target="../media/image998.png"/><Relationship Id="rId689" Type="http://schemas.openxmlformats.org/officeDocument/2006/relationships/image" Target="../media/image1952.png"/><Relationship Id="rId39" Type="http://schemas.openxmlformats.org/officeDocument/2006/relationships/image" Target="../media/image1631.png"/><Relationship Id="rId286" Type="http://schemas.openxmlformats.org/officeDocument/2006/relationships/customXml" Target="../ink/ink1988.xml"/><Relationship Id="rId451" Type="http://schemas.openxmlformats.org/officeDocument/2006/relationships/image" Target="../media/image1836.png"/><Relationship Id="rId493" Type="http://schemas.openxmlformats.org/officeDocument/2006/relationships/image" Target="../media/image1857.png"/><Relationship Id="rId507" Type="http://schemas.openxmlformats.org/officeDocument/2006/relationships/image" Target="../media/image1864.png"/><Relationship Id="rId549" Type="http://schemas.openxmlformats.org/officeDocument/2006/relationships/image" Target="../media/image1885.png"/><Relationship Id="rId714" Type="http://schemas.openxmlformats.org/officeDocument/2006/relationships/customXml" Target="../ink/ink2203.xml"/><Relationship Id="rId756" Type="http://schemas.openxmlformats.org/officeDocument/2006/relationships/customXml" Target="../ink/ink2224.xml"/><Relationship Id="rId50" Type="http://schemas.openxmlformats.org/officeDocument/2006/relationships/customXml" Target="../ink/ink1870.xml"/><Relationship Id="rId104" Type="http://schemas.openxmlformats.org/officeDocument/2006/relationships/customXml" Target="../ink/ink1897.xml"/><Relationship Id="rId146" Type="http://schemas.openxmlformats.org/officeDocument/2006/relationships/customXml" Target="../ink/ink1918.xml"/><Relationship Id="rId188" Type="http://schemas.openxmlformats.org/officeDocument/2006/relationships/customXml" Target="../ink/ink1939.xml"/><Relationship Id="rId311" Type="http://schemas.openxmlformats.org/officeDocument/2006/relationships/image" Target="../media/image1766.png"/><Relationship Id="rId353" Type="http://schemas.openxmlformats.org/officeDocument/2006/relationships/image" Target="../media/image1787.png"/><Relationship Id="rId395" Type="http://schemas.openxmlformats.org/officeDocument/2006/relationships/image" Target="../media/image1808.png"/><Relationship Id="rId409" Type="http://schemas.openxmlformats.org/officeDocument/2006/relationships/image" Target="../media/image1815.png"/><Relationship Id="rId560" Type="http://schemas.openxmlformats.org/officeDocument/2006/relationships/image" Target="../media/image1890.png"/><Relationship Id="rId798" Type="http://schemas.openxmlformats.org/officeDocument/2006/relationships/customXml" Target="../ink/ink2245.xml"/><Relationship Id="rId92" Type="http://schemas.openxmlformats.org/officeDocument/2006/relationships/customXml" Target="../ink/ink1891.xml"/><Relationship Id="rId213" Type="http://schemas.openxmlformats.org/officeDocument/2006/relationships/image" Target="../media/image1717.png"/><Relationship Id="rId420" Type="http://schemas.openxmlformats.org/officeDocument/2006/relationships/customXml" Target="../ink/ink2055.xml"/><Relationship Id="rId616" Type="http://schemas.openxmlformats.org/officeDocument/2006/relationships/customXml" Target="../ink/ink2154.xml"/><Relationship Id="rId658" Type="http://schemas.openxmlformats.org/officeDocument/2006/relationships/customXml" Target="../ink/ink2175.xml"/><Relationship Id="rId823" Type="http://schemas.openxmlformats.org/officeDocument/2006/relationships/image" Target="../media/image2019.png"/><Relationship Id="rId255" Type="http://schemas.openxmlformats.org/officeDocument/2006/relationships/image" Target="../media/image1738.png"/><Relationship Id="rId297" Type="http://schemas.openxmlformats.org/officeDocument/2006/relationships/image" Target="../media/image1759.png"/><Relationship Id="rId462" Type="http://schemas.openxmlformats.org/officeDocument/2006/relationships/customXml" Target="../ink/ink2076.xml"/><Relationship Id="rId518" Type="http://schemas.openxmlformats.org/officeDocument/2006/relationships/customXml" Target="../ink/ink2104.xml"/><Relationship Id="rId725" Type="http://schemas.openxmlformats.org/officeDocument/2006/relationships/image" Target="../media/image1970.png"/><Relationship Id="rId115" Type="http://schemas.openxmlformats.org/officeDocument/2006/relationships/image" Target="../media/image1668.png"/><Relationship Id="rId157" Type="http://schemas.openxmlformats.org/officeDocument/2006/relationships/image" Target="../media/image1689.png"/><Relationship Id="rId322" Type="http://schemas.openxmlformats.org/officeDocument/2006/relationships/customXml" Target="../ink/ink2006.xml"/><Relationship Id="rId364" Type="http://schemas.openxmlformats.org/officeDocument/2006/relationships/customXml" Target="../ink/ink2027.xml"/><Relationship Id="rId767" Type="http://schemas.openxmlformats.org/officeDocument/2006/relationships/image" Target="../media/image1991.png"/><Relationship Id="rId61" Type="http://schemas.openxmlformats.org/officeDocument/2006/relationships/image" Target="../media/image1642.png"/><Relationship Id="rId199" Type="http://schemas.openxmlformats.org/officeDocument/2006/relationships/image" Target="../media/image1710.png"/><Relationship Id="rId571" Type="http://schemas.openxmlformats.org/officeDocument/2006/relationships/customXml" Target="../ink/ink2131.xml"/><Relationship Id="rId627" Type="http://schemas.openxmlformats.org/officeDocument/2006/relationships/image" Target="../media/image1922.png"/><Relationship Id="rId669" Type="http://schemas.openxmlformats.org/officeDocument/2006/relationships/image" Target="../media/image1942.png"/><Relationship Id="rId834" Type="http://schemas.openxmlformats.org/officeDocument/2006/relationships/customXml" Target="../ink/ink2263.xml"/><Relationship Id="rId19" Type="http://schemas.openxmlformats.org/officeDocument/2006/relationships/image" Target="../media/image1621.png"/><Relationship Id="rId224" Type="http://schemas.openxmlformats.org/officeDocument/2006/relationships/customXml" Target="../ink/ink1957.xml"/><Relationship Id="rId266" Type="http://schemas.openxmlformats.org/officeDocument/2006/relationships/customXml" Target="../ink/ink1978.xml"/><Relationship Id="rId431" Type="http://schemas.openxmlformats.org/officeDocument/2006/relationships/image" Target="../media/image1826.png"/><Relationship Id="rId473" Type="http://schemas.openxmlformats.org/officeDocument/2006/relationships/image" Target="../media/image1847.png"/><Relationship Id="rId529" Type="http://schemas.openxmlformats.org/officeDocument/2006/relationships/image" Target="../media/image1875.png"/><Relationship Id="rId680" Type="http://schemas.openxmlformats.org/officeDocument/2006/relationships/customXml" Target="../ink/ink2186.xml"/><Relationship Id="rId736" Type="http://schemas.openxmlformats.org/officeDocument/2006/relationships/customXml" Target="../ink/ink2214.xml"/><Relationship Id="rId30" Type="http://schemas.openxmlformats.org/officeDocument/2006/relationships/customXml" Target="../ink/ink1860.xml"/><Relationship Id="rId126" Type="http://schemas.openxmlformats.org/officeDocument/2006/relationships/customXml" Target="../ink/ink1908.xml"/><Relationship Id="rId168" Type="http://schemas.openxmlformats.org/officeDocument/2006/relationships/customXml" Target="../ink/ink1929.xml"/><Relationship Id="rId333" Type="http://schemas.openxmlformats.org/officeDocument/2006/relationships/image" Target="../media/image1777.png"/><Relationship Id="rId540" Type="http://schemas.openxmlformats.org/officeDocument/2006/relationships/customXml" Target="../ink/ink2115.xml"/><Relationship Id="rId778" Type="http://schemas.openxmlformats.org/officeDocument/2006/relationships/customXml" Target="../ink/ink2235.xml"/><Relationship Id="rId72" Type="http://schemas.openxmlformats.org/officeDocument/2006/relationships/customXml" Target="../ink/ink1881.xml"/><Relationship Id="rId375" Type="http://schemas.openxmlformats.org/officeDocument/2006/relationships/image" Target="../media/image1798.png"/><Relationship Id="rId582" Type="http://schemas.openxmlformats.org/officeDocument/2006/relationships/image" Target="../media/image1900.png"/><Relationship Id="rId638" Type="http://schemas.openxmlformats.org/officeDocument/2006/relationships/customXml" Target="../ink/ink2165.xml"/><Relationship Id="rId803" Type="http://schemas.openxmlformats.org/officeDocument/2006/relationships/image" Target="../media/image2009.png"/><Relationship Id="rId3" Type="http://schemas.openxmlformats.org/officeDocument/2006/relationships/image" Target="../media/image1613.png"/><Relationship Id="rId235" Type="http://schemas.openxmlformats.org/officeDocument/2006/relationships/image" Target="../media/image1728.png"/><Relationship Id="rId277" Type="http://schemas.openxmlformats.org/officeDocument/2006/relationships/image" Target="../media/image1749.png"/><Relationship Id="rId400" Type="http://schemas.openxmlformats.org/officeDocument/2006/relationships/customXml" Target="../ink/ink2045.xml"/><Relationship Id="rId442" Type="http://schemas.openxmlformats.org/officeDocument/2006/relationships/customXml" Target="../ink/ink2066.xml"/><Relationship Id="rId484" Type="http://schemas.openxmlformats.org/officeDocument/2006/relationships/customXml" Target="../ink/ink2087.xml"/><Relationship Id="rId705" Type="http://schemas.openxmlformats.org/officeDocument/2006/relationships/image" Target="../media/image1960.png"/><Relationship Id="rId137" Type="http://schemas.openxmlformats.org/officeDocument/2006/relationships/image" Target="../media/image1679.png"/><Relationship Id="rId302" Type="http://schemas.openxmlformats.org/officeDocument/2006/relationships/customXml" Target="../ink/ink1996.xml"/><Relationship Id="rId344" Type="http://schemas.openxmlformats.org/officeDocument/2006/relationships/customXml" Target="../ink/ink2017.xml"/><Relationship Id="rId691" Type="http://schemas.openxmlformats.org/officeDocument/2006/relationships/image" Target="../media/image1953.png"/><Relationship Id="rId747" Type="http://schemas.openxmlformats.org/officeDocument/2006/relationships/image" Target="../media/image1981.png"/><Relationship Id="rId789" Type="http://schemas.openxmlformats.org/officeDocument/2006/relationships/image" Target="../media/image2002.png"/><Relationship Id="rId41" Type="http://schemas.openxmlformats.org/officeDocument/2006/relationships/image" Target="../media/image1632.png"/><Relationship Id="rId83" Type="http://schemas.openxmlformats.org/officeDocument/2006/relationships/image" Target="../media/image1652.png"/><Relationship Id="rId179" Type="http://schemas.openxmlformats.org/officeDocument/2006/relationships/image" Target="../media/image1700.png"/><Relationship Id="rId386" Type="http://schemas.openxmlformats.org/officeDocument/2006/relationships/customXml" Target="../ink/ink2038.xml"/><Relationship Id="rId551" Type="http://schemas.openxmlformats.org/officeDocument/2006/relationships/image" Target="../media/image1886.png"/><Relationship Id="rId593" Type="http://schemas.openxmlformats.org/officeDocument/2006/relationships/customXml" Target="../ink/ink2142.xml"/><Relationship Id="rId607" Type="http://schemas.openxmlformats.org/officeDocument/2006/relationships/image" Target="../media/image1912.png"/><Relationship Id="rId649" Type="http://schemas.openxmlformats.org/officeDocument/2006/relationships/image" Target="../media/image1932.png"/><Relationship Id="rId814" Type="http://schemas.openxmlformats.org/officeDocument/2006/relationships/customXml" Target="../ink/ink2253.xml"/><Relationship Id="rId190" Type="http://schemas.openxmlformats.org/officeDocument/2006/relationships/customXml" Target="../ink/ink1940.xml"/><Relationship Id="rId204" Type="http://schemas.openxmlformats.org/officeDocument/2006/relationships/customXml" Target="../ink/ink1947.xml"/><Relationship Id="rId246" Type="http://schemas.openxmlformats.org/officeDocument/2006/relationships/customXml" Target="../ink/ink1968.xml"/><Relationship Id="rId288" Type="http://schemas.openxmlformats.org/officeDocument/2006/relationships/customXml" Target="../ink/ink1989.xml"/><Relationship Id="rId411" Type="http://schemas.openxmlformats.org/officeDocument/2006/relationships/image" Target="../media/image1816.png"/><Relationship Id="rId453" Type="http://schemas.openxmlformats.org/officeDocument/2006/relationships/image" Target="../media/image1837.png"/><Relationship Id="rId509" Type="http://schemas.openxmlformats.org/officeDocument/2006/relationships/image" Target="../media/image1865.png"/><Relationship Id="rId660" Type="http://schemas.openxmlformats.org/officeDocument/2006/relationships/customXml" Target="../ink/ink2176.xml"/><Relationship Id="rId106" Type="http://schemas.openxmlformats.org/officeDocument/2006/relationships/customXml" Target="../ink/ink1898.xml"/><Relationship Id="rId313" Type="http://schemas.openxmlformats.org/officeDocument/2006/relationships/image" Target="../media/image1767.png"/><Relationship Id="rId495" Type="http://schemas.openxmlformats.org/officeDocument/2006/relationships/image" Target="../media/image1858.png"/><Relationship Id="rId716" Type="http://schemas.openxmlformats.org/officeDocument/2006/relationships/customXml" Target="../ink/ink2204.xml"/><Relationship Id="rId758" Type="http://schemas.openxmlformats.org/officeDocument/2006/relationships/customXml" Target="../ink/ink2225.xml"/><Relationship Id="rId10" Type="http://schemas.openxmlformats.org/officeDocument/2006/relationships/customXml" Target="../ink/ink1850.xml"/><Relationship Id="rId52" Type="http://schemas.openxmlformats.org/officeDocument/2006/relationships/customXml" Target="../ink/ink1871.xml"/><Relationship Id="rId94" Type="http://schemas.openxmlformats.org/officeDocument/2006/relationships/customXml" Target="../ink/ink1892.xml"/><Relationship Id="rId148" Type="http://schemas.openxmlformats.org/officeDocument/2006/relationships/customXml" Target="../ink/ink1919.xml"/><Relationship Id="rId355" Type="http://schemas.openxmlformats.org/officeDocument/2006/relationships/image" Target="../media/image1788.png"/><Relationship Id="rId397" Type="http://schemas.openxmlformats.org/officeDocument/2006/relationships/image" Target="../media/image1809.png"/><Relationship Id="rId520" Type="http://schemas.openxmlformats.org/officeDocument/2006/relationships/customXml" Target="../ink/ink2105.xml"/><Relationship Id="rId562" Type="http://schemas.openxmlformats.org/officeDocument/2006/relationships/image" Target="../media/image1891.png"/><Relationship Id="rId618" Type="http://schemas.openxmlformats.org/officeDocument/2006/relationships/customXml" Target="../ink/ink2155.xml"/><Relationship Id="rId825" Type="http://schemas.openxmlformats.org/officeDocument/2006/relationships/image" Target="../media/image2020.png"/><Relationship Id="rId215" Type="http://schemas.openxmlformats.org/officeDocument/2006/relationships/image" Target="../media/image1718.png"/><Relationship Id="rId257" Type="http://schemas.openxmlformats.org/officeDocument/2006/relationships/image" Target="../media/image1739.png"/><Relationship Id="rId422" Type="http://schemas.openxmlformats.org/officeDocument/2006/relationships/customXml" Target="../ink/ink2056.xml"/><Relationship Id="rId464" Type="http://schemas.openxmlformats.org/officeDocument/2006/relationships/customXml" Target="../ink/ink2077.xml"/><Relationship Id="rId299" Type="http://schemas.openxmlformats.org/officeDocument/2006/relationships/image" Target="../media/image1760.png"/><Relationship Id="rId727" Type="http://schemas.openxmlformats.org/officeDocument/2006/relationships/image" Target="../media/image1971.png"/><Relationship Id="rId63" Type="http://schemas.openxmlformats.org/officeDocument/2006/relationships/image" Target="../media/image42.png"/><Relationship Id="rId159" Type="http://schemas.openxmlformats.org/officeDocument/2006/relationships/image" Target="../media/image1690.png"/><Relationship Id="rId366" Type="http://schemas.openxmlformats.org/officeDocument/2006/relationships/customXml" Target="../ink/ink2028.xml"/><Relationship Id="rId573" Type="http://schemas.openxmlformats.org/officeDocument/2006/relationships/customXml" Target="../ink/ink2132.xml"/><Relationship Id="rId780" Type="http://schemas.openxmlformats.org/officeDocument/2006/relationships/customXml" Target="../ink/ink2236.xml"/><Relationship Id="rId226" Type="http://schemas.openxmlformats.org/officeDocument/2006/relationships/customXml" Target="../ink/ink1958.xml"/><Relationship Id="rId433" Type="http://schemas.openxmlformats.org/officeDocument/2006/relationships/image" Target="../media/image1827.png"/><Relationship Id="rId640" Type="http://schemas.openxmlformats.org/officeDocument/2006/relationships/customXml" Target="../ink/ink2166.xml"/><Relationship Id="rId738" Type="http://schemas.openxmlformats.org/officeDocument/2006/relationships/customXml" Target="../ink/ink2215.xml"/><Relationship Id="rId74" Type="http://schemas.openxmlformats.org/officeDocument/2006/relationships/customXml" Target="../ink/ink1882.xml"/><Relationship Id="rId377" Type="http://schemas.openxmlformats.org/officeDocument/2006/relationships/image" Target="../media/image1799.png"/><Relationship Id="rId500" Type="http://schemas.openxmlformats.org/officeDocument/2006/relationships/customXml" Target="../ink/ink2095.xml"/><Relationship Id="rId584" Type="http://schemas.openxmlformats.org/officeDocument/2006/relationships/image" Target="../media/image1901.png"/><Relationship Id="rId805" Type="http://schemas.openxmlformats.org/officeDocument/2006/relationships/image" Target="../media/image2010.png"/><Relationship Id="rId5" Type="http://schemas.openxmlformats.org/officeDocument/2006/relationships/image" Target="../media/image1614.png"/><Relationship Id="rId237" Type="http://schemas.openxmlformats.org/officeDocument/2006/relationships/image" Target="../media/image1729.png"/><Relationship Id="rId791" Type="http://schemas.openxmlformats.org/officeDocument/2006/relationships/image" Target="../media/image2003.png"/><Relationship Id="rId444" Type="http://schemas.openxmlformats.org/officeDocument/2006/relationships/customXml" Target="../ink/ink2067.xml"/><Relationship Id="rId651" Type="http://schemas.openxmlformats.org/officeDocument/2006/relationships/image" Target="../media/image1933.png"/><Relationship Id="rId749" Type="http://schemas.openxmlformats.org/officeDocument/2006/relationships/image" Target="../media/image1982.png"/><Relationship Id="rId290" Type="http://schemas.openxmlformats.org/officeDocument/2006/relationships/customXml" Target="../ink/ink1990.xml"/><Relationship Id="rId304" Type="http://schemas.openxmlformats.org/officeDocument/2006/relationships/customXml" Target="../ink/ink1997.xml"/><Relationship Id="rId388" Type="http://schemas.openxmlformats.org/officeDocument/2006/relationships/customXml" Target="../ink/ink2039.xml"/><Relationship Id="rId511" Type="http://schemas.openxmlformats.org/officeDocument/2006/relationships/image" Target="../media/image1866.png"/><Relationship Id="rId609" Type="http://schemas.openxmlformats.org/officeDocument/2006/relationships/image" Target="../media/image1913.png"/><Relationship Id="rId85" Type="http://schemas.openxmlformats.org/officeDocument/2006/relationships/image" Target="../media/image1653.png"/><Relationship Id="rId150" Type="http://schemas.openxmlformats.org/officeDocument/2006/relationships/customXml" Target="../ink/ink1920.xml"/><Relationship Id="rId595" Type="http://schemas.openxmlformats.org/officeDocument/2006/relationships/customXml" Target="../ink/ink2143.xml"/><Relationship Id="rId816" Type="http://schemas.openxmlformats.org/officeDocument/2006/relationships/customXml" Target="../ink/ink2254.xml"/><Relationship Id="rId248" Type="http://schemas.openxmlformats.org/officeDocument/2006/relationships/customXml" Target="../ink/ink1969.xml"/><Relationship Id="rId455" Type="http://schemas.openxmlformats.org/officeDocument/2006/relationships/image" Target="../media/image1838.png"/><Relationship Id="rId662" Type="http://schemas.openxmlformats.org/officeDocument/2006/relationships/customXml" Target="../ink/ink2177.xml"/><Relationship Id="rId12" Type="http://schemas.openxmlformats.org/officeDocument/2006/relationships/customXml" Target="../ink/ink1851.xml"/><Relationship Id="rId108" Type="http://schemas.openxmlformats.org/officeDocument/2006/relationships/customXml" Target="../ink/ink1899.xml"/><Relationship Id="rId315" Type="http://schemas.openxmlformats.org/officeDocument/2006/relationships/image" Target="../media/image1768.png"/><Relationship Id="rId522" Type="http://schemas.openxmlformats.org/officeDocument/2006/relationships/customXml" Target="../ink/ink2106.xml"/><Relationship Id="rId96" Type="http://schemas.openxmlformats.org/officeDocument/2006/relationships/customXml" Target="../ink/ink1893.xml"/><Relationship Id="rId161" Type="http://schemas.openxmlformats.org/officeDocument/2006/relationships/image" Target="../media/image1691.png"/><Relationship Id="rId399" Type="http://schemas.openxmlformats.org/officeDocument/2006/relationships/image" Target="../media/image1810.png"/><Relationship Id="rId827" Type="http://schemas.openxmlformats.org/officeDocument/2006/relationships/image" Target="../media/image2021.png"/><Relationship Id="rId259" Type="http://schemas.openxmlformats.org/officeDocument/2006/relationships/image" Target="../media/image1740.png"/><Relationship Id="rId466" Type="http://schemas.openxmlformats.org/officeDocument/2006/relationships/customXml" Target="../ink/ink2078.xml"/><Relationship Id="rId673" Type="http://schemas.openxmlformats.org/officeDocument/2006/relationships/image" Target="../media/image1944.png"/><Relationship Id="rId23" Type="http://schemas.openxmlformats.org/officeDocument/2006/relationships/image" Target="../media/image1623.png"/><Relationship Id="rId119" Type="http://schemas.openxmlformats.org/officeDocument/2006/relationships/image" Target="../media/image1670.png"/><Relationship Id="rId326" Type="http://schemas.openxmlformats.org/officeDocument/2006/relationships/customXml" Target="../ink/ink2008.xml"/><Relationship Id="rId533" Type="http://schemas.openxmlformats.org/officeDocument/2006/relationships/image" Target="../media/image1877.png"/><Relationship Id="rId740" Type="http://schemas.openxmlformats.org/officeDocument/2006/relationships/customXml" Target="../ink/ink2216.xml"/><Relationship Id="rId838" Type="http://schemas.openxmlformats.org/officeDocument/2006/relationships/customXml" Target="../ink/ink2265.xml"/><Relationship Id="rId172" Type="http://schemas.openxmlformats.org/officeDocument/2006/relationships/customXml" Target="../ink/ink1931.xml"/><Relationship Id="rId477" Type="http://schemas.openxmlformats.org/officeDocument/2006/relationships/image" Target="../media/image1849.png"/><Relationship Id="rId600" Type="http://schemas.openxmlformats.org/officeDocument/2006/relationships/customXml" Target="../ink/ink2146.xml"/><Relationship Id="rId684" Type="http://schemas.openxmlformats.org/officeDocument/2006/relationships/customXml" Target="../ink/ink2188.xml"/><Relationship Id="rId337" Type="http://schemas.openxmlformats.org/officeDocument/2006/relationships/image" Target="../media/image1779.png"/><Relationship Id="rId34" Type="http://schemas.openxmlformats.org/officeDocument/2006/relationships/customXml" Target="../ink/ink1862.xml"/><Relationship Id="rId544" Type="http://schemas.openxmlformats.org/officeDocument/2006/relationships/customXml" Target="../ink/ink2117.xml"/><Relationship Id="rId751" Type="http://schemas.openxmlformats.org/officeDocument/2006/relationships/image" Target="../media/image1983.png"/><Relationship Id="rId183" Type="http://schemas.openxmlformats.org/officeDocument/2006/relationships/image" Target="../media/image1702.png"/><Relationship Id="rId390" Type="http://schemas.openxmlformats.org/officeDocument/2006/relationships/customXml" Target="../ink/ink2040.xml"/><Relationship Id="rId404" Type="http://schemas.openxmlformats.org/officeDocument/2006/relationships/customXml" Target="../ink/ink2047.xml"/><Relationship Id="rId611" Type="http://schemas.openxmlformats.org/officeDocument/2006/relationships/image" Target="../media/image1914.png"/><Relationship Id="rId250" Type="http://schemas.openxmlformats.org/officeDocument/2006/relationships/customXml" Target="../ink/ink1970.xml"/><Relationship Id="rId488" Type="http://schemas.openxmlformats.org/officeDocument/2006/relationships/customXml" Target="../ink/ink2089.xml"/><Relationship Id="rId695" Type="http://schemas.openxmlformats.org/officeDocument/2006/relationships/image" Target="../media/image1955.png"/><Relationship Id="rId709" Type="http://schemas.openxmlformats.org/officeDocument/2006/relationships/image" Target="../media/image1962.png"/><Relationship Id="rId45" Type="http://schemas.openxmlformats.org/officeDocument/2006/relationships/image" Target="../media/image1634.png"/><Relationship Id="rId110" Type="http://schemas.openxmlformats.org/officeDocument/2006/relationships/customXml" Target="../ink/ink1900.xml"/><Relationship Id="rId348" Type="http://schemas.openxmlformats.org/officeDocument/2006/relationships/customXml" Target="../ink/ink2019.xml"/><Relationship Id="rId555" Type="http://schemas.openxmlformats.org/officeDocument/2006/relationships/image" Target="../media/image1888.png"/><Relationship Id="rId762" Type="http://schemas.openxmlformats.org/officeDocument/2006/relationships/customXml" Target="../ink/ink2227.xml"/><Relationship Id="rId194" Type="http://schemas.openxmlformats.org/officeDocument/2006/relationships/customXml" Target="../ink/ink1942.xml"/><Relationship Id="rId208" Type="http://schemas.openxmlformats.org/officeDocument/2006/relationships/customXml" Target="../ink/ink1949.xml"/><Relationship Id="rId415" Type="http://schemas.openxmlformats.org/officeDocument/2006/relationships/image" Target="../media/image1818.png"/><Relationship Id="rId622" Type="http://schemas.openxmlformats.org/officeDocument/2006/relationships/customXml" Target="../ink/ink2157.xml"/><Relationship Id="rId261" Type="http://schemas.openxmlformats.org/officeDocument/2006/relationships/image" Target="../media/image1741.png"/><Relationship Id="rId499" Type="http://schemas.openxmlformats.org/officeDocument/2006/relationships/image" Target="../media/image1860.png"/><Relationship Id="rId56" Type="http://schemas.openxmlformats.org/officeDocument/2006/relationships/customXml" Target="../ink/ink1873.xml"/><Relationship Id="rId359" Type="http://schemas.openxmlformats.org/officeDocument/2006/relationships/image" Target="../media/image1790.png"/><Relationship Id="rId566" Type="http://schemas.openxmlformats.org/officeDocument/2006/relationships/image" Target="../media/image1893.png"/><Relationship Id="rId773" Type="http://schemas.openxmlformats.org/officeDocument/2006/relationships/image" Target="../media/image1994.png"/><Relationship Id="rId121" Type="http://schemas.openxmlformats.org/officeDocument/2006/relationships/image" Target="../media/image1671.png"/><Relationship Id="rId219" Type="http://schemas.openxmlformats.org/officeDocument/2006/relationships/image" Target="../media/image1720.png"/><Relationship Id="rId426" Type="http://schemas.openxmlformats.org/officeDocument/2006/relationships/customXml" Target="../ink/ink2058.xml"/><Relationship Id="rId633" Type="http://schemas.openxmlformats.org/officeDocument/2006/relationships/image" Target="../media/image1925.png"/><Relationship Id="rId67" Type="http://schemas.openxmlformats.org/officeDocument/2006/relationships/image" Target="../media/image1644.png"/><Relationship Id="rId272" Type="http://schemas.openxmlformats.org/officeDocument/2006/relationships/customXml" Target="../ink/ink1981.xml"/><Relationship Id="rId577" Type="http://schemas.openxmlformats.org/officeDocument/2006/relationships/customXml" Target="../ink/ink2134.xml"/><Relationship Id="rId700" Type="http://schemas.openxmlformats.org/officeDocument/2006/relationships/customXml" Target="../ink/ink2196.xml"/><Relationship Id="rId132" Type="http://schemas.openxmlformats.org/officeDocument/2006/relationships/customXml" Target="../ink/ink1911.xml"/><Relationship Id="rId784" Type="http://schemas.openxmlformats.org/officeDocument/2006/relationships/customXml" Target="../ink/ink2238.xml"/><Relationship Id="rId437" Type="http://schemas.openxmlformats.org/officeDocument/2006/relationships/image" Target="../media/image1829.png"/><Relationship Id="rId644" Type="http://schemas.openxmlformats.org/officeDocument/2006/relationships/customXml" Target="../ink/ink2168.xml"/><Relationship Id="rId283" Type="http://schemas.openxmlformats.org/officeDocument/2006/relationships/image" Target="../media/image1752.png"/><Relationship Id="rId490" Type="http://schemas.openxmlformats.org/officeDocument/2006/relationships/customXml" Target="../ink/ink2090.xml"/><Relationship Id="rId504" Type="http://schemas.openxmlformats.org/officeDocument/2006/relationships/customXml" Target="../ink/ink2097.xml"/><Relationship Id="rId711" Type="http://schemas.openxmlformats.org/officeDocument/2006/relationships/image" Target="../media/image1963.png"/><Relationship Id="rId78" Type="http://schemas.openxmlformats.org/officeDocument/2006/relationships/customXml" Target="../ink/ink1884.xml"/><Relationship Id="rId143" Type="http://schemas.openxmlformats.org/officeDocument/2006/relationships/image" Target="../media/image1682.png"/><Relationship Id="rId350" Type="http://schemas.openxmlformats.org/officeDocument/2006/relationships/customXml" Target="../ink/ink2020.xml"/><Relationship Id="rId588" Type="http://schemas.openxmlformats.org/officeDocument/2006/relationships/image" Target="../media/image1903.png"/><Relationship Id="rId795" Type="http://schemas.openxmlformats.org/officeDocument/2006/relationships/image" Target="../media/image2005.png"/><Relationship Id="rId809" Type="http://schemas.openxmlformats.org/officeDocument/2006/relationships/image" Target="../media/image2012.png"/><Relationship Id="rId9" Type="http://schemas.openxmlformats.org/officeDocument/2006/relationships/image" Target="../media/image1616.png"/><Relationship Id="rId210" Type="http://schemas.openxmlformats.org/officeDocument/2006/relationships/customXml" Target="../ink/ink1950.xml"/><Relationship Id="rId448" Type="http://schemas.openxmlformats.org/officeDocument/2006/relationships/customXml" Target="../ink/ink2069.xml"/><Relationship Id="rId655" Type="http://schemas.openxmlformats.org/officeDocument/2006/relationships/image" Target="../media/image1935.png"/><Relationship Id="rId294" Type="http://schemas.openxmlformats.org/officeDocument/2006/relationships/customXml" Target="../ink/ink1992.xml"/><Relationship Id="rId308" Type="http://schemas.openxmlformats.org/officeDocument/2006/relationships/customXml" Target="../ink/ink1999.xml"/><Relationship Id="rId515" Type="http://schemas.openxmlformats.org/officeDocument/2006/relationships/image" Target="../media/image1868.png"/><Relationship Id="rId722" Type="http://schemas.openxmlformats.org/officeDocument/2006/relationships/customXml" Target="../ink/ink2207.xml"/><Relationship Id="rId89" Type="http://schemas.openxmlformats.org/officeDocument/2006/relationships/image" Target="../media/image1655.png"/><Relationship Id="rId154" Type="http://schemas.openxmlformats.org/officeDocument/2006/relationships/customXml" Target="../ink/ink1922.xml"/><Relationship Id="rId361" Type="http://schemas.openxmlformats.org/officeDocument/2006/relationships/image" Target="../media/image1791.png"/><Relationship Id="rId599" Type="http://schemas.openxmlformats.org/officeDocument/2006/relationships/image" Target="../media/image1908.png"/><Relationship Id="rId459" Type="http://schemas.openxmlformats.org/officeDocument/2006/relationships/image" Target="../media/image1840.png"/><Relationship Id="rId666" Type="http://schemas.openxmlformats.org/officeDocument/2006/relationships/customXml" Target="../ink/ink2179.xml"/><Relationship Id="rId16" Type="http://schemas.openxmlformats.org/officeDocument/2006/relationships/customXml" Target="../ink/ink1853.xml"/><Relationship Id="rId221" Type="http://schemas.openxmlformats.org/officeDocument/2006/relationships/image" Target="../media/image1721.png"/><Relationship Id="rId319" Type="http://schemas.openxmlformats.org/officeDocument/2006/relationships/image" Target="../media/image1770.png"/><Relationship Id="rId526" Type="http://schemas.openxmlformats.org/officeDocument/2006/relationships/customXml" Target="../ink/ink2108.xml"/><Relationship Id="rId733" Type="http://schemas.openxmlformats.org/officeDocument/2006/relationships/image" Target="../media/image1974.png"/><Relationship Id="rId165" Type="http://schemas.openxmlformats.org/officeDocument/2006/relationships/image" Target="../media/image1693.png"/><Relationship Id="rId372" Type="http://schemas.openxmlformats.org/officeDocument/2006/relationships/customXml" Target="../ink/ink2031.xml"/><Relationship Id="rId677" Type="http://schemas.openxmlformats.org/officeDocument/2006/relationships/image" Target="../media/image1946.png"/><Relationship Id="rId800" Type="http://schemas.openxmlformats.org/officeDocument/2006/relationships/customXml" Target="../ink/ink2246.xml"/><Relationship Id="rId232" Type="http://schemas.openxmlformats.org/officeDocument/2006/relationships/customXml" Target="../ink/ink1961.xml"/><Relationship Id="rId27" Type="http://schemas.openxmlformats.org/officeDocument/2006/relationships/image" Target="../media/image1625.png"/><Relationship Id="rId537" Type="http://schemas.openxmlformats.org/officeDocument/2006/relationships/image" Target="../media/image1879.png"/><Relationship Id="rId744" Type="http://schemas.openxmlformats.org/officeDocument/2006/relationships/customXml" Target="../ink/ink2218.xml"/><Relationship Id="rId80" Type="http://schemas.openxmlformats.org/officeDocument/2006/relationships/customXml" Target="../ink/ink1885.xml"/><Relationship Id="rId176" Type="http://schemas.openxmlformats.org/officeDocument/2006/relationships/customXml" Target="../ink/ink1933.xml"/><Relationship Id="rId383" Type="http://schemas.openxmlformats.org/officeDocument/2006/relationships/image" Target="../media/image1802.png"/><Relationship Id="rId590" Type="http://schemas.openxmlformats.org/officeDocument/2006/relationships/image" Target="../media/image1904.png"/><Relationship Id="rId604" Type="http://schemas.openxmlformats.org/officeDocument/2006/relationships/customXml" Target="../ink/ink2148.xml"/><Relationship Id="rId811" Type="http://schemas.openxmlformats.org/officeDocument/2006/relationships/image" Target="../media/image2013.png"/><Relationship Id="rId243" Type="http://schemas.openxmlformats.org/officeDocument/2006/relationships/image" Target="../media/image1732.png"/><Relationship Id="rId450" Type="http://schemas.openxmlformats.org/officeDocument/2006/relationships/customXml" Target="../ink/ink2070.xml"/><Relationship Id="rId688" Type="http://schemas.openxmlformats.org/officeDocument/2006/relationships/customXml" Target="../ink/ink2190.xml"/><Relationship Id="rId38" Type="http://schemas.openxmlformats.org/officeDocument/2006/relationships/customXml" Target="../ink/ink1864.xml"/><Relationship Id="rId103" Type="http://schemas.openxmlformats.org/officeDocument/2006/relationships/image" Target="../media/image1662.png"/><Relationship Id="rId310" Type="http://schemas.openxmlformats.org/officeDocument/2006/relationships/customXml" Target="../ink/ink2000.xml"/><Relationship Id="rId548" Type="http://schemas.openxmlformats.org/officeDocument/2006/relationships/customXml" Target="../ink/ink2119.xml"/><Relationship Id="rId755" Type="http://schemas.openxmlformats.org/officeDocument/2006/relationships/image" Target="../media/image1985.png"/><Relationship Id="rId91" Type="http://schemas.openxmlformats.org/officeDocument/2006/relationships/image" Target="../media/image1656.png"/><Relationship Id="rId187" Type="http://schemas.openxmlformats.org/officeDocument/2006/relationships/image" Target="../media/image1704.png"/><Relationship Id="rId394" Type="http://schemas.openxmlformats.org/officeDocument/2006/relationships/customXml" Target="../ink/ink2042.xml"/><Relationship Id="rId408" Type="http://schemas.openxmlformats.org/officeDocument/2006/relationships/customXml" Target="../ink/ink2049.xml"/><Relationship Id="rId615" Type="http://schemas.openxmlformats.org/officeDocument/2006/relationships/image" Target="../media/image1916.png"/><Relationship Id="rId822" Type="http://schemas.openxmlformats.org/officeDocument/2006/relationships/customXml" Target="../ink/ink2257.xml"/><Relationship Id="rId254" Type="http://schemas.openxmlformats.org/officeDocument/2006/relationships/customXml" Target="../ink/ink1972.xml"/><Relationship Id="rId699" Type="http://schemas.openxmlformats.org/officeDocument/2006/relationships/image" Target="../media/image1957.png"/><Relationship Id="rId49" Type="http://schemas.openxmlformats.org/officeDocument/2006/relationships/image" Target="../media/image1636.png"/><Relationship Id="rId114" Type="http://schemas.openxmlformats.org/officeDocument/2006/relationships/customXml" Target="../ink/ink1902.xml"/><Relationship Id="rId461" Type="http://schemas.openxmlformats.org/officeDocument/2006/relationships/image" Target="../media/image1841.png"/><Relationship Id="rId559" Type="http://schemas.openxmlformats.org/officeDocument/2006/relationships/customXml" Target="../ink/ink2125.xml"/><Relationship Id="rId766" Type="http://schemas.openxmlformats.org/officeDocument/2006/relationships/customXml" Target="../ink/ink2229.xml"/><Relationship Id="rId198" Type="http://schemas.openxmlformats.org/officeDocument/2006/relationships/customXml" Target="../ink/ink1944.xml"/><Relationship Id="rId321" Type="http://schemas.openxmlformats.org/officeDocument/2006/relationships/image" Target="../media/image1771.png"/><Relationship Id="rId419" Type="http://schemas.openxmlformats.org/officeDocument/2006/relationships/image" Target="../media/image1820.png"/><Relationship Id="rId626" Type="http://schemas.openxmlformats.org/officeDocument/2006/relationships/customXml" Target="../ink/ink2159.xml"/><Relationship Id="rId833" Type="http://schemas.openxmlformats.org/officeDocument/2006/relationships/image" Target="../media/image2024.png"/><Relationship Id="rId265" Type="http://schemas.openxmlformats.org/officeDocument/2006/relationships/image" Target="../media/image1743.png"/><Relationship Id="rId472" Type="http://schemas.openxmlformats.org/officeDocument/2006/relationships/customXml" Target="../ink/ink2081.xml"/><Relationship Id="rId125" Type="http://schemas.openxmlformats.org/officeDocument/2006/relationships/image" Target="../media/image1673.png"/><Relationship Id="rId332" Type="http://schemas.openxmlformats.org/officeDocument/2006/relationships/customXml" Target="../ink/ink2011.xml"/><Relationship Id="rId777" Type="http://schemas.openxmlformats.org/officeDocument/2006/relationships/image" Target="../media/image1996.png"/><Relationship Id="rId637" Type="http://schemas.openxmlformats.org/officeDocument/2006/relationships/image" Target="../media/image1927.png"/><Relationship Id="rId276" Type="http://schemas.openxmlformats.org/officeDocument/2006/relationships/customXml" Target="../ink/ink1983.xml"/><Relationship Id="rId483" Type="http://schemas.openxmlformats.org/officeDocument/2006/relationships/image" Target="../media/image1852.png"/><Relationship Id="rId690" Type="http://schemas.openxmlformats.org/officeDocument/2006/relationships/customXml" Target="../ink/ink2191.xml"/><Relationship Id="rId704" Type="http://schemas.openxmlformats.org/officeDocument/2006/relationships/customXml" Target="../ink/ink2198.xml"/><Relationship Id="rId40" Type="http://schemas.openxmlformats.org/officeDocument/2006/relationships/customXml" Target="../ink/ink1865.xml"/><Relationship Id="rId136" Type="http://schemas.openxmlformats.org/officeDocument/2006/relationships/customXml" Target="../ink/ink1913.xml"/><Relationship Id="rId343" Type="http://schemas.openxmlformats.org/officeDocument/2006/relationships/image" Target="../media/image1782.png"/><Relationship Id="rId550" Type="http://schemas.openxmlformats.org/officeDocument/2006/relationships/customXml" Target="../ink/ink2120.xml"/><Relationship Id="rId788" Type="http://schemas.openxmlformats.org/officeDocument/2006/relationships/customXml" Target="../ink/ink2240.xml"/><Relationship Id="rId203" Type="http://schemas.openxmlformats.org/officeDocument/2006/relationships/image" Target="../media/image1712.png"/><Relationship Id="rId648" Type="http://schemas.openxmlformats.org/officeDocument/2006/relationships/customXml" Target="../ink/ink2170.xml"/><Relationship Id="rId287" Type="http://schemas.openxmlformats.org/officeDocument/2006/relationships/image" Target="../media/image1754.png"/><Relationship Id="rId410" Type="http://schemas.openxmlformats.org/officeDocument/2006/relationships/customXml" Target="../ink/ink2050.xml"/><Relationship Id="rId494" Type="http://schemas.openxmlformats.org/officeDocument/2006/relationships/customXml" Target="../ink/ink2092.xml"/><Relationship Id="rId508" Type="http://schemas.openxmlformats.org/officeDocument/2006/relationships/customXml" Target="../ink/ink2099.xml"/><Relationship Id="rId715" Type="http://schemas.openxmlformats.org/officeDocument/2006/relationships/image" Target="../media/image1965.png"/><Relationship Id="rId147" Type="http://schemas.openxmlformats.org/officeDocument/2006/relationships/image" Target="../media/image1684.png"/><Relationship Id="rId354" Type="http://schemas.openxmlformats.org/officeDocument/2006/relationships/customXml" Target="../ink/ink2022.xml"/><Relationship Id="rId799" Type="http://schemas.openxmlformats.org/officeDocument/2006/relationships/image" Target="../media/image2007.png"/><Relationship Id="rId51" Type="http://schemas.openxmlformats.org/officeDocument/2006/relationships/image" Target="../media/image1637.png"/><Relationship Id="rId561" Type="http://schemas.openxmlformats.org/officeDocument/2006/relationships/customXml" Target="../ink/ink2126.xml"/><Relationship Id="rId659" Type="http://schemas.openxmlformats.org/officeDocument/2006/relationships/image" Target="../media/image1937.png"/><Relationship Id="rId214" Type="http://schemas.openxmlformats.org/officeDocument/2006/relationships/customXml" Target="../ink/ink1952.xml"/><Relationship Id="rId298" Type="http://schemas.openxmlformats.org/officeDocument/2006/relationships/customXml" Target="../ink/ink1994.xml"/><Relationship Id="rId421" Type="http://schemas.openxmlformats.org/officeDocument/2006/relationships/image" Target="../media/image1821.png"/><Relationship Id="rId519" Type="http://schemas.openxmlformats.org/officeDocument/2006/relationships/image" Target="../media/image1870.png"/><Relationship Id="rId158" Type="http://schemas.openxmlformats.org/officeDocument/2006/relationships/customXml" Target="../ink/ink1924.xml"/><Relationship Id="rId726" Type="http://schemas.openxmlformats.org/officeDocument/2006/relationships/customXml" Target="../ink/ink2209.xml"/><Relationship Id="rId62" Type="http://schemas.openxmlformats.org/officeDocument/2006/relationships/customXml" Target="../ink/ink1876.xml"/><Relationship Id="rId365" Type="http://schemas.openxmlformats.org/officeDocument/2006/relationships/image" Target="../media/image1793.png"/><Relationship Id="rId572" Type="http://schemas.openxmlformats.org/officeDocument/2006/relationships/image" Target="../media/image1896.png"/><Relationship Id="rId225" Type="http://schemas.openxmlformats.org/officeDocument/2006/relationships/image" Target="../media/image1723.png"/><Relationship Id="rId432" Type="http://schemas.openxmlformats.org/officeDocument/2006/relationships/customXml" Target="../ink/ink2061.xml"/><Relationship Id="rId737" Type="http://schemas.openxmlformats.org/officeDocument/2006/relationships/image" Target="../media/image1976.png"/><Relationship Id="rId73" Type="http://schemas.openxmlformats.org/officeDocument/2006/relationships/image" Target="../media/image1647.png"/><Relationship Id="rId169" Type="http://schemas.openxmlformats.org/officeDocument/2006/relationships/image" Target="../media/image1695.png"/><Relationship Id="rId376" Type="http://schemas.openxmlformats.org/officeDocument/2006/relationships/customXml" Target="../ink/ink2033.xml"/><Relationship Id="rId583" Type="http://schemas.openxmlformats.org/officeDocument/2006/relationships/customXml" Target="../ink/ink2137.xml"/><Relationship Id="rId790" Type="http://schemas.openxmlformats.org/officeDocument/2006/relationships/customXml" Target="../ink/ink2241.xml"/><Relationship Id="rId804" Type="http://schemas.openxmlformats.org/officeDocument/2006/relationships/customXml" Target="../ink/ink2248.xml"/><Relationship Id="rId4" Type="http://schemas.openxmlformats.org/officeDocument/2006/relationships/customXml" Target="../ink/ink1847.xml"/><Relationship Id="rId236" Type="http://schemas.openxmlformats.org/officeDocument/2006/relationships/customXml" Target="../ink/ink1963.xml"/><Relationship Id="rId443" Type="http://schemas.openxmlformats.org/officeDocument/2006/relationships/image" Target="../media/image1832.png"/><Relationship Id="rId650" Type="http://schemas.openxmlformats.org/officeDocument/2006/relationships/customXml" Target="../ink/ink2171.xml"/><Relationship Id="rId303" Type="http://schemas.openxmlformats.org/officeDocument/2006/relationships/image" Target="../media/image1762.png"/><Relationship Id="rId748" Type="http://schemas.openxmlformats.org/officeDocument/2006/relationships/customXml" Target="../ink/ink2220.xml"/><Relationship Id="rId84" Type="http://schemas.openxmlformats.org/officeDocument/2006/relationships/customXml" Target="../ink/ink1887.xml"/><Relationship Id="rId387" Type="http://schemas.openxmlformats.org/officeDocument/2006/relationships/image" Target="../media/image1804.png"/><Relationship Id="rId510" Type="http://schemas.openxmlformats.org/officeDocument/2006/relationships/customXml" Target="../ink/ink2100.xml"/><Relationship Id="rId594" Type="http://schemas.openxmlformats.org/officeDocument/2006/relationships/image" Target="../media/image1906.png"/><Relationship Id="rId608" Type="http://schemas.openxmlformats.org/officeDocument/2006/relationships/customXml" Target="../ink/ink2150.xml"/><Relationship Id="rId815" Type="http://schemas.openxmlformats.org/officeDocument/2006/relationships/image" Target="../media/image2015.png"/><Relationship Id="rId247" Type="http://schemas.openxmlformats.org/officeDocument/2006/relationships/image" Target="../media/image1734.png"/><Relationship Id="rId107" Type="http://schemas.openxmlformats.org/officeDocument/2006/relationships/image" Target="../media/image1664.png"/><Relationship Id="rId454" Type="http://schemas.openxmlformats.org/officeDocument/2006/relationships/customXml" Target="../ink/ink2072.xml"/><Relationship Id="rId661" Type="http://schemas.openxmlformats.org/officeDocument/2006/relationships/image" Target="../media/image1938.png"/><Relationship Id="rId759" Type="http://schemas.openxmlformats.org/officeDocument/2006/relationships/image" Target="../media/image1987.png"/><Relationship Id="rId11" Type="http://schemas.openxmlformats.org/officeDocument/2006/relationships/image" Target="../media/image1617.png"/><Relationship Id="rId314" Type="http://schemas.openxmlformats.org/officeDocument/2006/relationships/customXml" Target="../ink/ink2002.xml"/><Relationship Id="rId398" Type="http://schemas.openxmlformats.org/officeDocument/2006/relationships/customXml" Target="../ink/ink2044.xml"/><Relationship Id="rId521" Type="http://schemas.openxmlformats.org/officeDocument/2006/relationships/image" Target="../media/image1871.png"/><Relationship Id="rId619" Type="http://schemas.openxmlformats.org/officeDocument/2006/relationships/image" Target="../media/image1918.png"/><Relationship Id="rId95" Type="http://schemas.openxmlformats.org/officeDocument/2006/relationships/image" Target="../media/image1658.png"/><Relationship Id="rId160" Type="http://schemas.openxmlformats.org/officeDocument/2006/relationships/customXml" Target="../ink/ink1925.xml"/><Relationship Id="rId826" Type="http://schemas.openxmlformats.org/officeDocument/2006/relationships/customXml" Target="../ink/ink2259.xml"/><Relationship Id="rId258" Type="http://schemas.openxmlformats.org/officeDocument/2006/relationships/customXml" Target="../ink/ink1974.xml"/><Relationship Id="rId465" Type="http://schemas.openxmlformats.org/officeDocument/2006/relationships/image" Target="../media/image1843.png"/><Relationship Id="rId672" Type="http://schemas.openxmlformats.org/officeDocument/2006/relationships/customXml" Target="../ink/ink2182.xml"/><Relationship Id="rId22" Type="http://schemas.openxmlformats.org/officeDocument/2006/relationships/customXml" Target="../ink/ink1856.xml"/><Relationship Id="rId118" Type="http://schemas.openxmlformats.org/officeDocument/2006/relationships/customXml" Target="../ink/ink1904.xml"/><Relationship Id="rId325" Type="http://schemas.openxmlformats.org/officeDocument/2006/relationships/image" Target="../media/image1773.png"/><Relationship Id="rId532" Type="http://schemas.openxmlformats.org/officeDocument/2006/relationships/customXml" Target="../ink/ink2111.xml"/><Relationship Id="rId171" Type="http://schemas.openxmlformats.org/officeDocument/2006/relationships/image" Target="../media/image1696.png"/><Relationship Id="rId837" Type="http://schemas.openxmlformats.org/officeDocument/2006/relationships/image" Target="../media/image2026.png"/><Relationship Id="rId269" Type="http://schemas.openxmlformats.org/officeDocument/2006/relationships/image" Target="../media/image1745.png"/><Relationship Id="rId476" Type="http://schemas.openxmlformats.org/officeDocument/2006/relationships/customXml" Target="../ink/ink2083.xml"/><Relationship Id="rId683" Type="http://schemas.openxmlformats.org/officeDocument/2006/relationships/image" Target="../media/image1949.png"/><Relationship Id="rId33" Type="http://schemas.openxmlformats.org/officeDocument/2006/relationships/image" Target="../media/image1628.png"/><Relationship Id="rId129" Type="http://schemas.openxmlformats.org/officeDocument/2006/relationships/image" Target="../media/image1675.png"/><Relationship Id="rId336" Type="http://schemas.openxmlformats.org/officeDocument/2006/relationships/customXml" Target="../ink/ink2013.xml"/><Relationship Id="rId543" Type="http://schemas.openxmlformats.org/officeDocument/2006/relationships/image" Target="../media/image1882.png"/><Relationship Id="rId182" Type="http://schemas.openxmlformats.org/officeDocument/2006/relationships/customXml" Target="../ink/ink1936.xml"/><Relationship Id="rId403" Type="http://schemas.openxmlformats.org/officeDocument/2006/relationships/image" Target="../media/image1812.png"/><Relationship Id="rId750" Type="http://schemas.openxmlformats.org/officeDocument/2006/relationships/customXml" Target="../ink/ink2221.xml"/><Relationship Id="rId487" Type="http://schemas.openxmlformats.org/officeDocument/2006/relationships/image" Target="../media/image1854.png"/><Relationship Id="rId610" Type="http://schemas.openxmlformats.org/officeDocument/2006/relationships/customXml" Target="../ink/ink2151.xml"/><Relationship Id="rId694" Type="http://schemas.openxmlformats.org/officeDocument/2006/relationships/customXml" Target="../ink/ink2193.xml"/><Relationship Id="rId708" Type="http://schemas.openxmlformats.org/officeDocument/2006/relationships/customXml" Target="../ink/ink2200.xml"/><Relationship Id="rId347" Type="http://schemas.openxmlformats.org/officeDocument/2006/relationships/image" Target="../media/image1784.png"/><Relationship Id="rId44" Type="http://schemas.openxmlformats.org/officeDocument/2006/relationships/customXml" Target="../ink/ink1867.xml"/><Relationship Id="rId554" Type="http://schemas.openxmlformats.org/officeDocument/2006/relationships/customXml" Target="../ink/ink2122.xml"/><Relationship Id="rId761" Type="http://schemas.openxmlformats.org/officeDocument/2006/relationships/image" Target="../media/image1988.png"/><Relationship Id="rId193" Type="http://schemas.openxmlformats.org/officeDocument/2006/relationships/image" Target="../media/image1707.png"/><Relationship Id="rId207" Type="http://schemas.openxmlformats.org/officeDocument/2006/relationships/image" Target="../media/image1714.png"/><Relationship Id="rId414" Type="http://schemas.openxmlformats.org/officeDocument/2006/relationships/customXml" Target="../ink/ink2052.xml"/><Relationship Id="rId498" Type="http://schemas.openxmlformats.org/officeDocument/2006/relationships/customXml" Target="../ink/ink2094.xml"/><Relationship Id="rId621" Type="http://schemas.openxmlformats.org/officeDocument/2006/relationships/image" Target="../media/image1919.png"/><Relationship Id="rId260" Type="http://schemas.openxmlformats.org/officeDocument/2006/relationships/customXml" Target="../ink/ink1975.xml"/><Relationship Id="rId719" Type="http://schemas.openxmlformats.org/officeDocument/2006/relationships/image" Target="../media/image1967.png"/><Relationship Id="rId55" Type="http://schemas.openxmlformats.org/officeDocument/2006/relationships/image" Target="../media/image1639.png"/><Relationship Id="rId120" Type="http://schemas.openxmlformats.org/officeDocument/2006/relationships/customXml" Target="../ink/ink1905.xml"/><Relationship Id="rId358" Type="http://schemas.openxmlformats.org/officeDocument/2006/relationships/customXml" Target="../ink/ink2024.xml"/><Relationship Id="rId565" Type="http://schemas.openxmlformats.org/officeDocument/2006/relationships/customXml" Target="../ink/ink2128.xml"/><Relationship Id="rId772" Type="http://schemas.openxmlformats.org/officeDocument/2006/relationships/customXml" Target="../ink/ink223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23.xml"/><Relationship Id="rId21" Type="http://schemas.openxmlformats.org/officeDocument/2006/relationships/customXml" Target="../ink/ink2275.xml"/><Relationship Id="rId324" Type="http://schemas.openxmlformats.org/officeDocument/2006/relationships/customXml" Target="../ink/ink2427.xml"/><Relationship Id="rId531" Type="http://schemas.openxmlformats.org/officeDocument/2006/relationships/image" Target="../media/image2288.png"/><Relationship Id="rId170" Type="http://schemas.openxmlformats.org/officeDocument/2006/relationships/image" Target="../media/image2111.png"/><Relationship Id="rId268" Type="http://schemas.openxmlformats.org/officeDocument/2006/relationships/image" Target="../media/image2159.png"/><Relationship Id="rId475" Type="http://schemas.openxmlformats.org/officeDocument/2006/relationships/image" Target="../media/image2262.png"/><Relationship Id="rId32" Type="http://schemas.openxmlformats.org/officeDocument/2006/relationships/image" Target="../media/image2043.png"/><Relationship Id="rId128" Type="http://schemas.openxmlformats.org/officeDocument/2006/relationships/image" Target="../media/image2090.png"/><Relationship Id="rId335" Type="http://schemas.openxmlformats.org/officeDocument/2006/relationships/image" Target="../media/image2192.png"/><Relationship Id="rId542" Type="http://schemas.openxmlformats.org/officeDocument/2006/relationships/customXml" Target="../ink/ink2536.xml"/><Relationship Id="rId181" Type="http://schemas.openxmlformats.org/officeDocument/2006/relationships/customXml" Target="../ink/ink2355.xml"/><Relationship Id="rId402" Type="http://schemas.openxmlformats.org/officeDocument/2006/relationships/customXml" Target="../ink/ink2466.xml"/><Relationship Id="rId279" Type="http://schemas.openxmlformats.org/officeDocument/2006/relationships/image" Target="../media/image2164.png"/><Relationship Id="rId486" Type="http://schemas.openxmlformats.org/officeDocument/2006/relationships/customXml" Target="../ink/ink2508.xml"/><Relationship Id="rId43" Type="http://schemas.openxmlformats.org/officeDocument/2006/relationships/customXml" Target="../ink/ink2286.xml"/><Relationship Id="rId139" Type="http://schemas.openxmlformats.org/officeDocument/2006/relationships/customXml" Target="../ink/ink2334.xml"/><Relationship Id="rId346" Type="http://schemas.openxmlformats.org/officeDocument/2006/relationships/customXml" Target="../ink/ink2438.xml"/><Relationship Id="rId553" Type="http://schemas.openxmlformats.org/officeDocument/2006/relationships/image" Target="../media/image2299.png"/><Relationship Id="rId192" Type="http://schemas.openxmlformats.org/officeDocument/2006/relationships/image" Target="../media/image2122.png"/><Relationship Id="rId206" Type="http://schemas.openxmlformats.org/officeDocument/2006/relationships/image" Target="../media/image2129.png"/><Relationship Id="rId413" Type="http://schemas.openxmlformats.org/officeDocument/2006/relationships/image" Target="../media/image2231.png"/><Relationship Id="rId497" Type="http://schemas.openxmlformats.org/officeDocument/2006/relationships/image" Target="../media/image1884.png"/><Relationship Id="rId357" Type="http://schemas.openxmlformats.org/officeDocument/2006/relationships/image" Target="../media/image2203.png"/><Relationship Id="rId54" Type="http://schemas.openxmlformats.org/officeDocument/2006/relationships/image" Target="../media/image2054.png"/><Relationship Id="rId217" Type="http://schemas.openxmlformats.org/officeDocument/2006/relationships/customXml" Target="../ink/ink2373.xml"/><Relationship Id="rId564" Type="http://schemas.openxmlformats.org/officeDocument/2006/relationships/customXml" Target="../ink/ink2547.xml"/><Relationship Id="rId424" Type="http://schemas.openxmlformats.org/officeDocument/2006/relationships/customXml" Target="../ink/ink2477.xml"/><Relationship Id="rId270" Type="http://schemas.openxmlformats.org/officeDocument/2006/relationships/image" Target="../media/image2160.png"/><Relationship Id="rId65" Type="http://schemas.openxmlformats.org/officeDocument/2006/relationships/customXml" Target="../ink/ink2297.xml"/><Relationship Id="rId130" Type="http://schemas.openxmlformats.org/officeDocument/2006/relationships/image" Target="../media/image2091.png"/><Relationship Id="rId368" Type="http://schemas.openxmlformats.org/officeDocument/2006/relationships/customXml" Target="../ink/ink2449.xml"/><Relationship Id="rId575" Type="http://schemas.openxmlformats.org/officeDocument/2006/relationships/image" Target="../media/image2310.png"/><Relationship Id="rId228" Type="http://schemas.openxmlformats.org/officeDocument/2006/relationships/image" Target="../media/image2140.png"/><Relationship Id="rId435" Type="http://schemas.openxmlformats.org/officeDocument/2006/relationships/image" Target="../media/image2242.png"/><Relationship Id="rId281" Type="http://schemas.openxmlformats.org/officeDocument/2006/relationships/image" Target="../media/image2165.png"/><Relationship Id="rId502" Type="http://schemas.openxmlformats.org/officeDocument/2006/relationships/customXml" Target="../ink/ink2516.xml"/><Relationship Id="rId76" Type="http://schemas.openxmlformats.org/officeDocument/2006/relationships/image" Target="../media/image2064.png"/><Relationship Id="rId141" Type="http://schemas.openxmlformats.org/officeDocument/2006/relationships/customXml" Target="../ink/ink2335.xml"/><Relationship Id="rId379" Type="http://schemas.openxmlformats.org/officeDocument/2006/relationships/image" Target="../media/image2214.png"/><Relationship Id="rId586" Type="http://schemas.openxmlformats.org/officeDocument/2006/relationships/customXml" Target="../ink/ink2558.xml"/><Relationship Id="rId7" Type="http://schemas.openxmlformats.org/officeDocument/2006/relationships/image" Target="../media/image2030.png"/><Relationship Id="rId239" Type="http://schemas.openxmlformats.org/officeDocument/2006/relationships/customXml" Target="../ink/ink2384.xml"/><Relationship Id="rId446" Type="http://schemas.openxmlformats.org/officeDocument/2006/relationships/customXml" Target="../ink/ink2488.xml"/><Relationship Id="rId292" Type="http://schemas.openxmlformats.org/officeDocument/2006/relationships/customXml" Target="../ink/ink2411.xml"/><Relationship Id="rId306" Type="http://schemas.openxmlformats.org/officeDocument/2006/relationships/customXml" Target="../ink/ink2418.xml"/><Relationship Id="rId87" Type="http://schemas.openxmlformats.org/officeDocument/2006/relationships/customXml" Target="../ink/ink2308.xml"/><Relationship Id="rId513" Type="http://schemas.openxmlformats.org/officeDocument/2006/relationships/image" Target="../media/image2280.png"/><Relationship Id="rId597" Type="http://schemas.openxmlformats.org/officeDocument/2006/relationships/image" Target="../media/image2321.png"/><Relationship Id="rId152" Type="http://schemas.openxmlformats.org/officeDocument/2006/relationships/image" Target="../media/image2102.png"/><Relationship Id="rId457" Type="http://schemas.openxmlformats.org/officeDocument/2006/relationships/image" Target="../media/image2253.png"/><Relationship Id="rId261" Type="http://schemas.openxmlformats.org/officeDocument/2006/relationships/customXml" Target="../ink/ink2395.xml"/><Relationship Id="rId499" Type="http://schemas.openxmlformats.org/officeDocument/2006/relationships/image" Target="../media/image2273.png"/><Relationship Id="rId14" Type="http://schemas.openxmlformats.org/officeDocument/2006/relationships/image" Target="../media/image2034.png"/><Relationship Id="rId56" Type="http://schemas.openxmlformats.org/officeDocument/2006/relationships/image" Target="../media/image2055.png"/><Relationship Id="rId317" Type="http://schemas.openxmlformats.org/officeDocument/2006/relationships/image" Target="../media/image2183.png"/><Relationship Id="rId359" Type="http://schemas.openxmlformats.org/officeDocument/2006/relationships/image" Target="../media/image2204.png"/><Relationship Id="rId524" Type="http://schemas.openxmlformats.org/officeDocument/2006/relationships/customXml" Target="../ink/ink2527.xml"/><Relationship Id="rId566" Type="http://schemas.openxmlformats.org/officeDocument/2006/relationships/customXml" Target="../ink/ink2548.xml"/><Relationship Id="rId98" Type="http://schemas.openxmlformats.org/officeDocument/2006/relationships/image" Target="../media/image2075.png"/><Relationship Id="rId121" Type="http://schemas.openxmlformats.org/officeDocument/2006/relationships/customXml" Target="../ink/ink2325.xml"/><Relationship Id="rId163" Type="http://schemas.openxmlformats.org/officeDocument/2006/relationships/customXml" Target="../ink/ink2346.xml"/><Relationship Id="rId219" Type="http://schemas.openxmlformats.org/officeDocument/2006/relationships/customXml" Target="../ink/ink2374.xml"/><Relationship Id="rId370" Type="http://schemas.openxmlformats.org/officeDocument/2006/relationships/customXml" Target="../ink/ink2450.xml"/><Relationship Id="rId426" Type="http://schemas.openxmlformats.org/officeDocument/2006/relationships/customXml" Target="../ink/ink2478.xml"/><Relationship Id="rId230" Type="http://schemas.openxmlformats.org/officeDocument/2006/relationships/image" Target="../media/image2141.png"/><Relationship Id="rId468" Type="http://schemas.openxmlformats.org/officeDocument/2006/relationships/customXml" Target="../ink/ink2499.xml"/><Relationship Id="rId25" Type="http://schemas.openxmlformats.org/officeDocument/2006/relationships/customXml" Target="../ink/ink2277.xml"/><Relationship Id="rId67" Type="http://schemas.openxmlformats.org/officeDocument/2006/relationships/customXml" Target="../ink/ink2298.xml"/><Relationship Id="rId272" Type="http://schemas.openxmlformats.org/officeDocument/2006/relationships/image" Target="../media/image2161.png"/><Relationship Id="rId328" Type="http://schemas.openxmlformats.org/officeDocument/2006/relationships/customXml" Target="../ink/ink2429.xml"/><Relationship Id="rId535" Type="http://schemas.openxmlformats.org/officeDocument/2006/relationships/image" Target="../media/image2290.png"/><Relationship Id="rId577" Type="http://schemas.openxmlformats.org/officeDocument/2006/relationships/image" Target="../media/image2311.png"/><Relationship Id="rId132" Type="http://schemas.openxmlformats.org/officeDocument/2006/relationships/image" Target="../media/image2092.png"/><Relationship Id="rId174" Type="http://schemas.openxmlformats.org/officeDocument/2006/relationships/image" Target="../media/image2113.png"/><Relationship Id="rId381" Type="http://schemas.openxmlformats.org/officeDocument/2006/relationships/image" Target="../media/image2215.png"/><Relationship Id="rId241" Type="http://schemas.openxmlformats.org/officeDocument/2006/relationships/customXml" Target="../ink/ink2385.xml"/><Relationship Id="rId437" Type="http://schemas.openxmlformats.org/officeDocument/2006/relationships/image" Target="../media/image2243.png"/><Relationship Id="rId479" Type="http://schemas.openxmlformats.org/officeDocument/2006/relationships/image" Target="../media/image2264.png"/><Relationship Id="rId36" Type="http://schemas.openxmlformats.org/officeDocument/2006/relationships/image" Target="../media/image2045.png"/><Relationship Id="rId283" Type="http://schemas.openxmlformats.org/officeDocument/2006/relationships/image" Target="../media/image2166.png"/><Relationship Id="rId339" Type="http://schemas.openxmlformats.org/officeDocument/2006/relationships/image" Target="../media/image2194.png"/><Relationship Id="rId490" Type="http://schemas.openxmlformats.org/officeDocument/2006/relationships/customXml" Target="../ink/ink2510.xml"/><Relationship Id="rId504" Type="http://schemas.openxmlformats.org/officeDocument/2006/relationships/customXml" Target="../ink/ink2517.xml"/><Relationship Id="rId546" Type="http://schemas.openxmlformats.org/officeDocument/2006/relationships/customXml" Target="../ink/ink2538.xml"/><Relationship Id="rId78" Type="http://schemas.openxmlformats.org/officeDocument/2006/relationships/image" Target="../media/image2065.png"/><Relationship Id="rId101" Type="http://schemas.openxmlformats.org/officeDocument/2006/relationships/customXml" Target="../ink/ink2315.xml"/><Relationship Id="rId143" Type="http://schemas.openxmlformats.org/officeDocument/2006/relationships/customXml" Target="../ink/ink2336.xml"/><Relationship Id="rId185" Type="http://schemas.openxmlformats.org/officeDocument/2006/relationships/customXml" Target="../ink/ink2357.xml"/><Relationship Id="rId350" Type="http://schemas.openxmlformats.org/officeDocument/2006/relationships/customXml" Target="../ink/ink2440.xml"/><Relationship Id="rId406" Type="http://schemas.openxmlformats.org/officeDocument/2006/relationships/customXml" Target="../ink/ink2468.xml"/><Relationship Id="rId588" Type="http://schemas.openxmlformats.org/officeDocument/2006/relationships/customXml" Target="../ink/ink2559.xml"/><Relationship Id="rId9" Type="http://schemas.openxmlformats.org/officeDocument/2006/relationships/image" Target="../media/image2031.png"/><Relationship Id="rId210" Type="http://schemas.openxmlformats.org/officeDocument/2006/relationships/image" Target="../media/image2131.png"/><Relationship Id="rId392" Type="http://schemas.openxmlformats.org/officeDocument/2006/relationships/customXml" Target="../ink/ink2461.xml"/><Relationship Id="rId448" Type="http://schemas.openxmlformats.org/officeDocument/2006/relationships/customXml" Target="../ink/ink2489.xml"/><Relationship Id="rId252" Type="http://schemas.openxmlformats.org/officeDocument/2006/relationships/image" Target="../media/image2151.png"/><Relationship Id="rId294" Type="http://schemas.openxmlformats.org/officeDocument/2006/relationships/customXml" Target="../ink/ink2412.xml"/><Relationship Id="rId308" Type="http://schemas.openxmlformats.org/officeDocument/2006/relationships/customXml" Target="../ink/ink2419.xml"/><Relationship Id="rId515" Type="http://schemas.openxmlformats.org/officeDocument/2006/relationships/image" Target="../media/image2281.png"/><Relationship Id="rId47" Type="http://schemas.openxmlformats.org/officeDocument/2006/relationships/customXml" Target="../ink/ink2288.xml"/><Relationship Id="rId89" Type="http://schemas.openxmlformats.org/officeDocument/2006/relationships/customXml" Target="../ink/ink2309.xml"/><Relationship Id="rId112" Type="http://schemas.openxmlformats.org/officeDocument/2006/relationships/image" Target="../media/image2082.png"/><Relationship Id="rId154" Type="http://schemas.openxmlformats.org/officeDocument/2006/relationships/image" Target="../media/image2103.png"/><Relationship Id="rId361" Type="http://schemas.openxmlformats.org/officeDocument/2006/relationships/image" Target="../media/image2205.png"/><Relationship Id="rId557" Type="http://schemas.openxmlformats.org/officeDocument/2006/relationships/image" Target="../media/image2301.png"/><Relationship Id="rId599" Type="http://schemas.openxmlformats.org/officeDocument/2006/relationships/image" Target="../media/image2322.png"/><Relationship Id="rId196" Type="http://schemas.openxmlformats.org/officeDocument/2006/relationships/image" Target="../media/image2124.png"/><Relationship Id="rId417" Type="http://schemas.openxmlformats.org/officeDocument/2006/relationships/image" Target="../media/image2233.png"/><Relationship Id="rId459" Type="http://schemas.openxmlformats.org/officeDocument/2006/relationships/image" Target="../media/image2254.png"/><Relationship Id="rId16" Type="http://schemas.openxmlformats.org/officeDocument/2006/relationships/image" Target="../media/image2035.png"/><Relationship Id="rId221" Type="http://schemas.openxmlformats.org/officeDocument/2006/relationships/customXml" Target="../ink/ink2375.xml"/><Relationship Id="rId263" Type="http://schemas.openxmlformats.org/officeDocument/2006/relationships/customXml" Target="../ink/ink2396.xml"/><Relationship Id="rId319" Type="http://schemas.openxmlformats.org/officeDocument/2006/relationships/image" Target="../media/image2184.png"/><Relationship Id="rId470" Type="http://schemas.openxmlformats.org/officeDocument/2006/relationships/customXml" Target="../ink/ink2500.xml"/><Relationship Id="rId526" Type="http://schemas.openxmlformats.org/officeDocument/2006/relationships/customXml" Target="../ink/ink2528.xml"/><Relationship Id="rId58" Type="http://schemas.openxmlformats.org/officeDocument/2006/relationships/image" Target="../media/image2056.png"/><Relationship Id="rId123" Type="http://schemas.openxmlformats.org/officeDocument/2006/relationships/customXml" Target="../ink/ink2326.xml"/><Relationship Id="rId330" Type="http://schemas.openxmlformats.org/officeDocument/2006/relationships/customXml" Target="../ink/ink2430.xml"/><Relationship Id="rId568" Type="http://schemas.openxmlformats.org/officeDocument/2006/relationships/customXml" Target="../ink/ink2549.xml"/><Relationship Id="rId165" Type="http://schemas.openxmlformats.org/officeDocument/2006/relationships/customXml" Target="../ink/ink2347.xml"/><Relationship Id="rId372" Type="http://schemas.openxmlformats.org/officeDocument/2006/relationships/customXml" Target="../ink/ink2451.xml"/><Relationship Id="rId428" Type="http://schemas.openxmlformats.org/officeDocument/2006/relationships/customXml" Target="../ink/ink2479.xml"/><Relationship Id="rId232" Type="http://schemas.openxmlformats.org/officeDocument/2006/relationships/image" Target="../media/image2142.png"/><Relationship Id="rId274" Type="http://schemas.openxmlformats.org/officeDocument/2006/relationships/customXml" Target="../ink/ink2402.xml"/><Relationship Id="rId481" Type="http://schemas.openxmlformats.org/officeDocument/2006/relationships/image" Target="../media/image2265.png"/><Relationship Id="rId27" Type="http://schemas.openxmlformats.org/officeDocument/2006/relationships/customXml" Target="../ink/ink2278.xml"/><Relationship Id="rId69" Type="http://schemas.openxmlformats.org/officeDocument/2006/relationships/customXml" Target="../ink/ink2299.xml"/><Relationship Id="rId134" Type="http://schemas.openxmlformats.org/officeDocument/2006/relationships/image" Target="../media/image2093.png"/><Relationship Id="rId537" Type="http://schemas.openxmlformats.org/officeDocument/2006/relationships/image" Target="../media/image2291.png"/><Relationship Id="rId579" Type="http://schemas.openxmlformats.org/officeDocument/2006/relationships/image" Target="../media/image2312.png"/><Relationship Id="rId80" Type="http://schemas.openxmlformats.org/officeDocument/2006/relationships/image" Target="../media/image2066.png"/><Relationship Id="rId176" Type="http://schemas.openxmlformats.org/officeDocument/2006/relationships/image" Target="../media/image2114.png"/><Relationship Id="rId341" Type="http://schemas.openxmlformats.org/officeDocument/2006/relationships/image" Target="../media/image2195.png"/><Relationship Id="rId383" Type="http://schemas.openxmlformats.org/officeDocument/2006/relationships/image" Target="../media/image2216.png"/><Relationship Id="rId439" Type="http://schemas.openxmlformats.org/officeDocument/2006/relationships/image" Target="../media/image2244.png"/><Relationship Id="rId590" Type="http://schemas.openxmlformats.org/officeDocument/2006/relationships/customXml" Target="../ink/ink2560.xml"/><Relationship Id="rId201" Type="http://schemas.openxmlformats.org/officeDocument/2006/relationships/customXml" Target="../ink/ink2365.xml"/><Relationship Id="rId243" Type="http://schemas.openxmlformats.org/officeDocument/2006/relationships/customXml" Target="../ink/ink2386.xml"/><Relationship Id="rId285" Type="http://schemas.openxmlformats.org/officeDocument/2006/relationships/image" Target="../media/image2167.png"/><Relationship Id="rId450" Type="http://schemas.openxmlformats.org/officeDocument/2006/relationships/customXml" Target="../ink/ink2490.xml"/><Relationship Id="rId506" Type="http://schemas.openxmlformats.org/officeDocument/2006/relationships/customXml" Target="../ink/ink2518.xml"/><Relationship Id="rId38" Type="http://schemas.openxmlformats.org/officeDocument/2006/relationships/image" Target="../media/image2046.png"/><Relationship Id="rId103" Type="http://schemas.openxmlformats.org/officeDocument/2006/relationships/customXml" Target="../ink/ink2316.xml"/><Relationship Id="rId310" Type="http://schemas.openxmlformats.org/officeDocument/2006/relationships/customXml" Target="../ink/ink2420.xml"/><Relationship Id="rId492" Type="http://schemas.openxmlformats.org/officeDocument/2006/relationships/customXml" Target="../ink/ink2511.xml"/><Relationship Id="rId548" Type="http://schemas.openxmlformats.org/officeDocument/2006/relationships/customXml" Target="../ink/ink2539.xml"/><Relationship Id="rId91" Type="http://schemas.openxmlformats.org/officeDocument/2006/relationships/customXml" Target="../ink/ink2310.xml"/><Relationship Id="rId145" Type="http://schemas.openxmlformats.org/officeDocument/2006/relationships/customXml" Target="../ink/ink2337.xml"/><Relationship Id="rId187" Type="http://schemas.openxmlformats.org/officeDocument/2006/relationships/customXml" Target="../ink/ink2358.xml"/><Relationship Id="rId352" Type="http://schemas.openxmlformats.org/officeDocument/2006/relationships/customXml" Target="../ink/ink2441.xml"/><Relationship Id="rId394" Type="http://schemas.openxmlformats.org/officeDocument/2006/relationships/customXml" Target="../ink/ink2462.xml"/><Relationship Id="rId408" Type="http://schemas.openxmlformats.org/officeDocument/2006/relationships/customXml" Target="../ink/ink2469.xml"/><Relationship Id="rId212" Type="http://schemas.openxmlformats.org/officeDocument/2006/relationships/image" Target="../media/image2132.png"/><Relationship Id="rId254" Type="http://schemas.openxmlformats.org/officeDocument/2006/relationships/image" Target="../media/image2152.png"/><Relationship Id="rId49" Type="http://schemas.openxmlformats.org/officeDocument/2006/relationships/customXml" Target="../ink/ink2289.xml"/><Relationship Id="rId114" Type="http://schemas.openxmlformats.org/officeDocument/2006/relationships/image" Target="../media/image2083.png"/><Relationship Id="rId296" Type="http://schemas.openxmlformats.org/officeDocument/2006/relationships/customXml" Target="../ink/ink2413.xml"/><Relationship Id="rId461" Type="http://schemas.openxmlformats.org/officeDocument/2006/relationships/image" Target="../media/image2255.png"/><Relationship Id="rId517" Type="http://schemas.openxmlformats.org/officeDocument/2006/relationships/image" Target="../media/image2282.png"/><Relationship Id="rId559" Type="http://schemas.openxmlformats.org/officeDocument/2006/relationships/image" Target="../media/image2302.png"/><Relationship Id="rId60" Type="http://schemas.openxmlformats.org/officeDocument/2006/relationships/image" Target="../media/image998.png"/><Relationship Id="rId156" Type="http://schemas.openxmlformats.org/officeDocument/2006/relationships/image" Target="../media/image2104.png"/><Relationship Id="rId198" Type="http://schemas.openxmlformats.org/officeDocument/2006/relationships/image" Target="../media/image2125.png"/><Relationship Id="rId321" Type="http://schemas.openxmlformats.org/officeDocument/2006/relationships/image" Target="../media/image2185.png"/><Relationship Id="rId363" Type="http://schemas.openxmlformats.org/officeDocument/2006/relationships/image" Target="../media/image2206.png"/><Relationship Id="rId419" Type="http://schemas.openxmlformats.org/officeDocument/2006/relationships/image" Target="../media/image2234.png"/><Relationship Id="rId570" Type="http://schemas.openxmlformats.org/officeDocument/2006/relationships/customXml" Target="../ink/ink2550.xml"/><Relationship Id="rId223" Type="http://schemas.openxmlformats.org/officeDocument/2006/relationships/customXml" Target="../ink/ink2376.xml"/><Relationship Id="rId430" Type="http://schemas.openxmlformats.org/officeDocument/2006/relationships/customXml" Target="../ink/ink2480.xml"/><Relationship Id="rId18" Type="http://schemas.openxmlformats.org/officeDocument/2006/relationships/image" Target="../media/image2036.png"/><Relationship Id="rId265" Type="http://schemas.openxmlformats.org/officeDocument/2006/relationships/customXml" Target="../ink/ink2397.xml"/><Relationship Id="rId472" Type="http://schemas.openxmlformats.org/officeDocument/2006/relationships/customXml" Target="../ink/ink2501.xml"/><Relationship Id="rId528" Type="http://schemas.openxmlformats.org/officeDocument/2006/relationships/customXml" Target="../ink/ink2529.xml"/><Relationship Id="rId125" Type="http://schemas.openxmlformats.org/officeDocument/2006/relationships/customXml" Target="../ink/ink2327.xml"/><Relationship Id="rId167" Type="http://schemas.openxmlformats.org/officeDocument/2006/relationships/customXml" Target="../ink/ink2348.xml"/><Relationship Id="rId332" Type="http://schemas.openxmlformats.org/officeDocument/2006/relationships/customXml" Target="../ink/ink2431.xml"/><Relationship Id="rId374" Type="http://schemas.openxmlformats.org/officeDocument/2006/relationships/customXml" Target="../ink/ink2452.xml"/><Relationship Id="rId581" Type="http://schemas.openxmlformats.org/officeDocument/2006/relationships/image" Target="../media/image2313.png"/><Relationship Id="rId71" Type="http://schemas.openxmlformats.org/officeDocument/2006/relationships/customXml" Target="../ink/ink2300.xml"/><Relationship Id="rId234" Type="http://schemas.openxmlformats.org/officeDocument/2006/relationships/image" Target="../media/image2143.png"/><Relationship Id="rId2" Type="http://schemas.openxmlformats.org/officeDocument/2006/relationships/customXml" Target="../ink/ink2266.xml"/><Relationship Id="rId29" Type="http://schemas.openxmlformats.org/officeDocument/2006/relationships/customXml" Target="../ink/ink2279.xml"/><Relationship Id="rId276" Type="http://schemas.openxmlformats.org/officeDocument/2006/relationships/customXml" Target="../ink/ink2403.xml"/><Relationship Id="rId441" Type="http://schemas.openxmlformats.org/officeDocument/2006/relationships/image" Target="../media/image2245.png"/><Relationship Id="rId483" Type="http://schemas.openxmlformats.org/officeDocument/2006/relationships/image" Target="../media/image2266.png"/><Relationship Id="rId539" Type="http://schemas.openxmlformats.org/officeDocument/2006/relationships/image" Target="../media/image2292.png"/><Relationship Id="rId40" Type="http://schemas.openxmlformats.org/officeDocument/2006/relationships/image" Target="../media/image2047.png"/><Relationship Id="rId136" Type="http://schemas.openxmlformats.org/officeDocument/2006/relationships/image" Target="../media/image2094.png"/><Relationship Id="rId178" Type="http://schemas.openxmlformats.org/officeDocument/2006/relationships/image" Target="../media/image2115.png"/><Relationship Id="rId301" Type="http://schemas.openxmlformats.org/officeDocument/2006/relationships/image" Target="../media/image2175.png"/><Relationship Id="rId343" Type="http://schemas.openxmlformats.org/officeDocument/2006/relationships/image" Target="../media/image2196.png"/><Relationship Id="rId550" Type="http://schemas.openxmlformats.org/officeDocument/2006/relationships/customXml" Target="../ink/ink2540.xml"/><Relationship Id="rId82" Type="http://schemas.openxmlformats.org/officeDocument/2006/relationships/image" Target="../media/image2067.png"/><Relationship Id="rId203" Type="http://schemas.openxmlformats.org/officeDocument/2006/relationships/customXml" Target="../ink/ink2366.xml"/><Relationship Id="rId385" Type="http://schemas.openxmlformats.org/officeDocument/2006/relationships/image" Target="../media/image2217.png"/><Relationship Id="rId592" Type="http://schemas.openxmlformats.org/officeDocument/2006/relationships/customXml" Target="../ink/ink2561.xml"/><Relationship Id="rId245" Type="http://schemas.openxmlformats.org/officeDocument/2006/relationships/customXml" Target="../ink/ink2387.xml"/><Relationship Id="rId287" Type="http://schemas.openxmlformats.org/officeDocument/2006/relationships/image" Target="../media/image2168.png"/><Relationship Id="rId410" Type="http://schemas.openxmlformats.org/officeDocument/2006/relationships/customXml" Target="../ink/ink2470.xml"/><Relationship Id="rId452" Type="http://schemas.openxmlformats.org/officeDocument/2006/relationships/customXml" Target="../ink/ink2491.xml"/><Relationship Id="rId494" Type="http://schemas.openxmlformats.org/officeDocument/2006/relationships/customXml" Target="../ink/ink2512.xml"/><Relationship Id="rId508" Type="http://schemas.openxmlformats.org/officeDocument/2006/relationships/customXml" Target="../ink/ink2519.xml"/><Relationship Id="rId105" Type="http://schemas.openxmlformats.org/officeDocument/2006/relationships/customXml" Target="../ink/ink2317.xml"/><Relationship Id="rId147" Type="http://schemas.openxmlformats.org/officeDocument/2006/relationships/customXml" Target="../ink/ink2338.xml"/><Relationship Id="rId312" Type="http://schemas.openxmlformats.org/officeDocument/2006/relationships/customXml" Target="../ink/ink2421.xml"/><Relationship Id="rId354" Type="http://schemas.openxmlformats.org/officeDocument/2006/relationships/customXml" Target="../ink/ink2442.xml"/><Relationship Id="rId51" Type="http://schemas.openxmlformats.org/officeDocument/2006/relationships/customXml" Target="../ink/ink2290.xml"/><Relationship Id="rId93" Type="http://schemas.openxmlformats.org/officeDocument/2006/relationships/customXml" Target="../ink/ink2311.xml"/><Relationship Id="rId189" Type="http://schemas.openxmlformats.org/officeDocument/2006/relationships/customXml" Target="../ink/ink2359.xml"/><Relationship Id="rId396" Type="http://schemas.openxmlformats.org/officeDocument/2006/relationships/customXml" Target="../ink/ink2463.xml"/><Relationship Id="rId561" Type="http://schemas.openxmlformats.org/officeDocument/2006/relationships/image" Target="../media/image2303.png"/><Relationship Id="rId214" Type="http://schemas.openxmlformats.org/officeDocument/2006/relationships/image" Target="../media/image2133.png"/><Relationship Id="rId256" Type="http://schemas.openxmlformats.org/officeDocument/2006/relationships/image" Target="../media/image2153.png"/><Relationship Id="rId298" Type="http://schemas.openxmlformats.org/officeDocument/2006/relationships/customXml" Target="../ink/ink2414.xml"/><Relationship Id="rId421" Type="http://schemas.openxmlformats.org/officeDocument/2006/relationships/image" Target="../media/image2235.png"/><Relationship Id="rId463" Type="http://schemas.openxmlformats.org/officeDocument/2006/relationships/image" Target="../media/image2256.png"/><Relationship Id="rId519" Type="http://schemas.openxmlformats.org/officeDocument/2006/relationships/image" Target="../media/image1493.png"/><Relationship Id="rId116" Type="http://schemas.openxmlformats.org/officeDocument/2006/relationships/image" Target="../media/image2084.png"/><Relationship Id="rId158" Type="http://schemas.openxmlformats.org/officeDocument/2006/relationships/image" Target="../media/image2105.png"/><Relationship Id="rId323" Type="http://schemas.openxmlformats.org/officeDocument/2006/relationships/image" Target="../media/image2186.png"/><Relationship Id="rId530" Type="http://schemas.openxmlformats.org/officeDocument/2006/relationships/customXml" Target="../ink/ink2530.xml"/><Relationship Id="rId20" Type="http://schemas.openxmlformats.org/officeDocument/2006/relationships/image" Target="../media/image2037.png"/><Relationship Id="rId62" Type="http://schemas.openxmlformats.org/officeDocument/2006/relationships/image" Target="../media/image2057.png"/><Relationship Id="rId365" Type="http://schemas.openxmlformats.org/officeDocument/2006/relationships/image" Target="../media/image2207.png"/><Relationship Id="rId572" Type="http://schemas.openxmlformats.org/officeDocument/2006/relationships/customXml" Target="../ink/ink2551.xml"/><Relationship Id="rId225" Type="http://schemas.openxmlformats.org/officeDocument/2006/relationships/customXml" Target="../ink/ink2377.xml"/><Relationship Id="rId267" Type="http://schemas.openxmlformats.org/officeDocument/2006/relationships/customXml" Target="../ink/ink2398.xml"/><Relationship Id="rId432" Type="http://schemas.openxmlformats.org/officeDocument/2006/relationships/customXml" Target="../ink/ink2481.xml"/><Relationship Id="rId474" Type="http://schemas.openxmlformats.org/officeDocument/2006/relationships/customXml" Target="../ink/ink2502.xml"/><Relationship Id="rId127" Type="http://schemas.openxmlformats.org/officeDocument/2006/relationships/customXml" Target="../ink/ink2328.xml"/><Relationship Id="rId31" Type="http://schemas.openxmlformats.org/officeDocument/2006/relationships/customXml" Target="../ink/ink2280.xml"/><Relationship Id="rId73" Type="http://schemas.openxmlformats.org/officeDocument/2006/relationships/customXml" Target="../ink/ink2301.xml"/><Relationship Id="rId169" Type="http://schemas.openxmlformats.org/officeDocument/2006/relationships/customXml" Target="../ink/ink2349.xml"/><Relationship Id="rId334" Type="http://schemas.openxmlformats.org/officeDocument/2006/relationships/customXml" Target="../ink/ink2432.xml"/><Relationship Id="rId376" Type="http://schemas.openxmlformats.org/officeDocument/2006/relationships/customXml" Target="../ink/ink2453.xml"/><Relationship Id="rId541" Type="http://schemas.openxmlformats.org/officeDocument/2006/relationships/image" Target="../media/image2293.png"/><Relationship Id="rId583" Type="http://schemas.openxmlformats.org/officeDocument/2006/relationships/image" Target="../media/image2314.png"/><Relationship Id="rId4" Type="http://schemas.openxmlformats.org/officeDocument/2006/relationships/customXml" Target="../ink/ink2267.xml"/><Relationship Id="rId180" Type="http://schemas.openxmlformats.org/officeDocument/2006/relationships/image" Target="../media/image2116.png"/><Relationship Id="rId236" Type="http://schemas.openxmlformats.org/officeDocument/2006/relationships/image" Target="../media/image2144.png"/><Relationship Id="rId278" Type="http://schemas.openxmlformats.org/officeDocument/2006/relationships/customXml" Target="../ink/ink2404.xml"/><Relationship Id="rId401" Type="http://schemas.openxmlformats.org/officeDocument/2006/relationships/image" Target="../media/image2225.png"/><Relationship Id="rId443" Type="http://schemas.openxmlformats.org/officeDocument/2006/relationships/image" Target="../media/image2246.png"/><Relationship Id="rId303" Type="http://schemas.openxmlformats.org/officeDocument/2006/relationships/image" Target="../media/image2176.png"/><Relationship Id="rId485" Type="http://schemas.openxmlformats.org/officeDocument/2006/relationships/image" Target="../media/image2267.png"/><Relationship Id="rId42" Type="http://schemas.openxmlformats.org/officeDocument/2006/relationships/image" Target="../media/image2048.png"/><Relationship Id="rId84" Type="http://schemas.openxmlformats.org/officeDocument/2006/relationships/image" Target="../media/image2068.png"/><Relationship Id="rId138" Type="http://schemas.openxmlformats.org/officeDocument/2006/relationships/image" Target="../media/image2095.png"/><Relationship Id="rId345" Type="http://schemas.openxmlformats.org/officeDocument/2006/relationships/image" Target="../media/image2197.png"/><Relationship Id="rId387" Type="http://schemas.openxmlformats.org/officeDocument/2006/relationships/image" Target="../media/image2218.png"/><Relationship Id="rId510" Type="http://schemas.openxmlformats.org/officeDocument/2006/relationships/customXml" Target="../ink/ink2520.xml"/><Relationship Id="rId552" Type="http://schemas.openxmlformats.org/officeDocument/2006/relationships/customXml" Target="../ink/ink2541.xml"/><Relationship Id="rId594" Type="http://schemas.openxmlformats.org/officeDocument/2006/relationships/customXml" Target="../ink/ink2562.xml"/><Relationship Id="rId191" Type="http://schemas.openxmlformats.org/officeDocument/2006/relationships/customXml" Target="../ink/ink2360.xml"/><Relationship Id="rId205" Type="http://schemas.openxmlformats.org/officeDocument/2006/relationships/customXml" Target="../ink/ink2367.xml"/><Relationship Id="rId247" Type="http://schemas.openxmlformats.org/officeDocument/2006/relationships/customXml" Target="../ink/ink2388.xml"/><Relationship Id="rId412" Type="http://schemas.openxmlformats.org/officeDocument/2006/relationships/customXml" Target="../ink/ink2471.xml"/><Relationship Id="rId107" Type="http://schemas.openxmlformats.org/officeDocument/2006/relationships/customXml" Target="../ink/ink2318.xml"/><Relationship Id="rId289" Type="http://schemas.openxmlformats.org/officeDocument/2006/relationships/image" Target="../media/image2169.png"/><Relationship Id="rId454" Type="http://schemas.openxmlformats.org/officeDocument/2006/relationships/customXml" Target="../ink/ink2492.xml"/><Relationship Id="rId496" Type="http://schemas.openxmlformats.org/officeDocument/2006/relationships/customXml" Target="../ink/ink2513.xml"/><Relationship Id="rId11" Type="http://schemas.openxmlformats.org/officeDocument/2006/relationships/customXml" Target="../ink/ink2270.xml"/><Relationship Id="rId53" Type="http://schemas.openxmlformats.org/officeDocument/2006/relationships/customXml" Target="../ink/ink2291.xml"/><Relationship Id="rId149" Type="http://schemas.openxmlformats.org/officeDocument/2006/relationships/customXml" Target="../ink/ink2339.xml"/><Relationship Id="rId314" Type="http://schemas.openxmlformats.org/officeDocument/2006/relationships/customXml" Target="../ink/ink2422.xml"/><Relationship Id="rId356" Type="http://schemas.openxmlformats.org/officeDocument/2006/relationships/customXml" Target="../ink/ink2443.xml"/><Relationship Id="rId398" Type="http://schemas.openxmlformats.org/officeDocument/2006/relationships/customXml" Target="../ink/ink2464.xml"/><Relationship Id="rId521" Type="http://schemas.openxmlformats.org/officeDocument/2006/relationships/image" Target="../media/image2283.png"/><Relationship Id="rId563" Type="http://schemas.openxmlformats.org/officeDocument/2006/relationships/image" Target="../media/image2304.png"/><Relationship Id="rId95" Type="http://schemas.openxmlformats.org/officeDocument/2006/relationships/customXml" Target="../ink/ink2312.xml"/><Relationship Id="rId160" Type="http://schemas.openxmlformats.org/officeDocument/2006/relationships/image" Target="../media/image2106.png"/><Relationship Id="rId216" Type="http://schemas.openxmlformats.org/officeDocument/2006/relationships/image" Target="../media/image2134.png"/><Relationship Id="rId423" Type="http://schemas.openxmlformats.org/officeDocument/2006/relationships/image" Target="../media/image2236.png"/><Relationship Id="rId258" Type="http://schemas.openxmlformats.org/officeDocument/2006/relationships/image" Target="../media/image2154.png"/><Relationship Id="rId465" Type="http://schemas.openxmlformats.org/officeDocument/2006/relationships/image" Target="../media/image2257.png"/><Relationship Id="rId22" Type="http://schemas.openxmlformats.org/officeDocument/2006/relationships/image" Target="../media/image2038.png"/><Relationship Id="rId64" Type="http://schemas.openxmlformats.org/officeDocument/2006/relationships/image" Target="../media/image2058.png"/><Relationship Id="rId118" Type="http://schemas.openxmlformats.org/officeDocument/2006/relationships/image" Target="../media/image2085.png"/><Relationship Id="rId325" Type="http://schemas.openxmlformats.org/officeDocument/2006/relationships/image" Target="../media/image2187.png"/><Relationship Id="rId367" Type="http://schemas.openxmlformats.org/officeDocument/2006/relationships/image" Target="../media/image2208.png"/><Relationship Id="rId532" Type="http://schemas.openxmlformats.org/officeDocument/2006/relationships/customXml" Target="../ink/ink2531.xml"/><Relationship Id="rId574" Type="http://schemas.openxmlformats.org/officeDocument/2006/relationships/customXml" Target="../ink/ink2552.xml"/><Relationship Id="rId171" Type="http://schemas.openxmlformats.org/officeDocument/2006/relationships/customXml" Target="../ink/ink2350.xml"/><Relationship Id="rId227" Type="http://schemas.openxmlformats.org/officeDocument/2006/relationships/customXml" Target="../ink/ink2378.xml"/><Relationship Id="rId269" Type="http://schemas.openxmlformats.org/officeDocument/2006/relationships/customXml" Target="../ink/ink2399.xml"/><Relationship Id="rId434" Type="http://schemas.openxmlformats.org/officeDocument/2006/relationships/customXml" Target="../ink/ink2482.xml"/><Relationship Id="rId476" Type="http://schemas.openxmlformats.org/officeDocument/2006/relationships/customXml" Target="../ink/ink2503.xml"/><Relationship Id="rId33" Type="http://schemas.openxmlformats.org/officeDocument/2006/relationships/customXml" Target="../ink/ink2281.xml"/><Relationship Id="rId129" Type="http://schemas.openxmlformats.org/officeDocument/2006/relationships/customXml" Target="../ink/ink2329.xml"/><Relationship Id="rId280" Type="http://schemas.openxmlformats.org/officeDocument/2006/relationships/customXml" Target="../ink/ink2405.xml"/><Relationship Id="rId336" Type="http://schemas.openxmlformats.org/officeDocument/2006/relationships/customXml" Target="../ink/ink2433.xml"/><Relationship Id="rId501" Type="http://schemas.openxmlformats.org/officeDocument/2006/relationships/image" Target="../media/image2274.png"/><Relationship Id="rId543" Type="http://schemas.openxmlformats.org/officeDocument/2006/relationships/image" Target="../media/image2294.png"/><Relationship Id="rId75" Type="http://schemas.openxmlformats.org/officeDocument/2006/relationships/customXml" Target="../ink/ink2302.xml"/><Relationship Id="rId140" Type="http://schemas.openxmlformats.org/officeDocument/2006/relationships/image" Target="../media/image2096.png"/><Relationship Id="rId182" Type="http://schemas.openxmlformats.org/officeDocument/2006/relationships/image" Target="../media/image2117.png"/><Relationship Id="rId378" Type="http://schemas.openxmlformats.org/officeDocument/2006/relationships/customXml" Target="../ink/ink2454.xml"/><Relationship Id="rId403" Type="http://schemas.openxmlformats.org/officeDocument/2006/relationships/image" Target="../media/image2226.png"/><Relationship Id="rId585" Type="http://schemas.openxmlformats.org/officeDocument/2006/relationships/image" Target="../media/image2315.png"/><Relationship Id="rId6" Type="http://schemas.openxmlformats.org/officeDocument/2006/relationships/customXml" Target="../ink/ink2268.xml"/><Relationship Id="rId238" Type="http://schemas.openxmlformats.org/officeDocument/2006/relationships/image" Target="../media/image2145.png"/><Relationship Id="rId445" Type="http://schemas.openxmlformats.org/officeDocument/2006/relationships/image" Target="../media/image2247.png"/><Relationship Id="rId487" Type="http://schemas.openxmlformats.org/officeDocument/2006/relationships/image" Target="../media/image2268.png"/><Relationship Id="rId291" Type="http://schemas.openxmlformats.org/officeDocument/2006/relationships/image" Target="../media/image2170.png"/><Relationship Id="rId305" Type="http://schemas.openxmlformats.org/officeDocument/2006/relationships/image" Target="../media/image2177.png"/><Relationship Id="rId347" Type="http://schemas.openxmlformats.org/officeDocument/2006/relationships/image" Target="../media/image2198.png"/><Relationship Id="rId512" Type="http://schemas.openxmlformats.org/officeDocument/2006/relationships/customXml" Target="../ink/ink2521.xml"/><Relationship Id="rId44" Type="http://schemas.openxmlformats.org/officeDocument/2006/relationships/image" Target="../media/image2049.png"/><Relationship Id="rId86" Type="http://schemas.openxmlformats.org/officeDocument/2006/relationships/image" Target="../media/image2069.png"/><Relationship Id="rId151" Type="http://schemas.openxmlformats.org/officeDocument/2006/relationships/customXml" Target="../ink/ink2340.xml"/><Relationship Id="rId389" Type="http://schemas.openxmlformats.org/officeDocument/2006/relationships/image" Target="../media/image2219.png"/><Relationship Id="rId554" Type="http://schemas.openxmlformats.org/officeDocument/2006/relationships/customXml" Target="../ink/ink2542.xml"/><Relationship Id="rId596" Type="http://schemas.openxmlformats.org/officeDocument/2006/relationships/customXml" Target="../ink/ink2563.xml"/><Relationship Id="rId193" Type="http://schemas.openxmlformats.org/officeDocument/2006/relationships/customXml" Target="../ink/ink2361.xml"/><Relationship Id="rId207" Type="http://schemas.openxmlformats.org/officeDocument/2006/relationships/customXml" Target="../ink/ink2368.xml"/><Relationship Id="rId249" Type="http://schemas.openxmlformats.org/officeDocument/2006/relationships/customXml" Target="../ink/ink2389.xml"/><Relationship Id="rId414" Type="http://schemas.openxmlformats.org/officeDocument/2006/relationships/customXml" Target="../ink/ink2472.xml"/><Relationship Id="rId456" Type="http://schemas.openxmlformats.org/officeDocument/2006/relationships/customXml" Target="../ink/ink2493.xml"/><Relationship Id="rId498" Type="http://schemas.openxmlformats.org/officeDocument/2006/relationships/customXml" Target="../ink/ink2514.xml"/><Relationship Id="rId13" Type="http://schemas.openxmlformats.org/officeDocument/2006/relationships/customXml" Target="../ink/ink2271.xml"/><Relationship Id="rId109" Type="http://schemas.openxmlformats.org/officeDocument/2006/relationships/customXml" Target="../ink/ink2319.xml"/><Relationship Id="rId260" Type="http://schemas.openxmlformats.org/officeDocument/2006/relationships/image" Target="../media/image2155.png"/><Relationship Id="rId316" Type="http://schemas.openxmlformats.org/officeDocument/2006/relationships/customXml" Target="../ink/ink2423.xml"/><Relationship Id="rId523" Type="http://schemas.openxmlformats.org/officeDocument/2006/relationships/image" Target="../media/image2284.png"/><Relationship Id="rId55" Type="http://schemas.openxmlformats.org/officeDocument/2006/relationships/customXml" Target="../ink/ink2292.xml"/><Relationship Id="rId97" Type="http://schemas.openxmlformats.org/officeDocument/2006/relationships/customXml" Target="../ink/ink2313.xml"/><Relationship Id="rId120" Type="http://schemas.openxmlformats.org/officeDocument/2006/relationships/image" Target="../media/image2086.png"/><Relationship Id="rId358" Type="http://schemas.openxmlformats.org/officeDocument/2006/relationships/customXml" Target="../ink/ink2444.xml"/><Relationship Id="rId565" Type="http://schemas.openxmlformats.org/officeDocument/2006/relationships/image" Target="../media/image2305.png"/><Relationship Id="rId162" Type="http://schemas.openxmlformats.org/officeDocument/2006/relationships/image" Target="../media/image2107.png"/><Relationship Id="rId218" Type="http://schemas.openxmlformats.org/officeDocument/2006/relationships/image" Target="../media/image2135.png"/><Relationship Id="rId425" Type="http://schemas.openxmlformats.org/officeDocument/2006/relationships/image" Target="../media/image2237.png"/><Relationship Id="rId467" Type="http://schemas.openxmlformats.org/officeDocument/2006/relationships/image" Target="../media/image2258.png"/><Relationship Id="rId271" Type="http://schemas.openxmlformats.org/officeDocument/2006/relationships/customXml" Target="../ink/ink2400.xml"/><Relationship Id="rId24" Type="http://schemas.openxmlformats.org/officeDocument/2006/relationships/image" Target="../media/image2039.png"/><Relationship Id="rId66" Type="http://schemas.openxmlformats.org/officeDocument/2006/relationships/image" Target="../media/image2059.png"/><Relationship Id="rId131" Type="http://schemas.openxmlformats.org/officeDocument/2006/relationships/customXml" Target="../ink/ink2330.xml"/><Relationship Id="rId327" Type="http://schemas.openxmlformats.org/officeDocument/2006/relationships/image" Target="../media/image2188.png"/><Relationship Id="rId369" Type="http://schemas.openxmlformats.org/officeDocument/2006/relationships/image" Target="../media/image2209.png"/><Relationship Id="rId534" Type="http://schemas.openxmlformats.org/officeDocument/2006/relationships/customXml" Target="../ink/ink2532.xml"/><Relationship Id="rId576" Type="http://schemas.openxmlformats.org/officeDocument/2006/relationships/customXml" Target="../ink/ink2553.xml"/><Relationship Id="rId173" Type="http://schemas.openxmlformats.org/officeDocument/2006/relationships/customXml" Target="../ink/ink2351.xml"/><Relationship Id="rId229" Type="http://schemas.openxmlformats.org/officeDocument/2006/relationships/customXml" Target="../ink/ink2379.xml"/><Relationship Id="rId380" Type="http://schemas.openxmlformats.org/officeDocument/2006/relationships/customXml" Target="../ink/ink2455.xml"/><Relationship Id="rId436" Type="http://schemas.openxmlformats.org/officeDocument/2006/relationships/customXml" Target="../ink/ink2483.xml"/><Relationship Id="rId240" Type="http://schemas.openxmlformats.org/officeDocument/2006/relationships/image" Target="../media/image2146.png"/><Relationship Id="rId478" Type="http://schemas.openxmlformats.org/officeDocument/2006/relationships/customXml" Target="../ink/ink2504.xml"/><Relationship Id="rId35" Type="http://schemas.openxmlformats.org/officeDocument/2006/relationships/customXml" Target="../ink/ink2282.xml"/><Relationship Id="rId77" Type="http://schemas.openxmlformats.org/officeDocument/2006/relationships/customXml" Target="../ink/ink2303.xml"/><Relationship Id="rId100" Type="http://schemas.openxmlformats.org/officeDocument/2006/relationships/image" Target="../media/image2076.png"/><Relationship Id="rId282" Type="http://schemas.openxmlformats.org/officeDocument/2006/relationships/customXml" Target="../ink/ink2406.xml"/><Relationship Id="rId338" Type="http://schemas.openxmlformats.org/officeDocument/2006/relationships/customXml" Target="../ink/ink2434.xml"/><Relationship Id="rId503" Type="http://schemas.openxmlformats.org/officeDocument/2006/relationships/image" Target="../media/image2275.png"/><Relationship Id="rId545" Type="http://schemas.openxmlformats.org/officeDocument/2006/relationships/image" Target="../media/image2295.png"/><Relationship Id="rId587" Type="http://schemas.openxmlformats.org/officeDocument/2006/relationships/image" Target="../media/image2316.png"/><Relationship Id="rId8" Type="http://schemas.openxmlformats.org/officeDocument/2006/relationships/customXml" Target="../ink/ink2269.xml"/><Relationship Id="rId142" Type="http://schemas.openxmlformats.org/officeDocument/2006/relationships/image" Target="../media/image2097.png"/><Relationship Id="rId184" Type="http://schemas.openxmlformats.org/officeDocument/2006/relationships/image" Target="../media/image2118.png"/><Relationship Id="rId391" Type="http://schemas.openxmlformats.org/officeDocument/2006/relationships/image" Target="../media/image2220.png"/><Relationship Id="rId405" Type="http://schemas.openxmlformats.org/officeDocument/2006/relationships/image" Target="../media/image2227.png"/><Relationship Id="rId447" Type="http://schemas.openxmlformats.org/officeDocument/2006/relationships/image" Target="../media/image2248.png"/><Relationship Id="rId251" Type="http://schemas.openxmlformats.org/officeDocument/2006/relationships/customXml" Target="../ink/ink2390.xml"/><Relationship Id="rId489" Type="http://schemas.openxmlformats.org/officeDocument/2006/relationships/image" Target="../media/image2269.png"/><Relationship Id="rId46" Type="http://schemas.openxmlformats.org/officeDocument/2006/relationships/image" Target="../media/image2050.png"/><Relationship Id="rId293" Type="http://schemas.openxmlformats.org/officeDocument/2006/relationships/image" Target="../media/image2171.png"/><Relationship Id="rId307" Type="http://schemas.openxmlformats.org/officeDocument/2006/relationships/image" Target="../media/image2178.png"/><Relationship Id="rId349" Type="http://schemas.openxmlformats.org/officeDocument/2006/relationships/image" Target="../media/image2199.png"/><Relationship Id="rId514" Type="http://schemas.openxmlformats.org/officeDocument/2006/relationships/customXml" Target="../ink/ink2522.xml"/><Relationship Id="rId556" Type="http://schemas.openxmlformats.org/officeDocument/2006/relationships/customXml" Target="../ink/ink2543.xml"/><Relationship Id="rId88" Type="http://schemas.openxmlformats.org/officeDocument/2006/relationships/image" Target="../media/image2070.png"/><Relationship Id="rId111" Type="http://schemas.openxmlformats.org/officeDocument/2006/relationships/customXml" Target="../ink/ink2320.xml"/><Relationship Id="rId153" Type="http://schemas.openxmlformats.org/officeDocument/2006/relationships/customXml" Target="../ink/ink2341.xml"/><Relationship Id="rId195" Type="http://schemas.openxmlformats.org/officeDocument/2006/relationships/customXml" Target="../ink/ink2362.xml"/><Relationship Id="rId209" Type="http://schemas.openxmlformats.org/officeDocument/2006/relationships/customXml" Target="../ink/ink2369.xml"/><Relationship Id="rId360" Type="http://schemas.openxmlformats.org/officeDocument/2006/relationships/customXml" Target="../ink/ink2445.xml"/><Relationship Id="rId416" Type="http://schemas.openxmlformats.org/officeDocument/2006/relationships/customXml" Target="../ink/ink2473.xml"/><Relationship Id="rId598" Type="http://schemas.openxmlformats.org/officeDocument/2006/relationships/customXml" Target="../ink/ink2564.xml"/><Relationship Id="rId220" Type="http://schemas.openxmlformats.org/officeDocument/2006/relationships/image" Target="../media/image2136.png"/><Relationship Id="rId458" Type="http://schemas.openxmlformats.org/officeDocument/2006/relationships/customXml" Target="../ink/ink2494.xml"/><Relationship Id="rId15" Type="http://schemas.openxmlformats.org/officeDocument/2006/relationships/customXml" Target="../ink/ink2272.xml"/><Relationship Id="rId57" Type="http://schemas.openxmlformats.org/officeDocument/2006/relationships/customXml" Target="../ink/ink2293.xml"/><Relationship Id="rId262" Type="http://schemas.openxmlformats.org/officeDocument/2006/relationships/image" Target="../media/image2156.png"/><Relationship Id="rId318" Type="http://schemas.openxmlformats.org/officeDocument/2006/relationships/customXml" Target="../ink/ink2424.xml"/><Relationship Id="rId525" Type="http://schemas.openxmlformats.org/officeDocument/2006/relationships/image" Target="../media/image2285.png"/><Relationship Id="rId567" Type="http://schemas.openxmlformats.org/officeDocument/2006/relationships/image" Target="../media/image2306.png"/><Relationship Id="rId99" Type="http://schemas.openxmlformats.org/officeDocument/2006/relationships/customXml" Target="../ink/ink2314.xml"/><Relationship Id="rId122" Type="http://schemas.openxmlformats.org/officeDocument/2006/relationships/image" Target="../media/image2087.png"/><Relationship Id="rId164" Type="http://schemas.openxmlformats.org/officeDocument/2006/relationships/image" Target="../media/image2108.png"/><Relationship Id="rId371" Type="http://schemas.openxmlformats.org/officeDocument/2006/relationships/image" Target="../media/image2210.png"/><Relationship Id="rId427" Type="http://schemas.openxmlformats.org/officeDocument/2006/relationships/image" Target="../media/image2238.png"/><Relationship Id="rId469" Type="http://schemas.openxmlformats.org/officeDocument/2006/relationships/image" Target="../media/image2259.png"/><Relationship Id="rId26" Type="http://schemas.openxmlformats.org/officeDocument/2006/relationships/image" Target="../media/image2040.png"/><Relationship Id="rId231" Type="http://schemas.openxmlformats.org/officeDocument/2006/relationships/customXml" Target="../ink/ink2380.xml"/><Relationship Id="rId273" Type="http://schemas.openxmlformats.org/officeDocument/2006/relationships/customXml" Target="../ink/ink2401.xml"/><Relationship Id="rId329" Type="http://schemas.openxmlformats.org/officeDocument/2006/relationships/image" Target="../media/image2189.png"/><Relationship Id="rId480" Type="http://schemas.openxmlformats.org/officeDocument/2006/relationships/customXml" Target="../ink/ink2505.xml"/><Relationship Id="rId536" Type="http://schemas.openxmlformats.org/officeDocument/2006/relationships/customXml" Target="../ink/ink2533.xml"/><Relationship Id="rId68" Type="http://schemas.openxmlformats.org/officeDocument/2006/relationships/image" Target="../media/image2060.png"/><Relationship Id="rId133" Type="http://schemas.openxmlformats.org/officeDocument/2006/relationships/customXml" Target="../ink/ink2331.xml"/><Relationship Id="rId175" Type="http://schemas.openxmlformats.org/officeDocument/2006/relationships/customXml" Target="../ink/ink2352.xml"/><Relationship Id="rId340" Type="http://schemas.openxmlformats.org/officeDocument/2006/relationships/customXml" Target="../ink/ink2435.xml"/><Relationship Id="rId578" Type="http://schemas.openxmlformats.org/officeDocument/2006/relationships/customXml" Target="../ink/ink2554.xml"/><Relationship Id="rId200" Type="http://schemas.openxmlformats.org/officeDocument/2006/relationships/image" Target="../media/image2126.png"/><Relationship Id="rId382" Type="http://schemas.openxmlformats.org/officeDocument/2006/relationships/customXml" Target="../ink/ink2456.xml"/><Relationship Id="rId438" Type="http://schemas.openxmlformats.org/officeDocument/2006/relationships/customXml" Target="../ink/ink2484.xml"/><Relationship Id="rId242" Type="http://schemas.openxmlformats.org/officeDocument/2006/relationships/image" Target="../media/image2147.png"/><Relationship Id="rId284" Type="http://schemas.openxmlformats.org/officeDocument/2006/relationships/customXml" Target="../ink/ink2407.xml"/><Relationship Id="rId491" Type="http://schemas.openxmlformats.org/officeDocument/2006/relationships/image" Target="../media/image2270.png"/><Relationship Id="rId505" Type="http://schemas.openxmlformats.org/officeDocument/2006/relationships/image" Target="../media/image2276.png"/><Relationship Id="rId37" Type="http://schemas.openxmlformats.org/officeDocument/2006/relationships/customXml" Target="../ink/ink2283.xml"/><Relationship Id="rId79" Type="http://schemas.openxmlformats.org/officeDocument/2006/relationships/customXml" Target="../ink/ink2304.xml"/><Relationship Id="rId102" Type="http://schemas.openxmlformats.org/officeDocument/2006/relationships/image" Target="../media/image2077.png"/><Relationship Id="rId144" Type="http://schemas.openxmlformats.org/officeDocument/2006/relationships/image" Target="../media/image2098.png"/><Relationship Id="rId547" Type="http://schemas.openxmlformats.org/officeDocument/2006/relationships/image" Target="../media/image2296.png"/><Relationship Id="rId589" Type="http://schemas.openxmlformats.org/officeDocument/2006/relationships/image" Target="../media/image2317.png"/><Relationship Id="rId90" Type="http://schemas.openxmlformats.org/officeDocument/2006/relationships/image" Target="../media/image2071.png"/><Relationship Id="rId186" Type="http://schemas.openxmlformats.org/officeDocument/2006/relationships/image" Target="../media/image2119.png"/><Relationship Id="rId351" Type="http://schemas.openxmlformats.org/officeDocument/2006/relationships/image" Target="../media/image2200.png"/><Relationship Id="rId393" Type="http://schemas.openxmlformats.org/officeDocument/2006/relationships/image" Target="../media/image2221.png"/><Relationship Id="rId407" Type="http://schemas.openxmlformats.org/officeDocument/2006/relationships/image" Target="../media/image2228.png"/><Relationship Id="rId449" Type="http://schemas.openxmlformats.org/officeDocument/2006/relationships/image" Target="../media/image2249.png"/><Relationship Id="rId211" Type="http://schemas.openxmlformats.org/officeDocument/2006/relationships/customXml" Target="../ink/ink2370.xml"/><Relationship Id="rId253" Type="http://schemas.openxmlformats.org/officeDocument/2006/relationships/customXml" Target="../ink/ink2391.xml"/><Relationship Id="rId295" Type="http://schemas.openxmlformats.org/officeDocument/2006/relationships/image" Target="../media/image2172.png"/><Relationship Id="rId309" Type="http://schemas.openxmlformats.org/officeDocument/2006/relationships/image" Target="../media/image2179.png"/><Relationship Id="rId460" Type="http://schemas.openxmlformats.org/officeDocument/2006/relationships/customXml" Target="../ink/ink2495.xml"/><Relationship Id="rId516" Type="http://schemas.openxmlformats.org/officeDocument/2006/relationships/customXml" Target="../ink/ink2523.xml"/><Relationship Id="rId48" Type="http://schemas.openxmlformats.org/officeDocument/2006/relationships/image" Target="../media/image2051.png"/><Relationship Id="rId113" Type="http://schemas.openxmlformats.org/officeDocument/2006/relationships/customXml" Target="../ink/ink2321.xml"/><Relationship Id="rId320" Type="http://schemas.openxmlformats.org/officeDocument/2006/relationships/customXml" Target="../ink/ink2425.xml"/><Relationship Id="rId558" Type="http://schemas.openxmlformats.org/officeDocument/2006/relationships/customXml" Target="../ink/ink2544.xml"/><Relationship Id="rId155" Type="http://schemas.openxmlformats.org/officeDocument/2006/relationships/customXml" Target="../ink/ink2342.xml"/><Relationship Id="rId197" Type="http://schemas.openxmlformats.org/officeDocument/2006/relationships/customXml" Target="../ink/ink2363.xml"/><Relationship Id="rId362" Type="http://schemas.openxmlformats.org/officeDocument/2006/relationships/customXml" Target="../ink/ink2446.xml"/><Relationship Id="rId418" Type="http://schemas.openxmlformats.org/officeDocument/2006/relationships/customXml" Target="../ink/ink2474.xml"/><Relationship Id="rId222" Type="http://schemas.openxmlformats.org/officeDocument/2006/relationships/image" Target="../media/image2137.png"/><Relationship Id="rId264" Type="http://schemas.openxmlformats.org/officeDocument/2006/relationships/image" Target="../media/image2157.png"/><Relationship Id="rId471" Type="http://schemas.openxmlformats.org/officeDocument/2006/relationships/image" Target="../media/image2260.png"/><Relationship Id="rId17" Type="http://schemas.openxmlformats.org/officeDocument/2006/relationships/customXml" Target="../ink/ink2273.xml"/><Relationship Id="rId59" Type="http://schemas.openxmlformats.org/officeDocument/2006/relationships/customXml" Target="../ink/ink2294.xml"/><Relationship Id="rId124" Type="http://schemas.openxmlformats.org/officeDocument/2006/relationships/image" Target="../media/image2088.png"/><Relationship Id="rId527" Type="http://schemas.openxmlformats.org/officeDocument/2006/relationships/image" Target="../media/image2286.png"/><Relationship Id="rId569" Type="http://schemas.openxmlformats.org/officeDocument/2006/relationships/image" Target="../media/image2307.png"/><Relationship Id="rId70" Type="http://schemas.openxmlformats.org/officeDocument/2006/relationships/image" Target="../media/image2061.png"/><Relationship Id="rId166" Type="http://schemas.openxmlformats.org/officeDocument/2006/relationships/image" Target="../media/image2109.png"/><Relationship Id="rId331" Type="http://schemas.openxmlformats.org/officeDocument/2006/relationships/image" Target="../media/image2190.png"/><Relationship Id="rId373" Type="http://schemas.openxmlformats.org/officeDocument/2006/relationships/image" Target="../media/image2211.png"/><Relationship Id="rId429" Type="http://schemas.openxmlformats.org/officeDocument/2006/relationships/image" Target="../media/image2239.png"/><Relationship Id="rId580" Type="http://schemas.openxmlformats.org/officeDocument/2006/relationships/customXml" Target="../ink/ink255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381.xml"/><Relationship Id="rId440" Type="http://schemas.openxmlformats.org/officeDocument/2006/relationships/customXml" Target="../ink/ink2485.xml"/><Relationship Id="rId28" Type="http://schemas.openxmlformats.org/officeDocument/2006/relationships/image" Target="../media/image2041.png"/><Relationship Id="rId275" Type="http://schemas.openxmlformats.org/officeDocument/2006/relationships/image" Target="../media/image2162.png"/><Relationship Id="rId300" Type="http://schemas.openxmlformats.org/officeDocument/2006/relationships/customXml" Target="../ink/ink2415.xml"/><Relationship Id="rId482" Type="http://schemas.openxmlformats.org/officeDocument/2006/relationships/customXml" Target="../ink/ink2506.xml"/><Relationship Id="rId538" Type="http://schemas.openxmlformats.org/officeDocument/2006/relationships/customXml" Target="../ink/ink2534.xml"/><Relationship Id="rId81" Type="http://schemas.openxmlformats.org/officeDocument/2006/relationships/customXml" Target="../ink/ink2305.xml"/><Relationship Id="rId135" Type="http://schemas.openxmlformats.org/officeDocument/2006/relationships/customXml" Target="../ink/ink2332.xml"/><Relationship Id="rId177" Type="http://schemas.openxmlformats.org/officeDocument/2006/relationships/customXml" Target="../ink/ink2353.xml"/><Relationship Id="rId342" Type="http://schemas.openxmlformats.org/officeDocument/2006/relationships/customXml" Target="../ink/ink2436.xml"/><Relationship Id="rId384" Type="http://schemas.openxmlformats.org/officeDocument/2006/relationships/customXml" Target="../ink/ink2457.xml"/><Relationship Id="rId591" Type="http://schemas.openxmlformats.org/officeDocument/2006/relationships/image" Target="../media/image2318.png"/><Relationship Id="rId202" Type="http://schemas.openxmlformats.org/officeDocument/2006/relationships/image" Target="../media/image2127.png"/><Relationship Id="rId244" Type="http://schemas.openxmlformats.org/officeDocument/2006/relationships/image" Target="../media/image2148.png"/><Relationship Id="rId39" Type="http://schemas.openxmlformats.org/officeDocument/2006/relationships/customXml" Target="../ink/ink2284.xml"/><Relationship Id="rId286" Type="http://schemas.openxmlformats.org/officeDocument/2006/relationships/customXml" Target="../ink/ink2408.xml"/><Relationship Id="rId451" Type="http://schemas.openxmlformats.org/officeDocument/2006/relationships/image" Target="../media/image2250.png"/><Relationship Id="rId493" Type="http://schemas.openxmlformats.org/officeDocument/2006/relationships/image" Target="../media/image2271.png"/><Relationship Id="rId507" Type="http://schemas.openxmlformats.org/officeDocument/2006/relationships/image" Target="../media/image2277.png"/><Relationship Id="rId549" Type="http://schemas.openxmlformats.org/officeDocument/2006/relationships/image" Target="../media/image2297.png"/><Relationship Id="rId50" Type="http://schemas.openxmlformats.org/officeDocument/2006/relationships/image" Target="../media/image2052.png"/><Relationship Id="rId104" Type="http://schemas.openxmlformats.org/officeDocument/2006/relationships/image" Target="../media/image2078.png"/><Relationship Id="rId146" Type="http://schemas.openxmlformats.org/officeDocument/2006/relationships/image" Target="../media/image2099.png"/><Relationship Id="rId188" Type="http://schemas.openxmlformats.org/officeDocument/2006/relationships/image" Target="../media/image2120.png"/><Relationship Id="rId311" Type="http://schemas.openxmlformats.org/officeDocument/2006/relationships/image" Target="../media/image2180.png"/><Relationship Id="rId353" Type="http://schemas.openxmlformats.org/officeDocument/2006/relationships/image" Target="../media/image2201.png"/><Relationship Id="rId395" Type="http://schemas.openxmlformats.org/officeDocument/2006/relationships/image" Target="../media/image2222.png"/><Relationship Id="rId409" Type="http://schemas.openxmlformats.org/officeDocument/2006/relationships/image" Target="../media/image2229.png"/><Relationship Id="rId560" Type="http://schemas.openxmlformats.org/officeDocument/2006/relationships/customXml" Target="../ink/ink2545.xml"/><Relationship Id="rId92" Type="http://schemas.openxmlformats.org/officeDocument/2006/relationships/image" Target="../media/image2072.png"/><Relationship Id="rId213" Type="http://schemas.openxmlformats.org/officeDocument/2006/relationships/customXml" Target="../ink/ink2371.xml"/><Relationship Id="rId420" Type="http://schemas.openxmlformats.org/officeDocument/2006/relationships/customXml" Target="../ink/ink2475.xml"/><Relationship Id="rId255" Type="http://schemas.openxmlformats.org/officeDocument/2006/relationships/customXml" Target="../ink/ink2392.xml"/><Relationship Id="rId297" Type="http://schemas.openxmlformats.org/officeDocument/2006/relationships/image" Target="../media/image2173.png"/><Relationship Id="rId462" Type="http://schemas.openxmlformats.org/officeDocument/2006/relationships/customXml" Target="../ink/ink2496.xml"/><Relationship Id="rId518" Type="http://schemas.openxmlformats.org/officeDocument/2006/relationships/customXml" Target="../ink/ink2524.xml"/><Relationship Id="rId115" Type="http://schemas.openxmlformats.org/officeDocument/2006/relationships/customXml" Target="../ink/ink2322.xml"/><Relationship Id="rId157" Type="http://schemas.openxmlformats.org/officeDocument/2006/relationships/customXml" Target="../ink/ink2343.xml"/><Relationship Id="rId322" Type="http://schemas.openxmlformats.org/officeDocument/2006/relationships/customXml" Target="../ink/ink2426.xml"/><Relationship Id="rId364" Type="http://schemas.openxmlformats.org/officeDocument/2006/relationships/customXml" Target="../ink/ink2447.xml"/><Relationship Id="rId61" Type="http://schemas.openxmlformats.org/officeDocument/2006/relationships/customXml" Target="../ink/ink2295.xml"/><Relationship Id="rId199" Type="http://schemas.openxmlformats.org/officeDocument/2006/relationships/customXml" Target="../ink/ink2364.xml"/><Relationship Id="rId571" Type="http://schemas.openxmlformats.org/officeDocument/2006/relationships/image" Target="../media/image2308.png"/><Relationship Id="rId19" Type="http://schemas.openxmlformats.org/officeDocument/2006/relationships/customXml" Target="../ink/ink2274.xml"/><Relationship Id="rId224" Type="http://schemas.openxmlformats.org/officeDocument/2006/relationships/image" Target="../media/image2138.png"/><Relationship Id="rId266" Type="http://schemas.openxmlformats.org/officeDocument/2006/relationships/image" Target="../media/image2158.png"/><Relationship Id="rId431" Type="http://schemas.openxmlformats.org/officeDocument/2006/relationships/image" Target="../media/image2240.png"/><Relationship Id="rId473" Type="http://schemas.openxmlformats.org/officeDocument/2006/relationships/image" Target="../media/image2261.png"/><Relationship Id="rId529" Type="http://schemas.openxmlformats.org/officeDocument/2006/relationships/image" Target="../media/image2287.png"/><Relationship Id="rId30" Type="http://schemas.openxmlformats.org/officeDocument/2006/relationships/image" Target="../media/image2042.png"/><Relationship Id="rId126" Type="http://schemas.openxmlformats.org/officeDocument/2006/relationships/image" Target="../media/image2089.png"/><Relationship Id="rId168" Type="http://schemas.openxmlformats.org/officeDocument/2006/relationships/image" Target="../media/image2110.png"/><Relationship Id="rId333" Type="http://schemas.openxmlformats.org/officeDocument/2006/relationships/image" Target="../media/image2191.png"/><Relationship Id="rId540" Type="http://schemas.openxmlformats.org/officeDocument/2006/relationships/customXml" Target="../ink/ink2535.xml"/><Relationship Id="rId72" Type="http://schemas.openxmlformats.org/officeDocument/2006/relationships/image" Target="../media/image2062.png"/><Relationship Id="rId375" Type="http://schemas.openxmlformats.org/officeDocument/2006/relationships/image" Target="../media/image2212.png"/><Relationship Id="rId582" Type="http://schemas.openxmlformats.org/officeDocument/2006/relationships/customXml" Target="../ink/ink2556.xml"/><Relationship Id="rId3" Type="http://schemas.openxmlformats.org/officeDocument/2006/relationships/image" Target="../media/image2028.png"/><Relationship Id="rId235" Type="http://schemas.openxmlformats.org/officeDocument/2006/relationships/customXml" Target="../ink/ink2382.xml"/><Relationship Id="rId277" Type="http://schemas.openxmlformats.org/officeDocument/2006/relationships/image" Target="../media/image2163.png"/><Relationship Id="rId400" Type="http://schemas.openxmlformats.org/officeDocument/2006/relationships/customXml" Target="../ink/ink2465.xml"/><Relationship Id="rId442" Type="http://schemas.openxmlformats.org/officeDocument/2006/relationships/customXml" Target="../ink/ink2486.xml"/><Relationship Id="rId484" Type="http://schemas.openxmlformats.org/officeDocument/2006/relationships/customXml" Target="../ink/ink2507.xml"/><Relationship Id="rId137" Type="http://schemas.openxmlformats.org/officeDocument/2006/relationships/customXml" Target="../ink/ink2333.xml"/><Relationship Id="rId302" Type="http://schemas.openxmlformats.org/officeDocument/2006/relationships/customXml" Target="../ink/ink2416.xml"/><Relationship Id="rId344" Type="http://schemas.openxmlformats.org/officeDocument/2006/relationships/customXml" Target="../ink/ink2437.xml"/><Relationship Id="rId41" Type="http://schemas.openxmlformats.org/officeDocument/2006/relationships/customXml" Target="../ink/ink2285.xml"/><Relationship Id="rId83" Type="http://schemas.openxmlformats.org/officeDocument/2006/relationships/customXml" Target="../ink/ink2306.xml"/><Relationship Id="rId179" Type="http://schemas.openxmlformats.org/officeDocument/2006/relationships/customXml" Target="../ink/ink2354.xml"/><Relationship Id="rId386" Type="http://schemas.openxmlformats.org/officeDocument/2006/relationships/customXml" Target="../ink/ink2458.xml"/><Relationship Id="rId551" Type="http://schemas.openxmlformats.org/officeDocument/2006/relationships/image" Target="../media/image2298.png"/><Relationship Id="rId593" Type="http://schemas.openxmlformats.org/officeDocument/2006/relationships/image" Target="../media/image2319.png"/><Relationship Id="rId190" Type="http://schemas.openxmlformats.org/officeDocument/2006/relationships/image" Target="../media/image2121.png"/><Relationship Id="rId204" Type="http://schemas.openxmlformats.org/officeDocument/2006/relationships/image" Target="../media/image2128.png"/><Relationship Id="rId246" Type="http://schemas.openxmlformats.org/officeDocument/2006/relationships/image" Target="../media/image42.png"/><Relationship Id="rId288" Type="http://schemas.openxmlformats.org/officeDocument/2006/relationships/customXml" Target="../ink/ink2409.xml"/><Relationship Id="rId411" Type="http://schemas.openxmlformats.org/officeDocument/2006/relationships/image" Target="../media/image2230.png"/><Relationship Id="rId453" Type="http://schemas.openxmlformats.org/officeDocument/2006/relationships/image" Target="../media/image2251.png"/><Relationship Id="rId509" Type="http://schemas.openxmlformats.org/officeDocument/2006/relationships/image" Target="../media/image2278.png"/><Relationship Id="rId106" Type="http://schemas.openxmlformats.org/officeDocument/2006/relationships/image" Target="../media/image2079.png"/><Relationship Id="rId313" Type="http://schemas.openxmlformats.org/officeDocument/2006/relationships/image" Target="../media/image2181.png"/><Relationship Id="rId495" Type="http://schemas.openxmlformats.org/officeDocument/2006/relationships/image" Target="../media/image2272.png"/><Relationship Id="rId10" Type="http://schemas.openxmlformats.org/officeDocument/2006/relationships/image" Target="../media/image2032.png"/><Relationship Id="rId52" Type="http://schemas.openxmlformats.org/officeDocument/2006/relationships/image" Target="../media/image2053.png"/><Relationship Id="rId94" Type="http://schemas.openxmlformats.org/officeDocument/2006/relationships/image" Target="../media/image2073.png"/><Relationship Id="rId148" Type="http://schemas.openxmlformats.org/officeDocument/2006/relationships/image" Target="../media/image2100.png"/><Relationship Id="rId355" Type="http://schemas.openxmlformats.org/officeDocument/2006/relationships/image" Target="../media/image2202.png"/><Relationship Id="rId397" Type="http://schemas.openxmlformats.org/officeDocument/2006/relationships/image" Target="../media/image2223.png"/><Relationship Id="rId520" Type="http://schemas.openxmlformats.org/officeDocument/2006/relationships/customXml" Target="../ink/ink2525.xml"/><Relationship Id="rId562" Type="http://schemas.openxmlformats.org/officeDocument/2006/relationships/customXml" Target="../ink/ink2546.xml"/><Relationship Id="rId215" Type="http://schemas.openxmlformats.org/officeDocument/2006/relationships/customXml" Target="../ink/ink2372.xml"/><Relationship Id="rId257" Type="http://schemas.openxmlformats.org/officeDocument/2006/relationships/customXml" Target="../ink/ink2393.xml"/><Relationship Id="rId422" Type="http://schemas.openxmlformats.org/officeDocument/2006/relationships/customXml" Target="../ink/ink2476.xml"/><Relationship Id="rId464" Type="http://schemas.openxmlformats.org/officeDocument/2006/relationships/customXml" Target="../ink/ink2497.xml"/><Relationship Id="rId299" Type="http://schemas.openxmlformats.org/officeDocument/2006/relationships/image" Target="../media/image2174.png"/><Relationship Id="rId63" Type="http://schemas.openxmlformats.org/officeDocument/2006/relationships/customXml" Target="../ink/ink2296.xml"/><Relationship Id="rId159" Type="http://schemas.openxmlformats.org/officeDocument/2006/relationships/customXml" Target="../ink/ink2344.xml"/><Relationship Id="rId366" Type="http://schemas.openxmlformats.org/officeDocument/2006/relationships/customXml" Target="../ink/ink2448.xml"/><Relationship Id="rId573" Type="http://schemas.openxmlformats.org/officeDocument/2006/relationships/image" Target="../media/image2309.png"/><Relationship Id="rId226" Type="http://schemas.openxmlformats.org/officeDocument/2006/relationships/image" Target="../media/image2139.png"/><Relationship Id="rId433" Type="http://schemas.openxmlformats.org/officeDocument/2006/relationships/image" Target="../media/image2241.png"/><Relationship Id="rId74" Type="http://schemas.openxmlformats.org/officeDocument/2006/relationships/image" Target="../media/image2063.png"/><Relationship Id="rId377" Type="http://schemas.openxmlformats.org/officeDocument/2006/relationships/image" Target="../media/image2213.png"/><Relationship Id="rId500" Type="http://schemas.openxmlformats.org/officeDocument/2006/relationships/customXml" Target="../ink/ink2515.xml"/><Relationship Id="rId584" Type="http://schemas.openxmlformats.org/officeDocument/2006/relationships/customXml" Target="../ink/ink2557.xml"/><Relationship Id="rId5" Type="http://schemas.openxmlformats.org/officeDocument/2006/relationships/image" Target="../media/image2029.png"/><Relationship Id="rId237" Type="http://schemas.openxmlformats.org/officeDocument/2006/relationships/customXml" Target="../ink/ink2383.xml"/><Relationship Id="rId444" Type="http://schemas.openxmlformats.org/officeDocument/2006/relationships/customXml" Target="../ink/ink2487.xml"/><Relationship Id="rId290" Type="http://schemas.openxmlformats.org/officeDocument/2006/relationships/customXml" Target="../ink/ink2410.xml"/><Relationship Id="rId304" Type="http://schemas.openxmlformats.org/officeDocument/2006/relationships/customXml" Target="../ink/ink2417.xml"/><Relationship Id="rId388" Type="http://schemas.openxmlformats.org/officeDocument/2006/relationships/customXml" Target="../ink/ink2459.xml"/><Relationship Id="rId511" Type="http://schemas.openxmlformats.org/officeDocument/2006/relationships/image" Target="../media/image2279.png"/><Relationship Id="rId85" Type="http://schemas.openxmlformats.org/officeDocument/2006/relationships/customXml" Target="../ink/ink2307.xml"/><Relationship Id="rId150" Type="http://schemas.openxmlformats.org/officeDocument/2006/relationships/image" Target="../media/image2101.png"/><Relationship Id="rId595" Type="http://schemas.openxmlformats.org/officeDocument/2006/relationships/image" Target="../media/image2320.png"/><Relationship Id="rId248" Type="http://schemas.openxmlformats.org/officeDocument/2006/relationships/image" Target="../media/image2149.png"/><Relationship Id="rId455" Type="http://schemas.openxmlformats.org/officeDocument/2006/relationships/image" Target="../media/image2252.png"/><Relationship Id="rId12" Type="http://schemas.openxmlformats.org/officeDocument/2006/relationships/image" Target="../media/image2033.png"/><Relationship Id="rId108" Type="http://schemas.openxmlformats.org/officeDocument/2006/relationships/image" Target="../media/image2080.png"/><Relationship Id="rId315" Type="http://schemas.openxmlformats.org/officeDocument/2006/relationships/image" Target="../media/image2182.png"/><Relationship Id="rId522" Type="http://schemas.openxmlformats.org/officeDocument/2006/relationships/customXml" Target="../ink/ink2526.xml"/><Relationship Id="rId96" Type="http://schemas.openxmlformats.org/officeDocument/2006/relationships/image" Target="../media/image2074.png"/><Relationship Id="rId161" Type="http://schemas.openxmlformats.org/officeDocument/2006/relationships/customXml" Target="../ink/ink2345.xml"/><Relationship Id="rId399" Type="http://schemas.openxmlformats.org/officeDocument/2006/relationships/image" Target="../media/image2224.png"/><Relationship Id="rId259" Type="http://schemas.openxmlformats.org/officeDocument/2006/relationships/customXml" Target="../ink/ink2394.xml"/><Relationship Id="rId466" Type="http://schemas.openxmlformats.org/officeDocument/2006/relationships/customXml" Target="../ink/ink2498.xml"/><Relationship Id="rId23" Type="http://schemas.openxmlformats.org/officeDocument/2006/relationships/customXml" Target="../ink/ink2276.xml"/><Relationship Id="rId119" Type="http://schemas.openxmlformats.org/officeDocument/2006/relationships/customXml" Target="../ink/ink2324.xml"/><Relationship Id="rId326" Type="http://schemas.openxmlformats.org/officeDocument/2006/relationships/customXml" Target="../ink/ink2428.xml"/><Relationship Id="rId533" Type="http://schemas.openxmlformats.org/officeDocument/2006/relationships/image" Target="../media/image2289.png"/><Relationship Id="rId172" Type="http://schemas.openxmlformats.org/officeDocument/2006/relationships/image" Target="../media/image2112.png"/><Relationship Id="rId477" Type="http://schemas.openxmlformats.org/officeDocument/2006/relationships/image" Target="../media/image2263.png"/><Relationship Id="rId337" Type="http://schemas.openxmlformats.org/officeDocument/2006/relationships/image" Target="../media/image2193.png"/><Relationship Id="rId34" Type="http://schemas.openxmlformats.org/officeDocument/2006/relationships/image" Target="../media/image2044.png"/><Relationship Id="rId544" Type="http://schemas.openxmlformats.org/officeDocument/2006/relationships/customXml" Target="../ink/ink2537.xml"/><Relationship Id="rId183" Type="http://schemas.openxmlformats.org/officeDocument/2006/relationships/customXml" Target="../ink/ink2356.xml"/><Relationship Id="rId390" Type="http://schemas.openxmlformats.org/officeDocument/2006/relationships/customXml" Target="../ink/ink2460.xml"/><Relationship Id="rId404" Type="http://schemas.openxmlformats.org/officeDocument/2006/relationships/customXml" Target="../ink/ink2467.xml"/><Relationship Id="rId250" Type="http://schemas.openxmlformats.org/officeDocument/2006/relationships/image" Target="../media/image2150.png"/><Relationship Id="rId488" Type="http://schemas.openxmlformats.org/officeDocument/2006/relationships/customXml" Target="../ink/ink2509.xml"/><Relationship Id="rId45" Type="http://schemas.openxmlformats.org/officeDocument/2006/relationships/customXml" Target="../ink/ink2287.xml"/><Relationship Id="rId110" Type="http://schemas.openxmlformats.org/officeDocument/2006/relationships/image" Target="../media/image2081.png"/><Relationship Id="rId348" Type="http://schemas.openxmlformats.org/officeDocument/2006/relationships/customXml" Target="../ink/ink2439.xml"/><Relationship Id="rId555" Type="http://schemas.openxmlformats.org/officeDocument/2006/relationships/image" Target="../media/image2300.png"/><Relationship Id="rId194" Type="http://schemas.openxmlformats.org/officeDocument/2006/relationships/image" Target="../media/image2123.png"/><Relationship Id="rId208" Type="http://schemas.openxmlformats.org/officeDocument/2006/relationships/image" Target="../media/image2130.png"/><Relationship Id="rId415" Type="http://schemas.openxmlformats.org/officeDocument/2006/relationships/image" Target="../media/image22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47557"/>
          </a:xfrm>
        </p:spPr>
        <p:txBody>
          <a:bodyPr>
            <a:normAutofit/>
          </a:bodyPr>
          <a:lstStyle/>
          <a:p>
            <a:r>
              <a:rPr lang="pt-BR" sz="4400"/>
              <a:t>Aula 5 – Feedback Linearization</a:t>
            </a:r>
            <a:endParaRPr lang="en-U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5291" y="3602038"/>
            <a:ext cx="9144000" cy="1655762"/>
          </a:xfrm>
        </p:spPr>
        <p:txBody>
          <a:bodyPr>
            <a:noAutofit/>
          </a:bodyPr>
          <a:lstStyle/>
          <a:p>
            <a:r>
              <a:rPr lang="pt-BR"/>
              <a:t>Prof</a:t>
            </a:r>
            <a:r>
              <a:rPr lang="pt-BR" dirty="0"/>
              <a:t>. Eduardo A. Tannuri</a:t>
            </a:r>
          </a:p>
          <a:p>
            <a:endParaRPr lang="pt-BR" dirty="0"/>
          </a:p>
          <a:p>
            <a:r>
              <a:rPr lang="pt-BR" dirty="0"/>
              <a:t>PMR 5014</a:t>
            </a:r>
          </a:p>
          <a:p>
            <a:r>
              <a:rPr lang="pt-BR" dirty="0"/>
              <a:t>Controle Não Linear Aplicado a Sistemas Mecânicos e Mecatrônicos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" y="0"/>
            <a:ext cx="12149019" cy="16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6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AA4DDD8-8CEE-40D2-98BA-88572ED46215}"/>
              </a:ext>
            </a:extLst>
          </p:cNvPr>
          <p:cNvGrpSpPr/>
          <p:nvPr/>
        </p:nvGrpSpPr>
        <p:grpSpPr>
          <a:xfrm>
            <a:off x="168085" y="640835"/>
            <a:ext cx="379440" cy="275400"/>
            <a:chOff x="1049177" y="6159600"/>
            <a:chExt cx="37944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637F793A-6693-4B28-9BC3-B8DC873707C6}"/>
                    </a:ext>
                  </a:extLst>
                </p14:cNvPr>
                <p14:cNvContentPartPr/>
                <p14:nvPr/>
              </p14:nvContentPartPr>
              <p14:xfrm>
                <a:off x="1049177" y="6159600"/>
                <a:ext cx="152280" cy="27540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637F793A-6693-4B28-9BC3-B8DC873707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0177" y="6150600"/>
                  <a:ext cx="169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96A9FAE9-9B28-4137-ABBF-878C6B6FFB1C}"/>
                    </a:ext>
                  </a:extLst>
                </p14:cNvPr>
                <p14:cNvContentPartPr/>
                <p14:nvPr/>
              </p14:nvContentPartPr>
              <p14:xfrm>
                <a:off x="1049177" y="6342480"/>
                <a:ext cx="138240" cy="936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96A9FAE9-9B28-4137-ABBF-878C6B6FFB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0177" y="6333840"/>
                  <a:ext cx="15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58ADBC30-A092-4283-BA03-1556232B97BD}"/>
                    </a:ext>
                  </a:extLst>
                </p14:cNvPr>
                <p14:cNvContentPartPr/>
                <p14:nvPr/>
              </p14:nvContentPartPr>
              <p14:xfrm>
                <a:off x="1332857" y="6335640"/>
                <a:ext cx="82800" cy="1116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58ADBC30-A092-4283-BA03-1556232B97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3857" y="6327000"/>
                  <a:ext cx="100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7E3811A6-8220-4A25-B789-EF4F2CBE147C}"/>
                    </a:ext>
                  </a:extLst>
                </p14:cNvPr>
                <p14:cNvContentPartPr/>
                <p14:nvPr/>
              </p14:nvContentPartPr>
              <p14:xfrm>
                <a:off x="1299737" y="6280200"/>
                <a:ext cx="128880" cy="6660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7E3811A6-8220-4A25-B789-EF4F2CBE14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1097" y="6271560"/>
                  <a:ext cx="1465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965AD00-2FA2-42B7-8173-12CFC5E7C441}"/>
              </a:ext>
            </a:extLst>
          </p:cNvPr>
          <p:cNvGrpSpPr/>
          <p:nvPr/>
        </p:nvGrpSpPr>
        <p:grpSpPr>
          <a:xfrm>
            <a:off x="757765" y="232595"/>
            <a:ext cx="752040" cy="1039320"/>
            <a:chOff x="1638857" y="5751360"/>
            <a:chExt cx="752040" cy="10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24F13F3C-22C2-4171-900F-601DF4A2AD98}"/>
                    </a:ext>
                  </a:extLst>
                </p14:cNvPr>
                <p14:cNvContentPartPr/>
                <p14:nvPr/>
              </p14:nvContentPartPr>
              <p14:xfrm>
                <a:off x="1638857" y="5751360"/>
                <a:ext cx="195840" cy="94824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24F13F3C-22C2-4171-900F-601DF4A2AD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9857" y="5742360"/>
                  <a:ext cx="2134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1B7805F4-67DB-4DE6-87E6-FADF61314A79}"/>
                    </a:ext>
                  </a:extLst>
                </p14:cNvPr>
                <p14:cNvContentPartPr/>
                <p14:nvPr/>
              </p14:nvContentPartPr>
              <p14:xfrm>
                <a:off x="1735337" y="5890680"/>
                <a:ext cx="254520" cy="16632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1B7805F4-67DB-4DE6-87E6-FADF61314A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6697" y="5881680"/>
                  <a:ext cx="272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ECA8B147-C8D8-4AE9-9AF9-704AFC12250E}"/>
                    </a:ext>
                  </a:extLst>
                </p14:cNvPr>
                <p14:cNvContentPartPr/>
                <p14:nvPr/>
              </p14:nvContentPartPr>
              <p14:xfrm>
                <a:off x="2042417" y="5958720"/>
                <a:ext cx="46800" cy="11700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ECA8B147-C8D8-4AE9-9AF9-704AFC1225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33417" y="5949720"/>
                  <a:ext cx="64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B532BEC5-7A33-4C6E-87FA-5A6457AEA17A}"/>
                    </a:ext>
                  </a:extLst>
                </p14:cNvPr>
                <p14:cNvContentPartPr/>
                <p14:nvPr/>
              </p14:nvContentPartPr>
              <p14:xfrm>
                <a:off x="1781777" y="6168240"/>
                <a:ext cx="244080" cy="1983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B532BEC5-7A33-4C6E-87FA-5A6457AEA1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2777" y="6159600"/>
                  <a:ext cx="261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95E038D-EB3A-4A56-AB00-789844494DF4}"/>
                    </a:ext>
                  </a:extLst>
                </p14:cNvPr>
                <p14:cNvContentPartPr/>
                <p14:nvPr/>
              </p14:nvContentPartPr>
              <p14:xfrm>
                <a:off x="2078417" y="6219000"/>
                <a:ext cx="89280" cy="12600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95E038D-EB3A-4A56-AB00-789844494D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69777" y="6210000"/>
                  <a:ext cx="106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1C2F4F3B-26D3-4FBA-8CB2-6B1528FF714C}"/>
                    </a:ext>
                  </a:extLst>
                </p14:cNvPr>
                <p14:cNvContentPartPr/>
                <p14:nvPr/>
              </p14:nvContentPartPr>
              <p14:xfrm>
                <a:off x="1831097" y="6580080"/>
                <a:ext cx="20160" cy="180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1C2F4F3B-26D3-4FBA-8CB2-6B1528FF71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22457" y="6571440"/>
                  <a:ext cx="3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599F1E3B-FB3F-4955-A176-391246F9E00F}"/>
                    </a:ext>
                  </a:extLst>
                </p14:cNvPr>
                <p14:cNvContentPartPr/>
                <p14:nvPr/>
              </p14:nvContentPartPr>
              <p14:xfrm>
                <a:off x="1888697" y="6513840"/>
                <a:ext cx="164160" cy="1004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599F1E3B-FB3F-4955-A176-391246F9E0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80057" y="6505200"/>
                  <a:ext cx="181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CA7A2392-ABBF-43E8-A929-6C255858D74D}"/>
                    </a:ext>
                  </a:extLst>
                </p14:cNvPr>
                <p14:cNvContentPartPr/>
                <p14:nvPr/>
              </p14:nvContentPartPr>
              <p14:xfrm>
                <a:off x="1959977" y="6492240"/>
                <a:ext cx="16920" cy="24984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CA7A2392-ABBF-43E8-A929-6C255858D7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50977" y="6483240"/>
                  <a:ext cx="34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073F7FF-822C-45D3-9A26-F418146C6D30}"/>
                    </a:ext>
                  </a:extLst>
                </p14:cNvPr>
                <p14:cNvContentPartPr/>
                <p14:nvPr/>
              </p14:nvContentPartPr>
              <p14:xfrm>
                <a:off x="2144657" y="5764680"/>
                <a:ext cx="246240" cy="102600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073F7FF-822C-45D3-9A26-F418146C6D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35657" y="5755680"/>
                  <a:ext cx="263880" cy="10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A809E1E-4F53-40F2-A020-CCCF5904B3E7}"/>
              </a:ext>
            </a:extLst>
          </p:cNvPr>
          <p:cNvGrpSpPr/>
          <p:nvPr/>
        </p:nvGrpSpPr>
        <p:grpSpPr>
          <a:xfrm>
            <a:off x="1542205" y="226749"/>
            <a:ext cx="1366200" cy="1057680"/>
            <a:chOff x="2204057" y="5033880"/>
            <a:chExt cx="1366200" cy="10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EDE10940-8BD4-45ED-B74A-D6B1F67A8C08}"/>
                    </a:ext>
                  </a:extLst>
                </p14:cNvPr>
                <p14:cNvContentPartPr/>
                <p14:nvPr/>
              </p14:nvContentPartPr>
              <p14:xfrm>
                <a:off x="2207297" y="5527080"/>
                <a:ext cx="111960" cy="2592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EDE10940-8BD4-45ED-B74A-D6B1F67A8C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98297" y="5518080"/>
                  <a:ext cx="12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8A9A3C19-CDFF-4E28-BAAE-8E9DFFF3A29A}"/>
                    </a:ext>
                  </a:extLst>
                </p14:cNvPr>
                <p14:cNvContentPartPr/>
                <p14:nvPr/>
              </p14:nvContentPartPr>
              <p14:xfrm>
                <a:off x="2204057" y="5424120"/>
                <a:ext cx="115920" cy="828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8A9A3C19-CDFF-4E28-BAAE-8E9DFFF3A2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95057" y="5415120"/>
                  <a:ext cx="133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57E6A825-2DEF-4E70-B74D-8A0ED8E8F584}"/>
                    </a:ext>
                  </a:extLst>
                </p14:cNvPr>
                <p14:cNvContentPartPr/>
                <p14:nvPr/>
              </p14:nvContentPartPr>
              <p14:xfrm>
                <a:off x="2437697" y="5033880"/>
                <a:ext cx="190800" cy="9309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57E6A825-2DEF-4E70-B74D-8A0ED8E8F5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29057" y="5025240"/>
                  <a:ext cx="208440" cy="9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CB352541-8680-4F2A-9BA8-C141AA59D431}"/>
                    </a:ext>
                  </a:extLst>
                </p14:cNvPr>
                <p14:cNvContentPartPr/>
                <p14:nvPr/>
              </p14:nvContentPartPr>
              <p14:xfrm>
                <a:off x="2632457" y="5091120"/>
                <a:ext cx="137520" cy="20952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CB352541-8680-4F2A-9BA8-C141AA59D4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3817" y="5082480"/>
                  <a:ext cx="155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E4BF58E-8E30-49BF-8818-49A74CCB4CA6}"/>
                    </a:ext>
                  </a:extLst>
                </p14:cNvPr>
                <p14:cNvContentPartPr/>
                <p14:nvPr/>
              </p14:nvContentPartPr>
              <p14:xfrm>
                <a:off x="2775017" y="5122080"/>
                <a:ext cx="105840" cy="1566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E4BF58E-8E30-49BF-8818-49A74CCB4C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66017" y="5113080"/>
                  <a:ext cx="123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0C984AD9-98D5-46CF-9D0A-B43109A8FB1B}"/>
                    </a:ext>
                  </a:extLst>
                </p14:cNvPr>
                <p14:cNvContentPartPr/>
                <p14:nvPr/>
              </p14:nvContentPartPr>
              <p14:xfrm>
                <a:off x="2926577" y="5150160"/>
                <a:ext cx="39960" cy="2052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0C984AD9-98D5-46CF-9D0A-B43109A8FB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17937" y="5141160"/>
                  <a:ext cx="57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C0667D0-A3E7-41A2-AB33-49287D86C689}"/>
                    </a:ext>
                  </a:extLst>
                </p14:cNvPr>
                <p14:cNvContentPartPr/>
                <p14:nvPr/>
              </p14:nvContentPartPr>
              <p14:xfrm>
                <a:off x="2577377" y="5453640"/>
                <a:ext cx="136440" cy="14400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C0667D0-A3E7-41A2-AB33-49287D86C6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68737" y="5445000"/>
                  <a:ext cx="154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3E49918-D423-4467-97BD-934D18BC408D}"/>
                    </a:ext>
                  </a:extLst>
                </p14:cNvPr>
                <p14:cNvContentPartPr/>
                <p14:nvPr/>
              </p14:nvContentPartPr>
              <p14:xfrm>
                <a:off x="2705537" y="5458680"/>
                <a:ext cx="69480" cy="1249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3E49918-D423-4467-97BD-934D18BC40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96897" y="5449680"/>
                  <a:ext cx="8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488128F8-38BD-4F03-9392-ECF9369D5B51}"/>
                    </a:ext>
                  </a:extLst>
                </p14:cNvPr>
                <p14:cNvContentPartPr/>
                <p14:nvPr/>
              </p14:nvContentPartPr>
              <p14:xfrm>
                <a:off x="2794817" y="5507640"/>
                <a:ext cx="97560" cy="1623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488128F8-38BD-4F03-9392-ECF9369D5B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85817" y="5498640"/>
                  <a:ext cx="115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158199C-7F9C-4768-9D45-05B32844B847}"/>
                    </a:ext>
                  </a:extLst>
                </p14:cNvPr>
                <p14:cNvContentPartPr/>
                <p14:nvPr/>
              </p14:nvContentPartPr>
              <p14:xfrm>
                <a:off x="2916857" y="5564520"/>
                <a:ext cx="119160" cy="64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158199C-7F9C-4768-9D45-05B32844B8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07857" y="5555880"/>
                  <a:ext cx="13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0CBDBAF1-0767-4B8C-A7DC-DDC1B541C017}"/>
                    </a:ext>
                  </a:extLst>
                </p14:cNvPr>
                <p14:cNvContentPartPr/>
                <p14:nvPr/>
              </p14:nvContentPartPr>
              <p14:xfrm>
                <a:off x="2966177" y="5496120"/>
                <a:ext cx="63000" cy="1299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0CBDBAF1-0767-4B8C-A7DC-DDC1B541C0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57537" y="5487480"/>
                  <a:ext cx="80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1940F0AD-60A6-4488-8032-592BC711A450}"/>
                    </a:ext>
                  </a:extLst>
                </p14:cNvPr>
                <p14:cNvContentPartPr/>
                <p14:nvPr/>
              </p14:nvContentPartPr>
              <p14:xfrm>
                <a:off x="3014777" y="5398200"/>
                <a:ext cx="121680" cy="1976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1940F0AD-60A6-4488-8032-592BC711A4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5777" y="5389560"/>
                  <a:ext cx="139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F982C3AD-38AC-459A-B61B-56D3F6766355}"/>
                    </a:ext>
                  </a:extLst>
                </p14:cNvPr>
                <p14:cNvContentPartPr/>
                <p14:nvPr/>
              </p14:nvContentPartPr>
              <p14:xfrm>
                <a:off x="3140777" y="5480280"/>
                <a:ext cx="127800" cy="1324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F982C3AD-38AC-459A-B61B-56D3F67663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31777" y="5471640"/>
                  <a:ext cx="145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C4DB24F2-B0A7-4974-889A-BAF5C812F8F8}"/>
                    </a:ext>
                  </a:extLst>
                </p14:cNvPr>
                <p14:cNvContentPartPr/>
                <p14:nvPr/>
              </p14:nvContentPartPr>
              <p14:xfrm>
                <a:off x="3263177" y="5472360"/>
                <a:ext cx="201600" cy="14688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C4DB24F2-B0A7-4974-889A-BAF5C812F8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54537" y="5463720"/>
                  <a:ext cx="219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9C1D6E2-5705-4F2C-815B-3F4FD5771D83}"/>
                    </a:ext>
                  </a:extLst>
                </p14:cNvPr>
                <p14:cNvContentPartPr/>
                <p14:nvPr/>
              </p14:nvContentPartPr>
              <p14:xfrm>
                <a:off x="2926577" y="5763600"/>
                <a:ext cx="152640" cy="993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9C1D6E2-5705-4F2C-815B-3F4FD5771D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7937" y="5754600"/>
                  <a:ext cx="170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23A0095A-F970-401C-86CB-943A01D113F9}"/>
                    </a:ext>
                  </a:extLst>
                </p14:cNvPr>
                <p14:cNvContentPartPr/>
                <p14:nvPr/>
              </p14:nvContentPartPr>
              <p14:xfrm>
                <a:off x="2989217" y="5751720"/>
                <a:ext cx="13680" cy="26028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23A0095A-F970-401C-86CB-943A01D113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80577" y="5742720"/>
                  <a:ext cx="31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D5EE4197-6A5A-415C-9628-191E00DE0A29}"/>
                    </a:ext>
                  </a:extLst>
                </p14:cNvPr>
                <p14:cNvContentPartPr/>
                <p14:nvPr/>
              </p14:nvContentPartPr>
              <p14:xfrm>
                <a:off x="3322577" y="5041800"/>
                <a:ext cx="247680" cy="10497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D5EE4197-6A5A-415C-9628-191E00DE0A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13937" y="5033160"/>
                  <a:ext cx="265320" cy="10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E7AE791-E367-4C02-B341-C3BAB9B4E464}"/>
              </a:ext>
            </a:extLst>
          </p:cNvPr>
          <p:cNvGrpSpPr/>
          <p:nvPr/>
        </p:nvGrpSpPr>
        <p:grpSpPr>
          <a:xfrm>
            <a:off x="3093257" y="539126"/>
            <a:ext cx="264960" cy="271080"/>
            <a:chOff x="3093257" y="539126"/>
            <a:chExt cx="26496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9EF3923-CE7E-4651-B213-C1B2B22BB915}"/>
                    </a:ext>
                  </a:extLst>
                </p14:cNvPr>
                <p14:cNvContentPartPr/>
                <p14:nvPr/>
              </p14:nvContentPartPr>
              <p14:xfrm>
                <a:off x="3093257" y="687446"/>
                <a:ext cx="130680" cy="4896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9EF3923-CE7E-4651-B213-C1B2B22BB9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84617" y="678806"/>
                  <a:ext cx="148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BB585140-CD4B-49C7-856B-97796621FF2B}"/>
                    </a:ext>
                  </a:extLst>
                </p14:cNvPr>
                <p14:cNvContentPartPr/>
                <p14:nvPr/>
              </p14:nvContentPartPr>
              <p14:xfrm>
                <a:off x="3121337" y="590606"/>
                <a:ext cx="135720" cy="2592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BB585140-CD4B-49C7-856B-97796621FF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12697" y="581606"/>
                  <a:ext cx="153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CC6D23F-9BF3-4C13-A3C9-A25BE69D3CF2}"/>
                    </a:ext>
                  </a:extLst>
                </p14:cNvPr>
                <p14:cNvContentPartPr/>
                <p14:nvPr/>
              </p14:nvContentPartPr>
              <p14:xfrm>
                <a:off x="3234737" y="539126"/>
                <a:ext cx="123480" cy="27108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CC6D23F-9BF3-4C13-A3C9-A25BE69D3C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25737" y="530126"/>
                  <a:ext cx="14112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4E50AD62-1F64-4075-AA44-F6D90DDE7CD3}"/>
              </a:ext>
            </a:extLst>
          </p:cNvPr>
          <p:cNvGrpSpPr/>
          <p:nvPr/>
        </p:nvGrpSpPr>
        <p:grpSpPr>
          <a:xfrm>
            <a:off x="3907217" y="217286"/>
            <a:ext cx="1897200" cy="2313360"/>
            <a:chOff x="3907217" y="217286"/>
            <a:chExt cx="1897200" cy="23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12CADE65-3665-4799-850B-F3C6FCBFC647}"/>
                    </a:ext>
                  </a:extLst>
                </p14:cNvPr>
                <p14:cNvContentPartPr/>
                <p14:nvPr/>
              </p14:nvContentPartPr>
              <p14:xfrm>
                <a:off x="4127897" y="304406"/>
                <a:ext cx="178200" cy="3657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12CADE65-3665-4799-850B-F3C6FCBFC6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8897" y="295406"/>
                  <a:ext cx="1958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9E900157-61D2-497D-8430-3E5212CAE932}"/>
                    </a:ext>
                  </a:extLst>
                </p14:cNvPr>
                <p14:cNvContentPartPr/>
                <p14:nvPr/>
              </p14:nvContentPartPr>
              <p14:xfrm>
                <a:off x="4385297" y="419246"/>
                <a:ext cx="153000" cy="23508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9E900157-61D2-497D-8430-3E5212CAE9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76297" y="410606"/>
                  <a:ext cx="170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18275E4D-7DB8-4940-932A-F9EF223087B6}"/>
                    </a:ext>
                  </a:extLst>
                </p14:cNvPr>
                <p14:cNvContentPartPr/>
                <p14:nvPr/>
              </p14:nvContentPartPr>
              <p14:xfrm>
                <a:off x="4382057" y="543086"/>
                <a:ext cx="181800" cy="1800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18275E4D-7DB8-4940-932A-F9EF223087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73057" y="534086"/>
                  <a:ext cx="199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CB4F38D-2A21-44E4-AB1E-AF5CA2B68F9D}"/>
                    </a:ext>
                  </a:extLst>
                </p14:cNvPr>
                <p14:cNvContentPartPr/>
                <p14:nvPr/>
              </p14:nvContentPartPr>
              <p14:xfrm>
                <a:off x="4074977" y="772046"/>
                <a:ext cx="534960" cy="219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CB4F38D-2A21-44E4-AB1E-AF5CA2B68F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66337" y="763046"/>
                  <a:ext cx="55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67E3101A-F727-42A7-90FD-4647575928E9}"/>
                    </a:ext>
                  </a:extLst>
                </p14:cNvPr>
                <p14:cNvContentPartPr/>
                <p14:nvPr/>
              </p14:nvContentPartPr>
              <p14:xfrm>
                <a:off x="4207457" y="965006"/>
                <a:ext cx="151920" cy="2923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67E3101A-F727-42A7-90FD-4647575928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98457" y="956006"/>
                  <a:ext cx="169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DED09C8A-06C5-40B1-8795-EDE9FFD7A5AD}"/>
                    </a:ext>
                  </a:extLst>
                </p14:cNvPr>
                <p14:cNvContentPartPr/>
                <p14:nvPr/>
              </p14:nvContentPartPr>
              <p14:xfrm>
                <a:off x="4395017" y="1055006"/>
                <a:ext cx="128880" cy="1821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DED09C8A-06C5-40B1-8795-EDE9FFD7A5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86377" y="1046006"/>
                  <a:ext cx="146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23A277D-774E-49E1-8E36-AD3903F6D1F0}"/>
                    </a:ext>
                  </a:extLst>
                </p14:cNvPr>
                <p14:cNvContentPartPr/>
                <p14:nvPr/>
              </p14:nvContentPartPr>
              <p14:xfrm>
                <a:off x="4497257" y="1049966"/>
                <a:ext cx="105840" cy="1677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23A277D-774E-49E1-8E36-AD3903F6D1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8617" y="1040966"/>
                  <a:ext cx="123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C92F3ED1-F0D8-4C2D-93B9-60435716B2D9}"/>
                    </a:ext>
                  </a:extLst>
                </p14:cNvPr>
                <p14:cNvContentPartPr/>
                <p14:nvPr/>
              </p14:nvContentPartPr>
              <p14:xfrm>
                <a:off x="3907217" y="217286"/>
                <a:ext cx="263880" cy="12063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C92F3ED1-F0D8-4C2D-93B9-60435716B2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98217" y="208286"/>
                  <a:ext cx="281520" cy="12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D72E27DD-106D-4B80-9DDC-5FD4CF309F77}"/>
                    </a:ext>
                  </a:extLst>
                </p14:cNvPr>
                <p14:cNvContentPartPr/>
                <p14:nvPr/>
              </p14:nvContentPartPr>
              <p14:xfrm>
                <a:off x="4603097" y="269846"/>
                <a:ext cx="261000" cy="112392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D72E27DD-106D-4B80-9DDC-5FD4CF309F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94097" y="260846"/>
                  <a:ext cx="27864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530166F-1C6C-446C-9621-00048A69B8F3}"/>
                    </a:ext>
                  </a:extLst>
                </p14:cNvPr>
                <p14:cNvContentPartPr/>
                <p14:nvPr/>
              </p14:nvContentPartPr>
              <p14:xfrm>
                <a:off x="4982537" y="793646"/>
                <a:ext cx="76320" cy="5364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530166F-1C6C-446C-9621-00048A69B8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73537" y="784646"/>
                  <a:ext cx="93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90C048D9-E422-4914-8CC1-E2E4E45A3E3F}"/>
                    </a:ext>
                  </a:extLst>
                </p14:cNvPr>
                <p14:cNvContentPartPr/>
                <p14:nvPr/>
              </p14:nvContentPartPr>
              <p14:xfrm>
                <a:off x="4932857" y="721286"/>
                <a:ext cx="119160" cy="540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90C048D9-E422-4914-8CC1-E2E4E45A3E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24217" y="712286"/>
                  <a:ext cx="136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57710DD9-6997-4096-B7E7-D1556D4CB47F}"/>
                    </a:ext>
                  </a:extLst>
                </p14:cNvPr>
                <p14:cNvContentPartPr/>
                <p14:nvPr/>
              </p14:nvContentPartPr>
              <p14:xfrm>
                <a:off x="5229857" y="230246"/>
                <a:ext cx="357480" cy="23004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57710DD9-6997-4096-B7E7-D1556D4CB4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20857" y="221606"/>
                  <a:ext cx="375120" cy="23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70EC19F1-961A-46FE-A8C7-E794AF89C303}"/>
                    </a:ext>
                  </a:extLst>
                </p14:cNvPr>
                <p14:cNvContentPartPr/>
                <p14:nvPr/>
              </p14:nvContentPartPr>
              <p14:xfrm>
                <a:off x="5566457" y="362726"/>
                <a:ext cx="237960" cy="3474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70EC19F1-961A-46FE-A8C7-E794AF89C3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57817" y="354086"/>
                  <a:ext cx="25560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82024298-0EDF-4DC5-B3C9-D31AF7F61F45}"/>
                  </a:ext>
                </a:extLst>
              </p14:cNvPr>
              <p14:cNvContentPartPr/>
              <p14:nvPr/>
            </p14:nvContentPartPr>
            <p14:xfrm>
              <a:off x="6496337" y="340766"/>
              <a:ext cx="292320" cy="325800"/>
            </p14:xfrm>
          </p:contentPart>
        </mc:Choice>
        <mc:Fallback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82024298-0EDF-4DC5-B3C9-D31AF7F61F4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87697" y="332126"/>
                <a:ext cx="3099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0C24ECF1-2BED-477D-A275-A8027D833DC4}"/>
                  </a:ext>
                </a:extLst>
              </p14:cNvPr>
              <p14:cNvContentPartPr/>
              <p14:nvPr/>
            </p14:nvContentPartPr>
            <p14:xfrm>
              <a:off x="7813937" y="339326"/>
              <a:ext cx="261000" cy="278640"/>
            </p14:xfrm>
          </p:contentPart>
        </mc:Choice>
        <mc:Fallback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0C24ECF1-2BED-477D-A275-A8027D833DC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804937" y="330686"/>
                <a:ext cx="2786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F7CFE1CF-01C3-4D49-BFEF-EF0794C3A857}"/>
                  </a:ext>
                </a:extLst>
              </p14:cNvPr>
              <p14:cNvContentPartPr/>
              <p14:nvPr/>
            </p14:nvContentPartPr>
            <p14:xfrm>
              <a:off x="5632697" y="1070846"/>
              <a:ext cx="255240" cy="350280"/>
            </p14:xfrm>
          </p:contentPart>
        </mc:Choice>
        <mc:Fallback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F7CFE1CF-01C3-4D49-BFEF-EF0794C3A85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623697" y="1062206"/>
                <a:ext cx="2728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E38F3742-5AFB-4D45-8C26-94D5DCD9BFCC}"/>
                  </a:ext>
                </a:extLst>
              </p14:cNvPr>
              <p14:cNvContentPartPr/>
              <p14:nvPr/>
            </p14:nvContentPartPr>
            <p14:xfrm>
              <a:off x="6606137" y="962126"/>
              <a:ext cx="185400" cy="339120"/>
            </p14:xfrm>
          </p:contentPart>
        </mc:Choice>
        <mc:Fallback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E38F3742-5AFB-4D45-8C26-94D5DCD9BFC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97137" y="953126"/>
                <a:ext cx="2030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4470621B-BAC6-4832-895E-3EA190FEE327}"/>
                  </a:ext>
                </a:extLst>
              </p14:cNvPr>
              <p14:cNvContentPartPr/>
              <p14:nvPr/>
            </p14:nvContentPartPr>
            <p14:xfrm>
              <a:off x="7790537" y="869606"/>
              <a:ext cx="246240" cy="374400"/>
            </p14:xfrm>
          </p:contentPart>
        </mc:Choice>
        <mc:Fallback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4470621B-BAC6-4832-895E-3EA190FEE32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81897" y="860966"/>
                <a:ext cx="26388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Agrupar 73">
            <a:extLst>
              <a:ext uri="{FF2B5EF4-FFF2-40B4-BE49-F238E27FC236}">
                <a16:creationId xmlns:a16="http://schemas.microsoft.com/office/drawing/2014/main" id="{04D20A7D-C64A-44AE-9245-2BC0626A0FC7}"/>
              </a:ext>
            </a:extLst>
          </p:cNvPr>
          <p:cNvGrpSpPr/>
          <p:nvPr/>
        </p:nvGrpSpPr>
        <p:grpSpPr>
          <a:xfrm>
            <a:off x="5523617" y="1761686"/>
            <a:ext cx="442800" cy="682200"/>
            <a:chOff x="5523617" y="1761686"/>
            <a:chExt cx="44280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EE8C6EAD-60BE-4232-BD7E-9E7CBFAA95B1}"/>
                    </a:ext>
                  </a:extLst>
                </p14:cNvPr>
                <p14:cNvContentPartPr/>
                <p14:nvPr/>
              </p14:nvContentPartPr>
              <p14:xfrm>
                <a:off x="5587697" y="1830086"/>
                <a:ext cx="96480" cy="2340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EE8C6EAD-60BE-4232-BD7E-9E7CBFAA95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78697" y="1821086"/>
                  <a:ext cx="114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60375C5C-009C-4D14-8D99-34BA142276C5}"/>
                    </a:ext>
                  </a:extLst>
                </p14:cNvPr>
                <p14:cNvContentPartPr/>
                <p14:nvPr/>
              </p14:nvContentPartPr>
              <p14:xfrm>
                <a:off x="5721617" y="1794446"/>
                <a:ext cx="135720" cy="11340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60375C5C-009C-4D14-8D99-34BA142276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12977" y="1785446"/>
                  <a:ext cx="153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75672A10-AA85-4CFD-8E37-39E7EE7F3601}"/>
                    </a:ext>
                  </a:extLst>
                </p14:cNvPr>
                <p14:cNvContentPartPr/>
                <p14:nvPr/>
              </p14:nvContentPartPr>
              <p14:xfrm>
                <a:off x="5791097" y="1761686"/>
                <a:ext cx="43200" cy="2656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75672A10-AA85-4CFD-8E37-39E7EE7F36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82097" y="1752686"/>
                  <a:ext cx="60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A563E52A-8446-4471-85F6-A70F1CA5CED8}"/>
                    </a:ext>
                  </a:extLst>
                </p14:cNvPr>
                <p14:cNvContentPartPr/>
                <p14:nvPr/>
              </p14:nvContentPartPr>
              <p14:xfrm>
                <a:off x="5523617" y="2081366"/>
                <a:ext cx="423720" cy="1728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A563E52A-8446-4471-85F6-A70F1CA5CED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14977" y="2072726"/>
                  <a:ext cx="441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2AE2C732-A6DC-4432-B3EA-BCF0A7BD6317}"/>
                    </a:ext>
                  </a:extLst>
                </p14:cNvPr>
                <p14:cNvContentPartPr/>
                <p14:nvPr/>
              </p14:nvContentPartPr>
              <p14:xfrm>
                <a:off x="5563217" y="2182526"/>
                <a:ext cx="117000" cy="21276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2AE2C732-A6DC-4432-B3EA-BCF0A7BD631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54577" y="2173526"/>
                  <a:ext cx="134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59AB81E5-BDCF-4D74-9DE3-9B2BB6876B0B}"/>
                    </a:ext>
                  </a:extLst>
                </p14:cNvPr>
                <p14:cNvContentPartPr/>
                <p14:nvPr/>
              </p14:nvContentPartPr>
              <p14:xfrm>
                <a:off x="5698217" y="2258486"/>
                <a:ext cx="201960" cy="15372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59AB81E5-BDCF-4D74-9DE3-9B2BB6876B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89577" y="2249846"/>
                  <a:ext cx="219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71A05F42-127A-4AE2-A9DF-EFCAAA041DB1}"/>
                    </a:ext>
                  </a:extLst>
                </p14:cNvPr>
                <p14:cNvContentPartPr/>
                <p14:nvPr/>
              </p14:nvContentPartPr>
              <p14:xfrm>
                <a:off x="5936177" y="2287286"/>
                <a:ext cx="30240" cy="15660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71A05F42-127A-4AE2-A9DF-EFCAAA041D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27177" y="2278646"/>
                  <a:ext cx="478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4A15A6A5-C4A4-4754-9DBC-7AB7BFDA54DE}"/>
              </a:ext>
            </a:extLst>
          </p:cNvPr>
          <p:cNvGrpSpPr/>
          <p:nvPr/>
        </p:nvGrpSpPr>
        <p:grpSpPr>
          <a:xfrm>
            <a:off x="6322097" y="1784366"/>
            <a:ext cx="627480" cy="719640"/>
            <a:chOff x="6322097" y="1784366"/>
            <a:chExt cx="627480" cy="71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4E19FE2E-0CA0-4D0A-87E0-FAC7A20A591C}"/>
                    </a:ext>
                  </a:extLst>
                </p14:cNvPr>
                <p14:cNvContentPartPr/>
                <p14:nvPr/>
              </p14:nvContentPartPr>
              <p14:xfrm>
                <a:off x="6322097" y="1826846"/>
                <a:ext cx="105840" cy="25848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4E19FE2E-0CA0-4D0A-87E0-FAC7A20A59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13457" y="1818206"/>
                  <a:ext cx="123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8E95CBA2-7716-4BB5-94EE-4CBFC010062A}"/>
                    </a:ext>
                  </a:extLst>
                </p14:cNvPr>
                <p14:cNvContentPartPr/>
                <p14:nvPr/>
              </p14:nvContentPartPr>
              <p14:xfrm>
                <a:off x="6474017" y="1784366"/>
                <a:ext cx="162000" cy="12600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8E95CBA2-7716-4BB5-94EE-4CBFC01006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65377" y="1775726"/>
                  <a:ext cx="179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EB1F31D8-5F85-450E-9CDA-742650D7908B}"/>
                    </a:ext>
                  </a:extLst>
                </p14:cNvPr>
                <p14:cNvContentPartPr/>
                <p14:nvPr/>
              </p14:nvContentPartPr>
              <p14:xfrm>
                <a:off x="6549977" y="1786526"/>
                <a:ext cx="89280" cy="30024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EB1F31D8-5F85-450E-9CDA-742650D790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40977" y="1777526"/>
                  <a:ext cx="106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C7673B38-5C66-446F-B791-278E56B82B03}"/>
                    </a:ext>
                  </a:extLst>
                </p14:cNvPr>
                <p14:cNvContentPartPr/>
                <p14:nvPr/>
              </p14:nvContentPartPr>
              <p14:xfrm>
                <a:off x="6351977" y="2128886"/>
                <a:ext cx="430920" cy="2700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C7673B38-5C66-446F-B791-278E56B82B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42977" y="2120246"/>
                  <a:ext cx="448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D2FF1644-6E06-4652-B702-ADD4A0AA8218}"/>
                    </a:ext>
                  </a:extLst>
                </p14:cNvPr>
                <p14:cNvContentPartPr/>
                <p14:nvPr/>
              </p14:nvContentPartPr>
              <p14:xfrm>
                <a:off x="6417857" y="2228966"/>
                <a:ext cx="96480" cy="22140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D2FF1644-6E06-4652-B702-ADD4A0AA821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08857" y="2219966"/>
                  <a:ext cx="114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64D1CA11-9F47-4C3E-9BA0-2E2C7B69CA04}"/>
                    </a:ext>
                  </a:extLst>
                </p14:cNvPr>
                <p14:cNvContentPartPr/>
                <p14:nvPr/>
              </p14:nvContentPartPr>
              <p14:xfrm>
                <a:off x="6583097" y="2280446"/>
                <a:ext cx="201600" cy="1702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64D1CA11-9F47-4C3E-9BA0-2E2C7B69CA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74097" y="2271446"/>
                  <a:ext cx="21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B4260F19-FE9E-48F0-8E49-A751C51657A5}"/>
                    </a:ext>
                  </a:extLst>
                </p14:cNvPr>
                <p14:cNvContentPartPr/>
                <p14:nvPr/>
              </p14:nvContentPartPr>
              <p14:xfrm>
                <a:off x="6787577" y="2315006"/>
                <a:ext cx="162000" cy="1890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B4260F19-FE9E-48F0-8E49-A751C51657A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78577" y="2306366"/>
                  <a:ext cx="1796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61D5D939-D3CA-46D1-8F15-BBAD7A6B101C}"/>
              </a:ext>
            </a:extLst>
          </p:cNvPr>
          <p:cNvGrpSpPr/>
          <p:nvPr/>
        </p:nvGrpSpPr>
        <p:grpSpPr>
          <a:xfrm>
            <a:off x="7579577" y="371726"/>
            <a:ext cx="970200" cy="2190960"/>
            <a:chOff x="7579577" y="371726"/>
            <a:chExt cx="970200" cy="21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29A358DE-4E8D-4008-A086-ADA921CE0996}"/>
                    </a:ext>
                  </a:extLst>
                </p14:cNvPr>
                <p14:cNvContentPartPr/>
                <p14:nvPr/>
              </p14:nvContentPartPr>
              <p14:xfrm>
                <a:off x="7631417" y="1780406"/>
                <a:ext cx="146160" cy="2401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29A358DE-4E8D-4008-A086-ADA921CE09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22777" y="1771766"/>
                  <a:ext cx="163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1786590E-E64A-42E6-B107-D0137F4E5FF8}"/>
                    </a:ext>
                  </a:extLst>
                </p14:cNvPr>
                <p14:cNvContentPartPr/>
                <p14:nvPr/>
              </p14:nvContentPartPr>
              <p14:xfrm>
                <a:off x="7780817" y="1773566"/>
                <a:ext cx="155520" cy="12924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1786590E-E64A-42E6-B107-D0137F4E5F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71817" y="1764566"/>
                  <a:ext cx="173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FDBD45F6-AA02-4CE3-B43E-FFDBB234BC15}"/>
                    </a:ext>
                  </a:extLst>
                </p14:cNvPr>
                <p14:cNvContentPartPr/>
                <p14:nvPr/>
              </p14:nvContentPartPr>
              <p14:xfrm>
                <a:off x="7856777" y="1739006"/>
                <a:ext cx="86040" cy="24084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FDBD45F6-AA02-4CE3-B43E-FFDBB234BC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47777" y="1730006"/>
                  <a:ext cx="103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5448C526-4796-4BCF-A351-C89E79B4C387}"/>
                    </a:ext>
                  </a:extLst>
                </p14:cNvPr>
                <p14:cNvContentPartPr/>
                <p14:nvPr/>
              </p14:nvContentPartPr>
              <p14:xfrm>
                <a:off x="7579577" y="2077406"/>
                <a:ext cx="452880" cy="1404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5448C526-4796-4BCF-A351-C89E79B4C38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70577" y="2068766"/>
                  <a:ext cx="470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9ECC0E70-9730-47EF-AB96-5E3E2D78BAEC}"/>
                    </a:ext>
                  </a:extLst>
                </p14:cNvPr>
                <p14:cNvContentPartPr/>
                <p14:nvPr/>
              </p14:nvContentPartPr>
              <p14:xfrm>
                <a:off x="7707737" y="2177486"/>
                <a:ext cx="230040" cy="24876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9ECC0E70-9730-47EF-AB96-5E3E2D78BA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99097" y="2168486"/>
                  <a:ext cx="247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DFA6FC95-1A3D-4895-82E9-B6B7B5AB8CC0}"/>
                    </a:ext>
                  </a:extLst>
                </p14:cNvPr>
                <p14:cNvContentPartPr/>
                <p14:nvPr/>
              </p14:nvContentPartPr>
              <p14:xfrm>
                <a:off x="7948937" y="2250566"/>
                <a:ext cx="69480" cy="1260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DFA6FC95-1A3D-4895-82E9-B6B7B5AB8C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40297" y="2241926"/>
                  <a:ext cx="87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7C4F9289-43B2-49AE-B707-4308B12399D1}"/>
                    </a:ext>
                  </a:extLst>
                </p14:cNvPr>
                <p14:cNvContentPartPr/>
                <p14:nvPr/>
              </p14:nvContentPartPr>
              <p14:xfrm>
                <a:off x="8034977" y="2302046"/>
                <a:ext cx="100080" cy="1825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7C4F9289-43B2-49AE-B707-4308B12399D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25977" y="2293406"/>
                  <a:ext cx="117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F2789232-DB77-42C2-AFBA-AE4781DA3AD7}"/>
                    </a:ext>
                  </a:extLst>
                </p14:cNvPr>
                <p14:cNvContentPartPr/>
                <p14:nvPr/>
              </p14:nvContentPartPr>
              <p14:xfrm>
                <a:off x="8209577" y="371726"/>
                <a:ext cx="340200" cy="21909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F2789232-DB77-42C2-AFBA-AE4781DA3AD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00937" y="363086"/>
                  <a:ext cx="357840" cy="22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0D248355-C895-40C8-AFDF-9A653B834330}"/>
              </a:ext>
            </a:extLst>
          </p:cNvPr>
          <p:cNvGrpSpPr/>
          <p:nvPr/>
        </p:nvGrpSpPr>
        <p:grpSpPr>
          <a:xfrm>
            <a:off x="5612897" y="448046"/>
            <a:ext cx="2779200" cy="1924920"/>
            <a:chOff x="5612897" y="448046"/>
            <a:chExt cx="2779200" cy="19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89BD7416-1BC4-4B18-B113-7BEB255DDB11}"/>
                    </a:ext>
                  </a:extLst>
                </p14:cNvPr>
                <p14:cNvContentPartPr/>
                <p14:nvPr/>
              </p14:nvContentPartPr>
              <p14:xfrm>
                <a:off x="7497137" y="1595006"/>
                <a:ext cx="650520" cy="77796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89BD7416-1BC4-4B18-B113-7BEB255DDB1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88137" y="1586006"/>
                  <a:ext cx="66816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E023497F-6674-4B1C-B942-E8F0324045A4}"/>
                    </a:ext>
                  </a:extLst>
                </p14:cNvPr>
                <p14:cNvContentPartPr/>
                <p14:nvPr/>
              </p14:nvContentPartPr>
              <p14:xfrm>
                <a:off x="8087537" y="1540286"/>
                <a:ext cx="89640" cy="1303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E023497F-6674-4B1C-B942-E8F0324045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78897" y="1531646"/>
                  <a:ext cx="107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D4EAB3C6-3FBF-4387-B4C8-4E5300631783}"/>
                    </a:ext>
                  </a:extLst>
                </p14:cNvPr>
                <p14:cNvContentPartPr/>
                <p14:nvPr/>
              </p14:nvContentPartPr>
              <p14:xfrm>
                <a:off x="8282297" y="1457486"/>
                <a:ext cx="109800" cy="17208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D4EAB3C6-3FBF-4387-B4C8-4E530063178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73657" y="1448486"/>
                  <a:ext cx="127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CF2B2914-20C0-4CE6-A3AD-3679805D8B8A}"/>
                    </a:ext>
                  </a:extLst>
                </p14:cNvPr>
                <p14:cNvContentPartPr/>
                <p14:nvPr/>
              </p14:nvContentPartPr>
              <p14:xfrm>
                <a:off x="6051737" y="681686"/>
                <a:ext cx="175320" cy="1378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CF2B2914-20C0-4CE6-A3AD-3679805D8B8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42737" y="672686"/>
                  <a:ext cx="192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74DB62C7-056E-4E4D-9B07-C8FAB3B26CF6}"/>
                    </a:ext>
                  </a:extLst>
                </p14:cNvPr>
                <p14:cNvContentPartPr/>
                <p14:nvPr/>
              </p14:nvContentPartPr>
              <p14:xfrm>
                <a:off x="6035177" y="659006"/>
                <a:ext cx="548280" cy="47844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74DB62C7-056E-4E4D-9B07-C8FAB3B26C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6177" y="650006"/>
                  <a:ext cx="5659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3EB51C67-38DC-4275-9DCD-4454813B7E9B}"/>
                    </a:ext>
                  </a:extLst>
                </p14:cNvPr>
                <p14:cNvContentPartPr/>
                <p14:nvPr/>
              </p14:nvContentPartPr>
              <p14:xfrm>
                <a:off x="6705137" y="1197566"/>
                <a:ext cx="785160" cy="7268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3EB51C67-38DC-4275-9DCD-4454813B7E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96137" y="1188566"/>
                  <a:ext cx="80280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E94E6E32-BCAE-4DE2-A718-1F5E2EC721B9}"/>
                    </a:ext>
                  </a:extLst>
                </p14:cNvPr>
                <p14:cNvContentPartPr/>
                <p14:nvPr/>
              </p14:nvContentPartPr>
              <p14:xfrm>
                <a:off x="6952457" y="643886"/>
                <a:ext cx="551520" cy="49032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E94E6E32-BCAE-4DE2-A718-1F5E2EC721B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43817" y="635246"/>
                  <a:ext cx="569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6079D9E3-209D-45C0-993A-7D662689683A}"/>
                    </a:ext>
                  </a:extLst>
                </p14:cNvPr>
                <p14:cNvContentPartPr/>
                <p14:nvPr/>
              </p14:nvContentPartPr>
              <p14:xfrm>
                <a:off x="5645657" y="1964726"/>
                <a:ext cx="541440" cy="36072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6079D9E3-209D-45C0-993A-7D662689683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37017" y="1955726"/>
                  <a:ext cx="559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C77EEDDA-FB3B-4C67-A66B-42F636CD3113}"/>
                    </a:ext>
                  </a:extLst>
                </p14:cNvPr>
                <p14:cNvContentPartPr/>
                <p14:nvPr/>
              </p14:nvContentPartPr>
              <p14:xfrm>
                <a:off x="7744457" y="448046"/>
                <a:ext cx="135720" cy="24984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C77EEDDA-FB3B-4C67-A66B-42F636CD31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35817" y="439046"/>
                  <a:ext cx="153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BD7B9B1F-BFBD-4C62-8B69-26CA8A7BD5FB}"/>
                    </a:ext>
                  </a:extLst>
                </p14:cNvPr>
                <p14:cNvContentPartPr/>
                <p14:nvPr/>
              </p14:nvContentPartPr>
              <p14:xfrm>
                <a:off x="5678777" y="1354886"/>
                <a:ext cx="821880" cy="76968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BD7B9B1F-BFBD-4C62-8B69-26CA8A7BD5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69777" y="1345886"/>
                  <a:ext cx="83952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A5609E51-7199-417C-A575-E1112E12BFDD}"/>
                    </a:ext>
                  </a:extLst>
                </p14:cNvPr>
                <p14:cNvContentPartPr/>
                <p14:nvPr/>
              </p14:nvContentPartPr>
              <p14:xfrm>
                <a:off x="5612897" y="2154806"/>
                <a:ext cx="79560" cy="6480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A5609E51-7199-417C-A575-E1112E12BFD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03897" y="2145806"/>
                  <a:ext cx="972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1E287B04-4B95-4A85-81FE-782F96F639C7}"/>
              </a:ext>
            </a:extLst>
          </p:cNvPr>
          <p:cNvGrpSpPr/>
          <p:nvPr/>
        </p:nvGrpSpPr>
        <p:grpSpPr>
          <a:xfrm>
            <a:off x="356177" y="2381606"/>
            <a:ext cx="3999600" cy="1431360"/>
            <a:chOff x="356177" y="2381606"/>
            <a:chExt cx="3999600" cy="14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277900F9-0E10-42CF-91C0-739130670F6E}"/>
                    </a:ext>
                  </a:extLst>
                </p14:cNvPr>
                <p14:cNvContentPartPr/>
                <p14:nvPr/>
              </p14:nvContentPartPr>
              <p14:xfrm>
                <a:off x="356177" y="2828726"/>
                <a:ext cx="185040" cy="1728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277900F9-0E10-42CF-91C0-739130670F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7177" y="2820086"/>
                  <a:ext cx="20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1D37337A-F39D-4FEB-A61B-F4C0648D4BEA}"/>
                    </a:ext>
                  </a:extLst>
                </p14:cNvPr>
                <p14:cNvContentPartPr/>
                <p14:nvPr/>
              </p14:nvContentPartPr>
              <p14:xfrm>
                <a:off x="392177" y="2758526"/>
                <a:ext cx="172080" cy="140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1D37337A-F39D-4FEB-A61B-F4C0648D4B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3537" y="2749526"/>
                  <a:ext cx="189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42A1FE29-A26A-4B62-B19E-1F7C925A806C}"/>
                    </a:ext>
                  </a:extLst>
                </p14:cNvPr>
                <p14:cNvContentPartPr/>
                <p14:nvPr/>
              </p14:nvContentPartPr>
              <p14:xfrm>
                <a:off x="524297" y="2707046"/>
                <a:ext cx="112320" cy="26496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42A1FE29-A26A-4B62-B19E-1F7C925A806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5657" y="2698046"/>
                  <a:ext cx="129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E23465EE-519B-485E-A963-C020C88B3C42}"/>
                    </a:ext>
                  </a:extLst>
                </p14:cNvPr>
                <p14:cNvContentPartPr/>
                <p14:nvPr/>
              </p14:nvContentPartPr>
              <p14:xfrm>
                <a:off x="788177" y="2498966"/>
                <a:ext cx="505440" cy="48420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E23465EE-519B-485E-A963-C020C88B3C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9177" y="2489966"/>
                  <a:ext cx="5230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8DC3B47A-7C6B-4309-B8D0-2E23584B0DB9}"/>
                    </a:ext>
                  </a:extLst>
                </p14:cNvPr>
                <p14:cNvContentPartPr/>
                <p14:nvPr/>
              </p14:nvContentPartPr>
              <p14:xfrm>
                <a:off x="1121537" y="2704886"/>
                <a:ext cx="201600" cy="568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8DC3B47A-7C6B-4309-B8D0-2E23584B0D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2897" y="2696246"/>
                  <a:ext cx="219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337CD52D-78DF-4F75-A6BA-1F1196E60C46}"/>
                    </a:ext>
                  </a:extLst>
                </p14:cNvPr>
                <p14:cNvContentPartPr/>
                <p14:nvPr/>
              </p14:nvContentPartPr>
              <p14:xfrm>
                <a:off x="1408817" y="2799206"/>
                <a:ext cx="135720" cy="2304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337CD52D-78DF-4F75-A6BA-1F1196E60C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99817" y="2790206"/>
                  <a:ext cx="15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96E5D2A5-DD79-435A-98C0-4123BCD25D9E}"/>
                    </a:ext>
                  </a:extLst>
                </p14:cNvPr>
                <p14:cNvContentPartPr/>
                <p14:nvPr/>
              </p14:nvContentPartPr>
              <p14:xfrm>
                <a:off x="1385777" y="2550806"/>
                <a:ext cx="172080" cy="49572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96E5D2A5-DD79-435A-98C0-4123BCD25D9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76777" y="2541806"/>
                  <a:ext cx="1897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FF698AE6-DEC6-4B61-9A4C-763123CA4F44}"/>
                    </a:ext>
                  </a:extLst>
                </p14:cNvPr>
                <p14:cNvContentPartPr/>
                <p14:nvPr/>
              </p14:nvContentPartPr>
              <p14:xfrm>
                <a:off x="1621937" y="2692286"/>
                <a:ext cx="173160" cy="2433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FF698AE6-DEC6-4B61-9A4C-763123CA4F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13297" y="2683286"/>
                  <a:ext cx="190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B9C3CB5B-3A44-4BE3-9C5D-1E9E697F8731}"/>
                    </a:ext>
                  </a:extLst>
                </p14:cNvPr>
                <p14:cNvContentPartPr/>
                <p14:nvPr/>
              </p14:nvContentPartPr>
              <p14:xfrm>
                <a:off x="1986257" y="2850686"/>
                <a:ext cx="119160" cy="331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B9C3CB5B-3A44-4BE3-9C5D-1E9E697F87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77257" y="2841686"/>
                  <a:ext cx="13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8FB11571-E841-4F00-AC3B-5297E4CEE39D}"/>
                    </a:ext>
                  </a:extLst>
                </p14:cNvPr>
                <p14:cNvContentPartPr/>
                <p14:nvPr/>
              </p14:nvContentPartPr>
              <p14:xfrm>
                <a:off x="1939817" y="2792006"/>
                <a:ext cx="198360" cy="1404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8FB11571-E841-4F00-AC3B-5297E4CEE3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1177" y="2783366"/>
                  <a:ext cx="21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ED2494A4-C7D5-4B63-92A8-99A878C18197}"/>
                    </a:ext>
                  </a:extLst>
                </p14:cNvPr>
                <p14:cNvContentPartPr/>
                <p14:nvPr/>
              </p14:nvContentPartPr>
              <p14:xfrm>
                <a:off x="2078417" y="2700926"/>
                <a:ext cx="140040" cy="2750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ED2494A4-C7D5-4B63-92A8-99A878C1819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69777" y="2692286"/>
                  <a:ext cx="157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8B97410C-4AD3-41A4-9B15-61AD50D3E936}"/>
                    </a:ext>
                  </a:extLst>
                </p14:cNvPr>
                <p14:cNvContentPartPr/>
                <p14:nvPr/>
              </p14:nvContentPartPr>
              <p14:xfrm>
                <a:off x="2593217" y="2912606"/>
                <a:ext cx="218160" cy="2844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8B97410C-4AD3-41A4-9B15-61AD50D3E9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84577" y="2903606"/>
                  <a:ext cx="235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4973E272-7415-49AC-B9AB-097ACD75A5D4}"/>
                    </a:ext>
                  </a:extLst>
                </p14:cNvPr>
                <p14:cNvContentPartPr/>
                <p14:nvPr/>
              </p14:nvContentPartPr>
              <p14:xfrm>
                <a:off x="2866817" y="2610926"/>
                <a:ext cx="140040" cy="43452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4973E272-7415-49AC-B9AB-097ACD75A5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7817" y="2602286"/>
                  <a:ext cx="1576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439BCBFD-DF6E-4F94-B82E-CC167B52EDCA}"/>
                    </a:ext>
                  </a:extLst>
                </p14:cNvPr>
                <p14:cNvContentPartPr/>
                <p14:nvPr/>
              </p14:nvContentPartPr>
              <p14:xfrm>
                <a:off x="3088217" y="2640806"/>
                <a:ext cx="214920" cy="15480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439BCBFD-DF6E-4F94-B82E-CC167B52EDC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79577" y="2631806"/>
                  <a:ext cx="232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25F9DD25-D776-47E7-AE7E-009B03011070}"/>
                    </a:ext>
                  </a:extLst>
                </p14:cNvPr>
                <p14:cNvContentPartPr/>
                <p14:nvPr/>
              </p14:nvContentPartPr>
              <p14:xfrm>
                <a:off x="3210617" y="2584286"/>
                <a:ext cx="56520" cy="45360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25F9DD25-D776-47E7-AE7E-009B0301107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01617" y="2575286"/>
                  <a:ext cx="741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66B6FDA0-D54B-4ABF-AFF4-9D937CFFCC45}"/>
                    </a:ext>
                  </a:extLst>
                </p14:cNvPr>
                <p14:cNvContentPartPr/>
                <p14:nvPr/>
              </p14:nvContentPartPr>
              <p14:xfrm>
                <a:off x="2699057" y="3087206"/>
                <a:ext cx="627480" cy="6588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66B6FDA0-D54B-4ABF-AFF4-9D937CFFCC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90057" y="3078206"/>
                  <a:ext cx="645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D2C26E15-18D7-4F50-BAF3-B7092509C78E}"/>
                    </a:ext>
                  </a:extLst>
                </p14:cNvPr>
                <p14:cNvContentPartPr/>
                <p14:nvPr/>
              </p14:nvContentPartPr>
              <p14:xfrm>
                <a:off x="2827577" y="3378806"/>
                <a:ext cx="163800" cy="17928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D2C26E15-18D7-4F50-BAF3-B7092509C78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18937" y="3370166"/>
                  <a:ext cx="181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05A3A9E8-6C64-4D6C-A204-82EF1B22D577}"/>
                    </a:ext>
                  </a:extLst>
                </p14:cNvPr>
                <p14:cNvContentPartPr/>
                <p14:nvPr/>
              </p14:nvContentPartPr>
              <p14:xfrm>
                <a:off x="2976257" y="3351446"/>
                <a:ext cx="158760" cy="2210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05A3A9E8-6C64-4D6C-A204-82EF1B22D5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67257" y="3342806"/>
                  <a:ext cx="176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589EE7BA-C04E-49A4-8C4C-1DEC3A7D2D0D}"/>
                    </a:ext>
                  </a:extLst>
                </p14:cNvPr>
                <p14:cNvContentPartPr/>
                <p14:nvPr/>
              </p14:nvContentPartPr>
              <p14:xfrm>
                <a:off x="3141137" y="3404006"/>
                <a:ext cx="94320" cy="2113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589EE7BA-C04E-49A4-8C4C-1DEC3A7D2D0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32497" y="3395006"/>
                  <a:ext cx="11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13194883-35D0-4B1A-8CDD-6A54511A748C}"/>
                    </a:ext>
                  </a:extLst>
                </p14:cNvPr>
                <p14:cNvContentPartPr/>
                <p14:nvPr/>
              </p14:nvContentPartPr>
              <p14:xfrm>
                <a:off x="3543617" y="3032846"/>
                <a:ext cx="181800" cy="291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13194883-35D0-4B1A-8CDD-6A54511A74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34977" y="3023846"/>
                  <a:ext cx="199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46C4FD3D-F0DF-43F0-B3EB-E04F894AC297}"/>
                    </a:ext>
                  </a:extLst>
                </p14:cNvPr>
                <p14:cNvContentPartPr/>
                <p14:nvPr/>
              </p14:nvContentPartPr>
              <p14:xfrm>
                <a:off x="3504017" y="2958326"/>
                <a:ext cx="201600" cy="2196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46C4FD3D-F0DF-43F0-B3EB-E04F894AC29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95377" y="2949686"/>
                  <a:ext cx="219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37D2CEFC-D261-48A3-BE13-FF0D009DF7FF}"/>
                    </a:ext>
                  </a:extLst>
                </p14:cNvPr>
                <p14:cNvContentPartPr/>
                <p14:nvPr/>
              </p14:nvContentPartPr>
              <p14:xfrm>
                <a:off x="3613457" y="2729726"/>
                <a:ext cx="23040" cy="51048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37D2CEFC-D261-48A3-BE13-FF0D009DF7F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04817" y="2721086"/>
                  <a:ext cx="406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97CF1C7A-432E-4B00-8918-647C10B526AB}"/>
                    </a:ext>
                  </a:extLst>
                </p14:cNvPr>
                <p14:cNvContentPartPr/>
                <p14:nvPr/>
              </p14:nvContentPartPr>
              <p14:xfrm>
                <a:off x="3863657" y="2688686"/>
                <a:ext cx="225720" cy="32472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97CF1C7A-432E-4B00-8918-647C10B526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55017" y="2680046"/>
                  <a:ext cx="2433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6E837EC3-BD85-4357-A5EB-CCFC83E6AD3D}"/>
                    </a:ext>
                  </a:extLst>
                </p14:cNvPr>
                <p14:cNvContentPartPr/>
                <p14:nvPr/>
              </p14:nvContentPartPr>
              <p14:xfrm>
                <a:off x="2349137" y="2381606"/>
                <a:ext cx="2006640" cy="14313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6E837EC3-BD85-4357-A5EB-CCFC83E6AD3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40497" y="2372966"/>
                  <a:ext cx="2024280" cy="144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7" name="Tinta 126">
                <a:extLst>
                  <a:ext uri="{FF2B5EF4-FFF2-40B4-BE49-F238E27FC236}">
                    <a16:creationId xmlns:a16="http://schemas.microsoft.com/office/drawing/2014/main" id="{571E658B-AD30-4E83-83BA-6DCE87739D7C}"/>
                  </a:ext>
                </a:extLst>
              </p14:cNvPr>
              <p14:cNvContentPartPr/>
              <p14:nvPr/>
            </p14:nvContentPartPr>
            <p14:xfrm>
              <a:off x="441497" y="4115726"/>
              <a:ext cx="320760" cy="1792080"/>
            </p14:xfrm>
          </p:contentPart>
        </mc:Choice>
        <mc:Fallback>
          <p:pic>
            <p:nvPicPr>
              <p:cNvPr id="127" name="Tinta 126">
                <a:extLst>
                  <a:ext uri="{FF2B5EF4-FFF2-40B4-BE49-F238E27FC236}">
                    <a16:creationId xmlns:a16="http://schemas.microsoft.com/office/drawing/2014/main" id="{571E658B-AD30-4E83-83BA-6DCE87739D7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32857" y="4106726"/>
                <a:ext cx="338400" cy="18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28" name="Tinta 127">
                <a:extLst>
                  <a:ext uri="{FF2B5EF4-FFF2-40B4-BE49-F238E27FC236}">
                    <a16:creationId xmlns:a16="http://schemas.microsoft.com/office/drawing/2014/main" id="{0F8FEA82-AD7A-4565-B9E3-4196A527D1FD}"/>
                  </a:ext>
                </a:extLst>
              </p14:cNvPr>
              <p14:cNvContentPartPr/>
              <p14:nvPr/>
            </p14:nvContentPartPr>
            <p14:xfrm>
              <a:off x="930017" y="4255406"/>
              <a:ext cx="145800" cy="329040"/>
            </p14:xfrm>
          </p:contentPart>
        </mc:Choice>
        <mc:Fallback>
          <p:pic>
            <p:nvPicPr>
              <p:cNvPr id="128" name="Tinta 127">
                <a:extLst>
                  <a:ext uri="{FF2B5EF4-FFF2-40B4-BE49-F238E27FC236}">
                    <a16:creationId xmlns:a16="http://schemas.microsoft.com/office/drawing/2014/main" id="{0F8FEA82-AD7A-4565-B9E3-4196A527D1F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21017" y="4246406"/>
                <a:ext cx="163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A0447025-601E-4C9D-9B0F-3101790F6487}"/>
                  </a:ext>
                </a:extLst>
              </p14:cNvPr>
              <p14:cNvContentPartPr/>
              <p14:nvPr/>
            </p14:nvContentPartPr>
            <p14:xfrm>
              <a:off x="1128377" y="4264046"/>
              <a:ext cx="138960" cy="124200"/>
            </p14:xfrm>
          </p:contentPart>
        </mc:Choice>
        <mc:Fallback>
          <p:pic>
            <p:nvPicPr>
              <p:cNvPr id="129" name="Tinta 128">
                <a:extLst>
                  <a:ext uri="{FF2B5EF4-FFF2-40B4-BE49-F238E27FC236}">
                    <a16:creationId xmlns:a16="http://schemas.microsoft.com/office/drawing/2014/main" id="{A0447025-601E-4C9D-9B0F-3101790F648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19377" y="4255406"/>
                <a:ext cx="156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0" name="Tinta 129">
                <a:extLst>
                  <a:ext uri="{FF2B5EF4-FFF2-40B4-BE49-F238E27FC236}">
                    <a16:creationId xmlns:a16="http://schemas.microsoft.com/office/drawing/2014/main" id="{62AC5C42-D786-40CC-9E79-9C29DAC57554}"/>
                  </a:ext>
                </a:extLst>
              </p14:cNvPr>
              <p14:cNvContentPartPr/>
              <p14:nvPr/>
            </p14:nvContentPartPr>
            <p14:xfrm>
              <a:off x="1200737" y="4185926"/>
              <a:ext cx="73080" cy="378360"/>
            </p14:xfrm>
          </p:contentPart>
        </mc:Choice>
        <mc:Fallback>
          <p:pic>
            <p:nvPicPr>
              <p:cNvPr id="130" name="Tinta 129">
                <a:extLst>
                  <a:ext uri="{FF2B5EF4-FFF2-40B4-BE49-F238E27FC236}">
                    <a16:creationId xmlns:a16="http://schemas.microsoft.com/office/drawing/2014/main" id="{62AC5C42-D786-40CC-9E79-9C29DAC5755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92097" y="4177286"/>
                <a:ext cx="90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0DB4DF0B-B7A9-44D3-AFD0-CE62D9202199}"/>
                  </a:ext>
                </a:extLst>
              </p14:cNvPr>
              <p14:cNvContentPartPr/>
              <p14:nvPr/>
            </p14:nvContentPartPr>
            <p14:xfrm>
              <a:off x="910577" y="4610726"/>
              <a:ext cx="449280" cy="19080"/>
            </p14:xfrm>
          </p:contentPart>
        </mc:Choice>
        <mc:Fallback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0DB4DF0B-B7A9-44D3-AFD0-CE62D920219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01577" y="4601726"/>
                <a:ext cx="4669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2" name="Tinta 131">
                <a:extLst>
                  <a:ext uri="{FF2B5EF4-FFF2-40B4-BE49-F238E27FC236}">
                    <a16:creationId xmlns:a16="http://schemas.microsoft.com/office/drawing/2014/main" id="{E90423B4-1A4E-4C43-8D97-7F68E2F6C4D1}"/>
                  </a:ext>
                </a:extLst>
              </p14:cNvPr>
              <p14:cNvContentPartPr/>
              <p14:nvPr/>
            </p14:nvContentPartPr>
            <p14:xfrm>
              <a:off x="992657" y="4741406"/>
              <a:ext cx="132840" cy="224280"/>
            </p14:xfrm>
          </p:contentPart>
        </mc:Choice>
        <mc:Fallback>
          <p:pic>
            <p:nvPicPr>
              <p:cNvPr id="132" name="Tinta 131">
                <a:extLst>
                  <a:ext uri="{FF2B5EF4-FFF2-40B4-BE49-F238E27FC236}">
                    <a16:creationId xmlns:a16="http://schemas.microsoft.com/office/drawing/2014/main" id="{E90423B4-1A4E-4C43-8D97-7F68E2F6C4D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84017" y="4732406"/>
                <a:ext cx="1504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004AC7ED-C4FB-4CCF-9ECC-7E33C43FC175}"/>
                  </a:ext>
                </a:extLst>
              </p14:cNvPr>
              <p14:cNvContentPartPr/>
              <p14:nvPr/>
            </p14:nvContentPartPr>
            <p14:xfrm>
              <a:off x="982217" y="4868846"/>
              <a:ext cx="126720" cy="38160"/>
            </p14:xfrm>
          </p:contentPart>
        </mc:Choice>
        <mc:Fallback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004AC7ED-C4FB-4CCF-9ECC-7E33C43FC17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73217" y="4859846"/>
                <a:ext cx="144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FEFE0079-D397-4D02-A022-BFDFD71D4106}"/>
                  </a:ext>
                </a:extLst>
              </p14:cNvPr>
              <p14:cNvContentPartPr/>
              <p14:nvPr/>
            </p14:nvContentPartPr>
            <p14:xfrm>
              <a:off x="1131617" y="4838246"/>
              <a:ext cx="94320" cy="154080"/>
            </p14:xfrm>
          </p:contentPart>
        </mc:Choice>
        <mc:Fallback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FEFE0079-D397-4D02-A022-BFDFD71D410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22617" y="4829606"/>
                <a:ext cx="1119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35" name="Tinta 134">
                <a:extLst>
                  <a:ext uri="{FF2B5EF4-FFF2-40B4-BE49-F238E27FC236}">
                    <a16:creationId xmlns:a16="http://schemas.microsoft.com/office/drawing/2014/main" id="{507D9CDD-6A15-440C-A14F-875578446387}"/>
                  </a:ext>
                </a:extLst>
              </p14:cNvPr>
              <p14:cNvContentPartPr/>
              <p14:nvPr/>
            </p14:nvContentPartPr>
            <p14:xfrm>
              <a:off x="1230617" y="4830326"/>
              <a:ext cx="152280" cy="138960"/>
            </p14:xfrm>
          </p:contentPart>
        </mc:Choice>
        <mc:Fallback>
          <p:pic>
            <p:nvPicPr>
              <p:cNvPr id="135" name="Tinta 134">
                <a:extLst>
                  <a:ext uri="{FF2B5EF4-FFF2-40B4-BE49-F238E27FC236}">
                    <a16:creationId xmlns:a16="http://schemas.microsoft.com/office/drawing/2014/main" id="{507D9CDD-6A15-440C-A14F-87557844638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21617" y="4821686"/>
                <a:ext cx="1699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36" name="Tinta 135">
                <a:extLst>
                  <a:ext uri="{FF2B5EF4-FFF2-40B4-BE49-F238E27FC236}">
                    <a16:creationId xmlns:a16="http://schemas.microsoft.com/office/drawing/2014/main" id="{D60602E4-EEFD-4982-BAC9-37F1BB732484}"/>
                  </a:ext>
                </a:extLst>
              </p14:cNvPr>
              <p14:cNvContentPartPr/>
              <p14:nvPr/>
            </p14:nvContentPartPr>
            <p14:xfrm>
              <a:off x="1405577" y="4527566"/>
              <a:ext cx="145440" cy="56880"/>
            </p14:xfrm>
          </p:contentPart>
        </mc:Choice>
        <mc:Fallback>
          <p:pic>
            <p:nvPicPr>
              <p:cNvPr id="136" name="Tinta 135">
                <a:extLst>
                  <a:ext uri="{FF2B5EF4-FFF2-40B4-BE49-F238E27FC236}">
                    <a16:creationId xmlns:a16="http://schemas.microsoft.com/office/drawing/2014/main" id="{D60602E4-EEFD-4982-BAC9-37F1BB73248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396577" y="4518566"/>
                <a:ext cx="163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37" name="Tinta 136">
                <a:extLst>
                  <a:ext uri="{FF2B5EF4-FFF2-40B4-BE49-F238E27FC236}">
                    <a16:creationId xmlns:a16="http://schemas.microsoft.com/office/drawing/2014/main" id="{702E418F-5083-4FD7-BCC4-F2692441C986}"/>
                  </a:ext>
                </a:extLst>
              </p14:cNvPr>
              <p14:cNvContentPartPr/>
              <p14:nvPr/>
            </p14:nvContentPartPr>
            <p14:xfrm>
              <a:off x="1606817" y="4333166"/>
              <a:ext cx="192600" cy="221040"/>
            </p14:xfrm>
          </p:contentPart>
        </mc:Choice>
        <mc:Fallback>
          <p:pic>
            <p:nvPicPr>
              <p:cNvPr id="137" name="Tinta 136">
                <a:extLst>
                  <a:ext uri="{FF2B5EF4-FFF2-40B4-BE49-F238E27FC236}">
                    <a16:creationId xmlns:a16="http://schemas.microsoft.com/office/drawing/2014/main" id="{702E418F-5083-4FD7-BCC4-F2692441C98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97817" y="4324166"/>
                <a:ext cx="2102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E0DDC98E-B382-447D-B202-B0AF48C5DA48}"/>
                  </a:ext>
                </a:extLst>
              </p14:cNvPr>
              <p14:cNvContentPartPr/>
              <p14:nvPr/>
            </p14:nvContentPartPr>
            <p14:xfrm>
              <a:off x="1369577" y="4843286"/>
              <a:ext cx="76680" cy="104040"/>
            </p14:xfrm>
          </p:contentPart>
        </mc:Choice>
        <mc:Fallback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id="{E0DDC98E-B382-447D-B202-B0AF48C5DA4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360937" y="4834286"/>
                <a:ext cx="94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48" name="Tinta 147">
                <a:extLst>
                  <a:ext uri="{FF2B5EF4-FFF2-40B4-BE49-F238E27FC236}">
                    <a16:creationId xmlns:a16="http://schemas.microsoft.com/office/drawing/2014/main" id="{97C82AE1-8180-4C6C-8DA3-932A9837F60B}"/>
                  </a:ext>
                </a:extLst>
              </p14:cNvPr>
              <p14:cNvContentPartPr/>
              <p14:nvPr/>
            </p14:nvContentPartPr>
            <p14:xfrm>
              <a:off x="2652617" y="3257486"/>
              <a:ext cx="69840" cy="330480"/>
            </p14:xfrm>
          </p:contentPart>
        </mc:Choice>
        <mc:Fallback>
          <p:pic>
            <p:nvPicPr>
              <p:cNvPr id="148" name="Tinta 147">
                <a:extLst>
                  <a:ext uri="{FF2B5EF4-FFF2-40B4-BE49-F238E27FC236}">
                    <a16:creationId xmlns:a16="http://schemas.microsoft.com/office/drawing/2014/main" id="{97C82AE1-8180-4C6C-8DA3-932A9837F60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643617" y="3248486"/>
                <a:ext cx="8748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Agrupar 156">
            <a:extLst>
              <a:ext uri="{FF2B5EF4-FFF2-40B4-BE49-F238E27FC236}">
                <a16:creationId xmlns:a16="http://schemas.microsoft.com/office/drawing/2014/main" id="{0D611FD6-A407-48BB-ABE7-366691689C19}"/>
              </a:ext>
            </a:extLst>
          </p:cNvPr>
          <p:cNvGrpSpPr/>
          <p:nvPr/>
        </p:nvGrpSpPr>
        <p:grpSpPr>
          <a:xfrm>
            <a:off x="841097" y="5242166"/>
            <a:ext cx="1158480" cy="797400"/>
            <a:chOff x="841097" y="5242166"/>
            <a:chExt cx="115848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C928ACA5-8A26-4AD5-BD32-FC06D618D298}"/>
                    </a:ext>
                  </a:extLst>
                </p14:cNvPr>
                <p14:cNvContentPartPr/>
                <p14:nvPr/>
              </p14:nvContentPartPr>
              <p14:xfrm>
                <a:off x="930017" y="5303366"/>
                <a:ext cx="237960" cy="26100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C928ACA5-8A26-4AD5-BD32-FC06D618D29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1377" y="5294726"/>
                  <a:ext cx="255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95AA3A3E-E30C-431D-85EC-D280D80CA8C5}"/>
                    </a:ext>
                  </a:extLst>
                </p14:cNvPr>
                <p14:cNvContentPartPr/>
                <p14:nvPr/>
              </p14:nvContentPartPr>
              <p14:xfrm>
                <a:off x="1200737" y="5278886"/>
                <a:ext cx="138960" cy="11700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95AA3A3E-E30C-431D-85EC-D280D80CA8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92097" y="5269886"/>
                  <a:ext cx="156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29F0CA61-BD32-44BB-A85E-244D0C9A1952}"/>
                    </a:ext>
                  </a:extLst>
                </p14:cNvPr>
                <p14:cNvContentPartPr/>
                <p14:nvPr/>
              </p14:nvContentPartPr>
              <p14:xfrm>
                <a:off x="1266977" y="5242166"/>
                <a:ext cx="13680" cy="28440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29F0CA61-BD32-44BB-A85E-244D0C9A195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57977" y="5233526"/>
                  <a:ext cx="31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18009422-B5D5-4EC3-8AC9-3D096A4640D3}"/>
                    </a:ext>
                  </a:extLst>
                </p14:cNvPr>
                <p14:cNvContentPartPr/>
                <p14:nvPr/>
              </p14:nvContentPartPr>
              <p14:xfrm>
                <a:off x="841097" y="5630246"/>
                <a:ext cx="569880" cy="4320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18009422-B5D5-4EC3-8AC9-3D096A4640D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2457" y="5621606"/>
                  <a:ext cx="587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D5B3FE1E-966A-4694-A641-978393C74FE3}"/>
                    </a:ext>
                  </a:extLst>
                </p14:cNvPr>
                <p14:cNvContentPartPr/>
                <p14:nvPr/>
              </p14:nvContentPartPr>
              <p14:xfrm>
                <a:off x="906977" y="5804486"/>
                <a:ext cx="165240" cy="1911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D5B3FE1E-966A-4694-A641-978393C74FE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8337" y="5795846"/>
                  <a:ext cx="182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7121A832-6C98-4EC6-8614-1E260D095CF0}"/>
                    </a:ext>
                  </a:extLst>
                </p14:cNvPr>
                <p14:cNvContentPartPr/>
                <p14:nvPr/>
              </p14:nvContentPartPr>
              <p14:xfrm>
                <a:off x="1128377" y="5829326"/>
                <a:ext cx="66240" cy="14292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7121A832-6C98-4EC6-8614-1E260D095CF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9377" y="5820326"/>
                  <a:ext cx="83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BA459651-F11E-4EF0-B61D-61C460868211}"/>
                    </a:ext>
                  </a:extLst>
                </p14:cNvPr>
                <p14:cNvContentPartPr/>
                <p14:nvPr/>
              </p14:nvContentPartPr>
              <p14:xfrm>
                <a:off x="1194257" y="5786846"/>
                <a:ext cx="128880" cy="1497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BA459651-F11E-4EF0-B61D-61C46086821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85257" y="5777846"/>
                  <a:ext cx="146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69B1BAA0-6E3C-45C1-A3D9-501F2D80DC2A}"/>
                    </a:ext>
                  </a:extLst>
                </p14:cNvPr>
                <p14:cNvContentPartPr/>
                <p14:nvPr/>
              </p14:nvContentPartPr>
              <p14:xfrm>
                <a:off x="1151417" y="5772806"/>
                <a:ext cx="47160" cy="5868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69B1BAA0-6E3C-45C1-A3D9-501F2D80DC2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2417" y="5763806"/>
                  <a:ext cx="64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1AE9904D-BDCE-40AA-94D7-27FADA1FB646}"/>
                    </a:ext>
                  </a:extLst>
                </p14:cNvPr>
                <p14:cNvContentPartPr/>
                <p14:nvPr/>
              </p14:nvContentPartPr>
              <p14:xfrm>
                <a:off x="1230617" y="5740046"/>
                <a:ext cx="50040" cy="16380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1AE9904D-BDCE-40AA-94D7-27FADA1FB6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21617" y="5731406"/>
                  <a:ext cx="67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6D66522B-90CA-433B-A6D4-F3C4FE22CA83}"/>
                    </a:ext>
                  </a:extLst>
                </p14:cNvPr>
                <p14:cNvContentPartPr/>
                <p14:nvPr/>
              </p14:nvContentPartPr>
              <p14:xfrm>
                <a:off x="1392257" y="5845886"/>
                <a:ext cx="142200" cy="19368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6D66522B-90CA-433B-A6D4-F3C4FE22CA8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83257" y="5836886"/>
                  <a:ext cx="159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2E294FCD-88A9-487A-AE9E-30F3537654C3}"/>
                    </a:ext>
                  </a:extLst>
                </p14:cNvPr>
                <p14:cNvContentPartPr/>
                <p14:nvPr/>
              </p14:nvContentPartPr>
              <p14:xfrm>
                <a:off x="1557137" y="5666966"/>
                <a:ext cx="142200" cy="1404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2E294FCD-88A9-487A-AE9E-30F3537654C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48497" y="5657966"/>
                  <a:ext cx="159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64A6E76B-70DD-4587-A9BF-1C40F2588A71}"/>
                    </a:ext>
                  </a:extLst>
                </p14:cNvPr>
                <p14:cNvContentPartPr/>
                <p14:nvPr/>
              </p14:nvContentPartPr>
              <p14:xfrm>
                <a:off x="1524377" y="5565806"/>
                <a:ext cx="185040" cy="1116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64A6E76B-70DD-4587-A9BF-1C40F2588A7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15377" y="5557166"/>
                  <a:ext cx="202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B00DDEF0-DB0D-4B0E-8153-7103A8EC630B}"/>
                    </a:ext>
                  </a:extLst>
                </p14:cNvPr>
                <p14:cNvContentPartPr/>
                <p14:nvPr/>
              </p14:nvContentPartPr>
              <p14:xfrm>
                <a:off x="1603577" y="5385806"/>
                <a:ext cx="43200" cy="45180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B00DDEF0-DB0D-4B0E-8153-7103A8EC630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94577" y="5376806"/>
                  <a:ext cx="608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867A3F1C-41CC-4783-B520-5BCD43B06138}"/>
                    </a:ext>
                  </a:extLst>
                </p14:cNvPr>
                <p14:cNvContentPartPr/>
                <p14:nvPr/>
              </p14:nvContentPartPr>
              <p14:xfrm>
                <a:off x="1774937" y="5409206"/>
                <a:ext cx="224640" cy="23976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867A3F1C-41CC-4783-B520-5BCD43B0613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66297" y="5400566"/>
                  <a:ext cx="24228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Agrupar 178">
            <a:extLst>
              <a:ext uri="{FF2B5EF4-FFF2-40B4-BE49-F238E27FC236}">
                <a16:creationId xmlns:a16="http://schemas.microsoft.com/office/drawing/2014/main" id="{AF86A4A4-0BE2-42F4-97E9-2178FEDC9EF6}"/>
              </a:ext>
            </a:extLst>
          </p:cNvPr>
          <p:cNvGrpSpPr/>
          <p:nvPr/>
        </p:nvGrpSpPr>
        <p:grpSpPr>
          <a:xfrm>
            <a:off x="2263457" y="5504246"/>
            <a:ext cx="1285560" cy="421560"/>
            <a:chOff x="2263457" y="5504246"/>
            <a:chExt cx="128556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1646E78B-8166-43F8-8CDC-9AB4B33AAA8E}"/>
                    </a:ext>
                  </a:extLst>
                </p14:cNvPr>
                <p14:cNvContentPartPr/>
                <p14:nvPr/>
              </p14:nvContentPartPr>
              <p14:xfrm>
                <a:off x="2339417" y="5504246"/>
                <a:ext cx="100800" cy="32580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1646E78B-8166-43F8-8CDC-9AB4B33AAA8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30417" y="5495606"/>
                  <a:ext cx="118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82F2470B-9905-40A2-B44E-371E0C181898}"/>
                    </a:ext>
                  </a:extLst>
                </p14:cNvPr>
                <p14:cNvContentPartPr/>
                <p14:nvPr/>
              </p14:nvContentPartPr>
              <p14:xfrm>
                <a:off x="2263457" y="5672006"/>
                <a:ext cx="284040" cy="612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82F2470B-9905-40A2-B44E-371E0C18189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54457" y="5663006"/>
                  <a:ext cx="301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8159747E-6A33-468C-A1BA-CD986A56D2FF}"/>
                    </a:ext>
                  </a:extLst>
                </p14:cNvPr>
                <p14:cNvContentPartPr/>
                <p14:nvPr/>
              </p14:nvContentPartPr>
              <p14:xfrm>
                <a:off x="2557217" y="5650046"/>
                <a:ext cx="114120" cy="2084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8159747E-6A33-468C-A1BA-CD986A56D2F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548217" y="5641046"/>
                  <a:ext cx="131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24396103-7D8E-4700-BC56-4B0587880252}"/>
                    </a:ext>
                  </a:extLst>
                </p14:cNvPr>
                <p14:cNvContentPartPr/>
                <p14:nvPr/>
              </p14:nvContentPartPr>
              <p14:xfrm>
                <a:off x="2649377" y="5669846"/>
                <a:ext cx="135720" cy="15660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24396103-7D8E-4700-BC56-4B05878802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640737" y="5661206"/>
                  <a:ext cx="153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6DBDC55B-68AA-4896-B413-2C80D44F87AD}"/>
                    </a:ext>
                  </a:extLst>
                </p14:cNvPr>
                <p14:cNvContentPartPr/>
                <p14:nvPr/>
              </p14:nvContentPartPr>
              <p14:xfrm>
                <a:off x="2798057" y="5711966"/>
                <a:ext cx="119160" cy="20448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6DBDC55B-68AA-4896-B413-2C80D44F87A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89057" y="5703326"/>
                  <a:ext cx="13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56F92862-A338-4703-9DCE-FC98DC43A70C}"/>
                    </a:ext>
                  </a:extLst>
                </p14:cNvPr>
                <p14:cNvContentPartPr/>
                <p14:nvPr/>
              </p14:nvContentPartPr>
              <p14:xfrm>
                <a:off x="2939897" y="5643206"/>
                <a:ext cx="106200" cy="17640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56F92862-A338-4703-9DCE-FC98DC43A70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30897" y="5634206"/>
                  <a:ext cx="123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15919ADB-D66F-414F-9C92-F9FF784DAA82}"/>
                    </a:ext>
                  </a:extLst>
                </p14:cNvPr>
                <p14:cNvContentPartPr/>
                <p14:nvPr/>
              </p14:nvContentPartPr>
              <p14:xfrm>
                <a:off x="3035657" y="5660846"/>
                <a:ext cx="79560" cy="14400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15919ADB-D66F-414F-9C92-F9FF784DAA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26657" y="5652206"/>
                  <a:ext cx="97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B7FF7231-4A1D-4CDD-9269-52AF879A4BB2}"/>
                    </a:ext>
                  </a:extLst>
                </p14:cNvPr>
                <p14:cNvContentPartPr/>
                <p14:nvPr/>
              </p14:nvContentPartPr>
              <p14:xfrm>
                <a:off x="3124577" y="5706566"/>
                <a:ext cx="142200" cy="21924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B7FF7231-4A1D-4CDD-9269-52AF879A4BB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15937" y="5697566"/>
                  <a:ext cx="159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6D76756F-976E-4287-93FC-06511039892D}"/>
                    </a:ext>
                  </a:extLst>
                </p14:cNvPr>
                <p14:cNvContentPartPr/>
                <p14:nvPr/>
              </p14:nvContentPartPr>
              <p14:xfrm>
                <a:off x="3282977" y="5639246"/>
                <a:ext cx="122400" cy="17640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6D76756F-976E-4287-93FC-06511039892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74337" y="5630246"/>
                  <a:ext cx="140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23460B24-FB62-438B-BB8F-FF62A074CBD4}"/>
                    </a:ext>
                  </a:extLst>
                </p14:cNvPr>
                <p14:cNvContentPartPr/>
                <p14:nvPr/>
              </p14:nvContentPartPr>
              <p14:xfrm>
                <a:off x="3381977" y="5666966"/>
                <a:ext cx="79560" cy="14868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23460B24-FB62-438B-BB8F-FF62A074CB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73337" y="5657966"/>
                  <a:ext cx="97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D28D41B1-AA27-4869-82F1-9D9AF6F7F824}"/>
                    </a:ext>
                  </a:extLst>
                </p14:cNvPr>
                <p14:cNvContentPartPr/>
                <p14:nvPr/>
              </p14:nvContentPartPr>
              <p14:xfrm>
                <a:off x="3444617" y="5689646"/>
                <a:ext cx="104400" cy="21708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D28D41B1-AA27-4869-82F1-9D9AF6F7F8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35977" y="5681006"/>
                  <a:ext cx="12204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5FB3716E-913F-476D-895D-939CF21E5698}"/>
              </a:ext>
            </a:extLst>
          </p:cNvPr>
          <p:cNvGrpSpPr/>
          <p:nvPr/>
        </p:nvGrpSpPr>
        <p:grpSpPr>
          <a:xfrm>
            <a:off x="2745137" y="4777046"/>
            <a:ext cx="551880" cy="276480"/>
            <a:chOff x="2745137" y="4777046"/>
            <a:chExt cx="5518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F560EE37-3D97-466C-935C-0C739FEC7397}"/>
                    </a:ext>
                  </a:extLst>
                </p14:cNvPr>
                <p14:cNvContentPartPr/>
                <p14:nvPr/>
              </p14:nvContentPartPr>
              <p14:xfrm>
                <a:off x="2745137" y="4933286"/>
                <a:ext cx="389520" cy="298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F560EE37-3D97-466C-935C-0C739FEC739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36497" y="4924646"/>
                  <a:ext cx="407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3C94CFBC-C3AD-4222-9334-A3C0F6C86117}"/>
                    </a:ext>
                  </a:extLst>
                </p14:cNvPr>
                <p14:cNvContentPartPr/>
                <p14:nvPr/>
              </p14:nvContentPartPr>
              <p14:xfrm>
                <a:off x="2768177" y="4815566"/>
                <a:ext cx="374040" cy="4896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3C94CFBC-C3AD-4222-9334-A3C0F6C861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59537" y="4806926"/>
                  <a:ext cx="391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016B0DF4-6991-4E70-8D3B-97A155EFAB30}"/>
                    </a:ext>
                  </a:extLst>
                </p14:cNvPr>
                <p14:cNvContentPartPr/>
                <p14:nvPr/>
              </p14:nvContentPartPr>
              <p14:xfrm>
                <a:off x="3048617" y="4777046"/>
                <a:ext cx="248400" cy="2764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016B0DF4-6991-4E70-8D3B-97A155EFAB3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39977" y="4768046"/>
                  <a:ext cx="26604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Agrupar 185">
            <a:extLst>
              <a:ext uri="{FF2B5EF4-FFF2-40B4-BE49-F238E27FC236}">
                <a16:creationId xmlns:a16="http://schemas.microsoft.com/office/drawing/2014/main" id="{44443847-4FFD-453E-B9FB-FBDDC691FD6A}"/>
              </a:ext>
            </a:extLst>
          </p:cNvPr>
          <p:cNvGrpSpPr/>
          <p:nvPr/>
        </p:nvGrpSpPr>
        <p:grpSpPr>
          <a:xfrm>
            <a:off x="3662417" y="4267286"/>
            <a:ext cx="1729440" cy="983880"/>
            <a:chOff x="3662417" y="4267286"/>
            <a:chExt cx="1729440" cy="9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F3AB6D77-A7BF-4723-80B6-488B99DA0820}"/>
                    </a:ext>
                  </a:extLst>
                </p14:cNvPr>
                <p14:cNvContentPartPr/>
                <p14:nvPr/>
              </p14:nvContentPartPr>
              <p14:xfrm>
                <a:off x="3810737" y="4549166"/>
                <a:ext cx="300240" cy="20376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F3AB6D77-A7BF-4723-80B6-488B99DA08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02097" y="4540166"/>
                  <a:ext cx="317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66739613-70C6-4397-A84F-177A9FC8EC0B}"/>
                    </a:ext>
                  </a:extLst>
                </p14:cNvPr>
                <p14:cNvContentPartPr/>
                <p14:nvPr/>
              </p14:nvContentPartPr>
              <p14:xfrm>
                <a:off x="3903257" y="4437566"/>
                <a:ext cx="53280" cy="61380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66739613-70C6-4397-A84F-177A9FC8EC0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894617" y="4428566"/>
                  <a:ext cx="7092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65280FFE-1A2F-42A7-8948-663D0EA27309}"/>
                    </a:ext>
                  </a:extLst>
                </p14:cNvPr>
                <p14:cNvContentPartPr/>
                <p14:nvPr/>
              </p14:nvContentPartPr>
              <p14:xfrm>
                <a:off x="4213577" y="4810526"/>
                <a:ext cx="148680" cy="349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65280FFE-1A2F-42A7-8948-663D0EA2730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04937" y="4801886"/>
                  <a:ext cx="166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7034553F-06EF-4CEC-82B6-486E0FCBC773}"/>
                    </a:ext>
                  </a:extLst>
                </p14:cNvPr>
                <p14:cNvContentPartPr/>
                <p14:nvPr/>
              </p14:nvContentPartPr>
              <p14:xfrm>
                <a:off x="4173977" y="4704686"/>
                <a:ext cx="204840" cy="1908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7034553F-06EF-4CEC-82B6-486E0FCBC77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65337" y="4696046"/>
                  <a:ext cx="22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92AB929E-404B-4C4B-A9A6-4D1F514FF6BF}"/>
                    </a:ext>
                  </a:extLst>
                </p14:cNvPr>
                <p14:cNvContentPartPr/>
                <p14:nvPr/>
              </p14:nvContentPartPr>
              <p14:xfrm>
                <a:off x="4560257" y="4507046"/>
                <a:ext cx="215280" cy="49932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92AB929E-404B-4C4B-A9A6-4D1F514FF6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51257" y="4498046"/>
                  <a:ext cx="2329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455BE10A-2CE9-4C33-8527-50AACD0505C7}"/>
                    </a:ext>
                  </a:extLst>
                </p14:cNvPr>
                <p14:cNvContentPartPr/>
                <p14:nvPr/>
              </p14:nvContentPartPr>
              <p14:xfrm>
                <a:off x="4843937" y="4744286"/>
                <a:ext cx="196560" cy="25128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455BE10A-2CE9-4C33-8527-50AACD0505C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34937" y="4735646"/>
                  <a:ext cx="214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36471283-E767-4DE2-81CB-BC9822D49F5B}"/>
                    </a:ext>
                  </a:extLst>
                </p14:cNvPr>
                <p14:cNvContentPartPr/>
                <p14:nvPr/>
              </p14:nvContentPartPr>
              <p14:xfrm>
                <a:off x="5012057" y="4755086"/>
                <a:ext cx="155520" cy="24372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36471283-E767-4DE2-81CB-BC9822D49F5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03417" y="4746446"/>
                  <a:ext cx="173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21BD2D07-F318-4E4F-8F53-7389E7510AAB}"/>
                    </a:ext>
                  </a:extLst>
                </p14:cNvPr>
                <p14:cNvContentPartPr/>
                <p14:nvPr/>
              </p14:nvContentPartPr>
              <p14:xfrm>
                <a:off x="5150657" y="4831406"/>
                <a:ext cx="158400" cy="24120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21BD2D07-F318-4E4F-8F53-7389E7510A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42017" y="4822766"/>
                  <a:ext cx="176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9BA5FF47-6CFA-43BC-9B40-047A747C6EA5}"/>
                    </a:ext>
                  </a:extLst>
                </p14:cNvPr>
                <p14:cNvContentPartPr/>
                <p14:nvPr/>
              </p14:nvContentPartPr>
              <p14:xfrm>
                <a:off x="3662417" y="4267286"/>
                <a:ext cx="1729440" cy="98388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9BA5FF47-6CFA-43BC-9B40-047A747C6E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53777" y="4258286"/>
                  <a:ext cx="1747080" cy="10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Agrupar 189">
            <a:extLst>
              <a:ext uri="{FF2B5EF4-FFF2-40B4-BE49-F238E27FC236}">
                <a16:creationId xmlns:a16="http://schemas.microsoft.com/office/drawing/2014/main" id="{F837ABDE-D03B-41C2-AFF6-A610959C8361}"/>
              </a:ext>
            </a:extLst>
          </p:cNvPr>
          <p:cNvGrpSpPr/>
          <p:nvPr/>
        </p:nvGrpSpPr>
        <p:grpSpPr>
          <a:xfrm>
            <a:off x="5767697" y="4644206"/>
            <a:ext cx="503280" cy="263520"/>
            <a:chOff x="5767697" y="4644206"/>
            <a:chExt cx="50328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E1019A70-484E-435D-A80B-51E6536C149D}"/>
                    </a:ext>
                  </a:extLst>
                </p14:cNvPr>
                <p14:cNvContentPartPr/>
                <p14:nvPr/>
              </p14:nvContentPartPr>
              <p14:xfrm>
                <a:off x="5767697" y="4768046"/>
                <a:ext cx="350280" cy="1548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E1019A70-484E-435D-A80B-51E6536C149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759057" y="4759406"/>
                  <a:ext cx="367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DD3F385B-505E-4DA4-94DD-4175C2B22F0A}"/>
                    </a:ext>
                  </a:extLst>
                </p14:cNvPr>
                <p14:cNvContentPartPr/>
                <p14:nvPr/>
              </p14:nvContentPartPr>
              <p14:xfrm>
                <a:off x="5797577" y="4682006"/>
                <a:ext cx="360000" cy="2808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DD3F385B-505E-4DA4-94DD-4175C2B22F0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88577" y="4673006"/>
                  <a:ext cx="377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2FD63806-C5D2-4D6F-B813-6C8DD78A26FA}"/>
                    </a:ext>
                  </a:extLst>
                </p14:cNvPr>
                <p14:cNvContentPartPr/>
                <p14:nvPr/>
              </p14:nvContentPartPr>
              <p14:xfrm>
                <a:off x="6114377" y="4644206"/>
                <a:ext cx="156600" cy="26352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2FD63806-C5D2-4D6F-B813-6C8DD78A26F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05377" y="4635566"/>
                  <a:ext cx="17424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Agrupar 209">
            <a:extLst>
              <a:ext uri="{FF2B5EF4-FFF2-40B4-BE49-F238E27FC236}">
                <a16:creationId xmlns:a16="http://schemas.microsoft.com/office/drawing/2014/main" id="{0C467120-6982-4FA5-98B5-D05FED8B9667}"/>
              </a:ext>
            </a:extLst>
          </p:cNvPr>
          <p:cNvGrpSpPr/>
          <p:nvPr/>
        </p:nvGrpSpPr>
        <p:grpSpPr>
          <a:xfrm>
            <a:off x="6734657" y="3628646"/>
            <a:ext cx="2276280" cy="1939680"/>
            <a:chOff x="6734657" y="3628646"/>
            <a:chExt cx="2276280" cy="19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CFD1BCB5-0FFE-40EA-80F2-4B2D91F9D2BB}"/>
                    </a:ext>
                  </a:extLst>
                </p14:cNvPr>
                <p14:cNvContentPartPr/>
                <p14:nvPr/>
              </p14:nvContentPartPr>
              <p14:xfrm>
                <a:off x="6734657" y="3723686"/>
                <a:ext cx="333720" cy="184464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CFD1BCB5-0FFE-40EA-80F2-4B2D91F9D2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26017" y="3714686"/>
                  <a:ext cx="351360" cy="18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3ABDB34C-F49C-4778-852D-786D44B3F0A7}"/>
                    </a:ext>
                  </a:extLst>
                </p14:cNvPr>
                <p14:cNvContentPartPr/>
                <p14:nvPr/>
              </p14:nvContentPartPr>
              <p14:xfrm>
                <a:off x="7196537" y="3628646"/>
                <a:ext cx="393120" cy="5162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3ABDB34C-F49C-4778-852D-786D44B3F0A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87897" y="3620006"/>
                  <a:ext cx="4107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6EC7209F-8CD7-407A-9E32-DCF4908A87EE}"/>
                    </a:ext>
                  </a:extLst>
                </p14:cNvPr>
                <p14:cNvContentPartPr/>
                <p14:nvPr/>
              </p14:nvContentPartPr>
              <p14:xfrm>
                <a:off x="7718177" y="3932486"/>
                <a:ext cx="119160" cy="432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6EC7209F-8CD7-407A-9E32-DCF4908A87E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09177" y="3923846"/>
                  <a:ext cx="136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FF4997DE-A51D-4B04-A6DF-06F7FC0F4864}"/>
                    </a:ext>
                  </a:extLst>
                </p14:cNvPr>
                <p14:cNvContentPartPr/>
                <p14:nvPr/>
              </p14:nvContentPartPr>
              <p14:xfrm>
                <a:off x="7714937" y="3729446"/>
                <a:ext cx="319680" cy="22896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FF4997DE-A51D-4B04-A6DF-06F7FC0F486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05937" y="3720806"/>
                  <a:ext cx="337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E94A6AEB-EB08-404D-B064-77DB7EBDB278}"/>
                    </a:ext>
                  </a:extLst>
                </p14:cNvPr>
                <p14:cNvContentPartPr/>
                <p14:nvPr/>
              </p14:nvContentPartPr>
              <p14:xfrm>
                <a:off x="8015177" y="3716846"/>
                <a:ext cx="122400" cy="22104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E94A6AEB-EB08-404D-B064-77DB7EBDB27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06177" y="3707846"/>
                  <a:ext cx="140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D470E4B0-799B-4071-8ECF-0C8A45CF0D41}"/>
                    </a:ext>
                  </a:extLst>
                </p14:cNvPr>
                <p14:cNvContentPartPr/>
                <p14:nvPr/>
              </p14:nvContentPartPr>
              <p14:xfrm>
                <a:off x="8160257" y="3748886"/>
                <a:ext cx="59760" cy="34416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D470E4B0-799B-4071-8ECF-0C8A45CF0D4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51617" y="3740246"/>
                  <a:ext cx="77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EA684F3F-E3CB-4683-8A44-4C3066FE2D03}"/>
                    </a:ext>
                  </a:extLst>
                </p14:cNvPr>
                <p14:cNvContentPartPr/>
                <p14:nvPr/>
              </p14:nvContentPartPr>
              <p14:xfrm>
                <a:off x="7632137" y="4065326"/>
                <a:ext cx="47160" cy="23220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EA684F3F-E3CB-4683-8A44-4C3066FE2D0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23497" y="4056326"/>
                  <a:ext cx="64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35282C04-CFE4-420F-ABF6-ECB02DDBE11E}"/>
                    </a:ext>
                  </a:extLst>
                </p14:cNvPr>
                <p14:cNvContentPartPr/>
                <p14:nvPr/>
              </p14:nvContentPartPr>
              <p14:xfrm>
                <a:off x="7071257" y="4408406"/>
                <a:ext cx="373320" cy="37188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35282C04-CFE4-420F-ABF6-ECB02DDBE11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62617" y="4399406"/>
                  <a:ext cx="390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D6701542-5053-4DEA-BC5B-8A39CCBFC4BD}"/>
                    </a:ext>
                  </a:extLst>
                </p14:cNvPr>
                <p14:cNvContentPartPr/>
                <p14:nvPr/>
              </p14:nvContentPartPr>
              <p14:xfrm>
                <a:off x="7483817" y="4600646"/>
                <a:ext cx="112680" cy="19368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D6701542-5053-4DEA-BC5B-8A39CCBFC4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474817" y="4592006"/>
                  <a:ext cx="130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5FB947B6-5CCB-4681-9DDA-4923403DA58E}"/>
                    </a:ext>
                  </a:extLst>
                </p14:cNvPr>
                <p14:cNvContentPartPr/>
                <p14:nvPr/>
              </p14:nvContentPartPr>
              <p14:xfrm>
                <a:off x="7638977" y="4671206"/>
                <a:ext cx="105840" cy="1224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5FB947B6-5CCB-4681-9DDA-4923403DA58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29977" y="4662206"/>
                  <a:ext cx="123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31D0722F-0CE8-490A-BEC6-FBAC7070A14E}"/>
                    </a:ext>
                  </a:extLst>
                </p14:cNvPr>
                <p14:cNvContentPartPr/>
                <p14:nvPr/>
              </p14:nvContentPartPr>
              <p14:xfrm>
                <a:off x="7609097" y="4536566"/>
                <a:ext cx="142200" cy="1224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31D0722F-0CE8-490A-BEC6-FBAC7070A14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00457" y="4527566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15FBD02B-29CF-44DF-BA0F-8D61EF56F039}"/>
                    </a:ext>
                  </a:extLst>
                </p14:cNvPr>
                <p14:cNvContentPartPr/>
                <p14:nvPr/>
              </p14:nvContentPartPr>
              <p14:xfrm>
                <a:off x="7879457" y="4517846"/>
                <a:ext cx="150480" cy="1972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15FBD02B-29CF-44DF-BA0F-8D61EF56F03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70457" y="4509206"/>
                  <a:ext cx="168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01B45FB2-0FEA-489F-843C-D2EDB3277719}"/>
                    </a:ext>
                  </a:extLst>
                </p14:cNvPr>
                <p14:cNvContentPartPr/>
                <p14:nvPr/>
              </p14:nvContentPartPr>
              <p14:xfrm>
                <a:off x="8034977" y="4467086"/>
                <a:ext cx="89280" cy="22212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01B45FB2-0FEA-489F-843C-D2EDB327771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25977" y="4458446"/>
                  <a:ext cx="106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F2CCB122-82C1-4EC9-B105-E6FC314EC7D5}"/>
                    </a:ext>
                  </a:extLst>
                </p14:cNvPr>
                <p14:cNvContentPartPr/>
                <p14:nvPr/>
              </p14:nvContentPartPr>
              <p14:xfrm>
                <a:off x="8146937" y="4562126"/>
                <a:ext cx="114480" cy="17172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F2CCB122-82C1-4EC9-B105-E6FC314EC7D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38297" y="4553486"/>
                  <a:ext cx="13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20B2CFF1-6B58-46F3-BB26-2DF042437F02}"/>
                    </a:ext>
                  </a:extLst>
                </p14:cNvPr>
                <p14:cNvContentPartPr/>
                <p14:nvPr/>
              </p14:nvContentPartPr>
              <p14:xfrm>
                <a:off x="8318657" y="4588766"/>
                <a:ext cx="122400" cy="828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20B2CFF1-6B58-46F3-BB26-2DF042437F0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309657" y="4580126"/>
                  <a:ext cx="140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8002509B-42B9-41B5-BBDE-31400E81364A}"/>
                    </a:ext>
                  </a:extLst>
                </p14:cNvPr>
                <p14:cNvContentPartPr/>
                <p14:nvPr/>
              </p14:nvContentPartPr>
              <p14:xfrm>
                <a:off x="8381297" y="4533326"/>
                <a:ext cx="43200" cy="18936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8002509B-42B9-41B5-BBDE-31400E81364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72657" y="4524686"/>
                  <a:ext cx="60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B0E1957F-E31B-4AA9-AB05-498AF9FDAEF3}"/>
                    </a:ext>
                  </a:extLst>
                </p14:cNvPr>
                <p14:cNvContentPartPr/>
                <p14:nvPr/>
              </p14:nvContentPartPr>
              <p14:xfrm>
                <a:off x="8454017" y="4339646"/>
                <a:ext cx="148680" cy="36324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B0E1957F-E31B-4AA9-AB05-498AF9FDAEF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45017" y="4331006"/>
                  <a:ext cx="166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8AAF5B20-99A5-4400-A725-ED782DBA5F05}"/>
                    </a:ext>
                  </a:extLst>
                </p14:cNvPr>
                <p14:cNvContentPartPr/>
                <p14:nvPr/>
              </p14:nvContentPartPr>
              <p14:xfrm>
                <a:off x="8632217" y="4477166"/>
                <a:ext cx="241200" cy="19044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8AAF5B20-99A5-4400-A725-ED782DBA5F0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23217" y="4468166"/>
                  <a:ext cx="258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64135DB8-66D9-4B17-8D71-E6EE69ACF6A7}"/>
                    </a:ext>
                  </a:extLst>
                </p14:cNvPr>
                <p14:cNvContentPartPr/>
                <p14:nvPr/>
              </p14:nvContentPartPr>
              <p14:xfrm>
                <a:off x="8876297" y="4508846"/>
                <a:ext cx="134640" cy="23040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64135DB8-66D9-4B17-8D71-E6EE69ACF6A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67297" y="4499846"/>
                  <a:ext cx="1522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Agrupar 218">
            <a:extLst>
              <a:ext uri="{FF2B5EF4-FFF2-40B4-BE49-F238E27FC236}">
                <a16:creationId xmlns:a16="http://schemas.microsoft.com/office/drawing/2014/main" id="{8050D6D6-6760-460E-821D-E2226555336C}"/>
              </a:ext>
            </a:extLst>
          </p:cNvPr>
          <p:cNvGrpSpPr/>
          <p:nvPr/>
        </p:nvGrpSpPr>
        <p:grpSpPr>
          <a:xfrm>
            <a:off x="7457177" y="5057126"/>
            <a:ext cx="1324080" cy="519840"/>
            <a:chOff x="7457177" y="5057126"/>
            <a:chExt cx="132408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5CC96183-D9F1-4DAF-B8D1-498F7E281759}"/>
                    </a:ext>
                  </a:extLst>
                </p14:cNvPr>
                <p14:cNvContentPartPr/>
                <p14:nvPr/>
              </p14:nvContentPartPr>
              <p14:xfrm>
                <a:off x="7457177" y="5118326"/>
                <a:ext cx="228240" cy="18576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5CC96183-D9F1-4DAF-B8D1-498F7E28175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48537" y="5109686"/>
                  <a:ext cx="245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68FBCAB9-2190-43A7-814B-FA9755167310}"/>
                    </a:ext>
                  </a:extLst>
                </p14:cNvPr>
                <p14:cNvContentPartPr/>
                <p14:nvPr/>
              </p14:nvContentPartPr>
              <p14:xfrm>
                <a:off x="7569497" y="5083766"/>
                <a:ext cx="10080" cy="49320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68FBCAB9-2190-43A7-814B-FA975516731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60857" y="5075126"/>
                  <a:ext cx="277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BC0536EC-7F35-49AC-8D78-307A1679117C}"/>
                    </a:ext>
                  </a:extLst>
                </p14:cNvPr>
                <p14:cNvContentPartPr/>
                <p14:nvPr/>
              </p14:nvContentPartPr>
              <p14:xfrm>
                <a:off x="7784057" y="5321366"/>
                <a:ext cx="178560" cy="4284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BC0536EC-7F35-49AC-8D78-307A167911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75417" y="5312726"/>
                  <a:ext cx="196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03DBE14E-79CC-4702-9313-4BF702D90E72}"/>
                    </a:ext>
                  </a:extLst>
                </p14:cNvPr>
                <p14:cNvContentPartPr/>
                <p14:nvPr/>
              </p14:nvContentPartPr>
              <p14:xfrm>
                <a:off x="7777577" y="5252966"/>
                <a:ext cx="152280" cy="540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03DBE14E-79CC-4702-9313-4BF702D90E7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68577" y="5244326"/>
                  <a:ext cx="16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12400B84-79EA-443D-979F-91220277D0C6}"/>
                    </a:ext>
                  </a:extLst>
                </p14:cNvPr>
                <p14:cNvContentPartPr/>
                <p14:nvPr/>
              </p14:nvContentPartPr>
              <p14:xfrm>
                <a:off x="8140457" y="5057126"/>
                <a:ext cx="172080" cy="35100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12400B84-79EA-443D-979F-91220277D0C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31817" y="5048486"/>
                  <a:ext cx="1897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047096F2-AA58-4C1B-8030-DD03121971A7}"/>
                    </a:ext>
                  </a:extLst>
                </p14:cNvPr>
                <p14:cNvContentPartPr/>
                <p14:nvPr/>
              </p14:nvContentPartPr>
              <p14:xfrm>
                <a:off x="8381297" y="5204726"/>
                <a:ext cx="165240" cy="19116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047096F2-AA58-4C1B-8030-DD03121971A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72657" y="5195726"/>
                  <a:ext cx="182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D90FAF02-E806-4B8F-A7FB-57F42383B3F2}"/>
                    </a:ext>
                  </a:extLst>
                </p14:cNvPr>
                <p14:cNvContentPartPr/>
                <p14:nvPr/>
              </p14:nvContentPartPr>
              <p14:xfrm>
                <a:off x="8536457" y="5210486"/>
                <a:ext cx="105840" cy="15084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D90FAF02-E806-4B8F-A7FB-57F42383B3F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27457" y="5201846"/>
                  <a:ext cx="123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64E6E057-C8DD-4DA5-981A-3A9EEE1E0855}"/>
                    </a:ext>
                  </a:extLst>
                </p14:cNvPr>
                <p14:cNvContentPartPr/>
                <p14:nvPr/>
              </p14:nvContentPartPr>
              <p14:xfrm>
                <a:off x="8664977" y="5235326"/>
                <a:ext cx="116280" cy="18576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64E6E057-C8DD-4DA5-981A-3A9EEE1E085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56337" y="5226326"/>
                  <a:ext cx="1339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Agrupar 230">
            <a:extLst>
              <a:ext uri="{FF2B5EF4-FFF2-40B4-BE49-F238E27FC236}">
                <a16:creationId xmlns:a16="http://schemas.microsoft.com/office/drawing/2014/main" id="{6B92884A-A7A7-4BB2-B47E-607315341B81}"/>
              </a:ext>
            </a:extLst>
          </p:cNvPr>
          <p:cNvGrpSpPr/>
          <p:nvPr/>
        </p:nvGrpSpPr>
        <p:grpSpPr>
          <a:xfrm>
            <a:off x="9173297" y="4464206"/>
            <a:ext cx="331560" cy="173520"/>
            <a:chOff x="9173297" y="4464206"/>
            <a:chExt cx="33156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67330379-4F6D-4663-B7D1-EC3637109F13}"/>
                    </a:ext>
                  </a:extLst>
                </p14:cNvPr>
                <p14:cNvContentPartPr/>
                <p14:nvPr/>
              </p14:nvContentPartPr>
              <p14:xfrm>
                <a:off x="9189857" y="4590566"/>
                <a:ext cx="199440" cy="4716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67330379-4F6D-4663-B7D1-EC3637109F1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80857" y="4581926"/>
                  <a:ext cx="217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A530260E-1092-49B4-BF5B-31C22F271A54}"/>
                    </a:ext>
                  </a:extLst>
                </p14:cNvPr>
                <p14:cNvContentPartPr/>
                <p14:nvPr/>
              </p14:nvContentPartPr>
              <p14:xfrm>
                <a:off x="9173297" y="4535486"/>
                <a:ext cx="210960" cy="864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A530260E-1092-49B4-BF5B-31C22F271A5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64657" y="4526486"/>
                  <a:ext cx="22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737C5BF6-C32C-4E72-8EF8-1D928E9EC33F}"/>
                    </a:ext>
                  </a:extLst>
                </p14:cNvPr>
                <p14:cNvContentPartPr/>
                <p14:nvPr/>
              </p14:nvContentPartPr>
              <p14:xfrm>
                <a:off x="9334937" y="4464206"/>
                <a:ext cx="169920" cy="15660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737C5BF6-C32C-4E72-8EF8-1D928E9EC33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326297" y="4455206"/>
                  <a:ext cx="1875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Agrupar 229">
            <a:extLst>
              <a:ext uri="{FF2B5EF4-FFF2-40B4-BE49-F238E27FC236}">
                <a16:creationId xmlns:a16="http://schemas.microsoft.com/office/drawing/2014/main" id="{3B41E111-BEC1-4051-BC24-159053637C0B}"/>
              </a:ext>
            </a:extLst>
          </p:cNvPr>
          <p:cNvGrpSpPr/>
          <p:nvPr/>
        </p:nvGrpSpPr>
        <p:grpSpPr>
          <a:xfrm>
            <a:off x="9738137" y="3556646"/>
            <a:ext cx="1580760" cy="2037240"/>
            <a:chOff x="9738137" y="3556646"/>
            <a:chExt cx="1580760" cy="20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79E4A572-F5D9-40ED-9A8B-50FAE228A35B}"/>
                    </a:ext>
                  </a:extLst>
                </p14:cNvPr>
                <p14:cNvContentPartPr/>
                <p14:nvPr/>
              </p14:nvContentPartPr>
              <p14:xfrm>
                <a:off x="9738137" y="3556646"/>
                <a:ext cx="270360" cy="203724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79E4A572-F5D9-40ED-9A8B-50FAE228A35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29137" y="3547646"/>
                  <a:ext cx="288000" cy="20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3F631FE6-B7BE-40C3-A8FB-2CB14F9175DE}"/>
                    </a:ext>
                  </a:extLst>
                </p14:cNvPr>
                <p14:cNvContentPartPr/>
                <p14:nvPr/>
              </p14:nvContentPartPr>
              <p14:xfrm>
                <a:off x="10011377" y="3800726"/>
                <a:ext cx="191880" cy="20520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3F631FE6-B7BE-40C3-A8FB-2CB14F9175D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002737" y="3792086"/>
                  <a:ext cx="209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4FF923D2-B958-4DBE-905E-B7FAC54399C7}"/>
                    </a:ext>
                  </a:extLst>
                </p14:cNvPr>
                <p14:cNvContentPartPr/>
                <p14:nvPr/>
              </p14:nvContentPartPr>
              <p14:xfrm>
                <a:off x="10189577" y="3862286"/>
                <a:ext cx="135720" cy="16272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4FF923D2-B958-4DBE-905E-B7FAC54399C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80937" y="3853286"/>
                  <a:ext cx="15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CB37CA13-6CC8-4FC2-B7CF-2BD1D10E19E3}"/>
                    </a:ext>
                  </a:extLst>
                </p14:cNvPr>
                <p14:cNvContentPartPr/>
                <p14:nvPr/>
              </p14:nvContentPartPr>
              <p14:xfrm>
                <a:off x="10338257" y="3864086"/>
                <a:ext cx="73080" cy="2660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CB37CA13-6CC8-4FC2-B7CF-2BD1D10E19E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329257" y="3855446"/>
                  <a:ext cx="90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6D48B79D-025A-4554-A168-831D826A69C2}"/>
                    </a:ext>
                  </a:extLst>
                </p14:cNvPr>
                <p14:cNvContentPartPr/>
                <p14:nvPr/>
              </p14:nvContentPartPr>
              <p14:xfrm>
                <a:off x="10506377" y="3848246"/>
                <a:ext cx="162000" cy="10440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6D48B79D-025A-4554-A168-831D826A69C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97737" y="3839606"/>
                  <a:ext cx="179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E4451686-BC7A-44CE-B0A6-F1752ACB75D8}"/>
                    </a:ext>
                  </a:extLst>
                </p14:cNvPr>
                <p14:cNvContentPartPr/>
                <p14:nvPr/>
              </p14:nvContentPartPr>
              <p14:xfrm>
                <a:off x="10717697" y="3604166"/>
                <a:ext cx="485280" cy="42264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E4451686-BC7A-44CE-B0A6-F1752ACB75D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08697" y="3595526"/>
                  <a:ext cx="5029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98C32164-CD71-4C4B-9AAE-E2B56FBD0D66}"/>
                    </a:ext>
                  </a:extLst>
                </p14:cNvPr>
                <p14:cNvContentPartPr/>
                <p14:nvPr/>
              </p14:nvContentPartPr>
              <p14:xfrm>
                <a:off x="11249057" y="3772646"/>
                <a:ext cx="69840" cy="25776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98C32164-CD71-4C4B-9AAE-E2B56FBD0D6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240057" y="3764006"/>
                  <a:ext cx="874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Agrupar 240">
            <a:extLst>
              <a:ext uri="{FF2B5EF4-FFF2-40B4-BE49-F238E27FC236}">
                <a16:creationId xmlns:a16="http://schemas.microsoft.com/office/drawing/2014/main" id="{11930727-9C94-4CB0-9E05-EA711A68202F}"/>
              </a:ext>
            </a:extLst>
          </p:cNvPr>
          <p:cNvGrpSpPr/>
          <p:nvPr/>
        </p:nvGrpSpPr>
        <p:grpSpPr>
          <a:xfrm>
            <a:off x="10094177" y="4479686"/>
            <a:ext cx="610560" cy="281520"/>
            <a:chOff x="10094177" y="4479686"/>
            <a:chExt cx="61056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F8495D72-E935-435C-84F9-3D09648590AB}"/>
                    </a:ext>
                  </a:extLst>
                </p14:cNvPr>
                <p14:cNvContentPartPr/>
                <p14:nvPr/>
              </p14:nvContentPartPr>
              <p14:xfrm>
                <a:off x="10094177" y="4479686"/>
                <a:ext cx="149760" cy="23220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F8495D72-E935-435C-84F9-3D09648590A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85177" y="4471046"/>
                  <a:ext cx="167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A01E61B0-57D0-4F3B-A721-D44565448D7F}"/>
                    </a:ext>
                  </a:extLst>
                </p14:cNvPr>
                <p14:cNvContentPartPr/>
                <p14:nvPr/>
              </p14:nvContentPartPr>
              <p14:xfrm>
                <a:off x="10248977" y="4515686"/>
                <a:ext cx="112680" cy="24552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A01E61B0-57D0-4F3B-A721-D44565448D7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240337" y="4506686"/>
                  <a:ext cx="130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01847E5F-439D-4969-B32F-2B51DAE6C6DC}"/>
                    </a:ext>
                  </a:extLst>
                </p14:cNvPr>
                <p14:cNvContentPartPr/>
                <p14:nvPr/>
              </p14:nvContentPartPr>
              <p14:xfrm>
                <a:off x="10404137" y="4602806"/>
                <a:ext cx="98640" cy="15300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01847E5F-439D-4969-B32F-2B51DAE6C6D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395497" y="4593806"/>
                  <a:ext cx="116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BD0EAF80-7138-477F-A17E-5880A28C7BA6}"/>
                    </a:ext>
                  </a:extLst>
                </p14:cNvPr>
                <p14:cNvContentPartPr/>
                <p14:nvPr/>
              </p14:nvContentPartPr>
              <p14:xfrm>
                <a:off x="10579097" y="4549166"/>
                <a:ext cx="125640" cy="9144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BD0EAF80-7138-477F-A17E-5880A28C7BA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70097" y="4540526"/>
                  <a:ext cx="1432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Agrupar 239">
            <a:extLst>
              <a:ext uri="{FF2B5EF4-FFF2-40B4-BE49-F238E27FC236}">
                <a16:creationId xmlns:a16="http://schemas.microsoft.com/office/drawing/2014/main" id="{BB4B8E5F-F391-4DAA-BAD0-B54BACA34A6E}"/>
              </a:ext>
            </a:extLst>
          </p:cNvPr>
          <p:cNvGrpSpPr/>
          <p:nvPr/>
        </p:nvGrpSpPr>
        <p:grpSpPr>
          <a:xfrm>
            <a:off x="10914617" y="4280966"/>
            <a:ext cx="565920" cy="501480"/>
            <a:chOff x="10914617" y="4280966"/>
            <a:chExt cx="5659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A692A082-0DF1-42FB-96A4-A921ADC5981F}"/>
                    </a:ext>
                  </a:extLst>
                </p14:cNvPr>
                <p14:cNvContentPartPr/>
                <p14:nvPr/>
              </p14:nvContentPartPr>
              <p14:xfrm>
                <a:off x="10914617" y="4351166"/>
                <a:ext cx="209520" cy="1587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A692A082-0DF1-42FB-96A4-A921ADC5981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905617" y="4342526"/>
                  <a:ext cx="227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312C18C1-57F2-4E91-B071-8E662A269888}"/>
                    </a:ext>
                  </a:extLst>
                </p14:cNvPr>
                <p14:cNvContentPartPr/>
                <p14:nvPr/>
              </p14:nvContentPartPr>
              <p14:xfrm>
                <a:off x="11028017" y="4280966"/>
                <a:ext cx="63000" cy="35784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312C18C1-57F2-4E91-B071-8E662A26988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019017" y="4272326"/>
                  <a:ext cx="80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500F55F6-E6AA-4044-A2CD-7E324C9D3D2C}"/>
                    </a:ext>
                  </a:extLst>
                </p14:cNvPr>
                <p14:cNvContentPartPr/>
                <p14:nvPr/>
              </p14:nvContentPartPr>
              <p14:xfrm>
                <a:off x="11208017" y="4339286"/>
                <a:ext cx="77400" cy="40212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500F55F6-E6AA-4044-A2CD-7E324C9D3D2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99377" y="4330646"/>
                  <a:ext cx="95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82F70092-F937-4836-97B2-99AB65C70110}"/>
                    </a:ext>
                  </a:extLst>
                </p14:cNvPr>
                <p14:cNvContentPartPr/>
                <p14:nvPr/>
              </p14:nvContentPartPr>
              <p14:xfrm>
                <a:off x="11321057" y="4504526"/>
                <a:ext cx="159480" cy="27792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82F70092-F937-4836-97B2-99AB65C7011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12417" y="4495526"/>
                  <a:ext cx="17712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Agrupar 251">
            <a:extLst>
              <a:ext uri="{FF2B5EF4-FFF2-40B4-BE49-F238E27FC236}">
                <a16:creationId xmlns:a16="http://schemas.microsoft.com/office/drawing/2014/main" id="{BCE0F1E4-5662-4B10-B8E1-1EC37DCD3890}"/>
              </a:ext>
            </a:extLst>
          </p:cNvPr>
          <p:cNvGrpSpPr/>
          <p:nvPr/>
        </p:nvGrpSpPr>
        <p:grpSpPr>
          <a:xfrm>
            <a:off x="10031897" y="5015366"/>
            <a:ext cx="1719000" cy="515160"/>
            <a:chOff x="10031897" y="5015366"/>
            <a:chExt cx="171900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0A269147-C8CE-4C90-A51D-C0237DE57F7C}"/>
                    </a:ext>
                  </a:extLst>
                </p14:cNvPr>
                <p14:cNvContentPartPr/>
                <p14:nvPr/>
              </p14:nvContentPartPr>
              <p14:xfrm>
                <a:off x="10031897" y="5228126"/>
                <a:ext cx="198000" cy="17568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0A269147-C8CE-4C90-A51D-C0237DE57F7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22897" y="5219126"/>
                  <a:ext cx="215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1BC985A1-69A3-49C8-B78F-C43EE0CF8C7C}"/>
                    </a:ext>
                  </a:extLst>
                </p14:cNvPr>
                <p14:cNvContentPartPr/>
                <p14:nvPr/>
              </p14:nvContentPartPr>
              <p14:xfrm>
                <a:off x="10216217" y="5244326"/>
                <a:ext cx="96120" cy="18756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1BC985A1-69A3-49C8-B78F-C43EE0CF8C7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07217" y="5235326"/>
                  <a:ext cx="113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73C32C2D-C8D8-432D-846C-5C9827000142}"/>
                    </a:ext>
                  </a:extLst>
                </p14:cNvPr>
                <p14:cNvContentPartPr/>
                <p14:nvPr/>
              </p14:nvContentPartPr>
              <p14:xfrm>
                <a:off x="10328177" y="5312366"/>
                <a:ext cx="136440" cy="21816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73C32C2D-C8D8-432D-846C-5C982700014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319537" y="5303726"/>
                  <a:ext cx="154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D0A14F80-6CD4-45E9-8C89-73E46C591424}"/>
                    </a:ext>
                  </a:extLst>
                </p14:cNvPr>
                <p14:cNvContentPartPr/>
                <p14:nvPr/>
              </p14:nvContentPartPr>
              <p14:xfrm>
                <a:off x="10516457" y="5367806"/>
                <a:ext cx="115920" cy="216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D0A14F80-6CD4-45E9-8C89-73E46C5914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07457" y="5359166"/>
                  <a:ext cx="133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75964B74-5D82-4486-85C3-B2BC04556F0D}"/>
                    </a:ext>
                  </a:extLst>
                </p14:cNvPr>
                <p14:cNvContentPartPr/>
                <p14:nvPr/>
              </p14:nvContentPartPr>
              <p14:xfrm>
                <a:off x="10506377" y="5273846"/>
                <a:ext cx="122400" cy="2412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75964B74-5D82-4486-85C3-B2BC04556F0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497737" y="5265206"/>
                  <a:ext cx="140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F0EF5D10-7A83-4E3B-902F-63DC17348DFF}"/>
                    </a:ext>
                  </a:extLst>
                </p14:cNvPr>
                <p14:cNvContentPartPr/>
                <p14:nvPr/>
              </p14:nvContentPartPr>
              <p14:xfrm>
                <a:off x="10720937" y="5107886"/>
                <a:ext cx="356760" cy="34344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F0EF5D10-7A83-4E3B-902F-63DC17348DF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12297" y="5099246"/>
                  <a:ext cx="3744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83E990FF-3E2C-42EB-8667-A2E9093931F8}"/>
                    </a:ext>
                  </a:extLst>
                </p14:cNvPr>
                <p14:cNvContentPartPr/>
                <p14:nvPr/>
              </p14:nvContentPartPr>
              <p14:xfrm>
                <a:off x="11110457" y="5278886"/>
                <a:ext cx="82800" cy="20232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83E990FF-3E2C-42EB-8667-A2E9093931F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101457" y="5269886"/>
                  <a:ext cx="100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5589DE88-EEAC-41DA-A7AF-2CD2A181E430}"/>
                    </a:ext>
                  </a:extLst>
                </p14:cNvPr>
                <p14:cNvContentPartPr/>
                <p14:nvPr/>
              </p14:nvContentPartPr>
              <p14:xfrm>
                <a:off x="11304857" y="5306606"/>
                <a:ext cx="128880" cy="36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5589DE88-EEAC-41DA-A7AF-2CD2A181E4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96217" y="5297606"/>
                  <a:ext cx="14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D69BDF16-3228-422B-82AA-62ECD161ECF6}"/>
                    </a:ext>
                  </a:extLst>
                </p14:cNvPr>
                <p14:cNvContentPartPr/>
                <p14:nvPr/>
              </p14:nvContentPartPr>
              <p14:xfrm>
                <a:off x="11579177" y="5121566"/>
                <a:ext cx="171720" cy="12600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D69BDF16-3228-422B-82AA-62ECD161ECF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570177" y="5112566"/>
                  <a:ext cx="189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3F021F8B-33B7-40C3-B2BF-4BB9E7F4F4B7}"/>
                    </a:ext>
                  </a:extLst>
                </p14:cNvPr>
                <p14:cNvContentPartPr/>
                <p14:nvPr/>
              </p14:nvContentPartPr>
              <p14:xfrm>
                <a:off x="11651537" y="5015366"/>
                <a:ext cx="69480" cy="46476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3F021F8B-33B7-40C3-B2BF-4BB9E7F4F4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642537" y="5006726"/>
                  <a:ext cx="8712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Agrupar 301">
            <a:extLst>
              <a:ext uri="{FF2B5EF4-FFF2-40B4-BE49-F238E27FC236}">
                <a16:creationId xmlns:a16="http://schemas.microsoft.com/office/drawing/2014/main" id="{DDAB7B8C-DA14-4ABF-A71A-0630903D5A9A}"/>
              </a:ext>
            </a:extLst>
          </p:cNvPr>
          <p:cNvGrpSpPr/>
          <p:nvPr/>
        </p:nvGrpSpPr>
        <p:grpSpPr>
          <a:xfrm>
            <a:off x="6787577" y="5626286"/>
            <a:ext cx="2607480" cy="588240"/>
            <a:chOff x="6787577" y="5626286"/>
            <a:chExt cx="2607480" cy="5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5CD1083E-1814-4180-86D2-F2E22B21385B}"/>
                    </a:ext>
                  </a:extLst>
                </p14:cNvPr>
                <p14:cNvContentPartPr/>
                <p14:nvPr/>
              </p14:nvContentPartPr>
              <p14:xfrm>
                <a:off x="6916097" y="5905646"/>
                <a:ext cx="56880" cy="19944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5CD1083E-1814-4180-86D2-F2E22B21385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07457" y="5896646"/>
                  <a:ext cx="74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5E5BE729-0EBB-4ACC-807F-2ADCC8D5A7A5}"/>
                    </a:ext>
                  </a:extLst>
                </p14:cNvPr>
                <p14:cNvContentPartPr/>
                <p14:nvPr/>
              </p14:nvContentPartPr>
              <p14:xfrm>
                <a:off x="6787577" y="5901686"/>
                <a:ext cx="237960" cy="1332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5E5BE729-0EBB-4ACC-807F-2ADCC8D5A7A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778577" y="5892686"/>
                  <a:ext cx="255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ED5E10DF-BF47-49BB-8AA9-B38EF58C7412}"/>
                    </a:ext>
                  </a:extLst>
                </p14:cNvPr>
                <p14:cNvContentPartPr/>
                <p14:nvPr/>
              </p14:nvContentPartPr>
              <p14:xfrm>
                <a:off x="7064777" y="5888726"/>
                <a:ext cx="63000" cy="19440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ED5E10DF-BF47-49BB-8AA9-B38EF58C741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055777" y="5879726"/>
                  <a:ext cx="80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3C282E8A-50D2-4533-B98F-AD880434BE16}"/>
                    </a:ext>
                  </a:extLst>
                </p14:cNvPr>
                <p14:cNvContentPartPr/>
                <p14:nvPr/>
              </p14:nvContentPartPr>
              <p14:xfrm>
                <a:off x="7091057" y="5829326"/>
                <a:ext cx="201600" cy="22572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3C282E8A-50D2-4533-B98F-AD880434BE1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82417" y="5820326"/>
                  <a:ext cx="219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62467E32-5781-468A-9B02-1D5DE4B9A366}"/>
                    </a:ext>
                  </a:extLst>
                </p14:cNvPr>
                <p14:cNvContentPartPr/>
                <p14:nvPr/>
              </p14:nvContentPartPr>
              <p14:xfrm>
                <a:off x="7365017" y="5786846"/>
                <a:ext cx="118800" cy="26244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62467E32-5781-468A-9B02-1D5DE4B9A36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356017" y="5778206"/>
                  <a:ext cx="136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6C4F9EAA-C5C1-40CB-BB87-FEBC23169B76}"/>
                    </a:ext>
                  </a:extLst>
                </p14:cNvPr>
                <p14:cNvContentPartPr/>
                <p14:nvPr/>
              </p14:nvContentPartPr>
              <p14:xfrm>
                <a:off x="7351697" y="5912486"/>
                <a:ext cx="168480" cy="2016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6C4F9EAA-C5C1-40CB-BB87-FEBC23169B7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43057" y="5903486"/>
                  <a:ext cx="186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71FD234C-F456-4110-866B-3FD547A580CE}"/>
                    </a:ext>
                  </a:extLst>
                </p14:cNvPr>
                <p14:cNvContentPartPr/>
                <p14:nvPr/>
              </p14:nvContentPartPr>
              <p14:xfrm>
                <a:off x="7566257" y="5850566"/>
                <a:ext cx="123480" cy="18792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71FD234C-F456-4110-866B-3FD547A580C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557617" y="5841926"/>
                  <a:ext cx="141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43F2B5CD-AEF0-4DA9-89AE-FCEADCF27EFC}"/>
                    </a:ext>
                  </a:extLst>
                </p14:cNvPr>
                <p14:cNvContentPartPr/>
                <p14:nvPr/>
              </p14:nvContentPartPr>
              <p14:xfrm>
                <a:off x="7718537" y="5852006"/>
                <a:ext cx="109080" cy="19764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43F2B5CD-AEF0-4DA9-89AE-FCEADCF27EF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09897" y="5843366"/>
                  <a:ext cx="126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48F8C490-2BCB-43B7-BC04-1E6F1B4C3124}"/>
                    </a:ext>
                  </a:extLst>
                </p14:cNvPr>
                <p14:cNvContentPartPr/>
                <p14:nvPr/>
              </p14:nvContentPartPr>
              <p14:xfrm>
                <a:off x="7823657" y="5823206"/>
                <a:ext cx="151560" cy="22212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48F8C490-2BCB-43B7-BC04-1E6F1B4C312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815017" y="5814566"/>
                  <a:ext cx="169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23AE495A-8AC3-40E4-A61B-421EE996C47F}"/>
                    </a:ext>
                  </a:extLst>
                </p14:cNvPr>
                <p14:cNvContentPartPr/>
                <p14:nvPr/>
              </p14:nvContentPartPr>
              <p14:xfrm>
                <a:off x="7863257" y="5938046"/>
                <a:ext cx="135720" cy="2304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23AE495A-8AC3-40E4-A61B-421EE996C47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54617" y="5929406"/>
                  <a:ext cx="15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5331B215-EFCB-406E-85EE-4C69658CB910}"/>
                    </a:ext>
                  </a:extLst>
                </p14:cNvPr>
                <p14:cNvContentPartPr/>
                <p14:nvPr/>
              </p14:nvContentPartPr>
              <p14:xfrm>
                <a:off x="8044697" y="6031286"/>
                <a:ext cx="6840" cy="36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5331B215-EFCB-406E-85EE-4C69658CB91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036057" y="6022286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860DE494-8E50-4C49-86B9-D969063F92C8}"/>
                    </a:ext>
                  </a:extLst>
                </p14:cNvPr>
                <p14:cNvContentPartPr/>
                <p14:nvPr/>
              </p14:nvContentPartPr>
              <p14:xfrm>
                <a:off x="8100857" y="5793686"/>
                <a:ext cx="118440" cy="25164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860DE494-8E50-4C49-86B9-D969063F92C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092217" y="5784686"/>
                  <a:ext cx="136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CAB260FB-FC1B-418A-87AA-6326CF9124C6}"/>
                    </a:ext>
                  </a:extLst>
                </p14:cNvPr>
                <p14:cNvContentPartPr/>
                <p14:nvPr/>
              </p14:nvContentPartPr>
              <p14:xfrm>
                <a:off x="8288777" y="5825726"/>
                <a:ext cx="155520" cy="23652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CAB260FB-FC1B-418A-87AA-6326CF9124C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280137" y="5816726"/>
                  <a:ext cx="173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738B8DE5-499A-43E4-8E22-D75ED78990F0}"/>
                    </a:ext>
                  </a:extLst>
                </p14:cNvPr>
                <p14:cNvContentPartPr/>
                <p14:nvPr/>
              </p14:nvContentPartPr>
              <p14:xfrm>
                <a:off x="8443937" y="5857046"/>
                <a:ext cx="76320" cy="18540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738B8DE5-499A-43E4-8E22-D75ED78990F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435297" y="5848046"/>
                  <a:ext cx="93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64076C73-121F-4CF1-818E-82069785FED8}"/>
                    </a:ext>
                  </a:extLst>
                </p14:cNvPr>
                <p14:cNvContentPartPr/>
                <p14:nvPr/>
              </p14:nvContentPartPr>
              <p14:xfrm>
                <a:off x="8430977" y="5823206"/>
                <a:ext cx="227880" cy="23436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64076C73-121F-4CF1-818E-82069785FED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421977" y="5814566"/>
                  <a:ext cx="245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C468D315-F642-4F52-A10E-8CFAE661BBCE}"/>
                    </a:ext>
                  </a:extLst>
                </p14:cNvPr>
                <p14:cNvContentPartPr/>
                <p14:nvPr/>
              </p14:nvContentPartPr>
              <p14:xfrm>
                <a:off x="8638697" y="5797646"/>
                <a:ext cx="112680" cy="23796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C468D315-F642-4F52-A10E-8CFAE661BBC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630057" y="5788646"/>
                  <a:ext cx="130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17ED89B2-94AF-4CD9-88F3-5EEAB6FF1877}"/>
                    </a:ext>
                  </a:extLst>
                </p14:cNvPr>
                <p14:cNvContentPartPr/>
                <p14:nvPr/>
              </p14:nvContentPartPr>
              <p14:xfrm>
                <a:off x="8721137" y="5786846"/>
                <a:ext cx="211680" cy="25668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17ED89B2-94AF-4CD9-88F3-5EEAB6FF187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712497" y="5777846"/>
                  <a:ext cx="229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E1E540B7-275C-49CA-9C03-43CFBCDC5974}"/>
                    </a:ext>
                  </a:extLst>
                </p14:cNvPr>
                <p14:cNvContentPartPr/>
                <p14:nvPr/>
              </p14:nvContentPartPr>
              <p14:xfrm>
                <a:off x="8886377" y="5815646"/>
                <a:ext cx="143280" cy="20520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E1E540B7-275C-49CA-9C03-43CFBCDC597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877377" y="5807006"/>
                  <a:ext cx="160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4BEF780A-2B68-4DDA-B84E-0B61D7E4B1D8}"/>
                    </a:ext>
                  </a:extLst>
                </p14:cNvPr>
                <p14:cNvContentPartPr/>
                <p14:nvPr/>
              </p14:nvContentPartPr>
              <p14:xfrm>
                <a:off x="9044777" y="5810606"/>
                <a:ext cx="120600" cy="18684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4BEF780A-2B68-4DDA-B84E-0B61D7E4B1D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035777" y="5801606"/>
                  <a:ext cx="138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0F48EF12-E1A3-4F93-9527-E909D165287C}"/>
                    </a:ext>
                  </a:extLst>
                </p14:cNvPr>
                <p14:cNvContentPartPr/>
                <p14:nvPr/>
              </p14:nvContentPartPr>
              <p14:xfrm>
                <a:off x="9028217" y="5786846"/>
                <a:ext cx="231480" cy="10620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0F48EF12-E1A3-4F93-9527-E909D165287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019217" y="5777846"/>
                  <a:ext cx="249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2E64E565-5B77-4003-960D-068368502C6A}"/>
                    </a:ext>
                  </a:extLst>
                </p14:cNvPr>
                <p14:cNvContentPartPr/>
                <p14:nvPr/>
              </p14:nvContentPartPr>
              <p14:xfrm>
                <a:off x="9249257" y="5788646"/>
                <a:ext cx="145800" cy="19872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2E64E565-5B77-4003-960D-068368502C6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240257" y="5780006"/>
                  <a:ext cx="163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45EF4778-BC33-45F6-BF4A-F9AB5D996FAF}"/>
                    </a:ext>
                  </a:extLst>
                </p14:cNvPr>
                <p14:cNvContentPartPr/>
                <p14:nvPr/>
              </p14:nvContentPartPr>
              <p14:xfrm>
                <a:off x="8843177" y="5709446"/>
                <a:ext cx="135720" cy="2196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45EF4778-BC33-45F6-BF4A-F9AB5D996FA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834537" y="5700806"/>
                  <a:ext cx="15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DC08B160-E0B8-45EB-89B4-64F8C58213E0}"/>
                    </a:ext>
                  </a:extLst>
                </p14:cNvPr>
                <p14:cNvContentPartPr/>
                <p14:nvPr/>
              </p14:nvContentPartPr>
              <p14:xfrm>
                <a:off x="8655257" y="5626286"/>
                <a:ext cx="63000" cy="612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DC08B160-E0B8-45EB-89B4-64F8C58213E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646257" y="5617646"/>
                  <a:ext cx="80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53EA91C0-6DD6-4309-9DB8-3E65FE7CB042}"/>
                    </a:ext>
                  </a:extLst>
                </p14:cNvPr>
                <p14:cNvContentPartPr/>
                <p14:nvPr/>
              </p14:nvContentPartPr>
              <p14:xfrm>
                <a:off x="7005377" y="6120566"/>
                <a:ext cx="2220840" cy="9396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53EA91C0-6DD6-4309-9DB8-3E65FE7CB04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996377" y="6111926"/>
                  <a:ext cx="22384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Agrupar 300">
            <a:extLst>
              <a:ext uri="{FF2B5EF4-FFF2-40B4-BE49-F238E27FC236}">
                <a16:creationId xmlns:a16="http://schemas.microsoft.com/office/drawing/2014/main" id="{729FC8BF-F3ED-4FD5-BB08-3404300B4BCB}"/>
              </a:ext>
            </a:extLst>
          </p:cNvPr>
          <p:cNvGrpSpPr/>
          <p:nvPr/>
        </p:nvGrpSpPr>
        <p:grpSpPr>
          <a:xfrm>
            <a:off x="9849737" y="5672726"/>
            <a:ext cx="2147040" cy="473760"/>
            <a:chOff x="9849737" y="5672726"/>
            <a:chExt cx="214704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94FB33E1-6B8D-40FC-A2BD-710CB14010AC}"/>
                    </a:ext>
                  </a:extLst>
                </p14:cNvPr>
                <p14:cNvContentPartPr/>
                <p14:nvPr/>
              </p14:nvContentPartPr>
              <p14:xfrm>
                <a:off x="9948737" y="5833286"/>
                <a:ext cx="63360" cy="18576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94FB33E1-6B8D-40FC-A2BD-710CB14010A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940097" y="5824286"/>
                  <a:ext cx="81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009CB98D-660C-4FDC-9F44-45B80F1FF6C1}"/>
                    </a:ext>
                  </a:extLst>
                </p14:cNvPr>
                <p14:cNvContentPartPr/>
                <p14:nvPr/>
              </p14:nvContentPartPr>
              <p14:xfrm>
                <a:off x="9849737" y="5841206"/>
                <a:ext cx="214920" cy="2520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009CB98D-660C-4FDC-9F44-45B80F1FF6C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841097" y="5832206"/>
                  <a:ext cx="232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97CFE5C0-0C2F-46AB-953A-2CBAFBD31E20}"/>
                    </a:ext>
                  </a:extLst>
                </p14:cNvPr>
                <p14:cNvContentPartPr/>
                <p14:nvPr/>
              </p14:nvContentPartPr>
              <p14:xfrm>
                <a:off x="10044497" y="5842286"/>
                <a:ext cx="43200" cy="16452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97CFE5C0-0C2F-46AB-953A-2CBAFBD31E2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035497" y="5833286"/>
                  <a:ext cx="60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D08E7E2F-9A30-4F5D-B386-CCE4E0735CF7}"/>
                    </a:ext>
                  </a:extLst>
                </p14:cNvPr>
                <p14:cNvContentPartPr/>
                <p14:nvPr/>
              </p14:nvContentPartPr>
              <p14:xfrm>
                <a:off x="10011377" y="5809526"/>
                <a:ext cx="198360" cy="20592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D08E7E2F-9A30-4F5D-B386-CCE4E0735CF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002737" y="5800526"/>
                  <a:ext cx="216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05C18034-98A9-4FD5-BC74-3461E0A9F2A7}"/>
                    </a:ext>
                  </a:extLst>
                </p14:cNvPr>
                <p14:cNvContentPartPr/>
                <p14:nvPr/>
              </p14:nvContentPartPr>
              <p14:xfrm>
                <a:off x="10216217" y="5830046"/>
                <a:ext cx="138960" cy="19080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05C18034-98A9-4FD5-BC74-3461E0A9F2A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207217" y="5821046"/>
                  <a:ext cx="156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E1EE5C63-C96B-4FCC-92DB-1ED66D9767AF}"/>
                    </a:ext>
                  </a:extLst>
                </p14:cNvPr>
                <p14:cNvContentPartPr/>
                <p14:nvPr/>
              </p14:nvContentPartPr>
              <p14:xfrm>
                <a:off x="10358057" y="5830766"/>
                <a:ext cx="97560" cy="16992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E1EE5C63-C96B-4FCC-92DB-1ED66D9767A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349057" y="5822126"/>
                  <a:ext cx="115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6FAF3542-DC2B-4859-9955-7E7155189334}"/>
                    </a:ext>
                  </a:extLst>
                </p14:cNvPr>
                <p14:cNvContentPartPr/>
                <p14:nvPr/>
              </p14:nvContentPartPr>
              <p14:xfrm>
                <a:off x="10468217" y="5803406"/>
                <a:ext cx="126720" cy="16056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6FAF3542-DC2B-4859-9955-7E715518933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459217" y="5794766"/>
                  <a:ext cx="144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6B23AD98-5CEE-4E81-A4F3-D195E18C8AEA}"/>
                    </a:ext>
                  </a:extLst>
                </p14:cNvPr>
                <p14:cNvContentPartPr/>
                <p14:nvPr/>
              </p14:nvContentPartPr>
              <p14:xfrm>
                <a:off x="10598897" y="5750846"/>
                <a:ext cx="165240" cy="19548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6B23AD98-5CEE-4E81-A4F3-D195E18C8AE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589897" y="5741846"/>
                  <a:ext cx="182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11F19D94-FF1D-4BA9-84D1-765A64AE13A4}"/>
                    </a:ext>
                  </a:extLst>
                </p14:cNvPr>
                <p14:cNvContentPartPr/>
                <p14:nvPr/>
              </p14:nvContentPartPr>
              <p14:xfrm>
                <a:off x="10658297" y="5849126"/>
                <a:ext cx="152280" cy="3708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11F19D94-FF1D-4BA9-84D1-765A64AE13A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649297" y="5840126"/>
                  <a:ext cx="169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447A652D-7CA5-4E33-96F0-3DF2D0A351ED}"/>
                    </a:ext>
                  </a:extLst>
                </p14:cNvPr>
                <p14:cNvContentPartPr/>
                <p14:nvPr/>
              </p14:nvContentPartPr>
              <p14:xfrm>
                <a:off x="10859537" y="5768846"/>
                <a:ext cx="165240" cy="18144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447A652D-7CA5-4E33-96F0-3DF2D0A351E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850897" y="5760206"/>
                  <a:ext cx="182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145BA03E-961A-4772-9A31-428CA991C64E}"/>
                    </a:ext>
                  </a:extLst>
                </p14:cNvPr>
                <p14:cNvContentPartPr/>
                <p14:nvPr/>
              </p14:nvContentPartPr>
              <p14:xfrm>
                <a:off x="10839737" y="5784686"/>
                <a:ext cx="267480" cy="16776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145BA03E-961A-4772-9A31-428CA991C64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831097" y="5776046"/>
                  <a:ext cx="285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DBADA0D4-85A7-4FF4-89DE-2D50296559F6}"/>
                    </a:ext>
                  </a:extLst>
                </p14:cNvPr>
                <p14:cNvContentPartPr/>
                <p14:nvPr/>
              </p14:nvContentPartPr>
              <p14:xfrm>
                <a:off x="11113697" y="5774606"/>
                <a:ext cx="140040" cy="17352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DBADA0D4-85A7-4FF4-89DE-2D50296559F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104697" y="5765966"/>
                  <a:ext cx="157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7522F076-C9EE-4E68-A0B9-3A462A4DAEC1}"/>
                    </a:ext>
                  </a:extLst>
                </p14:cNvPr>
                <p14:cNvContentPartPr/>
                <p14:nvPr/>
              </p14:nvContentPartPr>
              <p14:xfrm>
                <a:off x="11258777" y="5767046"/>
                <a:ext cx="123120" cy="18180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7522F076-C9EE-4E68-A0B9-3A462A4DAEC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250137" y="5758046"/>
                  <a:ext cx="140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BEA1139E-4BC6-4F5C-A49C-1223A3854BE4}"/>
                    </a:ext>
                  </a:extLst>
                </p14:cNvPr>
                <p14:cNvContentPartPr/>
                <p14:nvPr/>
              </p14:nvContentPartPr>
              <p14:xfrm>
                <a:off x="11397377" y="5768846"/>
                <a:ext cx="119520" cy="14976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BEA1139E-4BC6-4F5C-A49C-1223A3854BE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388737" y="5760206"/>
                  <a:ext cx="137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99AEC265-CDAF-40A8-917F-6DE4562D8DAF}"/>
                    </a:ext>
                  </a:extLst>
                </p14:cNvPr>
                <p14:cNvContentPartPr/>
                <p14:nvPr/>
              </p14:nvContentPartPr>
              <p14:xfrm>
                <a:off x="11354537" y="5758046"/>
                <a:ext cx="188280" cy="9036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99AEC265-CDAF-40A8-917F-6DE4562D8DA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345537" y="5749046"/>
                  <a:ext cx="205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5A30F5E7-2824-4CC7-9A1E-BB31A0B889EF}"/>
                    </a:ext>
                  </a:extLst>
                </p14:cNvPr>
                <p14:cNvContentPartPr/>
                <p14:nvPr/>
              </p14:nvContentPartPr>
              <p14:xfrm>
                <a:off x="11529497" y="5758046"/>
                <a:ext cx="49680" cy="18756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5A30F5E7-2824-4CC7-9A1E-BB31A0B889E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520497" y="5749046"/>
                  <a:ext cx="67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6D383241-D2D2-46F8-9F22-855AC584E050}"/>
                    </a:ext>
                  </a:extLst>
                </p14:cNvPr>
                <p14:cNvContentPartPr/>
                <p14:nvPr/>
              </p14:nvContentPartPr>
              <p14:xfrm>
                <a:off x="11516177" y="5729246"/>
                <a:ext cx="188280" cy="20016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6D383241-D2D2-46F8-9F22-855AC584E05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507537" y="5720606"/>
                  <a:ext cx="205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F58F4766-07DC-4260-83BF-71CDF5BDC3BF}"/>
                    </a:ext>
                  </a:extLst>
                </p14:cNvPr>
                <p14:cNvContentPartPr/>
                <p14:nvPr/>
              </p14:nvContentPartPr>
              <p14:xfrm>
                <a:off x="11681057" y="5723486"/>
                <a:ext cx="96480" cy="19584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F58F4766-07DC-4260-83BF-71CDF5BDC3B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672417" y="5714486"/>
                  <a:ext cx="114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8D6F0A34-8E0B-4AFE-8886-D0766B6511B0}"/>
                    </a:ext>
                  </a:extLst>
                </p14:cNvPr>
                <p14:cNvContentPartPr/>
                <p14:nvPr/>
              </p14:nvContentPartPr>
              <p14:xfrm>
                <a:off x="11744057" y="5672726"/>
                <a:ext cx="145440" cy="21528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8D6F0A34-8E0B-4AFE-8886-D0766B6511B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735057" y="5663726"/>
                  <a:ext cx="163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FBD63EF1-F234-4986-8CF8-568F0B4B3892}"/>
                    </a:ext>
                  </a:extLst>
                </p14:cNvPr>
                <p14:cNvContentPartPr/>
                <p14:nvPr/>
              </p14:nvContentPartPr>
              <p14:xfrm>
                <a:off x="10054217" y="6007886"/>
                <a:ext cx="1942560" cy="13860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FBD63EF1-F234-4986-8CF8-568F0B4B389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045577" y="5998886"/>
                  <a:ext cx="1960200" cy="15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181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87BE503-668A-4A48-8EEC-8614DC92F160}"/>
              </a:ext>
            </a:extLst>
          </p:cNvPr>
          <p:cNvGrpSpPr/>
          <p:nvPr/>
        </p:nvGrpSpPr>
        <p:grpSpPr>
          <a:xfrm>
            <a:off x="168394" y="336806"/>
            <a:ext cx="2276280" cy="1939680"/>
            <a:chOff x="6734657" y="3628646"/>
            <a:chExt cx="2276280" cy="19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1F13419B-E26D-434B-AE35-7DDF692640A1}"/>
                    </a:ext>
                  </a:extLst>
                </p14:cNvPr>
                <p14:cNvContentPartPr/>
                <p14:nvPr/>
              </p14:nvContentPartPr>
              <p14:xfrm>
                <a:off x="6734657" y="3723686"/>
                <a:ext cx="333720" cy="18446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1F13419B-E26D-434B-AE35-7DDF692640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26017" y="3714686"/>
                  <a:ext cx="351360" cy="18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17200D47-E963-4CBF-B4D2-3CC12A5AD6B9}"/>
                    </a:ext>
                  </a:extLst>
                </p14:cNvPr>
                <p14:cNvContentPartPr/>
                <p14:nvPr/>
              </p14:nvContentPartPr>
              <p14:xfrm>
                <a:off x="7196537" y="3628646"/>
                <a:ext cx="393120" cy="5162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17200D47-E963-4CBF-B4D2-3CC12A5AD6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87897" y="3620006"/>
                  <a:ext cx="4107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2FCA2CFB-B9F7-4F59-832C-062B553829EE}"/>
                    </a:ext>
                  </a:extLst>
                </p14:cNvPr>
                <p14:cNvContentPartPr/>
                <p14:nvPr/>
              </p14:nvContentPartPr>
              <p14:xfrm>
                <a:off x="7718177" y="3932486"/>
                <a:ext cx="119160" cy="432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2FCA2CFB-B9F7-4F59-832C-062B553829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09177" y="3923846"/>
                  <a:ext cx="136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5B4A1A7D-44E3-4A14-BC59-358FF39A9286}"/>
                    </a:ext>
                  </a:extLst>
                </p14:cNvPr>
                <p14:cNvContentPartPr/>
                <p14:nvPr/>
              </p14:nvContentPartPr>
              <p14:xfrm>
                <a:off x="7714937" y="3729446"/>
                <a:ext cx="319680" cy="22896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5B4A1A7D-44E3-4A14-BC59-358FF39A92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05937" y="3720806"/>
                  <a:ext cx="337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281DE779-2067-4DF4-A6BE-1F67793CCBFB}"/>
                    </a:ext>
                  </a:extLst>
                </p14:cNvPr>
                <p14:cNvContentPartPr/>
                <p14:nvPr/>
              </p14:nvContentPartPr>
              <p14:xfrm>
                <a:off x="8015177" y="3716846"/>
                <a:ext cx="122400" cy="22104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281DE779-2067-4DF4-A6BE-1F67793CCB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06177" y="3707846"/>
                  <a:ext cx="140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2FBF8B2-0B7A-4B07-A5E2-4CD9A08D48D3}"/>
                    </a:ext>
                  </a:extLst>
                </p14:cNvPr>
                <p14:cNvContentPartPr/>
                <p14:nvPr/>
              </p14:nvContentPartPr>
              <p14:xfrm>
                <a:off x="8160257" y="3748886"/>
                <a:ext cx="59760" cy="3441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2FBF8B2-0B7A-4B07-A5E2-4CD9A08D48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51617" y="3740246"/>
                  <a:ext cx="77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1380D7A8-189C-472C-AAB3-B161F7799C52}"/>
                    </a:ext>
                  </a:extLst>
                </p14:cNvPr>
                <p14:cNvContentPartPr/>
                <p14:nvPr/>
              </p14:nvContentPartPr>
              <p14:xfrm>
                <a:off x="7632137" y="4065326"/>
                <a:ext cx="47160" cy="2322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1380D7A8-189C-472C-AAB3-B161F7799C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23497" y="4056326"/>
                  <a:ext cx="64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B1EA5911-3B0F-4632-831D-7D307F1D739F}"/>
                    </a:ext>
                  </a:extLst>
                </p14:cNvPr>
                <p14:cNvContentPartPr/>
                <p14:nvPr/>
              </p14:nvContentPartPr>
              <p14:xfrm>
                <a:off x="7071257" y="4408406"/>
                <a:ext cx="373320" cy="3718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B1EA5911-3B0F-4632-831D-7D307F1D73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62617" y="4399406"/>
                  <a:ext cx="390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01E4105C-90E7-4AAD-95F9-10DB65AA8484}"/>
                    </a:ext>
                  </a:extLst>
                </p14:cNvPr>
                <p14:cNvContentPartPr/>
                <p14:nvPr/>
              </p14:nvContentPartPr>
              <p14:xfrm>
                <a:off x="7483817" y="4600646"/>
                <a:ext cx="112680" cy="19368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01E4105C-90E7-4AAD-95F9-10DB65AA84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74817" y="4592006"/>
                  <a:ext cx="130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4F592129-5D8E-41FE-8131-CAFB75C620B6}"/>
                    </a:ext>
                  </a:extLst>
                </p14:cNvPr>
                <p14:cNvContentPartPr/>
                <p14:nvPr/>
              </p14:nvContentPartPr>
              <p14:xfrm>
                <a:off x="7638977" y="4671206"/>
                <a:ext cx="105840" cy="1224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4F592129-5D8E-41FE-8131-CAFB75C620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9977" y="4662206"/>
                  <a:ext cx="123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196D03CA-9C07-455A-A663-E736BDDCBE60}"/>
                    </a:ext>
                  </a:extLst>
                </p14:cNvPr>
                <p14:cNvContentPartPr/>
                <p14:nvPr/>
              </p14:nvContentPartPr>
              <p14:xfrm>
                <a:off x="7609097" y="4536566"/>
                <a:ext cx="142200" cy="122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196D03CA-9C07-455A-A663-E736BDDCBE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00457" y="4527566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037DF64-88BF-443C-90B5-F6763A91ED27}"/>
                    </a:ext>
                  </a:extLst>
                </p14:cNvPr>
                <p14:cNvContentPartPr/>
                <p14:nvPr/>
              </p14:nvContentPartPr>
              <p14:xfrm>
                <a:off x="7879457" y="4517846"/>
                <a:ext cx="150480" cy="1972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037DF64-88BF-443C-90B5-F6763A91ED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70457" y="4509206"/>
                  <a:ext cx="168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7E7307BA-808A-4536-AF80-1E4D128A0DF4}"/>
                    </a:ext>
                  </a:extLst>
                </p14:cNvPr>
                <p14:cNvContentPartPr/>
                <p14:nvPr/>
              </p14:nvContentPartPr>
              <p14:xfrm>
                <a:off x="8034977" y="4467086"/>
                <a:ext cx="89280" cy="2221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7E7307BA-808A-4536-AF80-1E4D128A0D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25977" y="4458446"/>
                  <a:ext cx="106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94669FB0-2DDB-4CD0-BF70-36D41F5B38A2}"/>
                    </a:ext>
                  </a:extLst>
                </p14:cNvPr>
                <p14:cNvContentPartPr/>
                <p14:nvPr/>
              </p14:nvContentPartPr>
              <p14:xfrm>
                <a:off x="8146937" y="4562126"/>
                <a:ext cx="114480" cy="1717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94669FB0-2DDB-4CD0-BF70-36D41F5B38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38297" y="4553486"/>
                  <a:ext cx="13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3CA8C6B4-C59C-4BA0-9F54-F68074C722EE}"/>
                    </a:ext>
                  </a:extLst>
                </p14:cNvPr>
                <p14:cNvContentPartPr/>
                <p14:nvPr/>
              </p14:nvContentPartPr>
              <p14:xfrm>
                <a:off x="8318657" y="4588766"/>
                <a:ext cx="122400" cy="82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3CA8C6B4-C59C-4BA0-9F54-F68074C722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09657" y="4580126"/>
                  <a:ext cx="140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BA7A0313-4F7C-4491-A8DA-8E6469B04082}"/>
                    </a:ext>
                  </a:extLst>
                </p14:cNvPr>
                <p14:cNvContentPartPr/>
                <p14:nvPr/>
              </p14:nvContentPartPr>
              <p14:xfrm>
                <a:off x="8381297" y="4533326"/>
                <a:ext cx="43200" cy="1893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BA7A0313-4F7C-4491-A8DA-8E6469B040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2657" y="4524686"/>
                  <a:ext cx="60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DB42FB9-4AA7-4131-830D-7B435A77D97C}"/>
                    </a:ext>
                  </a:extLst>
                </p14:cNvPr>
                <p14:cNvContentPartPr/>
                <p14:nvPr/>
              </p14:nvContentPartPr>
              <p14:xfrm>
                <a:off x="8454017" y="4339646"/>
                <a:ext cx="148680" cy="36324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DB42FB9-4AA7-4131-830D-7B435A77D97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45017" y="4331006"/>
                  <a:ext cx="166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1535AE6-9826-4E94-9722-66F556F86078}"/>
                    </a:ext>
                  </a:extLst>
                </p14:cNvPr>
                <p14:cNvContentPartPr/>
                <p14:nvPr/>
              </p14:nvContentPartPr>
              <p14:xfrm>
                <a:off x="8632217" y="4477166"/>
                <a:ext cx="241200" cy="19044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1535AE6-9826-4E94-9722-66F556F860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23217" y="4468166"/>
                  <a:ext cx="258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BBDE49E3-7455-4DCA-8E4E-E0D22DE6BFDC}"/>
                    </a:ext>
                  </a:extLst>
                </p14:cNvPr>
                <p14:cNvContentPartPr/>
                <p14:nvPr/>
              </p14:nvContentPartPr>
              <p14:xfrm>
                <a:off x="8876297" y="4508846"/>
                <a:ext cx="134640" cy="23040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BBDE49E3-7455-4DCA-8E4E-E0D22DE6BF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67297" y="4499846"/>
                  <a:ext cx="1522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87EEA91-98DB-44C9-AC1D-28BA52E1895B}"/>
              </a:ext>
            </a:extLst>
          </p:cNvPr>
          <p:cNvGrpSpPr/>
          <p:nvPr/>
        </p:nvGrpSpPr>
        <p:grpSpPr>
          <a:xfrm>
            <a:off x="890914" y="1765286"/>
            <a:ext cx="1324080" cy="519840"/>
            <a:chOff x="7457177" y="5057126"/>
            <a:chExt cx="132408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627D9E08-25F6-4389-B5BE-A70A171F3869}"/>
                    </a:ext>
                  </a:extLst>
                </p14:cNvPr>
                <p14:cNvContentPartPr/>
                <p14:nvPr/>
              </p14:nvContentPartPr>
              <p14:xfrm>
                <a:off x="7457177" y="5118326"/>
                <a:ext cx="228240" cy="1857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627D9E08-25F6-4389-B5BE-A70A171F38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48537" y="5109686"/>
                  <a:ext cx="245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6CA27123-68ED-42D1-9AED-9CB7CAD80FC0}"/>
                    </a:ext>
                  </a:extLst>
                </p14:cNvPr>
                <p14:cNvContentPartPr/>
                <p14:nvPr/>
              </p14:nvContentPartPr>
              <p14:xfrm>
                <a:off x="7569497" y="5083766"/>
                <a:ext cx="10080" cy="49320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6CA27123-68ED-42D1-9AED-9CB7CAD80F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60857" y="5075126"/>
                  <a:ext cx="277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52E59F6-E932-435F-8797-713BDF1461DE}"/>
                    </a:ext>
                  </a:extLst>
                </p14:cNvPr>
                <p14:cNvContentPartPr/>
                <p14:nvPr/>
              </p14:nvContentPartPr>
              <p14:xfrm>
                <a:off x="7784057" y="5321366"/>
                <a:ext cx="178560" cy="4284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52E59F6-E932-435F-8797-713BDF1461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75417" y="5312726"/>
                  <a:ext cx="196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CF09DD5-4990-4081-9463-B34D9986BAD6}"/>
                    </a:ext>
                  </a:extLst>
                </p14:cNvPr>
                <p14:cNvContentPartPr/>
                <p14:nvPr/>
              </p14:nvContentPartPr>
              <p14:xfrm>
                <a:off x="7777577" y="5252966"/>
                <a:ext cx="152280" cy="540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CF09DD5-4990-4081-9463-B34D9986BA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68577" y="5244326"/>
                  <a:ext cx="16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CE6A1C1-6261-4B79-8BC3-5AC74B18A858}"/>
                    </a:ext>
                  </a:extLst>
                </p14:cNvPr>
                <p14:cNvContentPartPr/>
                <p14:nvPr/>
              </p14:nvContentPartPr>
              <p14:xfrm>
                <a:off x="8140457" y="5057126"/>
                <a:ext cx="172080" cy="35100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CE6A1C1-6261-4B79-8BC3-5AC74B18A8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31817" y="5048486"/>
                  <a:ext cx="1897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9B81B68A-B3D7-42FC-A1EF-BF9C54E730E1}"/>
                    </a:ext>
                  </a:extLst>
                </p14:cNvPr>
                <p14:cNvContentPartPr/>
                <p14:nvPr/>
              </p14:nvContentPartPr>
              <p14:xfrm>
                <a:off x="8381297" y="5204726"/>
                <a:ext cx="165240" cy="1911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9B81B68A-B3D7-42FC-A1EF-BF9C54E730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72657" y="5195726"/>
                  <a:ext cx="182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9727977-0B98-4B97-AA6F-01810D2B2053}"/>
                    </a:ext>
                  </a:extLst>
                </p14:cNvPr>
                <p14:cNvContentPartPr/>
                <p14:nvPr/>
              </p14:nvContentPartPr>
              <p14:xfrm>
                <a:off x="8536457" y="5210486"/>
                <a:ext cx="105840" cy="1508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9727977-0B98-4B97-AA6F-01810D2B20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27457" y="5201846"/>
                  <a:ext cx="123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4A3B784-5087-442B-8656-1B11A4F850D0}"/>
                    </a:ext>
                  </a:extLst>
                </p14:cNvPr>
                <p14:cNvContentPartPr/>
                <p14:nvPr/>
              </p14:nvContentPartPr>
              <p14:xfrm>
                <a:off x="8664977" y="5235326"/>
                <a:ext cx="116280" cy="1857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4A3B784-5087-442B-8656-1B11A4F850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56337" y="5226326"/>
                  <a:ext cx="1339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9521882-D40A-46BD-B425-B11B5813D2C7}"/>
              </a:ext>
            </a:extLst>
          </p:cNvPr>
          <p:cNvGrpSpPr/>
          <p:nvPr/>
        </p:nvGrpSpPr>
        <p:grpSpPr>
          <a:xfrm>
            <a:off x="2607034" y="1172366"/>
            <a:ext cx="331560" cy="173520"/>
            <a:chOff x="9173297" y="4464206"/>
            <a:chExt cx="33156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E1D8392E-4F5B-4AB7-A448-6078876795FF}"/>
                    </a:ext>
                  </a:extLst>
                </p14:cNvPr>
                <p14:cNvContentPartPr/>
                <p14:nvPr/>
              </p14:nvContentPartPr>
              <p14:xfrm>
                <a:off x="9189857" y="4590566"/>
                <a:ext cx="199440" cy="471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E1D8392E-4F5B-4AB7-A448-6078876795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80857" y="4581926"/>
                  <a:ext cx="217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D8EA4786-8B6D-495B-B4EB-5F33F7C7B73E}"/>
                    </a:ext>
                  </a:extLst>
                </p14:cNvPr>
                <p14:cNvContentPartPr/>
                <p14:nvPr/>
              </p14:nvContentPartPr>
              <p14:xfrm>
                <a:off x="9173297" y="4535486"/>
                <a:ext cx="210960" cy="86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D8EA4786-8B6D-495B-B4EB-5F33F7C7B7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64657" y="4526486"/>
                  <a:ext cx="22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17B7E636-2DEC-4C65-8084-5BFD64C4B4EA}"/>
                    </a:ext>
                  </a:extLst>
                </p14:cNvPr>
                <p14:cNvContentPartPr/>
                <p14:nvPr/>
              </p14:nvContentPartPr>
              <p14:xfrm>
                <a:off x="9334937" y="4464206"/>
                <a:ext cx="169920" cy="15660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17B7E636-2DEC-4C65-8084-5BFD64C4B4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26297" y="4455206"/>
                  <a:ext cx="1875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782D163-8586-4E5B-9ABD-7FAFA3AD2D39}"/>
              </a:ext>
            </a:extLst>
          </p:cNvPr>
          <p:cNvGrpSpPr/>
          <p:nvPr/>
        </p:nvGrpSpPr>
        <p:grpSpPr>
          <a:xfrm>
            <a:off x="3171874" y="264806"/>
            <a:ext cx="1580760" cy="2037240"/>
            <a:chOff x="9738137" y="3556646"/>
            <a:chExt cx="1580760" cy="20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DDD35AC2-8871-49DC-A420-F118A18F5CD2}"/>
                    </a:ext>
                  </a:extLst>
                </p14:cNvPr>
                <p14:cNvContentPartPr/>
                <p14:nvPr/>
              </p14:nvContentPartPr>
              <p14:xfrm>
                <a:off x="9738137" y="3556646"/>
                <a:ext cx="270360" cy="203724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DDD35AC2-8871-49DC-A420-F118A18F5C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29137" y="3547646"/>
                  <a:ext cx="288000" cy="20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0B9AAE89-205B-4914-B5A7-72F4DBFDDDED}"/>
                    </a:ext>
                  </a:extLst>
                </p14:cNvPr>
                <p14:cNvContentPartPr/>
                <p14:nvPr/>
              </p14:nvContentPartPr>
              <p14:xfrm>
                <a:off x="10011377" y="3800726"/>
                <a:ext cx="191880" cy="20520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0B9AAE89-205B-4914-B5A7-72F4DBFDDD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02737" y="3792086"/>
                  <a:ext cx="209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F941E1D8-9716-4DB9-8964-567F5041898F}"/>
                    </a:ext>
                  </a:extLst>
                </p14:cNvPr>
                <p14:cNvContentPartPr/>
                <p14:nvPr/>
              </p14:nvContentPartPr>
              <p14:xfrm>
                <a:off x="10189577" y="3862286"/>
                <a:ext cx="135720" cy="1627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F941E1D8-9716-4DB9-8964-567F504189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80937" y="3853286"/>
                  <a:ext cx="15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0954920F-572F-4747-BF14-E43141CD3907}"/>
                    </a:ext>
                  </a:extLst>
                </p14:cNvPr>
                <p14:cNvContentPartPr/>
                <p14:nvPr/>
              </p14:nvContentPartPr>
              <p14:xfrm>
                <a:off x="10338257" y="3864086"/>
                <a:ext cx="73080" cy="2660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0954920F-572F-4747-BF14-E43141CD39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29257" y="3855446"/>
                  <a:ext cx="90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9926FC9A-A3F3-439D-8D3D-F42CFF396439}"/>
                    </a:ext>
                  </a:extLst>
                </p14:cNvPr>
                <p14:cNvContentPartPr/>
                <p14:nvPr/>
              </p14:nvContentPartPr>
              <p14:xfrm>
                <a:off x="10506377" y="3848246"/>
                <a:ext cx="162000" cy="10440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9926FC9A-A3F3-439D-8D3D-F42CFF3964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97737" y="3839606"/>
                  <a:ext cx="179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CC67EF5-EF4E-41EB-90D2-F97871831470}"/>
                    </a:ext>
                  </a:extLst>
                </p14:cNvPr>
                <p14:cNvContentPartPr/>
                <p14:nvPr/>
              </p14:nvContentPartPr>
              <p14:xfrm>
                <a:off x="10717697" y="3604166"/>
                <a:ext cx="485280" cy="4226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CC67EF5-EF4E-41EB-90D2-F9787183147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08697" y="3595526"/>
                  <a:ext cx="5029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EBB40D8E-A657-4837-8B5C-B9EF1475700C}"/>
                    </a:ext>
                  </a:extLst>
                </p14:cNvPr>
                <p14:cNvContentPartPr/>
                <p14:nvPr/>
              </p14:nvContentPartPr>
              <p14:xfrm>
                <a:off x="11249057" y="3772646"/>
                <a:ext cx="69840" cy="2577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EBB40D8E-A657-4837-8B5C-B9EF147570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0057" y="3764006"/>
                  <a:ext cx="874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6AE25B30-DACB-47CF-ACB1-713A104937CA}"/>
              </a:ext>
            </a:extLst>
          </p:cNvPr>
          <p:cNvGrpSpPr/>
          <p:nvPr/>
        </p:nvGrpSpPr>
        <p:grpSpPr>
          <a:xfrm>
            <a:off x="3527914" y="1187846"/>
            <a:ext cx="610560" cy="281520"/>
            <a:chOff x="10094177" y="4479686"/>
            <a:chExt cx="61056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C54E9A72-223B-4470-A4E3-8D3ADCB5850A}"/>
                    </a:ext>
                  </a:extLst>
                </p14:cNvPr>
                <p14:cNvContentPartPr/>
                <p14:nvPr/>
              </p14:nvContentPartPr>
              <p14:xfrm>
                <a:off x="10094177" y="4479686"/>
                <a:ext cx="149760" cy="2322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C54E9A72-223B-4470-A4E3-8D3ADCB585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85177" y="4471046"/>
                  <a:ext cx="167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9757103F-F2EA-4CDE-B819-9A4E9455F44A}"/>
                    </a:ext>
                  </a:extLst>
                </p14:cNvPr>
                <p14:cNvContentPartPr/>
                <p14:nvPr/>
              </p14:nvContentPartPr>
              <p14:xfrm>
                <a:off x="10248977" y="4515686"/>
                <a:ext cx="112680" cy="24552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9757103F-F2EA-4CDE-B819-9A4E9455F4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40337" y="4506686"/>
                  <a:ext cx="130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74F53DCA-220D-4251-B0CE-B0DF4EC9652D}"/>
                    </a:ext>
                  </a:extLst>
                </p14:cNvPr>
                <p14:cNvContentPartPr/>
                <p14:nvPr/>
              </p14:nvContentPartPr>
              <p14:xfrm>
                <a:off x="10404137" y="4602806"/>
                <a:ext cx="98640" cy="15300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74F53DCA-220D-4251-B0CE-B0DF4EC965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95497" y="4593806"/>
                  <a:ext cx="116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D66D106-3ED9-47F2-8C04-8327AC3247CD}"/>
                    </a:ext>
                  </a:extLst>
                </p14:cNvPr>
                <p14:cNvContentPartPr/>
                <p14:nvPr/>
              </p14:nvContentPartPr>
              <p14:xfrm>
                <a:off x="10579097" y="4549166"/>
                <a:ext cx="125640" cy="914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D66D106-3ED9-47F2-8C04-8327AC3247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70097" y="4540526"/>
                  <a:ext cx="1432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719FAFAC-76AC-442C-B713-48E70F902E20}"/>
              </a:ext>
            </a:extLst>
          </p:cNvPr>
          <p:cNvGrpSpPr/>
          <p:nvPr/>
        </p:nvGrpSpPr>
        <p:grpSpPr>
          <a:xfrm>
            <a:off x="4348354" y="989126"/>
            <a:ext cx="565920" cy="501480"/>
            <a:chOff x="10914617" y="4280966"/>
            <a:chExt cx="5659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B1F765F5-8CD3-488D-BE9C-713D06EC08B0}"/>
                    </a:ext>
                  </a:extLst>
                </p14:cNvPr>
                <p14:cNvContentPartPr/>
                <p14:nvPr/>
              </p14:nvContentPartPr>
              <p14:xfrm>
                <a:off x="10914617" y="4351166"/>
                <a:ext cx="209520" cy="1587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B1F765F5-8CD3-488D-BE9C-713D06EC08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05617" y="4342526"/>
                  <a:ext cx="227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D74FB89-7D70-47D9-AC67-C0E68D72DDF7}"/>
                    </a:ext>
                  </a:extLst>
                </p14:cNvPr>
                <p14:cNvContentPartPr/>
                <p14:nvPr/>
              </p14:nvContentPartPr>
              <p14:xfrm>
                <a:off x="11028017" y="4280966"/>
                <a:ext cx="63000" cy="3578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D74FB89-7D70-47D9-AC67-C0E68D72DDF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19017" y="4272326"/>
                  <a:ext cx="80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6733CC9C-6F3A-4E46-A1DD-1992347E592E}"/>
                    </a:ext>
                  </a:extLst>
                </p14:cNvPr>
                <p14:cNvContentPartPr/>
                <p14:nvPr/>
              </p14:nvContentPartPr>
              <p14:xfrm>
                <a:off x="11208017" y="4339286"/>
                <a:ext cx="77400" cy="4021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6733CC9C-6F3A-4E46-A1DD-1992347E59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99377" y="4330646"/>
                  <a:ext cx="95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0248CBEA-B233-406E-A76C-E67F474582FD}"/>
                    </a:ext>
                  </a:extLst>
                </p14:cNvPr>
                <p14:cNvContentPartPr/>
                <p14:nvPr/>
              </p14:nvContentPartPr>
              <p14:xfrm>
                <a:off x="11321057" y="4504526"/>
                <a:ext cx="159480" cy="27792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0248CBEA-B233-406E-A76C-E67F474582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12417" y="4495526"/>
                  <a:ext cx="17712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B4423190-0A19-4F85-8A86-7C47FCE3D9CB}"/>
              </a:ext>
            </a:extLst>
          </p:cNvPr>
          <p:cNvGrpSpPr/>
          <p:nvPr/>
        </p:nvGrpSpPr>
        <p:grpSpPr>
          <a:xfrm>
            <a:off x="3465634" y="1723526"/>
            <a:ext cx="1719000" cy="515160"/>
            <a:chOff x="10031897" y="5015366"/>
            <a:chExt cx="171900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BD0060BE-75EB-42D8-B7AD-5E000B0818F7}"/>
                    </a:ext>
                  </a:extLst>
                </p14:cNvPr>
                <p14:cNvContentPartPr/>
                <p14:nvPr/>
              </p14:nvContentPartPr>
              <p14:xfrm>
                <a:off x="10031897" y="5228126"/>
                <a:ext cx="198000" cy="17568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BD0060BE-75EB-42D8-B7AD-5E000B0818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22897" y="5219126"/>
                  <a:ext cx="215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05BA0EEF-0897-49A4-82EE-9E8655FD897B}"/>
                    </a:ext>
                  </a:extLst>
                </p14:cNvPr>
                <p14:cNvContentPartPr/>
                <p14:nvPr/>
              </p14:nvContentPartPr>
              <p14:xfrm>
                <a:off x="10216217" y="5244326"/>
                <a:ext cx="96120" cy="18756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05BA0EEF-0897-49A4-82EE-9E8655FD89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07217" y="5235326"/>
                  <a:ext cx="113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464AB6C-9F22-41F7-B10F-1C7872739859}"/>
                    </a:ext>
                  </a:extLst>
                </p14:cNvPr>
                <p14:cNvContentPartPr/>
                <p14:nvPr/>
              </p14:nvContentPartPr>
              <p14:xfrm>
                <a:off x="10328177" y="5312366"/>
                <a:ext cx="136440" cy="2181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464AB6C-9F22-41F7-B10F-1C78727398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19537" y="5303726"/>
                  <a:ext cx="154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E6104478-694D-4BCC-8B16-D20D1E160EA2}"/>
                    </a:ext>
                  </a:extLst>
                </p14:cNvPr>
                <p14:cNvContentPartPr/>
                <p14:nvPr/>
              </p14:nvContentPartPr>
              <p14:xfrm>
                <a:off x="10516457" y="5367806"/>
                <a:ext cx="115920" cy="216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E6104478-694D-4BCC-8B16-D20D1E160E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07457" y="5359166"/>
                  <a:ext cx="133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63400BCB-9A2F-4718-8E4C-FC9A22186F57}"/>
                    </a:ext>
                  </a:extLst>
                </p14:cNvPr>
                <p14:cNvContentPartPr/>
                <p14:nvPr/>
              </p14:nvContentPartPr>
              <p14:xfrm>
                <a:off x="10506377" y="5273846"/>
                <a:ext cx="122400" cy="241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63400BCB-9A2F-4718-8E4C-FC9A22186F5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97737" y="5265206"/>
                  <a:ext cx="140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75E1BBB9-4F81-41C7-9F8E-93DF81FEE802}"/>
                    </a:ext>
                  </a:extLst>
                </p14:cNvPr>
                <p14:cNvContentPartPr/>
                <p14:nvPr/>
              </p14:nvContentPartPr>
              <p14:xfrm>
                <a:off x="10720937" y="5107886"/>
                <a:ext cx="356760" cy="34344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75E1BBB9-4F81-41C7-9F8E-93DF81FEE8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12297" y="5099246"/>
                  <a:ext cx="3744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9B05A7C7-0BDE-4B1E-AC60-971B8D27695B}"/>
                    </a:ext>
                  </a:extLst>
                </p14:cNvPr>
                <p14:cNvContentPartPr/>
                <p14:nvPr/>
              </p14:nvContentPartPr>
              <p14:xfrm>
                <a:off x="11110457" y="5278886"/>
                <a:ext cx="82800" cy="20232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9B05A7C7-0BDE-4B1E-AC60-971B8D2769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01457" y="5269886"/>
                  <a:ext cx="100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98169C9C-6B95-455B-AA7F-66B902AFC125}"/>
                    </a:ext>
                  </a:extLst>
                </p14:cNvPr>
                <p14:cNvContentPartPr/>
                <p14:nvPr/>
              </p14:nvContentPartPr>
              <p14:xfrm>
                <a:off x="11304857" y="5306606"/>
                <a:ext cx="128880" cy="36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98169C9C-6B95-455B-AA7F-66B902AFC1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96217" y="5297606"/>
                  <a:ext cx="14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03E7829-CE30-40B8-AFA6-33F657513639}"/>
                    </a:ext>
                  </a:extLst>
                </p14:cNvPr>
                <p14:cNvContentPartPr/>
                <p14:nvPr/>
              </p14:nvContentPartPr>
              <p14:xfrm>
                <a:off x="11579177" y="5121566"/>
                <a:ext cx="171720" cy="1260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03E7829-CE30-40B8-AFA6-33F65751363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70177" y="5112566"/>
                  <a:ext cx="189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B4DF067A-3B26-4A25-A049-20599AFEE5F3}"/>
                    </a:ext>
                  </a:extLst>
                </p14:cNvPr>
                <p14:cNvContentPartPr/>
                <p14:nvPr/>
              </p14:nvContentPartPr>
              <p14:xfrm>
                <a:off x="11651537" y="5015366"/>
                <a:ext cx="69480" cy="46476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B4DF067A-3B26-4A25-A049-20599AFEE5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42537" y="5006726"/>
                  <a:ext cx="8712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id="{CF92961D-853E-4244-BD3E-6D1358D17316}"/>
              </a:ext>
            </a:extLst>
          </p:cNvPr>
          <p:cNvGrpSpPr/>
          <p:nvPr/>
        </p:nvGrpSpPr>
        <p:grpSpPr>
          <a:xfrm>
            <a:off x="266897" y="3034646"/>
            <a:ext cx="435960" cy="439920"/>
            <a:chOff x="266897" y="3034646"/>
            <a:chExt cx="43596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219F078E-3BDD-41A7-8CFA-082C0AFDD159}"/>
                    </a:ext>
                  </a:extLst>
                </p14:cNvPr>
                <p14:cNvContentPartPr/>
                <p14:nvPr/>
              </p14:nvContentPartPr>
              <p14:xfrm>
                <a:off x="266897" y="3174326"/>
                <a:ext cx="159120" cy="30024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219F078E-3BDD-41A7-8CFA-082C0AFDD15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8257" y="3165326"/>
                  <a:ext cx="176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5EBBEDB8-103C-4C14-84F8-9B1CD6385489}"/>
                    </a:ext>
                  </a:extLst>
                </p14:cNvPr>
                <p14:cNvContentPartPr/>
                <p14:nvPr/>
              </p14:nvContentPartPr>
              <p14:xfrm>
                <a:off x="270137" y="3330566"/>
                <a:ext cx="148680" cy="2916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5EBBEDB8-103C-4C14-84F8-9B1CD638548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1497" y="3321926"/>
                  <a:ext cx="16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38B0C767-8C31-46D9-837A-189E7DEBF127}"/>
                    </a:ext>
                  </a:extLst>
                </p14:cNvPr>
                <p14:cNvContentPartPr/>
                <p14:nvPr/>
              </p14:nvContentPartPr>
              <p14:xfrm>
                <a:off x="280217" y="3034646"/>
                <a:ext cx="77400" cy="8352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38B0C767-8C31-46D9-837A-189E7DEBF12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1217" y="3025646"/>
                  <a:ext cx="95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667A25BF-D363-42E3-944A-7776990DA1D7}"/>
                    </a:ext>
                  </a:extLst>
                </p14:cNvPr>
                <p14:cNvContentPartPr/>
                <p14:nvPr/>
              </p14:nvContentPartPr>
              <p14:xfrm>
                <a:off x="603497" y="3371246"/>
                <a:ext cx="99360" cy="3996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667A25BF-D363-42E3-944A-7776990DA1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4857" y="3362606"/>
                  <a:ext cx="117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A2158144-E587-4D44-BFA4-5D0BE47CCDAC}"/>
                    </a:ext>
                  </a:extLst>
                </p14:cNvPr>
                <p14:cNvContentPartPr/>
                <p14:nvPr/>
              </p14:nvContentPartPr>
              <p14:xfrm>
                <a:off x="554177" y="3276206"/>
                <a:ext cx="128880" cy="190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A2158144-E587-4D44-BFA4-5D0BE47CCD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5177" y="3267566"/>
                  <a:ext cx="146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61B14B4E-A8F7-4D97-8590-CECF11C39983}"/>
              </a:ext>
            </a:extLst>
          </p:cNvPr>
          <p:cNvGrpSpPr/>
          <p:nvPr/>
        </p:nvGrpSpPr>
        <p:grpSpPr>
          <a:xfrm>
            <a:off x="906977" y="2797046"/>
            <a:ext cx="904680" cy="1516320"/>
            <a:chOff x="906977" y="2797046"/>
            <a:chExt cx="904680" cy="151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BDFE0367-9832-4808-B5F4-9F56B0BABDC4}"/>
                    </a:ext>
                  </a:extLst>
                </p14:cNvPr>
                <p14:cNvContentPartPr/>
                <p14:nvPr/>
              </p14:nvContentPartPr>
              <p14:xfrm>
                <a:off x="906977" y="2831606"/>
                <a:ext cx="149040" cy="14817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BDFE0367-9832-4808-B5F4-9F56B0BABD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7977" y="2822966"/>
                  <a:ext cx="166680" cy="14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68D6DAEF-F39C-4608-89A7-3965EA71014A}"/>
                    </a:ext>
                  </a:extLst>
                </p14:cNvPr>
                <p14:cNvContentPartPr/>
                <p14:nvPr/>
              </p14:nvContentPartPr>
              <p14:xfrm>
                <a:off x="1035857" y="2997926"/>
                <a:ext cx="294120" cy="2260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68D6DAEF-F39C-4608-89A7-3965EA71014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6857" y="2989286"/>
                  <a:ext cx="311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B5D0EB3F-AE03-4D97-8E08-452C7112E540}"/>
                    </a:ext>
                  </a:extLst>
                </p14:cNvPr>
                <p14:cNvContentPartPr/>
                <p14:nvPr/>
              </p14:nvContentPartPr>
              <p14:xfrm>
                <a:off x="1336097" y="3152726"/>
                <a:ext cx="26640" cy="16200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B5D0EB3F-AE03-4D97-8E08-452C7112E54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27457" y="3143726"/>
                  <a:ext cx="44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18949A55-B9C7-44DC-9949-F2CC0A55E643}"/>
                    </a:ext>
                  </a:extLst>
                </p14:cNvPr>
                <p14:cNvContentPartPr/>
                <p14:nvPr/>
              </p14:nvContentPartPr>
              <p14:xfrm>
                <a:off x="1161137" y="2797046"/>
                <a:ext cx="33480" cy="10512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18949A55-B9C7-44DC-9949-F2CC0A55E6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52497" y="2788406"/>
                  <a:ext cx="51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61B34332-563B-47E3-9E99-2AC390280FC3}"/>
                    </a:ext>
                  </a:extLst>
                </p14:cNvPr>
                <p14:cNvContentPartPr/>
                <p14:nvPr/>
              </p14:nvContentPartPr>
              <p14:xfrm>
                <a:off x="1062137" y="3423806"/>
                <a:ext cx="241200" cy="2120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61B34332-563B-47E3-9E99-2AC390280F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3497" y="3414806"/>
                  <a:ext cx="258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A3966B54-F1EF-4FFE-9470-D004FA789EA7}"/>
                    </a:ext>
                  </a:extLst>
                </p14:cNvPr>
                <p14:cNvContentPartPr/>
                <p14:nvPr/>
              </p14:nvContentPartPr>
              <p14:xfrm>
                <a:off x="1329617" y="3537566"/>
                <a:ext cx="59760" cy="16020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A3966B54-F1EF-4FFE-9470-D004FA789E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20617" y="3528926"/>
                  <a:ext cx="77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6E83FEFB-AD39-443E-86F3-EC14BCDDF0E5}"/>
                    </a:ext>
                  </a:extLst>
                </p14:cNvPr>
                <p14:cNvContentPartPr/>
                <p14:nvPr/>
              </p14:nvContentPartPr>
              <p14:xfrm>
                <a:off x="1154657" y="3329846"/>
                <a:ext cx="16920" cy="8352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6E83FEFB-AD39-443E-86F3-EC14BCDDF0E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45657" y="3320846"/>
                  <a:ext cx="34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5E4BCA56-25E1-493E-B60F-5327BCDD8B58}"/>
                    </a:ext>
                  </a:extLst>
                </p14:cNvPr>
                <p14:cNvContentPartPr/>
                <p14:nvPr/>
              </p14:nvContentPartPr>
              <p14:xfrm>
                <a:off x="1204337" y="3895766"/>
                <a:ext cx="178200" cy="1573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5E4BCA56-25E1-493E-B60F-5327BCDD8B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95697" y="3887126"/>
                  <a:ext cx="195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5EAF87B7-2B35-4271-AFE8-FCD896B17816}"/>
                    </a:ext>
                  </a:extLst>
                </p14:cNvPr>
                <p14:cNvContentPartPr/>
                <p14:nvPr/>
              </p14:nvContentPartPr>
              <p14:xfrm>
                <a:off x="1266977" y="3887846"/>
                <a:ext cx="29880" cy="3002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5EAF87B7-2B35-4271-AFE8-FCD896B178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57977" y="3879206"/>
                  <a:ext cx="47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2F69AE57-CF5E-467B-91A6-F7124B8B23DA}"/>
                    </a:ext>
                  </a:extLst>
                </p14:cNvPr>
                <p14:cNvContentPartPr/>
                <p14:nvPr/>
              </p14:nvContentPartPr>
              <p14:xfrm>
                <a:off x="1210817" y="3835646"/>
                <a:ext cx="20160" cy="4500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2F69AE57-CF5E-467B-91A6-F7124B8B23D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01817" y="3826646"/>
                  <a:ext cx="37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2308DF8E-072D-407E-8FF9-3D43E90F1014}"/>
                    </a:ext>
                  </a:extLst>
                </p14:cNvPr>
                <p14:cNvContentPartPr/>
                <p14:nvPr/>
              </p14:nvContentPartPr>
              <p14:xfrm>
                <a:off x="1359137" y="3002966"/>
                <a:ext cx="330840" cy="12794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2308DF8E-072D-407E-8FF9-3D43E90F101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50497" y="2994326"/>
                  <a:ext cx="348480" cy="12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B0D43149-B363-46CD-8853-F8C705B6AC8C}"/>
                    </a:ext>
                  </a:extLst>
                </p14:cNvPr>
                <p14:cNvContentPartPr/>
                <p14:nvPr/>
              </p14:nvContentPartPr>
              <p14:xfrm>
                <a:off x="1742177" y="3523886"/>
                <a:ext cx="69480" cy="1800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B0D43149-B363-46CD-8853-F8C705B6AC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33177" y="3514886"/>
                  <a:ext cx="8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14A9F6C-938B-44F5-A027-F3B18507C5C8}"/>
                    </a:ext>
                  </a:extLst>
                </p14:cNvPr>
                <p14:cNvContentPartPr/>
                <p14:nvPr/>
              </p14:nvContentPartPr>
              <p14:xfrm>
                <a:off x="1698977" y="3414806"/>
                <a:ext cx="105840" cy="212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14A9F6C-938B-44F5-A027-F3B18507C5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90337" y="3406166"/>
                  <a:ext cx="12348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4D9F86A6-D0B4-4EBE-9512-92A357EBF694}"/>
                  </a:ext>
                </a:extLst>
              </p14:cNvPr>
              <p14:cNvContentPartPr/>
              <p14:nvPr/>
            </p14:nvContentPartPr>
            <p14:xfrm>
              <a:off x="2190017" y="2817926"/>
              <a:ext cx="212400" cy="1589400"/>
            </p14:xfrm>
          </p:contentPart>
        </mc:Choice>
        <mc:Fallback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4D9F86A6-D0B4-4EBE-9512-92A357EBF69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181377" y="2808926"/>
                <a:ext cx="230040" cy="160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AF5A103B-755A-4FEE-BB80-65241815D32E}"/>
              </a:ext>
            </a:extLst>
          </p:cNvPr>
          <p:cNvGrpSpPr/>
          <p:nvPr/>
        </p:nvGrpSpPr>
        <p:grpSpPr>
          <a:xfrm>
            <a:off x="2407097" y="2691206"/>
            <a:ext cx="1374840" cy="1645560"/>
            <a:chOff x="2407097" y="2691206"/>
            <a:chExt cx="1374840" cy="164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ACAE789F-C5B7-4EFE-9B38-78E1ABFD9AF6}"/>
                    </a:ext>
                  </a:extLst>
                </p14:cNvPr>
                <p14:cNvContentPartPr/>
                <p14:nvPr/>
              </p14:nvContentPartPr>
              <p14:xfrm>
                <a:off x="2478017" y="2907926"/>
                <a:ext cx="146520" cy="18000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ACAE789F-C5B7-4EFE-9B38-78E1ABFD9AF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69017" y="2899286"/>
                  <a:ext cx="164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AA6E88DB-61E1-4912-8913-336D3040BE14}"/>
                    </a:ext>
                  </a:extLst>
                </p14:cNvPr>
                <p14:cNvContentPartPr/>
                <p14:nvPr/>
              </p14:nvContentPartPr>
              <p14:xfrm>
                <a:off x="2629577" y="2887046"/>
                <a:ext cx="148680" cy="22392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AA6E88DB-61E1-4912-8913-336D3040BE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20937" y="2878406"/>
                  <a:ext cx="166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599CDD5D-6AA0-4D26-9A7D-543698393638}"/>
                    </a:ext>
                  </a:extLst>
                </p14:cNvPr>
                <p14:cNvContentPartPr/>
                <p14:nvPr/>
              </p14:nvContentPartPr>
              <p14:xfrm>
                <a:off x="2798057" y="2932766"/>
                <a:ext cx="36720" cy="19836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599CDD5D-6AA0-4D26-9A7D-5436983936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89057" y="2923766"/>
                  <a:ext cx="54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94086536-0179-44BF-8359-141D3487F72D}"/>
                    </a:ext>
                  </a:extLst>
                </p14:cNvPr>
                <p14:cNvContentPartPr/>
                <p14:nvPr/>
              </p14:nvContentPartPr>
              <p14:xfrm>
                <a:off x="2603297" y="2691206"/>
                <a:ext cx="29880" cy="9144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94086536-0179-44BF-8359-141D3487F72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94297" y="2682206"/>
                  <a:ext cx="47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0134F67B-E77B-4D4A-82EE-A46F9F0C7B8B}"/>
                    </a:ext>
                  </a:extLst>
                </p14:cNvPr>
                <p14:cNvContentPartPr/>
                <p14:nvPr/>
              </p14:nvContentPartPr>
              <p14:xfrm>
                <a:off x="2407097" y="3419126"/>
                <a:ext cx="127080" cy="17460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0134F67B-E77B-4D4A-82EE-A46F9F0C7B8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98457" y="3410486"/>
                  <a:ext cx="144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3BA1E9E8-A197-4DEB-BE55-C44B58F5DC7C}"/>
                    </a:ext>
                  </a:extLst>
                </p14:cNvPr>
                <p14:cNvContentPartPr/>
                <p14:nvPr/>
              </p14:nvContentPartPr>
              <p14:xfrm>
                <a:off x="2560097" y="3414806"/>
                <a:ext cx="92880" cy="1904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3BA1E9E8-A197-4DEB-BE55-C44B58F5DC7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51457" y="3406166"/>
                  <a:ext cx="110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6F274B5B-4888-4571-8C71-24B3BDD88F0C}"/>
                    </a:ext>
                  </a:extLst>
                </p14:cNvPr>
                <p14:cNvContentPartPr/>
                <p14:nvPr/>
              </p14:nvContentPartPr>
              <p14:xfrm>
                <a:off x="2652617" y="3500126"/>
                <a:ext cx="135720" cy="1706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6F274B5B-4888-4571-8C71-24B3BDD88F0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43977" y="3491126"/>
                  <a:ext cx="153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4BA30AFF-D003-419F-8CA2-34CCC7ED18CF}"/>
                    </a:ext>
                  </a:extLst>
                </p14:cNvPr>
                <p14:cNvContentPartPr/>
                <p14:nvPr/>
              </p14:nvContentPartPr>
              <p14:xfrm>
                <a:off x="2494217" y="3273326"/>
                <a:ext cx="39960" cy="835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4BA30AFF-D003-419F-8CA2-34CCC7ED18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85577" y="3264326"/>
                  <a:ext cx="5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ADACC785-0B88-4071-930D-ACD89C85DBC7}"/>
                    </a:ext>
                  </a:extLst>
                </p14:cNvPr>
                <p14:cNvContentPartPr/>
                <p14:nvPr/>
              </p14:nvContentPartPr>
              <p14:xfrm>
                <a:off x="2847377" y="3488246"/>
                <a:ext cx="125640" cy="1404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ADACC785-0B88-4071-930D-ACD89C85DB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38737" y="3479246"/>
                  <a:ext cx="143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765E30FB-0B1D-4BF2-B5F9-6AC99640E066}"/>
                    </a:ext>
                  </a:extLst>
                </p14:cNvPr>
                <p14:cNvContentPartPr/>
                <p14:nvPr/>
              </p14:nvContentPartPr>
              <p14:xfrm>
                <a:off x="2906777" y="3401846"/>
                <a:ext cx="59760" cy="15768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765E30FB-0B1D-4BF2-B5F9-6AC99640E0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98137" y="3393206"/>
                  <a:ext cx="77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A0C92473-80D5-409B-A46B-3860CCFB42EA}"/>
                    </a:ext>
                  </a:extLst>
                </p14:cNvPr>
                <p14:cNvContentPartPr/>
                <p14:nvPr/>
              </p14:nvContentPartPr>
              <p14:xfrm>
                <a:off x="2996057" y="3335966"/>
                <a:ext cx="83520" cy="2487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A0C92473-80D5-409B-A46B-3860CCFB42E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87057" y="3327326"/>
                  <a:ext cx="101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A57F4235-1A51-4F22-9202-2D93BC445664}"/>
                    </a:ext>
                  </a:extLst>
                </p14:cNvPr>
                <p14:cNvContentPartPr/>
                <p14:nvPr/>
              </p14:nvContentPartPr>
              <p14:xfrm>
                <a:off x="3151217" y="3435686"/>
                <a:ext cx="100800" cy="15480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A57F4235-1A51-4F22-9202-2D93BC4456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42217" y="3426686"/>
                  <a:ext cx="118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7CEF43E5-7645-454F-B141-E63416D6483D}"/>
                    </a:ext>
                  </a:extLst>
                </p14:cNvPr>
                <p14:cNvContentPartPr/>
                <p14:nvPr/>
              </p14:nvContentPartPr>
              <p14:xfrm>
                <a:off x="3246617" y="3402926"/>
                <a:ext cx="69480" cy="13284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7CEF43E5-7645-454F-B141-E63416D648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37977" y="3394286"/>
                  <a:ext cx="87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CCEB0C00-4C07-4FA1-8373-1C06268BA483}"/>
                    </a:ext>
                  </a:extLst>
                </p14:cNvPr>
                <p14:cNvContentPartPr/>
                <p14:nvPr/>
              </p14:nvContentPartPr>
              <p14:xfrm>
                <a:off x="3339137" y="3480326"/>
                <a:ext cx="105840" cy="19908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CCEB0C00-4C07-4FA1-8373-1C06268BA48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30497" y="3471326"/>
                  <a:ext cx="123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87E2E82D-03BA-40C4-8F1E-0051936FE5D2}"/>
                    </a:ext>
                  </a:extLst>
                </p14:cNvPr>
                <p14:cNvContentPartPr/>
                <p14:nvPr/>
              </p14:nvContentPartPr>
              <p14:xfrm>
                <a:off x="3229697" y="3233726"/>
                <a:ext cx="30600" cy="680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87E2E82D-03BA-40C4-8F1E-0051936FE5D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21057" y="3225086"/>
                  <a:ext cx="48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F8C96233-2B26-440E-8328-C975292C6B2F}"/>
                    </a:ext>
                  </a:extLst>
                </p14:cNvPr>
                <p14:cNvContentPartPr/>
                <p14:nvPr/>
              </p14:nvContentPartPr>
              <p14:xfrm>
                <a:off x="2659457" y="3961286"/>
                <a:ext cx="122400" cy="30276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F8C96233-2B26-440E-8328-C975292C6B2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50457" y="3952286"/>
                  <a:ext cx="140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648F8544-255B-466C-B307-37ADC054635E}"/>
                    </a:ext>
                  </a:extLst>
                </p14:cNvPr>
                <p14:cNvContentPartPr/>
                <p14:nvPr/>
              </p14:nvContentPartPr>
              <p14:xfrm>
                <a:off x="2876897" y="4075046"/>
                <a:ext cx="100080" cy="1854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648F8544-255B-466C-B307-37ADC054635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68257" y="4066406"/>
                  <a:ext cx="11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27DF0234-8E68-44A2-BE6B-940C003DCDE5}"/>
                    </a:ext>
                  </a:extLst>
                </p14:cNvPr>
                <p14:cNvContentPartPr/>
                <p14:nvPr/>
              </p14:nvContentPartPr>
              <p14:xfrm>
                <a:off x="2985977" y="4085126"/>
                <a:ext cx="73080" cy="14796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27DF0234-8E68-44A2-BE6B-940C003DCDE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77337" y="4076126"/>
                  <a:ext cx="90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6107FF9D-8076-4241-9078-A910F75A01C2}"/>
                    </a:ext>
                  </a:extLst>
                </p14:cNvPr>
                <p14:cNvContentPartPr/>
                <p14:nvPr/>
              </p14:nvContentPartPr>
              <p14:xfrm>
                <a:off x="3061937" y="4149206"/>
                <a:ext cx="93600" cy="17496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6107FF9D-8076-4241-9078-A910F75A01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53297" y="4140566"/>
                  <a:ext cx="111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1084F41C-8AA3-42AA-ADFF-2EEEDE842113}"/>
                    </a:ext>
                  </a:extLst>
                </p14:cNvPr>
                <p14:cNvContentPartPr/>
                <p14:nvPr/>
              </p14:nvContentPartPr>
              <p14:xfrm>
                <a:off x="2910017" y="3907646"/>
                <a:ext cx="69480" cy="3888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1084F41C-8AA3-42AA-ADFF-2EEEDE84211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01377" y="3899006"/>
                  <a:ext cx="87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DCFA1E84-B9DD-4658-A152-ECD3B9DBC708}"/>
                    </a:ext>
                  </a:extLst>
                </p14:cNvPr>
                <p14:cNvContentPartPr/>
                <p14:nvPr/>
              </p14:nvContentPartPr>
              <p14:xfrm>
                <a:off x="3407537" y="2708846"/>
                <a:ext cx="374400" cy="162792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DCFA1E84-B9DD-4658-A152-ECD3B9DBC7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98537" y="2700206"/>
                  <a:ext cx="392040" cy="164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51521F83-708B-428F-8854-3E41EF4A08FF}"/>
              </a:ext>
            </a:extLst>
          </p:cNvPr>
          <p:cNvGrpSpPr/>
          <p:nvPr/>
        </p:nvGrpSpPr>
        <p:grpSpPr>
          <a:xfrm>
            <a:off x="4132577" y="3430286"/>
            <a:ext cx="295560" cy="84960"/>
            <a:chOff x="4132577" y="3430286"/>
            <a:chExt cx="29556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E8CA5095-8DB5-45EB-A275-77F04F61E379}"/>
                    </a:ext>
                  </a:extLst>
                </p14:cNvPr>
                <p14:cNvContentPartPr/>
                <p14:nvPr/>
              </p14:nvContentPartPr>
              <p14:xfrm>
                <a:off x="4132577" y="3470606"/>
                <a:ext cx="51840" cy="4464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E8CA5095-8DB5-45EB-A275-77F04F61E37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23937" y="3461606"/>
                  <a:ext cx="69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EAA54BD0-A9FB-445A-B08C-2F708567E866}"/>
                    </a:ext>
                  </a:extLst>
                </p14:cNvPr>
                <p14:cNvContentPartPr/>
                <p14:nvPr/>
              </p14:nvContentPartPr>
              <p14:xfrm>
                <a:off x="4269377" y="3447926"/>
                <a:ext cx="63360" cy="6696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EAA54BD0-A9FB-445A-B08C-2F708567E86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60737" y="3438926"/>
                  <a:ext cx="81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7C6C3930-160A-4F98-99E2-43A89CC6F1A6}"/>
                    </a:ext>
                  </a:extLst>
                </p14:cNvPr>
                <p14:cNvContentPartPr/>
                <p14:nvPr/>
              </p14:nvContentPartPr>
              <p14:xfrm>
                <a:off x="4398257" y="3430286"/>
                <a:ext cx="29880" cy="5328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7C6C3930-160A-4F98-99E2-43A89CC6F1A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389617" y="3421286"/>
                  <a:ext cx="475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95" name="Tinta 194">
                <a:extLst>
                  <a:ext uri="{FF2B5EF4-FFF2-40B4-BE49-F238E27FC236}">
                    <a16:creationId xmlns:a16="http://schemas.microsoft.com/office/drawing/2014/main" id="{E5766EC9-1943-4A3B-93EB-5AAA3F291DAB}"/>
                  </a:ext>
                </a:extLst>
              </p14:cNvPr>
              <p14:cNvContentPartPr/>
              <p14:nvPr/>
            </p14:nvContentPartPr>
            <p14:xfrm>
              <a:off x="4985777" y="2300246"/>
              <a:ext cx="162000" cy="2188800"/>
            </p14:xfrm>
          </p:contentPart>
        </mc:Choice>
        <mc:Fallback>
          <p:pic>
            <p:nvPicPr>
              <p:cNvPr id="195" name="Tinta 194">
                <a:extLst>
                  <a:ext uri="{FF2B5EF4-FFF2-40B4-BE49-F238E27FC236}">
                    <a16:creationId xmlns:a16="http://schemas.microsoft.com/office/drawing/2014/main" id="{E5766EC9-1943-4A3B-93EB-5AAA3F291DA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977137" y="2291606"/>
                <a:ext cx="179640" cy="22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8" name="Tinta 137">
                <a:extLst>
                  <a:ext uri="{FF2B5EF4-FFF2-40B4-BE49-F238E27FC236}">
                    <a16:creationId xmlns:a16="http://schemas.microsoft.com/office/drawing/2014/main" id="{7C1C4E70-BD5D-4065-A12F-A22FCE0869C4}"/>
                  </a:ext>
                </a:extLst>
              </p14:cNvPr>
              <p14:cNvContentPartPr/>
              <p14:nvPr/>
            </p14:nvContentPartPr>
            <p14:xfrm>
              <a:off x="4702097" y="3339566"/>
              <a:ext cx="172080" cy="2160"/>
            </p14:xfrm>
          </p:contentPart>
        </mc:Choice>
        <mc:Fallback>
          <p:pic>
            <p:nvPicPr>
              <p:cNvPr id="138" name="Tinta 137">
                <a:extLst>
                  <a:ext uri="{FF2B5EF4-FFF2-40B4-BE49-F238E27FC236}">
                    <a16:creationId xmlns:a16="http://schemas.microsoft.com/office/drawing/2014/main" id="{7C1C4E70-BD5D-4065-A12F-A22FCE0869C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693097" y="3330926"/>
                <a:ext cx="1897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0314D4C6-7999-4F4B-BE32-729A9025B087}"/>
                  </a:ext>
                </a:extLst>
              </p14:cNvPr>
              <p14:cNvContentPartPr/>
              <p14:nvPr/>
            </p14:nvContentPartPr>
            <p14:xfrm>
              <a:off x="4787777" y="3238766"/>
              <a:ext cx="189000" cy="189720"/>
            </p14:xfrm>
          </p:contentPart>
        </mc:Choice>
        <mc:Fallback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id="{0314D4C6-7999-4F4B-BE32-729A9025B08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779137" y="3229766"/>
                <a:ext cx="2066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73BC812D-9221-4065-A825-0AFEA720C107}"/>
                  </a:ext>
                </a:extLst>
              </p14:cNvPr>
              <p14:cNvContentPartPr/>
              <p14:nvPr/>
            </p14:nvContentPartPr>
            <p14:xfrm>
              <a:off x="5351177" y="2662406"/>
              <a:ext cx="321120" cy="404280"/>
            </p14:xfrm>
          </p:contentPart>
        </mc:Choice>
        <mc:Fallback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73BC812D-9221-4065-A825-0AFEA720C10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342537" y="2653766"/>
                <a:ext cx="3387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2" name="Tinta 141">
                <a:extLst>
                  <a:ext uri="{FF2B5EF4-FFF2-40B4-BE49-F238E27FC236}">
                    <a16:creationId xmlns:a16="http://schemas.microsoft.com/office/drawing/2014/main" id="{9BA2A3FD-4112-4372-8F27-9C4B717A814A}"/>
                  </a:ext>
                </a:extLst>
              </p14:cNvPr>
              <p14:cNvContentPartPr/>
              <p14:nvPr/>
            </p14:nvContentPartPr>
            <p14:xfrm>
              <a:off x="5721617" y="2907206"/>
              <a:ext cx="33480" cy="113040"/>
            </p14:xfrm>
          </p:contentPart>
        </mc:Choice>
        <mc:Fallback>
          <p:pic>
            <p:nvPicPr>
              <p:cNvPr id="142" name="Tinta 141">
                <a:extLst>
                  <a:ext uri="{FF2B5EF4-FFF2-40B4-BE49-F238E27FC236}">
                    <a16:creationId xmlns:a16="http://schemas.microsoft.com/office/drawing/2014/main" id="{9BA2A3FD-4112-4372-8F27-9C4B717A814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712977" y="2898206"/>
                <a:ext cx="511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3" name="Tinta 142">
                <a:extLst>
                  <a:ext uri="{FF2B5EF4-FFF2-40B4-BE49-F238E27FC236}">
                    <a16:creationId xmlns:a16="http://schemas.microsoft.com/office/drawing/2014/main" id="{04C6406D-7A22-4DA4-9F50-592D553324F7}"/>
                  </a:ext>
                </a:extLst>
              </p14:cNvPr>
              <p14:cNvContentPartPr/>
              <p14:nvPr/>
            </p14:nvContentPartPr>
            <p14:xfrm>
              <a:off x="5489057" y="2405726"/>
              <a:ext cx="39600" cy="153360"/>
            </p14:xfrm>
          </p:contentPart>
        </mc:Choice>
        <mc:Fallback>
          <p:pic>
            <p:nvPicPr>
              <p:cNvPr id="143" name="Tinta 142">
                <a:extLst>
                  <a:ext uri="{FF2B5EF4-FFF2-40B4-BE49-F238E27FC236}">
                    <a16:creationId xmlns:a16="http://schemas.microsoft.com/office/drawing/2014/main" id="{04C6406D-7A22-4DA4-9F50-592D553324F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480417" y="2396726"/>
                <a:ext cx="57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4" name="Tinta 143">
                <a:extLst>
                  <a:ext uri="{FF2B5EF4-FFF2-40B4-BE49-F238E27FC236}">
                    <a16:creationId xmlns:a16="http://schemas.microsoft.com/office/drawing/2014/main" id="{0342DBFB-7171-4999-9394-908DE2920940}"/>
                  </a:ext>
                </a:extLst>
              </p14:cNvPr>
              <p14:cNvContentPartPr/>
              <p14:nvPr/>
            </p14:nvContentPartPr>
            <p14:xfrm>
              <a:off x="5391497" y="3300686"/>
              <a:ext cx="287280" cy="330480"/>
            </p14:xfrm>
          </p:contentPart>
        </mc:Choice>
        <mc:Fallback>
          <p:pic>
            <p:nvPicPr>
              <p:cNvPr id="144" name="Tinta 143">
                <a:extLst>
                  <a:ext uri="{FF2B5EF4-FFF2-40B4-BE49-F238E27FC236}">
                    <a16:creationId xmlns:a16="http://schemas.microsoft.com/office/drawing/2014/main" id="{0342DBFB-7171-4999-9394-908DE292094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382857" y="3291686"/>
                <a:ext cx="304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5" name="Tinta 144">
                <a:extLst>
                  <a:ext uri="{FF2B5EF4-FFF2-40B4-BE49-F238E27FC236}">
                    <a16:creationId xmlns:a16="http://schemas.microsoft.com/office/drawing/2014/main" id="{FCEB8F37-E195-473C-896F-A5014A61DED2}"/>
                  </a:ext>
                </a:extLst>
              </p14:cNvPr>
              <p14:cNvContentPartPr/>
              <p14:nvPr/>
            </p14:nvContentPartPr>
            <p14:xfrm>
              <a:off x="5718377" y="3423806"/>
              <a:ext cx="41040" cy="186120"/>
            </p14:xfrm>
          </p:contentPart>
        </mc:Choice>
        <mc:Fallback>
          <p:pic>
            <p:nvPicPr>
              <p:cNvPr id="145" name="Tinta 144">
                <a:extLst>
                  <a:ext uri="{FF2B5EF4-FFF2-40B4-BE49-F238E27FC236}">
                    <a16:creationId xmlns:a16="http://schemas.microsoft.com/office/drawing/2014/main" id="{FCEB8F37-E195-473C-896F-A5014A61DED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709377" y="3414806"/>
                <a:ext cx="58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6" name="Tinta 145">
                <a:extLst>
                  <a:ext uri="{FF2B5EF4-FFF2-40B4-BE49-F238E27FC236}">
                    <a16:creationId xmlns:a16="http://schemas.microsoft.com/office/drawing/2014/main" id="{105580EA-AD7A-4309-8E7A-21CAAE94965C}"/>
                  </a:ext>
                </a:extLst>
              </p14:cNvPr>
              <p14:cNvContentPartPr/>
              <p14:nvPr/>
            </p14:nvContentPartPr>
            <p14:xfrm>
              <a:off x="5540177" y="3167486"/>
              <a:ext cx="27000" cy="92520"/>
            </p14:xfrm>
          </p:contentPart>
        </mc:Choice>
        <mc:Fallback>
          <p:pic>
            <p:nvPicPr>
              <p:cNvPr id="146" name="Tinta 145">
                <a:extLst>
                  <a:ext uri="{FF2B5EF4-FFF2-40B4-BE49-F238E27FC236}">
                    <a16:creationId xmlns:a16="http://schemas.microsoft.com/office/drawing/2014/main" id="{105580EA-AD7A-4309-8E7A-21CAAE94965C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531177" y="3158486"/>
                <a:ext cx="446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7" name="Tinta 146">
                <a:extLst>
                  <a:ext uri="{FF2B5EF4-FFF2-40B4-BE49-F238E27FC236}">
                    <a16:creationId xmlns:a16="http://schemas.microsoft.com/office/drawing/2014/main" id="{7BB2BBB5-9949-4DC0-9D87-20CE4CEDCBFE}"/>
                  </a:ext>
                </a:extLst>
              </p14:cNvPr>
              <p14:cNvContentPartPr/>
              <p14:nvPr/>
            </p14:nvContentPartPr>
            <p14:xfrm>
              <a:off x="5559977" y="3847526"/>
              <a:ext cx="155520" cy="202680"/>
            </p14:xfrm>
          </p:contentPart>
        </mc:Choice>
        <mc:Fallback>
          <p:pic>
            <p:nvPicPr>
              <p:cNvPr id="147" name="Tinta 146">
                <a:extLst>
                  <a:ext uri="{FF2B5EF4-FFF2-40B4-BE49-F238E27FC236}">
                    <a16:creationId xmlns:a16="http://schemas.microsoft.com/office/drawing/2014/main" id="{7BB2BBB5-9949-4DC0-9D87-20CE4CEDCBF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550977" y="3838526"/>
                <a:ext cx="1731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8" name="Tinta 147">
                <a:extLst>
                  <a:ext uri="{FF2B5EF4-FFF2-40B4-BE49-F238E27FC236}">
                    <a16:creationId xmlns:a16="http://schemas.microsoft.com/office/drawing/2014/main" id="{488EE490-F446-4B26-9EB0-BEE005A11639}"/>
                  </a:ext>
                </a:extLst>
              </p14:cNvPr>
              <p14:cNvContentPartPr/>
              <p14:nvPr/>
            </p14:nvContentPartPr>
            <p14:xfrm>
              <a:off x="5612897" y="3861206"/>
              <a:ext cx="33480" cy="395280"/>
            </p14:xfrm>
          </p:contentPart>
        </mc:Choice>
        <mc:Fallback>
          <p:pic>
            <p:nvPicPr>
              <p:cNvPr id="148" name="Tinta 147">
                <a:extLst>
                  <a:ext uri="{FF2B5EF4-FFF2-40B4-BE49-F238E27FC236}">
                    <a16:creationId xmlns:a16="http://schemas.microsoft.com/office/drawing/2014/main" id="{488EE490-F446-4B26-9EB0-BEE005A1163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603897" y="3852566"/>
                <a:ext cx="511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9" name="Tinta 148">
                <a:extLst>
                  <a:ext uri="{FF2B5EF4-FFF2-40B4-BE49-F238E27FC236}">
                    <a16:creationId xmlns:a16="http://schemas.microsoft.com/office/drawing/2014/main" id="{08E72F86-ADFB-4B76-8543-DBB990D98C0C}"/>
                  </a:ext>
                </a:extLst>
              </p14:cNvPr>
              <p14:cNvContentPartPr/>
              <p14:nvPr/>
            </p14:nvContentPartPr>
            <p14:xfrm>
              <a:off x="5612897" y="3765086"/>
              <a:ext cx="13680" cy="49680"/>
            </p14:xfrm>
          </p:contentPart>
        </mc:Choice>
        <mc:Fallback>
          <p:pic>
            <p:nvPicPr>
              <p:cNvPr id="149" name="Tinta 148">
                <a:extLst>
                  <a:ext uri="{FF2B5EF4-FFF2-40B4-BE49-F238E27FC236}">
                    <a16:creationId xmlns:a16="http://schemas.microsoft.com/office/drawing/2014/main" id="{08E72F86-ADFB-4B76-8543-DBB990D98C0C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603897" y="3756446"/>
                <a:ext cx="31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0" name="Tinta 149">
                <a:extLst>
                  <a:ext uri="{FF2B5EF4-FFF2-40B4-BE49-F238E27FC236}">
                    <a16:creationId xmlns:a16="http://schemas.microsoft.com/office/drawing/2014/main" id="{F8276AA8-AADF-46B1-A85A-5DA90334436E}"/>
                  </a:ext>
                </a:extLst>
              </p14:cNvPr>
              <p14:cNvContentPartPr/>
              <p14:nvPr/>
            </p14:nvContentPartPr>
            <p14:xfrm>
              <a:off x="5216177" y="2483486"/>
              <a:ext cx="284760" cy="1865520"/>
            </p14:xfrm>
          </p:contentPart>
        </mc:Choice>
        <mc:Fallback>
          <p:pic>
            <p:nvPicPr>
              <p:cNvPr id="150" name="Tinta 149">
                <a:extLst>
                  <a:ext uri="{FF2B5EF4-FFF2-40B4-BE49-F238E27FC236}">
                    <a16:creationId xmlns:a16="http://schemas.microsoft.com/office/drawing/2014/main" id="{F8276AA8-AADF-46B1-A85A-5DA90334436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207537" y="2474486"/>
                <a:ext cx="30240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1" name="Tinta 150">
                <a:extLst>
                  <a:ext uri="{FF2B5EF4-FFF2-40B4-BE49-F238E27FC236}">
                    <a16:creationId xmlns:a16="http://schemas.microsoft.com/office/drawing/2014/main" id="{B39E1C16-38D4-413E-B5F7-836113A0198A}"/>
                  </a:ext>
                </a:extLst>
              </p14:cNvPr>
              <p14:cNvContentPartPr/>
              <p14:nvPr/>
            </p14:nvContentPartPr>
            <p14:xfrm>
              <a:off x="5797577" y="2541446"/>
              <a:ext cx="221760" cy="1770120"/>
            </p14:xfrm>
          </p:contentPart>
        </mc:Choice>
        <mc:Fallback>
          <p:pic>
            <p:nvPicPr>
              <p:cNvPr id="151" name="Tinta 150">
                <a:extLst>
                  <a:ext uri="{FF2B5EF4-FFF2-40B4-BE49-F238E27FC236}">
                    <a16:creationId xmlns:a16="http://schemas.microsoft.com/office/drawing/2014/main" id="{B39E1C16-38D4-413E-B5F7-836113A0198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788577" y="2532806"/>
                <a:ext cx="239400" cy="17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2" name="Tinta 151">
                <a:extLst>
                  <a:ext uri="{FF2B5EF4-FFF2-40B4-BE49-F238E27FC236}">
                    <a16:creationId xmlns:a16="http://schemas.microsoft.com/office/drawing/2014/main" id="{3BFB1774-CA7B-4319-9E5D-DF02670F5770}"/>
                  </a:ext>
                </a:extLst>
              </p14:cNvPr>
              <p14:cNvContentPartPr/>
              <p14:nvPr/>
            </p14:nvContentPartPr>
            <p14:xfrm>
              <a:off x="6173777" y="3346406"/>
              <a:ext cx="43200" cy="27000"/>
            </p14:xfrm>
          </p:contentPart>
        </mc:Choice>
        <mc:Fallback>
          <p:pic>
            <p:nvPicPr>
              <p:cNvPr id="152" name="Tinta 151">
                <a:extLst>
                  <a:ext uri="{FF2B5EF4-FFF2-40B4-BE49-F238E27FC236}">
                    <a16:creationId xmlns:a16="http://schemas.microsoft.com/office/drawing/2014/main" id="{3BFB1774-CA7B-4319-9E5D-DF02670F577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164777" y="3337766"/>
                <a:ext cx="608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3" name="Tinta 152">
                <a:extLst>
                  <a:ext uri="{FF2B5EF4-FFF2-40B4-BE49-F238E27FC236}">
                    <a16:creationId xmlns:a16="http://schemas.microsoft.com/office/drawing/2014/main" id="{3717027F-A236-4404-A41E-E702BDCE0EDA}"/>
                  </a:ext>
                </a:extLst>
              </p14:cNvPr>
              <p14:cNvContentPartPr/>
              <p14:nvPr/>
            </p14:nvContentPartPr>
            <p14:xfrm>
              <a:off x="6094577" y="3250646"/>
              <a:ext cx="125640" cy="5400"/>
            </p14:xfrm>
          </p:contentPart>
        </mc:Choice>
        <mc:Fallback>
          <p:pic>
            <p:nvPicPr>
              <p:cNvPr id="153" name="Tinta 152">
                <a:extLst>
                  <a:ext uri="{FF2B5EF4-FFF2-40B4-BE49-F238E27FC236}">
                    <a16:creationId xmlns:a16="http://schemas.microsoft.com/office/drawing/2014/main" id="{3717027F-A236-4404-A41E-E702BDCE0ED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085577" y="3241646"/>
                <a:ext cx="143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A617F379-D454-4D9C-819F-C68E5560A4FB}"/>
                  </a:ext>
                </a:extLst>
              </p14:cNvPr>
              <p14:cNvContentPartPr/>
              <p14:nvPr/>
            </p14:nvContentPartPr>
            <p14:xfrm>
              <a:off x="6475457" y="2535686"/>
              <a:ext cx="335520" cy="1857600"/>
            </p14:xfrm>
          </p:contentPart>
        </mc:Choice>
        <mc:Fallback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A617F379-D454-4D9C-819F-C68E5560A4F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466817" y="2526686"/>
                <a:ext cx="353160" cy="18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5" name="Tinta 154">
                <a:extLst>
                  <a:ext uri="{FF2B5EF4-FFF2-40B4-BE49-F238E27FC236}">
                    <a16:creationId xmlns:a16="http://schemas.microsoft.com/office/drawing/2014/main" id="{B823727E-01C9-4BAA-9EF0-C927326B6514}"/>
                  </a:ext>
                </a:extLst>
              </p14:cNvPr>
              <p14:cNvContentPartPr/>
              <p14:nvPr/>
            </p14:nvContentPartPr>
            <p14:xfrm>
              <a:off x="7117337" y="2342006"/>
              <a:ext cx="399600" cy="478440"/>
            </p14:xfrm>
          </p:contentPart>
        </mc:Choice>
        <mc:Fallback>
          <p:pic>
            <p:nvPicPr>
              <p:cNvPr id="155" name="Tinta 154">
                <a:extLst>
                  <a:ext uri="{FF2B5EF4-FFF2-40B4-BE49-F238E27FC236}">
                    <a16:creationId xmlns:a16="http://schemas.microsoft.com/office/drawing/2014/main" id="{B823727E-01C9-4BAA-9EF0-C927326B6514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108697" y="2333006"/>
                <a:ext cx="4172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6" name="Tinta 155">
                <a:extLst>
                  <a:ext uri="{FF2B5EF4-FFF2-40B4-BE49-F238E27FC236}">
                    <a16:creationId xmlns:a16="http://schemas.microsoft.com/office/drawing/2014/main" id="{21B2174F-5EB6-4CA2-9E61-AE9C02601686}"/>
                  </a:ext>
                </a:extLst>
              </p14:cNvPr>
              <p14:cNvContentPartPr/>
              <p14:nvPr/>
            </p14:nvContentPartPr>
            <p14:xfrm>
              <a:off x="7575977" y="2592206"/>
              <a:ext cx="109440" cy="255960"/>
            </p14:xfrm>
          </p:contentPart>
        </mc:Choice>
        <mc:Fallback>
          <p:pic>
            <p:nvPicPr>
              <p:cNvPr id="156" name="Tinta 155">
                <a:extLst>
                  <a:ext uri="{FF2B5EF4-FFF2-40B4-BE49-F238E27FC236}">
                    <a16:creationId xmlns:a16="http://schemas.microsoft.com/office/drawing/2014/main" id="{21B2174F-5EB6-4CA2-9E61-AE9C0260168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567337" y="2583206"/>
                <a:ext cx="127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86" name="Tinta 185">
                <a:extLst>
                  <a:ext uri="{FF2B5EF4-FFF2-40B4-BE49-F238E27FC236}">
                    <a16:creationId xmlns:a16="http://schemas.microsoft.com/office/drawing/2014/main" id="{DB8C0706-68D9-4560-9F5F-F94224C6DB94}"/>
                  </a:ext>
                </a:extLst>
              </p14:cNvPr>
              <p14:cNvContentPartPr/>
              <p14:nvPr/>
            </p14:nvContentPartPr>
            <p14:xfrm>
              <a:off x="7705937" y="3962366"/>
              <a:ext cx="178920" cy="400680"/>
            </p14:xfrm>
          </p:contentPart>
        </mc:Choice>
        <mc:Fallback>
          <p:pic>
            <p:nvPicPr>
              <p:cNvPr id="186" name="Tinta 185">
                <a:extLst>
                  <a:ext uri="{FF2B5EF4-FFF2-40B4-BE49-F238E27FC236}">
                    <a16:creationId xmlns:a16="http://schemas.microsoft.com/office/drawing/2014/main" id="{DB8C0706-68D9-4560-9F5F-F94224C6DB94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696937" y="3953366"/>
                <a:ext cx="1965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6901887A-2CD5-4332-A89F-D92A03B4B03E}"/>
                  </a:ext>
                </a:extLst>
              </p14:cNvPr>
              <p14:cNvContentPartPr/>
              <p14:nvPr/>
            </p14:nvContentPartPr>
            <p14:xfrm>
              <a:off x="7919417" y="3950126"/>
              <a:ext cx="416160" cy="441000"/>
            </p14:xfrm>
          </p:contentPart>
        </mc:Choice>
        <mc:Fallback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6901887A-2CD5-4332-A89F-D92A03B4B03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910417" y="3941486"/>
                <a:ext cx="4338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88" name="Tinta 187">
                <a:extLst>
                  <a:ext uri="{FF2B5EF4-FFF2-40B4-BE49-F238E27FC236}">
                    <a16:creationId xmlns:a16="http://schemas.microsoft.com/office/drawing/2014/main" id="{611144A5-4437-4A02-9C4F-D5A2397C439A}"/>
                  </a:ext>
                </a:extLst>
              </p14:cNvPr>
              <p14:cNvContentPartPr/>
              <p14:nvPr/>
            </p14:nvContentPartPr>
            <p14:xfrm>
              <a:off x="8401097" y="4189886"/>
              <a:ext cx="89280" cy="191880"/>
            </p14:xfrm>
          </p:contentPart>
        </mc:Choice>
        <mc:Fallback>
          <p:pic>
            <p:nvPicPr>
              <p:cNvPr id="188" name="Tinta 187">
                <a:extLst>
                  <a:ext uri="{FF2B5EF4-FFF2-40B4-BE49-F238E27FC236}">
                    <a16:creationId xmlns:a16="http://schemas.microsoft.com/office/drawing/2014/main" id="{611144A5-4437-4A02-9C4F-D5A2397C439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392457" y="4181246"/>
                <a:ext cx="106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57F33297-3558-4A3A-91F5-66FDC098DEE6}"/>
                  </a:ext>
                </a:extLst>
              </p14:cNvPr>
              <p14:cNvContentPartPr/>
              <p14:nvPr/>
            </p14:nvContentPartPr>
            <p14:xfrm>
              <a:off x="8602337" y="4202846"/>
              <a:ext cx="119160" cy="27000"/>
            </p14:xfrm>
          </p:contentPart>
        </mc:Choice>
        <mc:Fallback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57F33297-3558-4A3A-91F5-66FDC098DEE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593697" y="4193846"/>
                <a:ext cx="136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90" name="Tinta 189">
                <a:extLst>
                  <a:ext uri="{FF2B5EF4-FFF2-40B4-BE49-F238E27FC236}">
                    <a16:creationId xmlns:a16="http://schemas.microsoft.com/office/drawing/2014/main" id="{6A3367EF-8482-427E-BC87-73395A3F1AA3}"/>
                  </a:ext>
                </a:extLst>
              </p14:cNvPr>
              <p14:cNvContentPartPr/>
              <p14:nvPr/>
            </p14:nvContentPartPr>
            <p14:xfrm>
              <a:off x="8816897" y="4007726"/>
              <a:ext cx="136440" cy="345600"/>
            </p14:xfrm>
          </p:contentPart>
        </mc:Choice>
        <mc:Fallback>
          <p:pic>
            <p:nvPicPr>
              <p:cNvPr id="190" name="Tinta 189">
                <a:extLst>
                  <a:ext uri="{FF2B5EF4-FFF2-40B4-BE49-F238E27FC236}">
                    <a16:creationId xmlns:a16="http://schemas.microsoft.com/office/drawing/2014/main" id="{6A3367EF-8482-427E-BC87-73395A3F1AA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808257" y="3999086"/>
                <a:ext cx="1540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91" name="Tinta 190">
                <a:extLst>
                  <a:ext uri="{FF2B5EF4-FFF2-40B4-BE49-F238E27FC236}">
                    <a16:creationId xmlns:a16="http://schemas.microsoft.com/office/drawing/2014/main" id="{BA328A13-2F76-4DA0-8B98-90B2BEEB8DC7}"/>
                  </a:ext>
                </a:extLst>
              </p14:cNvPr>
              <p14:cNvContentPartPr/>
              <p14:nvPr/>
            </p14:nvContentPartPr>
            <p14:xfrm>
              <a:off x="9087617" y="4021766"/>
              <a:ext cx="188640" cy="103320"/>
            </p14:xfrm>
          </p:contentPart>
        </mc:Choice>
        <mc:Fallback>
          <p:pic>
            <p:nvPicPr>
              <p:cNvPr id="191" name="Tinta 190">
                <a:extLst>
                  <a:ext uri="{FF2B5EF4-FFF2-40B4-BE49-F238E27FC236}">
                    <a16:creationId xmlns:a16="http://schemas.microsoft.com/office/drawing/2014/main" id="{BA328A13-2F76-4DA0-8B98-90B2BEEB8DC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078617" y="4012766"/>
                <a:ext cx="206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92" name="Tinta 191">
                <a:extLst>
                  <a:ext uri="{FF2B5EF4-FFF2-40B4-BE49-F238E27FC236}">
                    <a16:creationId xmlns:a16="http://schemas.microsoft.com/office/drawing/2014/main" id="{21CD4121-8B7B-4821-8770-9D9FC5B88CE2}"/>
                  </a:ext>
                </a:extLst>
              </p14:cNvPr>
              <p14:cNvContentPartPr/>
              <p14:nvPr/>
            </p14:nvContentPartPr>
            <p14:xfrm>
              <a:off x="9153497" y="3977126"/>
              <a:ext cx="66240" cy="311040"/>
            </p14:xfrm>
          </p:contentPart>
        </mc:Choice>
        <mc:Fallback>
          <p:pic>
            <p:nvPicPr>
              <p:cNvPr id="192" name="Tinta 191">
                <a:extLst>
                  <a:ext uri="{FF2B5EF4-FFF2-40B4-BE49-F238E27FC236}">
                    <a16:creationId xmlns:a16="http://schemas.microsoft.com/office/drawing/2014/main" id="{21CD4121-8B7B-4821-8770-9D9FC5B88CE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144857" y="3968126"/>
                <a:ext cx="838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93" name="Tinta 192">
                <a:extLst>
                  <a:ext uri="{FF2B5EF4-FFF2-40B4-BE49-F238E27FC236}">
                    <a16:creationId xmlns:a16="http://schemas.microsoft.com/office/drawing/2014/main" id="{6FD3CF6E-3D30-4569-A8E3-4DC5D2126A9B}"/>
                  </a:ext>
                </a:extLst>
              </p14:cNvPr>
              <p14:cNvContentPartPr/>
              <p14:nvPr/>
            </p14:nvContentPartPr>
            <p14:xfrm>
              <a:off x="10103897" y="2353166"/>
              <a:ext cx="328680" cy="2040120"/>
            </p14:xfrm>
          </p:contentPart>
        </mc:Choice>
        <mc:Fallback>
          <p:pic>
            <p:nvPicPr>
              <p:cNvPr id="193" name="Tinta 192">
                <a:extLst>
                  <a:ext uri="{FF2B5EF4-FFF2-40B4-BE49-F238E27FC236}">
                    <a16:creationId xmlns:a16="http://schemas.microsoft.com/office/drawing/2014/main" id="{6FD3CF6E-3D30-4569-A8E3-4DC5D2126A9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094897" y="2344526"/>
                <a:ext cx="346320" cy="20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Agrupar 202">
            <a:extLst>
              <a:ext uri="{FF2B5EF4-FFF2-40B4-BE49-F238E27FC236}">
                <a16:creationId xmlns:a16="http://schemas.microsoft.com/office/drawing/2014/main" id="{58884FAA-DDE8-447A-85A7-D146051C27D2}"/>
              </a:ext>
            </a:extLst>
          </p:cNvPr>
          <p:cNvGrpSpPr/>
          <p:nvPr/>
        </p:nvGrpSpPr>
        <p:grpSpPr>
          <a:xfrm>
            <a:off x="4982537" y="2068766"/>
            <a:ext cx="5633280" cy="2539080"/>
            <a:chOff x="4982537" y="2068766"/>
            <a:chExt cx="5633280" cy="253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C72E79C7-2721-4814-AF2C-365CF0A05A03}"/>
                    </a:ext>
                  </a:extLst>
                </p14:cNvPr>
                <p14:cNvContentPartPr/>
                <p14:nvPr/>
              </p14:nvContentPartPr>
              <p14:xfrm>
                <a:off x="4982537" y="2068766"/>
                <a:ext cx="5494680" cy="22356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C72E79C7-2721-4814-AF2C-365CF0A05A0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73537" y="2060126"/>
                  <a:ext cx="5512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6B387AEB-4094-43B1-9C92-C1FE65DAE010}"/>
                    </a:ext>
                  </a:extLst>
                </p14:cNvPr>
                <p14:cNvContentPartPr/>
                <p14:nvPr/>
              </p14:nvContentPartPr>
              <p14:xfrm>
                <a:off x="5127617" y="4515686"/>
                <a:ext cx="5398920" cy="9216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6B387AEB-4094-43B1-9C92-C1FE65DAE01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18977" y="4506686"/>
                  <a:ext cx="541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33B8F6C8-DFEA-45B5-867B-A079D65F878D}"/>
                    </a:ext>
                  </a:extLst>
                </p14:cNvPr>
                <p14:cNvContentPartPr/>
                <p14:nvPr/>
              </p14:nvContentPartPr>
              <p14:xfrm>
                <a:off x="10479377" y="2103326"/>
                <a:ext cx="136440" cy="243252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33B8F6C8-DFEA-45B5-867B-A079D65F878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70377" y="2094326"/>
                  <a:ext cx="154080" cy="245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Agrupar 234">
            <a:extLst>
              <a:ext uri="{FF2B5EF4-FFF2-40B4-BE49-F238E27FC236}">
                <a16:creationId xmlns:a16="http://schemas.microsoft.com/office/drawing/2014/main" id="{B3056DE1-2EA9-4D9F-B792-CC98F5AF1F73}"/>
              </a:ext>
            </a:extLst>
          </p:cNvPr>
          <p:cNvGrpSpPr/>
          <p:nvPr/>
        </p:nvGrpSpPr>
        <p:grpSpPr>
          <a:xfrm>
            <a:off x="5309057" y="3669326"/>
            <a:ext cx="4141800" cy="1517760"/>
            <a:chOff x="5309057" y="3669326"/>
            <a:chExt cx="4141800" cy="15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1E4F3791-0CF8-45A9-ADD0-9396B8AE163F}"/>
                    </a:ext>
                  </a:extLst>
                </p14:cNvPr>
                <p14:cNvContentPartPr/>
                <p14:nvPr/>
              </p14:nvContentPartPr>
              <p14:xfrm>
                <a:off x="5355137" y="3740606"/>
                <a:ext cx="27000" cy="15984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1E4F3791-0CF8-45A9-ADD0-9396B8AE163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46137" y="3731606"/>
                  <a:ext cx="44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A6A34473-D1EE-46C9-BD61-00685D508116}"/>
                    </a:ext>
                  </a:extLst>
                </p14:cNvPr>
                <p14:cNvContentPartPr/>
                <p14:nvPr/>
              </p14:nvContentPartPr>
              <p14:xfrm>
                <a:off x="5371697" y="3945446"/>
                <a:ext cx="29880" cy="41328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A6A34473-D1EE-46C9-BD61-00685D50811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63057" y="3936446"/>
                  <a:ext cx="475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20655ED9-2F4D-44D6-9058-A33B15622AF1}"/>
                    </a:ext>
                  </a:extLst>
                </p14:cNvPr>
                <p14:cNvContentPartPr/>
                <p14:nvPr/>
              </p14:nvContentPartPr>
              <p14:xfrm>
                <a:off x="5398337" y="4449446"/>
                <a:ext cx="10080" cy="3780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20655ED9-2F4D-44D6-9058-A33B15622AF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89337" y="4440446"/>
                  <a:ext cx="27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03BD4BA3-BE8E-46F4-95CE-9A0D82889DAA}"/>
                    </a:ext>
                  </a:extLst>
                </p14:cNvPr>
                <p14:cNvContentPartPr/>
                <p14:nvPr/>
              </p14:nvContentPartPr>
              <p14:xfrm>
                <a:off x="5309057" y="3774086"/>
                <a:ext cx="360" cy="720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03BD4BA3-BE8E-46F4-95CE-9A0D82889DA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00417" y="3765446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53F02269-B08F-4694-990E-5BF66EA9E842}"/>
                    </a:ext>
                  </a:extLst>
                </p14:cNvPr>
                <p14:cNvContentPartPr/>
                <p14:nvPr/>
              </p14:nvContentPartPr>
              <p14:xfrm>
                <a:off x="5411297" y="3707846"/>
                <a:ext cx="488880" cy="3600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53F02269-B08F-4694-990E-5BF66EA9E84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02657" y="3698846"/>
                  <a:ext cx="506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2B601559-377D-4DFC-8567-CD77C1584E9C}"/>
                    </a:ext>
                  </a:extLst>
                </p14:cNvPr>
                <p14:cNvContentPartPr/>
                <p14:nvPr/>
              </p14:nvContentPartPr>
              <p14:xfrm>
                <a:off x="5959217" y="3690206"/>
                <a:ext cx="393120" cy="1800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2B601559-377D-4DFC-8567-CD77C1584E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50577" y="3681206"/>
                  <a:ext cx="410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88644AC3-0F5B-4152-9877-04A175CF64E0}"/>
                    </a:ext>
                  </a:extLst>
                </p14:cNvPr>
                <p14:cNvContentPartPr/>
                <p14:nvPr/>
              </p14:nvContentPartPr>
              <p14:xfrm>
                <a:off x="6490577" y="3684086"/>
                <a:ext cx="409680" cy="1116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88644AC3-0F5B-4152-9877-04A175CF64E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481577" y="3675446"/>
                  <a:ext cx="427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428FFEED-E2E9-4ABB-989C-5B7BF696F4CA}"/>
                    </a:ext>
                  </a:extLst>
                </p14:cNvPr>
                <p14:cNvContentPartPr/>
                <p14:nvPr/>
              </p14:nvContentPartPr>
              <p14:xfrm>
                <a:off x="7064777" y="3697046"/>
                <a:ext cx="888120" cy="3600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428FFEED-E2E9-4ABB-989C-5B7BF696F4C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55777" y="3688046"/>
                  <a:ext cx="905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A17A86F2-73AF-415D-B52F-BAB8F29A2EA9}"/>
                    </a:ext>
                  </a:extLst>
                </p14:cNvPr>
                <p14:cNvContentPartPr/>
                <p14:nvPr/>
              </p14:nvContentPartPr>
              <p14:xfrm>
                <a:off x="8074577" y="3669326"/>
                <a:ext cx="1224720" cy="3096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A17A86F2-73AF-415D-B52F-BAB8F29A2EA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65577" y="3660326"/>
                  <a:ext cx="124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32855C92-0276-4587-85FE-8D387A02AB0B}"/>
                    </a:ext>
                  </a:extLst>
                </p14:cNvPr>
                <p14:cNvContentPartPr/>
                <p14:nvPr/>
              </p14:nvContentPartPr>
              <p14:xfrm>
                <a:off x="9351497" y="3674366"/>
                <a:ext cx="69480" cy="16668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32855C92-0276-4587-85FE-8D387A02AB0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42857" y="3665366"/>
                  <a:ext cx="87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8AA4E064-07B7-483B-A6C7-604EFECB80FA}"/>
                    </a:ext>
                  </a:extLst>
                </p14:cNvPr>
                <p14:cNvContentPartPr/>
                <p14:nvPr/>
              </p14:nvContentPartPr>
              <p14:xfrm>
                <a:off x="9404417" y="4051286"/>
                <a:ext cx="13680" cy="32112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8AA4E064-07B7-483B-A6C7-604EFECB80F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395417" y="4042646"/>
                  <a:ext cx="31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613577E8-E2A9-40AB-B5F0-A2F6FFA2DACB}"/>
                    </a:ext>
                  </a:extLst>
                </p14:cNvPr>
                <p14:cNvContentPartPr/>
                <p14:nvPr/>
              </p14:nvContentPartPr>
              <p14:xfrm>
                <a:off x="5404817" y="4499846"/>
                <a:ext cx="165240" cy="2016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613577E8-E2A9-40AB-B5F0-A2F6FFA2DAC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96177" y="4490846"/>
                  <a:ext cx="182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C7D9DFD9-6A8B-489E-8DD5-3B58BDED063B}"/>
                    </a:ext>
                  </a:extLst>
                </p14:cNvPr>
                <p14:cNvContentPartPr/>
                <p14:nvPr/>
              </p14:nvContentPartPr>
              <p14:xfrm>
                <a:off x="5728097" y="4452686"/>
                <a:ext cx="1211400" cy="4644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C7D9DFD9-6A8B-489E-8DD5-3B58BDED06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19457" y="4443686"/>
                  <a:ext cx="1229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D3D66C8C-9201-4B20-95EC-9D05E413CAA8}"/>
                    </a:ext>
                  </a:extLst>
                </p14:cNvPr>
                <p14:cNvContentPartPr/>
                <p14:nvPr/>
              </p14:nvContentPartPr>
              <p14:xfrm>
                <a:off x="7120937" y="4439366"/>
                <a:ext cx="686880" cy="3708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D3D66C8C-9201-4B20-95EC-9D05E413CAA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111937" y="4430726"/>
                  <a:ext cx="704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AFCF29B1-B0C8-45E5-AAED-1174803F2CC2}"/>
                    </a:ext>
                  </a:extLst>
                </p14:cNvPr>
                <p14:cNvContentPartPr/>
                <p14:nvPr/>
              </p14:nvContentPartPr>
              <p14:xfrm>
                <a:off x="7992137" y="4426406"/>
                <a:ext cx="409680" cy="2412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AFCF29B1-B0C8-45E5-AAED-1174803F2CC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83137" y="4417766"/>
                  <a:ext cx="427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D7162EBD-9450-423B-8E6D-CB389782D952}"/>
                    </a:ext>
                  </a:extLst>
                </p14:cNvPr>
                <p14:cNvContentPartPr/>
                <p14:nvPr/>
              </p14:nvContentPartPr>
              <p14:xfrm>
                <a:off x="8569577" y="4436486"/>
                <a:ext cx="792360" cy="2844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D7162EBD-9450-423B-8E6D-CB389782D95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560577" y="4427486"/>
                  <a:ext cx="810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C6C47D47-F6B6-4DD4-90FB-320D4B2B97CC}"/>
                    </a:ext>
                  </a:extLst>
                </p14:cNvPr>
                <p14:cNvContentPartPr/>
                <p14:nvPr/>
              </p14:nvContentPartPr>
              <p14:xfrm>
                <a:off x="9414137" y="4461326"/>
                <a:ext cx="36720" cy="216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C6C47D47-F6B6-4DD4-90FB-320D4B2B97C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05497" y="4452326"/>
                  <a:ext cx="54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FC49E8DC-C0BE-42A8-A74F-6C23AF52F008}"/>
                    </a:ext>
                  </a:extLst>
                </p14:cNvPr>
                <p14:cNvContentPartPr/>
                <p14:nvPr/>
              </p14:nvContentPartPr>
              <p14:xfrm>
                <a:off x="5971457" y="4485806"/>
                <a:ext cx="291600" cy="57204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FC49E8DC-C0BE-42A8-A74F-6C23AF52F00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62457" y="4477166"/>
                  <a:ext cx="30924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893931F8-92E8-4363-A6D5-59FF15405C0F}"/>
                    </a:ext>
                  </a:extLst>
                </p14:cNvPr>
                <p14:cNvContentPartPr/>
                <p14:nvPr/>
              </p14:nvContentPartPr>
              <p14:xfrm>
                <a:off x="6264497" y="4920326"/>
                <a:ext cx="69480" cy="24336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893931F8-92E8-4363-A6D5-59FF15405C0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55497" y="4911686"/>
                  <a:ext cx="87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0C008867-009C-4839-8884-D50052B32334}"/>
                    </a:ext>
                  </a:extLst>
                </p14:cNvPr>
                <p14:cNvContentPartPr/>
                <p14:nvPr/>
              </p14:nvContentPartPr>
              <p14:xfrm>
                <a:off x="6503897" y="4954166"/>
                <a:ext cx="3600" cy="19728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0C008867-009C-4839-8884-D50052B3233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494897" y="4945166"/>
                  <a:ext cx="21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0B84A2FD-E305-4A81-8F05-BBED25FCAB56}"/>
                    </a:ext>
                  </a:extLst>
                </p14:cNvPr>
                <p14:cNvContentPartPr/>
                <p14:nvPr/>
              </p14:nvContentPartPr>
              <p14:xfrm>
                <a:off x="6404897" y="4948046"/>
                <a:ext cx="221400" cy="23904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0B84A2FD-E305-4A81-8F05-BBED25FCAB5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95897" y="4939406"/>
                  <a:ext cx="239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73166EE1-1BA4-4617-BEB2-4CC737748904}"/>
                    </a:ext>
                  </a:extLst>
                </p14:cNvPr>
                <p14:cNvContentPartPr/>
                <p14:nvPr/>
              </p14:nvContentPartPr>
              <p14:xfrm>
                <a:off x="6633857" y="4906286"/>
                <a:ext cx="162000" cy="2426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73166EE1-1BA4-4617-BEB2-4CC73774890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25217" y="4897646"/>
                  <a:ext cx="179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2FAF7AE4-61E1-40BB-BC3E-C70DC7364421}"/>
                    </a:ext>
                  </a:extLst>
                </p14:cNvPr>
                <p14:cNvContentPartPr/>
                <p14:nvPr/>
              </p14:nvContentPartPr>
              <p14:xfrm>
                <a:off x="6879737" y="4855166"/>
                <a:ext cx="39960" cy="24372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2FAF7AE4-61E1-40BB-BC3E-C70DC736442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71097" y="4846526"/>
                  <a:ext cx="57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B35EA1D2-E3B1-4AB5-B1D2-9F66DE54B55B}"/>
                    </a:ext>
                  </a:extLst>
                </p14:cNvPr>
                <p14:cNvContentPartPr/>
                <p14:nvPr/>
              </p14:nvContentPartPr>
              <p14:xfrm>
                <a:off x="6807377" y="4886846"/>
                <a:ext cx="350640" cy="22032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B35EA1D2-E3B1-4AB5-B1D2-9F66DE54B55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98377" y="4877846"/>
                  <a:ext cx="368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293B8485-70B1-443A-ACC5-2CF337A6919C}"/>
                    </a:ext>
                  </a:extLst>
                </p14:cNvPr>
                <p14:cNvContentPartPr/>
                <p14:nvPr/>
              </p14:nvContentPartPr>
              <p14:xfrm>
                <a:off x="7015097" y="4871006"/>
                <a:ext cx="201600" cy="11124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293B8485-70B1-443A-ACC5-2CF337A691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06457" y="4862006"/>
                  <a:ext cx="219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C2602449-D967-4C24-8781-F2CB23DF6E03}"/>
                    </a:ext>
                  </a:extLst>
                </p14:cNvPr>
                <p14:cNvContentPartPr/>
                <p14:nvPr/>
              </p14:nvContentPartPr>
              <p14:xfrm>
                <a:off x="7206617" y="4869926"/>
                <a:ext cx="23400" cy="2250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C2602449-D967-4C24-8781-F2CB23DF6E0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97617" y="4861286"/>
                  <a:ext cx="41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55BE3E35-BB82-4B4F-B42C-82E5EEE1AB1C}"/>
                    </a:ext>
                  </a:extLst>
                </p14:cNvPr>
                <p14:cNvContentPartPr/>
                <p14:nvPr/>
              </p14:nvContentPartPr>
              <p14:xfrm>
                <a:off x="7186817" y="4819526"/>
                <a:ext cx="185040" cy="28152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55BE3E35-BB82-4B4F-B42C-82E5EEE1AB1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77817" y="4810886"/>
                  <a:ext cx="202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9CDA584B-EDFA-4B25-AD7D-7C75888D3679}"/>
                    </a:ext>
                  </a:extLst>
                </p14:cNvPr>
                <p14:cNvContentPartPr/>
                <p14:nvPr/>
              </p14:nvContentPartPr>
              <p14:xfrm>
                <a:off x="7378337" y="4826006"/>
                <a:ext cx="172080" cy="28188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9CDA584B-EDFA-4B25-AD7D-7C75888D36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69337" y="4817366"/>
                  <a:ext cx="189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76EB946E-4798-4FBA-9E82-0157214578D5}"/>
                    </a:ext>
                  </a:extLst>
                </p14:cNvPr>
                <p14:cNvContentPartPr/>
                <p14:nvPr/>
              </p14:nvContentPartPr>
              <p14:xfrm>
                <a:off x="7645457" y="4857326"/>
                <a:ext cx="102240" cy="20988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76EB946E-4798-4FBA-9E82-0157214578D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36817" y="4848686"/>
                  <a:ext cx="119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C83C3207-6F74-4013-83A2-6B899DE83CEA}"/>
                    </a:ext>
                  </a:extLst>
                </p14:cNvPr>
                <p14:cNvContentPartPr/>
                <p14:nvPr/>
              </p14:nvContentPartPr>
              <p14:xfrm>
                <a:off x="7648697" y="4919606"/>
                <a:ext cx="162000" cy="4572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C83C3207-6F74-4013-83A2-6B899DE83CE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40057" y="4910606"/>
                  <a:ext cx="1796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Agrupar 242">
            <a:extLst>
              <a:ext uri="{FF2B5EF4-FFF2-40B4-BE49-F238E27FC236}">
                <a16:creationId xmlns:a16="http://schemas.microsoft.com/office/drawing/2014/main" id="{754926FF-B60E-4C77-8B60-7669F9D0A751}"/>
              </a:ext>
            </a:extLst>
          </p:cNvPr>
          <p:cNvGrpSpPr/>
          <p:nvPr/>
        </p:nvGrpSpPr>
        <p:grpSpPr>
          <a:xfrm>
            <a:off x="480737" y="5393726"/>
            <a:ext cx="1212120" cy="297360"/>
            <a:chOff x="480737" y="5393726"/>
            <a:chExt cx="121212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FE3E2368-6232-41B7-AD91-2BEA65AEF2FF}"/>
                    </a:ext>
                  </a:extLst>
                </p14:cNvPr>
                <p14:cNvContentPartPr/>
                <p14:nvPr/>
              </p14:nvContentPartPr>
              <p14:xfrm>
                <a:off x="480737" y="5404526"/>
                <a:ext cx="324360" cy="2865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FE3E2368-6232-41B7-AD91-2BEA65AEF2F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1737" y="5395886"/>
                  <a:ext cx="342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6CDDD084-D9F1-464B-AF9D-DB369B7C619A}"/>
                    </a:ext>
                  </a:extLst>
                </p14:cNvPr>
                <p14:cNvContentPartPr/>
                <p14:nvPr/>
              </p14:nvContentPartPr>
              <p14:xfrm>
                <a:off x="913817" y="5547086"/>
                <a:ext cx="109080" cy="2448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6CDDD084-D9F1-464B-AF9D-DB369B7C619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4817" y="5538446"/>
                  <a:ext cx="126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B54FD59B-76F5-4664-9934-00478FC0C7E3}"/>
                    </a:ext>
                  </a:extLst>
                </p14:cNvPr>
                <p14:cNvContentPartPr/>
                <p14:nvPr/>
              </p14:nvContentPartPr>
              <p14:xfrm>
                <a:off x="900497" y="5465006"/>
                <a:ext cx="128880" cy="1116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B54FD59B-76F5-4664-9934-00478FC0C7E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1857" y="5456006"/>
                  <a:ext cx="146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8F769591-9437-461C-B829-DE7AFA3A0679}"/>
                    </a:ext>
                  </a:extLst>
                </p14:cNvPr>
                <p14:cNvContentPartPr/>
                <p14:nvPr/>
              </p14:nvContentPartPr>
              <p14:xfrm>
                <a:off x="1157537" y="5393726"/>
                <a:ext cx="274680" cy="26064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8F769591-9437-461C-B829-DE7AFA3A067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48897" y="5385086"/>
                  <a:ext cx="292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F804CB72-6A64-471B-909A-C4082D4B040C}"/>
                    </a:ext>
                  </a:extLst>
                </p14:cNvPr>
                <p14:cNvContentPartPr/>
                <p14:nvPr/>
              </p14:nvContentPartPr>
              <p14:xfrm>
                <a:off x="1568297" y="5549966"/>
                <a:ext cx="124560" cy="252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F804CB72-6A64-471B-909A-C4082D4B040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559657" y="5541326"/>
                  <a:ext cx="1422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44" name="Tinta 243">
                <a:extLst>
                  <a:ext uri="{FF2B5EF4-FFF2-40B4-BE49-F238E27FC236}">
                    <a16:creationId xmlns:a16="http://schemas.microsoft.com/office/drawing/2014/main" id="{DE79E801-215B-4E5D-8FF6-689BEDB7D8BD}"/>
                  </a:ext>
                </a:extLst>
              </p14:cNvPr>
              <p14:cNvContentPartPr/>
              <p14:nvPr/>
            </p14:nvContentPartPr>
            <p14:xfrm>
              <a:off x="1718777" y="5659046"/>
              <a:ext cx="16920" cy="18000"/>
            </p14:xfrm>
          </p:contentPart>
        </mc:Choice>
        <mc:Fallback>
          <p:pic>
            <p:nvPicPr>
              <p:cNvPr id="244" name="Tinta 243">
                <a:extLst>
                  <a:ext uri="{FF2B5EF4-FFF2-40B4-BE49-F238E27FC236}">
                    <a16:creationId xmlns:a16="http://schemas.microsoft.com/office/drawing/2014/main" id="{DE79E801-215B-4E5D-8FF6-689BEDB7D8BD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710137" y="5650046"/>
                <a:ext cx="3456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Agrupar 263">
            <a:extLst>
              <a:ext uri="{FF2B5EF4-FFF2-40B4-BE49-F238E27FC236}">
                <a16:creationId xmlns:a16="http://schemas.microsoft.com/office/drawing/2014/main" id="{3D0F707F-5680-419E-923F-010DF5B228D5}"/>
              </a:ext>
            </a:extLst>
          </p:cNvPr>
          <p:cNvGrpSpPr/>
          <p:nvPr/>
        </p:nvGrpSpPr>
        <p:grpSpPr>
          <a:xfrm>
            <a:off x="6836897" y="3021686"/>
            <a:ext cx="3524760" cy="727920"/>
            <a:chOff x="6836897" y="3021686"/>
            <a:chExt cx="3524760" cy="72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230E2FCB-4E26-4947-845F-EFCAE467837C}"/>
                    </a:ext>
                  </a:extLst>
                </p14:cNvPr>
                <p14:cNvContentPartPr/>
                <p14:nvPr/>
              </p14:nvContentPartPr>
              <p14:xfrm>
                <a:off x="6836897" y="3136526"/>
                <a:ext cx="267480" cy="39024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230E2FCB-4E26-4947-845F-EFCAE467837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28257" y="3127886"/>
                  <a:ext cx="2851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70C38D29-273F-44D5-AE3A-10E4CFEBFEFB}"/>
                    </a:ext>
                  </a:extLst>
                </p14:cNvPr>
                <p14:cNvContentPartPr/>
                <p14:nvPr/>
              </p14:nvContentPartPr>
              <p14:xfrm>
                <a:off x="7421177" y="3149486"/>
                <a:ext cx="43200" cy="60012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70C38D29-273F-44D5-AE3A-10E4CFEBFEF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12177" y="3140846"/>
                  <a:ext cx="6084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D5B9EBEB-3C2D-40E4-8516-2F68F3D38D7B}"/>
                    </a:ext>
                  </a:extLst>
                </p14:cNvPr>
                <p14:cNvContentPartPr/>
                <p14:nvPr/>
              </p14:nvContentPartPr>
              <p14:xfrm>
                <a:off x="7500377" y="3217526"/>
                <a:ext cx="261000" cy="44712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D5B9EBEB-3C2D-40E4-8516-2F68F3D38D7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491377" y="3208526"/>
                  <a:ext cx="2786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29F73C11-95E2-4AE8-9342-1C98A7A1622B}"/>
                    </a:ext>
                  </a:extLst>
                </p14:cNvPr>
                <p14:cNvContentPartPr/>
                <p14:nvPr/>
              </p14:nvContentPartPr>
              <p14:xfrm>
                <a:off x="7787297" y="3361526"/>
                <a:ext cx="26640" cy="18576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29F73C11-95E2-4AE8-9342-1C98A7A1622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78657" y="3352886"/>
                  <a:ext cx="44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A3917C4D-77D8-4B12-B016-298E2781BE50}"/>
                    </a:ext>
                  </a:extLst>
                </p14:cNvPr>
                <p14:cNvContentPartPr/>
                <p14:nvPr/>
              </p14:nvContentPartPr>
              <p14:xfrm>
                <a:off x="7922657" y="3407966"/>
                <a:ext cx="99360" cy="1800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A3917C4D-77D8-4B12-B016-298E2781BE5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14017" y="3398966"/>
                  <a:ext cx="117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C4AD153B-189B-4424-8505-349FE39C7F57}"/>
                    </a:ext>
                  </a:extLst>
                </p14:cNvPr>
                <p14:cNvContentPartPr/>
                <p14:nvPr/>
              </p14:nvContentPartPr>
              <p14:xfrm>
                <a:off x="8061257" y="3255326"/>
                <a:ext cx="63000" cy="23688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C4AD153B-189B-4424-8505-349FE39C7F5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52617" y="3246686"/>
                  <a:ext cx="80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9A64877D-6E93-4C1A-A9BE-2E161164D830}"/>
                    </a:ext>
                  </a:extLst>
                </p14:cNvPr>
                <p14:cNvContentPartPr/>
                <p14:nvPr/>
              </p14:nvContentPartPr>
              <p14:xfrm>
                <a:off x="8110937" y="3079286"/>
                <a:ext cx="119520" cy="48780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9A64877D-6E93-4C1A-A9BE-2E161164D83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101937" y="3070286"/>
                  <a:ext cx="1371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0FDCB364-4F7B-40CD-8075-24EFA2F43AB5}"/>
                    </a:ext>
                  </a:extLst>
                </p14:cNvPr>
                <p14:cNvContentPartPr/>
                <p14:nvPr/>
              </p14:nvContentPartPr>
              <p14:xfrm>
                <a:off x="8353217" y="3298166"/>
                <a:ext cx="120960" cy="1044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0FDCB364-4F7B-40CD-8075-24EFA2F43AB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44577" y="3289166"/>
                  <a:ext cx="13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1FB251EF-7B80-44D3-AA0A-EA28A9541BA8}"/>
                    </a:ext>
                  </a:extLst>
                </p14:cNvPr>
                <p14:cNvContentPartPr/>
                <p14:nvPr/>
              </p14:nvContentPartPr>
              <p14:xfrm>
                <a:off x="8397857" y="3209966"/>
                <a:ext cx="56520" cy="24984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1FB251EF-7B80-44D3-AA0A-EA28A9541BA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88857" y="3200966"/>
                  <a:ext cx="74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4397F5B8-0683-4B99-8FC2-CA9329001D5C}"/>
                    </a:ext>
                  </a:extLst>
                </p14:cNvPr>
                <p14:cNvContentPartPr/>
                <p14:nvPr/>
              </p14:nvContentPartPr>
              <p14:xfrm>
                <a:off x="8516657" y="3056246"/>
                <a:ext cx="182880" cy="39024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4397F5B8-0683-4B99-8FC2-CA9329001D5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07657" y="3047606"/>
                  <a:ext cx="2005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1D1D660A-FD8D-4B1F-B4BA-19715FAB98D5}"/>
                    </a:ext>
                  </a:extLst>
                </p14:cNvPr>
                <p14:cNvContentPartPr/>
                <p14:nvPr/>
              </p14:nvContentPartPr>
              <p14:xfrm>
                <a:off x="8592617" y="3252446"/>
                <a:ext cx="214920" cy="4788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1D1D660A-FD8D-4B1F-B4BA-19715FAB98D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83617" y="3243806"/>
                  <a:ext cx="232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D4D8EDD7-F22E-49FF-9D3C-1E3CE911574C}"/>
                    </a:ext>
                  </a:extLst>
                </p14:cNvPr>
                <p14:cNvContentPartPr/>
                <p14:nvPr/>
              </p14:nvContentPartPr>
              <p14:xfrm>
                <a:off x="8793857" y="3046886"/>
                <a:ext cx="320400" cy="43668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D4D8EDD7-F22E-49FF-9D3C-1E3CE911574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784857" y="3037886"/>
                  <a:ext cx="338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A09DC9CF-EF93-48CC-9DA5-69953924B2EE}"/>
                    </a:ext>
                  </a:extLst>
                </p14:cNvPr>
                <p14:cNvContentPartPr/>
                <p14:nvPr/>
              </p14:nvContentPartPr>
              <p14:xfrm>
                <a:off x="9136217" y="3243446"/>
                <a:ext cx="77040" cy="2016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A09DC9CF-EF93-48CC-9DA5-69953924B2E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127577" y="3234806"/>
                  <a:ext cx="94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FFFF7545-E913-49EB-A526-4CBA27FAAB3F}"/>
                    </a:ext>
                  </a:extLst>
                </p14:cNvPr>
                <p14:cNvContentPartPr/>
                <p14:nvPr/>
              </p14:nvContentPartPr>
              <p14:xfrm>
                <a:off x="9298577" y="3269366"/>
                <a:ext cx="119160" cy="3780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FFFF7545-E913-49EB-A526-4CBA27FAAB3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89937" y="3260366"/>
                  <a:ext cx="136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004CB0DC-7647-436E-AF5C-FA82A847552C}"/>
                    </a:ext>
                  </a:extLst>
                </p14:cNvPr>
                <p14:cNvContentPartPr/>
                <p14:nvPr/>
              </p14:nvContentPartPr>
              <p14:xfrm>
                <a:off x="9409457" y="3094046"/>
                <a:ext cx="107280" cy="34524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004CB0DC-7647-436E-AF5C-FA82A847552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400457" y="3085406"/>
                  <a:ext cx="1249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C4052B71-30B2-4F28-9898-FA2B4AADE737}"/>
                    </a:ext>
                  </a:extLst>
                </p14:cNvPr>
                <p14:cNvContentPartPr/>
                <p14:nvPr/>
              </p14:nvContentPartPr>
              <p14:xfrm>
                <a:off x="9608897" y="3082166"/>
                <a:ext cx="158760" cy="13896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C4052B71-30B2-4F28-9898-FA2B4AADE73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00257" y="3073526"/>
                  <a:ext cx="176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97780A05-44F6-4153-B914-79C9773CD6DF}"/>
                    </a:ext>
                  </a:extLst>
                </p14:cNvPr>
                <p14:cNvContentPartPr/>
                <p14:nvPr/>
              </p14:nvContentPartPr>
              <p14:xfrm>
                <a:off x="9674777" y="3069206"/>
                <a:ext cx="23400" cy="39240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97780A05-44F6-4153-B914-79C9773CD6D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66137" y="3060566"/>
                  <a:ext cx="410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22FFDD46-172B-4ECF-8FF3-87E8422DD617}"/>
                    </a:ext>
                  </a:extLst>
                </p14:cNvPr>
                <p14:cNvContentPartPr/>
                <p14:nvPr/>
              </p14:nvContentPartPr>
              <p14:xfrm>
                <a:off x="9846497" y="3268286"/>
                <a:ext cx="128880" cy="3096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22FFDD46-172B-4ECF-8FF3-87E8422DD61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37497" y="3259646"/>
                  <a:ext cx="146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06232292-41A3-4BF4-B7D9-A7BDE06810E1}"/>
                    </a:ext>
                  </a:extLst>
                </p14:cNvPr>
                <p14:cNvContentPartPr/>
                <p14:nvPr/>
              </p14:nvContentPartPr>
              <p14:xfrm>
                <a:off x="9912377" y="3197006"/>
                <a:ext cx="23400" cy="24984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06232292-41A3-4BF4-B7D9-A7BDE06810E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03737" y="3188366"/>
                  <a:ext cx="41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9BCD8124-E7AA-499C-85FF-33A83200C96C}"/>
                    </a:ext>
                  </a:extLst>
                </p14:cNvPr>
                <p14:cNvContentPartPr/>
                <p14:nvPr/>
              </p14:nvContentPartPr>
              <p14:xfrm>
                <a:off x="10044497" y="3222926"/>
                <a:ext cx="317160" cy="21528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9BCD8124-E7AA-499C-85FF-33A83200C96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35497" y="3213926"/>
                  <a:ext cx="334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EDDAE089-1411-42DD-9CCA-F0218954B058}"/>
                    </a:ext>
                  </a:extLst>
                </p14:cNvPr>
                <p14:cNvContentPartPr/>
                <p14:nvPr/>
              </p14:nvContentPartPr>
              <p14:xfrm>
                <a:off x="7153697" y="3021686"/>
                <a:ext cx="178920" cy="16992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EDDAE089-1411-42DD-9CCA-F0218954B05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144697" y="3013046"/>
                  <a:ext cx="196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CF9384EB-82AE-4C9F-9617-351157894ADD}"/>
                    </a:ext>
                  </a:extLst>
                </p14:cNvPr>
                <p14:cNvContentPartPr/>
                <p14:nvPr/>
              </p14:nvContentPartPr>
              <p14:xfrm>
                <a:off x="7754177" y="3047606"/>
                <a:ext cx="126000" cy="14004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CF9384EB-82AE-4C9F-9617-351157894AD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745177" y="3038606"/>
                  <a:ext cx="143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0EA417FA-28CD-49DF-A963-7CFA6BE628E4}"/>
                    </a:ext>
                  </a:extLst>
                </p14:cNvPr>
                <p14:cNvContentPartPr/>
                <p14:nvPr/>
              </p14:nvContentPartPr>
              <p14:xfrm>
                <a:off x="7176737" y="3418766"/>
                <a:ext cx="56520" cy="20952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0EA417FA-28CD-49DF-A963-7CFA6BE628E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68097" y="3410126"/>
                  <a:ext cx="741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Agrupar 267">
            <a:extLst>
              <a:ext uri="{FF2B5EF4-FFF2-40B4-BE49-F238E27FC236}">
                <a16:creationId xmlns:a16="http://schemas.microsoft.com/office/drawing/2014/main" id="{8E240023-C03A-4FEA-A075-EEA04700804F}"/>
              </a:ext>
            </a:extLst>
          </p:cNvPr>
          <p:cNvGrpSpPr/>
          <p:nvPr/>
        </p:nvGrpSpPr>
        <p:grpSpPr>
          <a:xfrm>
            <a:off x="1677737" y="5190686"/>
            <a:ext cx="3113640" cy="589320"/>
            <a:chOff x="1677737" y="5190686"/>
            <a:chExt cx="311364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47851EF6-7BC5-4375-9D32-85CE67FA45F8}"/>
                    </a:ext>
                  </a:extLst>
                </p14:cNvPr>
                <p14:cNvContentPartPr/>
                <p14:nvPr/>
              </p14:nvContentPartPr>
              <p14:xfrm>
                <a:off x="1677737" y="5339366"/>
                <a:ext cx="348480" cy="33048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47851EF6-7BC5-4375-9D32-85CE67FA45F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68737" y="5330366"/>
                  <a:ext cx="366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2AB4BC6E-B269-4EB6-A37A-60735CB1C6AF}"/>
                    </a:ext>
                  </a:extLst>
                </p14:cNvPr>
                <p14:cNvContentPartPr/>
                <p14:nvPr/>
              </p14:nvContentPartPr>
              <p14:xfrm>
                <a:off x="2042417" y="5575886"/>
                <a:ext cx="39960" cy="16704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2AB4BC6E-B269-4EB6-A37A-60735CB1C6A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33417" y="5566886"/>
                  <a:ext cx="57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03C376FB-01FD-4611-A299-F5DF7074455B}"/>
                    </a:ext>
                  </a:extLst>
                </p14:cNvPr>
                <p14:cNvContentPartPr/>
                <p14:nvPr/>
              </p14:nvContentPartPr>
              <p14:xfrm>
                <a:off x="2045657" y="5233166"/>
                <a:ext cx="122400" cy="16776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03C376FB-01FD-4611-A299-F5DF7074455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036657" y="5224526"/>
                  <a:ext cx="140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F323601A-8099-4D7C-9812-F936427CC9BE}"/>
                    </a:ext>
                  </a:extLst>
                </p14:cNvPr>
                <p14:cNvContentPartPr/>
                <p14:nvPr/>
              </p14:nvContentPartPr>
              <p14:xfrm>
                <a:off x="2269217" y="5250086"/>
                <a:ext cx="73800" cy="51012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F323601A-8099-4D7C-9812-F936427CC9B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260577" y="5241446"/>
                  <a:ext cx="914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2E75B088-7303-476A-8F99-9790E99AED02}"/>
                    </a:ext>
                  </a:extLst>
                </p14:cNvPr>
                <p14:cNvContentPartPr/>
                <p14:nvPr/>
              </p14:nvContentPartPr>
              <p14:xfrm>
                <a:off x="2368937" y="5363126"/>
                <a:ext cx="214920" cy="31284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2E75B088-7303-476A-8F99-9790E99AED0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360297" y="5354486"/>
                  <a:ext cx="232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5A9542AD-0106-4E74-B315-F3B6DF9D46D6}"/>
                    </a:ext>
                  </a:extLst>
                </p14:cNvPr>
                <p14:cNvContentPartPr/>
                <p14:nvPr/>
              </p14:nvContentPartPr>
              <p14:xfrm>
                <a:off x="2600057" y="5490926"/>
                <a:ext cx="3600" cy="21888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5A9542AD-0106-4E74-B315-F3B6DF9D46D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591057" y="5481926"/>
                  <a:ext cx="21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6FBA1608-B098-47CF-9EF4-1729CBBAC133}"/>
                    </a:ext>
                  </a:extLst>
                </p14:cNvPr>
                <p14:cNvContentPartPr/>
                <p14:nvPr/>
              </p14:nvContentPartPr>
              <p14:xfrm>
                <a:off x="2616617" y="5190686"/>
                <a:ext cx="119160" cy="20340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6FBA1608-B098-47CF-9EF4-1729CBBAC13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07617" y="5182046"/>
                  <a:ext cx="136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3941329C-241A-487E-B126-FA7ED28A77F0}"/>
                    </a:ext>
                  </a:extLst>
                </p14:cNvPr>
                <p14:cNvContentPartPr/>
                <p14:nvPr/>
              </p14:nvContentPartPr>
              <p14:xfrm>
                <a:off x="2798057" y="5497766"/>
                <a:ext cx="79560" cy="2196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3941329C-241A-487E-B126-FA7ED28A77F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789057" y="5488766"/>
                  <a:ext cx="97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1D7B3EEE-8AF9-4AA1-8DDC-F5BD4602A6BE}"/>
                    </a:ext>
                  </a:extLst>
                </p14:cNvPr>
                <p14:cNvContentPartPr/>
                <p14:nvPr/>
              </p14:nvContentPartPr>
              <p14:xfrm>
                <a:off x="2916137" y="5390846"/>
                <a:ext cx="56880" cy="23796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1D7B3EEE-8AF9-4AA1-8DDC-F5BD4602A6B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907137" y="5381846"/>
                  <a:ext cx="74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481D96DD-82D7-4839-80EC-84A0935C500A}"/>
                    </a:ext>
                  </a:extLst>
                </p14:cNvPr>
                <p14:cNvContentPartPr/>
                <p14:nvPr/>
              </p14:nvContentPartPr>
              <p14:xfrm>
                <a:off x="2953217" y="5258006"/>
                <a:ext cx="128520" cy="52200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481D96DD-82D7-4839-80EC-84A0935C500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44217" y="5249366"/>
                  <a:ext cx="1461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6D9D36F2-9000-402D-BA7E-466AE47B3C94}"/>
                    </a:ext>
                  </a:extLst>
                </p14:cNvPr>
                <p14:cNvContentPartPr/>
                <p14:nvPr/>
              </p14:nvContentPartPr>
              <p14:xfrm>
                <a:off x="3240137" y="5490566"/>
                <a:ext cx="142200" cy="540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6D9D36F2-9000-402D-BA7E-466AE47B3C9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31497" y="5481926"/>
                  <a:ext cx="159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5979FF14-5D96-4C0D-8EC1-652ECCC55D40}"/>
                    </a:ext>
                  </a:extLst>
                </p14:cNvPr>
                <p14:cNvContentPartPr/>
                <p14:nvPr/>
              </p14:nvContentPartPr>
              <p14:xfrm>
                <a:off x="3355697" y="5337926"/>
                <a:ext cx="186480" cy="32256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5979FF14-5D96-4C0D-8EC1-652ECCC55D4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46697" y="5328926"/>
                  <a:ext cx="204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F0BE4665-5308-45F1-91EA-9B7A92964F21}"/>
                    </a:ext>
                  </a:extLst>
                </p14:cNvPr>
                <p14:cNvContentPartPr/>
                <p14:nvPr/>
              </p14:nvContentPartPr>
              <p14:xfrm>
                <a:off x="3398537" y="5524406"/>
                <a:ext cx="224640" cy="2592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F0BE4665-5308-45F1-91EA-9B7A92964F2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389897" y="5515406"/>
                  <a:ext cx="242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0F9B5AFD-A818-4349-8AA3-96E9EDB3C9AA}"/>
                    </a:ext>
                  </a:extLst>
                </p14:cNvPr>
                <p14:cNvContentPartPr/>
                <p14:nvPr/>
              </p14:nvContentPartPr>
              <p14:xfrm>
                <a:off x="3603017" y="5264126"/>
                <a:ext cx="307080" cy="43884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0F9B5AFD-A818-4349-8AA3-96E9EDB3C9A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94377" y="5255126"/>
                  <a:ext cx="3247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08D762FF-A572-49C6-85E8-6D46EC2255DB}"/>
                    </a:ext>
                  </a:extLst>
                </p14:cNvPr>
                <p14:cNvContentPartPr/>
                <p14:nvPr/>
              </p14:nvContentPartPr>
              <p14:xfrm>
                <a:off x="3933137" y="5522246"/>
                <a:ext cx="109080" cy="18828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08D762FF-A572-49C6-85E8-6D46EC2255D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924137" y="5513606"/>
                  <a:ext cx="12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31FB9B98-2929-4964-A612-4F2F3194FAE9}"/>
                    </a:ext>
                  </a:extLst>
                </p14:cNvPr>
                <p14:cNvContentPartPr/>
                <p14:nvPr/>
              </p14:nvContentPartPr>
              <p14:xfrm>
                <a:off x="4098017" y="5488766"/>
                <a:ext cx="105840" cy="2700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31FB9B98-2929-4964-A612-4F2F3194FAE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89377" y="5479766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AB19869F-16EB-47B3-A392-DFA06D503535}"/>
                    </a:ext>
                  </a:extLst>
                </p14:cNvPr>
                <p14:cNvContentPartPr/>
                <p14:nvPr/>
              </p14:nvContentPartPr>
              <p14:xfrm>
                <a:off x="4124657" y="5414606"/>
                <a:ext cx="23400" cy="20520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AB19869F-16EB-47B3-A392-DFA06D50353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115657" y="5405606"/>
                  <a:ext cx="41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24CBE0B2-2166-45B5-8198-C64429D140A9}"/>
                    </a:ext>
                  </a:extLst>
                </p14:cNvPr>
                <p14:cNvContentPartPr/>
                <p14:nvPr/>
              </p14:nvContentPartPr>
              <p14:xfrm>
                <a:off x="4357937" y="5323166"/>
                <a:ext cx="127080" cy="3297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24CBE0B2-2166-45B5-8198-C64429D140A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48937" y="5314166"/>
                  <a:ext cx="144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699EA4BC-11D8-407E-9578-3361B932B664}"/>
                    </a:ext>
                  </a:extLst>
                </p14:cNvPr>
                <p14:cNvContentPartPr/>
                <p14:nvPr/>
              </p14:nvContentPartPr>
              <p14:xfrm>
                <a:off x="4603097" y="5312366"/>
                <a:ext cx="188280" cy="13932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699EA4BC-11D8-407E-9578-3361B932B66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594097" y="5303726"/>
                  <a:ext cx="205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39CFA80D-B58C-41A9-BDE1-8A68083BB100}"/>
                    </a:ext>
                  </a:extLst>
                </p14:cNvPr>
                <p14:cNvContentPartPr/>
                <p14:nvPr/>
              </p14:nvContentPartPr>
              <p14:xfrm>
                <a:off x="4681217" y="5256926"/>
                <a:ext cx="41040" cy="40032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39CFA80D-B58C-41A9-BDE1-8A68083BB10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672217" y="5248286"/>
                  <a:ext cx="5868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Agrupar 283">
            <a:extLst>
              <a:ext uri="{FF2B5EF4-FFF2-40B4-BE49-F238E27FC236}">
                <a16:creationId xmlns:a16="http://schemas.microsoft.com/office/drawing/2014/main" id="{CA15B4F2-B807-4245-9285-3F6A5C7CCDEF}"/>
              </a:ext>
            </a:extLst>
          </p:cNvPr>
          <p:cNvGrpSpPr/>
          <p:nvPr/>
        </p:nvGrpSpPr>
        <p:grpSpPr>
          <a:xfrm>
            <a:off x="374177" y="5985566"/>
            <a:ext cx="2179800" cy="588960"/>
            <a:chOff x="374177" y="5985566"/>
            <a:chExt cx="217980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497C2ED2-1927-496C-B2B9-89E79DD8E952}"/>
                    </a:ext>
                  </a:extLst>
                </p14:cNvPr>
                <p14:cNvContentPartPr/>
                <p14:nvPr/>
              </p14:nvContentPartPr>
              <p14:xfrm>
                <a:off x="374177" y="6084566"/>
                <a:ext cx="336240" cy="21096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497C2ED2-1927-496C-B2B9-89E79DD8E95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5177" y="6075926"/>
                  <a:ext cx="353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C59A7C71-8CD5-4E19-AB62-B307E9EF8E19}"/>
                    </a:ext>
                  </a:extLst>
                </p14:cNvPr>
                <p14:cNvContentPartPr/>
                <p14:nvPr/>
              </p14:nvContentPartPr>
              <p14:xfrm>
                <a:off x="883937" y="6223166"/>
                <a:ext cx="89280" cy="1116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C59A7C71-8CD5-4E19-AB62-B307E9EF8E1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75297" y="6214526"/>
                  <a:ext cx="10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21B6F6CE-6BD2-40D7-8252-F92F839459E9}"/>
                    </a:ext>
                  </a:extLst>
                </p14:cNvPr>
                <p14:cNvContentPartPr/>
                <p14:nvPr/>
              </p14:nvContentPartPr>
              <p14:xfrm>
                <a:off x="867377" y="6146126"/>
                <a:ext cx="165240" cy="1116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21B6F6CE-6BD2-40D7-8252-F92F839459E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58737" y="6137126"/>
                  <a:ext cx="182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8DCA7D5A-1B43-4CB2-A437-6E319D8AE720}"/>
                    </a:ext>
                  </a:extLst>
                </p14:cNvPr>
                <p14:cNvContentPartPr/>
                <p14:nvPr/>
              </p14:nvContentPartPr>
              <p14:xfrm>
                <a:off x="1204697" y="6006446"/>
                <a:ext cx="35640" cy="30636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8DCA7D5A-1B43-4CB2-A437-6E319D8AE72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95697" y="5997806"/>
                  <a:ext cx="53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2C6DC835-E97C-487F-B4C8-A9106159EB44}"/>
                    </a:ext>
                  </a:extLst>
                </p14:cNvPr>
                <p14:cNvContentPartPr/>
                <p14:nvPr/>
              </p14:nvContentPartPr>
              <p14:xfrm>
                <a:off x="1203977" y="6025526"/>
                <a:ext cx="145440" cy="15552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2C6DC835-E97C-487F-B4C8-A9106159EB4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95337" y="6016526"/>
                  <a:ext cx="163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7D1FE312-1BE3-4AB0-9783-18FBF942E213}"/>
                    </a:ext>
                  </a:extLst>
                </p14:cNvPr>
                <p14:cNvContentPartPr/>
                <p14:nvPr/>
              </p14:nvContentPartPr>
              <p14:xfrm>
                <a:off x="1200737" y="6134966"/>
                <a:ext cx="115920" cy="14580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7D1FE312-1BE3-4AB0-9783-18FBF942E21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92097" y="6126326"/>
                  <a:ext cx="133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9B9D7737-A56C-4EAC-A519-74C8949951A5}"/>
                    </a:ext>
                  </a:extLst>
                </p14:cNvPr>
                <p14:cNvContentPartPr/>
                <p14:nvPr/>
              </p14:nvContentPartPr>
              <p14:xfrm>
                <a:off x="1065377" y="6161966"/>
                <a:ext cx="142200" cy="3096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9B9D7737-A56C-4EAC-A519-74C8949951A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56737" y="6152966"/>
                  <a:ext cx="159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75503943-B3BA-4A9F-BAA9-3470BE7C26EB}"/>
                    </a:ext>
                  </a:extLst>
                </p14:cNvPr>
                <p14:cNvContentPartPr/>
                <p14:nvPr/>
              </p14:nvContentPartPr>
              <p14:xfrm>
                <a:off x="1441577" y="6135326"/>
                <a:ext cx="221400" cy="40176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75503943-B3BA-4A9F-BAA9-3470BE7C26E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32937" y="6126686"/>
                  <a:ext cx="239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92B2E361-22D7-428E-A4EE-71919715EFC4}"/>
                    </a:ext>
                  </a:extLst>
                </p14:cNvPr>
                <p14:cNvContentPartPr/>
                <p14:nvPr/>
              </p14:nvContentPartPr>
              <p14:xfrm>
                <a:off x="1458137" y="6011486"/>
                <a:ext cx="57240" cy="6264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92B2E361-22D7-428E-A4EE-71919715EFC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449497" y="6002486"/>
                  <a:ext cx="74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CD02E309-8FBD-4339-8B0F-59C4015F3B2A}"/>
                    </a:ext>
                  </a:extLst>
                </p14:cNvPr>
                <p14:cNvContentPartPr/>
                <p14:nvPr/>
              </p14:nvContentPartPr>
              <p14:xfrm>
                <a:off x="1781777" y="6203366"/>
                <a:ext cx="155520" cy="1512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CD02E309-8FBD-4339-8B0F-59C4015F3B2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772777" y="6194726"/>
                  <a:ext cx="173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0C1CB83D-C158-4560-8263-D40ED3060BDA}"/>
                    </a:ext>
                  </a:extLst>
                </p14:cNvPr>
                <p14:cNvContentPartPr/>
                <p14:nvPr/>
              </p14:nvContentPartPr>
              <p14:xfrm>
                <a:off x="1972937" y="5985566"/>
                <a:ext cx="147960" cy="33624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0C1CB83D-C158-4560-8263-D40ED3060BD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964297" y="5976926"/>
                  <a:ext cx="1656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9F6B7F15-14D6-4684-8EEE-ED62911FD744}"/>
                    </a:ext>
                  </a:extLst>
                </p14:cNvPr>
                <p14:cNvContentPartPr/>
                <p14:nvPr/>
              </p14:nvContentPartPr>
              <p14:xfrm>
                <a:off x="1983017" y="6165926"/>
                <a:ext cx="172080" cy="16380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9F6B7F15-14D6-4684-8EEE-ED62911FD74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974017" y="6156926"/>
                  <a:ext cx="189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B0861753-D817-4E20-90CE-D98F3D8778B1}"/>
                    </a:ext>
                  </a:extLst>
                </p14:cNvPr>
                <p14:cNvContentPartPr/>
                <p14:nvPr/>
              </p14:nvContentPartPr>
              <p14:xfrm>
                <a:off x="2184257" y="6237926"/>
                <a:ext cx="132120" cy="12852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B0861753-D817-4E20-90CE-D98F3D8778B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175257" y="6229286"/>
                  <a:ext cx="149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5E5AE584-945D-4161-A79E-417E62FF776B}"/>
                    </a:ext>
                  </a:extLst>
                </p14:cNvPr>
                <p14:cNvContentPartPr/>
                <p14:nvPr/>
              </p14:nvContentPartPr>
              <p14:xfrm>
                <a:off x="2345897" y="6130286"/>
                <a:ext cx="208080" cy="44424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5E5AE584-945D-4161-A79E-417E62FF776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36897" y="6121286"/>
                  <a:ext cx="225720" cy="46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85" name="Tinta 284">
                <a:extLst>
                  <a:ext uri="{FF2B5EF4-FFF2-40B4-BE49-F238E27FC236}">
                    <a16:creationId xmlns:a16="http://schemas.microsoft.com/office/drawing/2014/main" id="{3F162E54-6A00-48D9-88B5-E4A7390B5219}"/>
                  </a:ext>
                </a:extLst>
              </p14:cNvPr>
              <p14:cNvContentPartPr/>
              <p14:nvPr/>
            </p14:nvContentPartPr>
            <p14:xfrm>
              <a:off x="197057" y="5210486"/>
              <a:ext cx="331200" cy="1216080"/>
            </p14:xfrm>
          </p:contentPart>
        </mc:Choice>
        <mc:Fallback>
          <p:pic>
            <p:nvPicPr>
              <p:cNvPr id="285" name="Tinta 284">
                <a:extLst>
                  <a:ext uri="{FF2B5EF4-FFF2-40B4-BE49-F238E27FC236}">
                    <a16:creationId xmlns:a16="http://schemas.microsoft.com/office/drawing/2014/main" id="{3F162E54-6A00-48D9-88B5-E4A7390B5219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88057" y="5201486"/>
                <a:ext cx="348840" cy="12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Agrupar 295">
            <a:extLst>
              <a:ext uri="{FF2B5EF4-FFF2-40B4-BE49-F238E27FC236}">
                <a16:creationId xmlns:a16="http://schemas.microsoft.com/office/drawing/2014/main" id="{CCD84A69-C373-499F-9CCD-A76B4BD6C7CB}"/>
              </a:ext>
            </a:extLst>
          </p:cNvPr>
          <p:cNvGrpSpPr/>
          <p:nvPr/>
        </p:nvGrpSpPr>
        <p:grpSpPr>
          <a:xfrm>
            <a:off x="3849257" y="5894486"/>
            <a:ext cx="2120400" cy="474840"/>
            <a:chOff x="3849257" y="5894486"/>
            <a:chExt cx="212040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BEFAF8A2-92C3-4F24-A552-3BC759897A79}"/>
                    </a:ext>
                  </a:extLst>
                </p14:cNvPr>
                <p14:cNvContentPartPr/>
                <p14:nvPr/>
              </p14:nvContentPartPr>
              <p14:xfrm>
                <a:off x="3849257" y="6085646"/>
                <a:ext cx="239040" cy="936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BEFAF8A2-92C3-4F24-A552-3BC759897A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840617" y="6076646"/>
                  <a:ext cx="256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62919884-6DC3-4CC3-AC1F-8A78D4F33F8A}"/>
                    </a:ext>
                  </a:extLst>
                </p14:cNvPr>
                <p14:cNvContentPartPr/>
                <p14:nvPr/>
              </p14:nvContentPartPr>
              <p14:xfrm>
                <a:off x="4018817" y="5990966"/>
                <a:ext cx="189360" cy="14652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62919884-6DC3-4CC3-AC1F-8A78D4F33F8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010177" y="5982326"/>
                  <a:ext cx="207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0AAC81A6-6DD0-403F-9EB6-C6A888D18AF1}"/>
                    </a:ext>
                  </a:extLst>
                </p14:cNvPr>
                <p14:cNvContentPartPr/>
                <p14:nvPr/>
              </p14:nvContentPartPr>
              <p14:xfrm>
                <a:off x="4289537" y="5953886"/>
                <a:ext cx="422640" cy="33984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0AAC81A6-6DD0-403F-9EB6-C6A888D18AF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280537" y="5945246"/>
                  <a:ext cx="4402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AE9A51CD-5997-41D8-A927-B0848DDBDF90}"/>
                    </a:ext>
                  </a:extLst>
                </p14:cNvPr>
                <p14:cNvContentPartPr/>
                <p14:nvPr/>
              </p14:nvContentPartPr>
              <p14:xfrm>
                <a:off x="4731617" y="6081686"/>
                <a:ext cx="86040" cy="18144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AE9A51CD-5997-41D8-A927-B0848DDBDF9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722977" y="6072686"/>
                  <a:ext cx="103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DA1D2C97-42EB-4C7A-A428-F6CE3F9E42AD}"/>
                    </a:ext>
                  </a:extLst>
                </p14:cNvPr>
                <p14:cNvContentPartPr/>
                <p14:nvPr/>
              </p14:nvContentPartPr>
              <p14:xfrm>
                <a:off x="4860497" y="6165926"/>
                <a:ext cx="20160" cy="20340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DA1D2C97-42EB-4C7A-A428-F6CE3F9E42A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851497" y="6156926"/>
                  <a:ext cx="37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2765F0A6-5877-4492-9F11-DB79935A8144}"/>
                    </a:ext>
                  </a:extLst>
                </p14:cNvPr>
                <p14:cNvContentPartPr/>
                <p14:nvPr/>
              </p14:nvContentPartPr>
              <p14:xfrm>
                <a:off x="4956257" y="5894486"/>
                <a:ext cx="297360" cy="33984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2765F0A6-5877-4492-9F11-DB79935A814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47257" y="5885846"/>
                  <a:ext cx="315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6B4FB3B3-D0E2-4E2F-A3BA-7F76C5B8B3D5}"/>
                    </a:ext>
                  </a:extLst>
                </p14:cNvPr>
                <p14:cNvContentPartPr/>
                <p14:nvPr/>
              </p14:nvContentPartPr>
              <p14:xfrm>
                <a:off x="5269457" y="6070886"/>
                <a:ext cx="132480" cy="17064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6B4FB3B3-D0E2-4E2F-A3BA-7F76C5B8B3D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260817" y="6061886"/>
                  <a:ext cx="150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9A94A23A-B3EE-46C6-868D-0AD59D629F65}"/>
                    </a:ext>
                  </a:extLst>
                </p14:cNvPr>
                <p14:cNvContentPartPr/>
                <p14:nvPr/>
              </p14:nvContentPartPr>
              <p14:xfrm>
                <a:off x="5494097" y="6075566"/>
                <a:ext cx="142200" cy="1116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9A94A23A-B3EE-46C6-868D-0AD59D629F6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485097" y="6066926"/>
                  <a:ext cx="159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E5E7186C-4B82-4373-A066-C54BA70EB733}"/>
                    </a:ext>
                  </a:extLst>
                </p14:cNvPr>
                <p14:cNvContentPartPr/>
                <p14:nvPr/>
              </p14:nvContentPartPr>
              <p14:xfrm>
                <a:off x="5593097" y="5993486"/>
                <a:ext cx="136800" cy="21204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E5E7186C-4B82-4373-A066-C54BA70EB73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584097" y="5984846"/>
                  <a:ext cx="154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919903E4-F2E1-42C4-8EC5-BC62F97BF529}"/>
                    </a:ext>
                  </a:extLst>
                </p14:cNvPr>
                <p14:cNvContentPartPr/>
                <p14:nvPr/>
              </p14:nvContentPartPr>
              <p14:xfrm>
                <a:off x="5738177" y="5970086"/>
                <a:ext cx="231480" cy="19800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919903E4-F2E1-42C4-8EC5-BC62F97BF52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729177" y="5961446"/>
                  <a:ext cx="24912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45" name="Tinta 344">
                <a:extLst>
                  <a:ext uri="{FF2B5EF4-FFF2-40B4-BE49-F238E27FC236}">
                    <a16:creationId xmlns:a16="http://schemas.microsoft.com/office/drawing/2014/main" id="{B19A269E-4D59-4402-8DA1-6A0B447D217E}"/>
                  </a:ext>
                </a:extLst>
              </p14:cNvPr>
              <p14:cNvContentPartPr/>
              <p14:nvPr/>
            </p14:nvContentPartPr>
            <p14:xfrm>
              <a:off x="9107057" y="6066566"/>
              <a:ext cx="445680" cy="469080"/>
            </p14:xfrm>
          </p:contentPart>
        </mc:Choice>
        <mc:Fallback>
          <p:pic>
            <p:nvPicPr>
              <p:cNvPr id="345" name="Tinta 344">
                <a:extLst>
                  <a:ext uri="{FF2B5EF4-FFF2-40B4-BE49-F238E27FC236}">
                    <a16:creationId xmlns:a16="http://schemas.microsoft.com/office/drawing/2014/main" id="{B19A269E-4D59-4402-8DA1-6A0B447D217E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053417" y="5958926"/>
                <a:ext cx="55332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Agrupar 364">
            <a:extLst>
              <a:ext uri="{FF2B5EF4-FFF2-40B4-BE49-F238E27FC236}">
                <a16:creationId xmlns:a16="http://schemas.microsoft.com/office/drawing/2014/main" id="{A7C273A3-D2F2-4AE8-85F9-018E7F798561}"/>
              </a:ext>
            </a:extLst>
          </p:cNvPr>
          <p:cNvGrpSpPr/>
          <p:nvPr/>
        </p:nvGrpSpPr>
        <p:grpSpPr>
          <a:xfrm>
            <a:off x="6414617" y="5245046"/>
            <a:ext cx="5702400" cy="1460880"/>
            <a:chOff x="6414617" y="5245046"/>
            <a:chExt cx="5702400" cy="14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A34B9903-391A-4E84-8449-9A48711AB225}"/>
                    </a:ext>
                  </a:extLst>
                </p14:cNvPr>
                <p14:cNvContentPartPr/>
                <p14:nvPr/>
              </p14:nvContentPartPr>
              <p14:xfrm>
                <a:off x="6440897" y="5565806"/>
                <a:ext cx="360" cy="36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A34B9903-391A-4E84-8449-9A48711AB22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432257" y="55571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29239842-06A5-4B52-940F-106C25B4ABD9}"/>
                    </a:ext>
                  </a:extLst>
                </p14:cNvPr>
                <p14:cNvContentPartPr/>
                <p14:nvPr/>
              </p14:nvContentPartPr>
              <p14:xfrm>
                <a:off x="6427577" y="5529806"/>
                <a:ext cx="162360" cy="22644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29239842-06A5-4B52-940F-106C25B4ABD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418937" y="5521166"/>
                  <a:ext cx="180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F5C506EC-87C0-45E2-888D-969E0C2D6E7E}"/>
                    </a:ext>
                  </a:extLst>
                </p14:cNvPr>
                <p14:cNvContentPartPr/>
                <p14:nvPr/>
              </p14:nvContentPartPr>
              <p14:xfrm>
                <a:off x="6414617" y="5497766"/>
                <a:ext cx="191880" cy="12600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F5C506EC-87C0-45E2-888D-969E0C2D6E7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405977" y="5488766"/>
                  <a:ext cx="20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F4382138-C639-49A9-8AE6-A8BA808A3210}"/>
                    </a:ext>
                  </a:extLst>
                </p14:cNvPr>
                <p14:cNvContentPartPr/>
                <p14:nvPr/>
              </p14:nvContentPartPr>
              <p14:xfrm>
                <a:off x="6691817" y="5483006"/>
                <a:ext cx="188640" cy="27036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F4382138-C639-49A9-8AE6-A8BA808A321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682817" y="5474366"/>
                  <a:ext cx="206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ECBFF79A-B06A-456B-89FC-B38023C721E8}"/>
                    </a:ext>
                  </a:extLst>
                </p14:cNvPr>
                <p14:cNvContentPartPr/>
                <p14:nvPr/>
              </p14:nvContentPartPr>
              <p14:xfrm>
                <a:off x="6711617" y="5495606"/>
                <a:ext cx="370080" cy="20232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ECBFF79A-B06A-456B-89FC-B38023C721E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702617" y="5486966"/>
                  <a:ext cx="387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72DF046F-B258-45E8-B445-DE82E9C2A7EA}"/>
                    </a:ext>
                  </a:extLst>
                </p14:cNvPr>
                <p14:cNvContentPartPr/>
                <p14:nvPr/>
              </p14:nvContentPartPr>
              <p14:xfrm>
                <a:off x="6975497" y="5460686"/>
                <a:ext cx="223920" cy="25668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72DF046F-B258-45E8-B445-DE82E9C2A7E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966857" y="5451686"/>
                  <a:ext cx="241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0618EB32-08EC-45CC-9E7D-0BAD80F265E5}"/>
                    </a:ext>
                  </a:extLst>
                </p14:cNvPr>
                <p14:cNvContentPartPr/>
                <p14:nvPr/>
              </p14:nvContentPartPr>
              <p14:xfrm>
                <a:off x="7193297" y="5465006"/>
                <a:ext cx="86040" cy="24084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0618EB32-08EC-45CC-9E7D-0BAD80F265E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84657" y="5456006"/>
                  <a:ext cx="103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0DA4947C-63B2-46CB-BFE9-570C908A4B4C}"/>
                    </a:ext>
                  </a:extLst>
                </p14:cNvPr>
                <p14:cNvContentPartPr/>
                <p14:nvPr/>
              </p14:nvContentPartPr>
              <p14:xfrm>
                <a:off x="7302377" y="5475806"/>
                <a:ext cx="162000" cy="22572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0DA4947C-63B2-46CB-BFE9-570C908A4B4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293377" y="5467166"/>
                  <a:ext cx="179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26FB5005-FFAE-4784-8D2D-C32FFBDBF4C8}"/>
                    </a:ext>
                  </a:extLst>
                </p14:cNvPr>
                <p14:cNvContentPartPr/>
                <p14:nvPr/>
              </p14:nvContentPartPr>
              <p14:xfrm>
                <a:off x="7500377" y="5460326"/>
                <a:ext cx="188280" cy="26748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26FB5005-FFAE-4784-8D2D-C32FFBDBF4C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91377" y="5451326"/>
                  <a:ext cx="205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0A0EF262-10B0-4DDF-BC40-1AD5D076904B}"/>
                    </a:ext>
                  </a:extLst>
                </p14:cNvPr>
                <p14:cNvContentPartPr/>
                <p14:nvPr/>
              </p14:nvContentPartPr>
              <p14:xfrm>
                <a:off x="7701617" y="5462126"/>
                <a:ext cx="162000" cy="25056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0A0EF262-10B0-4DDF-BC40-1AD5D076904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692617" y="5453486"/>
                  <a:ext cx="179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1A6D3C82-2E83-4F64-9727-1654DD12DCD3}"/>
                    </a:ext>
                  </a:extLst>
                </p14:cNvPr>
                <p14:cNvContentPartPr/>
                <p14:nvPr/>
              </p14:nvContentPartPr>
              <p14:xfrm>
                <a:off x="7876577" y="5462846"/>
                <a:ext cx="102600" cy="24696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1A6D3C82-2E83-4F64-9727-1654DD12DCD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67577" y="5454206"/>
                  <a:ext cx="120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7B078F6E-C02A-44A1-9ECE-BB9AC6DFBB9E}"/>
                    </a:ext>
                  </a:extLst>
                </p14:cNvPr>
                <p14:cNvContentPartPr/>
                <p14:nvPr/>
              </p14:nvContentPartPr>
              <p14:xfrm>
                <a:off x="7987097" y="5483726"/>
                <a:ext cx="127440" cy="20088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7B078F6E-C02A-44A1-9ECE-BB9AC6DFBB9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78097" y="5475086"/>
                  <a:ext cx="145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97A2ADF9-7C01-43E1-998B-39E32E18F3CE}"/>
                    </a:ext>
                  </a:extLst>
                </p14:cNvPr>
                <p14:cNvContentPartPr/>
                <p14:nvPr/>
              </p14:nvContentPartPr>
              <p14:xfrm>
                <a:off x="8117417" y="5426846"/>
                <a:ext cx="135720" cy="27108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97A2ADF9-7C01-43E1-998B-39E32E18F3C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108417" y="5418206"/>
                  <a:ext cx="153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EF0BD9C4-F9FF-42E3-8B7E-102CBED66FEF}"/>
                    </a:ext>
                  </a:extLst>
                </p14:cNvPr>
                <p14:cNvContentPartPr/>
                <p14:nvPr/>
              </p14:nvContentPartPr>
              <p14:xfrm>
                <a:off x="7939217" y="5389766"/>
                <a:ext cx="360" cy="36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EF0BD9C4-F9FF-42E3-8B7E-102CBED66FE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30217" y="53807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A4361DDC-1D03-4901-9688-113EE710011F}"/>
                    </a:ext>
                  </a:extLst>
                </p14:cNvPr>
                <p14:cNvContentPartPr/>
                <p14:nvPr/>
              </p14:nvContentPartPr>
              <p14:xfrm>
                <a:off x="7552937" y="5336126"/>
                <a:ext cx="201600" cy="12492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A4361DDC-1D03-4901-9688-113EE710011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44297" y="5327486"/>
                  <a:ext cx="21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DC01BC5B-F22A-4352-9F73-B6E98B377F8D}"/>
                    </a:ext>
                  </a:extLst>
                </p14:cNvPr>
                <p14:cNvContentPartPr/>
                <p14:nvPr/>
              </p14:nvContentPartPr>
              <p14:xfrm>
                <a:off x="8533217" y="5470766"/>
                <a:ext cx="66600" cy="15876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DC01BC5B-F22A-4352-9F73-B6E98B377F8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24217" y="5462126"/>
                  <a:ext cx="84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7E9B246D-888B-41B2-A8D1-0527D0399416}"/>
                    </a:ext>
                  </a:extLst>
                </p14:cNvPr>
                <p14:cNvContentPartPr/>
                <p14:nvPr/>
              </p14:nvContentPartPr>
              <p14:xfrm>
                <a:off x="8450777" y="5447006"/>
                <a:ext cx="201600" cy="21924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7E9B246D-888B-41B2-A8D1-0527D039941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441777" y="5438366"/>
                  <a:ext cx="219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83BAFF59-ED5C-4E81-9BE8-5DCCC7436DFA}"/>
                    </a:ext>
                  </a:extLst>
                </p14:cNvPr>
                <p14:cNvContentPartPr/>
                <p14:nvPr/>
              </p14:nvContentPartPr>
              <p14:xfrm>
                <a:off x="8704577" y="5447006"/>
                <a:ext cx="159480" cy="21996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83BAFF59-ED5C-4E81-9BE8-5DCCC7436DF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695937" y="5438366"/>
                  <a:ext cx="177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C3BD0462-C8B5-4C48-A11B-619344802188}"/>
                    </a:ext>
                  </a:extLst>
                </p14:cNvPr>
                <p14:cNvContentPartPr/>
                <p14:nvPr/>
              </p14:nvContentPartPr>
              <p14:xfrm>
                <a:off x="8932457" y="5393726"/>
                <a:ext cx="70560" cy="22680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C3BD0462-C8B5-4C48-A11B-61934480218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923457" y="5384726"/>
                  <a:ext cx="88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BE4B1005-B9D9-44FE-B216-8E5A705EF661}"/>
                    </a:ext>
                  </a:extLst>
                </p14:cNvPr>
                <p14:cNvContentPartPr/>
                <p14:nvPr/>
              </p14:nvContentPartPr>
              <p14:xfrm>
                <a:off x="8862617" y="5417126"/>
                <a:ext cx="313920" cy="17208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BE4B1005-B9D9-44FE-B216-8E5A705EF66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853617" y="5408126"/>
                  <a:ext cx="331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60711F56-7400-47F7-BC6C-117B8E26E574}"/>
                    </a:ext>
                  </a:extLst>
                </p14:cNvPr>
                <p14:cNvContentPartPr/>
                <p14:nvPr/>
              </p14:nvContentPartPr>
              <p14:xfrm>
                <a:off x="9014897" y="5378966"/>
                <a:ext cx="241200" cy="11700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60711F56-7400-47F7-BC6C-117B8E26E57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006257" y="5369966"/>
                  <a:ext cx="258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FF4EC128-D0CE-4E65-BBE7-04EAA52799F1}"/>
                    </a:ext>
                  </a:extLst>
                </p14:cNvPr>
                <p14:cNvContentPartPr/>
                <p14:nvPr/>
              </p14:nvContentPartPr>
              <p14:xfrm>
                <a:off x="9258977" y="5378966"/>
                <a:ext cx="36720" cy="2628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FF4EC128-D0CE-4E65-BBE7-04EAA52799F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50337" y="5369966"/>
                  <a:ext cx="54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ECAD8B20-2748-45FE-9ECF-F641123FD6C9}"/>
                    </a:ext>
                  </a:extLst>
                </p14:cNvPr>
                <p14:cNvContentPartPr/>
                <p14:nvPr/>
              </p14:nvContentPartPr>
              <p14:xfrm>
                <a:off x="9229457" y="5355206"/>
                <a:ext cx="357120" cy="29844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ECAD8B20-2748-45FE-9ECF-F641123FD6C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20457" y="5346566"/>
                  <a:ext cx="374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A3BC9AA0-38B7-48C7-94CF-C35A8A4AB520}"/>
                    </a:ext>
                  </a:extLst>
                </p14:cNvPr>
                <p14:cNvContentPartPr/>
                <p14:nvPr/>
              </p14:nvContentPartPr>
              <p14:xfrm>
                <a:off x="9612137" y="5364926"/>
                <a:ext cx="105840" cy="28224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A3BC9AA0-38B7-48C7-94CF-C35A8A4AB52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603497" y="5356286"/>
                  <a:ext cx="123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26067189-D35D-40D1-89C2-B6EA03696CF5}"/>
                    </a:ext>
                  </a:extLst>
                </p14:cNvPr>
                <p14:cNvContentPartPr/>
                <p14:nvPr/>
              </p14:nvContentPartPr>
              <p14:xfrm>
                <a:off x="9602417" y="5497766"/>
                <a:ext cx="162000" cy="5076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26067189-D35D-40D1-89C2-B6EA03696CF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593417" y="5488766"/>
                  <a:ext cx="179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B349B8F8-84D4-4D2C-BCDE-D77E1733A6A2}"/>
                    </a:ext>
                  </a:extLst>
                </p14:cNvPr>
                <p14:cNvContentPartPr/>
                <p14:nvPr/>
              </p14:nvContentPartPr>
              <p14:xfrm>
                <a:off x="9783857" y="5245046"/>
                <a:ext cx="119880" cy="32328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B349B8F8-84D4-4D2C-BCDE-D77E1733A6A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774857" y="5236046"/>
                  <a:ext cx="137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8D282A70-3CCE-4CF5-80E6-743644E4AFA3}"/>
                    </a:ext>
                  </a:extLst>
                </p14:cNvPr>
                <p14:cNvContentPartPr/>
                <p14:nvPr/>
              </p14:nvContentPartPr>
              <p14:xfrm>
                <a:off x="9826697" y="5623766"/>
                <a:ext cx="77760" cy="2772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8D282A70-3CCE-4CF5-80E6-743644E4AFA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817697" y="5614766"/>
                  <a:ext cx="95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D5E90F36-DC0B-4CC0-BD05-750070CD41A7}"/>
                    </a:ext>
                  </a:extLst>
                </p14:cNvPr>
                <p14:cNvContentPartPr/>
                <p14:nvPr/>
              </p14:nvContentPartPr>
              <p14:xfrm>
                <a:off x="7070537" y="6139286"/>
                <a:ext cx="219240" cy="25488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D5E90F36-DC0B-4CC0-BD05-750070CD41A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61537" y="6130646"/>
                  <a:ext cx="23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DBCFF4E6-0B17-4EDD-9D07-EA5F0DD6BF4B}"/>
                    </a:ext>
                  </a:extLst>
                </p14:cNvPr>
                <p14:cNvContentPartPr/>
                <p14:nvPr/>
              </p14:nvContentPartPr>
              <p14:xfrm>
                <a:off x="7229657" y="6212366"/>
                <a:ext cx="13680" cy="34596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DBCFF4E6-0B17-4EDD-9D07-EA5F0DD6BF4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221017" y="6203366"/>
                  <a:ext cx="313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AE1B067F-6438-48B2-8081-02CBD29B9503}"/>
                    </a:ext>
                  </a:extLst>
                </p14:cNvPr>
                <p14:cNvContentPartPr/>
                <p14:nvPr/>
              </p14:nvContentPartPr>
              <p14:xfrm>
                <a:off x="7150457" y="5930846"/>
                <a:ext cx="59760" cy="11664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AE1B067F-6438-48B2-8081-02CBD29B950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141817" y="5922206"/>
                  <a:ext cx="77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2DECAF4E-1F1B-41AC-AF6E-51F704BD6D2C}"/>
                    </a:ext>
                  </a:extLst>
                </p14:cNvPr>
                <p14:cNvContentPartPr/>
                <p14:nvPr/>
              </p14:nvContentPartPr>
              <p14:xfrm>
                <a:off x="7543217" y="6306326"/>
                <a:ext cx="142200" cy="2124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2DECAF4E-1F1B-41AC-AF6E-51F704BD6D2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34217" y="6297686"/>
                  <a:ext cx="159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33FC8FAD-6C97-4365-9437-33733F74DFBA}"/>
                    </a:ext>
                  </a:extLst>
                </p14:cNvPr>
                <p14:cNvContentPartPr/>
                <p14:nvPr/>
              </p14:nvContentPartPr>
              <p14:xfrm>
                <a:off x="7556537" y="6210206"/>
                <a:ext cx="138960" cy="3096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33FC8FAD-6C97-4365-9437-33733F74DFB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47537" y="6201566"/>
                  <a:ext cx="15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A62F697B-47DE-4FFE-8977-F02CA6EBC03B}"/>
                    </a:ext>
                  </a:extLst>
                </p14:cNvPr>
                <p14:cNvContentPartPr/>
                <p14:nvPr/>
              </p14:nvContentPartPr>
              <p14:xfrm>
                <a:off x="7823657" y="6293366"/>
                <a:ext cx="122400" cy="3600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A62F697B-47DE-4FFE-8977-F02CA6EBC03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815017" y="6284726"/>
                  <a:ext cx="140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C11A99F3-445B-4E83-BF2F-B3A8B909FBD3}"/>
                    </a:ext>
                  </a:extLst>
                </p14:cNvPr>
                <p14:cNvContentPartPr/>
                <p14:nvPr/>
              </p14:nvContentPartPr>
              <p14:xfrm>
                <a:off x="7942097" y="6128486"/>
                <a:ext cx="191880" cy="40104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C11A99F3-445B-4E83-BF2F-B3A8B909FBD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33457" y="6119846"/>
                  <a:ext cx="2095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78472A4A-1BAD-4F79-82EC-7281CBF5F8B4}"/>
                    </a:ext>
                  </a:extLst>
                </p14:cNvPr>
                <p14:cNvContentPartPr/>
                <p14:nvPr/>
              </p14:nvContentPartPr>
              <p14:xfrm>
                <a:off x="8252777" y="6154766"/>
                <a:ext cx="191880" cy="15012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78472A4A-1BAD-4F79-82EC-7281CBF5F8B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43777" y="6146126"/>
                  <a:ext cx="209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BEFEC177-7EBB-4B18-9069-9A307F94BFB8}"/>
                    </a:ext>
                  </a:extLst>
                </p14:cNvPr>
                <p14:cNvContentPartPr/>
                <p14:nvPr/>
              </p14:nvContentPartPr>
              <p14:xfrm>
                <a:off x="8367977" y="6138926"/>
                <a:ext cx="42480" cy="35640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BEFEC177-7EBB-4B18-9069-9A307F94BFB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59337" y="6130286"/>
                  <a:ext cx="60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0CB1F994-B1CE-48D8-84A2-F3935719A329}"/>
                    </a:ext>
                  </a:extLst>
                </p14:cNvPr>
                <p14:cNvContentPartPr/>
                <p14:nvPr/>
              </p14:nvContentPartPr>
              <p14:xfrm>
                <a:off x="8602337" y="6331166"/>
                <a:ext cx="198360" cy="1800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0CB1F994-B1CE-48D8-84A2-F3935719A32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593697" y="6322166"/>
                  <a:ext cx="21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9AB100FA-5D91-47BA-A09B-93785AFF7B27}"/>
                    </a:ext>
                  </a:extLst>
                </p14:cNvPr>
                <p14:cNvContentPartPr/>
                <p14:nvPr/>
              </p14:nvContentPartPr>
              <p14:xfrm>
                <a:off x="8727977" y="6239006"/>
                <a:ext cx="20160" cy="21600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9AB100FA-5D91-47BA-A09B-93785AFF7B2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718977" y="6230366"/>
                  <a:ext cx="37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0112221A-A203-456B-B242-FDC5C7CDC0B1}"/>
                    </a:ext>
                  </a:extLst>
                </p14:cNvPr>
                <p14:cNvContentPartPr/>
                <p14:nvPr/>
              </p14:nvContentPartPr>
              <p14:xfrm>
                <a:off x="8866217" y="6146126"/>
                <a:ext cx="162360" cy="39960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0112221A-A203-456B-B242-FDC5C7CDC0B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857577" y="6137126"/>
                  <a:ext cx="1800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05214170-DF56-4869-B523-9A49509806EE}"/>
                    </a:ext>
                  </a:extLst>
                </p14:cNvPr>
                <p14:cNvContentPartPr/>
                <p14:nvPr/>
              </p14:nvContentPartPr>
              <p14:xfrm>
                <a:off x="9057737" y="6150446"/>
                <a:ext cx="310680" cy="32688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05214170-DF56-4869-B523-9A49509806E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049097" y="6141446"/>
                  <a:ext cx="328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2FCE8647-956D-41EC-85E2-B98B6309BC6A}"/>
                    </a:ext>
                  </a:extLst>
                </p14:cNvPr>
                <p14:cNvContentPartPr/>
                <p14:nvPr/>
              </p14:nvContentPartPr>
              <p14:xfrm>
                <a:off x="9401897" y="6287606"/>
                <a:ext cx="124920" cy="23616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2FCE8647-956D-41EC-85E2-B98B6309BC6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392897" y="6278606"/>
                  <a:ext cx="142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E8F4A086-8087-4E4B-AE50-7D8A36FB2A80}"/>
                    </a:ext>
                  </a:extLst>
                </p14:cNvPr>
                <p14:cNvContentPartPr/>
                <p14:nvPr/>
              </p14:nvContentPartPr>
              <p14:xfrm>
                <a:off x="6807377" y="5922206"/>
                <a:ext cx="2815920" cy="78372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E8F4A086-8087-4E4B-AE50-7D8A36FB2A8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98377" y="5913566"/>
                  <a:ext cx="283356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2CAF1DF8-5785-4C59-AE78-63C6CEE95705}"/>
                    </a:ext>
                  </a:extLst>
                </p14:cNvPr>
                <p14:cNvContentPartPr/>
                <p14:nvPr/>
              </p14:nvContentPartPr>
              <p14:xfrm>
                <a:off x="6836897" y="5781806"/>
                <a:ext cx="2762640" cy="31608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2CAF1DF8-5785-4C59-AE78-63C6CEE9570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827897" y="5772806"/>
                  <a:ext cx="2780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5E0E23C7-9735-4FFB-97F5-99F08ACB1B1F}"/>
                    </a:ext>
                  </a:extLst>
                </p14:cNvPr>
                <p14:cNvContentPartPr/>
                <p14:nvPr/>
              </p14:nvContentPartPr>
              <p14:xfrm>
                <a:off x="9797537" y="5854886"/>
                <a:ext cx="88920" cy="14328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5E0E23C7-9735-4FFB-97F5-99F08ACB1B1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788537" y="5846246"/>
                  <a:ext cx="106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0DC6FEDB-EF1C-4E68-9C77-BF056BA87D53}"/>
                    </a:ext>
                  </a:extLst>
                </p14:cNvPr>
                <p14:cNvContentPartPr/>
                <p14:nvPr/>
              </p14:nvContentPartPr>
              <p14:xfrm>
                <a:off x="9895817" y="5825366"/>
                <a:ext cx="126000" cy="18036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0DC6FEDB-EF1C-4E68-9C77-BF056BA87D5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887177" y="5816726"/>
                  <a:ext cx="143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DC59C02D-FF02-44F8-9BF6-8A09B8A55F5F}"/>
                    </a:ext>
                  </a:extLst>
                </p14:cNvPr>
                <p14:cNvContentPartPr/>
                <p14:nvPr/>
              </p14:nvContentPartPr>
              <p14:xfrm>
                <a:off x="10041257" y="5835806"/>
                <a:ext cx="129240" cy="17028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DC59C02D-FF02-44F8-9BF6-8A09B8A55F5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032257" y="5827166"/>
                  <a:ext cx="146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C395563E-860F-4B16-8E81-AA5A1E637EDD}"/>
                    </a:ext>
                  </a:extLst>
                </p14:cNvPr>
                <p14:cNvContentPartPr/>
                <p14:nvPr/>
              </p14:nvContentPartPr>
              <p14:xfrm>
                <a:off x="10220897" y="5809166"/>
                <a:ext cx="77760" cy="15876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C395563E-860F-4B16-8E81-AA5A1E637ED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211897" y="5800526"/>
                  <a:ext cx="95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0C159974-2B60-44EE-8830-42A90F70DFCE}"/>
                    </a:ext>
                  </a:extLst>
                </p14:cNvPr>
                <p14:cNvContentPartPr/>
                <p14:nvPr/>
              </p14:nvContentPartPr>
              <p14:xfrm>
                <a:off x="10347977" y="5802686"/>
                <a:ext cx="63000" cy="19224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0C159974-2B60-44EE-8830-42A90F70DFC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339337" y="5793686"/>
                  <a:ext cx="80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BA5D096E-D905-4C4B-AC4D-1E34FB213F64}"/>
                    </a:ext>
                  </a:extLst>
                </p14:cNvPr>
                <p14:cNvContentPartPr/>
                <p14:nvPr/>
              </p14:nvContentPartPr>
              <p14:xfrm>
                <a:off x="10434017" y="5788646"/>
                <a:ext cx="119520" cy="18036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BA5D096E-D905-4C4B-AC4D-1E34FB213F6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425017" y="5780006"/>
                  <a:ext cx="13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DD2F0F2A-14AF-4B79-A40B-BB822164D169}"/>
                    </a:ext>
                  </a:extLst>
                </p14:cNvPr>
                <p14:cNvContentPartPr/>
                <p14:nvPr/>
              </p14:nvContentPartPr>
              <p14:xfrm>
                <a:off x="10575857" y="5795486"/>
                <a:ext cx="79560" cy="17640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DD2F0F2A-14AF-4B79-A40B-BB822164D16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566857" y="5786846"/>
                  <a:ext cx="97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7CEDC6EE-AD0D-45D6-82A1-DD4CE8634EB5}"/>
                    </a:ext>
                  </a:extLst>
                </p14:cNvPr>
                <p14:cNvContentPartPr/>
                <p14:nvPr/>
              </p14:nvContentPartPr>
              <p14:xfrm>
                <a:off x="10562537" y="5777846"/>
                <a:ext cx="142200" cy="7344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7CEDC6EE-AD0D-45D6-82A1-DD4CE8634EB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553897" y="5768846"/>
                  <a:ext cx="159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3604F0A3-417F-446F-A2A7-E79561C9B4DD}"/>
                    </a:ext>
                  </a:extLst>
                </p14:cNvPr>
                <p14:cNvContentPartPr/>
                <p14:nvPr/>
              </p14:nvContentPartPr>
              <p14:xfrm>
                <a:off x="10717697" y="5788646"/>
                <a:ext cx="29880" cy="181440"/>
              </p14:xfrm>
            </p:contentPart>
          </mc:Choice>
          <mc:Fallback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3604F0A3-417F-446F-A2A7-E79561C9B4D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708697" y="5780006"/>
                  <a:ext cx="47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A60EA3B9-1A04-49A1-B6E6-B615598FA4E9}"/>
                    </a:ext>
                  </a:extLst>
                </p14:cNvPr>
                <p14:cNvContentPartPr/>
                <p14:nvPr/>
              </p14:nvContentPartPr>
              <p14:xfrm>
                <a:off x="10701137" y="5768846"/>
                <a:ext cx="260280" cy="19728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A60EA3B9-1A04-49A1-B6E6-B615598FA4E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692497" y="5760206"/>
                  <a:ext cx="277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865874CA-6638-42AF-BA46-9237A6049057}"/>
                    </a:ext>
                  </a:extLst>
                </p14:cNvPr>
                <p14:cNvContentPartPr/>
                <p14:nvPr/>
              </p14:nvContentPartPr>
              <p14:xfrm>
                <a:off x="10839737" y="5863886"/>
                <a:ext cx="128880" cy="2520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865874CA-6638-42AF-BA46-9237A604905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831097" y="5855246"/>
                  <a:ext cx="146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6C2ED82B-7FE2-4D2A-A20C-C5A8973E80F2}"/>
                    </a:ext>
                  </a:extLst>
                </p14:cNvPr>
                <p14:cNvContentPartPr/>
                <p14:nvPr/>
              </p14:nvContentPartPr>
              <p14:xfrm>
                <a:off x="10984817" y="5774246"/>
                <a:ext cx="145800" cy="20016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6C2ED82B-7FE2-4D2A-A20C-C5A8973E80F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976177" y="5765246"/>
                  <a:ext cx="163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391E0980-81E4-41D4-8EDB-1ECE650F0718}"/>
                    </a:ext>
                  </a:extLst>
                </p14:cNvPr>
                <p14:cNvContentPartPr/>
                <p14:nvPr/>
              </p14:nvContentPartPr>
              <p14:xfrm>
                <a:off x="11139977" y="5772806"/>
                <a:ext cx="120960" cy="19728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391E0980-81E4-41D4-8EDB-1ECE650F071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131337" y="5764166"/>
                  <a:ext cx="138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5C679736-6F71-45EE-9F44-7BECF3BAAD2B}"/>
                    </a:ext>
                  </a:extLst>
                </p14:cNvPr>
                <p14:cNvContentPartPr/>
                <p14:nvPr/>
              </p14:nvContentPartPr>
              <p14:xfrm>
                <a:off x="11268857" y="5765966"/>
                <a:ext cx="109800" cy="17352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5C679736-6F71-45EE-9F44-7BECF3BAAD2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259857" y="5757326"/>
                  <a:ext cx="127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DE52F5BA-3723-4A04-9086-1F6CE92CD249}"/>
                    </a:ext>
                  </a:extLst>
                </p14:cNvPr>
                <p14:cNvContentPartPr/>
                <p14:nvPr/>
              </p14:nvContentPartPr>
              <p14:xfrm>
                <a:off x="11476577" y="5670926"/>
                <a:ext cx="251280" cy="29412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DE52F5BA-3723-4A04-9086-1F6CE92CD24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467937" y="5661926"/>
                  <a:ext cx="26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3C59525E-D943-43B3-84DE-48188C2F53D5}"/>
                    </a:ext>
                  </a:extLst>
                </p14:cNvPr>
                <p14:cNvContentPartPr/>
                <p14:nvPr/>
              </p14:nvContentPartPr>
              <p14:xfrm>
                <a:off x="11750537" y="5821406"/>
                <a:ext cx="73080" cy="14040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3C59525E-D943-43B3-84DE-48188C2F53D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741537" y="5812406"/>
                  <a:ext cx="90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2" name="Tinta 361">
                  <a:extLst>
                    <a:ext uri="{FF2B5EF4-FFF2-40B4-BE49-F238E27FC236}">
                      <a16:creationId xmlns:a16="http://schemas.microsoft.com/office/drawing/2014/main" id="{F77331D9-4BD6-4284-96C2-144E90B59BCB}"/>
                    </a:ext>
                  </a:extLst>
                </p14:cNvPr>
                <p14:cNvContentPartPr/>
                <p14:nvPr/>
              </p14:nvContentPartPr>
              <p14:xfrm>
                <a:off x="11836217" y="5808446"/>
                <a:ext cx="82800" cy="18000"/>
              </p14:xfrm>
            </p:contentPart>
          </mc:Choice>
          <mc:Fallback>
            <p:pic>
              <p:nvPicPr>
                <p:cNvPr id="362" name="Tinta 361">
                  <a:extLst>
                    <a:ext uri="{FF2B5EF4-FFF2-40B4-BE49-F238E27FC236}">
                      <a16:creationId xmlns:a16="http://schemas.microsoft.com/office/drawing/2014/main" id="{F77331D9-4BD6-4284-96C2-144E90B59BC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827577" y="5799806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3" name="Tinta 362">
                  <a:extLst>
                    <a:ext uri="{FF2B5EF4-FFF2-40B4-BE49-F238E27FC236}">
                      <a16:creationId xmlns:a16="http://schemas.microsoft.com/office/drawing/2014/main" id="{A679553B-F020-4DD8-B640-1322BC7DE9F0}"/>
                    </a:ext>
                  </a:extLst>
                </p14:cNvPr>
                <p14:cNvContentPartPr/>
                <p14:nvPr/>
              </p14:nvContentPartPr>
              <p14:xfrm>
                <a:off x="11836217" y="5764166"/>
                <a:ext cx="116640" cy="100080"/>
              </p14:xfrm>
            </p:contentPart>
          </mc:Choice>
          <mc:Fallback>
            <p:pic>
              <p:nvPicPr>
                <p:cNvPr id="363" name="Tinta 362">
                  <a:extLst>
                    <a:ext uri="{FF2B5EF4-FFF2-40B4-BE49-F238E27FC236}">
                      <a16:creationId xmlns:a16="http://schemas.microsoft.com/office/drawing/2014/main" id="{A679553B-F020-4DD8-B640-1322BC7DE9F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827577" y="5755526"/>
                  <a:ext cx="134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4" name="Tinta 363">
                  <a:extLst>
                    <a:ext uri="{FF2B5EF4-FFF2-40B4-BE49-F238E27FC236}">
                      <a16:creationId xmlns:a16="http://schemas.microsoft.com/office/drawing/2014/main" id="{2B72F79D-C12C-46E6-B1DC-650482F64A0B}"/>
                    </a:ext>
                  </a:extLst>
                </p14:cNvPr>
                <p14:cNvContentPartPr/>
                <p14:nvPr/>
              </p14:nvContentPartPr>
              <p14:xfrm>
                <a:off x="12002897" y="5719166"/>
                <a:ext cx="114120" cy="168840"/>
              </p14:xfrm>
            </p:contentPart>
          </mc:Choice>
          <mc:Fallback>
            <p:pic>
              <p:nvPicPr>
                <p:cNvPr id="364" name="Tinta 363">
                  <a:extLst>
                    <a:ext uri="{FF2B5EF4-FFF2-40B4-BE49-F238E27FC236}">
                      <a16:creationId xmlns:a16="http://schemas.microsoft.com/office/drawing/2014/main" id="{2B72F79D-C12C-46E6-B1DC-650482F64A0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994257" y="5710166"/>
                  <a:ext cx="1317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Agrupar 399">
            <a:extLst>
              <a:ext uri="{FF2B5EF4-FFF2-40B4-BE49-F238E27FC236}">
                <a16:creationId xmlns:a16="http://schemas.microsoft.com/office/drawing/2014/main" id="{0F549B44-3BD8-4FCD-AF01-B21989435322}"/>
              </a:ext>
            </a:extLst>
          </p:cNvPr>
          <p:cNvGrpSpPr/>
          <p:nvPr/>
        </p:nvGrpSpPr>
        <p:grpSpPr>
          <a:xfrm>
            <a:off x="11351297" y="6300566"/>
            <a:ext cx="211320" cy="228600"/>
            <a:chOff x="11351297" y="6300566"/>
            <a:chExt cx="21132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E4987240-A550-4AA6-857B-316F0E330C80}"/>
                    </a:ext>
                  </a:extLst>
                </p14:cNvPr>
                <p14:cNvContentPartPr/>
                <p14:nvPr/>
              </p14:nvContentPartPr>
              <p14:xfrm>
                <a:off x="11351297" y="6381566"/>
                <a:ext cx="162000" cy="936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E4987240-A550-4AA6-857B-316F0E330C8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342297" y="6372926"/>
                  <a:ext cx="179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0F26490C-E35F-4901-A232-8F58CB4B3DF8}"/>
                    </a:ext>
                  </a:extLst>
                </p14:cNvPr>
                <p14:cNvContentPartPr/>
                <p14:nvPr/>
              </p14:nvContentPartPr>
              <p14:xfrm>
                <a:off x="11406017" y="6300566"/>
                <a:ext cx="124200" cy="22860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0F26490C-E35F-4901-A232-8F58CB4B3DF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397377" y="6291566"/>
                  <a:ext cx="141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5BD34659-4BAE-4F5C-A37C-5A544A55B404}"/>
                    </a:ext>
                  </a:extLst>
                </p14:cNvPr>
                <p14:cNvContentPartPr/>
                <p14:nvPr/>
              </p14:nvContentPartPr>
              <p14:xfrm>
                <a:off x="11394137" y="6300566"/>
                <a:ext cx="168480" cy="216000"/>
              </p14:xfrm>
            </p:contentPart>
          </mc:Choice>
          <mc:Fallback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5BD34659-4BAE-4F5C-A37C-5A544A55B40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385137" y="6291566"/>
                  <a:ext cx="18612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Agrupar 401">
            <a:extLst>
              <a:ext uri="{FF2B5EF4-FFF2-40B4-BE49-F238E27FC236}">
                <a16:creationId xmlns:a16="http://schemas.microsoft.com/office/drawing/2014/main" id="{9A4EAB5F-B611-4791-BC29-38FA6BEA6794}"/>
              </a:ext>
            </a:extLst>
          </p:cNvPr>
          <p:cNvGrpSpPr/>
          <p:nvPr/>
        </p:nvGrpSpPr>
        <p:grpSpPr>
          <a:xfrm>
            <a:off x="10104257" y="6119126"/>
            <a:ext cx="1010520" cy="451080"/>
            <a:chOff x="10104257" y="6119126"/>
            <a:chExt cx="101052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22C8B341-9F69-4C13-99B2-6651EAB98F1A}"/>
                    </a:ext>
                  </a:extLst>
                </p14:cNvPr>
                <p14:cNvContentPartPr/>
                <p14:nvPr/>
              </p14:nvContentPartPr>
              <p14:xfrm>
                <a:off x="10104257" y="6216326"/>
                <a:ext cx="205200" cy="20772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22C8B341-9F69-4C13-99B2-6651EAB98F1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095257" y="6207326"/>
                  <a:ext cx="222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C1ABBB18-FC6C-4C3C-8510-EC108E61B62B}"/>
                    </a:ext>
                  </a:extLst>
                </p14:cNvPr>
                <p14:cNvContentPartPr/>
                <p14:nvPr/>
              </p14:nvContentPartPr>
              <p14:xfrm>
                <a:off x="10219457" y="6260966"/>
                <a:ext cx="26640" cy="30924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C1ABBB18-FC6C-4C3C-8510-EC108E61B62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10457" y="6251966"/>
                  <a:ext cx="44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0A51044A-05B3-4C6E-93D5-898BB95DF1D1}"/>
                    </a:ext>
                  </a:extLst>
                </p14:cNvPr>
                <p14:cNvContentPartPr/>
                <p14:nvPr/>
              </p14:nvContentPartPr>
              <p14:xfrm>
                <a:off x="10176257" y="6119126"/>
                <a:ext cx="47520" cy="7128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0A51044A-05B3-4C6E-93D5-898BB95DF1D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167257" y="6110486"/>
                  <a:ext cx="65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5052F921-A68E-4D96-8626-2A6049A086CA}"/>
                    </a:ext>
                  </a:extLst>
                </p14:cNvPr>
                <p14:cNvContentPartPr/>
                <p14:nvPr/>
              </p14:nvContentPartPr>
              <p14:xfrm>
                <a:off x="10400897" y="6435206"/>
                <a:ext cx="128880" cy="432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5052F921-A68E-4D96-8626-2A6049A086C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391897" y="6426206"/>
                  <a:ext cx="146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9FFB6B9B-D825-4A52-9197-8E6ECD36DF1C}"/>
                    </a:ext>
                  </a:extLst>
                </p14:cNvPr>
                <p14:cNvContentPartPr/>
                <p14:nvPr/>
              </p14:nvContentPartPr>
              <p14:xfrm>
                <a:off x="10397657" y="6340166"/>
                <a:ext cx="138960" cy="432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9FFB6B9B-D825-4A52-9197-8E6ECD36DF1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388657" y="6331166"/>
                  <a:ext cx="156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F4683201-F606-4F83-A1C4-A513366B1BF8}"/>
                    </a:ext>
                  </a:extLst>
                </p14:cNvPr>
                <p14:cNvContentPartPr/>
                <p14:nvPr/>
              </p14:nvContentPartPr>
              <p14:xfrm>
                <a:off x="10723457" y="6240446"/>
                <a:ext cx="159480" cy="31788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F4683201-F606-4F83-A1C4-A513366B1BF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714817" y="6231446"/>
                  <a:ext cx="177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3C94337B-BFC2-4B83-8A19-AF153E86DBE5}"/>
                    </a:ext>
                  </a:extLst>
                </p14:cNvPr>
                <p14:cNvContentPartPr/>
                <p14:nvPr/>
              </p14:nvContentPartPr>
              <p14:xfrm>
                <a:off x="10955297" y="6223166"/>
                <a:ext cx="159480" cy="16740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3C94337B-BFC2-4B83-8A19-AF153E86DBE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46297" y="6214526"/>
                  <a:ext cx="177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92D5DB8E-B7FE-49EC-9568-3C5CAC95C9A0}"/>
                    </a:ext>
                  </a:extLst>
                </p14:cNvPr>
                <p14:cNvContentPartPr/>
                <p14:nvPr/>
              </p14:nvContentPartPr>
              <p14:xfrm>
                <a:off x="11040977" y="6232166"/>
                <a:ext cx="23400" cy="32400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92D5DB8E-B7FE-49EC-9568-3C5CAC95C9A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032337" y="6223166"/>
                  <a:ext cx="41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01" name="Tinta 400">
                  <a:extLst>
                    <a:ext uri="{FF2B5EF4-FFF2-40B4-BE49-F238E27FC236}">
                      <a16:creationId xmlns:a16="http://schemas.microsoft.com/office/drawing/2014/main" id="{0E351182-0A47-4DDA-BCF6-0A1BE0A4008C}"/>
                    </a:ext>
                  </a:extLst>
                </p14:cNvPr>
                <p14:cNvContentPartPr/>
                <p14:nvPr/>
              </p14:nvContentPartPr>
              <p14:xfrm>
                <a:off x="10598897" y="6443846"/>
                <a:ext cx="158760" cy="39960"/>
              </p14:xfrm>
            </p:contentPart>
          </mc:Choice>
          <mc:Fallback>
            <p:pic>
              <p:nvPicPr>
                <p:cNvPr id="401" name="Tinta 400">
                  <a:extLst>
                    <a:ext uri="{FF2B5EF4-FFF2-40B4-BE49-F238E27FC236}">
                      <a16:creationId xmlns:a16="http://schemas.microsoft.com/office/drawing/2014/main" id="{0E351182-0A47-4DDA-BCF6-0A1BE0A4008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589897" y="6435206"/>
                  <a:ext cx="176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Agrupar 482">
            <a:extLst>
              <a:ext uri="{FF2B5EF4-FFF2-40B4-BE49-F238E27FC236}">
                <a16:creationId xmlns:a16="http://schemas.microsoft.com/office/drawing/2014/main" id="{637EC5F6-CEAD-493F-8774-F67EA9CEFAB2}"/>
              </a:ext>
            </a:extLst>
          </p:cNvPr>
          <p:cNvGrpSpPr/>
          <p:nvPr/>
        </p:nvGrpSpPr>
        <p:grpSpPr>
          <a:xfrm>
            <a:off x="6219497" y="26486"/>
            <a:ext cx="5484960" cy="1908360"/>
            <a:chOff x="6219497" y="26486"/>
            <a:chExt cx="5484960" cy="190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F7B8844E-923D-490F-8167-C84B5185A49D}"/>
                    </a:ext>
                  </a:extLst>
                </p14:cNvPr>
                <p14:cNvContentPartPr/>
                <p14:nvPr/>
              </p14:nvContentPartPr>
              <p14:xfrm>
                <a:off x="6962537" y="193526"/>
                <a:ext cx="162000" cy="7452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F7B8844E-923D-490F-8167-C84B5185A49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953537" y="184886"/>
                  <a:ext cx="179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857AF5DE-05C1-4CDD-A9EA-2AB1E33C2562}"/>
                    </a:ext>
                  </a:extLst>
                </p14:cNvPr>
                <p14:cNvContentPartPr/>
                <p14:nvPr/>
              </p14:nvContentPartPr>
              <p14:xfrm>
                <a:off x="7001057" y="186686"/>
                <a:ext cx="132480" cy="20340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857AF5DE-05C1-4CDD-A9EA-2AB1E33C256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992417" y="178046"/>
                  <a:ext cx="150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29F81DDB-44EC-4AE1-A81E-A341B4F52049}"/>
                    </a:ext>
                  </a:extLst>
                </p14:cNvPr>
                <p14:cNvContentPartPr/>
                <p14:nvPr/>
              </p14:nvContentPartPr>
              <p14:xfrm>
                <a:off x="7005377" y="157166"/>
                <a:ext cx="178560" cy="15768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29F81DDB-44EC-4AE1-A81E-A341B4F5204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996377" y="148166"/>
                  <a:ext cx="196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7826DBBE-0015-4865-B48C-57A8CBDE2215}"/>
                    </a:ext>
                  </a:extLst>
                </p14:cNvPr>
                <p14:cNvContentPartPr/>
                <p14:nvPr/>
              </p14:nvContentPartPr>
              <p14:xfrm>
                <a:off x="7206617" y="144206"/>
                <a:ext cx="198360" cy="29088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7826DBBE-0015-4865-B48C-57A8CBDE221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197617" y="135206"/>
                  <a:ext cx="216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1A9799FD-F76C-4DB0-ABCA-0F3B10D40D25}"/>
                    </a:ext>
                  </a:extLst>
                </p14:cNvPr>
                <p14:cNvContentPartPr/>
                <p14:nvPr/>
              </p14:nvContentPartPr>
              <p14:xfrm>
                <a:off x="7417937" y="206486"/>
                <a:ext cx="89280" cy="19548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1A9799FD-F76C-4DB0-ABCA-0F3B10D40D2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408937" y="197846"/>
                  <a:ext cx="106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FDF09EED-E758-4DC1-A56E-7D3EBFC7AAD6}"/>
                    </a:ext>
                  </a:extLst>
                </p14:cNvPr>
                <p14:cNvContentPartPr/>
                <p14:nvPr/>
              </p14:nvContentPartPr>
              <p14:xfrm>
                <a:off x="7543217" y="215126"/>
                <a:ext cx="132480" cy="22212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FDF09EED-E758-4DC1-A56E-7D3EBFC7AAD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534217" y="206486"/>
                  <a:ext cx="150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AD55D9A2-DB16-479C-A156-ED988D40E856}"/>
                    </a:ext>
                  </a:extLst>
                </p14:cNvPr>
                <p14:cNvContentPartPr/>
                <p14:nvPr/>
              </p14:nvContentPartPr>
              <p14:xfrm>
                <a:off x="7701617" y="179846"/>
                <a:ext cx="96120" cy="27540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AD55D9A2-DB16-479C-A156-ED988D40E85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692617" y="171206"/>
                  <a:ext cx="113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A2E0F727-1DE4-45C4-83B9-645E0E8AD7FC}"/>
                    </a:ext>
                  </a:extLst>
                </p14:cNvPr>
                <p14:cNvContentPartPr/>
                <p14:nvPr/>
              </p14:nvContentPartPr>
              <p14:xfrm>
                <a:off x="7685057" y="295406"/>
                <a:ext cx="165240" cy="4788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A2E0F727-1DE4-45C4-83B9-645E0E8AD7F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676417" y="286766"/>
                  <a:ext cx="182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6C054EDF-63D8-4B69-AB01-2F77935CEAA0}"/>
                    </a:ext>
                  </a:extLst>
                </p14:cNvPr>
                <p14:cNvContentPartPr/>
                <p14:nvPr/>
              </p14:nvContentPartPr>
              <p14:xfrm>
                <a:off x="7866497" y="192806"/>
                <a:ext cx="125640" cy="20196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6C054EDF-63D8-4B69-AB01-2F77935CEAA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857857" y="183806"/>
                  <a:ext cx="143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4E1CF120-4CCB-4EA1-A1D2-FFC3BE0FAB98}"/>
                    </a:ext>
                  </a:extLst>
                </p14:cNvPr>
                <p14:cNvContentPartPr/>
                <p14:nvPr/>
              </p14:nvContentPartPr>
              <p14:xfrm>
                <a:off x="8061257" y="132326"/>
                <a:ext cx="43200" cy="24588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4E1CF120-4CCB-4EA1-A1D2-FFC3BE0FAB9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052617" y="123326"/>
                  <a:ext cx="60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27FCE9E3-9ED9-45A4-949C-310E89A45457}"/>
                    </a:ext>
                  </a:extLst>
                </p14:cNvPr>
                <p14:cNvContentPartPr/>
                <p14:nvPr/>
              </p14:nvContentPartPr>
              <p14:xfrm>
                <a:off x="8159897" y="158966"/>
                <a:ext cx="102960" cy="21024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27FCE9E3-9ED9-45A4-949C-310E89A4545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151257" y="150326"/>
                  <a:ext cx="120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F1108FBD-408A-44BC-A9B4-A4811F132D5F}"/>
                    </a:ext>
                  </a:extLst>
                </p14:cNvPr>
                <p14:cNvContentPartPr/>
                <p14:nvPr/>
              </p14:nvContentPartPr>
              <p14:xfrm>
                <a:off x="8314697" y="126926"/>
                <a:ext cx="86760" cy="26712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F1108FBD-408A-44BC-A9B4-A4811F132D5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305697" y="118286"/>
                  <a:ext cx="104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2" name="Tinta 391">
                  <a:extLst>
                    <a:ext uri="{FF2B5EF4-FFF2-40B4-BE49-F238E27FC236}">
                      <a16:creationId xmlns:a16="http://schemas.microsoft.com/office/drawing/2014/main" id="{74DF1179-526E-4959-8DB8-A3BABC89D01C}"/>
                    </a:ext>
                  </a:extLst>
                </p14:cNvPr>
                <p14:cNvContentPartPr/>
                <p14:nvPr/>
              </p14:nvContentPartPr>
              <p14:xfrm>
                <a:off x="8315417" y="243206"/>
                <a:ext cx="142200" cy="90360"/>
              </p14:xfrm>
            </p:contentPart>
          </mc:Choice>
          <mc:Fallback>
            <p:pic>
              <p:nvPicPr>
                <p:cNvPr id="392" name="Tinta 391">
                  <a:extLst>
                    <a:ext uri="{FF2B5EF4-FFF2-40B4-BE49-F238E27FC236}">
                      <a16:creationId xmlns:a16="http://schemas.microsoft.com/office/drawing/2014/main" id="{74DF1179-526E-4959-8DB8-A3BABC89D01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306417" y="234206"/>
                  <a:ext cx="159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D7FE08CA-15E4-49C7-87B1-FCE63D67335C}"/>
                    </a:ext>
                  </a:extLst>
                </p14:cNvPr>
                <p14:cNvContentPartPr/>
                <p14:nvPr/>
              </p14:nvContentPartPr>
              <p14:xfrm>
                <a:off x="8599097" y="153206"/>
                <a:ext cx="138960" cy="254880"/>
              </p14:xfrm>
            </p:contentPart>
          </mc:Choice>
          <mc:Fallback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D7FE08CA-15E4-49C7-87B1-FCE63D67335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590457" y="144206"/>
                  <a:ext cx="156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775C4844-3447-426D-A53B-4FD62A11A716}"/>
                    </a:ext>
                  </a:extLst>
                </p14:cNvPr>
                <p14:cNvContentPartPr/>
                <p14:nvPr/>
              </p14:nvContentPartPr>
              <p14:xfrm>
                <a:off x="8612417" y="217286"/>
                <a:ext cx="142200" cy="3780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775C4844-3447-426D-A53B-4FD62A11A71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603417" y="208646"/>
                  <a:ext cx="159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EFFE22AA-C160-4C88-8408-A5F26DE71D24}"/>
                    </a:ext>
                  </a:extLst>
                </p14:cNvPr>
                <p14:cNvContentPartPr/>
                <p14:nvPr/>
              </p14:nvContentPartPr>
              <p14:xfrm>
                <a:off x="8800337" y="120446"/>
                <a:ext cx="122400" cy="239760"/>
              </p14:xfrm>
            </p:contentPart>
          </mc:Choice>
          <mc:Fallback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EFFE22AA-C160-4C88-8408-A5F26DE71D2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791697" y="111446"/>
                  <a:ext cx="140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6" name="Tinta 395">
                  <a:extLst>
                    <a:ext uri="{FF2B5EF4-FFF2-40B4-BE49-F238E27FC236}">
                      <a16:creationId xmlns:a16="http://schemas.microsoft.com/office/drawing/2014/main" id="{2161A8BB-8EC6-43C8-926A-2316200514E4}"/>
                    </a:ext>
                  </a:extLst>
                </p14:cNvPr>
                <p14:cNvContentPartPr/>
                <p14:nvPr/>
              </p14:nvContentPartPr>
              <p14:xfrm>
                <a:off x="8807177" y="100646"/>
                <a:ext cx="211680" cy="283320"/>
              </p14:xfrm>
            </p:contentPart>
          </mc:Choice>
          <mc:Fallback>
            <p:pic>
              <p:nvPicPr>
                <p:cNvPr id="396" name="Tinta 395">
                  <a:extLst>
                    <a:ext uri="{FF2B5EF4-FFF2-40B4-BE49-F238E27FC236}">
                      <a16:creationId xmlns:a16="http://schemas.microsoft.com/office/drawing/2014/main" id="{2161A8BB-8EC6-43C8-926A-2316200514E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798177" y="91646"/>
                  <a:ext cx="229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7" name="Tinta 396">
                  <a:extLst>
                    <a:ext uri="{FF2B5EF4-FFF2-40B4-BE49-F238E27FC236}">
                      <a16:creationId xmlns:a16="http://schemas.microsoft.com/office/drawing/2014/main" id="{D80F3D10-2359-4B81-88C6-056150378CFD}"/>
                    </a:ext>
                  </a:extLst>
                </p14:cNvPr>
                <p14:cNvContentPartPr/>
                <p14:nvPr/>
              </p14:nvContentPartPr>
              <p14:xfrm>
                <a:off x="8978537" y="97766"/>
                <a:ext cx="145440" cy="262800"/>
              </p14:xfrm>
            </p:contentPart>
          </mc:Choice>
          <mc:Fallback>
            <p:pic>
              <p:nvPicPr>
                <p:cNvPr id="397" name="Tinta 396">
                  <a:extLst>
                    <a:ext uri="{FF2B5EF4-FFF2-40B4-BE49-F238E27FC236}">
                      <a16:creationId xmlns:a16="http://schemas.microsoft.com/office/drawing/2014/main" id="{D80F3D10-2359-4B81-88C6-056150378CF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969897" y="88766"/>
                  <a:ext cx="163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8" name="Tinta 397">
                  <a:extLst>
                    <a:ext uri="{FF2B5EF4-FFF2-40B4-BE49-F238E27FC236}">
                      <a16:creationId xmlns:a16="http://schemas.microsoft.com/office/drawing/2014/main" id="{415FDF03-9009-41EA-924B-ECE76B586BFB}"/>
                    </a:ext>
                  </a:extLst>
                </p14:cNvPr>
                <p14:cNvContentPartPr/>
                <p14:nvPr/>
              </p14:nvContentPartPr>
              <p14:xfrm>
                <a:off x="9179777" y="141326"/>
                <a:ext cx="129960" cy="208440"/>
              </p14:xfrm>
            </p:contentPart>
          </mc:Choice>
          <mc:Fallback>
            <p:pic>
              <p:nvPicPr>
                <p:cNvPr id="398" name="Tinta 397">
                  <a:extLst>
                    <a:ext uri="{FF2B5EF4-FFF2-40B4-BE49-F238E27FC236}">
                      <a16:creationId xmlns:a16="http://schemas.microsoft.com/office/drawing/2014/main" id="{415FDF03-9009-41EA-924B-ECE76B586BF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71137" y="132686"/>
                  <a:ext cx="147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2DFDBD5E-766D-4E9E-A31D-6F1BEA08E2DC}"/>
                    </a:ext>
                  </a:extLst>
                </p14:cNvPr>
                <p14:cNvContentPartPr/>
                <p14:nvPr/>
              </p14:nvContentPartPr>
              <p14:xfrm>
                <a:off x="9625097" y="239246"/>
                <a:ext cx="109800" cy="176760"/>
              </p14:xfrm>
            </p:contentPart>
          </mc:Choice>
          <mc:Fallback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2DFDBD5E-766D-4E9E-A31D-6F1BEA08E2D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616097" y="230246"/>
                  <a:ext cx="127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C1D820CD-C75E-458D-BC00-1F33A33B927C}"/>
                    </a:ext>
                  </a:extLst>
                </p14:cNvPr>
                <p14:cNvContentPartPr/>
                <p14:nvPr/>
              </p14:nvContentPartPr>
              <p14:xfrm>
                <a:off x="9631937" y="325286"/>
                <a:ext cx="125640" cy="1440"/>
              </p14:xfrm>
            </p:contentPart>
          </mc:Choice>
          <mc:Fallback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C1D820CD-C75E-458D-BC00-1F33A33B92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23297" y="316286"/>
                  <a:ext cx="143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409325A6-47D1-48BA-B3E8-EE3A7415F1B5}"/>
                    </a:ext>
                  </a:extLst>
                </p14:cNvPr>
                <p14:cNvContentPartPr/>
                <p14:nvPr/>
              </p14:nvContentPartPr>
              <p14:xfrm>
                <a:off x="9648497" y="116486"/>
                <a:ext cx="185040" cy="128160"/>
              </p14:xfrm>
            </p:contentPart>
          </mc:Choice>
          <mc:Fallback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409325A6-47D1-48BA-B3E8-EE3A7415F1B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639857" y="107486"/>
                  <a:ext cx="202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6" name="Tinta 405">
                  <a:extLst>
                    <a:ext uri="{FF2B5EF4-FFF2-40B4-BE49-F238E27FC236}">
                      <a16:creationId xmlns:a16="http://schemas.microsoft.com/office/drawing/2014/main" id="{D3491351-21D8-409B-B791-3DD02D91A640}"/>
                    </a:ext>
                  </a:extLst>
                </p14:cNvPr>
                <p14:cNvContentPartPr/>
                <p14:nvPr/>
              </p14:nvContentPartPr>
              <p14:xfrm>
                <a:off x="9951617" y="214406"/>
                <a:ext cx="109800" cy="145080"/>
              </p14:xfrm>
            </p:contentPart>
          </mc:Choice>
          <mc:Fallback>
            <p:pic>
              <p:nvPicPr>
                <p:cNvPr id="406" name="Tinta 405">
                  <a:extLst>
                    <a:ext uri="{FF2B5EF4-FFF2-40B4-BE49-F238E27FC236}">
                      <a16:creationId xmlns:a16="http://schemas.microsoft.com/office/drawing/2014/main" id="{D3491351-21D8-409B-B791-3DD02D91A64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942977" y="205406"/>
                  <a:ext cx="127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B2EFDFED-039F-43C4-B52D-7340CCCB1F52}"/>
                    </a:ext>
                  </a:extLst>
                </p14:cNvPr>
                <p14:cNvContentPartPr/>
                <p14:nvPr/>
              </p14:nvContentPartPr>
              <p14:xfrm>
                <a:off x="9955217" y="165086"/>
                <a:ext cx="191880" cy="101160"/>
              </p14:xfrm>
            </p:contentPart>
          </mc:Choice>
          <mc:Fallback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B2EFDFED-039F-43C4-B52D-7340CCCB1F5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946577" y="156086"/>
                  <a:ext cx="209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E3AE3F9A-7284-4936-8E7E-0752320CF507}"/>
                    </a:ext>
                  </a:extLst>
                </p14:cNvPr>
                <p14:cNvContentPartPr/>
                <p14:nvPr/>
              </p14:nvContentPartPr>
              <p14:xfrm>
                <a:off x="10180577" y="177686"/>
                <a:ext cx="109800" cy="22068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E3AE3F9A-7284-4936-8E7E-0752320CF50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171577" y="169046"/>
                  <a:ext cx="127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9C3F6CDA-0B06-4661-92DA-9D6C28BFC47A}"/>
                    </a:ext>
                  </a:extLst>
                </p14:cNvPr>
                <p14:cNvContentPartPr/>
                <p14:nvPr/>
              </p14:nvContentPartPr>
              <p14:xfrm>
                <a:off x="10360217" y="170846"/>
                <a:ext cx="21600" cy="188280"/>
              </p14:xfrm>
            </p:contentPart>
          </mc:Choice>
          <mc:Fallback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9C3F6CDA-0B06-4661-92DA-9D6C28BFC47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351577" y="162206"/>
                  <a:ext cx="39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59D5BF10-94C6-4A9B-807E-783DD972AD56}"/>
                    </a:ext>
                  </a:extLst>
                </p14:cNvPr>
                <p14:cNvContentPartPr/>
                <p14:nvPr/>
              </p14:nvContentPartPr>
              <p14:xfrm>
                <a:off x="10288577" y="173006"/>
                <a:ext cx="178560" cy="38880"/>
              </p14:xfrm>
            </p:contentPart>
          </mc:Choice>
          <mc:Fallback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59D5BF10-94C6-4A9B-807E-783DD972AD5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279937" y="164006"/>
                  <a:ext cx="196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1" name="Tinta 410">
                  <a:extLst>
                    <a:ext uri="{FF2B5EF4-FFF2-40B4-BE49-F238E27FC236}">
                      <a16:creationId xmlns:a16="http://schemas.microsoft.com/office/drawing/2014/main" id="{FEE28838-CC5E-432C-B39C-5DF97678E83C}"/>
                    </a:ext>
                  </a:extLst>
                </p14:cNvPr>
                <p14:cNvContentPartPr/>
                <p14:nvPr/>
              </p14:nvContentPartPr>
              <p14:xfrm>
                <a:off x="10460297" y="182726"/>
                <a:ext cx="145440" cy="187560"/>
              </p14:xfrm>
            </p:contentPart>
          </mc:Choice>
          <mc:Fallback>
            <p:pic>
              <p:nvPicPr>
                <p:cNvPr id="411" name="Tinta 410">
                  <a:extLst>
                    <a:ext uri="{FF2B5EF4-FFF2-40B4-BE49-F238E27FC236}">
                      <a16:creationId xmlns:a16="http://schemas.microsoft.com/office/drawing/2014/main" id="{FEE28838-CC5E-432C-B39C-5DF97678E83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451297" y="173726"/>
                  <a:ext cx="163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9BE6EFC0-2067-481D-BFD8-C4D9F9C56560}"/>
                    </a:ext>
                  </a:extLst>
                </p14:cNvPr>
                <p14:cNvContentPartPr/>
                <p14:nvPr/>
              </p14:nvContentPartPr>
              <p14:xfrm>
                <a:off x="10586657" y="199646"/>
                <a:ext cx="98640" cy="20232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9BE6EFC0-2067-481D-BFD8-C4D9F9C5656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577657" y="190646"/>
                  <a:ext cx="116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36D33F2E-9AB0-4822-9504-661EA0052113}"/>
                    </a:ext>
                  </a:extLst>
                </p14:cNvPr>
                <p14:cNvContentPartPr/>
                <p14:nvPr/>
              </p14:nvContentPartPr>
              <p14:xfrm>
                <a:off x="10737497" y="187766"/>
                <a:ext cx="142200" cy="158040"/>
              </p14:xfrm>
            </p:contentPart>
          </mc:Choice>
          <mc:Fallback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36D33F2E-9AB0-4822-9504-661EA005211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728497" y="178766"/>
                  <a:ext cx="159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14" name="Tinta 413">
                  <a:extLst>
                    <a:ext uri="{FF2B5EF4-FFF2-40B4-BE49-F238E27FC236}">
                      <a16:creationId xmlns:a16="http://schemas.microsoft.com/office/drawing/2014/main" id="{D976BFF8-9424-4FEA-AB9D-7B24E74BDC1A}"/>
                    </a:ext>
                  </a:extLst>
                </p14:cNvPr>
                <p14:cNvContentPartPr/>
                <p14:nvPr/>
              </p14:nvContentPartPr>
              <p14:xfrm>
                <a:off x="10760537" y="153926"/>
                <a:ext cx="251640" cy="165600"/>
              </p14:xfrm>
            </p:contentPart>
          </mc:Choice>
          <mc:Fallback>
            <p:pic>
              <p:nvPicPr>
                <p:cNvPr id="414" name="Tinta 413">
                  <a:extLst>
                    <a:ext uri="{FF2B5EF4-FFF2-40B4-BE49-F238E27FC236}">
                      <a16:creationId xmlns:a16="http://schemas.microsoft.com/office/drawing/2014/main" id="{D976BFF8-9424-4FEA-AB9D-7B24E74BDC1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751897" y="145286"/>
                  <a:ext cx="269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AA50832B-3F3C-4D83-BED6-16C99FF8A7E6}"/>
                    </a:ext>
                  </a:extLst>
                </p14:cNvPr>
                <p14:cNvContentPartPr/>
                <p14:nvPr/>
              </p14:nvContentPartPr>
              <p14:xfrm>
                <a:off x="10526177" y="26486"/>
                <a:ext cx="172080" cy="33120"/>
              </p14:xfrm>
            </p:contentPart>
          </mc:Choice>
          <mc:Fallback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AA50832B-3F3C-4D83-BED6-16C99FF8A7E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517537" y="17486"/>
                  <a:ext cx="189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5FF377D3-5A8A-43C9-8795-0AE2A7BF3B81}"/>
                    </a:ext>
                  </a:extLst>
                </p14:cNvPr>
                <p14:cNvContentPartPr/>
                <p14:nvPr/>
              </p14:nvContentPartPr>
              <p14:xfrm>
                <a:off x="7470497" y="623366"/>
                <a:ext cx="221040" cy="17028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5FF377D3-5A8A-43C9-8795-0AE2A7BF3B8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461857" y="614366"/>
                  <a:ext cx="238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2F9835A0-B727-478D-83C8-4F3949A90D9A}"/>
                    </a:ext>
                  </a:extLst>
                </p14:cNvPr>
                <p14:cNvContentPartPr/>
                <p14:nvPr/>
              </p14:nvContentPartPr>
              <p14:xfrm>
                <a:off x="7648697" y="696446"/>
                <a:ext cx="111960" cy="15264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2F9835A0-B727-478D-83C8-4F3949A90D9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640057" y="687806"/>
                  <a:ext cx="129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67D2A684-1D2A-45DE-9352-4A6F8474F7B0}"/>
                    </a:ext>
                  </a:extLst>
                </p14:cNvPr>
                <p14:cNvContentPartPr/>
                <p14:nvPr/>
              </p14:nvContentPartPr>
              <p14:xfrm>
                <a:off x="7955777" y="641006"/>
                <a:ext cx="46440" cy="22500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67D2A684-1D2A-45DE-9352-4A6F8474F7B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946777" y="632366"/>
                  <a:ext cx="64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F1D37804-918C-48F8-A83A-30A601AB5195}"/>
                    </a:ext>
                  </a:extLst>
                </p14:cNvPr>
                <p14:cNvContentPartPr/>
                <p14:nvPr/>
              </p14:nvContentPartPr>
              <p14:xfrm>
                <a:off x="7919417" y="630206"/>
                <a:ext cx="307080" cy="30132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F1D37804-918C-48F8-A83A-30A601AB519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910417" y="621206"/>
                  <a:ext cx="324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8BC63B97-638F-40DD-9DA8-E644982CDB4E}"/>
                    </a:ext>
                  </a:extLst>
                </p14:cNvPr>
                <p14:cNvContentPartPr/>
                <p14:nvPr/>
              </p14:nvContentPartPr>
              <p14:xfrm>
                <a:off x="8242697" y="650366"/>
                <a:ext cx="165240" cy="22968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8BC63B97-638F-40DD-9DA8-E644982CDB4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234057" y="641366"/>
                  <a:ext cx="182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B0320AD1-ADCE-4010-A02A-BCE6E6BDB8B5}"/>
                    </a:ext>
                  </a:extLst>
                </p14:cNvPr>
                <p14:cNvContentPartPr/>
                <p14:nvPr/>
              </p14:nvContentPartPr>
              <p14:xfrm>
                <a:off x="8460497" y="685646"/>
                <a:ext cx="102240" cy="26964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B0320AD1-ADCE-4010-A02A-BCE6E6BDB8B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451857" y="676646"/>
                  <a:ext cx="119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31359FAD-A284-47F7-BCE6-5DA34924BD89}"/>
                    </a:ext>
                  </a:extLst>
                </p14:cNvPr>
                <p14:cNvContentPartPr/>
                <p14:nvPr/>
              </p14:nvContentPartPr>
              <p14:xfrm>
                <a:off x="8443937" y="758006"/>
                <a:ext cx="168480" cy="8856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31359FAD-A284-47F7-BCE6-5DA34924BD8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435297" y="749006"/>
                  <a:ext cx="186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CC36FF4D-297B-498B-9CD2-878C0594F201}"/>
                    </a:ext>
                  </a:extLst>
                </p14:cNvPr>
                <p14:cNvContentPartPr/>
                <p14:nvPr/>
              </p14:nvContentPartPr>
              <p14:xfrm>
                <a:off x="8618537" y="646046"/>
                <a:ext cx="178920" cy="29052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CC36FF4D-297B-498B-9CD2-878C0594F20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609897" y="637406"/>
                  <a:ext cx="196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E82A59C8-90AB-488B-A970-CFBFA9C14CD0}"/>
                    </a:ext>
                  </a:extLst>
                </p14:cNvPr>
                <p14:cNvContentPartPr/>
                <p14:nvPr/>
              </p14:nvContentPartPr>
              <p14:xfrm>
                <a:off x="8803577" y="648926"/>
                <a:ext cx="43200" cy="240840"/>
              </p14:xfrm>
            </p:contentPart>
          </mc:Choice>
          <mc:Fallback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E82A59C8-90AB-488B-A970-CFBFA9C14CD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794937" y="640286"/>
                  <a:ext cx="60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4DD0F6A7-B63B-4513-881C-806B08A83F5F}"/>
                    </a:ext>
                  </a:extLst>
                </p14:cNvPr>
                <p14:cNvContentPartPr/>
                <p14:nvPr/>
              </p14:nvContentPartPr>
              <p14:xfrm>
                <a:off x="8875217" y="676646"/>
                <a:ext cx="179640" cy="20304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4DD0F6A7-B63B-4513-881C-806B08A83F5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866217" y="668006"/>
                  <a:ext cx="197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27" name="Tinta 426">
                  <a:extLst>
                    <a:ext uri="{FF2B5EF4-FFF2-40B4-BE49-F238E27FC236}">
                      <a16:creationId xmlns:a16="http://schemas.microsoft.com/office/drawing/2014/main" id="{A24AAAED-E362-42AA-BC7A-4134437EAA7B}"/>
                    </a:ext>
                  </a:extLst>
                </p14:cNvPr>
                <p14:cNvContentPartPr/>
                <p14:nvPr/>
              </p14:nvContentPartPr>
              <p14:xfrm>
                <a:off x="9044777" y="672686"/>
                <a:ext cx="109440" cy="234720"/>
              </p14:xfrm>
            </p:contentPart>
          </mc:Choice>
          <mc:Fallback>
            <p:pic>
              <p:nvPicPr>
                <p:cNvPr id="427" name="Tinta 426">
                  <a:extLst>
                    <a:ext uri="{FF2B5EF4-FFF2-40B4-BE49-F238E27FC236}">
                      <a16:creationId xmlns:a16="http://schemas.microsoft.com/office/drawing/2014/main" id="{A24AAAED-E362-42AA-BC7A-4134437EAA7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035777" y="664046"/>
                  <a:ext cx="127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19812DE5-48D6-4ED2-87F6-3BFAF7A5412C}"/>
                    </a:ext>
                  </a:extLst>
                </p14:cNvPr>
                <p14:cNvContentPartPr/>
                <p14:nvPr/>
              </p14:nvContentPartPr>
              <p14:xfrm>
                <a:off x="8454017" y="556046"/>
                <a:ext cx="343440" cy="11628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19812DE5-48D6-4ED2-87F6-3BFAF7A5412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445017" y="547046"/>
                  <a:ext cx="361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9" name="Tinta 428">
                  <a:extLst>
                    <a:ext uri="{FF2B5EF4-FFF2-40B4-BE49-F238E27FC236}">
                      <a16:creationId xmlns:a16="http://schemas.microsoft.com/office/drawing/2014/main" id="{294A7D7D-1871-46D8-A2AF-CC1A5852F69B}"/>
                    </a:ext>
                  </a:extLst>
                </p14:cNvPr>
                <p14:cNvContentPartPr/>
                <p14:nvPr/>
              </p14:nvContentPartPr>
              <p14:xfrm>
                <a:off x="9351497" y="746846"/>
                <a:ext cx="13680" cy="155880"/>
              </p14:xfrm>
            </p:contentPart>
          </mc:Choice>
          <mc:Fallback>
            <p:pic>
              <p:nvPicPr>
                <p:cNvPr id="429" name="Tinta 428">
                  <a:extLst>
                    <a:ext uri="{FF2B5EF4-FFF2-40B4-BE49-F238E27FC236}">
                      <a16:creationId xmlns:a16="http://schemas.microsoft.com/office/drawing/2014/main" id="{294A7D7D-1871-46D8-A2AF-CC1A5852F69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342857" y="738206"/>
                  <a:ext cx="31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EA266D9C-92FB-4A53-BF34-4D7DB2CCD527}"/>
                    </a:ext>
                  </a:extLst>
                </p14:cNvPr>
                <p14:cNvContentPartPr/>
                <p14:nvPr/>
              </p14:nvContentPartPr>
              <p14:xfrm>
                <a:off x="9265817" y="732086"/>
                <a:ext cx="224640" cy="18144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EA266D9C-92FB-4A53-BF34-4D7DB2CCD52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256817" y="723446"/>
                  <a:ext cx="242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1" name="Tinta 430">
                  <a:extLst>
                    <a:ext uri="{FF2B5EF4-FFF2-40B4-BE49-F238E27FC236}">
                      <a16:creationId xmlns:a16="http://schemas.microsoft.com/office/drawing/2014/main" id="{74BC0A38-AD20-4FAF-9E57-ED44B8A3B794}"/>
                    </a:ext>
                  </a:extLst>
                </p14:cNvPr>
                <p14:cNvContentPartPr/>
                <p14:nvPr/>
              </p14:nvContentPartPr>
              <p14:xfrm>
                <a:off x="9506657" y="661526"/>
                <a:ext cx="132480" cy="214560"/>
              </p14:xfrm>
            </p:contentPart>
          </mc:Choice>
          <mc:Fallback>
            <p:pic>
              <p:nvPicPr>
                <p:cNvPr id="431" name="Tinta 430">
                  <a:extLst>
                    <a:ext uri="{FF2B5EF4-FFF2-40B4-BE49-F238E27FC236}">
                      <a16:creationId xmlns:a16="http://schemas.microsoft.com/office/drawing/2014/main" id="{74BC0A38-AD20-4FAF-9E57-ED44B8A3B79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497657" y="652526"/>
                  <a:ext cx="150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10CFCA86-79D9-4947-B4FF-D59F23609611}"/>
                    </a:ext>
                  </a:extLst>
                </p14:cNvPr>
                <p14:cNvContentPartPr/>
                <p14:nvPr/>
              </p14:nvContentPartPr>
              <p14:xfrm>
                <a:off x="9707897" y="661886"/>
                <a:ext cx="50040" cy="214200"/>
              </p14:xfrm>
            </p:contentPart>
          </mc:Choice>
          <mc:Fallback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10CFCA86-79D9-4947-B4FF-D59F2360961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698897" y="652886"/>
                  <a:ext cx="67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68EC7265-F658-4645-886D-C5CA9AD2D067}"/>
                    </a:ext>
                  </a:extLst>
                </p14:cNvPr>
                <p14:cNvContentPartPr/>
                <p14:nvPr/>
              </p14:nvContentPartPr>
              <p14:xfrm>
                <a:off x="9618977" y="663686"/>
                <a:ext cx="303840" cy="21132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68EC7265-F658-4645-886D-C5CA9AD2D06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609977" y="655046"/>
                  <a:ext cx="321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34" name="Tinta 433">
                  <a:extLst>
                    <a:ext uri="{FF2B5EF4-FFF2-40B4-BE49-F238E27FC236}">
                      <a16:creationId xmlns:a16="http://schemas.microsoft.com/office/drawing/2014/main" id="{948D4A6D-1891-4267-9253-60B7D36BA870}"/>
                    </a:ext>
                  </a:extLst>
                </p14:cNvPr>
                <p14:cNvContentPartPr/>
                <p14:nvPr/>
              </p14:nvContentPartPr>
              <p14:xfrm>
                <a:off x="9796817" y="742166"/>
                <a:ext cx="128880" cy="33840"/>
              </p14:xfrm>
            </p:contentPart>
          </mc:Choice>
          <mc:Fallback>
            <p:pic>
              <p:nvPicPr>
                <p:cNvPr id="434" name="Tinta 433">
                  <a:extLst>
                    <a:ext uri="{FF2B5EF4-FFF2-40B4-BE49-F238E27FC236}">
                      <a16:creationId xmlns:a16="http://schemas.microsoft.com/office/drawing/2014/main" id="{948D4A6D-1891-4267-9253-60B7D36BA87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788177" y="733166"/>
                  <a:ext cx="146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5" name="Tinta 434">
                  <a:extLst>
                    <a:ext uri="{FF2B5EF4-FFF2-40B4-BE49-F238E27FC236}">
                      <a16:creationId xmlns:a16="http://schemas.microsoft.com/office/drawing/2014/main" id="{6EBA40EA-30CE-4B52-ADA2-9CB511E26B18}"/>
                    </a:ext>
                  </a:extLst>
                </p14:cNvPr>
                <p14:cNvContentPartPr/>
                <p14:nvPr/>
              </p14:nvContentPartPr>
              <p14:xfrm>
                <a:off x="9813377" y="680246"/>
                <a:ext cx="214920" cy="227880"/>
              </p14:xfrm>
            </p:contentPart>
          </mc:Choice>
          <mc:Fallback>
            <p:pic>
              <p:nvPicPr>
                <p:cNvPr id="435" name="Tinta 434">
                  <a:extLst>
                    <a:ext uri="{FF2B5EF4-FFF2-40B4-BE49-F238E27FC236}">
                      <a16:creationId xmlns:a16="http://schemas.microsoft.com/office/drawing/2014/main" id="{6EBA40EA-30CE-4B52-ADA2-9CB511E26B1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804737" y="671606"/>
                  <a:ext cx="232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36" name="Tinta 435">
                  <a:extLst>
                    <a:ext uri="{FF2B5EF4-FFF2-40B4-BE49-F238E27FC236}">
                      <a16:creationId xmlns:a16="http://schemas.microsoft.com/office/drawing/2014/main" id="{8B536163-5A7F-4BE0-B800-0C57FE511218}"/>
                    </a:ext>
                  </a:extLst>
                </p14:cNvPr>
                <p14:cNvContentPartPr/>
                <p14:nvPr/>
              </p14:nvContentPartPr>
              <p14:xfrm>
                <a:off x="9981857" y="626966"/>
                <a:ext cx="326880" cy="334800"/>
              </p14:xfrm>
            </p:contentPart>
          </mc:Choice>
          <mc:Fallback>
            <p:pic>
              <p:nvPicPr>
                <p:cNvPr id="436" name="Tinta 435">
                  <a:extLst>
                    <a:ext uri="{FF2B5EF4-FFF2-40B4-BE49-F238E27FC236}">
                      <a16:creationId xmlns:a16="http://schemas.microsoft.com/office/drawing/2014/main" id="{8B536163-5A7F-4BE0-B800-0C57FE51121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972857" y="618326"/>
                  <a:ext cx="344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7" name="Tinta 436">
                  <a:extLst>
                    <a:ext uri="{FF2B5EF4-FFF2-40B4-BE49-F238E27FC236}">
                      <a16:creationId xmlns:a16="http://schemas.microsoft.com/office/drawing/2014/main" id="{70542220-EBD6-4D73-8274-751F46C5AF54}"/>
                    </a:ext>
                  </a:extLst>
                </p14:cNvPr>
                <p14:cNvContentPartPr/>
                <p14:nvPr/>
              </p14:nvContentPartPr>
              <p14:xfrm>
                <a:off x="10338257" y="674486"/>
                <a:ext cx="106200" cy="277560"/>
              </p14:xfrm>
            </p:contentPart>
          </mc:Choice>
          <mc:Fallback>
            <p:pic>
              <p:nvPicPr>
                <p:cNvPr id="437" name="Tinta 436">
                  <a:extLst>
                    <a:ext uri="{FF2B5EF4-FFF2-40B4-BE49-F238E27FC236}">
                      <a16:creationId xmlns:a16="http://schemas.microsoft.com/office/drawing/2014/main" id="{70542220-EBD6-4D73-8274-751F46C5AF54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329257" y="665846"/>
                  <a:ext cx="123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61563B88-1C66-418C-B691-32404B4AE5A5}"/>
                    </a:ext>
                  </a:extLst>
                </p14:cNvPr>
                <p14:cNvContentPartPr/>
                <p14:nvPr/>
              </p14:nvContentPartPr>
              <p14:xfrm>
                <a:off x="10374617" y="761966"/>
                <a:ext cx="92880" cy="7056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61563B88-1C66-418C-B691-32404B4AE5A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365617" y="752966"/>
                  <a:ext cx="11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CB851A48-2EC2-40AB-9E98-5793C4A9CB89}"/>
                    </a:ext>
                  </a:extLst>
                </p14:cNvPr>
                <p14:cNvContentPartPr/>
                <p14:nvPr/>
              </p14:nvContentPartPr>
              <p14:xfrm>
                <a:off x="10638857" y="657566"/>
                <a:ext cx="154800" cy="26208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CB851A48-2EC2-40AB-9E98-5793C4A9CB8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630217" y="648566"/>
                  <a:ext cx="172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40" name="Tinta 439">
                  <a:extLst>
                    <a:ext uri="{FF2B5EF4-FFF2-40B4-BE49-F238E27FC236}">
                      <a16:creationId xmlns:a16="http://schemas.microsoft.com/office/drawing/2014/main" id="{D2BB57A7-C70E-4415-B326-B356EE257313}"/>
                    </a:ext>
                  </a:extLst>
                </p14:cNvPr>
                <p14:cNvContentPartPr/>
                <p14:nvPr/>
              </p14:nvContentPartPr>
              <p14:xfrm>
                <a:off x="10830017" y="667646"/>
                <a:ext cx="46440" cy="234000"/>
              </p14:xfrm>
            </p:contentPart>
          </mc:Choice>
          <mc:Fallback>
            <p:pic>
              <p:nvPicPr>
                <p:cNvPr id="440" name="Tinta 439">
                  <a:extLst>
                    <a:ext uri="{FF2B5EF4-FFF2-40B4-BE49-F238E27FC236}">
                      <a16:creationId xmlns:a16="http://schemas.microsoft.com/office/drawing/2014/main" id="{D2BB57A7-C70E-4415-B326-B356EE25731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821017" y="659006"/>
                  <a:ext cx="64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41" name="Tinta 440">
                  <a:extLst>
                    <a:ext uri="{FF2B5EF4-FFF2-40B4-BE49-F238E27FC236}">
                      <a16:creationId xmlns:a16="http://schemas.microsoft.com/office/drawing/2014/main" id="{C35B17C8-7E61-4D15-BD5D-591AD7686786}"/>
                    </a:ext>
                  </a:extLst>
                </p14:cNvPr>
                <p14:cNvContentPartPr/>
                <p14:nvPr/>
              </p14:nvContentPartPr>
              <p14:xfrm>
                <a:off x="10912457" y="635246"/>
                <a:ext cx="185040" cy="237960"/>
              </p14:xfrm>
            </p:contentPart>
          </mc:Choice>
          <mc:Fallback>
            <p:pic>
              <p:nvPicPr>
                <p:cNvPr id="441" name="Tinta 440">
                  <a:extLst>
                    <a:ext uri="{FF2B5EF4-FFF2-40B4-BE49-F238E27FC236}">
                      <a16:creationId xmlns:a16="http://schemas.microsoft.com/office/drawing/2014/main" id="{C35B17C8-7E61-4D15-BD5D-591AD768678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903457" y="626606"/>
                  <a:ext cx="202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42" name="Tinta 441">
                  <a:extLst>
                    <a:ext uri="{FF2B5EF4-FFF2-40B4-BE49-F238E27FC236}">
                      <a16:creationId xmlns:a16="http://schemas.microsoft.com/office/drawing/2014/main" id="{EB8A2110-F918-4A6E-9125-2FAC479A0107}"/>
                    </a:ext>
                  </a:extLst>
                </p14:cNvPr>
                <p14:cNvContentPartPr/>
                <p14:nvPr/>
              </p14:nvContentPartPr>
              <p14:xfrm>
                <a:off x="11127017" y="643166"/>
                <a:ext cx="102600" cy="223200"/>
              </p14:xfrm>
            </p:contentPart>
          </mc:Choice>
          <mc:Fallback>
            <p:pic>
              <p:nvPicPr>
                <p:cNvPr id="442" name="Tinta 441">
                  <a:extLst>
                    <a:ext uri="{FF2B5EF4-FFF2-40B4-BE49-F238E27FC236}">
                      <a16:creationId xmlns:a16="http://schemas.microsoft.com/office/drawing/2014/main" id="{EB8A2110-F918-4A6E-9125-2FAC479A010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118017" y="634166"/>
                  <a:ext cx="120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43" name="Tinta 442">
                  <a:extLst>
                    <a:ext uri="{FF2B5EF4-FFF2-40B4-BE49-F238E27FC236}">
                      <a16:creationId xmlns:a16="http://schemas.microsoft.com/office/drawing/2014/main" id="{029F565E-8B78-43AA-9A42-0AB3613F73F0}"/>
                    </a:ext>
                  </a:extLst>
                </p14:cNvPr>
                <p14:cNvContentPartPr/>
                <p14:nvPr/>
              </p14:nvContentPartPr>
              <p14:xfrm>
                <a:off x="11143217" y="643886"/>
                <a:ext cx="175320" cy="124920"/>
              </p14:xfrm>
            </p:contentPart>
          </mc:Choice>
          <mc:Fallback>
            <p:pic>
              <p:nvPicPr>
                <p:cNvPr id="443" name="Tinta 442">
                  <a:extLst>
                    <a:ext uri="{FF2B5EF4-FFF2-40B4-BE49-F238E27FC236}">
                      <a16:creationId xmlns:a16="http://schemas.microsoft.com/office/drawing/2014/main" id="{029F565E-8B78-43AA-9A42-0AB3613F73F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134577" y="635246"/>
                  <a:ext cx="192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4" name="Tinta 443">
                  <a:extLst>
                    <a:ext uri="{FF2B5EF4-FFF2-40B4-BE49-F238E27FC236}">
                      <a16:creationId xmlns:a16="http://schemas.microsoft.com/office/drawing/2014/main" id="{92241BD9-2B0E-43F5-9028-2E4E3A046B26}"/>
                    </a:ext>
                  </a:extLst>
                </p14:cNvPr>
                <p14:cNvContentPartPr/>
                <p14:nvPr/>
              </p14:nvContentPartPr>
              <p14:xfrm>
                <a:off x="11314937" y="660806"/>
                <a:ext cx="115920" cy="267840"/>
              </p14:xfrm>
            </p:contentPart>
          </mc:Choice>
          <mc:Fallback>
            <p:pic>
              <p:nvPicPr>
                <p:cNvPr id="444" name="Tinta 443">
                  <a:extLst>
                    <a:ext uri="{FF2B5EF4-FFF2-40B4-BE49-F238E27FC236}">
                      <a16:creationId xmlns:a16="http://schemas.microsoft.com/office/drawing/2014/main" id="{92241BD9-2B0E-43F5-9028-2E4E3A046B2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305937" y="651806"/>
                  <a:ext cx="133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5" name="Tinta 444">
                  <a:extLst>
                    <a:ext uri="{FF2B5EF4-FFF2-40B4-BE49-F238E27FC236}">
                      <a16:creationId xmlns:a16="http://schemas.microsoft.com/office/drawing/2014/main" id="{8D954783-8A8C-4E28-8760-12DEA9A9F05C}"/>
                    </a:ext>
                  </a:extLst>
                </p14:cNvPr>
                <p14:cNvContentPartPr/>
                <p14:nvPr/>
              </p14:nvContentPartPr>
              <p14:xfrm>
                <a:off x="11420417" y="616166"/>
                <a:ext cx="122400" cy="290520"/>
              </p14:xfrm>
            </p:contentPart>
          </mc:Choice>
          <mc:Fallback>
            <p:pic>
              <p:nvPicPr>
                <p:cNvPr id="445" name="Tinta 444">
                  <a:extLst>
                    <a:ext uri="{FF2B5EF4-FFF2-40B4-BE49-F238E27FC236}">
                      <a16:creationId xmlns:a16="http://schemas.microsoft.com/office/drawing/2014/main" id="{8D954783-8A8C-4E28-8760-12DEA9A9F05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411777" y="607526"/>
                  <a:ext cx="140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6" name="Tinta 445">
                  <a:extLst>
                    <a:ext uri="{FF2B5EF4-FFF2-40B4-BE49-F238E27FC236}">
                      <a16:creationId xmlns:a16="http://schemas.microsoft.com/office/drawing/2014/main" id="{68FD85C0-60E1-4577-92B4-BC4FE4058130}"/>
                    </a:ext>
                  </a:extLst>
                </p14:cNvPr>
                <p14:cNvContentPartPr/>
                <p14:nvPr/>
              </p14:nvContentPartPr>
              <p14:xfrm>
                <a:off x="11565857" y="599966"/>
                <a:ext cx="69480" cy="297720"/>
              </p14:xfrm>
            </p:contentPart>
          </mc:Choice>
          <mc:Fallback>
            <p:pic>
              <p:nvPicPr>
                <p:cNvPr id="446" name="Tinta 445">
                  <a:extLst>
                    <a:ext uri="{FF2B5EF4-FFF2-40B4-BE49-F238E27FC236}">
                      <a16:creationId xmlns:a16="http://schemas.microsoft.com/office/drawing/2014/main" id="{68FD85C0-60E1-4577-92B4-BC4FE405813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556857" y="591326"/>
                  <a:ext cx="87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7" name="Tinta 446">
                  <a:extLst>
                    <a:ext uri="{FF2B5EF4-FFF2-40B4-BE49-F238E27FC236}">
                      <a16:creationId xmlns:a16="http://schemas.microsoft.com/office/drawing/2014/main" id="{81D5C2AE-F11E-49BA-AFAA-0E4280AEFC8B}"/>
                    </a:ext>
                  </a:extLst>
                </p14:cNvPr>
                <p14:cNvContentPartPr/>
                <p14:nvPr/>
              </p14:nvContentPartPr>
              <p14:xfrm>
                <a:off x="11539217" y="695366"/>
                <a:ext cx="165240" cy="65520"/>
              </p14:xfrm>
            </p:contentPart>
          </mc:Choice>
          <mc:Fallback>
            <p:pic>
              <p:nvPicPr>
                <p:cNvPr id="447" name="Tinta 446">
                  <a:extLst>
                    <a:ext uri="{FF2B5EF4-FFF2-40B4-BE49-F238E27FC236}">
                      <a16:creationId xmlns:a16="http://schemas.microsoft.com/office/drawing/2014/main" id="{81D5C2AE-F11E-49BA-AFAA-0E4280AEFC8B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530577" y="686726"/>
                  <a:ext cx="182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54" name="Tinta 453">
                  <a:extLst>
                    <a:ext uri="{FF2B5EF4-FFF2-40B4-BE49-F238E27FC236}">
                      <a16:creationId xmlns:a16="http://schemas.microsoft.com/office/drawing/2014/main" id="{7DF73320-DE16-421B-8C24-8C62F7640698}"/>
                    </a:ext>
                  </a:extLst>
                </p14:cNvPr>
                <p14:cNvContentPartPr/>
                <p14:nvPr/>
              </p14:nvContentPartPr>
              <p14:xfrm>
                <a:off x="6219497" y="1208726"/>
                <a:ext cx="188640" cy="210960"/>
              </p14:xfrm>
            </p:contentPart>
          </mc:Choice>
          <mc:Fallback>
            <p:pic>
              <p:nvPicPr>
                <p:cNvPr id="454" name="Tinta 453">
                  <a:extLst>
                    <a:ext uri="{FF2B5EF4-FFF2-40B4-BE49-F238E27FC236}">
                      <a16:creationId xmlns:a16="http://schemas.microsoft.com/office/drawing/2014/main" id="{7DF73320-DE16-421B-8C24-8C62F764069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210857" y="1199726"/>
                  <a:ext cx="206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55" name="Tinta 454">
                  <a:extLst>
                    <a:ext uri="{FF2B5EF4-FFF2-40B4-BE49-F238E27FC236}">
                      <a16:creationId xmlns:a16="http://schemas.microsoft.com/office/drawing/2014/main" id="{7371D1F6-1529-46FC-8EB9-593B5C1E646D}"/>
                    </a:ext>
                  </a:extLst>
                </p14:cNvPr>
                <p14:cNvContentPartPr/>
                <p14:nvPr/>
              </p14:nvContentPartPr>
              <p14:xfrm>
                <a:off x="6385097" y="1142846"/>
                <a:ext cx="132480" cy="303120"/>
              </p14:xfrm>
            </p:contentPart>
          </mc:Choice>
          <mc:Fallback>
            <p:pic>
              <p:nvPicPr>
                <p:cNvPr id="455" name="Tinta 454">
                  <a:extLst>
                    <a:ext uri="{FF2B5EF4-FFF2-40B4-BE49-F238E27FC236}">
                      <a16:creationId xmlns:a16="http://schemas.microsoft.com/office/drawing/2014/main" id="{7371D1F6-1529-46FC-8EB9-593B5C1E646D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376097" y="1134206"/>
                  <a:ext cx="150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6" name="Tinta 455">
                  <a:extLst>
                    <a:ext uri="{FF2B5EF4-FFF2-40B4-BE49-F238E27FC236}">
                      <a16:creationId xmlns:a16="http://schemas.microsoft.com/office/drawing/2014/main" id="{AD94563F-D7C5-4FF6-B13B-C3B9AEBAC959}"/>
                    </a:ext>
                  </a:extLst>
                </p14:cNvPr>
                <p14:cNvContentPartPr/>
                <p14:nvPr/>
              </p14:nvContentPartPr>
              <p14:xfrm>
                <a:off x="6599297" y="1298366"/>
                <a:ext cx="127080" cy="234000"/>
              </p14:xfrm>
            </p:contentPart>
          </mc:Choice>
          <mc:Fallback>
            <p:pic>
              <p:nvPicPr>
                <p:cNvPr id="456" name="Tinta 455">
                  <a:extLst>
                    <a:ext uri="{FF2B5EF4-FFF2-40B4-BE49-F238E27FC236}">
                      <a16:creationId xmlns:a16="http://schemas.microsoft.com/office/drawing/2014/main" id="{AD94563F-D7C5-4FF6-B13B-C3B9AEBAC95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590657" y="1289726"/>
                  <a:ext cx="144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0D03A0E4-A974-4928-8709-4B48B2A0A73C}"/>
                    </a:ext>
                  </a:extLst>
                </p14:cNvPr>
                <p14:cNvContentPartPr/>
                <p14:nvPr/>
              </p14:nvContentPartPr>
              <p14:xfrm>
                <a:off x="6873257" y="1326086"/>
                <a:ext cx="138960" cy="3204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0D03A0E4-A974-4928-8709-4B48B2A0A73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864617" y="1317446"/>
                  <a:ext cx="156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8" name="Tinta 457">
                  <a:extLst>
                    <a:ext uri="{FF2B5EF4-FFF2-40B4-BE49-F238E27FC236}">
                      <a16:creationId xmlns:a16="http://schemas.microsoft.com/office/drawing/2014/main" id="{B70ACA4A-0F3B-4372-BD36-05D998FB6DE1}"/>
                    </a:ext>
                  </a:extLst>
                </p14:cNvPr>
                <p14:cNvContentPartPr/>
                <p14:nvPr/>
              </p14:nvContentPartPr>
              <p14:xfrm>
                <a:off x="6912857" y="1157966"/>
                <a:ext cx="323640" cy="272160"/>
              </p14:xfrm>
            </p:contentPart>
          </mc:Choice>
          <mc:Fallback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B70ACA4A-0F3B-4372-BD36-05D998FB6DE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904217" y="1148966"/>
                  <a:ext cx="341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442B1DA4-89A7-447E-BBBB-CA8CB5F61C9D}"/>
                    </a:ext>
                  </a:extLst>
                </p14:cNvPr>
                <p14:cNvContentPartPr/>
                <p14:nvPr/>
              </p14:nvContentPartPr>
              <p14:xfrm>
                <a:off x="7282577" y="1227086"/>
                <a:ext cx="191520" cy="18792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442B1DA4-89A7-447E-BBBB-CA8CB5F61C9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273577" y="1218446"/>
                  <a:ext cx="209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8CEAF743-7FA1-43A0-A696-7956D790985A}"/>
                    </a:ext>
                  </a:extLst>
                </p14:cNvPr>
                <p14:cNvContentPartPr/>
                <p14:nvPr/>
              </p14:nvContentPartPr>
              <p14:xfrm>
                <a:off x="7564817" y="1226006"/>
                <a:ext cx="229680" cy="18936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8CEAF743-7FA1-43A0-A696-7956D790985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556177" y="1217006"/>
                  <a:ext cx="247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15AF1E0C-F368-4C09-AF19-4EC732FB902C}"/>
                    </a:ext>
                  </a:extLst>
                </p14:cNvPr>
                <p14:cNvContentPartPr/>
                <p14:nvPr/>
              </p14:nvContentPartPr>
              <p14:xfrm>
                <a:off x="7828697" y="1235006"/>
                <a:ext cx="141480" cy="19656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15AF1E0C-F368-4C09-AF19-4EC732FB902C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819697" y="1226366"/>
                  <a:ext cx="159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A145AD88-ED3D-4779-B273-BEA32E471D1B}"/>
                    </a:ext>
                  </a:extLst>
                </p14:cNvPr>
                <p14:cNvContentPartPr/>
                <p14:nvPr/>
              </p14:nvContentPartPr>
              <p14:xfrm>
                <a:off x="8081057" y="1233566"/>
                <a:ext cx="201960" cy="23688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A145AD88-ED3D-4779-B273-BEA32E471D1B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072057" y="1224926"/>
                  <a:ext cx="219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F77B49FA-D867-4D5B-8B3A-1996F841B00C}"/>
                    </a:ext>
                  </a:extLst>
                </p14:cNvPr>
                <p14:cNvContentPartPr/>
                <p14:nvPr/>
              </p14:nvContentPartPr>
              <p14:xfrm>
                <a:off x="8361497" y="1175606"/>
                <a:ext cx="212760" cy="27864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F77B49FA-D867-4D5B-8B3A-1996F841B00C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352857" y="1166966"/>
                  <a:ext cx="230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98FEEDB5-B169-42CA-84D1-B7BDC0313309}"/>
                    </a:ext>
                  </a:extLst>
                </p14:cNvPr>
                <p14:cNvContentPartPr/>
                <p14:nvPr/>
              </p14:nvContentPartPr>
              <p14:xfrm>
                <a:off x="7159817" y="1056446"/>
                <a:ext cx="142920" cy="14472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98FEEDB5-B169-42CA-84D1-B7BDC031330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151177" y="1047806"/>
                  <a:ext cx="160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752B282D-AFDA-42DE-AA1A-5EC8379814D3}"/>
                    </a:ext>
                  </a:extLst>
                </p14:cNvPr>
                <p14:cNvContentPartPr/>
                <p14:nvPr/>
              </p14:nvContentPartPr>
              <p14:xfrm>
                <a:off x="7101137" y="1201526"/>
                <a:ext cx="135720" cy="25668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752B282D-AFDA-42DE-AA1A-5EC8379814D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092137" y="1192526"/>
                  <a:ext cx="153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951F48BE-3E76-4825-9D2D-E20E3E7291F1}"/>
                    </a:ext>
                  </a:extLst>
                </p14:cNvPr>
                <p14:cNvContentPartPr/>
                <p14:nvPr/>
              </p14:nvContentPartPr>
              <p14:xfrm>
                <a:off x="6385817" y="1710206"/>
                <a:ext cx="2880" cy="36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951F48BE-3E76-4825-9D2D-E20E3E7291F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76817" y="1701206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6A172D75-87C0-42A2-AFBF-4C70626EA162}"/>
                    </a:ext>
                  </a:extLst>
                </p14:cNvPr>
                <p14:cNvContentPartPr/>
                <p14:nvPr/>
              </p14:nvContentPartPr>
              <p14:xfrm>
                <a:off x="6323177" y="1708046"/>
                <a:ext cx="167760" cy="17784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6A172D75-87C0-42A2-AFBF-4C70626EA16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314537" y="1699046"/>
                  <a:ext cx="185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79239112-E1BE-4DCB-A087-621A6A6111BC}"/>
                    </a:ext>
                  </a:extLst>
                </p14:cNvPr>
                <p14:cNvContentPartPr/>
                <p14:nvPr/>
              </p14:nvContentPartPr>
              <p14:xfrm>
                <a:off x="6467537" y="1651886"/>
                <a:ext cx="115920" cy="19440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79239112-E1BE-4DCB-A087-621A6A6111B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458537" y="1642886"/>
                  <a:ext cx="133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43D594F2-1982-4730-8950-50C0AEA11E84}"/>
                    </a:ext>
                  </a:extLst>
                </p14:cNvPr>
                <p14:cNvContentPartPr/>
                <p14:nvPr/>
              </p14:nvContentPartPr>
              <p14:xfrm>
                <a:off x="6599297" y="1749806"/>
                <a:ext cx="76320" cy="18504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43D594F2-1982-4730-8950-50C0AEA11E8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590657" y="1740806"/>
                  <a:ext cx="93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86AC1452-BA77-4A1C-A50F-43BC80FCDD94}"/>
                    </a:ext>
                  </a:extLst>
                </p14:cNvPr>
                <p14:cNvContentPartPr/>
                <p14:nvPr/>
              </p14:nvContentPartPr>
              <p14:xfrm>
                <a:off x="6827177" y="1808126"/>
                <a:ext cx="105840" cy="2304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86AC1452-BA77-4A1C-A50F-43BC80FCDD94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818177" y="1799486"/>
                  <a:ext cx="123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9E133203-9A48-4C28-814A-3189041EA5FC}"/>
                    </a:ext>
                  </a:extLst>
                </p14:cNvPr>
                <p14:cNvContentPartPr/>
                <p14:nvPr/>
              </p14:nvContentPartPr>
              <p14:xfrm>
                <a:off x="6820337" y="1718126"/>
                <a:ext cx="125640" cy="1008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9E133203-9A48-4C28-814A-3189041EA5F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811697" y="1709126"/>
                  <a:ext cx="14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5FBBF9C9-8C68-43C6-A1A0-1C2E2F0C4B8E}"/>
                    </a:ext>
                  </a:extLst>
                </p14:cNvPr>
                <p14:cNvContentPartPr/>
                <p14:nvPr/>
              </p14:nvContentPartPr>
              <p14:xfrm>
                <a:off x="7160537" y="1633886"/>
                <a:ext cx="56520" cy="24372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5FBBF9C9-8C68-43C6-A1A0-1C2E2F0C4B8E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151537" y="1625246"/>
                  <a:ext cx="74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F355293D-B454-4FE6-89E7-B34E9ABF0E43}"/>
                    </a:ext>
                  </a:extLst>
                </p14:cNvPr>
                <p14:cNvContentPartPr/>
                <p14:nvPr/>
              </p14:nvContentPartPr>
              <p14:xfrm>
                <a:off x="7071257" y="1756646"/>
                <a:ext cx="96120" cy="1620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F355293D-B454-4FE6-89E7-B34E9ABF0E4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062617" y="1748006"/>
                  <a:ext cx="113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CFE5AE30-1682-46B5-BBFF-4998693F36DD}"/>
                    </a:ext>
                  </a:extLst>
                </p14:cNvPr>
                <p14:cNvContentPartPr/>
                <p14:nvPr/>
              </p14:nvContentPartPr>
              <p14:xfrm>
                <a:off x="7305977" y="1639646"/>
                <a:ext cx="125640" cy="16164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CFE5AE30-1682-46B5-BBFF-4998693F36D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297337" y="1630646"/>
                  <a:ext cx="143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67885EE8-E39C-4FA7-9FEC-E9AF1003E65E}"/>
                    </a:ext>
                  </a:extLst>
                </p14:cNvPr>
                <p14:cNvContentPartPr/>
                <p14:nvPr/>
              </p14:nvContentPartPr>
              <p14:xfrm>
                <a:off x="7455377" y="1629926"/>
                <a:ext cx="162360" cy="19044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67885EE8-E39C-4FA7-9FEC-E9AF1003E65E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446737" y="1621286"/>
                  <a:ext cx="180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79" name="Tinta 478">
                  <a:extLst>
                    <a:ext uri="{FF2B5EF4-FFF2-40B4-BE49-F238E27FC236}">
                      <a16:creationId xmlns:a16="http://schemas.microsoft.com/office/drawing/2014/main" id="{D5589C58-DF79-4BD7-A622-139D67BAAFD6}"/>
                    </a:ext>
                  </a:extLst>
                </p14:cNvPr>
                <p14:cNvContentPartPr/>
                <p14:nvPr/>
              </p14:nvContentPartPr>
              <p14:xfrm>
                <a:off x="7664177" y="1638926"/>
                <a:ext cx="148680" cy="146880"/>
              </p14:xfrm>
            </p:contentPart>
          </mc:Choice>
          <mc:Fallback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D5589C58-DF79-4BD7-A622-139D67BAAFD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655177" y="1629926"/>
                  <a:ext cx="166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514F5962-75FC-4227-A49E-00E7B9708411}"/>
                    </a:ext>
                  </a:extLst>
                </p14:cNvPr>
                <p14:cNvContentPartPr/>
                <p14:nvPr/>
              </p14:nvContentPartPr>
              <p14:xfrm>
                <a:off x="7873337" y="1570886"/>
                <a:ext cx="152280" cy="18108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514F5962-75FC-4227-A49E-00E7B970841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864337" y="1562246"/>
                  <a:ext cx="169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ACDB6456-49E3-4B1C-AE55-45C837D840A7}"/>
                    </a:ext>
                  </a:extLst>
                </p14:cNvPr>
                <p14:cNvContentPartPr/>
                <p14:nvPr/>
              </p14:nvContentPartPr>
              <p14:xfrm>
                <a:off x="8111657" y="1603646"/>
                <a:ext cx="171360" cy="16920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ACDB6456-49E3-4B1C-AE55-45C837D840A7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102657" y="1594646"/>
                  <a:ext cx="189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CC9291CA-C3FC-4F90-94E6-9C6582E303F9}"/>
                    </a:ext>
                  </a:extLst>
                </p14:cNvPr>
                <p14:cNvContentPartPr/>
                <p14:nvPr/>
              </p14:nvContentPartPr>
              <p14:xfrm>
                <a:off x="8385617" y="1593206"/>
                <a:ext cx="181440" cy="19476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CC9291CA-C3FC-4F90-94E6-9C6582E303F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376617" y="1584566"/>
                  <a:ext cx="19908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84" name="Tinta 483">
                <a:extLst>
                  <a:ext uri="{FF2B5EF4-FFF2-40B4-BE49-F238E27FC236}">
                    <a16:creationId xmlns:a16="http://schemas.microsoft.com/office/drawing/2014/main" id="{B083FCFF-2BFB-4134-A191-80E84E3C3A9D}"/>
                  </a:ext>
                </a:extLst>
              </p14:cNvPr>
              <p14:cNvContentPartPr/>
              <p14:nvPr/>
            </p14:nvContentPartPr>
            <p14:xfrm>
              <a:off x="1415297" y="1553966"/>
              <a:ext cx="990360" cy="121680"/>
            </p14:xfrm>
          </p:contentPart>
        </mc:Choice>
        <mc:Fallback>
          <p:pic>
            <p:nvPicPr>
              <p:cNvPr id="484" name="Tinta 483">
                <a:extLst>
                  <a:ext uri="{FF2B5EF4-FFF2-40B4-BE49-F238E27FC236}">
                    <a16:creationId xmlns:a16="http://schemas.microsoft.com/office/drawing/2014/main" id="{B083FCFF-2BFB-4134-A191-80E84E3C3A9D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1406297" y="1545326"/>
                <a:ext cx="100800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08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F1589B23-2000-4591-BB87-921F7E3A1AA9}"/>
              </a:ext>
            </a:extLst>
          </p:cNvPr>
          <p:cNvGrpSpPr/>
          <p:nvPr/>
        </p:nvGrpSpPr>
        <p:grpSpPr>
          <a:xfrm>
            <a:off x="131537" y="140246"/>
            <a:ext cx="1852560" cy="450000"/>
            <a:chOff x="131537" y="140246"/>
            <a:chExt cx="185256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4A15CFF8-7D9B-4868-B7BA-F259BDA73BB0}"/>
                    </a:ext>
                  </a:extLst>
                </p14:cNvPr>
                <p14:cNvContentPartPr/>
                <p14:nvPr/>
              </p14:nvContentPartPr>
              <p14:xfrm>
                <a:off x="171137" y="210446"/>
                <a:ext cx="29880" cy="27144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4A15CFF8-7D9B-4868-B7BA-F259BDA7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2497" y="201806"/>
                  <a:ext cx="47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60EF348A-00C8-4B98-8683-CE04EFF42679}"/>
                    </a:ext>
                  </a:extLst>
                </p14:cNvPr>
                <p14:cNvContentPartPr/>
                <p14:nvPr/>
              </p14:nvContentPartPr>
              <p14:xfrm>
                <a:off x="131537" y="171206"/>
                <a:ext cx="167040" cy="3146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60EF348A-00C8-4B98-8683-CE04EFF426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897" y="162566"/>
                  <a:ext cx="1846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B0EFCDFF-6A92-484F-9FCA-D7196E5D31B1}"/>
                    </a:ext>
                  </a:extLst>
                </p14:cNvPr>
                <p14:cNvContentPartPr/>
                <p14:nvPr/>
              </p14:nvContentPartPr>
              <p14:xfrm>
                <a:off x="337817" y="185606"/>
                <a:ext cx="127440" cy="3085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B0EFCDFF-6A92-484F-9FCA-D7196E5D31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9177" y="176606"/>
                  <a:ext cx="1450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AC23EEA-26D9-474A-B0D5-67EE1D9A8D75}"/>
                    </a:ext>
                  </a:extLst>
                </p14:cNvPr>
                <p14:cNvContentPartPr/>
                <p14:nvPr/>
              </p14:nvContentPartPr>
              <p14:xfrm>
                <a:off x="296777" y="342206"/>
                <a:ext cx="208080" cy="100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AC23EEA-26D9-474A-B0D5-67EE1D9A8D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7777" y="333206"/>
                  <a:ext cx="225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FB8AF753-A7B8-41F8-8A96-63DCE3958977}"/>
                    </a:ext>
                  </a:extLst>
                </p14:cNvPr>
                <p14:cNvContentPartPr/>
                <p14:nvPr/>
              </p14:nvContentPartPr>
              <p14:xfrm>
                <a:off x="519977" y="199646"/>
                <a:ext cx="192600" cy="2725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FB8AF753-A7B8-41F8-8A96-63DCE39589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1337" y="190646"/>
                  <a:ext cx="210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1F662626-6293-4647-A1B7-0FA0584F7CE7}"/>
                    </a:ext>
                  </a:extLst>
                </p14:cNvPr>
                <p14:cNvContentPartPr/>
                <p14:nvPr/>
              </p14:nvContentPartPr>
              <p14:xfrm>
                <a:off x="682697" y="225206"/>
                <a:ext cx="155520" cy="1242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1F662626-6293-4647-A1B7-0FA0584F7C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057" y="216566"/>
                  <a:ext cx="173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BEDBD69A-E813-43D2-BE15-9C18CD13468F}"/>
                    </a:ext>
                  </a:extLst>
                </p14:cNvPr>
                <p14:cNvContentPartPr/>
                <p14:nvPr/>
              </p14:nvContentPartPr>
              <p14:xfrm>
                <a:off x="742097" y="273806"/>
                <a:ext cx="92880" cy="1983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BEDBD69A-E813-43D2-BE15-9C18CD1346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3457" y="264806"/>
                  <a:ext cx="110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1F64A2C-3388-4B18-81D9-D2E4C7064D61}"/>
                    </a:ext>
                  </a:extLst>
                </p14:cNvPr>
                <p14:cNvContentPartPr/>
                <p14:nvPr/>
              </p14:nvContentPartPr>
              <p14:xfrm>
                <a:off x="853337" y="180926"/>
                <a:ext cx="215640" cy="26964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1F64A2C-3388-4B18-81D9-D2E4C7064D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4697" y="171926"/>
                  <a:ext cx="233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9F057F4-88A1-4093-8423-851FA4DF6F51}"/>
                    </a:ext>
                  </a:extLst>
                </p14:cNvPr>
                <p14:cNvContentPartPr/>
                <p14:nvPr/>
              </p14:nvContentPartPr>
              <p14:xfrm>
                <a:off x="946577" y="239246"/>
                <a:ext cx="204840" cy="612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9F057F4-88A1-4093-8423-851FA4DF6F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7937" y="230246"/>
                  <a:ext cx="222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C384BD64-1C89-4CC6-8A1B-EF3F63205CA2}"/>
                    </a:ext>
                  </a:extLst>
                </p14:cNvPr>
                <p14:cNvContentPartPr/>
                <p14:nvPr/>
              </p14:nvContentPartPr>
              <p14:xfrm>
                <a:off x="1157897" y="212606"/>
                <a:ext cx="138960" cy="21204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C384BD64-1C89-4CC6-8A1B-EF3F63205C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9257" y="203606"/>
                  <a:ext cx="156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51CAC25B-C9BC-48A0-8DBB-808191566344}"/>
                    </a:ext>
                  </a:extLst>
                </p14:cNvPr>
                <p14:cNvContentPartPr/>
                <p14:nvPr/>
              </p14:nvContentPartPr>
              <p14:xfrm>
                <a:off x="1177697" y="227366"/>
                <a:ext cx="218160" cy="2350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51CAC25B-C9BC-48A0-8DBB-8081915663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9057" y="218366"/>
                  <a:ext cx="235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49722CA5-B2C9-4F22-A5D7-E0EC4C617CB9}"/>
                    </a:ext>
                  </a:extLst>
                </p14:cNvPr>
                <p14:cNvContentPartPr/>
                <p14:nvPr/>
              </p14:nvContentPartPr>
              <p14:xfrm>
                <a:off x="1362377" y="187766"/>
                <a:ext cx="50040" cy="914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49722CA5-B2C9-4F22-A5D7-E0EC4C617C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53737" y="178766"/>
                  <a:ext cx="67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70704978-8C50-4771-9575-1252685DAEB6}"/>
                    </a:ext>
                  </a:extLst>
                </p14:cNvPr>
                <p14:cNvContentPartPr/>
                <p14:nvPr/>
              </p14:nvContentPartPr>
              <p14:xfrm>
                <a:off x="1468217" y="213326"/>
                <a:ext cx="13680" cy="21672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70704978-8C50-4771-9575-1252685DAE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9217" y="204686"/>
                  <a:ext cx="31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0BDEE781-47AD-411D-A9D8-7FF02B0005ED}"/>
                    </a:ext>
                  </a:extLst>
                </p14:cNvPr>
                <p14:cNvContentPartPr/>
                <p14:nvPr/>
              </p14:nvContentPartPr>
              <p14:xfrm>
                <a:off x="1441577" y="202166"/>
                <a:ext cx="93960" cy="11160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0BDEE781-47AD-411D-A9D8-7FF02B0005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32937" y="193166"/>
                  <a:ext cx="111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FDFCC5A-7FBF-4CE6-BA7C-6CA403CAFBA6}"/>
                    </a:ext>
                  </a:extLst>
                </p14:cNvPr>
                <p14:cNvContentPartPr/>
                <p14:nvPr/>
              </p14:nvContentPartPr>
              <p14:xfrm>
                <a:off x="1596737" y="217286"/>
                <a:ext cx="49680" cy="20340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FDFCC5A-7FBF-4CE6-BA7C-6CA403CAFB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88097" y="208646"/>
                  <a:ext cx="67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1FD8ED87-5EB9-4894-AFAE-508CD52A5D58}"/>
                    </a:ext>
                  </a:extLst>
                </p14:cNvPr>
                <p14:cNvContentPartPr/>
                <p14:nvPr/>
              </p14:nvContentPartPr>
              <p14:xfrm>
                <a:off x="1679177" y="215486"/>
                <a:ext cx="89280" cy="2181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1FD8ED87-5EB9-4894-AFAE-508CD52A5D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70537" y="206486"/>
                  <a:ext cx="106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2E31A286-7364-4DBF-9399-217B20447F1A}"/>
                    </a:ext>
                  </a:extLst>
                </p14:cNvPr>
                <p14:cNvContentPartPr/>
                <p14:nvPr/>
              </p14:nvContentPartPr>
              <p14:xfrm>
                <a:off x="1867457" y="184886"/>
                <a:ext cx="116640" cy="22932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2E31A286-7364-4DBF-9399-217B20447F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58457" y="175886"/>
                  <a:ext cx="134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B9FDC8D7-940B-46F0-80A1-15A36BDE3D41}"/>
                    </a:ext>
                  </a:extLst>
                </p14:cNvPr>
                <p14:cNvContentPartPr/>
                <p14:nvPr/>
              </p14:nvContentPartPr>
              <p14:xfrm>
                <a:off x="1709057" y="140246"/>
                <a:ext cx="360" cy="36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B9FDC8D7-940B-46F0-80A1-15A36BDE3D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00057" y="1312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5570495E-2B6A-4961-A4CC-C6C267AB9D4B}"/>
                    </a:ext>
                  </a:extLst>
                </p14:cNvPr>
                <p14:cNvContentPartPr/>
                <p14:nvPr/>
              </p14:nvContentPartPr>
              <p14:xfrm>
                <a:off x="190937" y="536966"/>
                <a:ext cx="1785600" cy="532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5570495E-2B6A-4961-A4CC-C6C267AB9D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2297" y="528326"/>
                  <a:ext cx="18032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Agrupar 101">
            <a:extLst>
              <a:ext uri="{FF2B5EF4-FFF2-40B4-BE49-F238E27FC236}">
                <a16:creationId xmlns:a16="http://schemas.microsoft.com/office/drawing/2014/main" id="{CC98AF3C-22E8-4FF1-870B-F7B95062EB14}"/>
              </a:ext>
            </a:extLst>
          </p:cNvPr>
          <p:cNvGrpSpPr/>
          <p:nvPr/>
        </p:nvGrpSpPr>
        <p:grpSpPr>
          <a:xfrm>
            <a:off x="422057" y="734246"/>
            <a:ext cx="6039360" cy="1169640"/>
            <a:chOff x="422057" y="734246"/>
            <a:chExt cx="6039360" cy="11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09C97EA-ECF8-47D0-BF18-7958F60ABBE2}"/>
                    </a:ext>
                  </a:extLst>
                </p14:cNvPr>
                <p14:cNvContentPartPr/>
                <p14:nvPr/>
              </p14:nvContentPartPr>
              <p14:xfrm>
                <a:off x="422057" y="758726"/>
                <a:ext cx="142200" cy="99468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09C97EA-ECF8-47D0-BF18-7958F60ABB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3057" y="750086"/>
                  <a:ext cx="159840" cy="10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23F5EDAF-C235-4FCF-A25A-D7E52CAF757D}"/>
                    </a:ext>
                  </a:extLst>
                </p14:cNvPr>
                <p14:cNvContentPartPr/>
                <p14:nvPr/>
              </p14:nvContentPartPr>
              <p14:xfrm>
                <a:off x="700337" y="889406"/>
                <a:ext cx="213840" cy="38628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23F5EDAF-C235-4FCF-A25A-D7E52CAF75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1697" y="880766"/>
                  <a:ext cx="2314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934E89F-0C77-4832-9AB7-D382CD648A5E}"/>
                    </a:ext>
                  </a:extLst>
                </p14:cNvPr>
                <p14:cNvContentPartPr/>
                <p14:nvPr/>
              </p14:nvContentPartPr>
              <p14:xfrm>
                <a:off x="1072217" y="1003526"/>
                <a:ext cx="155520" cy="2304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934E89F-0C77-4832-9AB7-D382CD648A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3217" y="994526"/>
                  <a:ext cx="173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664687C8-D4FA-49E7-BC51-B40BD7F31229}"/>
                    </a:ext>
                  </a:extLst>
                </p14:cNvPr>
                <p14:cNvContentPartPr/>
                <p14:nvPr/>
              </p14:nvContentPartPr>
              <p14:xfrm>
                <a:off x="1101737" y="930086"/>
                <a:ext cx="108720" cy="1620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664687C8-D4FA-49E7-BC51-B40BD7F312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3097" y="921446"/>
                  <a:ext cx="126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70E54264-7AFC-4FAB-AA81-F165D11BBC4E}"/>
                    </a:ext>
                  </a:extLst>
                </p14:cNvPr>
                <p14:cNvContentPartPr/>
                <p14:nvPr/>
              </p14:nvContentPartPr>
              <p14:xfrm>
                <a:off x="1435097" y="745046"/>
                <a:ext cx="409680" cy="25560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70E54264-7AFC-4FAB-AA81-F165D11BBC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26097" y="736046"/>
                  <a:ext cx="427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D0FF3EFB-1D9D-4AAD-BEA3-ED5EC016F725}"/>
                    </a:ext>
                  </a:extLst>
                </p14:cNvPr>
                <p14:cNvContentPartPr/>
                <p14:nvPr/>
              </p14:nvContentPartPr>
              <p14:xfrm>
                <a:off x="712577" y="1473686"/>
                <a:ext cx="129960" cy="2361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D0FF3EFB-1D9D-4AAD-BEA3-ED5EC016F7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3577" y="1464686"/>
                  <a:ext cx="147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B703495E-AB00-47AF-A957-9E1C60C3CB2E}"/>
                    </a:ext>
                  </a:extLst>
                </p14:cNvPr>
                <p14:cNvContentPartPr/>
                <p14:nvPr/>
              </p14:nvContentPartPr>
              <p14:xfrm>
                <a:off x="689177" y="1607246"/>
                <a:ext cx="185040" cy="252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B703495E-AB00-47AF-A957-9E1C60C3CB2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0537" y="1598246"/>
                  <a:ext cx="20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96FB3307-8ACC-49B1-92F4-4FEC43535389}"/>
                    </a:ext>
                  </a:extLst>
                </p14:cNvPr>
                <p14:cNvContentPartPr/>
                <p14:nvPr/>
              </p14:nvContentPartPr>
              <p14:xfrm>
                <a:off x="696377" y="1307006"/>
                <a:ext cx="62640" cy="525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96FB3307-8ACC-49B1-92F4-4FEC435353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7377" y="1298006"/>
                  <a:ext cx="80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0FD660D2-AB24-4D72-9A66-C6535EC2F77D}"/>
                    </a:ext>
                  </a:extLst>
                </p14:cNvPr>
                <p14:cNvContentPartPr/>
                <p14:nvPr/>
              </p14:nvContentPartPr>
              <p14:xfrm>
                <a:off x="844337" y="1290806"/>
                <a:ext cx="43560" cy="5076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0FD660D2-AB24-4D72-9A66-C6535EC2F7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5337" y="1281806"/>
                  <a:ext cx="61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D8E4D55E-5D7F-49E6-9159-2D8E4383FFC6}"/>
                    </a:ext>
                  </a:extLst>
                </p14:cNvPr>
                <p14:cNvContentPartPr/>
                <p14:nvPr/>
              </p14:nvContentPartPr>
              <p14:xfrm>
                <a:off x="1016057" y="1609046"/>
                <a:ext cx="132480" cy="3240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D8E4D55E-5D7F-49E6-9159-2D8E4383FF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7057" y="1600406"/>
                  <a:ext cx="150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26901E56-D8E2-4F17-9949-AFA6BC6E7D04}"/>
                    </a:ext>
                  </a:extLst>
                </p14:cNvPr>
                <p14:cNvContentPartPr/>
                <p14:nvPr/>
              </p14:nvContentPartPr>
              <p14:xfrm>
                <a:off x="1101737" y="1553606"/>
                <a:ext cx="33480" cy="16164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26901E56-D8E2-4F17-9949-AFA6BC6E7D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3097" y="1544966"/>
                  <a:ext cx="51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26EF938A-2097-4723-A8E5-EA5642D3A5ED}"/>
                    </a:ext>
                  </a:extLst>
                </p14:cNvPr>
                <p14:cNvContentPartPr/>
                <p14:nvPr/>
              </p14:nvContentPartPr>
              <p14:xfrm>
                <a:off x="1250417" y="1490246"/>
                <a:ext cx="125640" cy="2415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26EF938A-2097-4723-A8E5-EA5642D3A5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41417" y="1481606"/>
                  <a:ext cx="143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1539B85-E9B2-43A5-B5D6-6C9BD1854A85}"/>
                    </a:ext>
                  </a:extLst>
                </p14:cNvPr>
                <p14:cNvContentPartPr/>
                <p14:nvPr/>
              </p14:nvContentPartPr>
              <p14:xfrm>
                <a:off x="1266977" y="1592486"/>
                <a:ext cx="148680" cy="1404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1539B85-E9B2-43A5-B5D6-6C9BD1854A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57977" y="1583486"/>
                  <a:ext cx="166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A7ADDD6A-E3AC-4BD3-AF90-E6D47E2EC09A}"/>
                    </a:ext>
                  </a:extLst>
                </p14:cNvPr>
                <p14:cNvContentPartPr/>
                <p14:nvPr/>
              </p14:nvContentPartPr>
              <p14:xfrm>
                <a:off x="1299737" y="1340486"/>
                <a:ext cx="27720" cy="6264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A7ADDD6A-E3AC-4BD3-AF90-E6D47E2EC0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91097" y="1331486"/>
                  <a:ext cx="45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9795465-6F4B-41B4-A888-4059BAADCFDC}"/>
                    </a:ext>
                  </a:extLst>
                </p14:cNvPr>
                <p14:cNvContentPartPr/>
                <p14:nvPr/>
              </p14:nvContentPartPr>
              <p14:xfrm>
                <a:off x="1610057" y="1503206"/>
                <a:ext cx="153000" cy="439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9795465-6F4B-41B4-A888-4059BAADCF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01057" y="1494566"/>
                  <a:ext cx="170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71E497AB-AFB9-4253-AA9D-8F33105A59E6}"/>
                    </a:ext>
                  </a:extLst>
                </p14:cNvPr>
                <p14:cNvContentPartPr/>
                <p14:nvPr/>
              </p14:nvContentPartPr>
              <p14:xfrm>
                <a:off x="1672697" y="1468646"/>
                <a:ext cx="46440" cy="1526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71E497AB-AFB9-4253-AA9D-8F33105A59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64057" y="1459646"/>
                  <a:ext cx="64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2D431631-BAE7-4189-ADE0-CF5AD7B3EA1D}"/>
                    </a:ext>
                  </a:extLst>
                </p14:cNvPr>
                <p14:cNvContentPartPr/>
                <p14:nvPr/>
              </p14:nvContentPartPr>
              <p14:xfrm>
                <a:off x="1860617" y="1445966"/>
                <a:ext cx="198360" cy="4579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2D431631-BAE7-4189-ADE0-CF5AD7B3EA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51977" y="1436966"/>
                  <a:ext cx="2160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6D51E462-A86A-4A64-912A-7F9FBC9EE927}"/>
                    </a:ext>
                  </a:extLst>
                </p14:cNvPr>
                <p14:cNvContentPartPr/>
                <p14:nvPr/>
              </p14:nvContentPartPr>
              <p14:xfrm>
                <a:off x="2197217" y="1408166"/>
                <a:ext cx="102600" cy="1785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6D51E462-A86A-4A64-912A-7F9FBC9EE9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8577" y="1399526"/>
                  <a:ext cx="12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E1CD3078-776B-4056-9072-7BD1FB79FC21}"/>
                    </a:ext>
                  </a:extLst>
                </p14:cNvPr>
                <p14:cNvContentPartPr/>
                <p14:nvPr/>
              </p14:nvContentPartPr>
              <p14:xfrm>
                <a:off x="2190737" y="1479446"/>
                <a:ext cx="109080" cy="219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E1CD3078-776B-4056-9072-7BD1FB79FC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82097" y="1470806"/>
                  <a:ext cx="12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DE1B5B96-70BA-45E1-AF9D-BC7E7B2ABC74}"/>
                    </a:ext>
                  </a:extLst>
                </p14:cNvPr>
                <p14:cNvContentPartPr/>
                <p14:nvPr/>
              </p14:nvContentPartPr>
              <p14:xfrm>
                <a:off x="2408537" y="1509326"/>
                <a:ext cx="82800" cy="280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DE1B5B96-70BA-45E1-AF9D-BC7E7B2ABC7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99897" y="1500326"/>
                  <a:ext cx="100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F326DDD-759F-4C81-B4AF-14B81428C9CD}"/>
                    </a:ext>
                  </a:extLst>
                </p14:cNvPr>
                <p14:cNvContentPartPr/>
                <p14:nvPr/>
              </p14:nvContentPartPr>
              <p14:xfrm>
                <a:off x="2375417" y="1442006"/>
                <a:ext cx="142200" cy="3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F326DDD-759F-4C81-B4AF-14B81428C9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6777" y="1433006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37637A8C-8A99-4139-B088-4BD10C1549F2}"/>
                    </a:ext>
                  </a:extLst>
                </p14:cNvPr>
                <p14:cNvContentPartPr/>
                <p14:nvPr/>
              </p14:nvContentPartPr>
              <p14:xfrm>
                <a:off x="2589977" y="1318886"/>
                <a:ext cx="143640" cy="2228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37637A8C-8A99-4139-B088-4BD10C1549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81337" y="1309886"/>
                  <a:ext cx="161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E5B71275-0B37-4C5C-A871-3D2552C55849}"/>
                    </a:ext>
                  </a:extLst>
                </p14:cNvPr>
                <p14:cNvContentPartPr/>
                <p14:nvPr/>
              </p14:nvContentPartPr>
              <p14:xfrm>
                <a:off x="2345897" y="919286"/>
                <a:ext cx="1194840" cy="3492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E5B71275-0B37-4C5C-A871-3D2552C558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36897" y="910646"/>
                  <a:ext cx="1212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963D1FDB-0CF6-4140-A197-5E2372BC3152}"/>
                    </a:ext>
                  </a:extLst>
                </p14:cNvPr>
                <p14:cNvContentPartPr/>
                <p14:nvPr/>
              </p14:nvContentPartPr>
              <p14:xfrm>
                <a:off x="2278937" y="825326"/>
                <a:ext cx="129960" cy="1587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963D1FDB-0CF6-4140-A197-5E2372BC31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70297" y="816326"/>
                  <a:ext cx="147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BCCD30FE-6477-42B2-8245-AF5A598AE751}"/>
                    </a:ext>
                  </a:extLst>
                </p14:cNvPr>
                <p14:cNvContentPartPr/>
                <p14:nvPr/>
              </p14:nvContentPartPr>
              <p14:xfrm>
                <a:off x="705737" y="778526"/>
                <a:ext cx="34560" cy="709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BCCD30FE-6477-42B2-8245-AF5A598AE7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7097" y="769526"/>
                  <a:ext cx="52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41706172-3A85-4576-B5BC-E2A7EA8AD369}"/>
                    </a:ext>
                  </a:extLst>
                </p14:cNvPr>
                <p14:cNvContentPartPr/>
                <p14:nvPr/>
              </p14:nvContentPartPr>
              <p14:xfrm>
                <a:off x="3695537" y="769886"/>
                <a:ext cx="119160" cy="2095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41706172-3A85-4576-B5BC-E2A7EA8AD3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86537" y="760886"/>
                  <a:ext cx="136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979D3C0-6770-4895-B21E-389AF5EA7CA8}"/>
                    </a:ext>
                  </a:extLst>
                </p14:cNvPr>
                <p14:cNvContentPartPr/>
                <p14:nvPr/>
              </p14:nvContentPartPr>
              <p14:xfrm>
                <a:off x="3870497" y="753686"/>
                <a:ext cx="119160" cy="24804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979D3C0-6770-4895-B21E-389AF5EA7CA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1497" y="745046"/>
                  <a:ext cx="136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3ED7B151-5115-425C-B5DB-6B347CD9850F}"/>
                    </a:ext>
                  </a:extLst>
                </p14:cNvPr>
                <p14:cNvContentPartPr/>
                <p14:nvPr/>
              </p14:nvContentPartPr>
              <p14:xfrm>
                <a:off x="3890297" y="885446"/>
                <a:ext cx="128880" cy="1224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3ED7B151-5115-425C-B5DB-6B347CD985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81297" y="876806"/>
                  <a:ext cx="14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E4959AA2-64A5-4C99-9C37-98516E1E869D}"/>
                    </a:ext>
                  </a:extLst>
                </p14:cNvPr>
                <p14:cNvContentPartPr/>
                <p14:nvPr/>
              </p14:nvContentPartPr>
              <p14:xfrm>
                <a:off x="4074977" y="789686"/>
                <a:ext cx="105840" cy="16056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E4959AA2-64A5-4C99-9C37-98516E1E86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66337" y="780686"/>
                  <a:ext cx="123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992BD3F8-5D36-4F00-9FD1-688A3FB824D0}"/>
                    </a:ext>
                  </a:extLst>
                </p14:cNvPr>
                <p14:cNvContentPartPr/>
                <p14:nvPr/>
              </p14:nvContentPartPr>
              <p14:xfrm>
                <a:off x="4160657" y="745046"/>
                <a:ext cx="147240" cy="23292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992BD3F8-5D36-4F00-9FD1-688A3FB824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52017" y="736046"/>
                  <a:ext cx="164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06C1BF6-3AC7-4F29-9921-F265EE82ACB8}"/>
                    </a:ext>
                  </a:extLst>
                </p14:cNvPr>
                <p14:cNvContentPartPr/>
                <p14:nvPr/>
              </p14:nvContentPartPr>
              <p14:xfrm>
                <a:off x="4332737" y="792566"/>
                <a:ext cx="171720" cy="2001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06C1BF6-3AC7-4F29-9921-F265EE82ACB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24097" y="783566"/>
                  <a:ext cx="189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9A7415FB-BA56-4DF7-939D-05ABC6F40596}"/>
                    </a:ext>
                  </a:extLst>
                </p14:cNvPr>
                <p14:cNvContentPartPr/>
                <p14:nvPr/>
              </p14:nvContentPartPr>
              <p14:xfrm>
                <a:off x="4672217" y="777806"/>
                <a:ext cx="20160" cy="19260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9A7415FB-BA56-4DF7-939D-05ABC6F405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63577" y="768806"/>
                  <a:ext cx="37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A3539D4-FDAB-4850-96E9-881413721A62}"/>
                    </a:ext>
                  </a:extLst>
                </p14:cNvPr>
                <p14:cNvContentPartPr/>
                <p14:nvPr/>
              </p14:nvContentPartPr>
              <p14:xfrm>
                <a:off x="4629017" y="754046"/>
                <a:ext cx="140040" cy="2365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A3539D4-FDAB-4850-96E9-881413721A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20017" y="745046"/>
                  <a:ext cx="157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E945A823-D2EE-4B9F-B0CC-C7B0DC21B834}"/>
                    </a:ext>
                  </a:extLst>
                </p14:cNvPr>
                <p14:cNvContentPartPr/>
                <p14:nvPr/>
              </p14:nvContentPartPr>
              <p14:xfrm>
                <a:off x="4807577" y="770606"/>
                <a:ext cx="145440" cy="1951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E945A823-D2EE-4B9F-B0CC-C7B0DC21B8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98937" y="761966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BC00764C-8195-4F7B-9985-B71FB4E3CA9C}"/>
                    </a:ext>
                  </a:extLst>
                </p14:cNvPr>
                <p14:cNvContentPartPr/>
                <p14:nvPr/>
              </p14:nvContentPartPr>
              <p14:xfrm>
                <a:off x="4827377" y="774566"/>
                <a:ext cx="172080" cy="3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BC00764C-8195-4F7B-9985-B71FB4E3CA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18737" y="765926"/>
                  <a:ext cx="189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8EF24440-DA28-45C7-B567-5823A07CE0F5}"/>
                    </a:ext>
                  </a:extLst>
                </p14:cNvPr>
                <p14:cNvContentPartPr/>
                <p14:nvPr/>
              </p14:nvContentPartPr>
              <p14:xfrm>
                <a:off x="5117897" y="775646"/>
                <a:ext cx="125640" cy="20340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8EF24440-DA28-45C7-B567-5823A07CE0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08897" y="767006"/>
                  <a:ext cx="143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D5A82939-E082-4EA0-8B7C-BBACD0726BE9}"/>
                    </a:ext>
                  </a:extLst>
                </p14:cNvPr>
                <p14:cNvContentPartPr/>
                <p14:nvPr/>
              </p14:nvContentPartPr>
              <p14:xfrm>
                <a:off x="5107817" y="790406"/>
                <a:ext cx="158760" cy="252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D5A82939-E082-4EA0-8B7C-BBACD0726B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99177" y="781766"/>
                  <a:ext cx="176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60D8A961-BD32-4A67-9444-DDC4C2D9A9B1}"/>
                    </a:ext>
                  </a:extLst>
                </p14:cNvPr>
                <p14:cNvContentPartPr/>
                <p14:nvPr/>
              </p14:nvContentPartPr>
              <p14:xfrm>
                <a:off x="5299337" y="765206"/>
                <a:ext cx="126000" cy="21456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60D8A961-BD32-4A67-9444-DDC4C2D9A9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90337" y="756566"/>
                  <a:ext cx="143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F4E24B36-D783-405E-BCDE-5817C76992EA}"/>
                    </a:ext>
                  </a:extLst>
                </p14:cNvPr>
                <p14:cNvContentPartPr/>
                <p14:nvPr/>
              </p14:nvContentPartPr>
              <p14:xfrm>
                <a:off x="5505617" y="737126"/>
                <a:ext cx="18360" cy="2174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F4E24B36-D783-405E-BCDE-5817C76992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96617" y="728126"/>
                  <a:ext cx="36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4C908037-C896-4FFE-B3BE-65693E58648F}"/>
                    </a:ext>
                  </a:extLst>
                </p14:cNvPr>
                <p14:cNvContentPartPr/>
                <p14:nvPr/>
              </p14:nvContentPartPr>
              <p14:xfrm>
                <a:off x="5424617" y="754766"/>
                <a:ext cx="313920" cy="25020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4C908037-C896-4FFE-B3BE-65693E5864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15977" y="745766"/>
                  <a:ext cx="331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BACA7516-B88B-4A05-9540-1844B3B54AB2}"/>
                    </a:ext>
                  </a:extLst>
                </p14:cNvPr>
                <p14:cNvContentPartPr/>
                <p14:nvPr/>
              </p14:nvContentPartPr>
              <p14:xfrm>
                <a:off x="5612897" y="778526"/>
                <a:ext cx="244440" cy="1944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BACA7516-B88B-4A05-9540-1844B3B54A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03897" y="769886"/>
                  <a:ext cx="262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1408B5D1-99DB-4224-8B77-C04AE1AB39B0}"/>
                    </a:ext>
                  </a:extLst>
                </p14:cNvPr>
                <p14:cNvContentPartPr/>
                <p14:nvPr/>
              </p14:nvContentPartPr>
              <p14:xfrm>
                <a:off x="5810897" y="746126"/>
                <a:ext cx="125640" cy="22644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1408B5D1-99DB-4224-8B77-C04AE1AB39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01897" y="737126"/>
                  <a:ext cx="143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571A2D0D-2168-45BE-AD43-599C90346CF8}"/>
                    </a:ext>
                  </a:extLst>
                </p14:cNvPr>
                <p14:cNvContentPartPr/>
                <p14:nvPr/>
              </p14:nvContentPartPr>
              <p14:xfrm>
                <a:off x="6008897" y="734246"/>
                <a:ext cx="63000" cy="2041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571A2D0D-2168-45BE-AD43-599C90346C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99897" y="725246"/>
                  <a:ext cx="80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31020CE8-C2CC-4DB3-A061-C9534B0CBA42}"/>
                    </a:ext>
                  </a:extLst>
                </p14:cNvPr>
                <p14:cNvContentPartPr/>
                <p14:nvPr/>
              </p14:nvContentPartPr>
              <p14:xfrm>
                <a:off x="6005297" y="747926"/>
                <a:ext cx="115920" cy="10620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31020CE8-C2CC-4DB3-A061-C9534B0CBA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96657" y="739286"/>
                  <a:ext cx="133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96235457-509B-4270-99EA-9EE095D74C83}"/>
                    </a:ext>
                  </a:extLst>
                </p14:cNvPr>
                <p14:cNvContentPartPr/>
                <p14:nvPr/>
              </p14:nvContentPartPr>
              <p14:xfrm>
                <a:off x="6094577" y="746846"/>
                <a:ext cx="102600" cy="22860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96235457-509B-4270-99EA-9EE095D74C8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85577" y="738206"/>
                  <a:ext cx="120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5AD677B-A340-4869-9639-165DFCE6C7B4}"/>
                    </a:ext>
                  </a:extLst>
                </p14:cNvPr>
                <p14:cNvContentPartPr/>
                <p14:nvPr/>
              </p14:nvContentPartPr>
              <p14:xfrm>
                <a:off x="6206897" y="750806"/>
                <a:ext cx="63360" cy="22032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5AD677B-A340-4869-9639-165DFCE6C7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97897" y="742166"/>
                  <a:ext cx="81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5ABFB948-50AD-41FA-8FDD-33C1A24ADCDD}"/>
                    </a:ext>
                  </a:extLst>
                </p14:cNvPr>
                <p14:cNvContentPartPr/>
                <p14:nvPr/>
              </p14:nvContentPartPr>
              <p14:xfrm>
                <a:off x="6328937" y="782486"/>
                <a:ext cx="115920" cy="1440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5ABFB948-50AD-41FA-8FDD-33C1A24ADC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19937" y="773846"/>
                  <a:ext cx="133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E43364A4-F392-46EE-A011-FBF9080EC878}"/>
                    </a:ext>
                  </a:extLst>
                </p14:cNvPr>
                <p14:cNvContentPartPr/>
                <p14:nvPr/>
              </p14:nvContentPartPr>
              <p14:xfrm>
                <a:off x="6322097" y="746126"/>
                <a:ext cx="125640" cy="2700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E43364A4-F392-46EE-A011-FBF9080EC8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13457" y="737126"/>
                  <a:ext cx="14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036F6747-1339-4829-9F95-954855E599EF}"/>
                    </a:ext>
                  </a:extLst>
                </p14:cNvPr>
                <p14:cNvContentPartPr/>
                <p14:nvPr/>
              </p14:nvContentPartPr>
              <p14:xfrm>
                <a:off x="3145097" y="1464686"/>
                <a:ext cx="445320" cy="3708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036F6747-1339-4829-9F95-954855E599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36097" y="1455686"/>
                  <a:ext cx="462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E2DE6ED5-1F68-4226-9E8B-0FAEEC66452A}"/>
                    </a:ext>
                  </a:extLst>
                </p14:cNvPr>
                <p14:cNvContentPartPr/>
                <p14:nvPr/>
              </p14:nvContentPartPr>
              <p14:xfrm>
                <a:off x="3029897" y="1364606"/>
                <a:ext cx="253440" cy="17568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E2DE6ED5-1F68-4226-9E8B-0FAEEC6645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20897" y="1355966"/>
                  <a:ext cx="27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4AD5822D-B1B9-4C6E-92AB-6B5B621619AD}"/>
                    </a:ext>
                  </a:extLst>
                </p14:cNvPr>
                <p14:cNvContentPartPr/>
                <p14:nvPr/>
              </p14:nvContentPartPr>
              <p14:xfrm>
                <a:off x="3748457" y="1295486"/>
                <a:ext cx="33480" cy="22104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4AD5822D-B1B9-4C6E-92AB-6B5B621619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39457" y="1286486"/>
                  <a:ext cx="51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976C814A-4A05-4B56-9434-8A7559F44535}"/>
                    </a:ext>
                  </a:extLst>
                </p14:cNvPr>
                <p14:cNvContentPartPr/>
                <p14:nvPr/>
              </p14:nvContentPartPr>
              <p14:xfrm>
                <a:off x="3721817" y="1247966"/>
                <a:ext cx="143640" cy="32256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976C814A-4A05-4B56-9434-8A7559F445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13177" y="1238966"/>
                  <a:ext cx="161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363D4B16-DD2F-4FA8-95A4-4E15B5771A47}"/>
                    </a:ext>
                  </a:extLst>
                </p14:cNvPr>
                <p14:cNvContentPartPr/>
                <p14:nvPr/>
              </p14:nvContentPartPr>
              <p14:xfrm>
                <a:off x="3926657" y="1306286"/>
                <a:ext cx="86040" cy="2311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363D4B16-DD2F-4FA8-95A4-4E15B5771A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17657" y="1297646"/>
                  <a:ext cx="103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E2D73CBB-33EF-4DF8-8702-A29D13099D3A}"/>
                    </a:ext>
                  </a:extLst>
                </p14:cNvPr>
                <p14:cNvContentPartPr/>
                <p14:nvPr/>
              </p14:nvContentPartPr>
              <p14:xfrm>
                <a:off x="4019537" y="1235726"/>
                <a:ext cx="194760" cy="2797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E2D73CBB-33EF-4DF8-8702-A29D13099D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10537" y="1227086"/>
                  <a:ext cx="212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CD8E731E-75D6-4A09-BF56-CE1F381E226D}"/>
                    </a:ext>
                  </a:extLst>
                </p14:cNvPr>
                <p14:cNvContentPartPr/>
                <p14:nvPr/>
              </p14:nvContentPartPr>
              <p14:xfrm>
                <a:off x="4305017" y="1205486"/>
                <a:ext cx="93600" cy="3150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CD8E731E-75D6-4A09-BF56-CE1F381E22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96377" y="1196486"/>
                  <a:ext cx="111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3731E2F3-7CE3-453E-A82B-EE87DC553992}"/>
                    </a:ext>
                  </a:extLst>
                </p14:cNvPr>
                <p14:cNvContentPartPr/>
                <p14:nvPr/>
              </p14:nvContentPartPr>
              <p14:xfrm>
                <a:off x="4309337" y="1367846"/>
                <a:ext cx="158760" cy="6480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3731E2F3-7CE3-453E-A82B-EE87DC5539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00337" y="1358846"/>
                  <a:ext cx="176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25358030-1335-409C-B20D-B3F79742A997}"/>
                    </a:ext>
                  </a:extLst>
                </p14:cNvPr>
                <p14:cNvContentPartPr/>
                <p14:nvPr/>
              </p14:nvContentPartPr>
              <p14:xfrm>
                <a:off x="4464137" y="1275326"/>
                <a:ext cx="142560" cy="2689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25358030-1335-409C-B20D-B3F79742A9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55137" y="1266326"/>
                  <a:ext cx="160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8E4DB279-1005-42A4-B044-C3C0B33F4344}"/>
                    </a:ext>
                  </a:extLst>
                </p14:cNvPr>
                <p14:cNvContentPartPr/>
                <p14:nvPr/>
              </p14:nvContentPartPr>
              <p14:xfrm>
                <a:off x="4649177" y="1263806"/>
                <a:ext cx="76320" cy="26064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8E4DB279-1005-42A4-B044-C3C0B33F43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40537" y="1254806"/>
                  <a:ext cx="939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87C6A39C-220C-468F-9396-F7779FBEDB03}"/>
                    </a:ext>
                  </a:extLst>
                </p14:cNvPr>
                <p14:cNvContentPartPr/>
                <p14:nvPr/>
              </p14:nvContentPartPr>
              <p14:xfrm>
                <a:off x="4773377" y="1310246"/>
                <a:ext cx="113760" cy="2005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87C6A39C-220C-468F-9396-F7779FBEDB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64377" y="1301246"/>
                  <a:ext cx="131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FA997716-46E3-460F-A594-226FFB91C6FA}"/>
                    </a:ext>
                  </a:extLst>
                </p14:cNvPr>
                <p14:cNvContentPartPr/>
                <p14:nvPr/>
              </p14:nvContentPartPr>
              <p14:xfrm>
                <a:off x="4900097" y="1249406"/>
                <a:ext cx="158760" cy="29376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FA997716-46E3-460F-A594-226FFB91C6F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91097" y="1240766"/>
                  <a:ext cx="1764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81A652CA-99A5-4043-86C4-293FDF9865A1}"/>
                    </a:ext>
                  </a:extLst>
                </p14:cNvPr>
                <p14:cNvContentPartPr/>
                <p14:nvPr/>
              </p14:nvContentPartPr>
              <p14:xfrm>
                <a:off x="5304377" y="1304486"/>
                <a:ext cx="34920" cy="17784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81A652CA-99A5-4043-86C4-293FDF9865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95737" y="1295486"/>
                  <a:ext cx="52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76DBE07C-CD6D-441E-8E52-197DDB460A93}"/>
                    </a:ext>
                  </a:extLst>
                </p14:cNvPr>
                <p14:cNvContentPartPr/>
                <p14:nvPr/>
              </p14:nvContentPartPr>
              <p14:xfrm>
                <a:off x="5223377" y="1463606"/>
                <a:ext cx="181440" cy="360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76DBE07C-CD6D-441E-8E52-197DDB460A9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14377" y="1454966"/>
                  <a:ext cx="199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850F87FA-9B3D-4F13-9C28-6171E7D7165C}"/>
                    </a:ext>
                  </a:extLst>
                </p14:cNvPr>
                <p14:cNvContentPartPr/>
                <p14:nvPr/>
              </p14:nvContentPartPr>
              <p14:xfrm>
                <a:off x="5220137" y="1359926"/>
                <a:ext cx="214920" cy="140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850F87FA-9B3D-4F13-9C28-6171E7D716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11137" y="1351286"/>
                  <a:ext cx="23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F51E7034-C9A8-437B-9D5E-310FED18B0ED}"/>
                    </a:ext>
                  </a:extLst>
                </p14:cNvPr>
                <p14:cNvContentPartPr/>
                <p14:nvPr/>
              </p14:nvContentPartPr>
              <p14:xfrm>
                <a:off x="5484017" y="1264886"/>
                <a:ext cx="261000" cy="27144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F51E7034-C9A8-437B-9D5E-310FED18B0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75377" y="1255886"/>
                  <a:ext cx="278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5124B7F6-2D41-4556-AAAB-8B204BDD2445}"/>
                    </a:ext>
                  </a:extLst>
                </p14:cNvPr>
                <p14:cNvContentPartPr/>
                <p14:nvPr/>
              </p14:nvContentPartPr>
              <p14:xfrm>
                <a:off x="5612897" y="1286486"/>
                <a:ext cx="340200" cy="20124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5124B7F6-2D41-4556-AAAB-8B204BDD24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03897" y="1277846"/>
                  <a:ext cx="357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EB91DDCB-EBBC-4337-8EB4-41AE904B1D6D}"/>
                    </a:ext>
                  </a:extLst>
                </p14:cNvPr>
                <p14:cNvContentPartPr/>
                <p14:nvPr/>
              </p14:nvContentPartPr>
              <p14:xfrm>
                <a:off x="5807297" y="1287566"/>
                <a:ext cx="214920" cy="8064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EB91DDCB-EBBC-4337-8EB4-41AE904B1D6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98657" y="1278566"/>
                  <a:ext cx="232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D669BFC8-4AF6-4A8A-AB5E-999F799AB1C7}"/>
                    </a:ext>
                  </a:extLst>
                </p14:cNvPr>
                <p14:cNvContentPartPr/>
                <p14:nvPr/>
              </p14:nvContentPartPr>
              <p14:xfrm>
                <a:off x="6008897" y="1271726"/>
                <a:ext cx="16920" cy="22392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D669BFC8-4AF6-4A8A-AB5E-999F799AB1C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99897" y="1262726"/>
                  <a:ext cx="34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F725847-45FC-4AE8-A169-0C2E52BF7A72}"/>
                    </a:ext>
                  </a:extLst>
                </p14:cNvPr>
                <p14:cNvContentPartPr/>
                <p14:nvPr/>
              </p14:nvContentPartPr>
              <p14:xfrm>
                <a:off x="5995577" y="1259846"/>
                <a:ext cx="145800" cy="2685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F725847-45FC-4AE8-A169-0C2E52BF7A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86577" y="1250846"/>
                  <a:ext cx="163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96C3D82C-85E1-45D6-812D-E0349CF30A2B}"/>
                    </a:ext>
                  </a:extLst>
                </p14:cNvPr>
                <p14:cNvContentPartPr/>
                <p14:nvPr/>
              </p14:nvContentPartPr>
              <p14:xfrm>
                <a:off x="6170537" y="1296206"/>
                <a:ext cx="115920" cy="2242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96C3D82C-85E1-45D6-812D-E0349CF30A2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61537" y="1287206"/>
                  <a:ext cx="133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1887C443-E365-4177-9149-103F4B02365B}"/>
                    </a:ext>
                  </a:extLst>
                </p14:cNvPr>
                <p14:cNvContentPartPr/>
                <p14:nvPr/>
              </p14:nvContentPartPr>
              <p14:xfrm>
                <a:off x="6322097" y="1193606"/>
                <a:ext cx="94680" cy="31284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1887C443-E365-4177-9149-103F4B0236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13457" y="1184966"/>
                  <a:ext cx="1123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FE4A1E3B-D1B9-4356-B12A-99217E3FFDA7}"/>
                    </a:ext>
                  </a:extLst>
                </p14:cNvPr>
                <p14:cNvContentPartPr/>
                <p14:nvPr/>
              </p14:nvContentPartPr>
              <p14:xfrm>
                <a:off x="6286097" y="1328966"/>
                <a:ext cx="175320" cy="450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FE4A1E3B-D1B9-4356-B12A-99217E3FFDA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77097" y="1320326"/>
                  <a:ext cx="192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19C05BBC-C31D-4A8F-BEBE-104295971EA0}"/>
                    </a:ext>
                  </a:extLst>
                </p14:cNvPr>
                <p14:cNvContentPartPr/>
                <p14:nvPr/>
              </p14:nvContentPartPr>
              <p14:xfrm>
                <a:off x="4294577" y="1073726"/>
                <a:ext cx="127440" cy="684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19C05BBC-C31D-4A8F-BEBE-104295971E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85577" y="1065086"/>
                  <a:ext cx="14508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32C7940C-4DF0-4692-976B-FB5EBB447030}"/>
                  </a:ext>
                </a:extLst>
              </p14:cNvPr>
              <p14:cNvContentPartPr/>
              <p14:nvPr/>
            </p14:nvContentPartPr>
            <p14:xfrm>
              <a:off x="1594217" y="1044926"/>
              <a:ext cx="173520" cy="50040"/>
            </p14:xfrm>
          </p:contentPart>
        </mc:Choice>
        <mc:Fallback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32C7940C-4DF0-4692-976B-FB5EBB44703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585217" y="1035926"/>
                <a:ext cx="19116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9DDCD291-B7E2-4FF0-90EF-A7A596B46119}"/>
              </a:ext>
            </a:extLst>
          </p:cNvPr>
          <p:cNvGrpSpPr/>
          <p:nvPr/>
        </p:nvGrpSpPr>
        <p:grpSpPr>
          <a:xfrm>
            <a:off x="563897" y="2100446"/>
            <a:ext cx="858600" cy="1802520"/>
            <a:chOff x="563897" y="2100446"/>
            <a:chExt cx="858600" cy="180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B683F238-2949-4601-B902-6FB6B9DC4A78}"/>
                    </a:ext>
                  </a:extLst>
                </p14:cNvPr>
                <p14:cNvContentPartPr/>
                <p14:nvPr/>
              </p14:nvContentPartPr>
              <p14:xfrm>
                <a:off x="563897" y="2100446"/>
                <a:ext cx="251280" cy="180252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B683F238-2949-4601-B902-6FB6B9DC4A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5257" y="2091446"/>
                  <a:ext cx="268920" cy="18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54056BBB-00B1-42EB-B204-A0093C073906}"/>
                    </a:ext>
                  </a:extLst>
                </p14:cNvPr>
                <p14:cNvContentPartPr/>
                <p14:nvPr/>
              </p14:nvContentPartPr>
              <p14:xfrm>
                <a:off x="923537" y="2386286"/>
                <a:ext cx="326880" cy="33336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54056BBB-00B1-42EB-B204-A0093C0739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4897" y="2377646"/>
                  <a:ext cx="344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8640CFFA-EF9F-4736-AE97-CC81C0F56339}"/>
                    </a:ext>
                  </a:extLst>
                </p14:cNvPr>
                <p14:cNvContentPartPr/>
                <p14:nvPr/>
              </p14:nvContentPartPr>
              <p14:xfrm>
                <a:off x="1346177" y="2549726"/>
                <a:ext cx="76320" cy="3384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8640CFFA-EF9F-4736-AE97-CC81C0F5633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37177" y="2540726"/>
                  <a:ext cx="93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7CE19B24-43E2-488F-90F6-ECC28F62D0E5}"/>
                    </a:ext>
                  </a:extLst>
                </p14:cNvPr>
                <p14:cNvContentPartPr/>
                <p14:nvPr/>
              </p14:nvContentPartPr>
              <p14:xfrm>
                <a:off x="1290017" y="2476286"/>
                <a:ext cx="115200" cy="61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7CE19B24-43E2-488F-90F6-ECC28F62D0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81017" y="2467646"/>
                  <a:ext cx="1328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77170F49-7537-4980-8F10-7F4E3DF398EC}"/>
                  </a:ext>
                </a:extLst>
              </p14:cNvPr>
              <p14:cNvContentPartPr/>
              <p14:nvPr/>
            </p14:nvContentPartPr>
            <p14:xfrm>
              <a:off x="1622657" y="2416886"/>
              <a:ext cx="254520" cy="425520"/>
            </p14:xfrm>
          </p:contentPart>
        </mc:Choice>
        <mc:Fallback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77170F49-7537-4980-8F10-7F4E3DF398E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613657" y="2408246"/>
                <a:ext cx="27216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FFFC84D1-B693-4B5F-970F-EF2852248B59}"/>
              </a:ext>
            </a:extLst>
          </p:cNvPr>
          <p:cNvGrpSpPr/>
          <p:nvPr/>
        </p:nvGrpSpPr>
        <p:grpSpPr>
          <a:xfrm>
            <a:off x="1018217" y="3002966"/>
            <a:ext cx="493200" cy="402840"/>
            <a:chOff x="1018217" y="3002966"/>
            <a:chExt cx="49320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FDB6FFFA-34E8-4582-AD90-5E979B70A2B2}"/>
                    </a:ext>
                  </a:extLst>
                </p14:cNvPr>
                <p14:cNvContentPartPr/>
                <p14:nvPr/>
              </p14:nvContentPartPr>
              <p14:xfrm>
                <a:off x="1018217" y="3002966"/>
                <a:ext cx="219240" cy="19908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FDB6FFFA-34E8-4582-AD90-5E979B70A2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9577" y="2994326"/>
                  <a:ext cx="236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8B6B701B-E5AE-49DA-B353-59CAF1CE9C16}"/>
                    </a:ext>
                  </a:extLst>
                </p14:cNvPr>
                <p14:cNvContentPartPr/>
                <p14:nvPr/>
              </p14:nvContentPartPr>
              <p14:xfrm>
                <a:off x="1164377" y="3013046"/>
                <a:ext cx="16920" cy="39276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8B6B701B-E5AE-49DA-B353-59CAF1CE9C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5737" y="3004046"/>
                  <a:ext cx="34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6B06D045-3CAA-49B2-89BA-8FE101683344}"/>
                    </a:ext>
                  </a:extLst>
                </p14:cNvPr>
                <p14:cNvContentPartPr/>
                <p14:nvPr/>
              </p14:nvContentPartPr>
              <p14:xfrm>
                <a:off x="1401977" y="3251366"/>
                <a:ext cx="76320" cy="1728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6B06D045-3CAA-49B2-89BA-8FE1016833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93337" y="3242726"/>
                  <a:ext cx="93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9AB740A9-1AF5-4D07-83E7-56FF42CD787F}"/>
                    </a:ext>
                  </a:extLst>
                </p14:cNvPr>
                <p14:cNvContentPartPr/>
                <p14:nvPr/>
              </p14:nvContentPartPr>
              <p14:xfrm>
                <a:off x="1385777" y="3173246"/>
                <a:ext cx="125640" cy="61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9AB740A9-1AF5-4D07-83E7-56FF42CD78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76777" y="3164606"/>
                  <a:ext cx="1432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E8EF5F3C-566C-4D99-8AF0-8011F461BB8C}"/>
              </a:ext>
            </a:extLst>
          </p:cNvPr>
          <p:cNvGrpSpPr/>
          <p:nvPr/>
        </p:nvGrpSpPr>
        <p:grpSpPr>
          <a:xfrm>
            <a:off x="1712297" y="3075326"/>
            <a:ext cx="175320" cy="207360"/>
            <a:chOff x="1712297" y="3075326"/>
            <a:chExt cx="17532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C16FED26-5329-4497-AE4A-288F1270BB3C}"/>
                    </a:ext>
                  </a:extLst>
                </p14:cNvPr>
                <p14:cNvContentPartPr/>
                <p14:nvPr/>
              </p14:nvContentPartPr>
              <p14:xfrm>
                <a:off x="1715537" y="3075326"/>
                <a:ext cx="165600" cy="20736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C16FED26-5329-4497-AE4A-288F1270BB3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06897" y="3066326"/>
                  <a:ext cx="183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EAF81D36-9EAB-4D05-9204-AE339F6B6118}"/>
                    </a:ext>
                  </a:extLst>
                </p14:cNvPr>
                <p14:cNvContentPartPr/>
                <p14:nvPr/>
              </p14:nvContentPartPr>
              <p14:xfrm>
                <a:off x="1712297" y="3191966"/>
                <a:ext cx="175320" cy="1908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EAF81D36-9EAB-4D05-9204-AE339F6B61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03657" y="3183326"/>
                  <a:ext cx="192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D6DCD1AA-B04C-47C7-BB7F-37DC427C90D5}"/>
              </a:ext>
            </a:extLst>
          </p:cNvPr>
          <p:cNvGrpSpPr/>
          <p:nvPr/>
        </p:nvGrpSpPr>
        <p:grpSpPr>
          <a:xfrm>
            <a:off x="1094897" y="3465206"/>
            <a:ext cx="182520" cy="415440"/>
            <a:chOff x="1094897" y="3465206"/>
            <a:chExt cx="18252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B205648E-9F2A-450E-B7E9-13250926B2A1}"/>
                    </a:ext>
                  </a:extLst>
                </p14:cNvPr>
                <p14:cNvContentPartPr/>
                <p14:nvPr/>
              </p14:nvContentPartPr>
              <p14:xfrm>
                <a:off x="1094897" y="3562406"/>
                <a:ext cx="182520" cy="18000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B205648E-9F2A-450E-B7E9-13250926B2A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5897" y="3553406"/>
                  <a:ext cx="200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30098411-750B-4AA5-A082-592C927B3E26}"/>
                    </a:ext>
                  </a:extLst>
                </p14:cNvPr>
                <p14:cNvContentPartPr/>
                <p14:nvPr/>
              </p14:nvContentPartPr>
              <p14:xfrm>
                <a:off x="1214057" y="3582206"/>
                <a:ext cx="26640" cy="29844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30098411-750B-4AA5-A082-592C927B3E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05057" y="3573206"/>
                  <a:ext cx="44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5A0A0D38-0953-48CA-99F2-4F6B2A0D997C}"/>
                    </a:ext>
                  </a:extLst>
                </p14:cNvPr>
                <p14:cNvContentPartPr/>
                <p14:nvPr/>
              </p14:nvContentPartPr>
              <p14:xfrm>
                <a:off x="1138097" y="3465206"/>
                <a:ext cx="18360" cy="435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5A0A0D38-0953-48CA-99F2-4F6B2A0D997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29457" y="3456566"/>
                  <a:ext cx="360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BB7B83D2-8A9F-4D88-BAD7-C618D32F5AB5}"/>
              </a:ext>
            </a:extLst>
          </p:cNvPr>
          <p:cNvGrpSpPr/>
          <p:nvPr/>
        </p:nvGrpSpPr>
        <p:grpSpPr>
          <a:xfrm>
            <a:off x="1544177" y="3642686"/>
            <a:ext cx="372960" cy="231840"/>
            <a:chOff x="1544177" y="3642686"/>
            <a:chExt cx="37296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5738D4E9-CE9B-4536-9390-F1277A682E20}"/>
                    </a:ext>
                  </a:extLst>
                </p14:cNvPr>
                <p14:cNvContentPartPr/>
                <p14:nvPr/>
              </p14:nvContentPartPr>
              <p14:xfrm>
                <a:off x="1550657" y="3828446"/>
                <a:ext cx="105840" cy="1728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5738D4E9-CE9B-4536-9390-F1277A682E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41657" y="3819806"/>
                  <a:ext cx="123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BCB09CD8-7DC6-406E-8131-42EB9472769F}"/>
                    </a:ext>
                  </a:extLst>
                </p14:cNvPr>
                <p14:cNvContentPartPr/>
                <p14:nvPr/>
              </p14:nvContentPartPr>
              <p14:xfrm>
                <a:off x="1544177" y="3743486"/>
                <a:ext cx="122400" cy="540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BCB09CD8-7DC6-406E-8131-42EB9472769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35177" y="3734486"/>
                  <a:ext cx="140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C361C509-3081-415E-8553-D05118C47FF1}"/>
                    </a:ext>
                  </a:extLst>
                </p14:cNvPr>
                <p14:cNvContentPartPr/>
                <p14:nvPr/>
              </p14:nvContentPartPr>
              <p14:xfrm>
                <a:off x="1765217" y="3642686"/>
                <a:ext cx="125640" cy="23184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C361C509-3081-415E-8553-D05118C47FF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56217" y="3634046"/>
                  <a:ext cx="143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22898232-4DEA-4D5C-A61A-6683013FEA09}"/>
                    </a:ext>
                  </a:extLst>
                </p14:cNvPr>
                <p14:cNvContentPartPr/>
                <p14:nvPr/>
              </p14:nvContentPartPr>
              <p14:xfrm>
                <a:off x="1758377" y="3757166"/>
                <a:ext cx="158760" cy="1620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22898232-4DEA-4D5C-A61A-6683013FEA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49737" y="3748526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26" name="Tinta 125">
                <a:extLst>
                  <a:ext uri="{FF2B5EF4-FFF2-40B4-BE49-F238E27FC236}">
                    <a16:creationId xmlns:a16="http://schemas.microsoft.com/office/drawing/2014/main" id="{610F7D57-87B8-4463-AC53-BE06A9AC858D}"/>
                  </a:ext>
                </a:extLst>
              </p14:cNvPr>
              <p14:cNvContentPartPr/>
              <p14:nvPr/>
            </p14:nvContentPartPr>
            <p14:xfrm>
              <a:off x="1768457" y="3437486"/>
              <a:ext cx="30600" cy="51480"/>
            </p14:xfrm>
          </p:contentPart>
        </mc:Choice>
        <mc:Fallback>
          <p:pic>
            <p:nvPicPr>
              <p:cNvPr id="126" name="Tinta 125">
                <a:extLst>
                  <a:ext uri="{FF2B5EF4-FFF2-40B4-BE49-F238E27FC236}">
                    <a16:creationId xmlns:a16="http://schemas.microsoft.com/office/drawing/2014/main" id="{610F7D57-87B8-4463-AC53-BE06A9AC858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759457" y="3428846"/>
                <a:ext cx="4824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51A15FB0-7BCB-46BA-94F3-C808B4A44778}"/>
              </a:ext>
            </a:extLst>
          </p:cNvPr>
          <p:cNvGrpSpPr/>
          <p:nvPr/>
        </p:nvGrpSpPr>
        <p:grpSpPr>
          <a:xfrm>
            <a:off x="2332577" y="2696966"/>
            <a:ext cx="1973520" cy="434160"/>
            <a:chOff x="2332577" y="2696966"/>
            <a:chExt cx="197352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6921BE89-149E-4AE1-A689-9AF22A1B6135}"/>
                    </a:ext>
                  </a:extLst>
                </p14:cNvPr>
                <p14:cNvContentPartPr/>
                <p14:nvPr/>
              </p14:nvContentPartPr>
              <p14:xfrm>
                <a:off x="2332577" y="2889206"/>
                <a:ext cx="43200" cy="8172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6921BE89-149E-4AE1-A689-9AF22A1B61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23937" y="2880206"/>
                  <a:ext cx="60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68267E65-233D-44CF-A09D-D7DAC5BCD7B9}"/>
                    </a:ext>
                  </a:extLst>
                </p14:cNvPr>
                <p14:cNvContentPartPr/>
                <p14:nvPr/>
              </p14:nvContentPartPr>
              <p14:xfrm>
                <a:off x="2332577" y="2862566"/>
                <a:ext cx="109080" cy="1083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68267E65-233D-44CF-A09D-D7DAC5BCD7B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23937" y="2853566"/>
                  <a:ext cx="126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2A394D28-338F-4290-8DA7-0B649ED0AB6C}"/>
                    </a:ext>
                  </a:extLst>
                </p14:cNvPr>
                <p14:cNvContentPartPr/>
                <p14:nvPr/>
              </p14:nvContentPartPr>
              <p14:xfrm>
                <a:off x="2520497" y="2852486"/>
                <a:ext cx="122760" cy="25632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2A394D28-338F-4290-8DA7-0B649ED0AB6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11857" y="2843486"/>
                  <a:ext cx="140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2054D080-F640-43A8-8E74-58668FD52CC7}"/>
                    </a:ext>
                  </a:extLst>
                </p14:cNvPr>
                <p14:cNvContentPartPr/>
                <p14:nvPr/>
              </p14:nvContentPartPr>
              <p14:xfrm>
                <a:off x="2524097" y="2989286"/>
                <a:ext cx="135720" cy="1116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2054D080-F640-43A8-8E74-58668FD52C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15097" y="2980286"/>
                  <a:ext cx="15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025AE108-496B-41E3-98A5-6C61545DDDB0}"/>
                    </a:ext>
                  </a:extLst>
                </p14:cNvPr>
                <p14:cNvContentPartPr/>
                <p14:nvPr/>
              </p14:nvContentPartPr>
              <p14:xfrm>
                <a:off x="2692217" y="2933486"/>
                <a:ext cx="109800" cy="19764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025AE108-496B-41E3-98A5-6C61545DDD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83577" y="2924846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6AECD363-47C0-4E2E-ADAF-F7FC25234D90}"/>
                    </a:ext>
                  </a:extLst>
                </p14:cNvPr>
                <p14:cNvContentPartPr/>
                <p14:nvPr/>
              </p14:nvContentPartPr>
              <p14:xfrm>
                <a:off x="2834417" y="2921966"/>
                <a:ext cx="20160" cy="17064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6AECD363-47C0-4E2E-ADAF-F7FC25234D9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25417" y="2912966"/>
                  <a:ext cx="37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34EAA5BC-1464-44EB-9CB9-E08871822937}"/>
                    </a:ext>
                  </a:extLst>
                </p14:cNvPr>
                <p14:cNvContentPartPr/>
                <p14:nvPr/>
              </p14:nvContentPartPr>
              <p14:xfrm>
                <a:off x="2814617" y="2867246"/>
                <a:ext cx="158760" cy="26352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34EAA5BC-1464-44EB-9CB9-E0887182293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5617" y="2858606"/>
                  <a:ext cx="176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71202FCB-8B82-4FB7-BD08-C0788896F7EE}"/>
                    </a:ext>
                  </a:extLst>
                </p14:cNvPr>
                <p14:cNvContentPartPr/>
                <p14:nvPr/>
              </p14:nvContentPartPr>
              <p14:xfrm>
                <a:off x="2985977" y="2894606"/>
                <a:ext cx="175320" cy="23652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71202FCB-8B82-4FB7-BD08-C0788896F7E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77337" y="2885966"/>
                  <a:ext cx="192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EA87CA94-9F42-4896-9A71-6BA47E367D8E}"/>
                    </a:ext>
                  </a:extLst>
                </p14:cNvPr>
                <p14:cNvContentPartPr/>
                <p14:nvPr/>
              </p14:nvContentPartPr>
              <p14:xfrm>
                <a:off x="3197297" y="2869766"/>
                <a:ext cx="86040" cy="21672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EA87CA94-9F42-4896-9A71-6BA47E367D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88297" y="2860766"/>
                  <a:ext cx="103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A8A087E8-198F-41D6-8D32-78CDC451AB52}"/>
                    </a:ext>
                  </a:extLst>
                </p14:cNvPr>
                <p14:cNvContentPartPr/>
                <p14:nvPr/>
              </p14:nvContentPartPr>
              <p14:xfrm>
                <a:off x="3180737" y="2975246"/>
                <a:ext cx="155520" cy="4176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A8A087E8-198F-41D6-8D32-78CDC451AB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72097" y="2966606"/>
                  <a:ext cx="173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A51DE99F-06E1-481E-8B3F-14DA461A523A}"/>
                    </a:ext>
                  </a:extLst>
                </p14:cNvPr>
                <p14:cNvContentPartPr/>
                <p14:nvPr/>
              </p14:nvContentPartPr>
              <p14:xfrm>
                <a:off x="3418337" y="2870126"/>
                <a:ext cx="106920" cy="25596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A51DE99F-06E1-481E-8B3F-14DA461A52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09697" y="2861486"/>
                  <a:ext cx="124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4565D4B8-1605-4C62-BC3C-900A2D3DD3DF}"/>
                    </a:ext>
                  </a:extLst>
                </p14:cNvPr>
                <p14:cNvContentPartPr/>
                <p14:nvPr/>
              </p14:nvContentPartPr>
              <p14:xfrm>
                <a:off x="3552257" y="2891006"/>
                <a:ext cx="130680" cy="20196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4565D4B8-1605-4C62-BC3C-900A2D3DD3D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43617" y="2882366"/>
                  <a:ext cx="148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EFDB902A-96EB-4158-8CBB-BEF2198373F2}"/>
                    </a:ext>
                  </a:extLst>
                </p14:cNvPr>
                <p14:cNvContentPartPr/>
                <p14:nvPr/>
              </p14:nvContentPartPr>
              <p14:xfrm>
                <a:off x="3698777" y="2886326"/>
                <a:ext cx="33480" cy="18360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EFDB902A-96EB-4158-8CBB-BEF2198373F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90137" y="2877326"/>
                  <a:ext cx="51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06AE0577-5BDA-419A-85A1-1727BFF0E625}"/>
                    </a:ext>
                  </a:extLst>
                </p14:cNvPr>
                <p14:cNvContentPartPr/>
                <p14:nvPr/>
              </p14:nvContentPartPr>
              <p14:xfrm>
                <a:off x="3675737" y="2848526"/>
                <a:ext cx="158760" cy="24480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06AE0577-5BDA-419A-85A1-1727BFF0E62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66737" y="2839886"/>
                  <a:ext cx="176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A813D644-074F-4A6A-BB4F-74889032E14B}"/>
                    </a:ext>
                  </a:extLst>
                </p14:cNvPr>
                <p14:cNvContentPartPr/>
                <p14:nvPr/>
              </p14:nvContentPartPr>
              <p14:xfrm>
                <a:off x="3850697" y="2826926"/>
                <a:ext cx="178560" cy="25092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A813D644-074F-4A6A-BB4F-74889032E1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41697" y="2817926"/>
                  <a:ext cx="196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06D236FD-9FA1-4EF0-BCF9-A67B913A23EA}"/>
                    </a:ext>
                  </a:extLst>
                </p14:cNvPr>
                <p14:cNvContentPartPr/>
                <p14:nvPr/>
              </p14:nvContentPartPr>
              <p14:xfrm>
                <a:off x="4028897" y="2819726"/>
                <a:ext cx="79200" cy="22536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06D236FD-9FA1-4EF0-BCF9-A67B913A23E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19897" y="2810726"/>
                  <a:ext cx="96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529C2101-3077-4772-B510-DCD7D97088E4}"/>
                    </a:ext>
                  </a:extLst>
                </p14:cNvPr>
                <p14:cNvContentPartPr/>
                <p14:nvPr/>
              </p14:nvContentPartPr>
              <p14:xfrm>
                <a:off x="3999017" y="2903966"/>
                <a:ext cx="142200" cy="6372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529C2101-3077-4772-B510-DCD7D97088E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90377" y="2895326"/>
                  <a:ext cx="159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0961CDCE-AC56-49FA-917B-83D5AFD01D91}"/>
                    </a:ext>
                  </a:extLst>
                </p14:cNvPr>
                <p14:cNvContentPartPr/>
                <p14:nvPr/>
              </p14:nvContentPartPr>
              <p14:xfrm>
                <a:off x="4160657" y="2698046"/>
                <a:ext cx="115920" cy="32616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0961CDCE-AC56-49FA-917B-83D5AFD01D9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52017" y="2689406"/>
                  <a:ext cx="133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0A0EDFE6-7AAE-4C89-B573-AF62D6BAD5C5}"/>
                    </a:ext>
                  </a:extLst>
                </p14:cNvPr>
                <p14:cNvContentPartPr/>
                <p14:nvPr/>
              </p14:nvContentPartPr>
              <p14:xfrm>
                <a:off x="4236617" y="2696966"/>
                <a:ext cx="69480" cy="10620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0A0EDFE6-7AAE-4C89-B573-AF62D6BAD5C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27977" y="2688326"/>
                  <a:ext cx="871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32283D7F-7A64-45E4-A19F-3E8CF27C8A3E}"/>
              </a:ext>
            </a:extLst>
          </p:cNvPr>
          <p:cNvGrpSpPr/>
          <p:nvPr/>
        </p:nvGrpSpPr>
        <p:grpSpPr>
          <a:xfrm>
            <a:off x="359417" y="4335326"/>
            <a:ext cx="1049760" cy="510120"/>
            <a:chOff x="359417" y="4335326"/>
            <a:chExt cx="104976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826F3C41-A5FF-4D55-A0A0-61020D4DD2BB}"/>
                    </a:ext>
                  </a:extLst>
                </p14:cNvPr>
                <p14:cNvContentPartPr/>
                <p14:nvPr/>
              </p14:nvContentPartPr>
              <p14:xfrm>
                <a:off x="372737" y="4455926"/>
                <a:ext cx="23760" cy="31968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826F3C41-A5FF-4D55-A0A0-61020D4DD2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3737" y="4446926"/>
                  <a:ext cx="414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D74C360C-C10E-47C9-BF1F-B12BEE00B768}"/>
                    </a:ext>
                  </a:extLst>
                </p14:cNvPr>
                <p14:cNvContentPartPr/>
                <p14:nvPr/>
              </p14:nvContentPartPr>
              <p14:xfrm>
                <a:off x="359417" y="4382126"/>
                <a:ext cx="180000" cy="17856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D74C360C-C10E-47C9-BF1F-B12BEE00B76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0417" y="4373126"/>
                  <a:ext cx="197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666D4613-AB36-45E6-B285-575008301F3A}"/>
                    </a:ext>
                  </a:extLst>
                </p14:cNvPr>
                <p14:cNvContentPartPr/>
                <p14:nvPr/>
              </p14:nvContentPartPr>
              <p14:xfrm>
                <a:off x="544817" y="4417766"/>
                <a:ext cx="122040" cy="30708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666D4613-AB36-45E6-B285-575008301F3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5817" y="4408766"/>
                  <a:ext cx="139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E6289563-2273-42F6-ABFB-E438B88D0AF9}"/>
                    </a:ext>
                  </a:extLst>
                </p14:cNvPr>
                <p14:cNvContentPartPr/>
                <p14:nvPr/>
              </p14:nvContentPartPr>
              <p14:xfrm>
                <a:off x="517817" y="4584086"/>
                <a:ext cx="198360" cy="1620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E6289563-2273-42F6-ABFB-E438B88D0AF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8817" y="4575086"/>
                  <a:ext cx="216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4DFF2395-38BD-4C1A-979F-4E7CF5B9B545}"/>
                    </a:ext>
                  </a:extLst>
                </p14:cNvPr>
                <p14:cNvContentPartPr/>
                <p14:nvPr/>
              </p14:nvContentPartPr>
              <p14:xfrm>
                <a:off x="689177" y="4446206"/>
                <a:ext cx="135360" cy="21204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4DFF2395-38BD-4C1A-979F-4E7CF5B9B5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0537" y="4437566"/>
                  <a:ext cx="153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3325C176-B289-4FBC-A4A1-590F04CB9453}"/>
                    </a:ext>
                  </a:extLst>
                </p14:cNvPr>
                <p14:cNvContentPartPr/>
                <p14:nvPr/>
              </p14:nvContentPartPr>
              <p14:xfrm>
                <a:off x="818057" y="4448366"/>
                <a:ext cx="102960" cy="28584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3325C176-B289-4FBC-A4A1-590F04CB945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9057" y="4439366"/>
                  <a:ext cx="120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363E4A91-A1D0-4A6B-96B4-978AF1C8B2AA}"/>
                    </a:ext>
                  </a:extLst>
                </p14:cNvPr>
                <p14:cNvContentPartPr/>
                <p14:nvPr/>
              </p14:nvContentPartPr>
              <p14:xfrm>
                <a:off x="962777" y="4485446"/>
                <a:ext cx="172440" cy="23112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363E4A91-A1D0-4A6B-96B4-978AF1C8B2A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4137" y="4476446"/>
                  <a:ext cx="190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D2816C8A-6750-4088-929D-E73BF5AAA4E3}"/>
                    </a:ext>
                  </a:extLst>
                </p14:cNvPr>
                <p14:cNvContentPartPr/>
                <p14:nvPr/>
              </p14:nvContentPartPr>
              <p14:xfrm>
                <a:off x="1182737" y="4439726"/>
                <a:ext cx="71280" cy="27108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D2816C8A-6750-4088-929D-E73BF5AAA4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4097" y="4430726"/>
                  <a:ext cx="88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A0AAA179-9FFF-4443-97F5-6ACCA8206604}"/>
                    </a:ext>
                  </a:extLst>
                </p14:cNvPr>
                <p14:cNvContentPartPr/>
                <p14:nvPr/>
              </p14:nvContentPartPr>
              <p14:xfrm>
                <a:off x="1276697" y="4335326"/>
                <a:ext cx="132480" cy="51012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A0AAA179-9FFF-4443-97F5-6ACCA820660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268057" y="4326686"/>
                  <a:ext cx="150120" cy="52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Agrupar 171">
            <a:extLst>
              <a:ext uri="{FF2B5EF4-FFF2-40B4-BE49-F238E27FC236}">
                <a16:creationId xmlns:a16="http://schemas.microsoft.com/office/drawing/2014/main" id="{920731D2-020A-41F2-A7BA-74BF93FFF58C}"/>
              </a:ext>
            </a:extLst>
          </p:cNvPr>
          <p:cNvGrpSpPr/>
          <p:nvPr/>
        </p:nvGrpSpPr>
        <p:grpSpPr>
          <a:xfrm>
            <a:off x="1639577" y="4434326"/>
            <a:ext cx="1386360" cy="384120"/>
            <a:chOff x="1639577" y="4434326"/>
            <a:chExt cx="138636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F3B0BCA9-A4B5-4C54-8126-156920F7060C}"/>
                    </a:ext>
                  </a:extLst>
                </p14:cNvPr>
                <p14:cNvContentPartPr/>
                <p14:nvPr/>
              </p14:nvContentPartPr>
              <p14:xfrm>
                <a:off x="1698977" y="4516766"/>
                <a:ext cx="13680" cy="20232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F3B0BCA9-A4B5-4C54-8126-156920F706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89977" y="4507766"/>
                  <a:ext cx="31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F8314D2A-C8AC-4C76-8E03-3542F4402BDA}"/>
                    </a:ext>
                  </a:extLst>
                </p14:cNvPr>
                <p14:cNvContentPartPr/>
                <p14:nvPr/>
              </p14:nvContentPartPr>
              <p14:xfrm>
                <a:off x="1639577" y="4434326"/>
                <a:ext cx="182160" cy="26316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F8314D2A-C8AC-4C76-8E03-3542F4402BD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30937" y="4425686"/>
                  <a:ext cx="199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B06FE885-11A8-4FB9-A4C4-4FBA98B53145}"/>
                    </a:ext>
                  </a:extLst>
                </p14:cNvPr>
                <p14:cNvContentPartPr/>
                <p14:nvPr/>
              </p14:nvContentPartPr>
              <p14:xfrm>
                <a:off x="1887257" y="4448366"/>
                <a:ext cx="112680" cy="22824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B06FE885-11A8-4FB9-A4C4-4FBA98B5314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78257" y="4439366"/>
                  <a:ext cx="130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52B2C97F-066B-4124-A33A-FC11A9156B39}"/>
                    </a:ext>
                  </a:extLst>
                </p14:cNvPr>
                <p14:cNvContentPartPr/>
                <p14:nvPr/>
              </p14:nvContentPartPr>
              <p14:xfrm>
                <a:off x="1887257" y="4463126"/>
                <a:ext cx="204840" cy="10224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52B2C97F-066B-4124-A33A-FC11A9156B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78257" y="4454486"/>
                  <a:ext cx="222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AEF28BBF-DE24-424A-B5C6-9E9E2FD98CA0}"/>
                    </a:ext>
                  </a:extLst>
                </p14:cNvPr>
                <p14:cNvContentPartPr/>
                <p14:nvPr/>
              </p14:nvContentPartPr>
              <p14:xfrm>
                <a:off x="2124857" y="4460246"/>
                <a:ext cx="165600" cy="24840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AEF28BBF-DE24-424A-B5C6-9E9E2FD98CA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15857" y="4451246"/>
                  <a:ext cx="183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831C32B4-150E-4B90-910D-501010BB1A6E}"/>
                    </a:ext>
                  </a:extLst>
                </p14:cNvPr>
                <p14:cNvContentPartPr/>
                <p14:nvPr/>
              </p14:nvContentPartPr>
              <p14:xfrm>
                <a:off x="2121617" y="4496966"/>
                <a:ext cx="294120" cy="23112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831C32B4-150E-4B90-910D-501010BB1A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12617" y="4487966"/>
                  <a:ext cx="311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9176D535-C9A8-4142-835B-2653D6FB13DF}"/>
                    </a:ext>
                  </a:extLst>
                </p14:cNvPr>
                <p14:cNvContentPartPr/>
                <p14:nvPr/>
              </p14:nvContentPartPr>
              <p14:xfrm>
                <a:off x="2444897" y="4498406"/>
                <a:ext cx="165600" cy="25812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9176D535-C9A8-4142-835B-2653D6FB13D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435897" y="4489766"/>
                  <a:ext cx="183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D72DDBF0-2BF3-4915-B467-803328CD535E}"/>
                    </a:ext>
                  </a:extLst>
                </p14:cNvPr>
                <p14:cNvContentPartPr/>
                <p14:nvPr/>
              </p14:nvContentPartPr>
              <p14:xfrm>
                <a:off x="2676377" y="4500926"/>
                <a:ext cx="23040" cy="25344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D72DDBF0-2BF3-4915-B467-803328CD535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667377" y="4491926"/>
                  <a:ext cx="40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AB52F873-4D74-45CA-B410-CBDEBF35E5F4}"/>
                    </a:ext>
                  </a:extLst>
                </p14:cNvPr>
                <p14:cNvContentPartPr/>
                <p14:nvPr/>
              </p14:nvContentPartPr>
              <p14:xfrm>
                <a:off x="2817497" y="4477886"/>
                <a:ext cx="33480" cy="3160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AB52F873-4D74-45CA-B410-CBDEBF35E5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08857" y="4469246"/>
                  <a:ext cx="51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F993A969-A7BB-4EE4-8E97-3E84A98ADCAE}"/>
                    </a:ext>
                  </a:extLst>
                </p14:cNvPr>
                <p14:cNvContentPartPr/>
                <p14:nvPr/>
              </p14:nvContentPartPr>
              <p14:xfrm>
                <a:off x="2798057" y="4482566"/>
                <a:ext cx="227880" cy="3358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F993A969-A7BB-4EE4-8E97-3E84A98ADC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89057" y="4473926"/>
                  <a:ext cx="245520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73" name="Tinta 172">
                <a:extLst>
                  <a:ext uri="{FF2B5EF4-FFF2-40B4-BE49-F238E27FC236}">
                    <a16:creationId xmlns:a16="http://schemas.microsoft.com/office/drawing/2014/main" id="{79808CE3-2A03-4B98-BC8C-834B70962696}"/>
                  </a:ext>
                </a:extLst>
              </p14:cNvPr>
              <p14:cNvContentPartPr/>
              <p14:nvPr/>
            </p14:nvContentPartPr>
            <p14:xfrm>
              <a:off x="3147617" y="4445846"/>
              <a:ext cx="336960" cy="341280"/>
            </p14:xfrm>
          </p:contentPart>
        </mc:Choice>
        <mc:Fallback>
          <p:pic>
            <p:nvPicPr>
              <p:cNvPr id="173" name="Tinta 172">
                <a:extLst>
                  <a:ext uri="{FF2B5EF4-FFF2-40B4-BE49-F238E27FC236}">
                    <a16:creationId xmlns:a16="http://schemas.microsoft.com/office/drawing/2014/main" id="{79808CE3-2A03-4B98-BC8C-834B7096269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138977" y="4437206"/>
                <a:ext cx="35460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Agrupar 192">
            <a:extLst>
              <a:ext uri="{FF2B5EF4-FFF2-40B4-BE49-F238E27FC236}">
                <a16:creationId xmlns:a16="http://schemas.microsoft.com/office/drawing/2014/main" id="{A2B6DD22-B92A-4458-A776-69594AE77088}"/>
              </a:ext>
            </a:extLst>
          </p:cNvPr>
          <p:cNvGrpSpPr/>
          <p:nvPr/>
        </p:nvGrpSpPr>
        <p:grpSpPr>
          <a:xfrm>
            <a:off x="3662417" y="4398686"/>
            <a:ext cx="2204280" cy="386280"/>
            <a:chOff x="3662417" y="4398686"/>
            <a:chExt cx="220428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7910D6BC-3214-44E9-8BC1-E64A59F1B174}"/>
                    </a:ext>
                  </a:extLst>
                </p14:cNvPr>
                <p14:cNvContentPartPr/>
                <p14:nvPr/>
              </p14:nvContentPartPr>
              <p14:xfrm>
                <a:off x="3698777" y="4486886"/>
                <a:ext cx="16920" cy="24192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7910D6BC-3214-44E9-8BC1-E64A59F1B17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90137" y="4478246"/>
                  <a:ext cx="34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28699360-151A-4E3C-885D-F0A3FF5B0F6B}"/>
                    </a:ext>
                  </a:extLst>
                </p14:cNvPr>
                <p14:cNvContentPartPr/>
                <p14:nvPr/>
              </p14:nvContentPartPr>
              <p14:xfrm>
                <a:off x="3662417" y="4453406"/>
                <a:ext cx="169200" cy="13968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28699360-151A-4E3C-885D-F0A3FF5B0F6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53777" y="4444766"/>
                  <a:ext cx="186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7BF41061-E45D-4494-AFC7-A1F74AA6758F}"/>
                    </a:ext>
                  </a:extLst>
                </p14:cNvPr>
                <p14:cNvContentPartPr/>
                <p14:nvPr/>
              </p14:nvContentPartPr>
              <p14:xfrm>
                <a:off x="3812537" y="4467806"/>
                <a:ext cx="107640" cy="2451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7BF41061-E45D-4494-AFC7-A1F74AA6758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03897" y="4459166"/>
                  <a:ext cx="125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05F76038-2A9B-4F0C-9AD9-F62CBD8277EF}"/>
                    </a:ext>
                  </a:extLst>
                </p14:cNvPr>
                <p14:cNvContentPartPr/>
                <p14:nvPr/>
              </p14:nvContentPartPr>
              <p14:xfrm>
                <a:off x="3801017" y="4477886"/>
                <a:ext cx="211680" cy="24876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05F76038-2A9B-4F0C-9AD9-F62CBD8277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92377" y="4469246"/>
                  <a:ext cx="229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0244919F-1CE6-4892-B422-3B4F54AF4FDB}"/>
                    </a:ext>
                  </a:extLst>
                </p14:cNvPr>
                <p14:cNvContentPartPr/>
                <p14:nvPr/>
              </p14:nvContentPartPr>
              <p14:xfrm>
                <a:off x="3969497" y="4443326"/>
                <a:ext cx="307080" cy="31536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0244919F-1CE6-4892-B422-3B4F54AF4FD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60497" y="4434686"/>
                  <a:ext cx="3247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37966E7B-E5EA-4BF5-AB69-297EA4615C30}"/>
                    </a:ext>
                  </a:extLst>
                </p14:cNvPr>
                <p14:cNvContentPartPr/>
                <p14:nvPr/>
              </p14:nvContentPartPr>
              <p14:xfrm>
                <a:off x="4164257" y="4605686"/>
                <a:ext cx="195120" cy="3780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37966E7B-E5EA-4BF5-AB69-297EA4615C3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55257" y="4597046"/>
                  <a:ext cx="212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2D3E8166-7399-41F6-B3BB-35A75ED22EE3}"/>
                    </a:ext>
                  </a:extLst>
                </p14:cNvPr>
                <p14:cNvContentPartPr/>
                <p14:nvPr/>
              </p14:nvContentPartPr>
              <p14:xfrm>
                <a:off x="4447937" y="4446206"/>
                <a:ext cx="115920" cy="2516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2D3E8166-7399-41F6-B3BB-35A75ED22EE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38937" y="4437566"/>
                  <a:ext cx="133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AA570A82-E8BD-4D6A-AE67-C784533C399E}"/>
                    </a:ext>
                  </a:extLst>
                </p14:cNvPr>
                <p14:cNvContentPartPr/>
                <p14:nvPr/>
              </p14:nvContentPartPr>
              <p14:xfrm>
                <a:off x="4424897" y="4456286"/>
                <a:ext cx="185040" cy="11124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AA570A82-E8BD-4D6A-AE67-C784533C399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15897" y="4447286"/>
                  <a:ext cx="202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2DE46FDA-02EB-47C9-83E4-62D3A9B1FE42}"/>
                    </a:ext>
                  </a:extLst>
                </p14:cNvPr>
                <p14:cNvContentPartPr/>
                <p14:nvPr/>
              </p14:nvContentPartPr>
              <p14:xfrm>
                <a:off x="4589417" y="4406606"/>
                <a:ext cx="136800" cy="26640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2DE46FDA-02EB-47C9-83E4-62D3A9B1FE4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580777" y="4397966"/>
                  <a:ext cx="154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0EAC72F5-B44A-4EA7-B18A-ACC6527653C0}"/>
                    </a:ext>
                  </a:extLst>
                </p14:cNvPr>
                <p14:cNvContentPartPr/>
                <p14:nvPr/>
              </p14:nvContentPartPr>
              <p14:xfrm>
                <a:off x="4626137" y="4398686"/>
                <a:ext cx="227880" cy="26748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0EAC72F5-B44A-4EA7-B18A-ACC6527653C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17137" y="4390046"/>
                  <a:ext cx="245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D41CE568-F2F5-4D38-9D44-740CFF14F873}"/>
                    </a:ext>
                  </a:extLst>
                </p14:cNvPr>
                <p14:cNvContentPartPr/>
                <p14:nvPr/>
              </p14:nvContentPartPr>
              <p14:xfrm>
                <a:off x="4791017" y="4428566"/>
                <a:ext cx="152280" cy="25272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D41CE568-F2F5-4D38-9D44-740CFF14F87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82377" y="4419566"/>
                  <a:ext cx="169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0209016F-0094-47D1-BF6F-C1ACA6AC25E1}"/>
                    </a:ext>
                  </a:extLst>
                </p14:cNvPr>
                <p14:cNvContentPartPr/>
                <p14:nvPr/>
              </p14:nvContentPartPr>
              <p14:xfrm>
                <a:off x="4985777" y="4442246"/>
                <a:ext cx="20160" cy="21312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0209016F-0094-47D1-BF6F-C1ACA6AC25E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77137" y="4433606"/>
                  <a:ext cx="37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7E6E877B-CD63-465B-A09F-D40125C1A39C}"/>
                    </a:ext>
                  </a:extLst>
                </p14:cNvPr>
                <p14:cNvContentPartPr/>
                <p14:nvPr/>
              </p14:nvContentPartPr>
              <p14:xfrm>
                <a:off x="4940057" y="4453046"/>
                <a:ext cx="178200" cy="24048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7E6E877B-CD63-465B-A09F-D40125C1A39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31057" y="4444046"/>
                  <a:ext cx="195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6C186C24-4AE0-4BD1-8D3D-ED095C210210}"/>
                    </a:ext>
                  </a:extLst>
                </p14:cNvPr>
                <p14:cNvContentPartPr/>
                <p14:nvPr/>
              </p14:nvContentPartPr>
              <p14:xfrm>
                <a:off x="5121137" y="4423526"/>
                <a:ext cx="16920" cy="26352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6C186C24-4AE0-4BD1-8D3D-ED095C21021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12137" y="4414886"/>
                  <a:ext cx="34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3241F9B6-6DDB-4F8E-B821-3C153C522456}"/>
                    </a:ext>
                  </a:extLst>
                </p14:cNvPr>
                <p14:cNvContentPartPr/>
                <p14:nvPr/>
              </p14:nvContentPartPr>
              <p14:xfrm>
                <a:off x="5192777" y="4422446"/>
                <a:ext cx="156240" cy="2408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3241F9B6-6DDB-4F8E-B821-3C153C52245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84137" y="4413806"/>
                  <a:ext cx="173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CEB3E0A7-FA36-4526-9412-CC26C03BB521}"/>
                    </a:ext>
                  </a:extLst>
                </p14:cNvPr>
                <p14:cNvContentPartPr/>
                <p14:nvPr/>
              </p14:nvContentPartPr>
              <p14:xfrm>
                <a:off x="5355497" y="4434326"/>
                <a:ext cx="126000" cy="24408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CEB3E0A7-FA36-4526-9412-CC26C03BB52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46497" y="4425686"/>
                  <a:ext cx="143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A4D0819E-408D-4112-9799-55F1FD10E9DE}"/>
                    </a:ext>
                  </a:extLst>
                </p14:cNvPr>
                <p14:cNvContentPartPr/>
                <p14:nvPr/>
              </p14:nvContentPartPr>
              <p14:xfrm>
                <a:off x="5381777" y="4426046"/>
                <a:ext cx="241560" cy="26604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A4D0819E-408D-4112-9799-55F1FD10E9D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372777" y="4417046"/>
                  <a:ext cx="259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734E801C-B1E5-40F0-8D6F-2AD063E361A9}"/>
                    </a:ext>
                  </a:extLst>
                </p14:cNvPr>
                <p14:cNvContentPartPr/>
                <p14:nvPr/>
              </p14:nvContentPartPr>
              <p14:xfrm>
                <a:off x="5513897" y="4585886"/>
                <a:ext cx="204840" cy="5472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734E801C-B1E5-40F0-8D6F-2AD063E361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04897" y="4577246"/>
                  <a:ext cx="222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F998CAFB-30D3-4B4D-8EB2-A507A3AF4164}"/>
                    </a:ext>
                  </a:extLst>
                </p14:cNvPr>
                <p14:cNvContentPartPr/>
                <p14:nvPr/>
              </p14:nvContentPartPr>
              <p14:xfrm>
                <a:off x="5671937" y="4473926"/>
                <a:ext cx="194760" cy="3110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F998CAFB-30D3-4B4D-8EB2-A507A3AF416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62937" y="4465286"/>
                  <a:ext cx="21240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Agrupar 214">
            <a:extLst>
              <a:ext uri="{FF2B5EF4-FFF2-40B4-BE49-F238E27FC236}">
                <a16:creationId xmlns:a16="http://schemas.microsoft.com/office/drawing/2014/main" id="{7166AD7A-9BC7-4817-BD6D-FE89DC482D04}"/>
              </a:ext>
            </a:extLst>
          </p:cNvPr>
          <p:cNvGrpSpPr/>
          <p:nvPr/>
        </p:nvGrpSpPr>
        <p:grpSpPr>
          <a:xfrm>
            <a:off x="464897" y="4927526"/>
            <a:ext cx="2986920" cy="428760"/>
            <a:chOff x="464897" y="4927526"/>
            <a:chExt cx="298692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325479B4-9270-42E9-9043-E0C6D62C1F8A}"/>
                    </a:ext>
                  </a:extLst>
                </p14:cNvPr>
                <p14:cNvContentPartPr/>
                <p14:nvPr/>
              </p14:nvContentPartPr>
              <p14:xfrm>
                <a:off x="464897" y="5034806"/>
                <a:ext cx="128880" cy="25452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325479B4-9270-42E9-9043-E0C6D62C1F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6257" y="5025806"/>
                  <a:ext cx="146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A15A988C-4288-49BC-B614-3615330A58D8}"/>
                    </a:ext>
                  </a:extLst>
                </p14:cNvPr>
                <p14:cNvContentPartPr/>
                <p14:nvPr/>
              </p14:nvContentPartPr>
              <p14:xfrm>
                <a:off x="478217" y="5140286"/>
                <a:ext cx="237960" cy="2988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A15A988C-4288-49BC-B614-3615330A58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9217" y="5131286"/>
                  <a:ext cx="255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20C6D5CB-169A-4384-A050-EED967F5604F}"/>
                    </a:ext>
                  </a:extLst>
                </p14:cNvPr>
                <p14:cNvContentPartPr/>
                <p14:nvPr/>
              </p14:nvContentPartPr>
              <p14:xfrm>
                <a:off x="728777" y="5036246"/>
                <a:ext cx="198720" cy="29808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20C6D5CB-169A-4384-A050-EED967F560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20137" y="5027606"/>
                  <a:ext cx="216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7F389258-46A4-4F1A-9344-5626F1374139}"/>
                    </a:ext>
                  </a:extLst>
                </p14:cNvPr>
                <p14:cNvContentPartPr/>
                <p14:nvPr/>
              </p14:nvContentPartPr>
              <p14:xfrm>
                <a:off x="930377" y="5108606"/>
                <a:ext cx="105840" cy="24768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7F389258-46A4-4F1A-9344-5626F137413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1377" y="5099606"/>
                  <a:ext cx="123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52CCB94B-F789-4DEA-ABA7-EFF52811626C}"/>
                    </a:ext>
                  </a:extLst>
                </p14:cNvPr>
                <p14:cNvContentPartPr/>
                <p14:nvPr/>
              </p14:nvContentPartPr>
              <p14:xfrm>
                <a:off x="1017857" y="5065406"/>
                <a:ext cx="138240" cy="24048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52CCB94B-F789-4DEA-ABA7-EFF5281162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9217" y="5056766"/>
                  <a:ext cx="155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03821A37-EBEC-4572-B239-1AA4A875D2B4}"/>
                    </a:ext>
                  </a:extLst>
                </p14:cNvPr>
                <p14:cNvContentPartPr/>
                <p14:nvPr/>
              </p14:nvContentPartPr>
              <p14:xfrm>
                <a:off x="1207217" y="5063246"/>
                <a:ext cx="208440" cy="25236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03821A37-EBEC-4572-B239-1AA4A875D2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98217" y="5054606"/>
                  <a:ext cx="226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92F1ECEA-8CB2-4C0E-8B52-86A57A136C86}"/>
                    </a:ext>
                  </a:extLst>
                </p14:cNvPr>
                <p14:cNvContentPartPr/>
                <p14:nvPr/>
              </p14:nvContentPartPr>
              <p14:xfrm>
                <a:off x="1382177" y="5083766"/>
                <a:ext cx="214920" cy="24372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92F1ECEA-8CB2-4C0E-8B52-86A57A136C8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373537" y="5075126"/>
                  <a:ext cx="232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812B630C-8B96-4D7A-9F7F-AF707E1EA430}"/>
                    </a:ext>
                  </a:extLst>
                </p14:cNvPr>
                <p14:cNvContentPartPr/>
                <p14:nvPr/>
              </p14:nvContentPartPr>
              <p14:xfrm>
                <a:off x="1593497" y="5070086"/>
                <a:ext cx="82800" cy="25164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812B630C-8B96-4D7A-9F7F-AF707E1EA43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84857" y="5061086"/>
                  <a:ext cx="100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8E5AC94E-3507-4556-BBE9-1A490F46EB08}"/>
                    </a:ext>
                  </a:extLst>
                </p14:cNvPr>
                <p14:cNvContentPartPr/>
                <p14:nvPr/>
              </p14:nvContentPartPr>
              <p14:xfrm>
                <a:off x="1669457" y="5061086"/>
                <a:ext cx="148680" cy="21420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8E5AC94E-3507-4556-BBE9-1A490F46EB0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660457" y="5052086"/>
                  <a:ext cx="166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B14C42F8-6C6D-42FC-A898-534A3A4C0588}"/>
                    </a:ext>
                  </a:extLst>
                </p14:cNvPr>
                <p14:cNvContentPartPr/>
                <p14:nvPr/>
              </p14:nvContentPartPr>
              <p14:xfrm>
                <a:off x="1682777" y="5021486"/>
                <a:ext cx="284040" cy="29124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B14C42F8-6C6D-42FC-A898-534A3A4C058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673777" y="5012486"/>
                  <a:ext cx="301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717B6EEB-03F3-45DA-996C-C13F40AB0B4A}"/>
                    </a:ext>
                  </a:extLst>
                </p14:cNvPr>
                <p14:cNvContentPartPr/>
                <p14:nvPr/>
              </p14:nvContentPartPr>
              <p14:xfrm>
                <a:off x="1184177" y="4927526"/>
                <a:ext cx="172080" cy="7740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717B6EEB-03F3-45DA-996C-C13F40AB0B4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5537" y="4918526"/>
                  <a:ext cx="18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C342D89F-50FB-4708-8701-86E0C094115B}"/>
                    </a:ext>
                  </a:extLst>
                </p14:cNvPr>
                <p14:cNvContentPartPr/>
                <p14:nvPr/>
              </p14:nvContentPartPr>
              <p14:xfrm>
                <a:off x="2187497" y="5106446"/>
                <a:ext cx="39960" cy="18036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C342D89F-50FB-4708-8701-86E0C094115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178497" y="5097806"/>
                  <a:ext cx="57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C291BFB7-0E1A-479F-9424-578165F052ED}"/>
                    </a:ext>
                  </a:extLst>
                </p14:cNvPr>
                <p14:cNvContentPartPr/>
                <p14:nvPr/>
              </p14:nvContentPartPr>
              <p14:xfrm>
                <a:off x="2085257" y="5114366"/>
                <a:ext cx="273600" cy="20736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C291BFB7-0E1A-479F-9424-578165F052E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076257" y="5105726"/>
                  <a:ext cx="291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DD0FA23C-23DA-40C6-B69C-72ED16535832}"/>
                    </a:ext>
                  </a:extLst>
                </p14:cNvPr>
                <p14:cNvContentPartPr/>
                <p14:nvPr/>
              </p14:nvContentPartPr>
              <p14:xfrm>
                <a:off x="2359217" y="5043086"/>
                <a:ext cx="144000" cy="2505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DD0FA23C-23DA-40C6-B69C-72ED1653583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350217" y="5034446"/>
                  <a:ext cx="161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93C3B0F0-86FB-41D2-9009-61E7A23F3499}"/>
                    </a:ext>
                  </a:extLst>
                </p14:cNvPr>
                <p14:cNvContentPartPr/>
                <p14:nvPr/>
              </p14:nvContentPartPr>
              <p14:xfrm>
                <a:off x="2603297" y="5047046"/>
                <a:ext cx="46440" cy="23976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93C3B0F0-86FB-41D2-9009-61E7A23F349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594297" y="5038406"/>
                  <a:ext cx="64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DA482414-B8F5-48C7-A530-66B6683028DB}"/>
                    </a:ext>
                  </a:extLst>
                </p14:cNvPr>
                <p14:cNvContentPartPr/>
                <p14:nvPr/>
              </p14:nvContentPartPr>
              <p14:xfrm>
                <a:off x="2527337" y="5144966"/>
                <a:ext cx="326880" cy="17352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DA482414-B8F5-48C7-A530-66B6683028D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18697" y="5136326"/>
                  <a:ext cx="344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BB6D4F09-969D-4EDD-A7E5-91FEDCD7A0A6}"/>
                    </a:ext>
                  </a:extLst>
                </p14:cNvPr>
                <p14:cNvContentPartPr/>
                <p14:nvPr/>
              </p14:nvContentPartPr>
              <p14:xfrm>
                <a:off x="2695817" y="5112566"/>
                <a:ext cx="195120" cy="972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BB6D4F09-969D-4EDD-A7E5-91FEDCD7A0A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686817" y="5103566"/>
                  <a:ext cx="212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7ED9CA83-68B5-4822-A759-3E04E420C4BE}"/>
                    </a:ext>
                  </a:extLst>
                </p14:cNvPr>
                <p14:cNvContentPartPr/>
                <p14:nvPr/>
              </p14:nvContentPartPr>
              <p14:xfrm>
                <a:off x="2913617" y="5112566"/>
                <a:ext cx="46440" cy="20232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7ED9CA83-68B5-4822-A759-3E04E420C4B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04617" y="5103566"/>
                  <a:ext cx="64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AE78DE4F-CA44-4838-891C-1ED94EB5BB1D}"/>
                    </a:ext>
                  </a:extLst>
                </p14:cNvPr>
                <p14:cNvContentPartPr/>
                <p14:nvPr/>
              </p14:nvContentPartPr>
              <p14:xfrm>
                <a:off x="2870417" y="5082686"/>
                <a:ext cx="211680" cy="23580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AE78DE4F-CA44-4838-891C-1ED94EB5BB1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861777" y="5074046"/>
                  <a:ext cx="229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EF9BCED9-B3CA-4BAF-AB37-15D4F4ADF688}"/>
                    </a:ext>
                  </a:extLst>
                </p14:cNvPr>
                <p14:cNvContentPartPr/>
                <p14:nvPr/>
              </p14:nvContentPartPr>
              <p14:xfrm>
                <a:off x="3076337" y="5101406"/>
                <a:ext cx="134640" cy="22824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EF9BCED9-B3CA-4BAF-AB37-15D4F4ADF68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67697" y="5092406"/>
                  <a:ext cx="152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CD78B2A8-6A16-4D00-9154-959B39AACEE2}"/>
                    </a:ext>
                  </a:extLst>
                </p14:cNvPr>
                <p14:cNvContentPartPr/>
                <p14:nvPr/>
              </p14:nvContentPartPr>
              <p14:xfrm>
                <a:off x="3250217" y="5087726"/>
                <a:ext cx="201600" cy="20016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CD78B2A8-6A16-4D00-9154-959B39AACEE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241217" y="5079086"/>
                  <a:ext cx="2192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Agrupar 226">
            <a:extLst>
              <a:ext uri="{FF2B5EF4-FFF2-40B4-BE49-F238E27FC236}">
                <a16:creationId xmlns:a16="http://schemas.microsoft.com/office/drawing/2014/main" id="{3D16C1F4-AEFB-4F27-91BE-E87D6F900E3F}"/>
              </a:ext>
            </a:extLst>
          </p:cNvPr>
          <p:cNvGrpSpPr/>
          <p:nvPr/>
        </p:nvGrpSpPr>
        <p:grpSpPr>
          <a:xfrm>
            <a:off x="715817" y="5673806"/>
            <a:ext cx="1287360" cy="532440"/>
            <a:chOff x="715817" y="5673806"/>
            <a:chExt cx="128736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416BB0CE-28A0-4E0B-BE86-FB79B5475476}"/>
                    </a:ext>
                  </a:extLst>
                </p14:cNvPr>
                <p14:cNvContentPartPr/>
                <p14:nvPr/>
              </p14:nvContentPartPr>
              <p14:xfrm>
                <a:off x="715817" y="5771006"/>
                <a:ext cx="138960" cy="14652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416BB0CE-28A0-4E0B-BE86-FB79B547547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6817" y="5762006"/>
                  <a:ext cx="156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F326A27B-1087-4E11-8DF2-86793AC39DB4}"/>
                    </a:ext>
                  </a:extLst>
                </p14:cNvPr>
                <p14:cNvContentPartPr/>
                <p14:nvPr/>
              </p14:nvContentPartPr>
              <p14:xfrm>
                <a:off x="781697" y="5736086"/>
                <a:ext cx="76320" cy="47016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F326A27B-1087-4E11-8DF2-86793AC39DB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3057" y="5727446"/>
                  <a:ext cx="939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A38DA6E0-5959-4C03-BE90-C6C1770F6C37}"/>
                    </a:ext>
                  </a:extLst>
                </p14:cNvPr>
                <p14:cNvContentPartPr/>
                <p14:nvPr/>
              </p14:nvContentPartPr>
              <p14:xfrm>
                <a:off x="890417" y="6070526"/>
                <a:ext cx="102960" cy="12060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A38DA6E0-5959-4C03-BE90-C6C1770F6C3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81777" y="6061886"/>
                  <a:ext cx="12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7F331E9A-5D98-4107-B909-F6B03B7CF98E}"/>
                    </a:ext>
                  </a:extLst>
                </p14:cNvPr>
                <p14:cNvContentPartPr/>
                <p14:nvPr/>
              </p14:nvContentPartPr>
              <p14:xfrm>
                <a:off x="1092017" y="6020126"/>
                <a:ext cx="102600" cy="1800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7F331E9A-5D98-4107-B909-F6B03B7CF98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83017" y="6011486"/>
                  <a:ext cx="120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A5BE71B9-EA9E-4359-B281-B14C3C28B1F8}"/>
                    </a:ext>
                  </a:extLst>
                </p14:cNvPr>
                <p14:cNvContentPartPr/>
                <p14:nvPr/>
              </p14:nvContentPartPr>
              <p14:xfrm>
                <a:off x="1058897" y="5920406"/>
                <a:ext cx="102600" cy="1908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A5BE71B9-EA9E-4359-B281-B14C3C28B1F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50257" y="5911406"/>
                  <a:ext cx="120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98434CC6-520E-42A1-A3C6-24062A1AE2FF}"/>
                    </a:ext>
                  </a:extLst>
                </p14:cNvPr>
                <p14:cNvContentPartPr/>
                <p14:nvPr/>
              </p14:nvContentPartPr>
              <p14:xfrm>
                <a:off x="1320617" y="5830046"/>
                <a:ext cx="147960" cy="29520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98434CC6-520E-42A1-A3C6-24062A1AE2F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311617" y="5821406"/>
                  <a:ext cx="165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8D9E6F47-F233-4396-BF8D-D1576A5AEDBE}"/>
                    </a:ext>
                  </a:extLst>
                </p14:cNvPr>
                <p14:cNvContentPartPr/>
                <p14:nvPr/>
              </p14:nvContentPartPr>
              <p14:xfrm>
                <a:off x="1296497" y="5982686"/>
                <a:ext cx="214920" cy="1620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8D9E6F47-F233-4396-BF8D-D1576A5AEDB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87857" y="5974046"/>
                  <a:ext cx="232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D73BA453-BE37-4F9A-BBFE-6D2C8DFC9529}"/>
                    </a:ext>
                  </a:extLst>
                </p14:cNvPr>
                <p14:cNvContentPartPr/>
                <p14:nvPr/>
              </p14:nvContentPartPr>
              <p14:xfrm>
                <a:off x="1536977" y="5673806"/>
                <a:ext cx="122760" cy="14760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D73BA453-BE37-4F9A-BBFE-6D2C8DFC952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527977" y="5665166"/>
                  <a:ext cx="140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BC9154EC-9ED1-4CB6-828D-81444E4A3025}"/>
                    </a:ext>
                  </a:extLst>
                </p14:cNvPr>
                <p14:cNvContentPartPr/>
                <p14:nvPr/>
              </p14:nvContentPartPr>
              <p14:xfrm>
                <a:off x="1801577" y="5961086"/>
                <a:ext cx="122760" cy="3312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BC9154EC-9ED1-4CB6-828D-81444E4A302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92577" y="5952086"/>
                  <a:ext cx="140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F1429130-C7B6-4E9D-839C-6BF06DA2B117}"/>
                    </a:ext>
                  </a:extLst>
                </p14:cNvPr>
                <p14:cNvContentPartPr/>
                <p14:nvPr/>
              </p14:nvContentPartPr>
              <p14:xfrm>
                <a:off x="1831097" y="5898446"/>
                <a:ext cx="172080" cy="17856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F1429130-C7B6-4E9D-839C-6BF06DA2B11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22457" y="5889806"/>
                  <a:ext cx="1897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Agrupar 244">
            <a:extLst>
              <a:ext uri="{FF2B5EF4-FFF2-40B4-BE49-F238E27FC236}">
                <a16:creationId xmlns:a16="http://schemas.microsoft.com/office/drawing/2014/main" id="{F4E3F42D-9C47-47C4-B3F8-7B95D111824E}"/>
              </a:ext>
            </a:extLst>
          </p:cNvPr>
          <p:cNvGrpSpPr/>
          <p:nvPr/>
        </p:nvGrpSpPr>
        <p:grpSpPr>
          <a:xfrm>
            <a:off x="2388737" y="5519726"/>
            <a:ext cx="1928520" cy="490320"/>
            <a:chOff x="2388737" y="5519726"/>
            <a:chExt cx="192852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238F308C-2159-4004-AFF3-14082D4A46D9}"/>
                    </a:ext>
                  </a:extLst>
                </p14:cNvPr>
                <p14:cNvContentPartPr/>
                <p14:nvPr/>
              </p14:nvContentPartPr>
              <p14:xfrm>
                <a:off x="2411777" y="5749046"/>
                <a:ext cx="167400" cy="2448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238F308C-2159-4004-AFF3-14082D4A46D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03137" y="5740406"/>
                  <a:ext cx="185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EA00798B-A5A9-4F03-898A-E43094384B5A}"/>
                    </a:ext>
                  </a:extLst>
                </p14:cNvPr>
                <p14:cNvContentPartPr/>
                <p14:nvPr/>
              </p14:nvContentPartPr>
              <p14:xfrm>
                <a:off x="2405297" y="5874686"/>
                <a:ext cx="218160" cy="1512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EA00798B-A5A9-4F03-898A-E43094384B5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96297" y="5866046"/>
                  <a:ext cx="235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7CF61BDE-EC1A-4CE3-B683-DE6BDA1FE1EA}"/>
                    </a:ext>
                  </a:extLst>
                </p14:cNvPr>
                <p14:cNvContentPartPr/>
                <p14:nvPr/>
              </p14:nvContentPartPr>
              <p14:xfrm>
                <a:off x="2388737" y="5519726"/>
                <a:ext cx="67680" cy="504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7CF61BDE-EC1A-4CE3-B683-DE6BDA1FE1E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380097" y="5511086"/>
                  <a:ext cx="8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A0745C2A-44FF-4C5F-9A13-43EA1D6CB966}"/>
                    </a:ext>
                  </a:extLst>
                </p14:cNvPr>
                <p14:cNvContentPartPr/>
                <p14:nvPr/>
              </p14:nvContentPartPr>
              <p14:xfrm>
                <a:off x="2533817" y="5556806"/>
                <a:ext cx="45720" cy="7776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A0745C2A-44FF-4C5F-9A13-43EA1D6CB96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24817" y="5548166"/>
                  <a:ext cx="63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5999A114-2942-409A-85DC-104D1809914F}"/>
                    </a:ext>
                  </a:extLst>
                </p14:cNvPr>
                <p14:cNvContentPartPr/>
                <p14:nvPr/>
              </p14:nvContentPartPr>
              <p14:xfrm>
                <a:off x="2755217" y="5857046"/>
                <a:ext cx="157680" cy="324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5999A114-2942-409A-85DC-104D1809914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746217" y="5848406"/>
                  <a:ext cx="175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553F9348-ACB4-4356-A5D0-7C9213885F08}"/>
                    </a:ext>
                  </a:extLst>
                </p14:cNvPr>
                <p14:cNvContentPartPr/>
                <p14:nvPr/>
              </p14:nvContentPartPr>
              <p14:xfrm>
                <a:off x="2814617" y="5751926"/>
                <a:ext cx="10080" cy="17568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553F9348-ACB4-4356-A5D0-7C9213885F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805617" y="5743286"/>
                  <a:ext cx="27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80D3F12F-BA04-4A88-9CAD-B137206618C9}"/>
                    </a:ext>
                  </a:extLst>
                </p14:cNvPr>
                <p14:cNvContentPartPr/>
                <p14:nvPr/>
              </p14:nvContentPartPr>
              <p14:xfrm>
                <a:off x="2994977" y="5713406"/>
                <a:ext cx="133920" cy="29664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80D3F12F-BA04-4A88-9CAD-B137206618C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985977" y="5704766"/>
                  <a:ext cx="151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4F6B3377-D9A7-4DA6-8E5D-728EF44F9AD3}"/>
                    </a:ext>
                  </a:extLst>
                </p14:cNvPr>
                <p14:cNvContentPartPr/>
                <p14:nvPr/>
              </p14:nvContentPartPr>
              <p14:xfrm>
                <a:off x="2989217" y="5862086"/>
                <a:ext cx="165240" cy="1728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4F6B3377-D9A7-4DA6-8E5D-728EF44F9AD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80577" y="5853086"/>
                  <a:ext cx="182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B8FF56CB-C10F-431A-A29C-5ABCE6340CE5}"/>
                    </a:ext>
                  </a:extLst>
                </p14:cNvPr>
                <p14:cNvContentPartPr/>
                <p14:nvPr/>
              </p14:nvContentPartPr>
              <p14:xfrm>
                <a:off x="3021617" y="5561846"/>
                <a:ext cx="44280" cy="705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B8FF56CB-C10F-431A-A29C-5ABCE6340C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12617" y="5553206"/>
                  <a:ext cx="61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8F5B2019-A569-41D4-B4BE-49C179BA38D7}"/>
                    </a:ext>
                  </a:extLst>
                </p14:cNvPr>
                <p14:cNvContentPartPr/>
                <p14:nvPr/>
              </p14:nvContentPartPr>
              <p14:xfrm>
                <a:off x="3239777" y="5844086"/>
                <a:ext cx="145800" cy="1116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8F5B2019-A569-41D4-B4BE-49C179BA38D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31137" y="5835446"/>
                  <a:ext cx="163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38E83D81-D510-4341-BF3F-62AC64CA75AC}"/>
                    </a:ext>
                  </a:extLst>
                </p14:cNvPr>
                <p14:cNvContentPartPr/>
                <p14:nvPr/>
              </p14:nvContentPartPr>
              <p14:xfrm>
                <a:off x="3339137" y="5738246"/>
                <a:ext cx="39960" cy="17856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38E83D81-D510-4341-BF3F-62AC64CA75A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330497" y="5729246"/>
                  <a:ext cx="57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E0602176-7E64-40CD-94DA-EC14258B297F}"/>
                    </a:ext>
                  </a:extLst>
                </p14:cNvPr>
                <p14:cNvContentPartPr/>
                <p14:nvPr/>
              </p14:nvContentPartPr>
              <p14:xfrm>
                <a:off x="3520577" y="5687846"/>
                <a:ext cx="125640" cy="26676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E0602176-7E64-40CD-94DA-EC14258B297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511937" y="5678846"/>
                  <a:ext cx="143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C95DC451-75AA-4873-B115-A75B4DCD31D9}"/>
                    </a:ext>
                  </a:extLst>
                </p14:cNvPr>
                <p14:cNvContentPartPr/>
                <p14:nvPr/>
              </p14:nvContentPartPr>
              <p14:xfrm>
                <a:off x="3507257" y="5828246"/>
                <a:ext cx="145440" cy="1116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C95DC451-75AA-4873-B115-A75B4DCD31D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498617" y="5819606"/>
                  <a:ext cx="163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710E1BB9-0D40-4FFA-9741-3E347C7ACD7A}"/>
                    </a:ext>
                  </a:extLst>
                </p14:cNvPr>
                <p14:cNvContentPartPr/>
                <p14:nvPr/>
              </p14:nvContentPartPr>
              <p14:xfrm>
                <a:off x="3682217" y="5522246"/>
                <a:ext cx="102960" cy="17100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710E1BB9-0D40-4FFA-9741-3E347C7ACD7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73577" y="5513246"/>
                  <a:ext cx="120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3B75C04B-D3C0-4218-A3EC-46E32BE4EF8C}"/>
                    </a:ext>
                  </a:extLst>
                </p14:cNvPr>
                <p14:cNvContentPartPr/>
                <p14:nvPr/>
              </p14:nvContentPartPr>
              <p14:xfrm>
                <a:off x="3843857" y="5833286"/>
                <a:ext cx="122400" cy="1908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3B75C04B-D3C0-4218-A3EC-46E32BE4EF8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35217" y="5824286"/>
                  <a:ext cx="140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BD0AC67D-82F3-4A30-A2F9-FCEB85D28445}"/>
                    </a:ext>
                  </a:extLst>
                </p14:cNvPr>
                <p14:cNvContentPartPr/>
                <p14:nvPr/>
              </p14:nvContentPartPr>
              <p14:xfrm>
                <a:off x="3827657" y="5753006"/>
                <a:ext cx="158760" cy="1800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BD0AC67D-82F3-4A30-A2F9-FCEB85D2844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18657" y="5744366"/>
                  <a:ext cx="176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54ED3AE6-30A8-467B-BD32-31240C47C109}"/>
                    </a:ext>
                  </a:extLst>
                </p14:cNvPr>
                <p14:cNvContentPartPr/>
                <p14:nvPr/>
              </p14:nvContentPartPr>
              <p14:xfrm>
                <a:off x="4080017" y="5676686"/>
                <a:ext cx="237240" cy="24552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54ED3AE6-30A8-467B-BD32-31240C47C10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71017" y="5667686"/>
                  <a:ext cx="25488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Agrupar 263">
            <a:extLst>
              <a:ext uri="{FF2B5EF4-FFF2-40B4-BE49-F238E27FC236}">
                <a16:creationId xmlns:a16="http://schemas.microsoft.com/office/drawing/2014/main" id="{6B53D9EA-A70D-40FF-8363-13B89FC15F26}"/>
              </a:ext>
            </a:extLst>
          </p:cNvPr>
          <p:cNvGrpSpPr/>
          <p:nvPr/>
        </p:nvGrpSpPr>
        <p:grpSpPr>
          <a:xfrm>
            <a:off x="2484497" y="6119126"/>
            <a:ext cx="1476360" cy="429120"/>
            <a:chOff x="2484497" y="6119126"/>
            <a:chExt cx="147636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ECF9B4DF-8BEA-46F2-9C9D-1A4CD1BE943C}"/>
                    </a:ext>
                  </a:extLst>
                </p14:cNvPr>
                <p14:cNvContentPartPr/>
                <p14:nvPr/>
              </p14:nvContentPartPr>
              <p14:xfrm>
                <a:off x="2484497" y="6119126"/>
                <a:ext cx="115920" cy="20736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ECF9B4DF-8BEA-46F2-9C9D-1A4CD1BE943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475497" y="6110486"/>
                  <a:ext cx="133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59CA1DBF-78C1-4034-9157-5378D91C63E1}"/>
                    </a:ext>
                  </a:extLst>
                </p14:cNvPr>
                <p14:cNvContentPartPr/>
                <p14:nvPr/>
              </p14:nvContentPartPr>
              <p14:xfrm>
                <a:off x="2580257" y="6273206"/>
                <a:ext cx="50040" cy="13536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59CA1DBF-78C1-4034-9157-5378D91C63E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571257" y="6264566"/>
                  <a:ext cx="67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09AF5D42-D76C-4E23-B794-CF09C9D2467A}"/>
                    </a:ext>
                  </a:extLst>
                </p14:cNvPr>
                <p14:cNvContentPartPr/>
                <p14:nvPr/>
              </p14:nvContentPartPr>
              <p14:xfrm>
                <a:off x="2753777" y="6246926"/>
                <a:ext cx="90720" cy="21528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09AF5D42-D76C-4E23-B794-CF09C9D2467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745137" y="6238286"/>
                  <a:ext cx="108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1BAADC15-BDEA-4A8C-91CC-E16599295E76}"/>
                    </a:ext>
                  </a:extLst>
                </p14:cNvPr>
                <p14:cNvContentPartPr/>
                <p14:nvPr/>
              </p14:nvContentPartPr>
              <p14:xfrm>
                <a:off x="2735417" y="6273566"/>
                <a:ext cx="165240" cy="9936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1BAADC15-BDEA-4A8C-91CC-E16599295E7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26417" y="6264926"/>
                  <a:ext cx="182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16060F78-1577-4B85-A79B-7898D649E718}"/>
                    </a:ext>
                  </a:extLst>
                </p14:cNvPr>
                <p14:cNvContentPartPr/>
                <p14:nvPr/>
              </p14:nvContentPartPr>
              <p14:xfrm>
                <a:off x="2854217" y="6277526"/>
                <a:ext cx="155520" cy="21348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16060F78-1577-4B85-A79B-7898D649E71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45217" y="6268886"/>
                  <a:ext cx="173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A0E0965B-BD08-49F2-B608-8DBB02608D44}"/>
                    </a:ext>
                  </a:extLst>
                </p14:cNvPr>
                <p14:cNvContentPartPr/>
                <p14:nvPr/>
              </p14:nvContentPartPr>
              <p14:xfrm>
                <a:off x="3038897" y="6280766"/>
                <a:ext cx="76320" cy="19620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A0E0965B-BD08-49F2-B608-8DBB02608D4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029897" y="6271766"/>
                  <a:ext cx="93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E0FC43EB-06AB-4EB0-81A1-7551BD130A13}"/>
                    </a:ext>
                  </a:extLst>
                </p14:cNvPr>
                <p14:cNvContentPartPr/>
                <p14:nvPr/>
              </p14:nvContentPartPr>
              <p14:xfrm>
                <a:off x="2979497" y="6284726"/>
                <a:ext cx="191880" cy="1620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E0FC43EB-06AB-4EB0-81A1-7551BD130A1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70497" y="6275726"/>
                  <a:ext cx="20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72A2BD6A-A118-49A0-AFA2-AA6013BF5184}"/>
                    </a:ext>
                  </a:extLst>
                </p14:cNvPr>
                <p14:cNvContentPartPr/>
                <p14:nvPr/>
              </p14:nvContentPartPr>
              <p14:xfrm>
                <a:off x="3183977" y="6266726"/>
                <a:ext cx="138960" cy="18648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72A2BD6A-A118-49A0-AFA2-AA6013BF518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75337" y="6258086"/>
                  <a:ext cx="156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1FFC4E24-93D0-45CA-B138-C8E3ECD14759}"/>
                    </a:ext>
                  </a:extLst>
                </p14:cNvPr>
                <p14:cNvContentPartPr/>
                <p14:nvPr/>
              </p14:nvContentPartPr>
              <p14:xfrm>
                <a:off x="3349217" y="6278606"/>
                <a:ext cx="115920" cy="20196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1FFC4E24-93D0-45CA-B138-C8E3ECD1475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340217" y="6269966"/>
                  <a:ext cx="13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7D282697-5C5C-404E-BE89-BFD3B74F12F9}"/>
                    </a:ext>
                  </a:extLst>
                </p14:cNvPr>
                <p14:cNvContentPartPr/>
                <p14:nvPr/>
              </p14:nvContentPartPr>
              <p14:xfrm>
                <a:off x="3474497" y="6268886"/>
                <a:ext cx="125640" cy="20412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7D282697-5C5C-404E-BE89-BFD3B74F12F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465497" y="6259886"/>
                  <a:ext cx="143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0EE1B6FD-8D12-4696-A4A3-6D095698E074}"/>
                    </a:ext>
                  </a:extLst>
                </p14:cNvPr>
                <p14:cNvContentPartPr/>
                <p14:nvPr/>
              </p14:nvContentPartPr>
              <p14:xfrm>
                <a:off x="3474497" y="6276806"/>
                <a:ext cx="165240" cy="1332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0EE1B6FD-8D12-4696-A4A3-6D095698E07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465497" y="6267806"/>
                  <a:ext cx="182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4725668B-7F8F-45C5-9724-7C057E755E3A}"/>
                    </a:ext>
                  </a:extLst>
                </p14:cNvPr>
                <p14:cNvContentPartPr/>
                <p14:nvPr/>
              </p14:nvContentPartPr>
              <p14:xfrm>
                <a:off x="3688697" y="6203366"/>
                <a:ext cx="89640" cy="24084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4725668B-7F8F-45C5-9724-7C057E755E3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680057" y="6194726"/>
                  <a:ext cx="107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8BDBC7D5-3055-497B-A9EF-41F9183D032B}"/>
                    </a:ext>
                  </a:extLst>
                </p14:cNvPr>
                <p14:cNvContentPartPr/>
                <p14:nvPr/>
              </p14:nvContentPartPr>
              <p14:xfrm>
                <a:off x="3853937" y="6170246"/>
                <a:ext cx="99360" cy="31572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8BDBC7D5-3055-497B-A9EF-41F9183D032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844937" y="6161606"/>
                  <a:ext cx="117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EC731455-3D91-4F6B-A684-97AD43C2198F}"/>
                    </a:ext>
                  </a:extLst>
                </p14:cNvPr>
                <p14:cNvContentPartPr/>
                <p14:nvPr/>
              </p14:nvContentPartPr>
              <p14:xfrm>
                <a:off x="3913337" y="6503246"/>
                <a:ext cx="47520" cy="450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EC731455-3D91-4F6B-A684-97AD43C2198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904337" y="6494246"/>
                  <a:ext cx="651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Agrupar 262">
            <a:extLst>
              <a:ext uri="{FF2B5EF4-FFF2-40B4-BE49-F238E27FC236}">
                <a16:creationId xmlns:a16="http://schemas.microsoft.com/office/drawing/2014/main" id="{627154AE-B0A6-4B4A-A2D3-94364208502A}"/>
              </a:ext>
            </a:extLst>
          </p:cNvPr>
          <p:cNvGrpSpPr/>
          <p:nvPr/>
        </p:nvGrpSpPr>
        <p:grpSpPr>
          <a:xfrm>
            <a:off x="4200257" y="6214166"/>
            <a:ext cx="527760" cy="246960"/>
            <a:chOff x="4200257" y="6214166"/>
            <a:chExt cx="52776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05A757D8-9785-4D40-B4D5-736C9FA44405}"/>
                    </a:ext>
                  </a:extLst>
                </p14:cNvPr>
                <p14:cNvContentPartPr/>
                <p14:nvPr/>
              </p14:nvContentPartPr>
              <p14:xfrm>
                <a:off x="4200257" y="6214166"/>
                <a:ext cx="196560" cy="2264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05A757D8-9785-4D40-B4D5-736C9FA4440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191617" y="6205526"/>
                  <a:ext cx="214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0DC125FE-7B58-4918-97D2-84E8D535CC62}"/>
                    </a:ext>
                  </a:extLst>
                </p14:cNvPr>
                <p14:cNvContentPartPr/>
                <p14:nvPr/>
              </p14:nvContentPartPr>
              <p14:xfrm>
                <a:off x="4444697" y="6232166"/>
                <a:ext cx="69480" cy="22896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0DC125FE-7B58-4918-97D2-84E8D535CC6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35697" y="6223166"/>
                  <a:ext cx="87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E0EC4C0D-B4C9-4E46-88DC-BEB354782E3C}"/>
                    </a:ext>
                  </a:extLst>
                </p14:cNvPr>
                <p14:cNvContentPartPr/>
                <p14:nvPr/>
              </p14:nvContentPartPr>
              <p14:xfrm>
                <a:off x="4533617" y="6236486"/>
                <a:ext cx="194400" cy="20556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E0EC4C0D-B4C9-4E46-88DC-BEB354782E3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524977" y="6227846"/>
                  <a:ext cx="21204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Agrupar 272">
            <a:extLst>
              <a:ext uri="{FF2B5EF4-FFF2-40B4-BE49-F238E27FC236}">
                <a16:creationId xmlns:a16="http://schemas.microsoft.com/office/drawing/2014/main" id="{DDD911D9-1CEB-4822-B500-B4FA7AD5B275}"/>
              </a:ext>
            </a:extLst>
          </p:cNvPr>
          <p:cNvGrpSpPr/>
          <p:nvPr/>
        </p:nvGrpSpPr>
        <p:grpSpPr>
          <a:xfrm>
            <a:off x="7077737" y="298646"/>
            <a:ext cx="528480" cy="393840"/>
            <a:chOff x="7077737" y="298646"/>
            <a:chExt cx="52848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24BCE035-3C84-4212-8C8D-D8E8C9B269E3}"/>
                    </a:ext>
                  </a:extLst>
                </p14:cNvPr>
                <p14:cNvContentPartPr/>
                <p14:nvPr/>
              </p14:nvContentPartPr>
              <p14:xfrm>
                <a:off x="7077737" y="298646"/>
                <a:ext cx="122400" cy="3603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24BCE035-3C84-4212-8C8D-D8E8C9B269E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69097" y="289646"/>
                  <a:ext cx="1400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EE170243-C568-4C5D-BCB6-C894DF9E9476}"/>
                    </a:ext>
                  </a:extLst>
                </p14:cNvPr>
                <p14:cNvContentPartPr/>
                <p14:nvPr/>
              </p14:nvContentPartPr>
              <p14:xfrm>
                <a:off x="7259537" y="521126"/>
                <a:ext cx="107280" cy="17136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EE170243-C568-4C5D-BCB6-C894DF9E947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50897" y="512486"/>
                  <a:ext cx="124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3584B949-B150-43B9-9A9A-26BF9D72CCD9}"/>
                    </a:ext>
                  </a:extLst>
                </p14:cNvPr>
                <p14:cNvContentPartPr/>
                <p14:nvPr/>
              </p14:nvContentPartPr>
              <p14:xfrm>
                <a:off x="7523417" y="583766"/>
                <a:ext cx="82800" cy="1404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3584B949-B150-43B9-9A9A-26BF9D72CCD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14417" y="574766"/>
                  <a:ext cx="100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FD1D14D5-69BF-417F-9BAF-F157BF7826FC}"/>
                    </a:ext>
                  </a:extLst>
                </p14:cNvPr>
                <p14:cNvContentPartPr/>
                <p14:nvPr/>
              </p14:nvContentPartPr>
              <p14:xfrm>
                <a:off x="7497137" y="495566"/>
                <a:ext cx="109080" cy="3384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FD1D14D5-69BF-417F-9BAF-F157BF7826F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488137" y="486566"/>
                  <a:ext cx="1267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Agrupar 271">
            <a:extLst>
              <a:ext uri="{FF2B5EF4-FFF2-40B4-BE49-F238E27FC236}">
                <a16:creationId xmlns:a16="http://schemas.microsoft.com/office/drawing/2014/main" id="{D49D0C2E-E804-40DF-9B71-7E5257FD2291}"/>
              </a:ext>
            </a:extLst>
          </p:cNvPr>
          <p:cNvGrpSpPr/>
          <p:nvPr/>
        </p:nvGrpSpPr>
        <p:grpSpPr>
          <a:xfrm>
            <a:off x="7794137" y="269486"/>
            <a:ext cx="217800" cy="287640"/>
            <a:chOff x="7794137" y="269486"/>
            <a:chExt cx="21780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0163DF2B-0437-4443-9820-82738D0ADF04}"/>
                    </a:ext>
                  </a:extLst>
                </p14:cNvPr>
                <p14:cNvContentPartPr/>
                <p14:nvPr/>
              </p14:nvContentPartPr>
              <p14:xfrm>
                <a:off x="7840217" y="269486"/>
                <a:ext cx="52560" cy="25200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0163DF2B-0437-4443-9820-82738D0ADF0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831217" y="260486"/>
                  <a:ext cx="70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981B17D8-F79D-4AE9-B92C-243A7ABF1902}"/>
                    </a:ext>
                  </a:extLst>
                </p14:cNvPr>
                <p14:cNvContentPartPr/>
                <p14:nvPr/>
              </p14:nvContentPartPr>
              <p14:xfrm>
                <a:off x="7794137" y="478646"/>
                <a:ext cx="217800" cy="7848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981B17D8-F79D-4AE9-B92C-243A7ABF190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85497" y="470006"/>
                  <a:ext cx="23544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71" name="Tinta 270">
                <a:extLst>
                  <a:ext uri="{FF2B5EF4-FFF2-40B4-BE49-F238E27FC236}">
                    <a16:creationId xmlns:a16="http://schemas.microsoft.com/office/drawing/2014/main" id="{59D36684-5DF0-4185-9595-49A7073A6815}"/>
                  </a:ext>
                </a:extLst>
              </p14:cNvPr>
              <p14:cNvContentPartPr/>
              <p14:nvPr/>
            </p14:nvContentPartPr>
            <p14:xfrm>
              <a:off x="7873697" y="667646"/>
              <a:ext cx="145080" cy="225000"/>
            </p14:xfrm>
          </p:contentPart>
        </mc:Choice>
        <mc:Fallback>
          <p:pic>
            <p:nvPicPr>
              <p:cNvPr id="271" name="Tinta 270">
                <a:extLst>
                  <a:ext uri="{FF2B5EF4-FFF2-40B4-BE49-F238E27FC236}">
                    <a16:creationId xmlns:a16="http://schemas.microsoft.com/office/drawing/2014/main" id="{59D36684-5DF0-4185-9595-49A7073A6815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865057" y="659006"/>
                <a:ext cx="16272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Agrupar 293">
            <a:extLst>
              <a:ext uri="{FF2B5EF4-FFF2-40B4-BE49-F238E27FC236}">
                <a16:creationId xmlns:a16="http://schemas.microsoft.com/office/drawing/2014/main" id="{13DE95F9-4A8F-4BD8-9ACB-F7BDC44878AF}"/>
              </a:ext>
            </a:extLst>
          </p:cNvPr>
          <p:cNvGrpSpPr/>
          <p:nvPr/>
        </p:nvGrpSpPr>
        <p:grpSpPr>
          <a:xfrm>
            <a:off x="8240177" y="268406"/>
            <a:ext cx="1213920" cy="709560"/>
            <a:chOff x="8240177" y="268406"/>
            <a:chExt cx="1213920" cy="70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B353B0B1-2B73-4A39-914F-1C631C384FB3}"/>
                    </a:ext>
                  </a:extLst>
                </p14:cNvPr>
                <p14:cNvContentPartPr/>
                <p14:nvPr/>
              </p14:nvContentPartPr>
              <p14:xfrm>
                <a:off x="8240177" y="422126"/>
                <a:ext cx="118440" cy="20196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B353B0B1-2B73-4A39-914F-1C631C384FB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231177" y="413486"/>
                  <a:ext cx="136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9543C8F9-A119-4BD9-9FE1-69A1B7B708C3}"/>
                    </a:ext>
                  </a:extLst>
                </p14:cNvPr>
                <p14:cNvContentPartPr/>
                <p14:nvPr/>
              </p14:nvContentPartPr>
              <p14:xfrm>
                <a:off x="8256017" y="499526"/>
                <a:ext cx="142200" cy="1800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9543C8F9-A119-4BD9-9FE1-69A1B7B708C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47017" y="490526"/>
                  <a:ext cx="159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A9A9C789-C94D-4B92-9F20-FBE3E71E2B85}"/>
                    </a:ext>
                  </a:extLst>
                </p14:cNvPr>
                <p14:cNvContentPartPr/>
                <p14:nvPr/>
              </p14:nvContentPartPr>
              <p14:xfrm>
                <a:off x="8288777" y="271646"/>
                <a:ext cx="33480" cy="6156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A9A9C789-C94D-4B92-9F20-FBE3E71E2B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80137" y="263006"/>
                  <a:ext cx="51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C2AFB617-AA53-4A1A-80DF-8CED53A46624}"/>
                    </a:ext>
                  </a:extLst>
                </p14:cNvPr>
                <p14:cNvContentPartPr/>
                <p14:nvPr/>
              </p14:nvContentPartPr>
              <p14:xfrm>
                <a:off x="8500097" y="268406"/>
                <a:ext cx="89280" cy="11160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C2AFB617-AA53-4A1A-80DF-8CED53A4662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491457" y="259766"/>
                  <a:ext cx="106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D88A88E2-AF7A-4EC3-9A4B-8DFAC59A077D}"/>
                    </a:ext>
                  </a:extLst>
                </p14:cNvPr>
                <p14:cNvContentPartPr/>
                <p14:nvPr/>
              </p14:nvContentPartPr>
              <p14:xfrm>
                <a:off x="8658497" y="499526"/>
                <a:ext cx="119160" cy="1908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D88A88E2-AF7A-4EC3-9A4B-8DFAC59A077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649857" y="490526"/>
                  <a:ext cx="13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867F80DA-B7FC-434A-8EC9-E21D8E2FA88A}"/>
                    </a:ext>
                  </a:extLst>
                </p14:cNvPr>
                <p14:cNvContentPartPr/>
                <p14:nvPr/>
              </p14:nvContentPartPr>
              <p14:xfrm>
                <a:off x="8721137" y="431126"/>
                <a:ext cx="39960" cy="19332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867F80DA-B7FC-434A-8EC9-E21D8E2FA88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712497" y="422486"/>
                  <a:ext cx="57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995EE8A1-6A40-4FE1-8269-BF9483E08AFC}"/>
                    </a:ext>
                  </a:extLst>
                </p14:cNvPr>
                <p14:cNvContentPartPr/>
                <p14:nvPr/>
              </p14:nvContentPartPr>
              <p14:xfrm>
                <a:off x="8913017" y="285326"/>
                <a:ext cx="92160" cy="26604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995EE8A1-6A40-4FE1-8269-BF9483E08AF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904017" y="276326"/>
                  <a:ext cx="109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DD37D642-305E-4BD4-B6B3-0A8D7A237AD6}"/>
                    </a:ext>
                  </a:extLst>
                </p14:cNvPr>
                <p14:cNvContentPartPr/>
                <p14:nvPr/>
              </p14:nvContentPartPr>
              <p14:xfrm>
                <a:off x="8869817" y="570806"/>
                <a:ext cx="201600" cy="21816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DD37D642-305E-4BD4-B6B3-0A8D7A237AD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860817" y="561806"/>
                  <a:ext cx="219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B5E40D8D-9B49-422F-8675-359C1B0987B2}"/>
                    </a:ext>
                  </a:extLst>
                </p14:cNvPr>
                <p14:cNvContentPartPr/>
                <p14:nvPr/>
              </p14:nvContentPartPr>
              <p14:xfrm>
                <a:off x="9021377" y="666926"/>
                <a:ext cx="30240" cy="31104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B5E40D8D-9B49-422F-8675-359C1B0987B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12737" y="657926"/>
                  <a:ext cx="47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22A61E81-8B00-40FD-A744-FC47C44EA65F}"/>
                    </a:ext>
                  </a:extLst>
                </p14:cNvPr>
                <p14:cNvContentPartPr/>
                <p14:nvPr/>
              </p14:nvContentPartPr>
              <p14:xfrm>
                <a:off x="9176537" y="421406"/>
                <a:ext cx="100440" cy="26100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22A61E81-8B00-40FD-A744-FC47C44EA65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167897" y="412406"/>
                  <a:ext cx="118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F5824FCD-F76C-4AC9-B876-0AA6BA525147}"/>
                    </a:ext>
                  </a:extLst>
                </p14:cNvPr>
                <p14:cNvContentPartPr/>
                <p14:nvPr/>
              </p14:nvContentPartPr>
              <p14:xfrm>
                <a:off x="9196337" y="305486"/>
                <a:ext cx="247680" cy="28728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F5824FCD-F76C-4AC9-B876-0AA6BA52514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187697" y="296486"/>
                  <a:ext cx="265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A9AA25BC-852B-430A-8F35-18E9A096ED8B}"/>
                    </a:ext>
                  </a:extLst>
                </p14:cNvPr>
                <p14:cNvContentPartPr/>
                <p14:nvPr/>
              </p14:nvContentPartPr>
              <p14:xfrm>
                <a:off x="9447257" y="272726"/>
                <a:ext cx="6840" cy="24588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A9AA25BC-852B-430A-8F35-18E9A096ED8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438257" y="264086"/>
                  <a:ext cx="2448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Agrupar 292">
            <a:extLst>
              <a:ext uri="{FF2B5EF4-FFF2-40B4-BE49-F238E27FC236}">
                <a16:creationId xmlns:a16="http://schemas.microsoft.com/office/drawing/2014/main" id="{8994452D-CF3E-43B5-82F2-4EF5B1966EAE}"/>
              </a:ext>
            </a:extLst>
          </p:cNvPr>
          <p:cNvGrpSpPr/>
          <p:nvPr/>
        </p:nvGrpSpPr>
        <p:grpSpPr>
          <a:xfrm>
            <a:off x="9925337" y="162926"/>
            <a:ext cx="646920" cy="445320"/>
            <a:chOff x="9925337" y="162926"/>
            <a:chExt cx="64692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2CB8CB0B-E696-4CE2-B419-B50BC011D68A}"/>
                    </a:ext>
                  </a:extLst>
                </p14:cNvPr>
                <p14:cNvContentPartPr/>
                <p14:nvPr/>
              </p14:nvContentPartPr>
              <p14:xfrm>
                <a:off x="9925337" y="162926"/>
                <a:ext cx="126000" cy="44532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2CB8CB0B-E696-4CE2-B419-B50BC011D68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916697" y="154286"/>
                  <a:ext cx="1436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CC24AB87-DA14-49F5-8F49-0538D51A5F8B}"/>
                    </a:ext>
                  </a:extLst>
                </p14:cNvPr>
                <p14:cNvContentPartPr/>
                <p14:nvPr/>
              </p14:nvContentPartPr>
              <p14:xfrm>
                <a:off x="10225937" y="330326"/>
                <a:ext cx="36720" cy="19440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CC24AB87-DA14-49F5-8F49-0538D51A5F8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217297" y="321326"/>
                  <a:ext cx="54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4917F644-B7C8-444C-81C2-945EBD0F89B8}"/>
                    </a:ext>
                  </a:extLst>
                </p14:cNvPr>
                <p14:cNvContentPartPr/>
                <p14:nvPr/>
              </p14:nvContentPartPr>
              <p14:xfrm>
                <a:off x="10209377" y="255806"/>
                <a:ext cx="125280" cy="15660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4917F644-B7C8-444C-81C2-945EBD0F89B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200737" y="247166"/>
                  <a:ext cx="142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75D23A1C-D7DF-483F-A21A-97322B9D54CB}"/>
                    </a:ext>
                  </a:extLst>
                </p14:cNvPr>
                <p14:cNvContentPartPr/>
                <p14:nvPr/>
              </p14:nvContentPartPr>
              <p14:xfrm>
                <a:off x="10377857" y="305486"/>
                <a:ext cx="33480" cy="21024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75D23A1C-D7DF-483F-A21A-97322B9D54C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368857" y="296486"/>
                  <a:ext cx="51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6EEEBE75-AE5C-4D11-B160-16AEA4601E62}"/>
                    </a:ext>
                  </a:extLst>
                </p14:cNvPr>
                <p14:cNvContentPartPr/>
                <p14:nvPr/>
              </p14:nvContentPartPr>
              <p14:xfrm>
                <a:off x="10367777" y="274886"/>
                <a:ext cx="115920" cy="25560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6EEEBE75-AE5C-4D11-B160-16AEA4601E6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359137" y="265886"/>
                  <a:ext cx="133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B5F7B769-D66C-4E58-80CC-D4912D31215A}"/>
                    </a:ext>
                  </a:extLst>
                </p14:cNvPr>
                <p14:cNvContentPartPr/>
                <p14:nvPr/>
              </p14:nvContentPartPr>
              <p14:xfrm>
                <a:off x="10539497" y="189566"/>
                <a:ext cx="32760" cy="36072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B5F7B769-D66C-4E58-80CC-D4912D31215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530497" y="180926"/>
                  <a:ext cx="5040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Agrupar 326">
            <a:extLst>
              <a:ext uri="{FF2B5EF4-FFF2-40B4-BE49-F238E27FC236}">
                <a16:creationId xmlns:a16="http://schemas.microsoft.com/office/drawing/2014/main" id="{51197953-727F-43DC-904C-D85D5105D5CD}"/>
              </a:ext>
            </a:extLst>
          </p:cNvPr>
          <p:cNvGrpSpPr/>
          <p:nvPr/>
        </p:nvGrpSpPr>
        <p:grpSpPr>
          <a:xfrm>
            <a:off x="7177817" y="938726"/>
            <a:ext cx="234720" cy="559080"/>
            <a:chOff x="7177817" y="938726"/>
            <a:chExt cx="23472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66D28469-B1F1-4356-85B8-BF07E29F73DA}"/>
                    </a:ext>
                  </a:extLst>
                </p14:cNvPr>
                <p14:cNvContentPartPr/>
                <p14:nvPr/>
              </p14:nvContentPartPr>
              <p14:xfrm>
                <a:off x="7177817" y="1141766"/>
                <a:ext cx="104400" cy="35604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66D28469-B1F1-4356-85B8-BF07E29F73D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69177" y="1132766"/>
                  <a:ext cx="1220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E600EF87-24C4-4731-9A49-C81D957785F0}"/>
                    </a:ext>
                  </a:extLst>
                </p14:cNvPr>
                <p14:cNvContentPartPr/>
                <p14:nvPr/>
              </p14:nvContentPartPr>
              <p14:xfrm>
                <a:off x="7325417" y="1353806"/>
                <a:ext cx="87120" cy="13788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E600EF87-24C4-4731-9A49-C81D957785F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16417" y="1345166"/>
                  <a:ext cx="104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BE1E3BBD-6F41-4698-8545-97593C1D6D9E}"/>
                    </a:ext>
                  </a:extLst>
                </p14:cNvPr>
                <p14:cNvContentPartPr/>
                <p14:nvPr/>
              </p14:nvContentPartPr>
              <p14:xfrm>
                <a:off x="7241537" y="938726"/>
                <a:ext cx="46080" cy="11160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BE1E3BBD-6F41-4698-8545-97593C1D6D9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232897" y="930086"/>
                  <a:ext cx="637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Agrupar 324">
            <a:extLst>
              <a:ext uri="{FF2B5EF4-FFF2-40B4-BE49-F238E27FC236}">
                <a16:creationId xmlns:a16="http://schemas.microsoft.com/office/drawing/2014/main" id="{FFD4B519-AF52-421F-9C85-1AA978F39C82}"/>
              </a:ext>
            </a:extLst>
          </p:cNvPr>
          <p:cNvGrpSpPr/>
          <p:nvPr/>
        </p:nvGrpSpPr>
        <p:grpSpPr>
          <a:xfrm>
            <a:off x="9193097" y="928286"/>
            <a:ext cx="1521360" cy="546480"/>
            <a:chOff x="9193097" y="928286"/>
            <a:chExt cx="152136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58BD0CB9-19E6-4B86-BE8F-6AEF0A1EC2F4}"/>
                    </a:ext>
                  </a:extLst>
                </p14:cNvPr>
                <p14:cNvContentPartPr/>
                <p14:nvPr/>
              </p14:nvContentPartPr>
              <p14:xfrm>
                <a:off x="9193097" y="1264886"/>
                <a:ext cx="158760" cy="9648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58BD0CB9-19E6-4B86-BE8F-6AEF0A1EC2F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184457" y="1255886"/>
                  <a:ext cx="176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17FAB2AC-459D-45E1-A962-A5802205C6C7}"/>
                    </a:ext>
                  </a:extLst>
                </p14:cNvPr>
                <p14:cNvContentPartPr/>
                <p14:nvPr/>
              </p14:nvContentPartPr>
              <p14:xfrm>
                <a:off x="9424217" y="1259846"/>
                <a:ext cx="115920" cy="1116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17FAB2AC-459D-45E1-A962-A5802205C6C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15217" y="1250846"/>
                  <a:ext cx="133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67217884-8BCF-4EB1-B2CF-5CEC1F470893}"/>
                    </a:ext>
                  </a:extLst>
                </p14:cNvPr>
                <p14:cNvContentPartPr/>
                <p14:nvPr/>
              </p14:nvContentPartPr>
              <p14:xfrm>
                <a:off x="9513137" y="1128086"/>
                <a:ext cx="142200" cy="26784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67217884-8BCF-4EB1-B2CF-5CEC1F47089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504497" y="1119446"/>
                  <a:ext cx="159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075C5B7A-7246-4592-B2E5-CF5B741D48C3}"/>
                    </a:ext>
                  </a:extLst>
                </p14:cNvPr>
                <p14:cNvContentPartPr/>
                <p14:nvPr/>
              </p14:nvContentPartPr>
              <p14:xfrm>
                <a:off x="9546257" y="1256966"/>
                <a:ext cx="165240" cy="4104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075C5B7A-7246-4592-B2E5-CF5B741D48C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537257" y="1247966"/>
                  <a:ext cx="182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DAAAB9AD-EC5C-481C-8A05-A1709876DC35}"/>
                    </a:ext>
                  </a:extLst>
                </p14:cNvPr>
                <p14:cNvContentPartPr/>
                <p14:nvPr/>
              </p14:nvContentPartPr>
              <p14:xfrm>
                <a:off x="9578657" y="973646"/>
                <a:ext cx="34200" cy="6336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DAAAB9AD-EC5C-481C-8A05-A1709876DC3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569657" y="965006"/>
                  <a:ext cx="51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58D4556E-5051-4787-A727-753A390A1ECF}"/>
                    </a:ext>
                  </a:extLst>
                </p14:cNvPr>
                <p14:cNvContentPartPr/>
                <p14:nvPr/>
              </p14:nvContentPartPr>
              <p14:xfrm>
                <a:off x="9780257" y="928286"/>
                <a:ext cx="96120" cy="14292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58D4556E-5051-4787-A727-753A390A1EC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771617" y="919286"/>
                  <a:ext cx="113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7C15EA8D-F843-4116-B35D-1879E825CDDC}"/>
                    </a:ext>
                  </a:extLst>
                </p14:cNvPr>
                <p14:cNvContentPartPr/>
                <p14:nvPr/>
              </p14:nvContentPartPr>
              <p14:xfrm>
                <a:off x="9876017" y="945926"/>
                <a:ext cx="23400" cy="2736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7C15EA8D-F843-4116-B35D-1879E825CDD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867377" y="937286"/>
                  <a:ext cx="41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D37BDF47-ABCE-400E-82B3-03B26D3F02C6}"/>
                    </a:ext>
                  </a:extLst>
                </p14:cNvPr>
                <p14:cNvContentPartPr/>
                <p14:nvPr/>
              </p14:nvContentPartPr>
              <p14:xfrm>
                <a:off x="10035137" y="1009286"/>
                <a:ext cx="138240" cy="46548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D37BDF47-ABCE-400E-82B3-03B26D3F02C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026137" y="1000646"/>
                  <a:ext cx="1558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039752F8-5436-4BC5-82E6-1DEF9C034509}"/>
                    </a:ext>
                  </a:extLst>
                </p14:cNvPr>
                <p14:cNvContentPartPr/>
                <p14:nvPr/>
              </p14:nvContentPartPr>
              <p14:xfrm>
                <a:off x="10184177" y="1090646"/>
                <a:ext cx="107640" cy="24912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039752F8-5436-4BC5-82E6-1DEF9C03450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175537" y="1081646"/>
                  <a:ext cx="125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8C3D0BC1-2B71-4341-A32E-C1AF61138D29}"/>
                    </a:ext>
                  </a:extLst>
                </p14:cNvPr>
                <p14:cNvContentPartPr/>
                <p14:nvPr/>
              </p14:nvContentPartPr>
              <p14:xfrm>
                <a:off x="10346897" y="1164086"/>
                <a:ext cx="107280" cy="18684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8C3D0BC1-2B71-4341-A32E-C1AF61138D2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337897" y="1155446"/>
                  <a:ext cx="124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E9265722-A0AA-4B7F-811B-C1D56D782141}"/>
                    </a:ext>
                  </a:extLst>
                </p14:cNvPr>
                <p14:cNvContentPartPr/>
                <p14:nvPr/>
              </p14:nvContentPartPr>
              <p14:xfrm>
                <a:off x="10542737" y="1116206"/>
                <a:ext cx="33480" cy="18252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E9265722-A0AA-4B7F-811B-C1D56D78214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534097" y="1107566"/>
                  <a:ext cx="51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402E144E-2A4A-4B3B-A445-087BAF9D4FA4}"/>
                    </a:ext>
                  </a:extLst>
                </p14:cNvPr>
                <p14:cNvContentPartPr/>
                <p14:nvPr/>
              </p14:nvContentPartPr>
              <p14:xfrm>
                <a:off x="10496657" y="1087406"/>
                <a:ext cx="145800" cy="22068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402E144E-2A4A-4B3B-A445-087BAF9D4FA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487657" y="1078766"/>
                  <a:ext cx="163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EC329F4B-3C18-4817-8159-46B70E589D01}"/>
                    </a:ext>
                  </a:extLst>
                </p14:cNvPr>
                <p14:cNvContentPartPr/>
                <p14:nvPr/>
              </p14:nvContentPartPr>
              <p14:xfrm>
                <a:off x="10625177" y="984446"/>
                <a:ext cx="89280" cy="38232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EC329F4B-3C18-4817-8159-46B70E589D0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616537" y="975806"/>
                  <a:ext cx="10692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28" name="Tinta 327">
                <a:extLst>
                  <a:ext uri="{FF2B5EF4-FFF2-40B4-BE49-F238E27FC236}">
                    <a16:creationId xmlns:a16="http://schemas.microsoft.com/office/drawing/2014/main" id="{87D4D895-E5E7-445A-A95E-6E522F2BB45F}"/>
                  </a:ext>
                </a:extLst>
              </p14:cNvPr>
              <p14:cNvContentPartPr/>
              <p14:nvPr/>
            </p14:nvContentPartPr>
            <p14:xfrm>
              <a:off x="5343617" y="100646"/>
              <a:ext cx="1216800" cy="6669360"/>
            </p14:xfrm>
          </p:contentPart>
        </mc:Choice>
        <mc:Fallback>
          <p:pic>
            <p:nvPicPr>
              <p:cNvPr id="328" name="Tinta 327">
                <a:extLst>
                  <a:ext uri="{FF2B5EF4-FFF2-40B4-BE49-F238E27FC236}">
                    <a16:creationId xmlns:a16="http://schemas.microsoft.com/office/drawing/2014/main" id="{87D4D895-E5E7-445A-A95E-6E522F2BB45F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334617" y="91646"/>
                <a:ext cx="1234440" cy="66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Agrupar 337">
            <a:extLst>
              <a:ext uri="{FF2B5EF4-FFF2-40B4-BE49-F238E27FC236}">
                <a16:creationId xmlns:a16="http://schemas.microsoft.com/office/drawing/2014/main" id="{7DDBA655-659E-4B5F-8EB6-A73377243264}"/>
              </a:ext>
            </a:extLst>
          </p:cNvPr>
          <p:cNvGrpSpPr/>
          <p:nvPr/>
        </p:nvGrpSpPr>
        <p:grpSpPr>
          <a:xfrm>
            <a:off x="6615857" y="1838726"/>
            <a:ext cx="1059480" cy="467640"/>
            <a:chOff x="6615857" y="1838726"/>
            <a:chExt cx="105948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E789707C-AAF4-471E-83DC-B5BBFB7F5A6B}"/>
                    </a:ext>
                  </a:extLst>
                </p14:cNvPr>
                <p14:cNvContentPartPr/>
                <p14:nvPr/>
              </p14:nvContentPartPr>
              <p14:xfrm>
                <a:off x="6698297" y="1903166"/>
                <a:ext cx="20160" cy="32940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E789707C-AAF4-471E-83DC-B5BBFB7F5A6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89657" y="1894526"/>
                  <a:ext cx="378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04C09579-D3D7-481F-8338-402B97767F0C}"/>
                    </a:ext>
                  </a:extLst>
                </p14:cNvPr>
                <p14:cNvContentPartPr/>
                <p14:nvPr/>
              </p14:nvContentPartPr>
              <p14:xfrm>
                <a:off x="6615857" y="1855286"/>
                <a:ext cx="171360" cy="24408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04C09579-D3D7-481F-8338-402B97767F0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607217" y="1846646"/>
                  <a:ext cx="189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3453C9D2-A6E0-40D7-BDCA-CA719266491E}"/>
                    </a:ext>
                  </a:extLst>
                </p14:cNvPr>
                <p14:cNvContentPartPr/>
                <p14:nvPr/>
              </p14:nvContentPartPr>
              <p14:xfrm>
                <a:off x="6767777" y="1906766"/>
                <a:ext cx="151920" cy="35244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3453C9D2-A6E0-40D7-BDCA-CA719266491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758777" y="1897766"/>
                  <a:ext cx="1695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8EA9B116-C87B-423A-B1B0-B1F243A92AF7}"/>
                    </a:ext>
                  </a:extLst>
                </p14:cNvPr>
                <p14:cNvContentPartPr/>
                <p14:nvPr/>
              </p14:nvContentPartPr>
              <p14:xfrm>
                <a:off x="6794057" y="2051846"/>
                <a:ext cx="162000" cy="3384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8EA9B116-C87B-423A-B1B0-B1F243A92AF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785417" y="2042846"/>
                  <a:ext cx="179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04703C24-FE53-458B-9C12-3152BE417405}"/>
                    </a:ext>
                  </a:extLst>
                </p14:cNvPr>
                <p14:cNvContentPartPr/>
                <p14:nvPr/>
              </p14:nvContentPartPr>
              <p14:xfrm>
                <a:off x="6931217" y="1950326"/>
                <a:ext cx="123840" cy="25992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04703C24-FE53-458B-9C12-3152BE41740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922217" y="1941686"/>
                  <a:ext cx="141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63052C20-B4B4-4599-B7DA-E118AC09BCEF}"/>
                    </a:ext>
                  </a:extLst>
                </p14:cNvPr>
                <p14:cNvContentPartPr/>
                <p14:nvPr/>
              </p14:nvContentPartPr>
              <p14:xfrm>
                <a:off x="7063697" y="1955366"/>
                <a:ext cx="84240" cy="27000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63052C20-B4B4-4599-B7DA-E118AC09BCE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054697" y="1946726"/>
                  <a:ext cx="101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92B2E748-F6DC-4567-B15C-DADD2347F18C}"/>
                    </a:ext>
                  </a:extLst>
                </p14:cNvPr>
                <p14:cNvContentPartPr/>
                <p14:nvPr/>
              </p14:nvContentPartPr>
              <p14:xfrm>
                <a:off x="7209857" y="2004326"/>
                <a:ext cx="142200" cy="24084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92B2E748-F6DC-4567-B15C-DADD2347F18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201217" y="1995326"/>
                  <a:ext cx="159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579CF32B-51B9-4865-8280-3D853CDF7D3E}"/>
                    </a:ext>
                  </a:extLst>
                </p14:cNvPr>
                <p14:cNvContentPartPr/>
                <p14:nvPr/>
              </p14:nvContentPartPr>
              <p14:xfrm>
                <a:off x="7421177" y="1947446"/>
                <a:ext cx="181800" cy="28944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579CF32B-51B9-4865-8280-3D853CDF7D3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12177" y="1938446"/>
                  <a:ext cx="1994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B835535A-300E-415A-BB67-368FD6E62142}"/>
                    </a:ext>
                  </a:extLst>
                </p14:cNvPr>
                <p14:cNvContentPartPr/>
                <p14:nvPr/>
              </p14:nvContentPartPr>
              <p14:xfrm>
                <a:off x="7572737" y="1838726"/>
                <a:ext cx="102600" cy="46764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B835535A-300E-415A-BB67-368FD6E6214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64097" y="1830086"/>
                  <a:ext cx="120240" cy="48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Agrupar 363">
            <a:extLst>
              <a:ext uri="{FF2B5EF4-FFF2-40B4-BE49-F238E27FC236}">
                <a16:creationId xmlns:a16="http://schemas.microsoft.com/office/drawing/2014/main" id="{99D5CF76-59AF-4AF8-B868-752B95076DB1}"/>
              </a:ext>
            </a:extLst>
          </p:cNvPr>
          <p:cNvGrpSpPr/>
          <p:nvPr/>
        </p:nvGrpSpPr>
        <p:grpSpPr>
          <a:xfrm>
            <a:off x="7922657" y="1666646"/>
            <a:ext cx="301320" cy="614160"/>
            <a:chOff x="7922657" y="1666646"/>
            <a:chExt cx="30132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E1F2CBB2-80B0-4BC3-8544-F6380767906D}"/>
                    </a:ext>
                  </a:extLst>
                </p14:cNvPr>
                <p14:cNvContentPartPr/>
                <p14:nvPr/>
              </p14:nvContentPartPr>
              <p14:xfrm>
                <a:off x="7922657" y="1874366"/>
                <a:ext cx="117000" cy="33948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E1F2CBB2-80B0-4BC3-8544-F6380767906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914017" y="1865726"/>
                  <a:ext cx="134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9EA84ECE-8174-4C4C-BE20-31394C905A12}"/>
                    </a:ext>
                  </a:extLst>
                </p14:cNvPr>
                <p14:cNvContentPartPr/>
                <p14:nvPr/>
              </p14:nvContentPartPr>
              <p14:xfrm>
                <a:off x="8100137" y="2146166"/>
                <a:ext cx="123840" cy="13464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9EA84ECE-8174-4C4C-BE20-31394C905A1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091137" y="2137166"/>
                  <a:ext cx="141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7D560617-716E-4314-9D93-794D5D741363}"/>
                    </a:ext>
                  </a:extLst>
                </p14:cNvPr>
                <p14:cNvContentPartPr/>
                <p14:nvPr/>
              </p14:nvContentPartPr>
              <p14:xfrm>
                <a:off x="7961537" y="1666646"/>
                <a:ext cx="64440" cy="11808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7D560617-716E-4314-9D93-794D5D74136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952537" y="1657646"/>
                  <a:ext cx="8208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Agrupar 362">
            <a:extLst>
              <a:ext uri="{FF2B5EF4-FFF2-40B4-BE49-F238E27FC236}">
                <a16:creationId xmlns:a16="http://schemas.microsoft.com/office/drawing/2014/main" id="{7B111EFE-144B-439A-9B2E-2BFC40D64200}"/>
              </a:ext>
            </a:extLst>
          </p:cNvPr>
          <p:cNvGrpSpPr/>
          <p:nvPr/>
        </p:nvGrpSpPr>
        <p:grpSpPr>
          <a:xfrm>
            <a:off x="8387777" y="1805246"/>
            <a:ext cx="1535040" cy="435600"/>
            <a:chOff x="8387777" y="1805246"/>
            <a:chExt cx="153504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B77D6753-3937-4DBC-9DB3-082BCC7EDD75}"/>
                    </a:ext>
                  </a:extLst>
                </p14:cNvPr>
                <p14:cNvContentPartPr/>
                <p14:nvPr/>
              </p14:nvContentPartPr>
              <p14:xfrm>
                <a:off x="8422697" y="1937006"/>
                <a:ext cx="24840" cy="24012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B77D6753-3937-4DBC-9DB3-082BCC7EDD7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414057" y="1928006"/>
                  <a:ext cx="42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5C87ECEE-2A1F-46C3-B777-930D8B6DCC27}"/>
                    </a:ext>
                  </a:extLst>
                </p14:cNvPr>
                <p14:cNvContentPartPr/>
                <p14:nvPr/>
              </p14:nvContentPartPr>
              <p14:xfrm>
                <a:off x="8387777" y="1852406"/>
                <a:ext cx="156600" cy="15768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5C87ECEE-2A1F-46C3-B777-930D8B6DCC2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379137" y="1843766"/>
                  <a:ext cx="17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2B7D334C-6B05-4D0E-92F6-E63DF4216070}"/>
                    </a:ext>
                  </a:extLst>
                </p14:cNvPr>
                <p14:cNvContentPartPr/>
                <p14:nvPr/>
              </p14:nvContentPartPr>
              <p14:xfrm>
                <a:off x="8606297" y="1805246"/>
                <a:ext cx="39240" cy="43560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2B7D334C-6B05-4D0E-92F6-E63DF421607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597297" y="1796246"/>
                  <a:ext cx="568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11E93B87-940F-490B-B1F5-B5CBA99C7A2E}"/>
                    </a:ext>
                  </a:extLst>
                </p14:cNvPr>
                <p14:cNvContentPartPr/>
                <p14:nvPr/>
              </p14:nvContentPartPr>
              <p14:xfrm>
                <a:off x="8776937" y="1882646"/>
                <a:ext cx="140040" cy="27612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11E93B87-940F-490B-B1F5-B5CBA99C7A2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767937" y="1874006"/>
                  <a:ext cx="157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5AE95D9C-CBF2-44ED-BF1C-4E6EE60A8AA1}"/>
                    </a:ext>
                  </a:extLst>
                </p14:cNvPr>
                <p14:cNvContentPartPr/>
                <p14:nvPr/>
              </p14:nvContentPartPr>
              <p14:xfrm>
                <a:off x="8981777" y="1911086"/>
                <a:ext cx="53280" cy="25560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5AE95D9C-CBF2-44ED-BF1C-4E6EE60A8AA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973137" y="1902446"/>
                  <a:ext cx="70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954BA15D-CCDD-4C57-9F52-569B446F798E}"/>
                    </a:ext>
                  </a:extLst>
                </p14:cNvPr>
                <p14:cNvContentPartPr/>
                <p14:nvPr/>
              </p14:nvContentPartPr>
              <p14:xfrm>
                <a:off x="9018137" y="1885526"/>
                <a:ext cx="122760" cy="26172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954BA15D-CCDD-4C57-9F52-569B446F798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009497" y="1876526"/>
                  <a:ext cx="1404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2F1475B5-D9D0-4D33-8CCD-A60A13DB46CB}"/>
                    </a:ext>
                  </a:extLst>
                </p14:cNvPr>
                <p14:cNvContentPartPr/>
                <p14:nvPr/>
              </p14:nvContentPartPr>
              <p14:xfrm>
                <a:off x="9123977" y="1876526"/>
                <a:ext cx="234720" cy="26064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2F1475B5-D9D0-4D33-8CCD-A60A13DB46C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14977" y="1867526"/>
                  <a:ext cx="252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F75CE40B-307F-40F3-9E17-F78C8FC14FE1}"/>
                    </a:ext>
                  </a:extLst>
                </p14:cNvPr>
                <p14:cNvContentPartPr/>
                <p14:nvPr/>
              </p14:nvContentPartPr>
              <p14:xfrm>
                <a:off x="9351497" y="1920086"/>
                <a:ext cx="119160" cy="19620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F75CE40B-307F-40F3-9E17-F78C8FC14FE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342857" y="1911086"/>
                  <a:ext cx="136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F97152D6-65BE-4C55-9497-46EC8C7960EC}"/>
                    </a:ext>
                  </a:extLst>
                </p14:cNvPr>
                <p14:cNvContentPartPr/>
                <p14:nvPr/>
              </p14:nvContentPartPr>
              <p14:xfrm>
                <a:off x="9354737" y="1888406"/>
                <a:ext cx="185040" cy="11016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F97152D6-65BE-4C55-9497-46EC8C7960E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346097" y="1879406"/>
                  <a:ext cx="202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CBF0A15E-7417-40F2-8B70-FBCFF4FD2E0B}"/>
                    </a:ext>
                  </a:extLst>
                </p14:cNvPr>
                <p14:cNvContentPartPr/>
                <p14:nvPr/>
              </p14:nvContentPartPr>
              <p14:xfrm>
                <a:off x="9536177" y="1869326"/>
                <a:ext cx="175320" cy="27504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CBF0A15E-7417-40F2-8B70-FBCFF4FD2E0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527537" y="1860326"/>
                  <a:ext cx="192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8E2B1CB1-32FE-4BCD-831A-5760D223EF4B}"/>
                    </a:ext>
                  </a:extLst>
                </p14:cNvPr>
                <p14:cNvContentPartPr/>
                <p14:nvPr/>
              </p14:nvContentPartPr>
              <p14:xfrm>
                <a:off x="9753257" y="1862486"/>
                <a:ext cx="105120" cy="29232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8E2B1CB1-32FE-4BCD-831A-5760D223EF4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744257" y="1853846"/>
                  <a:ext cx="122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89D2866B-1881-46AC-8D03-0FAA2AA27C21}"/>
                    </a:ext>
                  </a:extLst>
                </p14:cNvPr>
                <p14:cNvContentPartPr/>
                <p14:nvPr/>
              </p14:nvContentPartPr>
              <p14:xfrm>
                <a:off x="9730937" y="1998206"/>
                <a:ext cx="191880" cy="4500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89D2866B-1881-46AC-8D03-0FAA2AA27C2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722297" y="1989566"/>
                  <a:ext cx="2095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Agrupar 361">
            <a:extLst>
              <a:ext uri="{FF2B5EF4-FFF2-40B4-BE49-F238E27FC236}">
                <a16:creationId xmlns:a16="http://schemas.microsoft.com/office/drawing/2014/main" id="{CF341C5C-34F3-4082-B7D1-3FEA179B8883}"/>
              </a:ext>
            </a:extLst>
          </p:cNvPr>
          <p:cNvGrpSpPr/>
          <p:nvPr/>
        </p:nvGrpSpPr>
        <p:grpSpPr>
          <a:xfrm>
            <a:off x="10073297" y="1814966"/>
            <a:ext cx="1423080" cy="317160"/>
            <a:chOff x="10073297" y="1814966"/>
            <a:chExt cx="142308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0E30C9FC-32B6-404F-9F79-189E64D61472}"/>
                    </a:ext>
                  </a:extLst>
                </p14:cNvPr>
                <p14:cNvContentPartPr/>
                <p14:nvPr/>
              </p14:nvContentPartPr>
              <p14:xfrm>
                <a:off x="10073297" y="1856726"/>
                <a:ext cx="282240" cy="245160"/>
              </p14:xfrm>
            </p:contentPart>
          </mc:Choice>
          <mc:Fallback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0E30C9FC-32B6-404F-9F79-189E64D6147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064297" y="1847726"/>
                  <a:ext cx="299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9905114A-E5B3-4EB6-A40B-A75EFFD10AE3}"/>
                    </a:ext>
                  </a:extLst>
                </p14:cNvPr>
                <p14:cNvContentPartPr/>
                <p14:nvPr/>
              </p14:nvContentPartPr>
              <p14:xfrm>
                <a:off x="10390097" y="1890926"/>
                <a:ext cx="189360" cy="24120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9905114A-E5B3-4EB6-A40B-A75EFFD10AE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381097" y="1882286"/>
                  <a:ext cx="207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CC071487-852A-4FE2-885D-844C3F6BE79A}"/>
                    </a:ext>
                  </a:extLst>
                </p14:cNvPr>
                <p14:cNvContentPartPr/>
                <p14:nvPr/>
              </p14:nvContentPartPr>
              <p14:xfrm>
                <a:off x="10612217" y="1896326"/>
                <a:ext cx="39960" cy="22608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CC071487-852A-4FE2-885D-844C3F6BE79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603217" y="1887326"/>
                  <a:ext cx="57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BBDA79FC-D41C-4DF1-BFCE-D9459A142F13}"/>
                    </a:ext>
                  </a:extLst>
                </p14:cNvPr>
                <p14:cNvContentPartPr/>
                <p14:nvPr/>
              </p14:nvContentPartPr>
              <p14:xfrm>
                <a:off x="10608617" y="1841966"/>
                <a:ext cx="107280" cy="16848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BBDA79FC-D41C-4DF1-BFCE-D9459A142F1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599977" y="1832966"/>
                  <a:ext cx="12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DA354CCA-7B73-438F-ABC1-5D16B7756F5F}"/>
                    </a:ext>
                  </a:extLst>
                </p14:cNvPr>
                <p14:cNvContentPartPr/>
                <p14:nvPr/>
              </p14:nvContentPartPr>
              <p14:xfrm>
                <a:off x="10773497" y="1829006"/>
                <a:ext cx="248760" cy="29124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DA354CCA-7B73-438F-ABC1-5D16B7756F5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764857" y="1820006"/>
                  <a:ext cx="266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68DA094D-504E-47F2-B199-33EAAC70CC1E}"/>
                    </a:ext>
                  </a:extLst>
                </p14:cNvPr>
                <p14:cNvContentPartPr/>
                <p14:nvPr/>
              </p14:nvContentPartPr>
              <p14:xfrm>
                <a:off x="10899137" y="1846646"/>
                <a:ext cx="244440" cy="11808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68DA094D-504E-47F2-B199-33EAAC70CC1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890497" y="1838006"/>
                  <a:ext cx="262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35FAF4FD-A195-4BBA-AFA7-94FCC1CF4503}"/>
                    </a:ext>
                  </a:extLst>
                </p14:cNvPr>
                <p14:cNvContentPartPr/>
                <p14:nvPr/>
              </p14:nvContentPartPr>
              <p14:xfrm>
                <a:off x="11070857" y="1814966"/>
                <a:ext cx="195120" cy="24300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35FAF4FD-A195-4BBA-AFA7-94FCC1CF450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061857" y="1806326"/>
                  <a:ext cx="212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CCEC12E9-48DA-486A-8E69-BD4FE9637C05}"/>
                    </a:ext>
                  </a:extLst>
                </p14:cNvPr>
                <p14:cNvContentPartPr/>
                <p14:nvPr/>
              </p14:nvContentPartPr>
              <p14:xfrm>
                <a:off x="11277857" y="1857806"/>
                <a:ext cx="218520" cy="18036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CCEC12E9-48DA-486A-8E69-BD4FE9637C0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269217" y="1849166"/>
                  <a:ext cx="2361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Agrupar 383">
            <a:extLst>
              <a:ext uri="{FF2B5EF4-FFF2-40B4-BE49-F238E27FC236}">
                <a16:creationId xmlns:a16="http://schemas.microsoft.com/office/drawing/2014/main" id="{71E7722A-D5D4-4D8A-B387-D9B56BE1BDF3}"/>
              </a:ext>
            </a:extLst>
          </p:cNvPr>
          <p:cNvGrpSpPr/>
          <p:nvPr/>
        </p:nvGrpSpPr>
        <p:grpSpPr>
          <a:xfrm>
            <a:off x="5687777" y="2451806"/>
            <a:ext cx="1684080" cy="594000"/>
            <a:chOff x="5687777" y="2451806"/>
            <a:chExt cx="1684080" cy="5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1D851FF8-2E15-4B32-A007-6FC8A442024A}"/>
                    </a:ext>
                  </a:extLst>
                </p14:cNvPr>
                <p14:cNvContentPartPr/>
                <p14:nvPr/>
              </p14:nvContentPartPr>
              <p14:xfrm>
                <a:off x="5687777" y="2637206"/>
                <a:ext cx="97200" cy="38304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1D851FF8-2E15-4B32-A007-6FC8A442024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678777" y="2628206"/>
                  <a:ext cx="1148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C55FAA6E-3622-495D-9730-217118BF17C5}"/>
                    </a:ext>
                  </a:extLst>
                </p14:cNvPr>
                <p14:cNvContentPartPr/>
                <p14:nvPr/>
              </p14:nvContentPartPr>
              <p14:xfrm>
                <a:off x="5820617" y="2923406"/>
                <a:ext cx="136080" cy="12240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C55FAA6E-3622-495D-9730-217118BF17C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811977" y="2914766"/>
                  <a:ext cx="153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E12A9AD4-14FD-44D7-BF77-F73FD5BF56DF}"/>
                    </a:ext>
                  </a:extLst>
                </p14:cNvPr>
                <p14:cNvContentPartPr/>
                <p14:nvPr/>
              </p14:nvContentPartPr>
              <p14:xfrm>
                <a:off x="5715137" y="2451806"/>
                <a:ext cx="50040" cy="8964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E12A9AD4-14FD-44D7-BF77-F73FD5BF56D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706137" y="2442806"/>
                  <a:ext cx="6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90624FBF-31E7-4253-8508-320A30621A8D}"/>
                    </a:ext>
                  </a:extLst>
                </p14:cNvPr>
                <p14:cNvContentPartPr/>
                <p14:nvPr/>
              </p14:nvContentPartPr>
              <p14:xfrm>
                <a:off x="6054977" y="2879126"/>
                <a:ext cx="96120" cy="1620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90624FBF-31E7-4253-8508-320A30621A8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045977" y="2870486"/>
                  <a:ext cx="113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49C3DE72-B75D-46E7-9BF0-B52D982A93EA}"/>
                    </a:ext>
                  </a:extLst>
                </p14:cNvPr>
                <p14:cNvContentPartPr/>
                <p14:nvPr/>
              </p14:nvContentPartPr>
              <p14:xfrm>
                <a:off x="6031937" y="2780126"/>
                <a:ext cx="132480" cy="1116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49C3DE72-B75D-46E7-9BF0-B52D982A93E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022937" y="2771486"/>
                  <a:ext cx="150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16208FC1-05CE-4BC3-902F-1836019C612A}"/>
                    </a:ext>
                  </a:extLst>
                </p14:cNvPr>
                <p14:cNvContentPartPr/>
                <p14:nvPr/>
              </p14:nvContentPartPr>
              <p14:xfrm>
                <a:off x="6223097" y="2721806"/>
                <a:ext cx="165600" cy="23436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16208FC1-05CE-4BC3-902F-1836019C612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214457" y="2713166"/>
                  <a:ext cx="183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7D4A07F0-2B05-434F-9B12-D1FA2FAF8BC6}"/>
                    </a:ext>
                  </a:extLst>
                </p14:cNvPr>
                <p14:cNvContentPartPr/>
                <p14:nvPr/>
              </p14:nvContentPartPr>
              <p14:xfrm>
                <a:off x="6249737" y="2834846"/>
                <a:ext cx="188280" cy="9360"/>
              </p14:xfrm>
            </p:contentPart>
          </mc:Choice>
          <mc:Fallback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7D4A07F0-2B05-434F-9B12-D1FA2FAF8BC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240737" y="2825846"/>
                  <a:ext cx="20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6345B8D8-C68A-4B96-839B-F06F58B9AAB5}"/>
                    </a:ext>
                  </a:extLst>
                </p14:cNvPr>
                <p14:cNvContentPartPr/>
                <p14:nvPr/>
              </p14:nvContentPartPr>
              <p14:xfrm>
                <a:off x="6477257" y="2735846"/>
                <a:ext cx="181800" cy="22032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6345B8D8-C68A-4B96-839B-F06F58B9AAB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468617" y="2726846"/>
                  <a:ext cx="199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76" name="Tinta 375">
                  <a:extLst>
                    <a:ext uri="{FF2B5EF4-FFF2-40B4-BE49-F238E27FC236}">
                      <a16:creationId xmlns:a16="http://schemas.microsoft.com/office/drawing/2014/main" id="{1BDB7CAC-5A5B-4A3A-B577-88C6A8561393}"/>
                    </a:ext>
                  </a:extLst>
                </p14:cNvPr>
                <p14:cNvContentPartPr/>
                <p14:nvPr/>
              </p14:nvContentPartPr>
              <p14:xfrm>
                <a:off x="6757697" y="2819726"/>
                <a:ext cx="155520" cy="11160"/>
              </p14:xfrm>
            </p:contentPart>
          </mc:Choice>
          <mc:Fallback>
            <p:pic>
              <p:nvPicPr>
                <p:cNvPr id="376" name="Tinta 375">
                  <a:extLst>
                    <a:ext uri="{FF2B5EF4-FFF2-40B4-BE49-F238E27FC236}">
                      <a16:creationId xmlns:a16="http://schemas.microsoft.com/office/drawing/2014/main" id="{1BDB7CAC-5A5B-4A3A-B577-88C6A856139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749057" y="2811086"/>
                  <a:ext cx="173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2AAA5AF9-E81A-4BE0-98CD-D98AE060AC5F}"/>
                    </a:ext>
                  </a:extLst>
                </p14:cNvPr>
                <p14:cNvContentPartPr/>
                <p14:nvPr/>
              </p14:nvContentPartPr>
              <p14:xfrm>
                <a:off x="6840137" y="2716766"/>
                <a:ext cx="33480" cy="17352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2AAA5AF9-E81A-4BE0-98CD-D98AE060AC5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831497" y="2708126"/>
                  <a:ext cx="5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8B1183A7-6B1B-4B21-B6C9-8A52B93BA94D}"/>
                    </a:ext>
                  </a:extLst>
                </p14:cNvPr>
                <p14:cNvContentPartPr/>
                <p14:nvPr/>
              </p14:nvContentPartPr>
              <p14:xfrm>
                <a:off x="6955697" y="2726846"/>
                <a:ext cx="130320" cy="22428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8B1183A7-6B1B-4B21-B6C9-8A52B93BA94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947057" y="2717846"/>
                  <a:ext cx="147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B32A6CCD-127A-45C2-9EAC-06693B146E10}"/>
                    </a:ext>
                  </a:extLst>
                </p14:cNvPr>
                <p14:cNvContentPartPr/>
                <p14:nvPr/>
              </p14:nvContentPartPr>
              <p14:xfrm>
                <a:off x="6969017" y="2810006"/>
                <a:ext cx="178560" cy="33840"/>
              </p14:xfrm>
            </p:contentPart>
          </mc:Choice>
          <mc:Fallback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B32A6CCD-127A-45C2-9EAC-06693B146E1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960017" y="2801006"/>
                  <a:ext cx="196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C5F30636-DD1B-45A0-BDCD-917FA1BF0EBD}"/>
                    </a:ext>
                  </a:extLst>
                </p14:cNvPr>
                <p14:cNvContentPartPr/>
                <p14:nvPr/>
              </p14:nvContentPartPr>
              <p14:xfrm>
                <a:off x="7054697" y="2510846"/>
                <a:ext cx="117360" cy="18432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C5F30636-DD1B-45A0-BDCD-917FA1BF0EB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046057" y="2502206"/>
                  <a:ext cx="135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EA3A36BA-882A-4EC5-B9F3-E8689EB96708}"/>
                    </a:ext>
                  </a:extLst>
                </p14:cNvPr>
                <p14:cNvContentPartPr/>
                <p14:nvPr/>
              </p14:nvContentPartPr>
              <p14:xfrm>
                <a:off x="7223177" y="2750966"/>
                <a:ext cx="129960" cy="19548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EA3A36BA-882A-4EC5-B9F3-E8689EB9670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214177" y="2741966"/>
                  <a:ext cx="147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C020ACC5-0208-41E6-871C-F05B294159E0}"/>
                    </a:ext>
                  </a:extLst>
                </p14:cNvPr>
                <p14:cNvContentPartPr/>
                <p14:nvPr/>
              </p14:nvContentPartPr>
              <p14:xfrm>
                <a:off x="7226417" y="2841686"/>
                <a:ext cx="145440" cy="1512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C020ACC5-0208-41E6-871C-F05B294159E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217417" y="2832686"/>
                  <a:ext cx="163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2BA73E65-64D1-4F0F-9E9C-977CE9541E4E}"/>
                    </a:ext>
                  </a:extLst>
                </p14:cNvPr>
                <p14:cNvContentPartPr/>
                <p14:nvPr/>
              </p14:nvContentPartPr>
              <p14:xfrm>
                <a:off x="7302377" y="2567366"/>
                <a:ext cx="40680" cy="5868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2BA73E65-64D1-4F0F-9E9C-977CE9541E4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293377" y="2558726"/>
                  <a:ext cx="583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Agrupar 392">
            <a:extLst>
              <a:ext uri="{FF2B5EF4-FFF2-40B4-BE49-F238E27FC236}">
                <a16:creationId xmlns:a16="http://schemas.microsoft.com/office/drawing/2014/main" id="{8FBAF45E-7650-4AE6-875D-A8D19ED293E3}"/>
              </a:ext>
            </a:extLst>
          </p:cNvPr>
          <p:cNvGrpSpPr/>
          <p:nvPr/>
        </p:nvGrpSpPr>
        <p:grpSpPr>
          <a:xfrm>
            <a:off x="7563017" y="2734766"/>
            <a:ext cx="165600" cy="109080"/>
            <a:chOff x="7563017" y="2734766"/>
            <a:chExt cx="165600" cy="1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A673812A-034B-4C4E-BC64-D44C302CD544}"/>
                    </a:ext>
                  </a:extLst>
                </p14:cNvPr>
                <p14:cNvContentPartPr/>
                <p14:nvPr/>
              </p14:nvContentPartPr>
              <p14:xfrm>
                <a:off x="7563017" y="2806046"/>
                <a:ext cx="142200" cy="3780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A673812A-034B-4C4E-BC64-D44C302CD54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554017" y="2797046"/>
                  <a:ext cx="159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D85B0EC4-72E7-4C52-A30B-A81FFEFA8632}"/>
                    </a:ext>
                  </a:extLst>
                </p14:cNvPr>
                <p14:cNvContentPartPr/>
                <p14:nvPr/>
              </p14:nvContentPartPr>
              <p14:xfrm>
                <a:off x="7596137" y="2734766"/>
                <a:ext cx="132480" cy="324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D85B0EC4-72E7-4C52-A30B-A81FFEFA863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587137" y="2725766"/>
                  <a:ext cx="1501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Agrupar 391">
            <a:extLst>
              <a:ext uri="{FF2B5EF4-FFF2-40B4-BE49-F238E27FC236}">
                <a16:creationId xmlns:a16="http://schemas.microsoft.com/office/drawing/2014/main" id="{FD7AB2B1-4A32-4373-A85B-44501D8D14DC}"/>
              </a:ext>
            </a:extLst>
          </p:cNvPr>
          <p:cNvGrpSpPr/>
          <p:nvPr/>
        </p:nvGrpSpPr>
        <p:grpSpPr>
          <a:xfrm>
            <a:off x="7885577" y="2484206"/>
            <a:ext cx="558720" cy="446040"/>
            <a:chOff x="7885577" y="2484206"/>
            <a:chExt cx="55872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C5569E31-A1EB-4EC3-A828-2162B5A01C68}"/>
                    </a:ext>
                  </a:extLst>
                </p14:cNvPr>
                <p14:cNvContentPartPr/>
                <p14:nvPr/>
              </p14:nvContentPartPr>
              <p14:xfrm>
                <a:off x="7885577" y="2636846"/>
                <a:ext cx="149400" cy="26568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C5569E31-A1EB-4EC3-A828-2162B5A01C6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876937" y="2627846"/>
                  <a:ext cx="167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76C0F7A1-36C5-41E2-8E66-E092D9D359F1}"/>
                    </a:ext>
                  </a:extLst>
                </p14:cNvPr>
                <p14:cNvContentPartPr/>
                <p14:nvPr/>
              </p14:nvContentPartPr>
              <p14:xfrm>
                <a:off x="7919417" y="2727926"/>
                <a:ext cx="155520" cy="2592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76C0F7A1-36C5-41E2-8E66-E092D9D359F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910417" y="2718926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0984564A-9BD3-47E6-8E47-8C4A65D4FF51}"/>
                    </a:ext>
                  </a:extLst>
                </p14:cNvPr>
                <p14:cNvContentPartPr/>
                <p14:nvPr/>
              </p14:nvContentPartPr>
              <p14:xfrm>
                <a:off x="7948577" y="2484206"/>
                <a:ext cx="37080" cy="5364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0984564A-9BD3-47E6-8E47-8C4A65D4FF5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939577" y="2475566"/>
                  <a:ext cx="54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014CEAB4-33FE-4BC5-BCBB-4F593225E0C0}"/>
                    </a:ext>
                  </a:extLst>
                </p14:cNvPr>
                <p14:cNvContentPartPr/>
                <p14:nvPr/>
              </p14:nvContentPartPr>
              <p14:xfrm>
                <a:off x="8193737" y="2490326"/>
                <a:ext cx="82440" cy="43992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014CEAB4-33FE-4BC5-BCBB-4F593225E0C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185097" y="2481326"/>
                  <a:ext cx="1000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1412222D-6706-4817-87EE-A3E61E062365}"/>
                    </a:ext>
                  </a:extLst>
                </p14:cNvPr>
                <p14:cNvContentPartPr/>
                <p14:nvPr/>
              </p14:nvContentPartPr>
              <p14:xfrm>
                <a:off x="8328377" y="2716766"/>
                <a:ext cx="115920" cy="1404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1412222D-6706-4817-87EE-A3E61E062365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319737" y="2708126"/>
                  <a:ext cx="1335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Agrupar 399">
            <a:extLst>
              <a:ext uri="{FF2B5EF4-FFF2-40B4-BE49-F238E27FC236}">
                <a16:creationId xmlns:a16="http://schemas.microsoft.com/office/drawing/2014/main" id="{3BFCBE9B-FA66-40F0-A403-B519D371B9D2}"/>
              </a:ext>
            </a:extLst>
          </p:cNvPr>
          <p:cNvGrpSpPr/>
          <p:nvPr/>
        </p:nvGrpSpPr>
        <p:grpSpPr>
          <a:xfrm>
            <a:off x="7632137" y="1105406"/>
            <a:ext cx="1400040" cy="430200"/>
            <a:chOff x="7632137" y="1105406"/>
            <a:chExt cx="140004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2A2170FF-C4AC-4D4E-B9FA-356327ED4879}"/>
                    </a:ext>
                  </a:extLst>
                </p14:cNvPr>
                <p14:cNvContentPartPr/>
                <p14:nvPr/>
              </p14:nvContentPartPr>
              <p14:xfrm>
                <a:off x="7671737" y="1426886"/>
                <a:ext cx="92880" cy="3600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2A2170FF-C4AC-4D4E-B9FA-356327ED487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663097" y="1418246"/>
                  <a:ext cx="11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C73891CB-F2FE-4A90-848B-0CBC97162B91}"/>
                    </a:ext>
                  </a:extLst>
                </p14:cNvPr>
                <p14:cNvContentPartPr/>
                <p14:nvPr/>
              </p14:nvContentPartPr>
              <p14:xfrm>
                <a:off x="7632137" y="1306286"/>
                <a:ext cx="135720" cy="3096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C73891CB-F2FE-4A90-848B-0CBC97162B9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623497" y="1297646"/>
                  <a:ext cx="153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225989BF-4FF6-444B-B64B-0220D88BE9CE}"/>
                    </a:ext>
                  </a:extLst>
                </p14:cNvPr>
                <p14:cNvContentPartPr/>
                <p14:nvPr/>
              </p14:nvContentPartPr>
              <p14:xfrm>
                <a:off x="7889537" y="1267766"/>
                <a:ext cx="132480" cy="23400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225989BF-4FF6-444B-B64B-0220D88BE9C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880897" y="1258766"/>
                  <a:ext cx="150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01209F67-B26F-4B69-A224-32E4B5CDB7F4}"/>
                    </a:ext>
                  </a:extLst>
                </p14:cNvPr>
                <p14:cNvContentPartPr/>
                <p14:nvPr/>
              </p14:nvContentPartPr>
              <p14:xfrm>
                <a:off x="7906097" y="1402406"/>
                <a:ext cx="175320" cy="936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01209F67-B26F-4B69-A224-32E4B5CDB7F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897457" y="1393406"/>
                  <a:ext cx="19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2503C026-9A46-438A-81DD-C0BBA72A4289}"/>
                    </a:ext>
                  </a:extLst>
                </p14:cNvPr>
                <p14:cNvContentPartPr/>
                <p14:nvPr/>
              </p14:nvContentPartPr>
              <p14:xfrm>
                <a:off x="8110937" y="1288646"/>
                <a:ext cx="152280" cy="22428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2503C026-9A46-438A-81DD-C0BBA72A428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101937" y="1279646"/>
                  <a:ext cx="169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1C10BD74-3F38-476A-B063-BFA5124F702E}"/>
                    </a:ext>
                  </a:extLst>
                </p14:cNvPr>
                <p14:cNvContentPartPr/>
                <p14:nvPr/>
              </p14:nvContentPartPr>
              <p14:xfrm>
                <a:off x="8407577" y="1389446"/>
                <a:ext cx="152280" cy="3312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1C10BD74-3F38-476A-B063-BFA5124F702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398937" y="1380806"/>
                  <a:ext cx="169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59A55F14-F653-4A5B-A90F-33F218514C1F}"/>
                    </a:ext>
                  </a:extLst>
                </p14:cNvPr>
                <p14:cNvContentPartPr/>
                <p14:nvPr/>
              </p14:nvContentPartPr>
              <p14:xfrm>
                <a:off x="8490377" y="1325006"/>
                <a:ext cx="56520" cy="15264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59A55F14-F653-4A5B-A90F-33F218514C1F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481377" y="1316366"/>
                  <a:ext cx="74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1B3868E6-384F-4215-9BE1-8BA465E76BB6}"/>
                    </a:ext>
                  </a:extLst>
                </p14:cNvPr>
                <p14:cNvContentPartPr/>
                <p14:nvPr/>
              </p14:nvContentPartPr>
              <p14:xfrm>
                <a:off x="8615657" y="1272806"/>
                <a:ext cx="107280" cy="26280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1B3868E6-384F-4215-9BE1-8BA465E76BB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606657" y="1263806"/>
                  <a:ext cx="124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A14013E9-F5C9-45E1-AB39-902BC35AD895}"/>
                    </a:ext>
                  </a:extLst>
                </p14:cNvPr>
                <p14:cNvContentPartPr/>
                <p14:nvPr/>
              </p14:nvContentPartPr>
              <p14:xfrm>
                <a:off x="8615657" y="1388366"/>
                <a:ext cx="158760" cy="3888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A14013E9-F5C9-45E1-AB39-902BC35AD89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606657" y="1379726"/>
                  <a:ext cx="176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A935D242-04C1-410E-8CE7-23F1D5B0B2AD}"/>
                    </a:ext>
                  </a:extLst>
                </p14:cNvPr>
                <p14:cNvContentPartPr/>
                <p14:nvPr/>
              </p14:nvContentPartPr>
              <p14:xfrm>
                <a:off x="8708177" y="1107206"/>
                <a:ext cx="96120" cy="18252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A935D242-04C1-410E-8CE7-23F1D5B0B2A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699177" y="1098566"/>
                  <a:ext cx="113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6853EDE4-7C21-4B81-A825-26B0FBE26B84}"/>
                    </a:ext>
                  </a:extLst>
                </p14:cNvPr>
                <p14:cNvContentPartPr/>
                <p14:nvPr/>
              </p14:nvContentPartPr>
              <p14:xfrm>
                <a:off x="8922377" y="1265606"/>
                <a:ext cx="109440" cy="22140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6853EDE4-7C21-4B81-A825-26B0FBE26B8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913737" y="1256966"/>
                  <a:ext cx="127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5479F4DE-953D-4EC4-8A46-AB2B25A34E00}"/>
                    </a:ext>
                  </a:extLst>
                </p14:cNvPr>
                <p14:cNvContentPartPr/>
                <p14:nvPr/>
              </p14:nvContentPartPr>
              <p14:xfrm>
                <a:off x="8899337" y="1365686"/>
                <a:ext cx="132840" cy="3996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5479F4DE-953D-4EC4-8A46-AB2B25A34E0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890697" y="1357046"/>
                  <a:ext cx="150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D549B6B9-8472-46C6-8AC5-60054F5B19AA}"/>
                    </a:ext>
                  </a:extLst>
                </p14:cNvPr>
                <p14:cNvContentPartPr/>
                <p14:nvPr/>
              </p14:nvContentPartPr>
              <p14:xfrm>
                <a:off x="9008417" y="1105406"/>
                <a:ext cx="23760" cy="4968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D549B6B9-8472-46C6-8AC5-60054F5B19A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999417" y="1096406"/>
                  <a:ext cx="41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FB5879C9-0A5F-44C1-8C45-8159578404E3}"/>
                    </a:ext>
                  </a:extLst>
                </p14:cNvPr>
                <p14:cNvContentPartPr/>
                <p14:nvPr/>
              </p14:nvContentPartPr>
              <p14:xfrm>
                <a:off x="7928417" y="1127726"/>
                <a:ext cx="44280" cy="6012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FB5879C9-0A5F-44C1-8C45-8159578404E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919777" y="1118726"/>
                  <a:ext cx="61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B477DBD4-4FB9-4D02-B3AF-15605247B201}"/>
                    </a:ext>
                  </a:extLst>
                </p14:cNvPr>
                <p14:cNvContentPartPr/>
                <p14:nvPr/>
              </p14:nvContentPartPr>
              <p14:xfrm>
                <a:off x="8127137" y="1158686"/>
                <a:ext cx="23400" cy="43200"/>
              </p14:xfrm>
            </p:contentPart>
          </mc:Choice>
          <mc:Fallback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B477DBD4-4FB9-4D02-B3AF-15605247B201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118497" y="1150046"/>
                  <a:ext cx="41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96" name="Tinta 395">
                  <a:extLst>
                    <a:ext uri="{FF2B5EF4-FFF2-40B4-BE49-F238E27FC236}">
                      <a16:creationId xmlns:a16="http://schemas.microsoft.com/office/drawing/2014/main" id="{D821F150-9A87-41F4-9037-115259789FE8}"/>
                    </a:ext>
                  </a:extLst>
                </p14:cNvPr>
                <p14:cNvContentPartPr/>
                <p14:nvPr/>
              </p14:nvContentPartPr>
              <p14:xfrm>
                <a:off x="8199857" y="1177406"/>
                <a:ext cx="16200" cy="21240"/>
              </p14:xfrm>
            </p:contentPart>
          </mc:Choice>
          <mc:Fallback>
            <p:pic>
              <p:nvPicPr>
                <p:cNvPr id="396" name="Tinta 395">
                  <a:extLst>
                    <a:ext uri="{FF2B5EF4-FFF2-40B4-BE49-F238E27FC236}">
                      <a16:creationId xmlns:a16="http://schemas.microsoft.com/office/drawing/2014/main" id="{D821F150-9A87-41F4-9037-115259789FE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190857" y="1168766"/>
                  <a:ext cx="33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98" name="Tinta 397">
                  <a:extLst>
                    <a:ext uri="{FF2B5EF4-FFF2-40B4-BE49-F238E27FC236}">
                      <a16:creationId xmlns:a16="http://schemas.microsoft.com/office/drawing/2014/main" id="{F27501CF-CAE6-470F-AC92-F132C22B615E}"/>
                    </a:ext>
                  </a:extLst>
                </p14:cNvPr>
                <p14:cNvContentPartPr/>
                <p14:nvPr/>
              </p14:nvContentPartPr>
              <p14:xfrm>
                <a:off x="8116697" y="1134926"/>
                <a:ext cx="30960" cy="24120"/>
              </p14:xfrm>
            </p:contentPart>
          </mc:Choice>
          <mc:Fallback>
            <p:pic>
              <p:nvPicPr>
                <p:cNvPr id="398" name="Tinta 397">
                  <a:extLst>
                    <a:ext uri="{FF2B5EF4-FFF2-40B4-BE49-F238E27FC236}">
                      <a16:creationId xmlns:a16="http://schemas.microsoft.com/office/drawing/2014/main" id="{F27501CF-CAE6-470F-AC92-F132C22B615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108057" y="1126286"/>
                  <a:ext cx="4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99" name="Tinta 398">
                  <a:extLst>
                    <a:ext uri="{FF2B5EF4-FFF2-40B4-BE49-F238E27FC236}">
                      <a16:creationId xmlns:a16="http://schemas.microsoft.com/office/drawing/2014/main" id="{8E2CA040-9FBD-4425-AAB1-E55656E37844}"/>
                    </a:ext>
                  </a:extLst>
                </p14:cNvPr>
                <p14:cNvContentPartPr/>
                <p14:nvPr/>
              </p14:nvContentPartPr>
              <p14:xfrm>
                <a:off x="8206337" y="1158686"/>
                <a:ext cx="18000" cy="36720"/>
              </p14:xfrm>
            </p:contentPart>
          </mc:Choice>
          <mc:Fallback>
            <p:pic>
              <p:nvPicPr>
                <p:cNvPr id="399" name="Tinta 398">
                  <a:extLst>
                    <a:ext uri="{FF2B5EF4-FFF2-40B4-BE49-F238E27FC236}">
                      <a16:creationId xmlns:a16="http://schemas.microsoft.com/office/drawing/2014/main" id="{8E2CA040-9FBD-4425-AAB1-E55656E3784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197697" y="1149686"/>
                  <a:ext cx="356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Agrupar 403">
            <a:extLst>
              <a:ext uri="{FF2B5EF4-FFF2-40B4-BE49-F238E27FC236}">
                <a16:creationId xmlns:a16="http://schemas.microsoft.com/office/drawing/2014/main" id="{E0EE966B-F8A8-4BA6-A8C9-102FD19B2701}"/>
              </a:ext>
            </a:extLst>
          </p:cNvPr>
          <p:cNvGrpSpPr/>
          <p:nvPr/>
        </p:nvGrpSpPr>
        <p:grpSpPr>
          <a:xfrm>
            <a:off x="6252617" y="2527406"/>
            <a:ext cx="334440" cy="110520"/>
            <a:chOff x="6252617" y="2527406"/>
            <a:chExt cx="33444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01" name="Tinta 400">
                  <a:extLst>
                    <a:ext uri="{FF2B5EF4-FFF2-40B4-BE49-F238E27FC236}">
                      <a16:creationId xmlns:a16="http://schemas.microsoft.com/office/drawing/2014/main" id="{8F7CD8EC-DD47-4D5B-8186-D355852B105B}"/>
                    </a:ext>
                  </a:extLst>
                </p14:cNvPr>
                <p14:cNvContentPartPr/>
                <p14:nvPr/>
              </p14:nvContentPartPr>
              <p14:xfrm>
                <a:off x="6252617" y="2527406"/>
                <a:ext cx="61560" cy="69480"/>
              </p14:xfrm>
            </p:contentPart>
          </mc:Choice>
          <mc:Fallback>
            <p:pic>
              <p:nvPicPr>
                <p:cNvPr id="401" name="Tinta 400">
                  <a:extLst>
                    <a:ext uri="{FF2B5EF4-FFF2-40B4-BE49-F238E27FC236}">
                      <a16:creationId xmlns:a16="http://schemas.microsoft.com/office/drawing/2014/main" id="{8F7CD8EC-DD47-4D5B-8186-D355852B105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243617" y="2518406"/>
                  <a:ext cx="79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02" name="Tinta 401">
                  <a:extLst>
                    <a:ext uri="{FF2B5EF4-FFF2-40B4-BE49-F238E27FC236}">
                      <a16:creationId xmlns:a16="http://schemas.microsoft.com/office/drawing/2014/main" id="{A2DB8B6A-45BA-41C8-9005-584B7B75E57C}"/>
                    </a:ext>
                  </a:extLst>
                </p14:cNvPr>
                <p14:cNvContentPartPr/>
                <p14:nvPr/>
              </p14:nvContentPartPr>
              <p14:xfrm>
                <a:off x="6449177" y="2594006"/>
                <a:ext cx="48240" cy="43920"/>
              </p14:xfrm>
            </p:contentPart>
          </mc:Choice>
          <mc:Fallback>
            <p:pic>
              <p:nvPicPr>
                <p:cNvPr id="402" name="Tinta 401">
                  <a:extLst>
                    <a:ext uri="{FF2B5EF4-FFF2-40B4-BE49-F238E27FC236}">
                      <a16:creationId xmlns:a16="http://schemas.microsoft.com/office/drawing/2014/main" id="{A2DB8B6A-45BA-41C8-9005-584B7B75E57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440537" y="2585006"/>
                  <a:ext cx="65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E7A99B5D-7097-4348-8D54-47EB1C4DABFB}"/>
                    </a:ext>
                  </a:extLst>
                </p14:cNvPr>
                <p14:cNvContentPartPr/>
                <p14:nvPr/>
              </p14:nvContentPartPr>
              <p14:xfrm>
                <a:off x="6562577" y="2600126"/>
                <a:ext cx="24480" cy="37080"/>
              </p14:xfrm>
            </p:contentPart>
          </mc:Choice>
          <mc:Fallback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E7A99B5D-7097-4348-8D54-47EB1C4DABF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553937" y="2591126"/>
                  <a:ext cx="421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Agrupar 447">
            <a:extLst>
              <a:ext uri="{FF2B5EF4-FFF2-40B4-BE49-F238E27FC236}">
                <a16:creationId xmlns:a16="http://schemas.microsoft.com/office/drawing/2014/main" id="{D8F9B6C8-59C8-4BB7-A7B0-91028B48F556}"/>
              </a:ext>
            </a:extLst>
          </p:cNvPr>
          <p:cNvGrpSpPr/>
          <p:nvPr/>
        </p:nvGrpSpPr>
        <p:grpSpPr>
          <a:xfrm>
            <a:off x="8546177" y="2320046"/>
            <a:ext cx="2293920" cy="615960"/>
            <a:chOff x="8546177" y="2320046"/>
            <a:chExt cx="229392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FE17C033-3FD4-46E3-BFB9-2ECD94EE3644}"/>
                    </a:ext>
                  </a:extLst>
                </p14:cNvPr>
                <p14:cNvContentPartPr/>
                <p14:nvPr/>
              </p14:nvContentPartPr>
              <p14:xfrm>
                <a:off x="8546177" y="2583926"/>
                <a:ext cx="122400" cy="280800"/>
              </p14:xfrm>
            </p:contentPart>
          </mc:Choice>
          <mc:Fallback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FE17C033-3FD4-46E3-BFB9-2ECD94EE364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537537" y="2574926"/>
                  <a:ext cx="140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06" name="Tinta 405">
                  <a:extLst>
                    <a:ext uri="{FF2B5EF4-FFF2-40B4-BE49-F238E27FC236}">
                      <a16:creationId xmlns:a16="http://schemas.microsoft.com/office/drawing/2014/main" id="{D4CE079C-8126-4C9B-B177-AACEA78E4AF8}"/>
                    </a:ext>
                  </a:extLst>
                </p14:cNvPr>
                <p14:cNvContentPartPr/>
                <p14:nvPr/>
              </p14:nvContentPartPr>
              <p14:xfrm>
                <a:off x="8572817" y="2737646"/>
                <a:ext cx="148680" cy="12240"/>
              </p14:xfrm>
            </p:contentPart>
          </mc:Choice>
          <mc:Fallback>
            <p:pic>
              <p:nvPicPr>
                <p:cNvPr id="406" name="Tinta 405">
                  <a:extLst>
                    <a:ext uri="{FF2B5EF4-FFF2-40B4-BE49-F238E27FC236}">
                      <a16:creationId xmlns:a16="http://schemas.microsoft.com/office/drawing/2014/main" id="{D4CE079C-8126-4C9B-B177-AACEA78E4AF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563817" y="2729006"/>
                  <a:ext cx="166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A0CC06B6-0FC6-4ADB-BE2A-9C5FF9624F88}"/>
                    </a:ext>
                  </a:extLst>
                </p14:cNvPr>
                <p14:cNvContentPartPr/>
                <p14:nvPr/>
              </p14:nvContentPartPr>
              <p14:xfrm>
                <a:off x="8634377" y="2432726"/>
                <a:ext cx="41400" cy="60120"/>
              </p14:xfrm>
            </p:contentPart>
          </mc:Choice>
          <mc:Fallback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A0CC06B6-0FC6-4ADB-BE2A-9C5FF9624F8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625737" y="2423726"/>
                  <a:ext cx="5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8B60A0ED-65E3-42CB-A129-E6A0B46B1A68}"/>
                    </a:ext>
                  </a:extLst>
                </p14:cNvPr>
                <p14:cNvContentPartPr/>
                <p14:nvPr/>
              </p14:nvContentPartPr>
              <p14:xfrm>
                <a:off x="8841737" y="2440286"/>
                <a:ext cx="91440" cy="13932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8B60A0ED-65E3-42CB-A129-E6A0B46B1A6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833097" y="2431646"/>
                  <a:ext cx="109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1D412481-B5B0-41C5-8D05-77C7C7FE1653}"/>
                    </a:ext>
                  </a:extLst>
                </p14:cNvPr>
                <p14:cNvContentPartPr/>
                <p14:nvPr/>
              </p14:nvContentPartPr>
              <p14:xfrm>
                <a:off x="9008417" y="2690126"/>
                <a:ext cx="115920" cy="4320"/>
              </p14:xfrm>
            </p:contentPart>
          </mc:Choice>
          <mc:Fallback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1D412481-B5B0-41C5-8D05-77C7C7FE165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999417" y="2681486"/>
                  <a:ext cx="133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1ABCFCFA-53BE-4F6C-B78F-23BC10B0245B}"/>
                    </a:ext>
                  </a:extLst>
                </p14:cNvPr>
                <p14:cNvContentPartPr/>
                <p14:nvPr/>
              </p14:nvContentPartPr>
              <p14:xfrm>
                <a:off x="9147017" y="2572406"/>
                <a:ext cx="99360" cy="72720"/>
              </p14:xfrm>
            </p:contentPart>
          </mc:Choice>
          <mc:Fallback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1ABCFCFA-53BE-4F6C-B78F-23BC10B0245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138017" y="2563406"/>
                  <a:ext cx="117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11" name="Tinta 410">
                  <a:extLst>
                    <a:ext uri="{FF2B5EF4-FFF2-40B4-BE49-F238E27FC236}">
                      <a16:creationId xmlns:a16="http://schemas.microsoft.com/office/drawing/2014/main" id="{0B4D210A-22B3-4A46-9695-7278B6961D8D}"/>
                    </a:ext>
                  </a:extLst>
                </p14:cNvPr>
                <p14:cNvContentPartPr/>
                <p14:nvPr/>
              </p14:nvContentPartPr>
              <p14:xfrm>
                <a:off x="9226577" y="2529926"/>
                <a:ext cx="46080" cy="376920"/>
              </p14:xfrm>
            </p:contentPart>
          </mc:Choice>
          <mc:Fallback>
            <p:pic>
              <p:nvPicPr>
                <p:cNvPr id="411" name="Tinta 410">
                  <a:extLst>
                    <a:ext uri="{FF2B5EF4-FFF2-40B4-BE49-F238E27FC236}">
                      <a16:creationId xmlns:a16="http://schemas.microsoft.com/office/drawing/2014/main" id="{0B4D210A-22B3-4A46-9695-7278B6961D8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217937" y="2520926"/>
                  <a:ext cx="63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B8BD5900-79EA-4C9B-95E2-BD2243AD1F74}"/>
                    </a:ext>
                  </a:extLst>
                </p14:cNvPr>
                <p14:cNvContentPartPr/>
                <p14:nvPr/>
              </p14:nvContentPartPr>
              <p14:xfrm>
                <a:off x="9371297" y="2619566"/>
                <a:ext cx="122400" cy="21204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B8BD5900-79EA-4C9B-95E2-BD2243AD1F7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362657" y="2610566"/>
                  <a:ext cx="140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BE560D02-2C72-4664-9EE2-60E302273BE2}"/>
                    </a:ext>
                  </a:extLst>
                </p14:cNvPr>
                <p14:cNvContentPartPr/>
                <p14:nvPr/>
              </p14:nvContentPartPr>
              <p14:xfrm>
                <a:off x="9575777" y="2446766"/>
                <a:ext cx="99720" cy="489240"/>
              </p14:xfrm>
            </p:contentPart>
          </mc:Choice>
          <mc:Fallback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BE560D02-2C72-4664-9EE2-60E302273BE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567137" y="2437766"/>
                  <a:ext cx="1173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A893CF42-0F2F-4881-85CA-3CA080FB0721}"/>
                    </a:ext>
                  </a:extLst>
                </p14:cNvPr>
                <p14:cNvContentPartPr/>
                <p14:nvPr/>
              </p14:nvContentPartPr>
              <p14:xfrm>
                <a:off x="9726617" y="2621006"/>
                <a:ext cx="159480" cy="5400"/>
              </p14:xfrm>
            </p:contentPart>
          </mc:Choice>
          <mc:Fallback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A893CF42-0F2F-4881-85CA-3CA080FB072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717617" y="2612006"/>
                  <a:ext cx="177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50CDB0E6-9DA6-47A0-8407-C31D3AA77AB0}"/>
                    </a:ext>
                  </a:extLst>
                </p14:cNvPr>
                <p14:cNvContentPartPr/>
                <p14:nvPr/>
              </p14:nvContentPartPr>
              <p14:xfrm>
                <a:off x="9826697" y="2540726"/>
                <a:ext cx="53280" cy="17568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50CDB0E6-9DA6-47A0-8407-C31D3AA77AB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817697" y="2532086"/>
                  <a:ext cx="70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D5944B9A-D2F1-4C39-8BB7-EFFEA23E3130}"/>
                    </a:ext>
                  </a:extLst>
                </p14:cNvPr>
                <p14:cNvContentPartPr/>
                <p14:nvPr/>
              </p14:nvContentPartPr>
              <p14:xfrm>
                <a:off x="10001657" y="2468366"/>
                <a:ext cx="129240" cy="29052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D5944B9A-D2F1-4C39-8BB7-EFFEA23E313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992657" y="2459726"/>
                  <a:ext cx="146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5C17AB79-981E-46D5-9FF2-15CC7D450EAD}"/>
                    </a:ext>
                  </a:extLst>
                </p14:cNvPr>
                <p14:cNvContentPartPr/>
                <p14:nvPr/>
              </p14:nvContentPartPr>
              <p14:xfrm>
                <a:off x="9981857" y="2647646"/>
                <a:ext cx="168480" cy="1800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5C17AB79-981E-46D5-9FF2-15CC7D450EA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972857" y="2638646"/>
                  <a:ext cx="186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12CEE89A-65F9-4FBB-82DF-70598082EC3F}"/>
                    </a:ext>
                  </a:extLst>
                </p14:cNvPr>
                <p14:cNvContentPartPr/>
                <p14:nvPr/>
              </p14:nvContentPartPr>
              <p14:xfrm>
                <a:off x="10213697" y="2320046"/>
                <a:ext cx="108720" cy="10512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12CEE89A-65F9-4FBB-82DF-70598082EC3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205057" y="2311046"/>
                  <a:ext cx="12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081BC0DE-841D-48D8-B6CE-5CF3B5A1E578}"/>
                    </a:ext>
                  </a:extLst>
                </p14:cNvPr>
                <p14:cNvContentPartPr/>
                <p14:nvPr/>
              </p14:nvContentPartPr>
              <p14:xfrm>
                <a:off x="10354457" y="2691566"/>
                <a:ext cx="10440" cy="1692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081BC0DE-841D-48D8-B6CE-5CF3B5A1E57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345817" y="2682566"/>
                  <a:ext cx="2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09B283FD-4A17-4F2A-8ECD-415B2263462B}"/>
                    </a:ext>
                  </a:extLst>
                </p14:cNvPr>
                <p14:cNvContentPartPr/>
                <p14:nvPr/>
              </p14:nvContentPartPr>
              <p14:xfrm>
                <a:off x="10450217" y="2510126"/>
                <a:ext cx="105840" cy="22896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09B283FD-4A17-4F2A-8ECD-415B2263462B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441577" y="2501126"/>
                  <a:ext cx="123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8587CC5F-FB77-4390-A671-C6F13722B78B}"/>
                    </a:ext>
                  </a:extLst>
                </p14:cNvPr>
                <p14:cNvContentPartPr/>
                <p14:nvPr/>
              </p14:nvContentPartPr>
              <p14:xfrm>
                <a:off x="10446977" y="2634686"/>
                <a:ext cx="138960" cy="1800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8587CC5F-FB77-4390-A671-C6F13722B78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438337" y="2626046"/>
                  <a:ext cx="156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9C5AA04F-3CF4-486A-8622-BAE10BDF2FA7}"/>
                    </a:ext>
                  </a:extLst>
                </p14:cNvPr>
                <p14:cNvContentPartPr/>
                <p14:nvPr/>
              </p14:nvContentPartPr>
              <p14:xfrm>
                <a:off x="10498457" y="2398166"/>
                <a:ext cx="48240" cy="5580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9C5AA04F-3CF4-486A-8622-BAE10BDF2FA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489817" y="2389166"/>
                  <a:ext cx="65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0BA212BC-2162-4E45-ABB8-4270DE6465E9}"/>
                    </a:ext>
                  </a:extLst>
                </p14:cNvPr>
                <p14:cNvContentPartPr/>
                <p14:nvPr/>
              </p14:nvContentPartPr>
              <p14:xfrm>
                <a:off x="10711217" y="2679326"/>
                <a:ext cx="125640" cy="1404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0BA212BC-2162-4E45-ABB8-4270DE6465E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702217" y="2670326"/>
                  <a:ext cx="143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0911ED7C-3516-4546-91AE-9DD2F29C4B5C}"/>
                    </a:ext>
                  </a:extLst>
                </p14:cNvPr>
                <p14:cNvContentPartPr/>
                <p14:nvPr/>
              </p14:nvContentPartPr>
              <p14:xfrm>
                <a:off x="10704377" y="2582126"/>
                <a:ext cx="135720" cy="16200"/>
              </p14:xfrm>
            </p:contentPart>
          </mc:Choice>
          <mc:Fallback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0911ED7C-3516-4546-91AE-9DD2F29C4B5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695737" y="2573486"/>
                  <a:ext cx="1533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Agrupar 446">
            <a:extLst>
              <a:ext uri="{FF2B5EF4-FFF2-40B4-BE49-F238E27FC236}">
                <a16:creationId xmlns:a16="http://schemas.microsoft.com/office/drawing/2014/main" id="{7261B3E9-2069-40E1-B846-4278EDBF2671}"/>
              </a:ext>
            </a:extLst>
          </p:cNvPr>
          <p:cNvGrpSpPr/>
          <p:nvPr/>
        </p:nvGrpSpPr>
        <p:grpSpPr>
          <a:xfrm>
            <a:off x="6068297" y="3186206"/>
            <a:ext cx="1290600" cy="407160"/>
            <a:chOff x="6068297" y="3186206"/>
            <a:chExt cx="129060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C5E4962E-3712-4D41-9345-CD2D9EA3D511}"/>
                    </a:ext>
                  </a:extLst>
                </p14:cNvPr>
                <p14:cNvContentPartPr/>
                <p14:nvPr/>
              </p14:nvContentPartPr>
              <p14:xfrm>
                <a:off x="6068297" y="3469166"/>
                <a:ext cx="119160" cy="2016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C5E4962E-3712-4D41-9345-CD2D9EA3D51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059297" y="3460526"/>
                  <a:ext cx="136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27" name="Tinta 426">
                  <a:extLst>
                    <a:ext uri="{FF2B5EF4-FFF2-40B4-BE49-F238E27FC236}">
                      <a16:creationId xmlns:a16="http://schemas.microsoft.com/office/drawing/2014/main" id="{1261B8F5-B52D-46E0-BD92-17ADEB9D7DAB}"/>
                    </a:ext>
                  </a:extLst>
                </p14:cNvPr>
                <p14:cNvContentPartPr/>
                <p14:nvPr/>
              </p14:nvContentPartPr>
              <p14:xfrm>
                <a:off x="6084497" y="3376286"/>
                <a:ext cx="119160" cy="4320"/>
              </p14:xfrm>
            </p:contentPart>
          </mc:Choice>
          <mc:Fallback>
            <p:pic>
              <p:nvPicPr>
                <p:cNvPr id="427" name="Tinta 426">
                  <a:extLst>
                    <a:ext uri="{FF2B5EF4-FFF2-40B4-BE49-F238E27FC236}">
                      <a16:creationId xmlns:a16="http://schemas.microsoft.com/office/drawing/2014/main" id="{1261B8F5-B52D-46E0-BD92-17ADEB9D7DA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075857" y="3367286"/>
                  <a:ext cx="136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29D193B5-E138-4DC5-BEF0-C32AC272D05F}"/>
                    </a:ext>
                  </a:extLst>
                </p14:cNvPr>
                <p14:cNvContentPartPr/>
                <p14:nvPr/>
              </p14:nvContentPartPr>
              <p14:xfrm>
                <a:off x="6322097" y="3464486"/>
                <a:ext cx="119160" cy="1116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29D193B5-E138-4DC5-BEF0-C32AC272D05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313457" y="3455486"/>
                  <a:ext cx="136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29" name="Tinta 428">
                  <a:extLst>
                    <a:ext uri="{FF2B5EF4-FFF2-40B4-BE49-F238E27FC236}">
                      <a16:creationId xmlns:a16="http://schemas.microsoft.com/office/drawing/2014/main" id="{8E43F123-65BC-4B73-8335-7BAB9114273A}"/>
                    </a:ext>
                  </a:extLst>
                </p14:cNvPr>
                <p14:cNvContentPartPr/>
                <p14:nvPr/>
              </p14:nvContentPartPr>
              <p14:xfrm>
                <a:off x="6414617" y="3354326"/>
                <a:ext cx="149400" cy="239040"/>
              </p14:xfrm>
            </p:contentPart>
          </mc:Choice>
          <mc:Fallback>
            <p:pic>
              <p:nvPicPr>
                <p:cNvPr id="429" name="Tinta 428">
                  <a:extLst>
                    <a:ext uri="{FF2B5EF4-FFF2-40B4-BE49-F238E27FC236}">
                      <a16:creationId xmlns:a16="http://schemas.microsoft.com/office/drawing/2014/main" id="{8E43F123-65BC-4B73-8335-7BAB9114273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405977" y="3345686"/>
                  <a:ext cx="167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2363073D-206F-4175-938A-8C504A37DD30}"/>
                    </a:ext>
                  </a:extLst>
                </p14:cNvPr>
                <p14:cNvContentPartPr/>
                <p14:nvPr/>
              </p14:nvContentPartPr>
              <p14:xfrm>
                <a:off x="6423257" y="3245606"/>
                <a:ext cx="58320" cy="6084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2363073D-206F-4175-938A-8C504A37DD3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414617" y="3236606"/>
                  <a:ext cx="75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31" name="Tinta 430">
                  <a:extLst>
                    <a:ext uri="{FF2B5EF4-FFF2-40B4-BE49-F238E27FC236}">
                      <a16:creationId xmlns:a16="http://schemas.microsoft.com/office/drawing/2014/main" id="{AA3F1272-6314-4594-975E-EF121B8410B9}"/>
                    </a:ext>
                  </a:extLst>
                </p14:cNvPr>
                <p14:cNvContentPartPr/>
                <p14:nvPr/>
              </p14:nvContentPartPr>
              <p14:xfrm>
                <a:off x="6624497" y="3200966"/>
                <a:ext cx="104040" cy="104400"/>
              </p14:xfrm>
            </p:contentPart>
          </mc:Choice>
          <mc:Fallback>
            <p:pic>
              <p:nvPicPr>
                <p:cNvPr id="431" name="Tinta 430">
                  <a:extLst>
                    <a:ext uri="{FF2B5EF4-FFF2-40B4-BE49-F238E27FC236}">
                      <a16:creationId xmlns:a16="http://schemas.microsoft.com/office/drawing/2014/main" id="{AA3F1272-6314-4594-975E-EF121B8410B9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615857" y="3192326"/>
                  <a:ext cx="121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E1960D57-0901-4D80-BE52-FC9759DB2C50}"/>
                    </a:ext>
                  </a:extLst>
                </p14:cNvPr>
                <p14:cNvContentPartPr/>
                <p14:nvPr/>
              </p14:nvContentPartPr>
              <p14:xfrm>
                <a:off x="6708377" y="3186206"/>
                <a:ext cx="56520" cy="212040"/>
              </p14:xfrm>
            </p:contentPart>
          </mc:Choice>
          <mc:Fallback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E1960D57-0901-4D80-BE52-FC9759DB2C5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699377" y="3177206"/>
                  <a:ext cx="74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7FE05F45-FFD0-4723-B12A-206EEDD54817}"/>
                    </a:ext>
                  </a:extLst>
                </p14:cNvPr>
                <p14:cNvContentPartPr/>
                <p14:nvPr/>
              </p14:nvContentPartPr>
              <p14:xfrm>
                <a:off x="6866777" y="3353606"/>
                <a:ext cx="86040" cy="14076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7FE05F45-FFD0-4723-B12A-206EEDD54817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857777" y="3344606"/>
                  <a:ext cx="103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34" name="Tinta 433">
                  <a:extLst>
                    <a:ext uri="{FF2B5EF4-FFF2-40B4-BE49-F238E27FC236}">
                      <a16:creationId xmlns:a16="http://schemas.microsoft.com/office/drawing/2014/main" id="{4D9EB63D-BCC6-4E92-8608-84524E52477B}"/>
                    </a:ext>
                  </a:extLst>
                </p14:cNvPr>
                <p14:cNvContentPartPr/>
                <p14:nvPr/>
              </p14:nvContentPartPr>
              <p14:xfrm>
                <a:off x="7033817" y="3327686"/>
                <a:ext cx="103680" cy="207360"/>
              </p14:xfrm>
            </p:contentPart>
          </mc:Choice>
          <mc:Fallback>
            <p:pic>
              <p:nvPicPr>
                <p:cNvPr id="434" name="Tinta 433">
                  <a:extLst>
                    <a:ext uri="{FF2B5EF4-FFF2-40B4-BE49-F238E27FC236}">
                      <a16:creationId xmlns:a16="http://schemas.microsoft.com/office/drawing/2014/main" id="{4D9EB63D-BCC6-4E92-8608-84524E52477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025177" y="3319046"/>
                  <a:ext cx="121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35" name="Tinta 434">
                  <a:extLst>
                    <a:ext uri="{FF2B5EF4-FFF2-40B4-BE49-F238E27FC236}">
                      <a16:creationId xmlns:a16="http://schemas.microsoft.com/office/drawing/2014/main" id="{6F3D63FF-F2A3-4C70-832D-BD0D7AF14241}"/>
                    </a:ext>
                  </a:extLst>
                </p14:cNvPr>
                <p14:cNvContentPartPr/>
                <p14:nvPr/>
              </p14:nvContentPartPr>
              <p14:xfrm>
                <a:off x="7018337" y="3407966"/>
                <a:ext cx="165240" cy="33120"/>
              </p14:xfrm>
            </p:contentPart>
          </mc:Choice>
          <mc:Fallback>
            <p:pic>
              <p:nvPicPr>
                <p:cNvPr id="435" name="Tinta 434">
                  <a:extLst>
                    <a:ext uri="{FF2B5EF4-FFF2-40B4-BE49-F238E27FC236}">
                      <a16:creationId xmlns:a16="http://schemas.microsoft.com/office/drawing/2014/main" id="{6F3D63FF-F2A3-4C70-832D-BD0D7AF1424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009697" y="3398966"/>
                  <a:ext cx="182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36" name="Tinta 435">
                  <a:extLst>
                    <a:ext uri="{FF2B5EF4-FFF2-40B4-BE49-F238E27FC236}">
                      <a16:creationId xmlns:a16="http://schemas.microsoft.com/office/drawing/2014/main" id="{EF9ED645-6525-4AAE-ACA2-9FCE7FE4E6AD}"/>
                    </a:ext>
                  </a:extLst>
                </p14:cNvPr>
                <p14:cNvContentPartPr/>
                <p14:nvPr/>
              </p14:nvContentPartPr>
              <p14:xfrm>
                <a:off x="7203377" y="3327686"/>
                <a:ext cx="142200" cy="228240"/>
              </p14:xfrm>
            </p:contentPart>
          </mc:Choice>
          <mc:Fallback>
            <p:pic>
              <p:nvPicPr>
                <p:cNvPr id="436" name="Tinta 435">
                  <a:extLst>
                    <a:ext uri="{FF2B5EF4-FFF2-40B4-BE49-F238E27FC236}">
                      <a16:creationId xmlns:a16="http://schemas.microsoft.com/office/drawing/2014/main" id="{EF9ED645-6525-4AAE-ACA2-9FCE7FE4E6A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194377" y="3319046"/>
                  <a:ext cx="159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37" name="Tinta 436">
                  <a:extLst>
                    <a:ext uri="{FF2B5EF4-FFF2-40B4-BE49-F238E27FC236}">
                      <a16:creationId xmlns:a16="http://schemas.microsoft.com/office/drawing/2014/main" id="{B79A4AED-CB2F-4A8A-9187-007102E4731F}"/>
                    </a:ext>
                  </a:extLst>
                </p14:cNvPr>
                <p14:cNvContentPartPr/>
                <p14:nvPr/>
              </p14:nvContentPartPr>
              <p14:xfrm>
                <a:off x="7200137" y="3423806"/>
                <a:ext cx="158760" cy="9360"/>
              </p14:xfrm>
            </p:contentPart>
          </mc:Choice>
          <mc:Fallback>
            <p:pic>
              <p:nvPicPr>
                <p:cNvPr id="437" name="Tinta 436">
                  <a:extLst>
                    <a:ext uri="{FF2B5EF4-FFF2-40B4-BE49-F238E27FC236}">
                      <a16:creationId xmlns:a16="http://schemas.microsoft.com/office/drawing/2014/main" id="{B79A4AED-CB2F-4A8A-9187-007102E4731F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191137" y="3414806"/>
                  <a:ext cx="176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FF7FCB18-2D4A-41BA-A838-C3A74A7F2EBC}"/>
                    </a:ext>
                  </a:extLst>
                </p14:cNvPr>
                <p14:cNvContentPartPr/>
                <p14:nvPr/>
              </p14:nvContentPartPr>
              <p14:xfrm>
                <a:off x="7269257" y="3203126"/>
                <a:ext cx="56520" cy="7740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FF7FCB18-2D4A-41BA-A838-C3A74A7F2EB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260257" y="3194126"/>
                  <a:ext cx="741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Agrupar 445">
            <a:extLst>
              <a:ext uri="{FF2B5EF4-FFF2-40B4-BE49-F238E27FC236}">
                <a16:creationId xmlns:a16="http://schemas.microsoft.com/office/drawing/2014/main" id="{E75C440F-C79D-4FAE-A933-A6D81C9C94C1}"/>
              </a:ext>
            </a:extLst>
          </p:cNvPr>
          <p:cNvGrpSpPr/>
          <p:nvPr/>
        </p:nvGrpSpPr>
        <p:grpSpPr>
          <a:xfrm>
            <a:off x="7516937" y="3056606"/>
            <a:ext cx="945000" cy="594360"/>
            <a:chOff x="7516937" y="3056606"/>
            <a:chExt cx="945000" cy="59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223FE9CD-B0D1-47EF-8991-927E320A6E81}"/>
                    </a:ext>
                  </a:extLst>
                </p14:cNvPr>
                <p14:cNvContentPartPr/>
                <p14:nvPr/>
              </p14:nvContentPartPr>
              <p14:xfrm>
                <a:off x="7516937" y="3152366"/>
                <a:ext cx="135720" cy="49860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223FE9CD-B0D1-47EF-8991-927E320A6E8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507937" y="3143726"/>
                  <a:ext cx="1533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40" name="Tinta 439">
                  <a:extLst>
                    <a:ext uri="{FF2B5EF4-FFF2-40B4-BE49-F238E27FC236}">
                      <a16:creationId xmlns:a16="http://schemas.microsoft.com/office/drawing/2014/main" id="{EFE757A3-87BA-4AF0-A4BF-C2E639103256}"/>
                    </a:ext>
                  </a:extLst>
                </p14:cNvPr>
                <p14:cNvContentPartPr/>
                <p14:nvPr/>
              </p14:nvContentPartPr>
              <p14:xfrm>
                <a:off x="7662017" y="3231566"/>
                <a:ext cx="132480" cy="396720"/>
              </p14:xfrm>
            </p:contentPart>
          </mc:Choice>
          <mc:Fallback>
            <p:pic>
              <p:nvPicPr>
                <p:cNvPr id="440" name="Tinta 439">
                  <a:extLst>
                    <a:ext uri="{FF2B5EF4-FFF2-40B4-BE49-F238E27FC236}">
                      <a16:creationId xmlns:a16="http://schemas.microsoft.com/office/drawing/2014/main" id="{EFE757A3-87BA-4AF0-A4BF-C2E63910325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653017" y="3222926"/>
                  <a:ext cx="1501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41" name="Tinta 440">
                  <a:extLst>
                    <a:ext uri="{FF2B5EF4-FFF2-40B4-BE49-F238E27FC236}">
                      <a16:creationId xmlns:a16="http://schemas.microsoft.com/office/drawing/2014/main" id="{EDA8328E-4474-4E2C-A639-1288F8A26A6B}"/>
                    </a:ext>
                  </a:extLst>
                </p14:cNvPr>
                <p14:cNvContentPartPr/>
                <p14:nvPr/>
              </p14:nvContentPartPr>
              <p14:xfrm>
                <a:off x="7893137" y="3383126"/>
                <a:ext cx="102600" cy="1440"/>
              </p14:xfrm>
            </p:contentPart>
          </mc:Choice>
          <mc:Fallback>
            <p:pic>
              <p:nvPicPr>
                <p:cNvPr id="441" name="Tinta 440">
                  <a:extLst>
                    <a:ext uri="{FF2B5EF4-FFF2-40B4-BE49-F238E27FC236}">
                      <a16:creationId xmlns:a16="http://schemas.microsoft.com/office/drawing/2014/main" id="{EDA8328E-4474-4E2C-A639-1288F8A26A6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884137" y="3374486"/>
                  <a:ext cx="120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42" name="Tinta 441">
                  <a:extLst>
                    <a:ext uri="{FF2B5EF4-FFF2-40B4-BE49-F238E27FC236}">
                      <a16:creationId xmlns:a16="http://schemas.microsoft.com/office/drawing/2014/main" id="{47837730-0251-4643-8E7C-F635840BC51E}"/>
                    </a:ext>
                  </a:extLst>
                </p14:cNvPr>
                <p14:cNvContentPartPr/>
                <p14:nvPr/>
              </p14:nvContentPartPr>
              <p14:xfrm>
                <a:off x="8077817" y="3265406"/>
                <a:ext cx="89280" cy="230400"/>
              </p14:xfrm>
            </p:contentPart>
          </mc:Choice>
          <mc:Fallback>
            <p:pic>
              <p:nvPicPr>
                <p:cNvPr id="442" name="Tinta 441">
                  <a:extLst>
                    <a:ext uri="{FF2B5EF4-FFF2-40B4-BE49-F238E27FC236}">
                      <a16:creationId xmlns:a16="http://schemas.microsoft.com/office/drawing/2014/main" id="{47837730-0251-4643-8E7C-F635840BC51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068817" y="3256406"/>
                  <a:ext cx="106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43" name="Tinta 442">
                  <a:extLst>
                    <a:ext uri="{FF2B5EF4-FFF2-40B4-BE49-F238E27FC236}">
                      <a16:creationId xmlns:a16="http://schemas.microsoft.com/office/drawing/2014/main" id="{55F59E73-C8FA-4C37-890D-ED1CA13BAC45}"/>
                    </a:ext>
                  </a:extLst>
                </p14:cNvPr>
                <p14:cNvContentPartPr/>
                <p14:nvPr/>
              </p14:nvContentPartPr>
              <p14:xfrm>
                <a:off x="8071337" y="3365486"/>
                <a:ext cx="135720" cy="14040"/>
              </p14:xfrm>
            </p:contentPart>
          </mc:Choice>
          <mc:Fallback>
            <p:pic>
              <p:nvPicPr>
                <p:cNvPr id="443" name="Tinta 442">
                  <a:extLst>
                    <a:ext uri="{FF2B5EF4-FFF2-40B4-BE49-F238E27FC236}">
                      <a16:creationId xmlns:a16="http://schemas.microsoft.com/office/drawing/2014/main" id="{55F59E73-C8FA-4C37-890D-ED1CA13BAC45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062337" y="3356486"/>
                  <a:ext cx="153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44" name="Tinta 443">
                  <a:extLst>
                    <a:ext uri="{FF2B5EF4-FFF2-40B4-BE49-F238E27FC236}">
                      <a16:creationId xmlns:a16="http://schemas.microsoft.com/office/drawing/2014/main" id="{95F39EBB-19AE-4276-B24C-F9DC22709EC0}"/>
                    </a:ext>
                  </a:extLst>
                </p14:cNvPr>
                <p14:cNvContentPartPr/>
                <p14:nvPr/>
              </p14:nvContentPartPr>
              <p14:xfrm>
                <a:off x="8216417" y="3130046"/>
                <a:ext cx="132480" cy="146880"/>
              </p14:xfrm>
            </p:contentPart>
          </mc:Choice>
          <mc:Fallback>
            <p:pic>
              <p:nvPicPr>
                <p:cNvPr id="444" name="Tinta 443">
                  <a:extLst>
                    <a:ext uri="{FF2B5EF4-FFF2-40B4-BE49-F238E27FC236}">
                      <a16:creationId xmlns:a16="http://schemas.microsoft.com/office/drawing/2014/main" id="{95F39EBB-19AE-4276-B24C-F9DC22709EC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207417" y="3121406"/>
                  <a:ext cx="150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45" name="Tinta 444">
                  <a:extLst>
                    <a:ext uri="{FF2B5EF4-FFF2-40B4-BE49-F238E27FC236}">
                      <a16:creationId xmlns:a16="http://schemas.microsoft.com/office/drawing/2014/main" id="{C270948B-FFBB-4319-BBC6-F5AB6D7F4BDC}"/>
                    </a:ext>
                  </a:extLst>
                </p14:cNvPr>
                <p14:cNvContentPartPr/>
                <p14:nvPr/>
              </p14:nvContentPartPr>
              <p14:xfrm>
                <a:off x="8341697" y="3056606"/>
                <a:ext cx="120240" cy="497160"/>
              </p14:xfrm>
            </p:contentPart>
          </mc:Choice>
          <mc:Fallback>
            <p:pic>
              <p:nvPicPr>
                <p:cNvPr id="445" name="Tinta 444">
                  <a:extLst>
                    <a:ext uri="{FF2B5EF4-FFF2-40B4-BE49-F238E27FC236}">
                      <a16:creationId xmlns:a16="http://schemas.microsoft.com/office/drawing/2014/main" id="{C270948B-FFBB-4319-BBC6-F5AB6D7F4BD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333057" y="3047606"/>
                  <a:ext cx="137880" cy="51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" name="Agrupar 485">
            <a:extLst>
              <a:ext uri="{FF2B5EF4-FFF2-40B4-BE49-F238E27FC236}">
                <a16:creationId xmlns:a16="http://schemas.microsoft.com/office/drawing/2014/main" id="{6B2B9110-5262-437D-8E1B-4DE483CAE0B3}"/>
              </a:ext>
            </a:extLst>
          </p:cNvPr>
          <p:cNvGrpSpPr/>
          <p:nvPr/>
        </p:nvGrpSpPr>
        <p:grpSpPr>
          <a:xfrm>
            <a:off x="10107137" y="3879206"/>
            <a:ext cx="812160" cy="284760"/>
            <a:chOff x="10107137" y="3879206"/>
            <a:chExt cx="81216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890744ED-FDCA-4C55-BF97-5B66FB732CD4}"/>
                    </a:ext>
                  </a:extLst>
                </p14:cNvPr>
                <p14:cNvContentPartPr/>
                <p14:nvPr/>
              </p14:nvContentPartPr>
              <p14:xfrm>
                <a:off x="10107137" y="3901886"/>
                <a:ext cx="188280" cy="24984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890744ED-FDCA-4C55-BF97-5B66FB732CD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098497" y="3892886"/>
                  <a:ext cx="205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F9317659-FDEB-43FB-B26B-595E084F869B}"/>
                    </a:ext>
                  </a:extLst>
                </p14:cNvPr>
                <p14:cNvContentPartPr/>
                <p14:nvPr/>
              </p14:nvContentPartPr>
              <p14:xfrm>
                <a:off x="10130177" y="3879206"/>
                <a:ext cx="227880" cy="25236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F9317659-FDEB-43FB-B26B-595E084F869B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121537" y="3870206"/>
                  <a:ext cx="245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D8A37D63-08AA-479F-B0FB-A7DA1C38766A}"/>
                    </a:ext>
                  </a:extLst>
                </p14:cNvPr>
                <p14:cNvContentPartPr/>
                <p14:nvPr/>
              </p14:nvContentPartPr>
              <p14:xfrm>
                <a:off x="10335017" y="3887846"/>
                <a:ext cx="190440" cy="27612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D8A37D63-08AA-479F-B0FB-A7DA1C38766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326017" y="3879206"/>
                  <a:ext cx="208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529A2454-6CE7-4E45-AD83-7790A19CE016}"/>
                    </a:ext>
                  </a:extLst>
                </p14:cNvPr>
                <p14:cNvContentPartPr/>
                <p14:nvPr/>
              </p14:nvContentPartPr>
              <p14:xfrm>
                <a:off x="10552817" y="3899006"/>
                <a:ext cx="33480" cy="23796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529A2454-6CE7-4E45-AD83-7790A19CE016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0543817" y="3890006"/>
                  <a:ext cx="51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1746B3AF-F4EE-43EE-923E-87AECE1C7AEC}"/>
                    </a:ext>
                  </a:extLst>
                </p14:cNvPr>
                <p14:cNvContentPartPr/>
                <p14:nvPr/>
              </p14:nvContentPartPr>
              <p14:xfrm>
                <a:off x="10545977" y="3882086"/>
                <a:ext cx="146520" cy="25668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1746B3AF-F4EE-43EE-923E-87AECE1C7AE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537337" y="3873086"/>
                  <a:ext cx="164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1C981793-6DA4-4077-99B4-CA8A9ED79525}"/>
                    </a:ext>
                  </a:extLst>
                </p14:cNvPr>
                <p14:cNvContentPartPr/>
                <p14:nvPr/>
              </p14:nvContentPartPr>
              <p14:xfrm>
                <a:off x="10760537" y="3890726"/>
                <a:ext cx="158760" cy="21996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1C981793-6DA4-4077-99B4-CA8A9ED7952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751897" y="3881726"/>
                  <a:ext cx="1764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Agrupar 491">
            <a:extLst>
              <a:ext uri="{FF2B5EF4-FFF2-40B4-BE49-F238E27FC236}">
                <a16:creationId xmlns:a16="http://schemas.microsoft.com/office/drawing/2014/main" id="{54F18F08-B303-47C8-95E9-5B0490CD1A38}"/>
              </a:ext>
            </a:extLst>
          </p:cNvPr>
          <p:cNvGrpSpPr/>
          <p:nvPr/>
        </p:nvGrpSpPr>
        <p:grpSpPr>
          <a:xfrm>
            <a:off x="11067617" y="3752486"/>
            <a:ext cx="660240" cy="361800"/>
            <a:chOff x="11067617" y="3752486"/>
            <a:chExt cx="66024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0E9A94A0-83F0-4E3C-BD47-183BED612C09}"/>
                    </a:ext>
                  </a:extLst>
                </p14:cNvPr>
                <p14:cNvContentPartPr/>
                <p14:nvPr/>
              </p14:nvContentPartPr>
              <p14:xfrm>
                <a:off x="11096417" y="3865166"/>
                <a:ext cx="100080" cy="24912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0E9A94A0-83F0-4E3C-BD47-183BED612C0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1087417" y="3856526"/>
                  <a:ext cx="117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CDA6DD4E-49E1-4D75-9681-FDB6F2587EA6}"/>
                    </a:ext>
                  </a:extLst>
                </p14:cNvPr>
                <p14:cNvContentPartPr/>
                <p14:nvPr/>
              </p14:nvContentPartPr>
              <p14:xfrm>
                <a:off x="11067617" y="3857246"/>
                <a:ext cx="214920" cy="12204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CDA6DD4E-49E1-4D75-9681-FDB6F2587EA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1058617" y="3848606"/>
                  <a:ext cx="232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90" name="Tinta 489">
                  <a:extLst>
                    <a:ext uri="{FF2B5EF4-FFF2-40B4-BE49-F238E27FC236}">
                      <a16:creationId xmlns:a16="http://schemas.microsoft.com/office/drawing/2014/main" id="{F708DF50-52A3-4FE2-B271-78EB68838060}"/>
                    </a:ext>
                  </a:extLst>
                </p14:cNvPr>
                <p14:cNvContentPartPr/>
                <p14:nvPr/>
              </p14:nvContentPartPr>
              <p14:xfrm>
                <a:off x="11285057" y="3836726"/>
                <a:ext cx="264240" cy="230760"/>
              </p14:xfrm>
            </p:contentPart>
          </mc:Choice>
          <mc:Fallback>
            <p:pic>
              <p:nvPicPr>
                <p:cNvPr id="490" name="Tinta 489">
                  <a:extLst>
                    <a:ext uri="{FF2B5EF4-FFF2-40B4-BE49-F238E27FC236}">
                      <a16:creationId xmlns:a16="http://schemas.microsoft.com/office/drawing/2014/main" id="{F708DF50-52A3-4FE2-B271-78EB68838060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276417" y="3827726"/>
                  <a:ext cx="281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91" name="Tinta 490">
                  <a:extLst>
                    <a:ext uri="{FF2B5EF4-FFF2-40B4-BE49-F238E27FC236}">
                      <a16:creationId xmlns:a16="http://schemas.microsoft.com/office/drawing/2014/main" id="{DEDAE4F9-B4C5-440A-835A-56A0A1CEAE67}"/>
                    </a:ext>
                  </a:extLst>
                </p14:cNvPr>
                <p14:cNvContentPartPr/>
                <p14:nvPr/>
              </p14:nvContentPartPr>
              <p14:xfrm>
                <a:off x="11601497" y="3752486"/>
                <a:ext cx="126360" cy="307800"/>
              </p14:xfrm>
            </p:contentPart>
          </mc:Choice>
          <mc:Fallback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DEDAE4F9-B4C5-440A-835A-56A0A1CEAE6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1592497" y="3743486"/>
                  <a:ext cx="14400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494" name="Tinta 493">
                <a:extLst>
                  <a:ext uri="{FF2B5EF4-FFF2-40B4-BE49-F238E27FC236}">
                    <a16:creationId xmlns:a16="http://schemas.microsoft.com/office/drawing/2014/main" id="{5FB72092-C9E2-474F-93DC-E2DA2D106FAD}"/>
                  </a:ext>
                </a:extLst>
              </p14:cNvPr>
              <p14:cNvContentPartPr/>
              <p14:nvPr/>
            </p14:nvContentPartPr>
            <p14:xfrm>
              <a:off x="11697617" y="3937526"/>
              <a:ext cx="112680" cy="115560"/>
            </p14:xfrm>
          </p:contentPart>
        </mc:Choice>
        <mc:Fallback>
          <p:pic>
            <p:nvPicPr>
              <p:cNvPr id="494" name="Tinta 493">
                <a:extLst>
                  <a:ext uri="{FF2B5EF4-FFF2-40B4-BE49-F238E27FC236}">
                    <a16:creationId xmlns:a16="http://schemas.microsoft.com/office/drawing/2014/main" id="{5FB72092-C9E2-474F-93DC-E2DA2D106FAD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11688977" y="3928886"/>
                <a:ext cx="13032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" name="Agrupar 511">
            <a:extLst>
              <a:ext uri="{FF2B5EF4-FFF2-40B4-BE49-F238E27FC236}">
                <a16:creationId xmlns:a16="http://schemas.microsoft.com/office/drawing/2014/main" id="{B1FF65B3-0F0F-48F7-9DB2-6A7F10450ED3}"/>
              </a:ext>
            </a:extLst>
          </p:cNvPr>
          <p:cNvGrpSpPr/>
          <p:nvPr/>
        </p:nvGrpSpPr>
        <p:grpSpPr>
          <a:xfrm>
            <a:off x="6233177" y="3905486"/>
            <a:ext cx="3679560" cy="1202400"/>
            <a:chOff x="6233177" y="3905486"/>
            <a:chExt cx="3679560" cy="12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52" name="Tinta 451">
                  <a:extLst>
                    <a:ext uri="{FF2B5EF4-FFF2-40B4-BE49-F238E27FC236}">
                      <a16:creationId xmlns:a16="http://schemas.microsoft.com/office/drawing/2014/main" id="{9A6F62FF-238B-42BB-B06A-380513D579A6}"/>
                    </a:ext>
                  </a:extLst>
                </p14:cNvPr>
                <p14:cNvContentPartPr/>
                <p14:nvPr/>
              </p14:nvContentPartPr>
              <p14:xfrm>
                <a:off x="6259097" y="4034366"/>
                <a:ext cx="14040" cy="245520"/>
              </p14:xfrm>
            </p:contentPart>
          </mc:Choice>
          <mc:Fallback>
            <p:pic>
              <p:nvPicPr>
                <p:cNvPr id="452" name="Tinta 451">
                  <a:extLst>
                    <a:ext uri="{FF2B5EF4-FFF2-40B4-BE49-F238E27FC236}">
                      <a16:creationId xmlns:a16="http://schemas.microsoft.com/office/drawing/2014/main" id="{9A6F62FF-238B-42BB-B06A-380513D579A6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250097" y="4025726"/>
                  <a:ext cx="31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53" name="Tinta 452">
                  <a:extLst>
                    <a:ext uri="{FF2B5EF4-FFF2-40B4-BE49-F238E27FC236}">
                      <a16:creationId xmlns:a16="http://schemas.microsoft.com/office/drawing/2014/main" id="{43BEA678-AD25-4241-82D6-2F8188BAAE1E}"/>
                    </a:ext>
                  </a:extLst>
                </p14:cNvPr>
                <p14:cNvContentPartPr/>
                <p14:nvPr/>
              </p14:nvContentPartPr>
              <p14:xfrm>
                <a:off x="6233177" y="3970286"/>
                <a:ext cx="152640" cy="218160"/>
              </p14:xfrm>
            </p:contentPart>
          </mc:Choice>
          <mc:Fallback>
            <p:pic>
              <p:nvPicPr>
                <p:cNvPr id="453" name="Tinta 452">
                  <a:extLst>
                    <a:ext uri="{FF2B5EF4-FFF2-40B4-BE49-F238E27FC236}">
                      <a16:creationId xmlns:a16="http://schemas.microsoft.com/office/drawing/2014/main" id="{43BEA678-AD25-4241-82D6-2F8188BAAE1E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224177" y="3961286"/>
                  <a:ext cx="170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54" name="Tinta 453">
                  <a:extLst>
                    <a:ext uri="{FF2B5EF4-FFF2-40B4-BE49-F238E27FC236}">
                      <a16:creationId xmlns:a16="http://schemas.microsoft.com/office/drawing/2014/main" id="{E4CF3C4E-DD19-4161-BC3A-BB2EA4788F94}"/>
                    </a:ext>
                  </a:extLst>
                </p14:cNvPr>
                <p14:cNvContentPartPr/>
                <p14:nvPr/>
              </p14:nvContentPartPr>
              <p14:xfrm>
                <a:off x="6378617" y="4052366"/>
                <a:ext cx="112320" cy="293400"/>
              </p14:xfrm>
            </p:contentPart>
          </mc:Choice>
          <mc:Fallback>
            <p:pic>
              <p:nvPicPr>
                <p:cNvPr id="454" name="Tinta 453">
                  <a:extLst>
                    <a:ext uri="{FF2B5EF4-FFF2-40B4-BE49-F238E27FC236}">
                      <a16:creationId xmlns:a16="http://schemas.microsoft.com/office/drawing/2014/main" id="{E4CF3C4E-DD19-4161-BC3A-BB2EA4788F9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369977" y="4043366"/>
                  <a:ext cx="129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55" name="Tinta 454">
                  <a:extLst>
                    <a:ext uri="{FF2B5EF4-FFF2-40B4-BE49-F238E27FC236}">
                      <a16:creationId xmlns:a16="http://schemas.microsoft.com/office/drawing/2014/main" id="{A036C8FD-21E4-41BD-8615-629153CD40F9}"/>
                    </a:ext>
                  </a:extLst>
                </p14:cNvPr>
                <p14:cNvContentPartPr/>
                <p14:nvPr/>
              </p14:nvContentPartPr>
              <p14:xfrm>
                <a:off x="6355217" y="4196006"/>
                <a:ext cx="211680" cy="51840"/>
              </p14:xfrm>
            </p:contentPart>
          </mc:Choice>
          <mc:Fallback>
            <p:pic>
              <p:nvPicPr>
                <p:cNvPr id="455" name="Tinta 454">
                  <a:extLst>
                    <a:ext uri="{FF2B5EF4-FFF2-40B4-BE49-F238E27FC236}">
                      <a16:creationId xmlns:a16="http://schemas.microsoft.com/office/drawing/2014/main" id="{A036C8FD-21E4-41BD-8615-629153CD40F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346577" y="4187006"/>
                  <a:ext cx="229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56" name="Tinta 455">
                  <a:extLst>
                    <a:ext uri="{FF2B5EF4-FFF2-40B4-BE49-F238E27FC236}">
                      <a16:creationId xmlns:a16="http://schemas.microsoft.com/office/drawing/2014/main" id="{88D6CFAC-694F-495E-A089-BE983B75BCF9}"/>
                    </a:ext>
                  </a:extLst>
                </p14:cNvPr>
                <p14:cNvContentPartPr/>
                <p14:nvPr/>
              </p14:nvContentPartPr>
              <p14:xfrm>
                <a:off x="6524057" y="4073966"/>
                <a:ext cx="125640" cy="224280"/>
              </p14:xfrm>
            </p:contentPart>
          </mc:Choice>
          <mc:Fallback>
            <p:pic>
              <p:nvPicPr>
                <p:cNvPr id="456" name="Tinta 455">
                  <a:extLst>
                    <a:ext uri="{FF2B5EF4-FFF2-40B4-BE49-F238E27FC236}">
                      <a16:creationId xmlns:a16="http://schemas.microsoft.com/office/drawing/2014/main" id="{88D6CFAC-694F-495E-A089-BE983B75BCF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515417" y="4064966"/>
                  <a:ext cx="143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16E7AE63-AECC-4818-B4AB-C37DA8F9D9DA}"/>
                    </a:ext>
                  </a:extLst>
                </p14:cNvPr>
                <p14:cNvContentPartPr/>
                <p14:nvPr/>
              </p14:nvContentPartPr>
              <p14:xfrm>
                <a:off x="6655457" y="4074686"/>
                <a:ext cx="122400" cy="22176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16E7AE63-AECC-4818-B4AB-C37DA8F9D9DA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646457" y="4066046"/>
                  <a:ext cx="140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58" name="Tinta 457">
                  <a:extLst>
                    <a:ext uri="{FF2B5EF4-FFF2-40B4-BE49-F238E27FC236}">
                      <a16:creationId xmlns:a16="http://schemas.microsoft.com/office/drawing/2014/main" id="{D4926466-621B-4873-AAEC-3345EA9CE601}"/>
                    </a:ext>
                  </a:extLst>
                </p14:cNvPr>
                <p14:cNvContentPartPr/>
                <p14:nvPr/>
              </p14:nvContentPartPr>
              <p14:xfrm>
                <a:off x="6837977" y="4101686"/>
                <a:ext cx="141480" cy="214920"/>
              </p14:xfrm>
            </p:contentPart>
          </mc:Choice>
          <mc:Fallback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D4926466-621B-4873-AAEC-3345EA9CE60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828977" y="4093046"/>
                  <a:ext cx="159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35792179-14C8-4C6D-B8C2-DB1457725426}"/>
                    </a:ext>
                  </a:extLst>
                </p14:cNvPr>
                <p14:cNvContentPartPr/>
                <p14:nvPr/>
              </p14:nvContentPartPr>
              <p14:xfrm>
                <a:off x="7025177" y="4067486"/>
                <a:ext cx="152280" cy="27576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35792179-14C8-4C6D-B8C2-DB1457725426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016177" y="4058486"/>
                  <a:ext cx="169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3F7FE594-972E-4DA2-A991-BA1E95B2224E}"/>
                    </a:ext>
                  </a:extLst>
                </p14:cNvPr>
                <p14:cNvContentPartPr/>
                <p14:nvPr/>
              </p14:nvContentPartPr>
              <p14:xfrm>
                <a:off x="7216337" y="3939326"/>
                <a:ext cx="72720" cy="50652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3F7FE594-972E-4DA2-A991-BA1E95B2224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207697" y="3930686"/>
                  <a:ext cx="903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389FF019-A751-47A6-B016-253AAF26A786}"/>
                    </a:ext>
                  </a:extLst>
                </p14:cNvPr>
                <p14:cNvContentPartPr/>
                <p14:nvPr/>
              </p14:nvContentPartPr>
              <p14:xfrm>
                <a:off x="7546457" y="4055246"/>
                <a:ext cx="13680" cy="20628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389FF019-A751-47A6-B016-253AAF26A786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537817" y="4046606"/>
                  <a:ext cx="31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A8C34E7C-9451-428C-8A4A-2206AD7A53D1}"/>
                    </a:ext>
                  </a:extLst>
                </p14:cNvPr>
                <p14:cNvContentPartPr/>
                <p14:nvPr/>
              </p14:nvContentPartPr>
              <p14:xfrm>
                <a:off x="7453937" y="4225526"/>
                <a:ext cx="211680" cy="2808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A8C34E7C-9451-428C-8A4A-2206AD7A53D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445297" y="4216886"/>
                  <a:ext cx="229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AF140289-C893-4857-8251-A155A02E725E}"/>
                    </a:ext>
                  </a:extLst>
                </p14:cNvPr>
                <p14:cNvContentPartPr/>
                <p14:nvPr/>
              </p14:nvContentPartPr>
              <p14:xfrm>
                <a:off x="7450697" y="4030406"/>
                <a:ext cx="264240" cy="2808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AF140289-C893-4857-8251-A155A02E725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442057" y="4021766"/>
                  <a:ext cx="281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00F774A7-056B-4B02-80ED-E35F61AD0134}"/>
                    </a:ext>
                  </a:extLst>
                </p14:cNvPr>
                <p14:cNvContentPartPr/>
                <p14:nvPr/>
              </p14:nvContentPartPr>
              <p14:xfrm>
                <a:off x="7712057" y="4023206"/>
                <a:ext cx="125280" cy="22140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00F774A7-056B-4B02-80ED-E35F61AD013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703057" y="4014566"/>
                  <a:ext cx="142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48E6C235-687A-414D-AD5B-D491523E1C21}"/>
                    </a:ext>
                  </a:extLst>
                </p14:cNvPr>
                <p14:cNvContentPartPr/>
                <p14:nvPr/>
              </p14:nvContentPartPr>
              <p14:xfrm>
                <a:off x="7901777" y="4019606"/>
                <a:ext cx="163440" cy="25092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48E6C235-687A-414D-AD5B-D491523E1C2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892777" y="4010966"/>
                  <a:ext cx="181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7B8A2B65-BFAC-4437-8F1E-6E72373EF68C}"/>
                    </a:ext>
                  </a:extLst>
                </p14:cNvPr>
                <p14:cNvContentPartPr/>
                <p14:nvPr/>
              </p14:nvContentPartPr>
              <p14:xfrm>
                <a:off x="8127137" y="4008806"/>
                <a:ext cx="125640" cy="20808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7B8A2B65-BFAC-4437-8F1E-6E72373EF68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118497" y="3999806"/>
                  <a:ext cx="143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9FC61339-A74E-4ACC-9B77-69C6F8DB163E}"/>
                    </a:ext>
                  </a:extLst>
                </p14:cNvPr>
                <p14:cNvContentPartPr/>
                <p14:nvPr/>
              </p14:nvContentPartPr>
              <p14:xfrm>
                <a:off x="8289137" y="4012766"/>
                <a:ext cx="260640" cy="25308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9FC61339-A74E-4ACC-9B77-69C6F8DB163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280497" y="4003766"/>
                  <a:ext cx="278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FD951549-C6DA-43AD-812E-BD41863572D6}"/>
                    </a:ext>
                  </a:extLst>
                </p14:cNvPr>
                <p14:cNvContentPartPr/>
                <p14:nvPr/>
              </p14:nvContentPartPr>
              <p14:xfrm>
                <a:off x="8585777" y="4014566"/>
                <a:ext cx="26640" cy="21708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FD951549-C6DA-43AD-812E-BD41863572D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577137" y="4005926"/>
                  <a:ext cx="44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84E00E15-00C0-41AB-9D2F-4F83677A9A3A}"/>
                    </a:ext>
                  </a:extLst>
                </p14:cNvPr>
                <p14:cNvContentPartPr/>
                <p14:nvPr/>
              </p14:nvContentPartPr>
              <p14:xfrm>
                <a:off x="8595857" y="3985046"/>
                <a:ext cx="152280" cy="24372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84E00E15-00C0-41AB-9D2F-4F83677A9A3A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586857" y="3976046"/>
                  <a:ext cx="169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E83A099F-55A8-4219-9AFB-672C850756A7}"/>
                    </a:ext>
                  </a:extLst>
                </p14:cNvPr>
                <p14:cNvContentPartPr/>
                <p14:nvPr/>
              </p14:nvContentPartPr>
              <p14:xfrm>
                <a:off x="8837417" y="3953366"/>
                <a:ext cx="126360" cy="27540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E83A099F-55A8-4219-9AFB-672C850756A7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828417" y="3944366"/>
                  <a:ext cx="144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FB32E7A2-D0DA-48DA-AA91-C5C2F7A68FEE}"/>
                    </a:ext>
                  </a:extLst>
                </p14:cNvPr>
                <p14:cNvContentPartPr/>
                <p14:nvPr/>
              </p14:nvContentPartPr>
              <p14:xfrm>
                <a:off x="8978537" y="3943286"/>
                <a:ext cx="114480" cy="25812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FB32E7A2-D0DA-48DA-AA91-C5C2F7A68FEE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969897" y="3934646"/>
                  <a:ext cx="132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90331C65-A016-4DF0-891E-DF9D31960830}"/>
                    </a:ext>
                  </a:extLst>
                </p14:cNvPr>
                <p14:cNvContentPartPr/>
                <p14:nvPr/>
              </p14:nvContentPartPr>
              <p14:xfrm>
                <a:off x="8991857" y="4049486"/>
                <a:ext cx="155520" cy="7560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90331C65-A016-4DF0-891E-DF9D3196083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982857" y="4040486"/>
                  <a:ext cx="173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0366D5BE-9FE9-405C-A0F9-A99AF98A90FF}"/>
                    </a:ext>
                  </a:extLst>
                </p14:cNvPr>
                <p14:cNvContentPartPr/>
                <p14:nvPr/>
              </p14:nvContentPartPr>
              <p14:xfrm>
                <a:off x="9143777" y="3931406"/>
                <a:ext cx="178560" cy="25236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0366D5BE-9FE9-405C-A0F9-A99AF98A90FF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9134777" y="3922406"/>
                  <a:ext cx="196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75" name="Tinta 474">
                  <a:extLst>
                    <a:ext uri="{FF2B5EF4-FFF2-40B4-BE49-F238E27FC236}">
                      <a16:creationId xmlns:a16="http://schemas.microsoft.com/office/drawing/2014/main" id="{2EC806BC-85FA-4FBC-B017-1512DD81CFF1}"/>
                    </a:ext>
                  </a:extLst>
                </p14:cNvPr>
                <p14:cNvContentPartPr/>
                <p14:nvPr/>
              </p14:nvContentPartPr>
              <p14:xfrm>
                <a:off x="9384617" y="3912686"/>
                <a:ext cx="69480" cy="311040"/>
              </p14:xfrm>
            </p:contentPart>
          </mc:Choice>
          <mc:Fallback>
            <p:pic>
              <p:nvPicPr>
                <p:cNvPr id="475" name="Tinta 474">
                  <a:extLst>
                    <a:ext uri="{FF2B5EF4-FFF2-40B4-BE49-F238E27FC236}">
                      <a16:creationId xmlns:a16="http://schemas.microsoft.com/office/drawing/2014/main" id="{2EC806BC-85FA-4FBC-B017-1512DD81CFF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375617" y="3904046"/>
                  <a:ext cx="87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E472BBE7-BE4F-4051-84DE-6CF33373B6FA}"/>
                    </a:ext>
                  </a:extLst>
                </p14:cNvPr>
                <p14:cNvContentPartPr/>
                <p14:nvPr/>
              </p14:nvContentPartPr>
              <p14:xfrm>
                <a:off x="9493337" y="3957326"/>
                <a:ext cx="142200" cy="23508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E472BBE7-BE4F-4051-84DE-6CF33373B6FA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484697" y="3948326"/>
                  <a:ext cx="159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667FDA60-DF29-4290-B70C-00E0B0B94EBF}"/>
                    </a:ext>
                  </a:extLst>
                </p14:cNvPr>
                <p14:cNvContentPartPr/>
                <p14:nvPr/>
              </p14:nvContentPartPr>
              <p14:xfrm>
                <a:off x="9529697" y="3917726"/>
                <a:ext cx="175320" cy="30240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667FDA60-DF29-4290-B70C-00E0B0B94EBF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521057" y="3908726"/>
                  <a:ext cx="192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E6BA040A-18F5-4F0B-B9B8-02E8338D200F}"/>
                    </a:ext>
                  </a:extLst>
                </p14:cNvPr>
                <p14:cNvContentPartPr/>
                <p14:nvPr/>
              </p14:nvContentPartPr>
              <p14:xfrm>
                <a:off x="9730937" y="3905486"/>
                <a:ext cx="102600" cy="31644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E6BA040A-18F5-4F0B-B9B8-02E8338D200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722297" y="3896846"/>
                  <a:ext cx="120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479" name="Tinta 478">
                  <a:extLst>
                    <a:ext uri="{FF2B5EF4-FFF2-40B4-BE49-F238E27FC236}">
                      <a16:creationId xmlns:a16="http://schemas.microsoft.com/office/drawing/2014/main" id="{9C6A2A07-E4B5-4A8F-B609-5D9931BD5463}"/>
                    </a:ext>
                  </a:extLst>
                </p14:cNvPr>
                <p14:cNvContentPartPr/>
                <p14:nvPr/>
              </p14:nvContentPartPr>
              <p14:xfrm>
                <a:off x="9764057" y="4035446"/>
                <a:ext cx="148680" cy="57600"/>
              </p14:xfrm>
            </p:contentPart>
          </mc:Choice>
          <mc:Fallback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9C6A2A07-E4B5-4A8F-B609-5D9931BD5463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9755057" y="4026806"/>
                  <a:ext cx="166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493" name="Tinta 492">
                  <a:extLst>
                    <a:ext uri="{FF2B5EF4-FFF2-40B4-BE49-F238E27FC236}">
                      <a16:creationId xmlns:a16="http://schemas.microsoft.com/office/drawing/2014/main" id="{5F5782DC-EB4C-4CE3-8F51-5A051CC28AC2}"/>
                    </a:ext>
                  </a:extLst>
                </p14:cNvPr>
                <p14:cNvContentPartPr/>
                <p14:nvPr/>
              </p14:nvContentPartPr>
              <p14:xfrm>
                <a:off x="6272417" y="4634486"/>
                <a:ext cx="145800" cy="419400"/>
              </p14:xfrm>
            </p:contentPart>
          </mc:Choice>
          <mc:Fallback>
            <p:pic>
              <p:nvPicPr>
                <p:cNvPr id="493" name="Tinta 492">
                  <a:extLst>
                    <a:ext uri="{FF2B5EF4-FFF2-40B4-BE49-F238E27FC236}">
                      <a16:creationId xmlns:a16="http://schemas.microsoft.com/office/drawing/2014/main" id="{5F5782DC-EB4C-4CE3-8F51-5A051CC28AC2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263777" y="4625486"/>
                  <a:ext cx="1634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495" name="Tinta 494">
                  <a:extLst>
                    <a:ext uri="{FF2B5EF4-FFF2-40B4-BE49-F238E27FC236}">
                      <a16:creationId xmlns:a16="http://schemas.microsoft.com/office/drawing/2014/main" id="{36A43947-140F-4529-A6D4-93E5D4F60BCC}"/>
                    </a:ext>
                  </a:extLst>
                </p14:cNvPr>
                <p14:cNvContentPartPr/>
                <p14:nvPr/>
              </p14:nvContentPartPr>
              <p14:xfrm>
                <a:off x="6619097" y="4856246"/>
                <a:ext cx="186120" cy="33840"/>
              </p14:xfrm>
            </p:contentPart>
          </mc:Choice>
          <mc:Fallback>
            <p:pic>
              <p:nvPicPr>
                <p:cNvPr id="495" name="Tinta 494">
                  <a:extLst>
                    <a:ext uri="{FF2B5EF4-FFF2-40B4-BE49-F238E27FC236}">
                      <a16:creationId xmlns:a16="http://schemas.microsoft.com/office/drawing/2014/main" id="{36A43947-140F-4529-A6D4-93E5D4F60BCC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610457" y="4847246"/>
                  <a:ext cx="203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496" name="Tinta 495">
                  <a:extLst>
                    <a:ext uri="{FF2B5EF4-FFF2-40B4-BE49-F238E27FC236}">
                      <a16:creationId xmlns:a16="http://schemas.microsoft.com/office/drawing/2014/main" id="{0EF79CCF-43FF-439E-BE51-14A12E9B136C}"/>
                    </a:ext>
                  </a:extLst>
                </p14:cNvPr>
                <p14:cNvContentPartPr/>
                <p14:nvPr/>
              </p14:nvContentPartPr>
              <p14:xfrm>
                <a:off x="6645737" y="4761206"/>
                <a:ext cx="198360" cy="13320"/>
              </p14:xfrm>
            </p:contentPart>
          </mc:Choice>
          <mc:Fallback>
            <p:pic>
              <p:nvPicPr>
                <p:cNvPr id="496" name="Tinta 495">
                  <a:extLst>
                    <a:ext uri="{FF2B5EF4-FFF2-40B4-BE49-F238E27FC236}">
                      <a16:creationId xmlns:a16="http://schemas.microsoft.com/office/drawing/2014/main" id="{0EF79CCF-43FF-439E-BE51-14A12E9B136C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636737" y="4752206"/>
                  <a:ext cx="216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497" name="Tinta 496">
                  <a:extLst>
                    <a:ext uri="{FF2B5EF4-FFF2-40B4-BE49-F238E27FC236}">
                      <a16:creationId xmlns:a16="http://schemas.microsoft.com/office/drawing/2014/main" id="{1F668C36-9BB2-4CAE-9616-275DDFBB9999}"/>
                    </a:ext>
                  </a:extLst>
                </p14:cNvPr>
                <p14:cNvContentPartPr/>
                <p14:nvPr/>
              </p14:nvContentPartPr>
              <p14:xfrm>
                <a:off x="6949217" y="4614326"/>
                <a:ext cx="145440" cy="358560"/>
              </p14:xfrm>
            </p:contentPart>
          </mc:Choice>
          <mc:Fallback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1F668C36-9BB2-4CAE-9616-275DDFBB9999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940217" y="4605686"/>
                  <a:ext cx="1630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498" name="Tinta 497">
                  <a:extLst>
                    <a:ext uri="{FF2B5EF4-FFF2-40B4-BE49-F238E27FC236}">
                      <a16:creationId xmlns:a16="http://schemas.microsoft.com/office/drawing/2014/main" id="{CF21D992-3C82-4F60-95C2-26CAFD459F68}"/>
                    </a:ext>
                  </a:extLst>
                </p14:cNvPr>
                <p14:cNvContentPartPr/>
                <p14:nvPr/>
              </p14:nvContentPartPr>
              <p14:xfrm>
                <a:off x="7139657" y="4851206"/>
                <a:ext cx="118080" cy="146880"/>
              </p14:xfrm>
            </p:contentPart>
          </mc:Choice>
          <mc:Fallback>
            <p:pic>
              <p:nvPicPr>
                <p:cNvPr id="498" name="Tinta 497">
                  <a:extLst>
                    <a:ext uri="{FF2B5EF4-FFF2-40B4-BE49-F238E27FC236}">
                      <a16:creationId xmlns:a16="http://schemas.microsoft.com/office/drawing/2014/main" id="{CF21D992-3C82-4F60-95C2-26CAFD459F6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130657" y="4842206"/>
                  <a:ext cx="135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499" name="Tinta 498">
                  <a:extLst>
                    <a:ext uri="{FF2B5EF4-FFF2-40B4-BE49-F238E27FC236}">
                      <a16:creationId xmlns:a16="http://schemas.microsoft.com/office/drawing/2014/main" id="{A55C587E-96E6-435C-9089-CA020CB3B3B9}"/>
                    </a:ext>
                  </a:extLst>
                </p14:cNvPr>
                <p14:cNvContentPartPr/>
                <p14:nvPr/>
              </p14:nvContentPartPr>
              <p14:xfrm>
                <a:off x="7348457" y="4825646"/>
                <a:ext cx="185400" cy="24120"/>
              </p14:xfrm>
            </p:contentPart>
          </mc:Choice>
          <mc:Fallback>
            <p:pic>
              <p:nvPicPr>
                <p:cNvPr id="499" name="Tinta 498">
                  <a:extLst>
                    <a:ext uri="{FF2B5EF4-FFF2-40B4-BE49-F238E27FC236}">
                      <a16:creationId xmlns:a16="http://schemas.microsoft.com/office/drawing/2014/main" id="{A55C587E-96E6-435C-9089-CA020CB3B3B9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339817" y="4816646"/>
                  <a:ext cx="203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00" name="Tinta 499">
                  <a:extLst>
                    <a:ext uri="{FF2B5EF4-FFF2-40B4-BE49-F238E27FC236}">
                      <a16:creationId xmlns:a16="http://schemas.microsoft.com/office/drawing/2014/main" id="{9F7549F1-DBD8-4D8D-8E82-9A6543A65B30}"/>
                    </a:ext>
                  </a:extLst>
                </p14:cNvPr>
                <p14:cNvContentPartPr/>
                <p14:nvPr/>
              </p14:nvContentPartPr>
              <p14:xfrm>
                <a:off x="7430897" y="4753286"/>
                <a:ext cx="59760" cy="190440"/>
              </p14:xfrm>
            </p:contentPart>
          </mc:Choice>
          <mc:Fallback>
            <p:pic>
              <p:nvPicPr>
                <p:cNvPr id="500" name="Tinta 499">
                  <a:extLst>
                    <a:ext uri="{FF2B5EF4-FFF2-40B4-BE49-F238E27FC236}">
                      <a16:creationId xmlns:a16="http://schemas.microsoft.com/office/drawing/2014/main" id="{9F7549F1-DBD8-4D8D-8E82-9A6543A65B30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7422257" y="4744286"/>
                  <a:ext cx="77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01" name="Tinta 500">
                  <a:extLst>
                    <a:ext uri="{FF2B5EF4-FFF2-40B4-BE49-F238E27FC236}">
                      <a16:creationId xmlns:a16="http://schemas.microsoft.com/office/drawing/2014/main" id="{351BFCC9-BC31-48D2-B019-28AEA395DF0B}"/>
                    </a:ext>
                  </a:extLst>
                </p14:cNvPr>
                <p14:cNvContentPartPr/>
                <p14:nvPr/>
              </p14:nvContentPartPr>
              <p14:xfrm>
                <a:off x="7680377" y="4582646"/>
                <a:ext cx="84240" cy="273600"/>
              </p14:xfrm>
            </p:contentPart>
          </mc:Choice>
          <mc:Fallback>
            <p:pic>
              <p:nvPicPr>
                <p:cNvPr id="501" name="Tinta 500">
                  <a:extLst>
                    <a:ext uri="{FF2B5EF4-FFF2-40B4-BE49-F238E27FC236}">
                      <a16:creationId xmlns:a16="http://schemas.microsoft.com/office/drawing/2014/main" id="{351BFCC9-BC31-48D2-B019-28AEA395DF0B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671377" y="4574006"/>
                  <a:ext cx="101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02" name="Tinta 501">
                  <a:extLst>
                    <a:ext uri="{FF2B5EF4-FFF2-40B4-BE49-F238E27FC236}">
                      <a16:creationId xmlns:a16="http://schemas.microsoft.com/office/drawing/2014/main" id="{1EA98B05-48D4-4D41-8BFD-1B839CA1A21C}"/>
                    </a:ext>
                  </a:extLst>
                </p14:cNvPr>
                <p14:cNvContentPartPr/>
                <p14:nvPr/>
              </p14:nvContentPartPr>
              <p14:xfrm>
                <a:off x="7628897" y="4844366"/>
                <a:ext cx="300600" cy="27000"/>
              </p14:xfrm>
            </p:contentPart>
          </mc:Choice>
          <mc:Fallback>
            <p:pic>
              <p:nvPicPr>
                <p:cNvPr id="502" name="Tinta 501">
                  <a:extLst>
                    <a:ext uri="{FF2B5EF4-FFF2-40B4-BE49-F238E27FC236}">
                      <a16:creationId xmlns:a16="http://schemas.microsoft.com/office/drawing/2014/main" id="{1EA98B05-48D4-4D41-8BFD-1B839CA1A21C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620257" y="4835366"/>
                  <a:ext cx="318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03" name="Tinta 502">
                  <a:extLst>
                    <a:ext uri="{FF2B5EF4-FFF2-40B4-BE49-F238E27FC236}">
                      <a16:creationId xmlns:a16="http://schemas.microsoft.com/office/drawing/2014/main" id="{67707016-7F04-4334-B22F-8A95A8EBFE1A}"/>
                    </a:ext>
                  </a:extLst>
                </p14:cNvPr>
                <p14:cNvContentPartPr/>
                <p14:nvPr/>
              </p14:nvContentPartPr>
              <p14:xfrm>
                <a:off x="7727897" y="4899806"/>
                <a:ext cx="191880" cy="208080"/>
              </p14:xfrm>
            </p:contentPart>
          </mc:Choice>
          <mc:Fallback>
            <p:pic>
              <p:nvPicPr>
                <p:cNvPr id="503" name="Tinta 502">
                  <a:extLst>
                    <a:ext uri="{FF2B5EF4-FFF2-40B4-BE49-F238E27FC236}">
                      <a16:creationId xmlns:a16="http://schemas.microsoft.com/office/drawing/2014/main" id="{67707016-7F04-4334-B22F-8A95A8EBFE1A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719257" y="4891166"/>
                  <a:ext cx="209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04" name="Tinta 503">
                  <a:extLst>
                    <a:ext uri="{FF2B5EF4-FFF2-40B4-BE49-F238E27FC236}">
                      <a16:creationId xmlns:a16="http://schemas.microsoft.com/office/drawing/2014/main" id="{EB7E43C2-3D28-4350-B296-8DC0F52F1482}"/>
                    </a:ext>
                  </a:extLst>
                </p14:cNvPr>
                <p14:cNvContentPartPr/>
                <p14:nvPr/>
              </p14:nvContentPartPr>
              <p14:xfrm>
                <a:off x="8044697" y="4584086"/>
                <a:ext cx="162000" cy="398160"/>
              </p14:xfrm>
            </p:contentPart>
          </mc:Choice>
          <mc:Fallback>
            <p:pic>
              <p:nvPicPr>
                <p:cNvPr id="504" name="Tinta 503">
                  <a:extLst>
                    <a:ext uri="{FF2B5EF4-FFF2-40B4-BE49-F238E27FC236}">
                      <a16:creationId xmlns:a16="http://schemas.microsoft.com/office/drawing/2014/main" id="{EB7E43C2-3D28-4350-B296-8DC0F52F1482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035697" y="4575086"/>
                  <a:ext cx="179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05" name="Tinta 504">
                  <a:extLst>
                    <a:ext uri="{FF2B5EF4-FFF2-40B4-BE49-F238E27FC236}">
                      <a16:creationId xmlns:a16="http://schemas.microsoft.com/office/drawing/2014/main" id="{70D8E1FD-75B9-47C5-9145-22F096EFFCBE}"/>
                    </a:ext>
                  </a:extLst>
                </p14:cNvPr>
                <p14:cNvContentPartPr/>
                <p14:nvPr/>
              </p14:nvContentPartPr>
              <p14:xfrm>
                <a:off x="8216417" y="4711526"/>
                <a:ext cx="112680" cy="92520"/>
              </p14:xfrm>
            </p:contentPart>
          </mc:Choice>
          <mc:Fallback>
            <p:pic>
              <p:nvPicPr>
                <p:cNvPr id="505" name="Tinta 504">
                  <a:extLst>
                    <a:ext uri="{FF2B5EF4-FFF2-40B4-BE49-F238E27FC236}">
                      <a16:creationId xmlns:a16="http://schemas.microsoft.com/office/drawing/2014/main" id="{70D8E1FD-75B9-47C5-9145-22F096EFFCBE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207417" y="4702886"/>
                  <a:ext cx="130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06" name="Tinta 505">
                  <a:extLst>
                    <a:ext uri="{FF2B5EF4-FFF2-40B4-BE49-F238E27FC236}">
                      <a16:creationId xmlns:a16="http://schemas.microsoft.com/office/drawing/2014/main" id="{530FFB26-537D-4032-A723-F6A68FC2F6B5}"/>
                    </a:ext>
                  </a:extLst>
                </p14:cNvPr>
                <p14:cNvContentPartPr/>
                <p14:nvPr/>
              </p14:nvContentPartPr>
              <p14:xfrm>
                <a:off x="8328377" y="4691726"/>
                <a:ext cx="267480" cy="312480"/>
              </p14:xfrm>
            </p:contentPart>
          </mc:Choice>
          <mc:Fallback>
            <p:pic>
              <p:nvPicPr>
                <p:cNvPr id="506" name="Tinta 505">
                  <a:extLst>
                    <a:ext uri="{FF2B5EF4-FFF2-40B4-BE49-F238E27FC236}">
                      <a16:creationId xmlns:a16="http://schemas.microsoft.com/office/drawing/2014/main" id="{530FFB26-537D-4032-A723-F6A68FC2F6B5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319737" y="4683086"/>
                  <a:ext cx="285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07" name="Tinta 506">
                  <a:extLst>
                    <a:ext uri="{FF2B5EF4-FFF2-40B4-BE49-F238E27FC236}">
                      <a16:creationId xmlns:a16="http://schemas.microsoft.com/office/drawing/2014/main" id="{DDCBE1AE-3B81-4264-B4B5-C91271E9C513}"/>
                    </a:ext>
                  </a:extLst>
                </p14:cNvPr>
                <p14:cNvContentPartPr/>
                <p14:nvPr/>
              </p14:nvContentPartPr>
              <p14:xfrm>
                <a:off x="8582537" y="4695686"/>
                <a:ext cx="132480" cy="204480"/>
              </p14:xfrm>
            </p:contentPart>
          </mc:Choice>
          <mc:Fallback>
            <p:pic>
              <p:nvPicPr>
                <p:cNvPr id="507" name="Tinta 506">
                  <a:extLst>
                    <a:ext uri="{FF2B5EF4-FFF2-40B4-BE49-F238E27FC236}">
                      <a16:creationId xmlns:a16="http://schemas.microsoft.com/office/drawing/2014/main" id="{DDCBE1AE-3B81-4264-B4B5-C91271E9C513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573897" y="4687046"/>
                  <a:ext cx="150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08" name="Tinta 507">
                  <a:extLst>
                    <a:ext uri="{FF2B5EF4-FFF2-40B4-BE49-F238E27FC236}">
                      <a16:creationId xmlns:a16="http://schemas.microsoft.com/office/drawing/2014/main" id="{45619FC6-776E-4CDA-BD8E-E4F402D20F78}"/>
                    </a:ext>
                  </a:extLst>
                </p14:cNvPr>
                <p14:cNvContentPartPr/>
                <p14:nvPr/>
              </p14:nvContentPartPr>
              <p14:xfrm>
                <a:off x="8599097" y="4804766"/>
                <a:ext cx="148680" cy="15120"/>
              </p14:xfrm>
            </p:contentPart>
          </mc:Choice>
          <mc:Fallback>
            <p:pic>
              <p:nvPicPr>
                <p:cNvPr id="508" name="Tinta 507">
                  <a:extLst>
                    <a:ext uri="{FF2B5EF4-FFF2-40B4-BE49-F238E27FC236}">
                      <a16:creationId xmlns:a16="http://schemas.microsoft.com/office/drawing/2014/main" id="{45619FC6-776E-4CDA-BD8E-E4F402D20F78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590457" y="4795766"/>
                  <a:ext cx="166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09" name="Tinta 508">
                  <a:extLst>
                    <a:ext uri="{FF2B5EF4-FFF2-40B4-BE49-F238E27FC236}">
                      <a16:creationId xmlns:a16="http://schemas.microsoft.com/office/drawing/2014/main" id="{98D3116B-71D9-4374-BCAC-2C0750B9D5A5}"/>
                    </a:ext>
                  </a:extLst>
                </p14:cNvPr>
                <p14:cNvContentPartPr/>
                <p14:nvPr/>
              </p14:nvContentPartPr>
              <p14:xfrm>
                <a:off x="8743817" y="4554206"/>
                <a:ext cx="126000" cy="110160"/>
              </p14:xfrm>
            </p:contentPart>
          </mc:Choice>
          <mc:Fallback>
            <p:pic>
              <p:nvPicPr>
                <p:cNvPr id="509" name="Tinta 508">
                  <a:extLst>
                    <a:ext uri="{FF2B5EF4-FFF2-40B4-BE49-F238E27FC236}">
                      <a16:creationId xmlns:a16="http://schemas.microsoft.com/office/drawing/2014/main" id="{98D3116B-71D9-4374-BCAC-2C0750B9D5A5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735177" y="4545566"/>
                  <a:ext cx="143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10" name="Tinta 509">
                  <a:extLst>
                    <a:ext uri="{FF2B5EF4-FFF2-40B4-BE49-F238E27FC236}">
                      <a16:creationId xmlns:a16="http://schemas.microsoft.com/office/drawing/2014/main" id="{FD480B0B-E1AC-44FD-959E-7F9E6CC858CC}"/>
                    </a:ext>
                  </a:extLst>
                </p14:cNvPr>
                <p14:cNvContentPartPr/>
                <p14:nvPr/>
              </p14:nvContentPartPr>
              <p14:xfrm>
                <a:off x="8886377" y="4496966"/>
                <a:ext cx="153360" cy="450000"/>
              </p14:xfrm>
            </p:contentPart>
          </mc:Choice>
          <mc:Fallback>
            <p:pic>
              <p:nvPicPr>
                <p:cNvPr id="510" name="Tinta 509">
                  <a:extLst>
                    <a:ext uri="{FF2B5EF4-FFF2-40B4-BE49-F238E27FC236}">
                      <a16:creationId xmlns:a16="http://schemas.microsoft.com/office/drawing/2014/main" id="{FD480B0B-E1AC-44FD-959E-7F9E6CC858C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8877377" y="4487966"/>
                  <a:ext cx="1710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11" name="Tinta 510">
                  <a:extLst>
                    <a:ext uri="{FF2B5EF4-FFF2-40B4-BE49-F238E27FC236}">
                      <a16:creationId xmlns:a16="http://schemas.microsoft.com/office/drawing/2014/main" id="{EC116924-C358-4A84-830F-4B91A575D511}"/>
                    </a:ext>
                  </a:extLst>
                </p14:cNvPr>
                <p14:cNvContentPartPr/>
                <p14:nvPr/>
              </p14:nvContentPartPr>
              <p14:xfrm>
                <a:off x="9068897" y="4397966"/>
                <a:ext cx="114840" cy="163800"/>
              </p14:xfrm>
            </p:contentPart>
          </mc:Choice>
          <mc:Fallback>
            <p:pic>
              <p:nvPicPr>
                <p:cNvPr id="511" name="Tinta 510">
                  <a:extLst>
                    <a:ext uri="{FF2B5EF4-FFF2-40B4-BE49-F238E27FC236}">
                      <a16:creationId xmlns:a16="http://schemas.microsoft.com/office/drawing/2014/main" id="{EC116924-C358-4A84-830F-4B91A575D511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9059897" y="4388966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Agrupar 520">
            <a:extLst>
              <a:ext uri="{FF2B5EF4-FFF2-40B4-BE49-F238E27FC236}">
                <a16:creationId xmlns:a16="http://schemas.microsoft.com/office/drawing/2014/main" id="{8ADFA73D-7F14-4090-9A66-3AF2D74A1420}"/>
              </a:ext>
            </a:extLst>
          </p:cNvPr>
          <p:cNvGrpSpPr/>
          <p:nvPr/>
        </p:nvGrpSpPr>
        <p:grpSpPr>
          <a:xfrm>
            <a:off x="9674777" y="4427486"/>
            <a:ext cx="888120" cy="333000"/>
            <a:chOff x="9674777" y="4427486"/>
            <a:chExt cx="88812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13" name="Tinta 512">
                  <a:extLst>
                    <a:ext uri="{FF2B5EF4-FFF2-40B4-BE49-F238E27FC236}">
                      <a16:creationId xmlns:a16="http://schemas.microsoft.com/office/drawing/2014/main" id="{F6EE6659-F568-4170-8B81-8F9D939E9DAF}"/>
                    </a:ext>
                  </a:extLst>
                </p14:cNvPr>
                <p14:cNvContentPartPr/>
                <p14:nvPr/>
              </p14:nvContentPartPr>
              <p14:xfrm>
                <a:off x="9684137" y="4576166"/>
                <a:ext cx="116640" cy="168840"/>
              </p14:xfrm>
            </p:contentPart>
          </mc:Choice>
          <mc:Fallback>
            <p:pic>
              <p:nvPicPr>
                <p:cNvPr id="513" name="Tinta 512">
                  <a:extLst>
                    <a:ext uri="{FF2B5EF4-FFF2-40B4-BE49-F238E27FC236}">
                      <a16:creationId xmlns:a16="http://schemas.microsoft.com/office/drawing/2014/main" id="{F6EE6659-F568-4170-8B81-8F9D939E9DAF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9675137" y="4567166"/>
                  <a:ext cx="134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14" name="Tinta 513">
                  <a:extLst>
                    <a:ext uri="{FF2B5EF4-FFF2-40B4-BE49-F238E27FC236}">
                      <a16:creationId xmlns:a16="http://schemas.microsoft.com/office/drawing/2014/main" id="{74F5C3A2-9A7E-444E-B206-57004241E8DE}"/>
                    </a:ext>
                  </a:extLst>
                </p14:cNvPr>
                <p14:cNvContentPartPr/>
                <p14:nvPr/>
              </p14:nvContentPartPr>
              <p14:xfrm>
                <a:off x="9674777" y="4631606"/>
                <a:ext cx="175320" cy="21960"/>
              </p14:xfrm>
            </p:contentPart>
          </mc:Choice>
          <mc:Fallback>
            <p:pic>
              <p:nvPicPr>
                <p:cNvPr id="514" name="Tinta 513">
                  <a:extLst>
                    <a:ext uri="{FF2B5EF4-FFF2-40B4-BE49-F238E27FC236}">
                      <a16:creationId xmlns:a16="http://schemas.microsoft.com/office/drawing/2014/main" id="{74F5C3A2-9A7E-444E-B206-57004241E8DE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9666137" y="4622606"/>
                  <a:ext cx="192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15" name="Tinta 514">
                  <a:extLst>
                    <a:ext uri="{FF2B5EF4-FFF2-40B4-BE49-F238E27FC236}">
                      <a16:creationId xmlns:a16="http://schemas.microsoft.com/office/drawing/2014/main" id="{26DDE2EC-A8F6-4BF1-A497-6FA32ED4714F}"/>
                    </a:ext>
                  </a:extLst>
                </p14:cNvPr>
                <p14:cNvContentPartPr/>
                <p14:nvPr/>
              </p14:nvContentPartPr>
              <p14:xfrm>
                <a:off x="9701417" y="4427486"/>
                <a:ext cx="241200" cy="123120"/>
              </p14:xfrm>
            </p:contentPart>
          </mc:Choice>
          <mc:Fallback>
            <p:pic>
              <p:nvPicPr>
                <p:cNvPr id="515" name="Tinta 514">
                  <a:extLst>
                    <a:ext uri="{FF2B5EF4-FFF2-40B4-BE49-F238E27FC236}">
                      <a16:creationId xmlns:a16="http://schemas.microsoft.com/office/drawing/2014/main" id="{26DDE2EC-A8F6-4BF1-A497-6FA32ED4714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9692417" y="4418846"/>
                  <a:ext cx="258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16" name="Tinta 515">
                  <a:extLst>
                    <a:ext uri="{FF2B5EF4-FFF2-40B4-BE49-F238E27FC236}">
                      <a16:creationId xmlns:a16="http://schemas.microsoft.com/office/drawing/2014/main" id="{D756A53E-E8E9-4588-83AA-45E53CC7EB7A}"/>
                    </a:ext>
                  </a:extLst>
                </p14:cNvPr>
                <p14:cNvContentPartPr/>
                <p14:nvPr/>
              </p14:nvContentPartPr>
              <p14:xfrm>
                <a:off x="10140257" y="4541246"/>
                <a:ext cx="30960" cy="182880"/>
              </p14:xfrm>
            </p:contentPart>
          </mc:Choice>
          <mc:Fallback>
            <p:pic>
              <p:nvPicPr>
                <p:cNvPr id="516" name="Tinta 515">
                  <a:extLst>
                    <a:ext uri="{FF2B5EF4-FFF2-40B4-BE49-F238E27FC236}">
                      <a16:creationId xmlns:a16="http://schemas.microsoft.com/office/drawing/2014/main" id="{D756A53E-E8E9-4588-83AA-45E53CC7EB7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0131257" y="4532606"/>
                  <a:ext cx="48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17" name="Tinta 516">
                  <a:extLst>
                    <a:ext uri="{FF2B5EF4-FFF2-40B4-BE49-F238E27FC236}">
                      <a16:creationId xmlns:a16="http://schemas.microsoft.com/office/drawing/2014/main" id="{2B3BDD19-10E2-4167-9546-1F0F6DB8083E}"/>
                    </a:ext>
                  </a:extLst>
                </p14:cNvPr>
                <p14:cNvContentPartPr/>
                <p14:nvPr/>
              </p14:nvContentPartPr>
              <p14:xfrm>
                <a:off x="10087337" y="4497326"/>
                <a:ext cx="163080" cy="167040"/>
              </p14:xfrm>
            </p:contentPart>
          </mc:Choice>
          <mc:Fallback>
            <p:pic>
              <p:nvPicPr>
                <p:cNvPr id="517" name="Tinta 516">
                  <a:extLst>
                    <a:ext uri="{FF2B5EF4-FFF2-40B4-BE49-F238E27FC236}">
                      <a16:creationId xmlns:a16="http://schemas.microsoft.com/office/drawing/2014/main" id="{2B3BDD19-10E2-4167-9546-1F0F6DB8083E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0078697" y="4488326"/>
                  <a:ext cx="180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18" name="Tinta 517">
                  <a:extLst>
                    <a:ext uri="{FF2B5EF4-FFF2-40B4-BE49-F238E27FC236}">
                      <a16:creationId xmlns:a16="http://schemas.microsoft.com/office/drawing/2014/main" id="{BBF93EEA-665D-4A98-9FA4-1EA48343D073}"/>
                    </a:ext>
                  </a:extLst>
                </p14:cNvPr>
                <p14:cNvContentPartPr/>
                <p14:nvPr/>
              </p14:nvContentPartPr>
              <p14:xfrm>
                <a:off x="10273097" y="4669046"/>
                <a:ext cx="52200" cy="52920"/>
              </p14:xfrm>
            </p:contentPart>
          </mc:Choice>
          <mc:Fallback>
            <p:pic>
              <p:nvPicPr>
                <p:cNvPr id="518" name="Tinta 517">
                  <a:extLst>
                    <a:ext uri="{FF2B5EF4-FFF2-40B4-BE49-F238E27FC236}">
                      <a16:creationId xmlns:a16="http://schemas.microsoft.com/office/drawing/2014/main" id="{BBF93EEA-665D-4A98-9FA4-1EA48343D073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10264457" y="4660406"/>
                  <a:ext cx="69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19" name="Tinta 518">
                  <a:extLst>
                    <a:ext uri="{FF2B5EF4-FFF2-40B4-BE49-F238E27FC236}">
                      <a16:creationId xmlns:a16="http://schemas.microsoft.com/office/drawing/2014/main" id="{827E638A-9DF0-41E7-80B1-346AC61F6C86}"/>
                    </a:ext>
                  </a:extLst>
                </p14:cNvPr>
                <p14:cNvContentPartPr/>
                <p14:nvPr/>
              </p14:nvContentPartPr>
              <p14:xfrm>
                <a:off x="10377857" y="4538366"/>
                <a:ext cx="33480" cy="177480"/>
              </p14:xfrm>
            </p:contentPart>
          </mc:Choice>
          <mc:Fallback>
            <p:pic>
              <p:nvPicPr>
                <p:cNvPr id="519" name="Tinta 518">
                  <a:extLst>
                    <a:ext uri="{FF2B5EF4-FFF2-40B4-BE49-F238E27FC236}">
                      <a16:creationId xmlns:a16="http://schemas.microsoft.com/office/drawing/2014/main" id="{827E638A-9DF0-41E7-80B1-346AC61F6C86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0368857" y="4529726"/>
                  <a:ext cx="51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20" name="Tinta 519">
                  <a:extLst>
                    <a:ext uri="{FF2B5EF4-FFF2-40B4-BE49-F238E27FC236}">
                      <a16:creationId xmlns:a16="http://schemas.microsoft.com/office/drawing/2014/main" id="{804E1F83-512D-48F9-A0AC-A169A8CB1CC1}"/>
                    </a:ext>
                  </a:extLst>
                </p14:cNvPr>
                <p14:cNvContentPartPr/>
                <p14:nvPr/>
              </p14:nvContentPartPr>
              <p14:xfrm>
                <a:off x="10347977" y="4500926"/>
                <a:ext cx="214920" cy="259560"/>
              </p14:xfrm>
            </p:contentPart>
          </mc:Choice>
          <mc:Fallback>
            <p:pic>
              <p:nvPicPr>
                <p:cNvPr id="520" name="Tinta 519">
                  <a:extLst>
                    <a:ext uri="{FF2B5EF4-FFF2-40B4-BE49-F238E27FC236}">
                      <a16:creationId xmlns:a16="http://schemas.microsoft.com/office/drawing/2014/main" id="{804E1F83-512D-48F9-A0AC-A169A8CB1CC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10339337" y="4491926"/>
                  <a:ext cx="23256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Agrupar 525">
            <a:extLst>
              <a:ext uri="{FF2B5EF4-FFF2-40B4-BE49-F238E27FC236}">
                <a16:creationId xmlns:a16="http://schemas.microsoft.com/office/drawing/2014/main" id="{2B7C84E5-DD8A-4B39-8203-CE4090AFA579}"/>
              </a:ext>
            </a:extLst>
          </p:cNvPr>
          <p:cNvGrpSpPr/>
          <p:nvPr/>
        </p:nvGrpSpPr>
        <p:grpSpPr>
          <a:xfrm>
            <a:off x="5629457" y="5225246"/>
            <a:ext cx="382680" cy="552240"/>
            <a:chOff x="5629457" y="5225246"/>
            <a:chExt cx="382680" cy="5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22" name="Tinta 521">
                  <a:extLst>
                    <a:ext uri="{FF2B5EF4-FFF2-40B4-BE49-F238E27FC236}">
                      <a16:creationId xmlns:a16="http://schemas.microsoft.com/office/drawing/2014/main" id="{E38F5C28-E875-453D-BB79-7E73EE0689F0}"/>
                    </a:ext>
                  </a:extLst>
                </p14:cNvPr>
                <p14:cNvContentPartPr/>
                <p14:nvPr/>
              </p14:nvContentPartPr>
              <p14:xfrm>
                <a:off x="5642417" y="5362046"/>
                <a:ext cx="104040" cy="415440"/>
              </p14:xfrm>
            </p:contentPart>
          </mc:Choice>
          <mc:Fallback>
            <p:pic>
              <p:nvPicPr>
                <p:cNvPr id="522" name="Tinta 521">
                  <a:extLst>
                    <a:ext uri="{FF2B5EF4-FFF2-40B4-BE49-F238E27FC236}">
                      <a16:creationId xmlns:a16="http://schemas.microsoft.com/office/drawing/2014/main" id="{E38F5C28-E875-453D-BB79-7E73EE0689F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633777" y="5353046"/>
                  <a:ext cx="121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23" name="Tinta 522">
                  <a:extLst>
                    <a:ext uri="{FF2B5EF4-FFF2-40B4-BE49-F238E27FC236}">
                      <a16:creationId xmlns:a16="http://schemas.microsoft.com/office/drawing/2014/main" id="{9D638259-A1F1-4825-830A-4255EA81A7C0}"/>
                    </a:ext>
                  </a:extLst>
                </p14:cNvPr>
                <p14:cNvContentPartPr/>
                <p14:nvPr/>
              </p14:nvContentPartPr>
              <p14:xfrm>
                <a:off x="5629457" y="5225246"/>
                <a:ext cx="63360" cy="136080"/>
              </p14:xfrm>
            </p:contentPart>
          </mc:Choice>
          <mc:Fallback>
            <p:pic>
              <p:nvPicPr>
                <p:cNvPr id="523" name="Tinta 522">
                  <a:extLst>
                    <a:ext uri="{FF2B5EF4-FFF2-40B4-BE49-F238E27FC236}">
                      <a16:creationId xmlns:a16="http://schemas.microsoft.com/office/drawing/2014/main" id="{9D638259-A1F1-4825-830A-4255EA81A7C0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5620457" y="5216606"/>
                  <a:ext cx="8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24" name="Tinta 523">
                  <a:extLst>
                    <a:ext uri="{FF2B5EF4-FFF2-40B4-BE49-F238E27FC236}">
                      <a16:creationId xmlns:a16="http://schemas.microsoft.com/office/drawing/2014/main" id="{16837BEC-464F-492C-B264-BB55A7505888}"/>
                    </a:ext>
                  </a:extLst>
                </p14:cNvPr>
                <p14:cNvContentPartPr/>
                <p14:nvPr/>
              </p14:nvContentPartPr>
              <p14:xfrm>
                <a:off x="5883257" y="5722406"/>
                <a:ext cx="105840" cy="14040"/>
              </p14:xfrm>
            </p:contentPart>
          </mc:Choice>
          <mc:Fallback>
            <p:pic>
              <p:nvPicPr>
                <p:cNvPr id="524" name="Tinta 523">
                  <a:extLst>
                    <a:ext uri="{FF2B5EF4-FFF2-40B4-BE49-F238E27FC236}">
                      <a16:creationId xmlns:a16="http://schemas.microsoft.com/office/drawing/2014/main" id="{16837BEC-464F-492C-B264-BB55A750588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874617" y="5713406"/>
                  <a:ext cx="123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25" name="Tinta 524">
                  <a:extLst>
                    <a:ext uri="{FF2B5EF4-FFF2-40B4-BE49-F238E27FC236}">
                      <a16:creationId xmlns:a16="http://schemas.microsoft.com/office/drawing/2014/main" id="{EA6AEABB-9947-4F0E-A585-4EB252D8558F}"/>
                    </a:ext>
                  </a:extLst>
                </p14:cNvPr>
                <p14:cNvContentPartPr/>
                <p14:nvPr/>
              </p14:nvContentPartPr>
              <p14:xfrm>
                <a:off x="5843657" y="5637086"/>
                <a:ext cx="168480" cy="4320"/>
              </p14:xfrm>
            </p:contentPart>
          </mc:Choice>
          <mc:Fallback>
            <p:pic>
              <p:nvPicPr>
                <p:cNvPr id="525" name="Tinta 524">
                  <a:extLst>
                    <a:ext uri="{FF2B5EF4-FFF2-40B4-BE49-F238E27FC236}">
                      <a16:creationId xmlns:a16="http://schemas.microsoft.com/office/drawing/2014/main" id="{EA6AEABB-9947-4F0E-A585-4EB252D8558F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5835017" y="5628446"/>
                  <a:ext cx="1861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" name="Agrupar 564">
            <a:extLst>
              <a:ext uri="{FF2B5EF4-FFF2-40B4-BE49-F238E27FC236}">
                <a16:creationId xmlns:a16="http://schemas.microsoft.com/office/drawing/2014/main" id="{F6BE0F59-2BD8-46F2-A5A8-4E0A140B8986}"/>
              </a:ext>
            </a:extLst>
          </p:cNvPr>
          <p:cNvGrpSpPr/>
          <p:nvPr/>
        </p:nvGrpSpPr>
        <p:grpSpPr>
          <a:xfrm>
            <a:off x="1873937" y="867806"/>
            <a:ext cx="191880" cy="214200"/>
            <a:chOff x="1873937" y="867806"/>
            <a:chExt cx="19188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62" name="Tinta 561">
                  <a:extLst>
                    <a:ext uri="{FF2B5EF4-FFF2-40B4-BE49-F238E27FC236}">
                      <a16:creationId xmlns:a16="http://schemas.microsoft.com/office/drawing/2014/main" id="{31525CFD-49CA-4734-8B5E-32264092377E}"/>
                    </a:ext>
                  </a:extLst>
                </p14:cNvPr>
                <p14:cNvContentPartPr/>
                <p14:nvPr/>
              </p14:nvContentPartPr>
              <p14:xfrm>
                <a:off x="1873937" y="927206"/>
                <a:ext cx="134640" cy="21960"/>
              </p14:xfrm>
            </p:contentPart>
          </mc:Choice>
          <mc:Fallback>
            <p:pic>
              <p:nvPicPr>
                <p:cNvPr id="562" name="Tinta 561">
                  <a:extLst>
                    <a:ext uri="{FF2B5EF4-FFF2-40B4-BE49-F238E27FC236}">
                      <a16:creationId xmlns:a16="http://schemas.microsoft.com/office/drawing/2014/main" id="{31525CFD-49CA-4734-8B5E-32264092377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865297" y="918206"/>
                  <a:ext cx="15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63" name="Tinta 562">
                  <a:extLst>
                    <a:ext uri="{FF2B5EF4-FFF2-40B4-BE49-F238E27FC236}">
                      <a16:creationId xmlns:a16="http://schemas.microsoft.com/office/drawing/2014/main" id="{E0C05888-B524-4A01-8F1E-819A44CB6756}"/>
                    </a:ext>
                  </a:extLst>
                </p14:cNvPr>
                <p14:cNvContentPartPr/>
                <p14:nvPr/>
              </p14:nvContentPartPr>
              <p14:xfrm>
                <a:off x="1949537" y="875366"/>
                <a:ext cx="83520" cy="156960"/>
              </p14:xfrm>
            </p:contentPart>
          </mc:Choice>
          <mc:Fallback>
            <p:pic>
              <p:nvPicPr>
                <p:cNvPr id="563" name="Tinta 562">
                  <a:extLst>
                    <a:ext uri="{FF2B5EF4-FFF2-40B4-BE49-F238E27FC236}">
                      <a16:creationId xmlns:a16="http://schemas.microsoft.com/office/drawing/2014/main" id="{E0C05888-B524-4A01-8F1E-819A44CB6756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940537" y="866366"/>
                  <a:ext cx="10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64" name="Tinta 563">
                  <a:extLst>
                    <a:ext uri="{FF2B5EF4-FFF2-40B4-BE49-F238E27FC236}">
                      <a16:creationId xmlns:a16="http://schemas.microsoft.com/office/drawing/2014/main" id="{BD437B56-1E49-4DE8-A2E9-33C49D437BB5}"/>
                    </a:ext>
                  </a:extLst>
                </p14:cNvPr>
                <p14:cNvContentPartPr/>
                <p14:nvPr/>
              </p14:nvContentPartPr>
              <p14:xfrm>
                <a:off x="1908137" y="867806"/>
                <a:ext cx="157680" cy="214200"/>
              </p14:xfrm>
            </p:contentPart>
          </mc:Choice>
          <mc:Fallback>
            <p:pic>
              <p:nvPicPr>
                <p:cNvPr id="564" name="Tinta 563">
                  <a:extLst>
                    <a:ext uri="{FF2B5EF4-FFF2-40B4-BE49-F238E27FC236}">
                      <a16:creationId xmlns:a16="http://schemas.microsoft.com/office/drawing/2014/main" id="{BD437B56-1E49-4DE8-A2E9-33C49D437BB5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899137" y="858806"/>
                  <a:ext cx="17532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569" name="Tinta 568">
                <a:extLst>
                  <a:ext uri="{FF2B5EF4-FFF2-40B4-BE49-F238E27FC236}">
                    <a16:creationId xmlns:a16="http://schemas.microsoft.com/office/drawing/2014/main" id="{E7E4F18F-029F-4825-BD43-5E2BC9492714}"/>
                  </a:ext>
                </a:extLst>
              </p14:cNvPr>
              <p14:cNvContentPartPr/>
              <p14:nvPr/>
            </p14:nvContentPartPr>
            <p14:xfrm>
              <a:off x="5573297" y="6085286"/>
              <a:ext cx="399600" cy="259920"/>
            </p14:xfrm>
          </p:contentPart>
        </mc:Choice>
        <mc:Fallback>
          <p:pic>
            <p:nvPicPr>
              <p:cNvPr id="569" name="Tinta 568">
                <a:extLst>
                  <a:ext uri="{FF2B5EF4-FFF2-40B4-BE49-F238E27FC236}">
                    <a16:creationId xmlns:a16="http://schemas.microsoft.com/office/drawing/2014/main" id="{E7E4F18F-029F-4825-BD43-5E2BC9492714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5564297" y="6076646"/>
                <a:ext cx="41724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5" name="Agrupar 624">
            <a:extLst>
              <a:ext uri="{FF2B5EF4-FFF2-40B4-BE49-F238E27FC236}">
                <a16:creationId xmlns:a16="http://schemas.microsoft.com/office/drawing/2014/main" id="{AAB2E4E6-962C-4825-8024-87ABDF7976D5}"/>
              </a:ext>
            </a:extLst>
          </p:cNvPr>
          <p:cNvGrpSpPr/>
          <p:nvPr/>
        </p:nvGrpSpPr>
        <p:grpSpPr>
          <a:xfrm>
            <a:off x="6180977" y="5250446"/>
            <a:ext cx="5322240" cy="1561320"/>
            <a:chOff x="6180977" y="5250446"/>
            <a:chExt cx="5322240" cy="15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27" name="Tinta 526">
                  <a:extLst>
                    <a:ext uri="{FF2B5EF4-FFF2-40B4-BE49-F238E27FC236}">
                      <a16:creationId xmlns:a16="http://schemas.microsoft.com/office/drawing/2014/main" id="{F42F619A-54C1-49E9-B87C-E46AA93ED86A}"/>
                    </a:ext>
                  </a:extLst>
                </p14:cNvPr>
                <p14:cNvContentPartPr/>
                <p14:nvPr/>
              </p14:nvContentPartPr>
              <p14:xfrm>
                <a:off x="6272057" y="5660846"/>
                <a:ext cx="175680" cy="12240"/>
              </p14:xfrm>
            </p:contentPart>
          </mc:Choice>
          <mc:Fallback>
            <p:pic>
              <p:nvPicPr>
                <p:cNvPr id="527" name="Tinta 526">
                  <a:extLst>
                    <a:ext uri="{FF2B5EF4-FFF2-40B4-BE49-F238E27FC236}">
                      <a16:creationId xmlns:a16="http://schemas.microsoft.com/office/drawing/2014/main" id="{F42F619A-54C1-49E9-B87C-E46AA93ED86A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6263417" y="5652206"/>
                  <a:ext cx="193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28" name="Tinta 527">
                  <a:extLst>
                    <a:ext uri="{FF2B5EF4-FFF2-40B4-BE49-F238E27FC236}">
                      <a16:creationId xmlns:a16="http://schemas.microsoft.com/office/drawing/2014/main" id="{500AE8FE-7210-4C24-AB3B-6A37C7E13CBB}"/>
                    </a:ext>
                  </a:extLst>
                </p14:cNvPr>
                <p14:cNvContentPartPr/>
                <p14:nvPr/>
              </p14:nvContentPartPr>
              <p14:xfrm>
                <a:off x="6579497" y="5496326"/>
                <a:ext cx="142560" cy="182880"/>
              </p14:xfrm>
            </p:contentPart>
          </mc:Choice>
          <mc:Fallback>
            <p:pic>
              <p:nvPicPr>
                <p:cNvPr id="528" name="Tinta 527">
                  <a:extLst>
                    <a:ext uri="{FF2B5EF4-FFF2-40B4-BE49-F238E27FC236}">
                      <a16:creationId xmlns:a16="http://schemas.microsoft.com/office/drawing/2014/main" id="{500AE8FE-7210-4C24-AB3B-6A37C7E13CBB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570857" y="5487686"/>
                  <a:ext cx="160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29" name="Tinta 528">
                  <a:extLst>
                    <a:ext uri="{FF2B5EF4-FFF2-40B4-BE49-F238E27FC236}">
                      <a16:creationId xmlns:a16="http://schemas.microsoft.com/office/drawing/2014/main" id="{63E1580D-E215-4C4C-B38F-C844977003F9}"/>
                    </a:ext>
                  </a:extLst>
                </p14:cNvPr>
                <p14:cNvContentPartPr/>
                <p14:nvPr/>
              </p14:nvContentPartPr>
              <p14:xfrm>
                <a:off x="6596057" y="5585606"/>
                <a:ext cx="122400" cy="3240"/>
              </p14:xfrm>
            </p:contentPart>
          </mc:Choice>
          <mc:Fallback>
            <p:pic>
              <p:nvPicPr>
                <p:cNvPr id="529" name="Tinta 528">
                  <a:extLst>
                    <a:ext uri="{FF2B5EF4-FFF2-40B4-BE49-F238E27FC236}">
                      <a16:creationId xmlns:a16="http://schemas.microsoft.com/office/drawing/2014/main" id="{63E1580D-E215-4C4C-B38F-C844977003F9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87417" y="5576966"/>
                  <a:ext cx="14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30" name="Tinta 529">
                  <a:extLst>
                    <a:ext uri="{FF2B5EF4-FFF2-40B4-BE49-F238E27FC236}">
                      <a16:creationId xmlns:a16="http://schemas.microsoft.com/office/drawing/2014/main" id="{30708071-BF8F-4637-9387-9B8E274409A7}"/>
                    </a:ext>
                  </a:extLst>
                </p14:cNvPr>
                <p14:cNvContentPartPr/>
                <p14:nvPr/>
              </p14:nvContentPartPr>
              <p14:xfrm>
                <a:off x="6618017" y="5315966"/>
                <a:ext cx="61920" cy="91080"/>
              </p14:xfrm>
            </p:contentPart>
          </mc:Choice>
          <mc:Fallback>
            <p:pic>
              <p:nvPicPr>
                <p:cNvPr id="530" name="Tinta 529">
                  <a:extLst>
                    <a:ext uri="{FF2B5EF4-FFF2-40B4-BE49-F238E27FC236}">
                      <a16:creationId xmlns:a16="http://schemas.microsoft.com/office/drawing/2014/main" id="{30708071-BF8F-4637-9387-9B8E274409A7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609017" y="5307326"/>
                  <a:ext cx="79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31" name="Tinta 530">
                  <a:extLst>
                    <a:ext uri="{FF2B5EF4-FFF2-40B4-BE49-F238E27FC236}">
                      <a16:creationId xmlns:a16="http://schemas.microsoft.com/office/drawing/2014/main" id="{77EEDFCA-0DD1-4CE6-8911-950A020E3447}"/>
                    </a:ext>
                  </a:extLst>
                </p14:cNvPr>
                <p14:cNvContentPartPr/>
                <p14:nvPr/>
              </p14:nvContentPartPr>
              <p14:xfrm>
                <a:off x="6806297" y="5276726"/>
                <a:ext cx="103680" cy="97560"/>
              </p14:xfrm>
            </p:contentPart>
          </mc:Choice>
          <mc:Fallback>
            <p:pic>
              <p:nvPicPr>
                <p:cNvPr id="531" name="Tinta 530">
                  <a:extLst>
                    <a:ext uri="{FF2B5EF4-FFF2-40B4-BE49-F238E27FC236}">
                      <a16:creationId xmlns:a16="http://schemas.microsoft.com/office/drawing/2014/main" id="{77EEDFCA-0DD1-4CE6-8911-950A020E344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797297" y="5268086"/>
                  <a:ext cx="121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32" name="Tinta 531">
                  <a:extLst>
                    <a:ext uri="{FF2B5EF4-FFF2-40B4-BE49-F238E27FC236}">
                      <a16:creationId xmlns:a16="http://schemas.microsoft.com/office/drawing/2014/main" id="{8ABE9758-F296-44BE-8F1E-9CDC0F4D9E28}"/>
                    </a:ext>
                  </a:extLst>
                </p14:cNvPr>
                <p14:cNvContentPartPr/>
                <p14:nvPr/>
              </p14:nvContentPartPr>
              <p14:xfrm>
                <a:off x="6899537" y="5288606"/>
                <a:ext cx="39960" cy="209160"/>
              </p14:xfrm>
            </p:contentPart>
          </mc:Choice>
          <mc:Fallback>
            <p:pic>
              <p:nvPicPr>
                <p:cNvPr id="532" name="Tinta 531">
                  <a:extLst>
                    <a:ext uri="{FF2B5EF4-FFF2-40B4-BE49-F238E27FC236}">
                      <a16:creationId xmlns:a16="http://schemas.microsoft.com/office/drawing/2014/main" id="{8ABE9758-F296-44BE-8F1E-9CDC0F4D9E28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890897" y="5279966"/>
                  <a:ext cx="57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33" name="Tinta 532">
                  <a:extLst>
                    <a:ext uri="{FF2B5EF4-FFF2-40B4-BE49-F238E27FC236}">
                      <a16:creationId xmlns:a16="http://schemas.microsoft.com/office/drawing/2014/main" id="{49190B92-A34C-4B86-9231-9BA400A9936A}"/>
                    </a:ext>
                  </a:extLst>
                </p14:cNvPr>
                <p14:cNvContentPartPr/>
                <p14:nvPr/>
              </p14:nvContentPartPr>
              <p14:xfrm>
                <a:off x="7068017" y="5252966"/>
                <a:ext cx="46800" cy="487440"/>
              </p14:xfrm>
            </p:contentPart>
          </mc:Choice>
          <mc:Fallback>
            <p:pic>
              <p:nvPicPr>
                <p:cNvPr id="533" name="Tinta 532">
                  <a:extLst>
                    <a:ext uri="{FF2B5EF4-FFF2-40B4-BE49-F238E27FC236}">
                      <a16:creationId xmlns:a16="http://schemas.microsoft.com/office/drawing/2014/main" id="{49190B92-A34C-4B86-9231-9BA400A9936A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059017" y="5244326"/>
                  <a:ext cx="644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34" name="Tinta 533">
                  <a:extLst>
                    <a:ext uri="{FF2B5EF4-FFF2-40B4-BE49-F238E27FC236}">
                      <a16:creationId xmlns:a16="http://schemas.microsoft.com/office/drawing/2014/main" id="{FDED07FE-F8A2-47AC-812B-3CBBD8384310}"/>
                    </a:ext>
                  </a:extLst>
                </p14:cNvPr>
                <p14:cNvContentPartPr/>
                <p14:nvPr/>
              </p14:nvContentPartPr>
              <p14:xfrm>
                <a:off x="7203377" y="5421446"/>
                <a:ext cx="89280" cy="160560"/>
              </p14:xfrm>
            </p:contentPart>
          </mc:Choice>
          <mc:Fallback>
            <p:pic>
              <p:nvPicPr>
                <p:cNvPr id="534" name="Tinta 533">
                  <a:extLst>
                    <a:ext uri="{FF2B5EF4-FFF2-40B4-BE49-F238E27FC236}">
                      <a16:creationId xmlns:a16="http://schemas.microsoft.com/office/drawing/2014/main" id="{FDED07FE-F8A2-47AC-812B-3CBBD8384310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194377" y="5412446"/>
                  <a:ext cx="106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36" name="Tinta 535">
                  <a:extLst>
                    <a:ext uri="{FF2B5EF4-FFF2-40B4-BE49-F238E27FC236}">
                      <a16:creationId xmlns:a16="http://schemas.microsoft.com/office/drawing/2014/main" id="{2B75AFF1-A277-4A9E-BD97-0601A2D99963}"/>
                    </a:ext>
                  </a:extLst>
                </p14:cNvPr>
                <p14:cNvContentPartPr/>
                <p14:nvPr/>
              </p14:nvContentPartPr>
              <p14:xfrm>
                <a:off x="6926177" y="5581646"/>
                <a:ext cx="63000" cy="13320"/>
              </p14:xfrm>
            </p:contentPart>
          </mc:Choice>
          <mc:Fallback>
            <p:pic>
              <p:nvPicPr>
                <p:cNvPr id="536" name="Tinta 535">
                  <a:extLst>
                    <a:ext uri="{FF2B5EF4-FFF2-40B4-BE49-F238E27FC236}">
                      <a16:creationId xmlns:a16="http://schemas.microsoft.com/office/drawing/2014/main" id="{2B75AFF1-A277-4A9E-BD97-0601A2D99963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917177" y="5573006"/>
                  <a:ext cx="80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37" name="Tinta 536">
                  <a:extLst>
                    <a:ext uri="{FF2B5EF4-FFF2-40B4-BE49-F238E27FC236}">
                      <a16:creationId xmlns:a16="http://schemas.microsoft.com/office/drawing/2014/main" id="{4A151E25-D4AD-454B-9BCB-107FF0E94565}"/>
                    </a:ext>
                  </a:extLst>
                </p14:cNvPr>
                <p14:cNvContentPartPr/>
                <p14:nvPr/>
              </p14:nvContentPartPr>
              <p14:xfrm>
                <a:off x="6926177" y="5544206"/>
                <a:ext cx="69480" cy="145800"/>
              </p14:xfrm>
            </p:contentPart>
          </mc:Choice>
          <mc:Fallback>
            <p:pic>
              <p:nvPicPr>
                <p:cNvPr id="537" name="Tinta 536">
                  <a:extLst>
                    <a:ext uri="{FF2B5EF4-FFF2-40B4-BE49-F238E27FC236}">
                      <a16:creationId xmlns:a16="http://schemas.microsoft.com/office/drawing/2014/main" id="{4A151E25-D4AD-454B-9BCB-107FF0E94565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917177" y="5535206"/>
                  <a:ext cx="87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38" name="Tinta 537">
                  <a:extLst>
                    <a:ext uri="{FF2B5EF4-FFF2-40B4-BE49-F238E27FC236}">
                      <a16:creationId xmlns:a16="http://schemas.microsoft.com/office/drawing/2014/main" id="{2F9C172F-79D6-4773-8585-52FA233620A4}"/>
                    </a:ext>
                  </a:extLst>
                </p14:cNvPr>
                <p14:cNvContentPartPr/>
                <p14:nvPr/>
              </p14:nvContentPartPr>
              <p14:xfrm>
                <a:off x="7176737" y="5409566"/>
                <a:ext cx="142200" cy="160560"/>
              </p14:xfrm>
            </p:contentPart>
          </mc:Choice>
          <mc:Fallback>
            <p:pic>
              <p:nvPicPr>
                <p:cNvPr id="538" name="Tinta 537">
                  <a:extLst>
                    <a:ext uri="{FF2B5EF4-FFF2-40B4-BE49-F238E27FC236}">
                      <a16:creationId xmlns:a16="http://schemas.microsoft.com/office/drawing/2014/main" id="{2F9C172F-79D6-4773-8585-52FA233620A4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168097" y="5400566"/>
                  <a:ext cx="159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39" name="Tinta 538">
                  <a:extLst>
                    <a:ext uri="{FF2B5EF4-FFF2-40B4-BE49-F238E27FC236}">
                      <a16:creationId xmlns:a16="http://schemas.microsoft.com/office/drawing/2014/main" id="{357EC208-6E69-4594-B5B4-460B82D86D1C}"/>
                    </a:ext>
                  </a:extLst>
                </p14:cNvPr>
                <p14:cNvContentPartPr/>
                <p14:nvPr/>
              </p14:nvContentPartPr>
              <p14:xfrm>
                <a:off x="7311737" y="5410646"/>
                <a:ext cx="20520" cy="363960"/>
              </p14:xfrm>
            </p:contentPart>
          </mc:Choice>
          <mc:Fallback>
            <p:pic>
              <p:nvPicPr>
                <p:cNvPr id="539" name="Tinta 538">
                  <a:extLst>
                    <a:ext uri="{FF2B5EF4-FFF2-40B4-BE49-F238E27FC236}">
                      <a16:creationId xmlns:a16="http://schemas.microsoft.com/office/drawing/2014/main" id="{357EC208-6E69-4594-B5B4-460B82D86D1C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303097" y="5401646"/>
                  <a:ext cx="381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40" name="Tinta 539">
                  <a:extLst>
                    <a:ext uri="{FF2B5EF4-FFF2-40B4-BE49-F238E27FC236}">
                      <a16:creationId xmlns:a16="http://schemas.microsoft.com/office/drawing/2014/main" id="{4DC579B6-B878-494A-92AC-4680AF3987D5}"/>
                    </a:ext>
                  </a:extLst>
                </p14:cNvPr>
                <p14:cNvContentPartPr/>
                <p14:nvPr/>
              </p14:nvContentPartPr>
              <p14:xfrm>
                <a:off x="7457537" y="5575886"/>
                <a:ext cx="92880" cy="6480"/>
              </p14:xfrm>
            </p:contentPart>
          </mc:Choice>
          <mc:Fallback>
            <p:pic>
              <p:nvPicPr>
                <p:cNvPr id="540" name="Tinta 539">
                  <a:extLst>
                    <a:ext uri="{FF2B5EF4-FFF2-40B4-BE49-F238E27FC236}">
                      <a16:creationId xmlns:a16="http://schemas.microsoft.com/office/drawing/2014/main" id="{4DC579B6-B878-494A-92AC-4680AF3987D5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448537" y="5566886"/>
                  <a:ext cx="11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41" name="Tinta 540">
                  <a:extLst>
                    <a:ext uri="{FF2B5EF4-FFF2-40B4-BE49-F238E27FC236}">
                      <a16:creationId xmlns:a16="http://schemas.microsoft.com/office/drawing/2014/main" id="{F49FFE58-A702-4D7A-813A-8CB342BCC98B}"/>
                    </a:ext>
                  </a:extLst>
                </p14:cNvPr>
                <p14:cNvContentPartPr/>
                <p14:nvPr/>
              </p14:nvContentPartPr>
              <p14:xfrm>
                <a:off x="7556537" y="5470766"/>
                <a:ext cx="128880" cy="261720"/>
              </p14:xfrm>
            </p:contentPart>
          </mc:Choice>
          <mc:Fallback>
            <p:pic>
              <p:nvPicPr>
                <p:cNvPr id="541" name="Tinta 540">
                  <a:extLst>
                    <a:ext uri="{FF2B5EF4-FFF2-40B4-BE49-F238E27FC236}">
                      <a16:creationId xmlns:a16="http://schemas.microsoft.com/office/drawing/2014/main" id="{F49FFE58-A702-4D7A-813A-8CB342BCC98B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547537" y="5462126"/>
                  <a:ext cx="146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42" name="Tinta 541">
                  <a:extLst>
                    <a:ext uri="{FF2B5EF4-FFF2-40B4-BE49-F238E27FC236}">
                      <a16:creationId xmlns:a16="http://schemas.microsoft.com/office/drawing/2014/main" id="{EF59353A-BBEE-4202-8E97-110F5880ADD8}"/>
                    </a:ext>
                  </a:extLst>
                </p14:cNvPr>
                <p14:cNvContentPartPr/>
                <p14:nvPr/>
              </p14:nvContentPartPr>
              <p14:xfrm>
                <a:off x="7556537" y="5603606"/>
                <a:ext cx="172080" cy="6120"/>
              </p14:xfrm>
            </p:contentPart>
          </mc:Choice>
          <mc:Fallback>
            <p:pic>
              <p:nvPicPr>
                <p:cNvPr id="542" name="Tinta 541">
                  <a:extLst>
                    <a:ext uri="{FF2B5EF4-FFF2-40B4-BE49-F238E27FC236}">
                      <a16:creationId xmlns:a16="http://schemas.microsoft.com/office/drawing/2014/main" id="{EF59353A-BBEE-4202-8E97-110F5880ADD8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547537" y="5594606"/>
                  <a:ext cx="189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43" name="Tinta 542">
                  <a:extLst>
                    <a:ext uri="{FF2B5EF4-FFF2-40B4-BE49-F238E27FC236}">
                      <a16:creationId xmlns:a16="http://schemas.microsoft.com/office/drawing/2014/main" id="{B8BFFC3B-0CB0-4A34-B885-5AEF82BEA6B8}"/>
                    </a:ext>
                  </a:extLst>
                </p14:cNvPr>
                <p14:cNvContentPartPr/>
                <p14:nvPr/>
              </p14:nvContentPartPr>
              <p14:xfrm>
                <a:off x="7724657" y="5402726"/>
                <a:ext cx="109080" cy="127800"/>
              </p14:xfrm>
            </p:contentPart>
          </mc:Choice>
          <mc:Fallback>
            <p:pic>
              <p:nvPicPr>
                <p:cNvPr id="543" name="Tinta 542">
                  <a:extLst>
                    <a:ext uri="{FF2B5EF4-FFF2-40B4-BE49-F238E27FC236}">
                      <a16:creationId xmlns:a16="http://schemas.microsoft.com/office/drawing/2014/main" id="{B8BFFC3B-0CB0-4A34-B885-5AEF82BEA6B8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716017" y="5393726"/>
                  <a:ext cx="126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44" name="Tinta 543">
                  <a:extLst>
                    <a:ext uri="{FF2B5EF4-FFF2-40B4-BE49-F238E27FC236}">
                      <a16:creationId xmlns:a16="http://schemas.microsoft.com/office/drawing/2014/main" id="{448E0CBA-C69D-47C7-A387-E8A0B75993B9}"/>
                    </a:ext>
                  </a:extLst>
                </p14:cNvPr>
                <p14:cNvContentPartPr/>
                <p14:nvPr/>
              </p14:nvContentPartPr>
              <p14:xfrm>
                <a:off x="7836977" y="5323526"/>
                <a:ext cx="106920" cy="473760"/>
              </p14:xfrm>
            </p:contentPart>
          </mc:Choice>
          <mc:Fallback>
            <p:pic>
              <p:nvPicPr>
                <p:cNvPr id="544" name="Tinta 543">
                  <a:extLst>
                    <a:ext uri="{FF2B5EF4-FFF2-40B4-BE49-F238E27FC236}">
                      <a16:creationId xmlns:a16="http://schemas.microsoft.com/office/drawing/2014/main" id="{448E0CBA-C69D-47C7-A387-E8A0B75993B9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827977" y="5314526"/>
                  <a:ext cx="1245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46" name="Tinta 545">
                  <a:extLst>
                    <a:ext uri="{FF2B5EF4-FFF2-40B4-BE49-F238E27FC236}">
                      <a16:creationId xmlns:a16="http://schemas.microsoft.com/office/drawing/2014/main" id="{6F1B3908-1967-4624-B865-7C1D818D89D0}"/>
                    </a:ext>
                  </a:extLst>
                </p14:cNvPr>
                <p14:cNvContentPartPr/>
                <p14:nvPr/>
              </p14:nvContentPartPr>
              <p14:xfrm>
                <a:off x="7975217" y="5663366"/>
                <a:ext cx="3960" cy="29880"/>
              </p14:xfrm>
            </p:contentPart>
          </mc:Choice>
          <mc:Fallback>
            <p:pic>
              <p:nvPicPr>
                <p:cNvPr id="546" name="Tinta 545">
                  <a:extLst>
                    <a:ext uri="{FF2B5EF4-FFF2-40B4-BE49-F238E27FC236}">
                      <a16:creationId xmlns:a16="http://schemas.microsoft.com/office/drawing/2014/main" id="{6F1B3908-1967-4624-B865-7C1D818D89D0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966577" y="5654366"/>
                  <a:ext cx="21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48" name="Tinta 547">
                  <a:extLst>
                    <a:ext uri="{FF2B5EF4-FFF2-40B4-BE49-F238E27FC236}">
                      <a16:creationId xmlns:a16="http://schemas.microsoft.com/office/drawing/2014/main" id="{3A915C79-B9C9-495F-94A4-97FF82807DD5}"/>
                    </a:ext>
                  </a:extLst>
                </p14:cNvPr>
                <p14:cNvContentPartPr/>
                <p14:nvPr/>
              </p14:nvContentPartPr>
              <p14:xfrm>
                <a:off x="8187257" y="5315606"/>
                <a:ext cx="72360" cy="522000"/>
              </p14:xfrm>
            </p:contentPart>
          </mc:Choice>
          <mc:Fallback>
            <p:pic>
              <p:nvPicPr>
                <p:cNvPr id="548" name="Tinta 547">
                  <a:extLst>
                    <a:ext uri="{FF2B5EF4-FFF2-40B4-BE49-F238E27FC236}">
                      <a16:creationId xmlns:a16="http://schemas.microsoft.com/office/drawing/2014/main" id="{3A915C79-B9C9-495F-94A4-97FF82807DD5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178257" y="5306606"/>
                  <a:ext cx="900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49" name="Tinta 548">
                  <a:extLst>
                    <a:ext uri="{FF2B5EF4-FFF2-40B4-BE49-F238E27FC236}">
                      <a16:creationId xmlns:a16="http://schemas.microsoft.com/office/drawing/2014/main" id="{1ACDFD41-5EDD-4953-BFB8-D15052A1C38F}"/>
                    </a:ext>
                  </a:extLst>
                </p14:cNvPr>
                <p14:cNvContentPartPr/>
                <p14:nvPr/>
              </p14:nvContentPartPr>
              <p14:xfrm>
                <a:off x="8331977" y="5489126"/>
                <a:ext cx="339120" cy="319680"/>
              </p14:xfrm>
            </p:contentPart>
          </mc:Choice>
          <mc:Fallback>
            <p:pic>
              <p:nvPicPr>
                <p:cNvPr id="549" name="Tinta 548">
                  <a:extLst>
                    <a:ext uri="{FF2B5EF4-FFF2-40B4-BE49-F238E27FC236}">
                      <a16:creationId xmlns:a16="http://schemas.microsoft.com/office/drawing/2014/main" id="{1ACDFD41-5EDD-4953-BFB8-D15052A1C38F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322977" y="5480486"/>
                  <a:ext cx="3567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50" name="Tinta 549">
                  <a:extLst>
                    <a:ext uri="{FF2B5EF4-FFF2-40B4-BE49-F238E27FC236}">
                      <a16:creationId xmlns:a16="http://schemas.microsoft.com/office/drawing/2014/main" id="{8D1152B8-DBE2-462D-87AA-99A27E51465B}"/>
                    </a:ext>
                  </a:extLst>
                </p14:cNvPr>
                <p14:cNvContentPartPr/>
                <p14:nvPr/>
              </p14:nvContentPartPr>
              <p14:xfrm>
                <a:off x="8714657" y="5641046"/>
                <a:ext cx="146160" cy="33120"/>
              </p14:xfrm>
            </p:contentPart>
          </mc:Choice>
          <mc:Fallback>
            <p:pic>
              <p:nvPicPr>
                <p:cNvPr id="550" name="Tinta 549">
                  <a:extLst>
                    <a:ext uri="{FF2B5EF4-FFF2-40B4-BE49-F238E27FC236}">
                      <a16:creationId xmlns:a16="http://schemas.microsoft.com/office/drawing/2014/main" id="{8D1152B8-DBE2-462D-87AA-99A27E51465B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705657" y="5632406"/>
                  <a:ext cx="163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52" name="Tinta 551">
                  <a:extLst>
                    <a:ext uri="{FF2B5EF4-FFF2-40B4-BE49-F238E27FC236}">
                      <a16:creationId xmlns:a16="http://schemas.microsoft.com/office/drawing/2014/main" id="{1FB22FD1-80FC-4695-B975-B73335B8EA12}"/>
                    </a:ext>
                  </a:extLst>
                </p14:cNvPr>
                <p14:cNvContentPartPr/>
                <p14:nvPr/>
              </p14:nvContentPartPr>
              <p14:xfrm>
                <a:off x="8961977" y="5461766"/>
                <a:ext cx="196560" cy="291600"/>
              </p14:xfrm>
            </p:contentPart>
          </mc:Choice>
          <mc:Fallback>
            <p:pic>
              <p:nvPicPr>
                <p:cNvPr id="552" name="Tinta 551">
                  <a:extLst>
                    <a:ext uri="{FF2B5EF4-FFF2-40B4-BE49-F238E27FC236}">
                      <a16:creationId xmlns:a16="http://schemas.microsoft.com/office/drawing/2014/main" id="{1FB22FD1-80FC-4695-B975-B73335B8EA1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953337" y="5452766"/>
                  <a:ext cx="214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53" name="Tinta 552">
                  <a:extLst>
                    <a:ext uri="{FF2B5EF4-FFF2-40B4-BE49-F238E27FC236}">
                      <a16:creationId xmlns:a16="http://schemas.microsoft.com/office/drawing/2014/main" id="{12B7C547-60CA-4728-9A51-3F324F1FEB59}"/>
                    </a:ext>
                  </a:extLst>
                </p14:cNvPr>
                <p14:cNvContentPartPr/>
                <p14:nvPr/>
              </p14:nvContentPartPr>
              <p14:xfrm>
                <a:off x="9194897" y="5689646"/>
                <a:ext cx="21600" cy="29160"/>
              </p14:xfrm>
            </p:contentPart>
          </mc:Choice>
          <mc:Fallback>
            <p:pic>
              <p:nvPicPr>
                <p:cNvPr id="553" name="Tinta 552">
                  <a:extLst>
                    <a:ext uri="{FF2B5EF4-FFF2-40B4-BE49-F238E27FC236}">
                      <a16:creationId xmlns:a16="http://schemas.microsoft.com/office/drawing/2014/main" id="{12B7C547-60CA-4728-9A51-3F324F1FEB59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9186257" y="5681006"/>
                  <a:ext cx="39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54" name="Tinta 553">
                  <a:extLst>
                    <a:ext uri="{FF2B5EF4-FFF2-40B4-BE49-F238E27FC236}">
                      <a16:creationId xmlns:a16="http://schemas.microsoft.com/office/drawing/2014/main" id="{A4EB6E34-53DC-4F48-ABA3-61F2B0D244B5}"/>
                    </a:ext>
                  </a:extLst>
                </p14:cNvPr>
                <p14:cNvContentPartPr/>
                <p14:nvPr/>
              </p14:nvContentPartPr>
              <p14:xfrm>
                <a:off x="9271937" y="5583806"/>
                <a:ext cx="198000" cy="189360"/>
              </p14:xfrm>
            </p:contentPart>
          </mc:Choice>
          <mc:Fallback>
            <p:pic>
              <p:nvPicPr>
                <p:cNvPr id="554" name="Tinta 553">
                  <a:extLst>
                    <a:ext uri="{FF2B5EF4-FFF2-40B4-BE49-F238E27FC236}">
                      <a16:creationId xmlns:a16="http://schemas.microsoft.com/office/drawing/2014/main" id="{A4EB6E34-53DC-4F48-ABA3-61F2B0D244B5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9263297" y="5574806"/>
                  <a:ext cx="215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55" name="Tinta 554">
                  <a:extLst>
                    <a:ext uri="{FF2B5EF4-FFF2-40B4-BE49-F238E27FC236}">
                      <a16:creationId xmlns:a16="http://schemas.microsoft.com/office/drawing/2014/main" id="{835E524A-3BAA-43C3-8DD4-6821E48B7141}"/>
                    </a:ext>
                  </a:extLst>
                </p14:cNvPr>
                <p14:cNvContentPartPr/>
                <p14:nvPr/>
              </p14:nvContentPartPr>
              <p14:xfrm>
                <a:off x="9305417" y="5676686"/>
                <a:ext cx="168480" cy="11160"/>
              </p14:xfrm>
            </p:contentPart>
          </mc:Choice>
          <mc:Fallback>
            <p:pic>
              <p:nvPicPr>
                <p:cNvPr id="555" name="Tinta 554">
                  <a:extLst>
                    <a:ext uri="{FF2B5EF4-FFF2-40B4-BE49-F238E27FC236}">
                      <a16:creationId xmlns:a16="http://schemas.microsoft.com/office/drawing/2014/main" id="{835E524A-3BAA-43C3-8DD4-6821E48B7141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9296417" y="5668046"/>
                  <a:ext cx="186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56" name="Tinta 555">
                  <a:extLst>
                    <a:ext uri="{FF2B5EF4-FFF2-40B4-BE49-F238E27FC236}">
                      <a16:creationId xmlns:a16="http://schemas.microsoft.com/office/drawing/2014/main" id="{6E70F43A-0C9F-491B-BBF0-9A7C6A2CDADC}"/>
                    </a:ext>
                  </a:extLst>
                </p14:cNvPr>
                <p14:cNvContentPartPr/>
                <p14:nvPr/>
              </p14:nvContentPartPr>
              <p14:xfrm>
                <a:off x="9536177" y="5722406"/>
                <a:ext cx="6840" cy="23040"/>
              </p14:xfrm>
            </p:contentPart>
          </mc:Choice>
          <mc:Fallback>
            <p:pic>
              <p:nvPicPr>
                <p:cNvPr id="556" name="Tinta 555">
                  <a:extLst>
                    <a:ext uri="{FF2B5EF4-FFF2-40B4-BE49-F238E27FC236}">
                      <a16:creationId xmlns:a16="http://schemas.microsoft.com/office/drawing/2014/main" id="{6E70F43A-0C9F-491B-BBF0-9A7C6A2CDADC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9527537" y="5713406"/>
                  <a:ext cx="24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57" name="Tinta 556">
                  <a:extLst>
                    <a:ext uri="{FF2B5EF4-FFF2-40B4-BE49-F238E27FC236}">
                      <a16:creationId xmlns:a16="http://schemas.microsoft.com/office/drawing/2014/main" id="{65F14910-C8A3-49BB-9AA9-6152043A99F2}"/>
                    </a:ext>
                  </a:extLst>
                </p14:cNvPr>
                <p14:cNvContentPartPr/>
                <p14:nvPr/>
              </p14:nvContentPartPr>
              <p14:xfrm>
                <a:off x="9575777" y="5583806"/>
                <a:ext cx="150480" cy="220320"/>
              </p14:xfrm>
            </p:contentPart>
          </mc:Choice>
          <mc:Fallback>
            <p:pic>
              <p:nvPicPr>
                <p:cNvPr id="557" name="Tinta 556">
                  <a:extLst>
                    <a:ext uri="{FF2B5EF4-FFF2-40B4-BE49-F238E27FC236}">
                      <a16:creationId xmlns:a16="http://schemas.microsoft.com/office/drawing/2014/main" id="{65F14910-C8A3-49BB-9AA9-6152043A99F2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9567137" y="5574806"/>
                  <a:ext cx="168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58" name="Tinta 557">
                  <a:extLst>
                    <a:ext uri="{FF2B5EF4-FFF2-40B4-BE49-F238E27FC236}">
                      <a16:creationId xmlns:a16="http://schemas.microsoft.com/office/drawing/2014/main" id="{569C3A93-89FE-4ECF-BAD3-F4ED3A0BD1BE}"/>
                    </a:ext>
                  </a:extLst>
                </p14:cNvPr>
                <p14:cNvContentPartPr/>
                <p14:nvPr/>
              </p14:nvContentPartPr>
              <p14:xfrm>
                <a:off x="9585857" y="5693606"/>
                <a:ext cx="148680" cy="18000"/>
              </p14:xfrm>
            </p:contentPart>
          </mc:Choice>
          <mc:Fallback>
            <p:pic>
              <p:nvPicPr>
                <p:cNvPr id="558" name="Tinta 557">
                  <a:extLst>
                    <a:ext uri="{FF2B5EF4-FFF2-40B4-BE49-F238E27FC236}">
                      <a16:creationId xmlns:a16="http://schemas.microsoft.com/office/drawing/2014/main" id="{569C3A93-89FE-4ECF-BAD3-F4ED3A0BD1BE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9576857" y="5684966"/>
                  <a:ext cx="166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59" name="Tinta 558">
                  <a:extLst>
                    <a:ext uri="{FF2B5EF4-FFF2-40B4-BE49-F238E27FC236}">
                      <a16:creationId xmlns:a16="http://schemas.microsoft.com/office/drawing/2014/main" id="{A9F0A845-C880-4857-9525-A32AC63000CB}"/>
                    </a:ext>
                  </a:extLst>
                </p14:cNvPr>
                <p14:cNvContentPartPr/>
                <p14:nvPr/>
              </p14:nvContentPartPr>
              <p14:xfrm>
                <a:off x="9648497" y="5446646"/>
                <a:ext cx="59760" cy="69480"/>
              </p14:xfrm>
            </p:contentPart>
          </mc:Choice>
          <mc:Fallback>
            <p:pic>
              <p:nvPicPr>
                <p:cNvPr id="559" name="Tinta 558">
                  <a:extLst>
                    <a:ext uri="{FF2B5EF4-FFF2-40B4-BE49-F238E27FC236}">
                      <a16:creationId xmlns:a16="http://schemas.microsoft.com/office/drawing/2014/main" id="{A9F0A845-C880-4857-9525-A32AC63000CB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639857" y="5437646"/>
                  <a:ext cx="77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560" name="Tinta 559">
                  <a:extLst>
                    <a:ext uri="{FF2B5EF4-FFF2-40B4-BE49-F238E27FC236}">
                      <a16:creationId xmlns:a16="http://schemas.microsoft.com/office/drawing/2014/main" id="{4CA46E54-2AB5-47CE-8A63-E75F324DD84F}"/>
                    </a:ext>
                  </a:extLst>
                </p14:cNvPr>
                <p14:cNvContentPartPr/>
                <p14:nvPr/>
              </p14:nvContentPartPr>
              <p14:xfrm>
                <a:off x="9767297" y="5303726"/>
                <a:ext cx="191880" cy="627480"/>
              </p14:xfrm>
            </p:contentPart>
          </mc:Choice>
          <mc:Fallback>
            <p:pic>
              <p:nvPicPr>
                <p:cNvPr id="560" name="Tinta 559">
                  <a:extLst>
                    <a:ext uri="{FF2B5EF4-FFF2-40B4-BE49-F238E27FC236}">
                      <a16:creationId xmlns:a16="http://schemas.microsoft.com/office/drawing/2014/main" id="{4CA46E54-2AB5-47CE-8A63-E75F324DD84F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9758297" y="5294726"/>
                  <a:ext cx="20952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566" name="Tinta 565">
                  <a:extLst>
                    <a:ext uri="{FF2B5EF4-FFF2-40B4-BE49-F238E27FC236}">
                      <a16:creationId xmlns:a16="http://schemas.microsoft.com/office/drawing/2014/main" id="{68D7B2F7-00FA-49A0-94AC-08542A42C4BB}"/>
                    </a:ext>
                  </a:extLst>
                </p14:cNvPr>
                <p14:cNvContentPartPr/>
                <p14:nvPr/>
              </p14:nvContentPartPr>
              <p14:xfrm>
                <a:off x="8485697" y="5285726"/>
                <a:ext cx="104040" cy="18000"/>
              </p14:xfrm>
            </p:contentPart>
          </mc:Choice>
          <mc:Fallback>
            <p:pic>
              <p:nvPicPr>
                <p:cNvPr id="566" name="Tinta 565">
                  <a:extLst>
                    <a:ext uri="{FF2B5EF4-FFF2-40B4-BE49-F238E27FC236}">
                      <a16:creationId xmlns:a16="http://schemas.microsoft.com/office/drawing/2014/main" id="{68D7B2F7-00FA-49A0-94AC-08542A42C4BB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476697" y="5277086"/>
                  <a:ext cx="121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567" name="Tinta 566">
                  <a:extLst>
                    <a:ext uri="{FF2B5EF4-FFF2-40B4-BE49-F238E27FC236}">
                      <a16:creationId xmlns:a16="http://schemas.microsoft.com/office/drawing/2014/main" id="{0BCE245C-18BD-4477-8AF7-2A73D159B807}"/>
                    </a:ext>
                  </a:extLst>
                </p14:cNvPr>
                <p14:cNvContentPartPr/>
                <p14:nvPr/>
              </p14:nvContentPartPr>
              <p14:xfrm>
                <a:off x="8486417" y="5250446"/>
                <a:ext cx="102960" cy="139320"/>
              </p14:xfrm>
            </p:contentPart>
          </mc:Choice>
          <mc:Fallback>
            <p:pic>
              <p:nvPicPr>
                <p:cNvPr id="567" name="Tinta 566">
                  <a:extLst>
                    <a:ext uri="{FF2B5EF4-FFF2-40B4-BE49-F238E27FC236}">
                      <a16:creationId xmlns:a16="http://schemas.microsoft.com/office/drawing/2014/main" id="{0BCE245C-18BD-4477-8AF7-2A73D159B807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8477777" y="5241446"/>
                  <a:ext cx="120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570" name="Tinta 569">
                  <a:extLst>
                    <a:ext uri="{FF2B5EF4-FFF2-40B4-BE49-F238E27FC236}">
                      <a16:creationId xmlns:a16="http://schemas.microsoft.com/office/drawing/2014/main" id="{CC1530C8-A6A2-4FF9-AEBF-43FB2AB2CB40}"/>
                    </a:ext>
                  </a:extLst>
                </p14:cNvPr>
                <p14:cNvContentPartPr/>
                <p14:nvPr/>
              </p14:nvContentPartPr>
              <p14:xfrm>
                <a:off x="6180977" y="6078086"/>
                <a:ext cx="326160" cy="273240"/>
              </p14:xfrm>
            </p:contentPart>
          </mc:Choice>
          <mc:Fallback>
            <p:pic>
              <p:nvPicPr>
                <p:cNvPr id="570" name="Tinta 569">
                  <a:extLst>
                    <a:ext uri="{FF2B5EF4-FFF2-40B4-BE49-F238E27FC236}">
                      <a16:creationId xmlns:a16="http://schemas.microsoft.com/office/drawing/2014/main" id="{CC1530C8-A6A2-4FF9-AEBF-43FB2AB2CB40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172337" y="6069086"/>
                  <a:ext cx="343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571" name="Tinta 570">
                  <a:extLst>
                    <a:ext uri="{FF2B5EF4-FFF2-40B4-BE49-F238E27FC236}">
                      <a16:creationId xmlns:a16="http://schemas.microsoft.com/office/drawing/2014/main" id="{F9515BDA-D02E-4FBB-9504-8F761C43B626}"/>
                    </a:ext>
                  </a:extLst>
                </p14:cNvPr>
                <p14:cNvContentPartPr/>
                <p14:nvPr/>
              </p14:nvContentPartPr>
              <p14:xfrm>
                <a:off x="6592817" y="6291566"/>
                <a:ext cx="135720" cy="7200"/>
              </p14:xfrm>
            </p:contentPart>
          </mc:Choice>
          <mc:Fallback>
            <p:pic>
              <p:nvPicPr>
                <p:cNvPr id="571" name="Tinta 570">
                  <a:extLst>
                    <a:ext uri="{FF2B5EF4-FFF2-40B4-BE49-F238E27FC236}">
                      <a16:creationId xmlns:a16="http://schemas.microsoft.com/office/drawing/2014/main" id="{F9515BDA-D02E-4FBB-9504-8F761C43B626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583817" y="6282566"/>
                  <a:ext cx="153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572" name="Tinta 571">
                  <a:extLst>
                    <a:ext uri="{FF2B5EF4-FFF2-40B4-BE49-F238E27FC236}">
                      <a16:creationId xmlns:a16="http://schemas.microsoft.com/office/drawing/2014/main" id="{729AD5A2-A45D-4DBB-B03B-B84232705AFE}"/>
                    </a:ext>
                  </a:extLst>
                </p14:cNvPr>
                <p14:cNvContentPartPr/>
                <p14:nvPr/>
              </p14:nvContentPartPr>
              <p14:xfrm>
                <a:off x="6579497" y="6208406"/>
                <a:ext cx="135720" cy="8280"/>
              </p14:xfrm>
            </p:contentPart>
          </mc:Choice>
          <mc:Fallback>
            <p:pic>
              <p:nvPicPr>
                <p:cNvPr id="572" name="Tinta 571">
                  <a:extLst>
                    <a:ext uri="{FF2B5EF4-FFF2-40B4-BE49-F238E27FC236}">
                      <a16:creationId xmlns:a16="http://schemas.microsoft.com/office/drawing/2014/main" id="{729AD5A2-A45D-4DBB-B03B-B84232705AF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570857" y="6199406"/>
                  <a:ext cx="153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573" name="Tinta 572">
                  <a:extLst>
                    <a:ext uri="{FF2B5EF4-FFF2-40B4-BE49-F238E27FC236}">
                      <a16:creationId xmlns:a16="http://schemas.microsoft.com/office/drawing/2014/main" id="{20616F14-ED87-46AE-B0BD-1CA8158AEDC6}"/>
                    </a:ext>
                  </a:extLst>
                </p14:cNvPr>
                <p14:cNvContentPartPr/>
                <p14:nvPr/>
              </p14:nvContentPartPr>
              <p14:xfrm>
                <a:off x="6935537" y="6075206"/>
                <a:ext cx="186120" cy="290520"/>
              </p14:xfrm>
            </p:contentPart>
          </mc:Choice>
          <mc:Fallback>
            <p:pic>
              <p:nvPicPr>
                <p:cNvPr id="573" name="Tinta 572">
                  <a:extLst>
                    <a:ext uri="{FF2B5EF4-FFF2-40B4-BE49-F238E27FC236}">
                      <a16:creationId xmlns:a16="http://schemas.microsoft.com/office/drawing/2014/main" id="{20616F14-ED87-46AE-B0BD-1CA8158AEDC6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926897" y="6066206"/>
                  <a:ext cx="203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574" name="Tinta 573">
                  <a:extLst>
                    <a:ext uri="{FF2B5EF4-FFF2-40B4-BE49-F238E27FC236}">
                      <a16:creationId xmlns:a16="http://schemas.microsoft.com/office/drawing/2014/main" id="{FE87A62D-B391-4F07-B08B-B116B337F017}"/>
                    </a:ext>
                  </a:extLst>
                </p14:cNvPr>
                <p14:cNvContentPartPr/>
                <p14:nvPr/>
              </p14:nvContentPartPr>
              <p14:xfrm>
                <a:off x="7176737" y="6190046"/>
                <a:ext cx="136440" cy="185040"/>
              </p14:xfrm>
            </p:contentPart>
          </mc:Choice>
          <mc:Fallback>
            <p:pic>
              <p:nvPicPr>
                <p:cNvPr id="574" name="Tinta 573">
                  <a:extLst>
                    <a:ext uri="{FF2B5EF4-FFF2-40B4-BE49-F238E27FC236}">
                      <a16:creationId xmlns:a16="http://schemas.microsoft.com/office/drawing/2014/main" id="{FE87A62D-B391-4F07-B08B-B116B337F017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7168097" y="6181046"/>
                  <a:ext cx="154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575" name="Tinta 574">
                  <a:extLst>
                    <a:ext uri="{FF2B5EF4-FFF2-40B4-BE49-F238E27FC236}">
                      <a16:creationId xmlns:a16="http://schemas.microsoft.com/office/drawing/2014/main" id="{81AFF737-A038-46E5-8928-BDFB0DBF4EBA}"/>
                    </a:ext>
                  </a:extLst>
                </p14:cNvPr>
                <p14:cNvContentPartPr/>
                <p14:nvPr/>
              </p14:nvContentPartPr>
              <p14:xfrm>
                <a:off x="7170257" y="6293366"/>
                <a:ext cx="218160" cy="360"/>
              </p14:xfrm>
            </p:contentPart>
          </mc:Choice>
          <mc:Fallback>
            <p:pic>
              <p:nvPicPr>
                <p:cNvPr id="575" name="Tinta 574">
                  <a:extLst>
                    <a:ext uri="{FF2B5EF4-FFF2-40B4-BE49-F238E27FC236}">
                      <a16:creationId xmlns:a16="http://schemas.microsoft.com/office/drawing/2014/main" id="{81AFF737-A038-46E5-8928-BDFB0DBF4EBA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7161617" y="6284726"/>
                  <a:ext cx="23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576" name="Tinta 575">
                  <a:extLst>
                    <a:ext uri="{FF2B5EF4-FFF2-40B4-BE49-F238E27FC236}">
                      <a16:creationId xmlns:a16="http://schemas.microsoft.com/office/drawing/2014/main" id="{383F23A2-7B49-4923-B17A-9DB25A5427C2}"/>
                    </a:ext>
                  </a:extLst>
                </p14:cNvPr>
                <p14:cNvContentPartPr/>
                <p14:nvPr/>
              </p14:nvContentPartPr>
              <p14:xfrm>
                <a:off x="7407857" y="6185726"/>
                <a:ext cx="149400" cy="185760"/>
              </p14:xfrm>
            </p:contentPart>
          </mc:Choice>
          <mc:Fallback>
            <p:pic>
              <p:nvPicPr>
                <p:cNvPr id="576" name="Tinta 575">
                  <a:extLst>
                    <a:ext uri="{FF2B5EF4-FFF2-40B4-BE49-F238E27FC236}">
                      <a16:creationId xmlns:a16="http://schemas.microsoft.com/office/drawing/2014/main" id="{383F23A2-7B49-4923-B17A-9DB25A5427C2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7399217" y="6176726"/>
                  <a:ext cx="167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577" name="Tinta 576">
                  <a:extLst>
                    <a:ext uri="{FF2B5EF4-FFF2-40B4-BE49-F238E27FC236}">
                      <a16:creationId xmlns:a16="http://schemas.microsoft.com/office/drawing/2014/main" id="{CD8AD6A3-3FAC-41B4-87CE-6FC4A8D78FC1}"/>
                    </a:ext>
                  </a:extLst>
                </p14:cNvPr>
                <p14:cNvContentPartPr/>
                <p14:nvPr/>
              </p14:nvContentPartPr>
              <p14:xfrm>
                <a:off x="7398137" y="6267806"/>
                <a:ext cx="188280" cy="4320"/>
              </p14:xfrm>
            </p:contentPart>
          </mc:Choice>
          <mc:Fallback>
            <p:pic>
              <p:nvPicPr>
                <p:cNvPr id="577" name="Tinta 576">
                  <a:extLst>
                    <a:ext uri="{FF2B5EF4-FFF2-40B4-BE49-F238E27FC236}">
                      <a16:creationId xmlns:a16="http://schemas.microsoft.com/office/drawing/2014/main" id="{CD8AD6A3-3FAC-41B4-87CE-6FC4A8D78FC1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7389137" y="6258806"/>
                  <a:ext cx="205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578" name="Tinta 577">
                  <a:extLst>
                    <a:ext uri="{FF2B5EF4-FFF2-40B4-BE49-F238E27FC236}">
                      <a16:creationId xmlns:a16="http://schemas.microsoft.com/office/drawing/2014/main" id="{E2A87103-55E0-46CE-BC96-DECF74EFC38F}"/>
                    </a:ext>
                  </a:extLst>
                </p14:cNvPr>
                <p14:cNvContentPartPr/>
                <p14:nvPr/>
              </p14:nvContentPartPr>
              <p14:xfrm>
                <a:off x="7434137" y="6000326"/>
                <a:ext cx="59760" cy="64440"/>
              </p14:xfrm>
            </p:contentPart>
          </mc:Choice>
          <mc:Fallback>
            <p:pic>
              <p:nvPicPr>
                <p:cNvPr id="578" name="Tinta 577">
                  <a:extLst>
                    <a:ext uri="{FF2B5EF4-FFF2-40B4-BE49-F238E27FC236}">
                      <a16:creationId xmlns:a16="http://schemas.microsoft.com/office/drawing/2014/main" id="{E2A87103-55E0-46CE-BC96-DECF74EFC38F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7425497" y="5991326"/>
                  <a:ext cx="77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581" name="Tinta 580">
                  <a:extLst>
                    <a:ext uri="{FF2B5EF4-FFF2-40B4-BE49-F238E27FC236}">
                      <a16:creationId xmlns:a16="http://schemas.microsoft.com/office/drawing/2014/main" id="{09E22945-9CDD-449C-9B9A-5B204A3691DC}"/>
                    </a:ext>
                  </a:extLst>
                </p14:cNvPr>
                <p14:cNvContentPartPr/>
                <p14:nvPr/>
              </p14:nvContentPartPr>
              <p14:xfrm>
                <a:off x="7747697" y="6248366"/>
                <a:ext cx="145080" cy="12960"/>
              </p14:xfrm>
            </p:contentPart>
          </mc:Choice>
          <mc:Fallback>
            <p:pic>
              <p:nvPicPr>
                <p:cNvPr id="581" name="Tinta 580">
                  <a:extLst>
                    <a:ext uri="{FF2B5EF4-FFF2-40B4-BE49-F238E27FC236}">
                      <a16:creationId xmlns:a16="http://schemas.microsoft.com/office/drawing/2014/main" id="{09E22945-9CDD-449C-9B9A-5B204A3691DC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7739057" y="6239726"/>
                  <a:ext cx="162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582" name="Tinta 581">
                  <a:extLst>
                    <a:ext uri="{FF2B5EF4-FFF2-40B4-BE49-F238E27FC236}">
                      <a16:creationId xmlns:a16="http://schemas.microsoft.com/office/drawing/2014/main" id="{74CDED30-4772-4D16-902D-B3BDC3F32DD3}"/>
                    </a:ext>
                  </a:extLst>
                </p14:cNvPr>
                <p14:cNvContentPartPr/>
                <p14:nvPr/>
              </p14:nvContentPartPr>
              <p14:xfrm>
                <a:off x="7955417" y="6039926"/>
                <a:ext cx="79920" cy="388440"/>
              </p14:xfrm>
            </p:contentPart>
          </mc:Choice>
          <mc:Fallback>
            <p:pic>
              <p:nvPicPr>
                <p:cNvPr id="582" name="Tinta 581">
                  <a:extLst>
                    <a:ext uri="{FF2B5EF4-FFF2-40B4-BE49-F238E27FC236}">
                      <a16:creationId xmlns:a16="http://schemas.microsoft.com/office/drawing/2014/main" id="{74CDED30-4772-4D16-902D-B3BDC3F32DD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7946417" y="6031286"/>
                  <a:ext cx="975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583" name="Tinta 582">
                  <a:extLst>
                    <a:ext uri="{FF2B5EF4-FFF2-40B4-BE49-F238E27FC236}">
                      <a16:creationId xmlns:a16="http://schemas.microsoft.com/office/drawing/2014/main" id="{DBA979E5-B439-4A06-9659-0851DB10A9B4}"/>
                    </a:ext>
                  </a:extLst>
                </p14:cNvPr>
                <p14:cNvContentPartPr/>
                <p14:nvPr/>
              </p14:nvContentPartPr>
              <p14:xfrm>
                <a:off x="8064497" y="6161966"/>
                <a:ext cx="138960" cy="103320"/>
              </p14:xfrm>
            </p:contentPart>
          </mc:Choice>
          <mc:Fallback>
            <p:pic>
              <p:nvPicPr>
                <p:cNvPr id="583" name="Tinta 582">
                  <a:extLst>
                    <a:ext uri="{FF2B5EF4-FFF2-40B4-BE49-F238E27FC236}">
                      <a16:creationId xmlns:a16="http://schemas.microsoft.com/office/drawing/2014/main" id="{DBA979E5-B439-4A06-9659-0851DB10A9B4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8055857" y="6152966"/>
                  <a:ext cx="156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584" name="Tinta 583">
                  <a:extLst>
                    <a:ext uri="{FF2B5EF4-FFF2-40B4-BE49-F238E27FC236}">
                      <a16:creationId xmlns:a16="http://schemas.microsoft.com/office/drawing/2014/main" id="{B21EB2B3-F9D9-4D17-A39E-F5014D008FB1}"/>
                    </a:ext>
                  </a:extLst>
                </p14:cNvPr>
                <p14:cNvContentPartPr/>
                <p14:nvPr/>
              </p14:nvContentPartPr>
              <p14:xfrm>
                <a:off x="8193377" y="6121286"/>
                <a:ext cx="13680" cy="355680"/>
              </p14:xfrm>
            </p:contentPart>
          </mc:Choice>
          <mc:Fallback>
            <p:pic>
              <p:nvPicPr>
                <p:cNvPr id="584" name="Tinta 583">
                  <a:extLst>
                    <a:ext uri="{FF2B5EF4-FFF2-40B4-BE49-F238E27FC236}">
                      <a16:creationId xmlns:a16="http://schemas.microsoft.com/office/drawing/2014/main" id="{B21EB2B3-F9D9-4D17-A39E-F5014D008FB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8184377" y="6112286"/>
                  <a:ext cx="31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585" name="Tinta 584">
                  <a:extLst>
                    <a:ext uri="{FF2B5EF4-FFF2-40B4-BE49-F238E27FC236}">
                      <a16:creationId xmlns:a16="http://schemas.microsoft.com/office/drawing/2014/main" id="{B1BF9686-3251-4CA3-B681-80303395FE9D}"/>
                    </a:ext>
                  </a:extLst>
                </p14:cNvPr>
                <p14:cNvContentPartPr/>
                <p14:nvPr/>
              </p14:nvContentPartPr>
              <p14:xfrm>
                <a:off x="8302097" y="6306326"/>
                <a:ext cx="135720" cy="11160"/>
              </p14:xfrm>
            </p:contentPart>
          </mc:Choice>
          <mc:Fallback>
            <p:pic>
              <p:nvPicPr>
                <p:cNvPr id="585" name="Tinta 584">
                  <a:extLst>
                    <a:ext uri="{FF2B5EF4-FFF2-40B4-BE49-F238E27FC236}">
                      <a16:creationId xmlns:a16="http://schemas.microsoft.com/office/drawing/2014/main" id="{B1BF9686-3251-4CA3-B681-80303395FE9D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8293457" y="6297686"/>
                  <a:ext cx="15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586" name="Tinta 585">
                  <a:extLst>
                    <a:ext uri="{FF2B5EF4-FFF2-40B4-BE49-F238E27FC236}">
                      <a16:creationId xmlns:a16="http://schemas.microsoft.com/office/drawing/2014/main" id="{E50DBA38-366B-434B-BA4A-97B7809AC6CB}"/>
                    </a:ext>
                  </a:extLst>
                </p14:cNvPr>
                <p14:cNvContentPartPr/>
                <p14:nvPr/>
              </p14:nvContentPartPr>
              <p14:xfrm>
                <a:off x="8447177" y="6212366"/>
                <a:ext cx="106560" cy="211320"/>
              </p14:xfrm>
            </p:contentPart>
          </mc:Choice>
          <mc:Fallback>
            <p:pic>
              <p:nvPicPr>
                <p:cNvPr id="586" name="Tinta 585">
                  <a:extLst>
                    <a:ext uri="{FF2B5EF4-FFF2-40B4-BE49-F238E27FC236}">
                      <a16:creationId xmlns:a16="http://schemas.microsoft.com/office/drawing/2014/main" id="{E50DBA38-366B-434B-BA4A-97B7809AC6CB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8438537" y="6203366"/>
                  <a:ext cx="124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587" name="Tinta 586">
                  <a:extLst>
                    <a:ext uri="{FF2B5EF4-FFF2-40B4-BE49-F238E27FC236}">
                      <a16:creationId xmlns:a16="http://schemas.microsoft.com/office/drawing/2014/main" id="{6345828A-9DB7-4F2C-964B-67A0FC5C70C5}"/>
                    </a:ext>
                  </a:extLst>
                </p14:cNvPr>
                <p14:cNvContentPartPr/>
                <p14:nvPr/>
              </p14:nvContentPartPr>
              <p14:xfrm>
                <a:off x="8434217" y="6324326"/>
                <a:ext cx="158760" cy="21960"/>
              </p14:xfrm>
            </p:contentPart>
          </mc:Choice>
          <mc:Fallback>
            <p:pic>
              <p:nvPicPr>
                <p:cNvPr id="587" name="Tinta 586">
                  <a:extLst>
                    <a:ext uri="{FF2B5EF4-FFF2-40B4-BE49-F238E27FC236}">
                      <a16:creationId xmlns:a16="http://schemas.microsoft.com/office/drawing/2014/main" id="{6345828A-9DB7-4F2C-964B-67A0FC5C70C5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8425217" y="6315326"/>
                  <a:ext cx="176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588" name="Tinta 587">
                  <a:extLst>
                    <a:ext uri="{FF2B5EF4-FFF2-40B4-BE49-F238E27FC236}">
                      <a16:creationId xmlns:a16="http://schemas.microsoft.com/office/drawing/2014/main" id="{700AC166-81D7-448F-824B-51794B95A480}"/>
                    </a:ext>
                  </a:extLst>
                </p14:cNvPr>
                <p14:cNvContentPartPr/>
                <p14:nvPr/>
              </p14:nvContentPartPr>
              <p14:xfrm>
                <a:off x="8481017" y="6068726"/>
                <a:ext cx="141840" cy="97560"/>
              </p14:xfrm>
            </p:contentPart>
          </mc:Choice>
          <mc:Fallback>
            <p:pic>
              <p:nvPicPr>
                <p:cNvPr id="588" name="Tinta 587">
                  <a:extLst>
                    <a:ext uri="{FF2B5EF4-FFF2-40B4-BE49-F238E27FC236}">
                      <a16:creationId xmlns:a16="http://schemas.microsoft.com/office/drawing/2014/main" id="{700AC166-81D7-448F-824B-51794B95A480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8472017" y="6060086"/>
                  <a:ext cx="159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589" name="Tinta 588">
                  <a:extLst>
                    <a:ext uri="{FF2B5EF4-FFF2-40B4-BE49-F238E27FC236}">
                      <a16:creationId xmlns:a16="http://schemas.microsoft.com/office/drawing/2014/main" id="{86F4959F-2F95-4AF9-90A3-12DCC887092A}"/>
                    </a:ext>
                  </a:extLst>
                </p14:cNvPr>
                <p14:cNvContentPartPr/>
                <p14:nvPr/>
              </p14:nvContentPartPr>
              <p14:xfrm>
                <a:off x="8655257" y="5973686"/>
                <a:ext cx="129240" cy="499320"/>
              </p14:xfrm>
            </p:contentPart>
          </mc:Choice>
          <mc:Fallback>
            <p:pic>
              <p:nvPicPr>
                <p:cNvPr id="589" name="Tinta 588">
                  <a:extLst>
                    <a:ext uri="{FF2B5EF4-FFF2-40B4-BE49-F238E27FC236}">
                      <a16:creationId xmlns:a16="http://schemas.microsoft.com/office/drawing/2014/main" id="{86F4959F-2F95-4AF9-90A3-12DCC887092A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8646257" y="5965046"/>
                  <a:ext cx="1468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591" name="Tinta 590">
                  <a:extLst>
                    <a:ext uri="{FF2B5EF4-FFF2-40B4-BE49-F238E27FC236}">
                      <a16:creationId xmlns:a16="http://schemas.microsoft.com/office/drawing/2014/main" id="{E184C081-A873-4E84-8322-80B7A8163718}"/>
                    </a:ext>
                  </a:extLst>
                </p14:cNvPr>
                <p14:cNvContentPartPr/>
                <p14:nvPr/>
              </p14:nvContentPartPr>
              <p14:xfrm>
                <a:off x="8938937" y="6232166"/>
                <a:ext cx="125640" cy="13320"/>
              </p14:xfrm>
            </p:contentPart>
          </mc:Choice>
          <mc:Fallback>
            <p:pic>
              <p:nvPicPr>
                <p:cNvPr id="591" name="Tinta 590">
                  <a:extLst>
                    <a:ext uri="{FF2B5EF4-FFF2-40B4-BE49-F238E27FC236}">
                      <a16:creationId xmlns:a16="http://schemas.microsoft.com/office/drawing/2014/main" id="{E184C081-A873-4E84-8322-80B7A8163718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8930297" y="6223166"/>
                  <a:ext cx="143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592" name="Tinta 591">
                  <a:extLst>
                    <a:ext uri="{FF2B5EF4-FFF2-40B4-BE49-F238E27FC236}">
                      <a16:creationId xmlns:a16="http://schemas.microsoft.com/office/drawing/2014/main" id="{9B221213-776B-409B-982C-85C75AC5DF53}"/>
                    </a:ext>
                  </a:extLst>
                </p14:cNvPr>
                <p14:cNvContentPartPr/>
                <p14:nvPr/>
              </p14:nvContentPartPr>
              <p14:xfrm>
                <a:off x="8912657" y="6171686"/>
                <a:ext cx="142200" cy="8280"/>
              </p14:xfrm>
            </p:contentPart>
          </mc:Choice>
          <mc:Fallback>
            <p:pic>
              <p:nvPicPr>
                <p:cNvPr id="592" name="Tinta 591">
                  <a:extLst>
                    <a:ext uri="{FF2B5EF4-FFF2-40B4-BE49-F238E27FC236}">
                      <a16:creationId xmlns:a16="http://schemas.microsoft.com/office/drawing/2014/main" id="{9B221213-776B-409B-982C-85C75AC5DF53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8903657" y="6163046"/>
                  <a:ext cx="159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593" name="Tinta 592">
                  <a:extLst>
                    <a:ext uri="{FF2B5EF4-FFF2-40B4-BE49-F238E27FC236}">
                      <a16:creationId xmlns:a16="http://schemas.microsoft.com/office/drawing/2014/main" id="{3BB9D765-6EF7-4C6B-AF1D-4C4BDDC179EF}"/>
                    </a:ext>
                  </a:extLst>
                </p14:cNvPr>
                <p14:cNvContentPartPr/>
                <p14:nvPr/>
              </p14:nvContentPartPr>
              <p14:xfrm>
                <a:off x="9014897" y="6094646"/>
                <a:ext cx="159840" cy="181800"/>
              </p14:xfrm>
            </p:contentPart>
          </mc:Choice>
          <mc:Fallback>
            <p:pic>
              <p:nvPicPr>
                <p:cNvPr id="593" name="Tinta 592">
                  <a:extLst>
                    <a:ext uri="{FF2B5EF4-FFF2-40B4-BE49-F238E27FC236}">
                      <a16:creationId xmlns:a16="http://schemas.microsoft.com/office/drawing/2014/main" id="{3BB9D765-6EF7-4C6B-AF1D-4C4BDDC179EF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9006257" y="6085646"/>
                  <a:ext cx="177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594" name="Tinta 593">
                  <a:extLst>
                    <a:ext uri="{FF2B5EF4-FFF2-40B4-BE49-F238E27FC236}">
                      <a16:creationId xmlns:a16="http://schemas.microsoft.com/office/drawing/2014/main" id="{3E653089-434B-4793-A2C9-9161E6EA4830}"/>
                    </a:ext>
                  </a:extLst>
                </p14:cNvPr>
                <p14:cNvContentPartPr/>
                <p14:nvPr/>
              </p14:nvContentPartPr>
              <p14:xfrm>
                <a:off x="9311897" y="6099326"/>
                <a:ext cx="115920" cy="337320"/>
              </p14:xfrm>
            </p:contentPart>
          </mc:Choice>
          <mc:Fallback>
            <p:pic>
              <p:nvPicPr>
                <p:cNvPr id="594" name="Tinta 593">
                  <a:extLst>
                    <a:ext uri="{FF2B5EF4-FFF2-40B4-BE49-F238E27FC236}">
                      <a16:creationId xmlns:a16="http://schemas.microsoft.com/office/drawing/2014/main" id="{3E653089-434B-4793-A2C9-9161E6EA4830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9303257" y="6090686"/>
                  <a:ext cx="1335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595" name="Tinta 594">
                  <a:extLst>
                    <a:ext uri="{FF2B5EF4-FFF2-40B4-BE49-F238E27FC236}">
                      <a16:creationId xmlns:a16="http://schemas.microsoft.com/office/drawing/2014/main" id="{E2658151-91D0-4375-ACF4-31222873971B}"/>
                    </a:ext>
                  </a:extLst>
                </p14:cNvPr>
                <p14:cNvContentPartPr/>
                <p14:nvPr/>
              </p14:nvContentPartPr>
              <p14:xfrm>
                <a:off x="9305417" y="5962886"/>
                <a:ext cx="63360" cy="82800"/>
              </p14:xfrm>
            </p:contentPart>
          </mc:Choice>
          <mc:Fallback>
            <p:pic>
              <p:nvPicPr>
                <p:cNvPr id="595" name="Tinta 594">
                  <a:extLst>
                    <a:ext uri="{FF2B5EF4-FFF2-40B4-BE49-F238E27FC236}">
                      <a16:creationId xmlns:a16="http://schemas.microsoft.com/office/drawing/2014/main" id="{E2658151-91D0-4375-ACF4-31222873971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9296417" y="5954246"/>
                  <a:ext cx="81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596" name="Tinta 595">
                  <a:extLst>
                    <a:ext uri="{FF2B5EF4-FFF2-40B4-BE49-F238E27FC236}">
                      <a16:creationId xmlns:a16="http://schemas.microsoft.com/office/drawing/2014/main" id="{D3ACF1EE-112A-4AA0-ADD2-595B1000C200}"/>
                    </a:ext>
                  </a:extLst>
                </p14:cNvPr>
                <p14:cNvContentPartPr/>
                <p14:nvPr/>
              </p14:nvContentPartPr>
              <p14:xfrm>
                <a:off x="9559577" y="6304526"/>
                <a:ext cx="92880" cy="18000"/>
              </p14:xfrm>
            </p:contentPart>
          </mc:Choice>
          <mc:Fallback>
            <p:pic>
              <p:nvPicPr>
                <p:cNvPr id="596" name="Tinta 595">
                  <a:extLst>
                    <a:ext uri="{FF2B5EF4-FFF2-40B4-BE49-F238E27FC236}">
                      <a16:creationId xmlns:a16="http://schemas.microsoft.com/office/drawing/2014/main" id="{D3ACF1EE-112A-4AA0-ADD2-595B1000C200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9550577" y="6295526"/>
                  <a:ext cx="110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597" name="Tinta 596">
                  <a:extLst>
                    <a:ext uri="{FF2B5EF4-FFF2-40B4-BE49-F238E27FC236}">
                      <a16:creationId xmlns:a16="http://schemas.microsoft.com/office/drawing/2014/main" id="{FC1C1849-ADB3-45CD-BA61-5FF12CE56C8C}"/>
                    </a:ext>
                  </a:extLst>
                </p14:cNvPr>
                <p14:cNvContentPartPr/>
                <p14:nvPr/>
              </p14:nvContentPartPr>
              <p14:xfrm>
                <a:off x="9536177" y="6207326"/>
                <a:ext cx="125640" cy="21960"/>
              </p14:xfrm>
            </p:contentPart>
          </mc:Choice>
          <mc:Fallback>
            <p:pic>
              <p:nvPicPr>
                <p:cNvPr id="597" name="Tinta 596">
                  <a:extLst>
                    <a:ext uri="{FF2B5EF4-FFF2-40B4-BE49-F238E27FC236}">
                      <a16:creationId xmlns:a16="http://schemas.microsoft.com/office/drawing/2014/main" id="{FC1C1849-ADB3-45CD-BA61-5FF12CE56C8C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9527537" y="6198686"/>
                  <a:ext cx="143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598" name="Tinta 597">
                  <a:extLst>
                    <a:ext uri="{FF2B5EF4-FFF2-40B4-BE49-F238E27FC236}">
                      <a16:creationId xmlns:a16="http://schemas.microsoft.com/office/drawing/2014/main" id="{CD856FED-232C-435F-9348-276A01831D58}"/>
                    </a:ext>
                  </a:extLst>
                </p14:cNvPr>
                <p14:cNvContentPartPr/>
                <p14:nvPr/>
              </p14:nvContentPartPr>
              <p14:xfrm>
                <a:off x="9826697" y="6302366"/>
                <a:ext cx="132480" cy="23040"/>
              </p14:xfrm>
            </p:contentPart>
          </mc:Choice>
          <mc:Fallback>
            <p:pic>
              <p:nvPicPr>
                <p:cNvPr id="598" name="Tinta 597">
                  <a:extLst>
                    <a:ext uri="{FF2B5EF4-FFF2-40B4-BE49-F238E27FC236}">
                      <a16:creationId xmlns:a16="http://schemas.microsoft.com/office/drawing/2014/main" id="{CD856FED-232C-435F-9348-276A01831D58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9817697" y="6293726"/>
                  <a:ext cx="150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599" name="Tinta 598">
                  <a:extLst>
                    <a:ext uri="{FF2B5EF4-FFF2-40B4-BE49-F238E27FC236}">
                      <a16:creationId xmlns:a16="http://schemas.microsoft.com/office/drawing/2014/main" id="{C7B9EE4F-F549-43C0-8039-60FE7CA8E267}"/>
                    </a:ext>
                  </a:extLst>
                </p14:cNvPr>
                <p14:cNvContentPartPr/>
                <p14:nvPr/>
              </p14:nvContentPartPr>
              <p14:xfrm>
                <a:off x="9965297" y="6146126"/>
                <a:ext cx="161280" cy="262440"/>
              </p14:xfrm>
            </p:contentPart>
          </mc:Choice>
          <mc:Fallback>
            <p:pic>
              <p:nvPicPr>
                <p:cNvPr id="599" name="Tinta 598">
                  <a:extLst>
                    <a:ext uri="{FF2B5EF4-FFF2-40B4-BE49-F238E27FC236}">
                      <a16:creationId xmlns:a16="http://schemas.microsoft.com/office/drawing/2014/main" id="{C7B9EE4F-F549-43C0-8039-60FE7CA8E267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9956297" y="6137126"/>
                  <a:ext cx="178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00" name="Tinta 599">
                  <a:extLst>
                    <a:ext uri="{FF2B5EF4-FFF2-40B4-BE49-F238E27FC236}">
                      <a16:creationId xmlns:a16="http://schemas.microsoft.com/office/drawing/2014/main" id="{2B38E5F4-1319-4122-B0B6-9E2EA9A92081}"/>
                    </a:ext>
                  </a:extLst>
                </p14:cNvPr>
                <p14:cNvContentPartPr/>
                <p14:nvPr/>
              </p14:nvContentPartPr>
              <p14:xfrm>
                <a:off x="9988337" y="6297326"/>
                <a:ext cx="175320" cy="25200"/>
              </p14:xfrm>
            </p:contentPart>
          </mc:Choice>
          <mc:Fallback>
            <p:pic>
              <p:nvPicPr>
                <p:cNvPr id="600" name="Tinta 599">
                  <a:extLst>
                    <a:ext uri="{FF2B5EF4-FFF2-40B4-BE49-F238E27FC236}">
                      <a16:creationId xmlns:a16="http://schemas.microsoft.com/office/drawing/2014/main" id="{2B38E5F4-1319-4122-B0B6-9E2EA9A92081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9979697" y="6288686"/>
                  <a:ext cx="192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01" name="Tinta 600">
                  <a:extLst>
                    <a:ext uri="{FF2B5EF4-FFF2-40B4-BE49-F238E27FC236}">
                      <a16:creationId xmlns:a16="http://schemas.microsoft.com/office/drawing/2014/main" id="{19DB0282-D2E3-4077-8A66-D8AD0614156A}"/>
                    </a:ext>
                  </a:extLst>
                </p14:cNvPr>
                <p14:cNvContentPartPr/>
                <p14:nvPr/>
              </p14:nvContentPartPr>
              <p14:xfrm>
                <a:off x="10189217" y="5953886"/>
                <a:ext cx="106560" cy="120240"/>
              </p14:xfrm>
            </p:contentPart>
          </mc:Choice>
          <mc:Fallback>
            <p:pic>
              <p:nvPicPr>
                <p:cNvPr id="601" name="Tinta 600">
                  <a:extLst>
                    <a:ext uri="{FF2B5EF4-FFF2-40B4-BE49-F238E27FC236}">
                      <a16:creationId xmlns:a16="http://schemas.microsoft.com/office/drawing/2014/main" id="{19DB0282-D2E3-4077-8A66-D8AD0614156A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0180217" y="5945246"/>
                  <a:ext cx="124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02" name="Tinta 601">
                  <a:extLst>
                    <a:ext uri="{FF2B5EF4-FFF2-40B4-BE49-F238E27FC236}">
                      <a16:creationId xmlns:a16="http://schemas.microsoft.com/office/drawing/2014/main" id="{F4B61B61-E918-43F5-9E43-ADB6D62859B2}"/>
                    </a:ext>
                  </a:extLst>
                </p14:cNvPr>
                <p14:cNvContentPartPr/>
                <p14:nvPr/>
              </p14:nvContentPartPr>
              <p14:xfrm>
                <a:off x="10272017" y="5925446"/>
                <a:ext cx="26640" cy="212040"/>
              </p14:xfrm>
            </p:contentPart>
          </mc:Choice>
          <mc:Fallback>
            <p:pic>
              <p:nvPicPr>
                <p:cNvPr id="602" name="Tinta 601">
                  <a:extLst>
                    <a:ext uri="{FF2B5EF4-FFF2-40B4-BE49-F238E27FC236}">
                      <a16:creationId xmlns:a16="http://schemas.microsoft.com/office/drawing/2014/main" id="{F4B61B61-E918-43F5-9E43-ADB6D62859B2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0263377" y="5916446"/>
                  <a:ext cx="44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03" name="Tinta 602">
                  <a:extLst>
                    <a:ext uri="{FF2B5EF4-FFF2-40B4-BE49-F238E27FC236}">
                      <a16:creationId xmlns:a16="http://schemas.microsoft.com/office/drawing/2014/main" id="{83B9479B-BAC4-4706-AFB9-3A93C849CB71}"/>
                    </a:ext>
                  </a:extLst>
                </p14:cNvPr>
                <p14:cNvContentPartPr/>
                <p14:nvPr/>
              </p14:nvContentPartPr>
              <p14:xfrm>
                <a:off x="10014617" y="5965046"/>
                <a:ext cx="39960" cy="76320"/>
              </p14:xfrm>
            </p:contentPart>
          </mc:Choice>
          <mc:Fallback>
            <p:pic>
              <p:nvPicPr>
                <p:cNvPr id="603" name="Tinta 602">
                  <a:extLst>
                    <a:ext uri="{FF2B5EF4-FFF2-40B4-BE49-F238E27FC236}">
                      <a16:creationId xmlns:a16="http://schemas.microsoft.com/office/drawing/2014/main" id="{83B9479B-BAC4-4706-AFB9-3A93C849CB71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0005977" y="5956046"/>
                  <a:ext cx="57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06" name="Tinta 605">
                  <a:extLst>
                    <a:ext uri="{FF2B5EF4-FFF2-40B4-BE49-F238E27FC236}">
                      <a16:creationId xmlns:a16="http://schemas.microsoft.com/office/drawing/2014/main" id="{61F3F94C-FD70-42FC-8F31-56A8B7EE5A3A}"/>
                    </a:ext>
                  </a:extLst>
                </p14:cNvPr>
                <p14:cNvContentPartPr/>
                <p14:nvPr/>
              </p14:nvContentPartPr>
              <p14:xfrm>
                <a:off x="10325657" y="6330086"/>
                <a:ext cx="142560" cy="10440"/>
              </p14:xfrm>
            </p:contentPart>
          </mc:Choice>
          <mc:Fallback>
            <p:pic>
              <p:nvPicPr>
                <p:cNvPr id="606" name="Tinta 605">
                  <a:extLst>
                    <a:ext uri="{FF2B5EF4-FFF2-40B4-BE49-F238E27FC236}">
                      <a16:creationId xmlns:a16="http://schemas.microsoft.com/office/drawing/2014/main" id="{61F3F94C-FD70-42FC-8F31-56A8B7EE5A3A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0316657" y="6321446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07" name="Tinta 606">
                  <a:extLst>
                    <a:ext uri="{FF2B5EF4-FFF2-40B4-BE49-F238E27FC236}">
                      <a16:creationId xmlns:a16="http://schemas.microsoft.com/office/drawing/2014/main" id="{A53A4E58-119D-44CD-8563-78F75F42DE56}"/>
                    </a:ext>
                  </a:extLst>
                </p14:cNvPr>
                <p14:cNvContentPartPr/>
                <p14:nvPr/>
              </p14:nvContentPartPr>
              <p14:xfrm>
                <a:off x="10575857" y="6024086"/>
                <a:ext cx="360" cy="9360"/>
              </p14:xfrm>
            </p:contentPart>
          </mc:Choice>
          <mc:Fallback>
            <p:pic>
              <p:nvPicPr>
                <p:cNvPr id="607" name="Tinta 606">
                  <a:extLst>
                    <a:ext uri="{FF2B5EF4-FFF2-40B4-BE49-F238E27FC236}">
                      <a16:creationId xmlns:a16="http://schemas.microsoft.com/office/drawing/2014/main" id="{A53A4E58-119D-44CD-8563-78F75F42DE5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566857" y="6015446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08" name="Tinta 607">
                  <a:extLst>
                    <a:ext uri="{FF2B5EF4-FFF2-40B4-BE49-F238E27FC236}">
                      <a16:creationId xmlns:a16="http://schemas.microsoft.com/office/drawing/2014/main" id="{8096E4AE-A47F-4672-8BC3-48FF7A7F13F4}"/>
                    </a:ext>
                  </a:extLst>
                </p14:cNvPr>
                <p14:cNvContentPartPr/>
                <p14:nvPr/>
              </p14:nvContentPartPr>
              <p14:xfrm>
                <a:off x="10566497" y="5982686"/>
                <a:ext cx="49320" cy="493920"/>
              </p14:xfrm>
            </p:contentPart>
          </mc:Choice>
          <mc:Fallback>
            <p:pic>
              <p:nvPicPr>
                <p:cNvPr id="608" name="Tinta 607">
                  <a:extLst>
                    <a:ext uri="{FF2B5EF4-FFF2-40B4-BE49-F238E27FC236}">
                      <a16:creationId xmlns:a16="http://schemas.microsoft.com/office/drawing/2014/main" id="{8096E4AE-A47F-4672-8BC3-48FF7A7F13F4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0557497" y="5974046"/>
                  <a:ext cx="669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09" name="Tinta 608">
                  <a:extLst>
                    <a:ext uri="{FF2B5EF4-FFF2-40B4-BE49-F238E27FC236}">
                      <a16:creationId xmlns:a16="http://schemas.microsoft.com/office/drawing/2014/main" id="{96B105FD-8821-4C82-A373-A28AD6F79D1B}"/>
                    </a:ext>
                  </a:extLst>
                </p14:cNvPr>
                <p14:cNvContentPartPr/>
                <p14:nvPr/>
              </p14:nvContentPartPr>
              <p14:xfrm>
                <a:off x="10661537" y="6203366"/>
                <a:ext cx="105840" cy="160560"/>
              </p14:xfrm>
            </p:contentPart>
          </mc:Choice>
          <mc:Fallback>
            <p:pic>
              <p:nvPicPr>
                <p:cNvPr id="609" name="Tinta 608">
                  <a:extLst>
                    <a:ext uri="{FF2B5EF4-FFF2-40B4-BE49-F238E27FC236}">
                      <a16:creationId xmlns:a16="http://schemas.microsoft.com/office/drawing/2014/main" id="{96B105FD-8821-4C82-A373-A28AD6F79D1B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0652897" y="6194726"/>
                  <a:ext cx="123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10" name="Tinta 609">
                  <a:extLst>
                    <a:ext uri="{FF2B5EF4-FFF2-40B4-BE49-F238E27FC236}">
                      <a16:creationId xmlns:a16="http://schemas.microsoft.com/office/drawing/2014/main" id="{241EAE76-CCCA-4923-B9CA-1B66B1BE7862}"/>
                    </a:ext>
                  </a:extLst>
                </p14:cNvPr>
                <p14:cNvContentPartPr/>
                <p14:nvPr/>
              </p14:nvContentPartPr>
              <p14:xfrm>
                <a:off x="10770617" y="6172766"/>
                <a:ext cx="33480" cy="330480"/>
              </p14:xfrm>
            </p:contentPart>
          </mc:Choice>
          <mc:Fallback>
            <p:pic>
              <p:nvPicPr>
                <p:cNvPr id="610" name="Tinta 609">
                  <a:extLst>
                    <a:ext uri="{FF2B5EF4-FFF2-40B4-BE49-F238E27FC236}">
                      <a16:creationId xmlns:a16="http://schemas.microsoft.com/office/drawing/2014/main" id="{241EAE76-CCCA-4923-B9CA-1B66B1BE786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0761617" y="6163766"/>
                  <a:ext cx="51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11" name="Tinta 610">
                  <a:extLst>
                    <a:ext uri="{FF2B5EF4-FFF2-40B4-BE49-F238E27FC236}">
                      <a16:creationId xmlns:a16="http://schemas.microsoft.com/office/drawing/2014/main" id="{E0B75C1B-9EFC-479B-A350-E6DBBAEBAFA3}"/>
                    </a:ext>
                  </a:extLst>
                </p14:cNvPr>
                <p14:cNvContentPartPr/>
                <p14:nvPr/>
              </p14:nvContentPartPr>
              <p14:xfrm>
                <a:off x="10872857" y="6317126"/>
                <a:ext cx="135720" cy="46800"/>
              </p14:xfrm>
            </p:contentPart>
          </mc:Choice>
          <mc:Fallback>
            <p:pic>
              <p:nvPicPr>
                <p:cNvPr id="611" name="Tinta 610">
                  <a:extLst>
                    <a:ext uri="{FF2B5EF4-FFF2-40B4-BE49-F238E27FC236}">
                      <a16:creationId xmlns:a16="http://schemas.microsoft.com/office/drawing/2014/main" id="{E0B75C1B-9EFC-479B-A350-E6DBBAEBAFA3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0863857" y="6308486"/>
                  <a:ext cx="153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12" name="Tinta 611">
                  <a:extLst>
                    <a:ext uri="{FF2B5EF4-FFF2-40B4-BE49-F238E27FC236}">
                      <a16:creationId xmlns:a16="http://schemas.microsoft.com/office/drawing/2014/main" id="{041590F4-60D6-47F9-A78D-7C2FED3927AA}"/>
                    </a:ext>
                  </a:extLst>
                </p14:cNvPr>
                <p14:cNvContentPartPr/>
                <p14:nvPr/>
              </p14:nvContentPartPr>
              <p14:xfrm>
                <a:off x="10988417" y="6223166"/>
                <a:ext cx="152280" cy="245160"/>
              </p14:xfrm>
            </p:contentPart>
          </mc:Choice>
          <mc:Fallback>
            <p:pic>
              <p:nvPicPr>
                <p:cNvPr id="612" name="Tinta 611">
                  <a:extLst>
                    <a:ext uri="{FF2B5EF4-FFF2-40B4-BE49-F238E27FC236}">
                      <a16:creationId xmlns:a16="http://schemas.microsoft.com/office/drawing/2014/main" id="{041590F4-60D6-47F9-A78D-7C2FED3927AA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0979417" y="6214526"/>
                  <a:ext cx="169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13" name="Tinta 612">
                  <a:extLst>
                    <a:ext uri="{FF2B5EF4-FFF2-40B4-BE49-F238E27FC236}">
                      <a16:creationId xmlns:a16="http://schemas.microsoft.com/office/drawing/2014/main" id="{9905A5BF-893C-455E-87ED-D4F3C83814E4}"/>
                    </a:ext>
                  </a:extLst>
                </p14:cNvPr>
                <p14:cNvContentPartPr/>
                <p14:nvPr/>
              </p14:nvContentPartPr>
              <p14:xfrm>
                <a:off x="11093897" y="6117326"/>
                <a:ext cx="105840" cy="138240"/>
              </p14:xfrm>
            </p:contentPart>
          </mc:Choice>
          <mc:Fallback>
            <p:pic>
              <p:nvPicPr>
                <p:cNvPr id="613" name="Tinta 612">
                  <a:extLst>
                    <a:ext uri="{FF2B5EF4-FFF2-40B4-BE49-F238E27FC236}">
                      <a16:creationId xmlns:a16="http://schemas.microsoft.com/office/drawing/2014/main" id="{9905A5BF-893C-455E-87ED-D4F3C83814E4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1084897" y="6108326"/>
                  <a:ext cx="123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14" name="Tinta 613">
                  <a:extLst>
                    <a:ext uri="{FF2B5EF4-FFF2-40B4-BE49-F238E27FC236}">
                      <a16:creationId xmlns:a16="http://schemas.microsoft.com/office/drawing/2014/main" id="{4C2823A5-D65B-4CDF-858E-2D950CFD6F54}"/>
                    </a:ext>
                  </a:extLst>
                </p14:cNvPr>
                <p14:cNvContentPartPr/>
                <p14:nvPr/>
              </p14:nvContentPartPr>
              <p14:xfrm>
                <a:off x="11219177" y="5993486"/>
                <a:ext cx="119520" cy="516600"/>
              </p14:xfrm>
            </p:contentPart>
          </mc:Choice>
          <mc:Fallback>
            <p:pic>
              <p:nvPicPr>
                <p:cNvPr id="614" name="Tinta 613">
                  <a:extLst>
                    <a:ext uri="{FF2B5EF4-FFF2-40B4-BE49-F238E27FC236}">
                      <a16:creationId xmlns:a16="http://schemas.microsoft.com/office/drawing/2014/main" id="{4C2823A5-D65B-4CDF-858E-2D950CFD6F54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1210537" y="5984846"/>
                  <a:ext cx="1371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15" name="Tinta 614">
                  <a:extLst>
                    <a:ext uri="{FF2B5EF4-FFF2-40B4-BE49-F238E27FC236}">
                      <a16:creationId xmlns:a16="http://schemas.microsoft.com/office/drawing/2014/main" id="{3C8C0A30-5347-41F7-A3CF-055E7C4EC038}"/>
                    </a:ext>
                  </a:extLst>
                </p14:cNvPr>
                <p14:cNvContentPartPr/>
                <p14:nvPr/>
              </p14:nvContentPartPr>
              <p14:xfrm>
                <a:off x="11341217" y="5898446"/>
                <a:ext cx="162000" cy="144000"/>
              </p14:xfrm>
            </p:contentPart>
          </mc:Choice>
          <mc:Fallback>
            <p:pic>
              <p:nvPicPr>
                <p:cNvPr id="615" name="Tinta 614">
                  <a:extLst>
                    <a:ext uri="{FF2B5EF4-FFF2-40B4-BE49-F238E27FC236}">
                      <a16:creationId xmlns:a16="http://schemas.microsoft.com/office/drawing/2014/main" id="{3C8C0A30-5347-41F7-A3CF-055E7C4EC038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1332577" y="5889446"/>
                  <a:ext cx="179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16" name="Tinta 615">
                  <a:extLst>
                    <a:ext uri="{FF2B5EF4-FFF2-40B4-BE49-F238E27FC236}">
                      <a16:creationId xmlns:a16="http://schemas.microsoft.com/office/drawing/2014/main" id="{15F0E9C9-8431-444E-B7A7-74BA0D9908F8}"/>
                    </a:ext>
                  </a:extLst>
                </p14:cNvPr>
                <p14:cNvContentPartPr/>
                <p14:nvPr/>
              </p14:nvContentPartPr>
              <p14:xfrm>
                <a:off x="9819857" y="6566606"/>
                <a:ext cx="193320" cy="242640"/>
              </p14:xfrm>
            </p:contentPart>
          </mc:Choice>
          <mc:Fallback>
            <p:pic>
              <p:nvPicPr>
                <p:cNvPr id="616" name="Tinta 615">
                  <a:extLst>
                    <a:ext uri="{FF2B5EF4-FFF2-40B4-BE49-F238E27FC236}">
                      <a16:creationId xmlns:a16="http://schemas.microsoft.com/office/drawing/2014/main" id="{15F0E9C9-8431-444E-B7A7-74BA0D9908F8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9810857" y="6557606"/>
                  <a:ext cx="210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17" name="Tinta 616">
                  <a:extLst>
                    <a:ext uri="{FF2B5EF4-FFF2-40B4-BE49-F238E27FC236}">
                      <a16:creationId xmlns:a16="http://schemas.microsoft.com/office/drawing/2014/main" id="{4378BEDE-C8C8-49CE-B13A-2D5CD4F216EA}"/>
                    </a:ext>
                  </a:extLst>
                </p14:cNvPr>
                <p14:cNvContentPartPr/>
                <p14:nvPr/>
              </p14:nvContentPartPr>
              <p14:xfrm>
                <a:off x="10077617" y="6629246"/>
                <a:ext cx="185040" cy="166320"/>
              </p14:xfrm>
            </p:contentPart>
          </mc:Choice>
          <mc:Fallback>
            <p:pic>
              <p:nvPicPr>
                <p:cNvPr id="617" name="Tinta 616">
                  <a:extLst>
                    <a:ext uri="{FF2B5EF4-FFF2-40B4-BE49-F238E27FC236}">
                      <a16:creationId xmlns:a16="http://schemas.microsoft.com/office/drawing/2014/main" id="{4378BEDE-C8C8-49CE-B13A-2D5CD4F216EA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0068617" y="6620246"/>
                  <a:ext cx="202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18" name="Tinta 617">
                  <a:extLst>
                    <a:ext uri="{FF2B5EF4-FFF2-40B4-BE49-F238E27FC236}">
                      <a16:creationId xmlns:a16="http://schemas.microsoft.com/office/drawing/2014/main" id="{B8176F68-7F43-4978-81EA-FCD94FA4A583}"/>
                    </a:ext>
                  </a:extLst>
                </p14:cNvPr>
                <p14:cNvContentPartPr/>
                <p14:nvPr/>
              </p14:nvContentPartPr>
              <p14:xfrm>
                <a:off x="10328177" y="6609446"/>
                <a:ext cx="66240" cy="153720"/>
              </p14:xfrm>
            </p:contentPart>
          </mc:Choice>
          <mc:Fallback>
            <p:pic>
              <p:nvPicPr>
                <p:cNvPr id="618" name="Tinta 617">
                  <a:extLst>
                    <a:ext uri="{FF2B5EF4-FFF2-40B4-BE49-F238E27FC236}">
                      <a16:creationId xmlns:a16="http://schemas.microsoft.com/office/drawing/2014/main" id="{B8176F68-7F43-4978-81EA-FCD94FA4A583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0319537" y="6600446"/>
                  <a:ext cx="83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19" name="Tinta 618">
                  <a:extLst>
                    <a:ext uri="{FF2B5EF4-FFF2-40B4-BE49-F238E27FC236}">
                      <a16:creationId xmlns:a16="http://schemas.microsoft.com/office/drawing/2014/main" id="{DCA60C2B-4FE8-402D-B9EB-AA09D7DA80D9}"/>
                    </a:ext>
                  </a:extLst>
                </p14:cNvPr>
                <p14:cNvContentPartPr/>
                <p14:nvPr/>
              </p14:nvContentPartPr>
              <p14:xfrm>
                <a:off x="10324937" y="6571646"/>
                <a:ext cx="181800" cy="194400"/>
              </p14:xfrm>
            </p:contentPart>
          </mc:Choice>
          <mc:Fallback>
            <p:pic>
              <p:nvPicPr>
                <p:cNvPr id="619" name="Tinta 618">
                  <a:extLst>
                    <a:ext uri="{FF2B5EF4-FFF2-40B4-BE49-F238E27FC236}">
                      <a16:creationId xmlns:a16="http://schemas.microsoft.com/office/drawing/2014/main" id="{DCA60C2B-4FE8-402D-B9EB-AA09D7DA80D9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10316297" y="6563006"/>
                  <a:ext cx="199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20" name="Tinta 619">
                  <a:extLst>
                    <a:ext uri="{FF2B5EF4-FFF2-40B4-BE49-F238E27FC236}">
                      <a16:creationId xmlns:a16="http://schemas.microsoft.com/office/drawing/2014/main" id="{12D4A8BC-E560-42B5-A966-D505B5DA88ED}"/>
                    </a:ext>
                  </a:extLst>
                </p14:cNvPr>
                <p14:cNvContentPartPr/>
                <p14:nvPr/>
              </p14:nvContentPartPr>
              <p14:xfrm>
                <a:off x="10674857" y="6539966"/>
                <a:ext cx="23400" cy="179640"/>
              </p14:xfrm>
            </p:contentPart>
          </mc:Choice>
          <mc:Fallback>
            <p:pic>
              <p:nvPicPr>
                <p:cNvPr id="620" name="Tinta 619">
                  <a:extLst>
                    <a:ext uri="{FF2B5EF4-FFF2-40B4-BE49-F238E27FC236}">
                      <a16:creationId xmlns:a16="http://schemas.microsoft.com/office/drawing/2014/main" id="{12D4A8BC-E560-42B5-A966-D505B5DA88ED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0665857" y="6531326"/>
                  <a:ext cx="41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21" name="Tinta 620">
                  <a:extLst>
                    <a:ext uri="{FF2B5EF4-FFF2-40B4-BE49-F238E27FC236}">
                      <a16:creationId xmlns:a16="http://schemas.microsoft.com/office/drawing/2014/main" id="{4F003F6D-3C16-4B13-B221-038FBC44C6D3}"/>
                    </a:ext>
                  </a:extLst>
                </p14:cNvPr>
                <p14:cNvContentPartPr/>
                <p14:nvPr/>
              </p14:nvContentPartPr>
              <p14:xfrm>
                <a:off x="10684577" y="6745526"/>
                <a:ext cx="29880" cy="33480"/>
              </p14:xfrm>
            </p:contentPart>
          </mc:Choice>
          <mc:Fallback>
            <p:pic>
              <p:nvPicPr>
                <p:cNvPr id="621" name="Tinta 620">
                  <a:extLst>
                    <a:ext uri="{FF2B5EF4-FFF2-40B4-BE49-F238E27FC236}">
                      <a16:creationId xmlns:a16="http://schemas.microsoft.com/office/drawing/2014/main" id="{4F003F6D-3C16-4B13-B221-038FBC44C6D3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675937" y="6736526"/>
                  <a:ext cx="47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22" name="Tinta 621">
                  <a:extLst>
                    <a:ext uri="{FF2B5EF4-FFF2-40B4-BE49-F238E27FC236}">
                      <a16:creationId xmlns:a16="http://schemas.microsoft.com/office/drawing/2014/main" id="{AF40B8A1-F9FC-45FC-9874-FDCEB9E497E9}"/>
                    </a:ext>
                  </a:extLst>
                </p14:cNvPr>
                <p14:cNvContentPartPr/>
                <p14:nvPr/>
              </p14:nvContentPartPr>
              <p14:xfrm>
                <a:off x="10796897" y="6542846"/>
                <a:ext cx="69480" cy="255600"/>
              </p14:xfrm>
            </p:contentPart>
          </mc:Choice>
          <mc:Fallback>
            <p:pic>
              <p:nvPicPr>
                <p:cNvPr id="622" name="Tinta 621">
                  <a:extLst>
                    <a:ext uri="{FF2B5EF4-FFF2-40B4-BE49-F238E27FC236}">
                      <a16:creationId xmlns:a16="http://schemas.microsoft.com/office/drawing/2014/main" id="{AF40B8A1-F9FC-45FC-9874-FDCEB9E497E9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787897" y="6534206"/>
                  <a:ext cx="87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23" name="Tinta 622">
                  <a:extLst>
                    <a:ext uri="{FF2B5EF4-FFF2-40B4-BE49-F238E27FC236}">
                      <a16:creationId xmlns:a16="http://schemas.microsoft.com/office/drawing/2014/main" id="{F8E15D00-AE94-46EC-BA8A-5AC37FAAA096}"/>
                    </a:ext>
                  </a:extLst>
                </p14:cNvPr>
                <p14:cNvContentPartPr/>
                <p14:nvPr/>
              </p14:nvContentPartPr>
              <p14:xfrm>
                <a:off x="10826417" y="6577766"/>
                <a:ext cx="145440" cy="234000"/>
              </p14:xfrm>
            </p:contentPart>
          </mc:Choice>
          <mc:Fallback>
            <p:pic>
              <p:nvPicPr>
                <p:cNvPr id="623" name="Tinta 622">
                  <a:extLst>
                    <a:ext uri="{FF2B5EF4-FFF2-40B4-BE49-F238E27FC236}">
                      <a16:creationId xmlns:a16="http://schemas.microsoft.com/office/drawing/2014/main" id="{F8E15D00-AE94-46EC-BA8A-5AC37FAAA096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0817777" y="6568766"/>
                  <a:ext cx="163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24" name="Tinta 623">
                  <a:extLst>
                    <a:ext uri="{FF2B5EF4-FFF2-40B4-BE49-F238E27FC236}">
                      <a16:creationId xmlns:a16="http://schemas.microsoft.com/office/drawing/2014/main" id="{ABF1DC74-97A7-4AAB-921E-C7F2D50AA2F9}"/>
                    </a:ext>
                  </a:extLst>
                </p14:cNvPr>
                <p14:cNvContentPartPr/>
                <p14:nvPr/>
              </p14:nvContentPartPr>
              <p14:xfrm>
                <a:off x="10945217" y="6778646"/>
                <a:ext cx="3600" cy="7200"/>
              </p14:xfrm>
            </p:contentPart>
          </mc:Choice>
          <mc:Fallback>
            <p:pic>
              <p:nvPicPr>
                <p:cNvPr id="624" name="Tinta 623">
                  <a:extLst>
                    <a:ext uri="{FF2B5EF4-FFF2-40B4-BE49-F238E27FC236}">
                      <a16:creationId xmlns:a16="http://schemas.microsoft.com/office/drawing/2014/main" id="{ABF1DC74-97A7-4AAB-921E-C7F2D50AA2F9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0936577" y="6769646"/>
                  <a:ext cx="212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3">
            <p14:nvContentPartPr>
              <p14:cNvPr id="626" name="Tinta 625">
                <a:extLst>
                  <a:ext uri="{FF2B5EF4-FFF2-40B4-BE49-F238E27FC236}">
                    <a16:creationId xmlns:a16="http://schemas.microsoft.com/office/drawing/2014/main" id="{183E68E0-21B0-491C-884D-7CD90A80875A}"/>
                  </a:ext>
                </a:extLst>
              </p14:cNvPr>
              <p14:cNvContentPartPr/>
              <p14:nvPr/>
            </p14:nvContentPartPr>
            <p14:xfrm>
              <a:off x="6155777" y="5808446"/>
              <a:ext cx="2747880" cy="829800"/>
            </p14:xfrm>
          </p:contentPart>
        </mc:Choice>
        <mc:Fallback>
          <p:pic>
            <p:nvPicPr>
              <p:cNvPr id="626" name="Tinta 625">
                <a:extLst>
                  <a:ext uri="{FF2B5EF4-FFF2-40B4-BE49-F238E27FC236}">
                    <a16:creationId xmlns:a16="http://schemas.microsoft.com/office/drawing/2014/main" id="{183E68E0-21B0-491C-884D-7CD90A80875A}"/>
                  </a:ext>
                </a:extLst>
              </p:cNvPr>
              <p:cNvPicPr/>
              <p:nvPr/>
            </p:nvPicPr>
            <p:blipFill>
              <a:blip r:embed="rId1094"/>
              <a:stretch>
                <a:fillRect/>
              </a:stretch>
            </p:blipFill>
            <p:spPr>
              <a:xfrm>
                <a:off x="6146777" y="5799806"/>
                <a:ext cx="276552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5">
            <p14:nvContentPartPr>
              <p14:cNvPr id="633" name="Tinta 632">
                <a:extLst>
                  <a:ext uri="{FF2B5EF4-FFF2-40B4-BE49-F238E27FC236}">
                    <a16:creationId xmlns:a16="http://schemas.microsoft.com/office/drawing/2014/main" id="{48348247-BD82-4F40-A2D6-DDD3B9331D0F}"/>
                  </a:ext>
                </a:extLst>
              </p14:cNvPr>
              <p14:cNvContentPartPr/>
              <p14:nvPr/>
            </p14:nvContentPartPr>
            <p14:xfrm>
              <a:off x="2385497" y="5892686"/>
              <a:ext cx="1970280" cy="172440"/>
            </p14:xfrm>
          </p:contentPart>
        </mc:Choice>
        <mc:Fallback>
          <p:pic>
            <p:nvPicPr>
              <p:cNvPr id="633" name="Tinta 632">
                <a:extLst>
                  <a:ext uri="{FF2B5EF4-FFF2-40B4-BE49-F238E27FC236}">
                    <a16:creationId xmlns:a16="http://schemas.microsoft.com/office/drawing/2014/main" id="{48348247-BD82-4F40-A2D6-DDD3B9331D0F}"/>
                  </a:ext>
                </a:extLst>
              </p:cNvPr>
              <p:cNvPicPr/>
              <p:nvPr/>
            </p:nvPicPr>
            <p:blipFill>
              <a:blip r:embed="rId1096"/>
              <a:stretch>
                <a:fillRect/>
              </a:stretch>
            </p:blipFill>
            <p:spPr>
              <a:xfrm>
                <a:off x="2376497" y="5883686"/>
                <a:ext cx="198792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6" name="Agrupar 635">
            <a:extLst>
              <a:ext uri="{FF2B5EF4-FFF2-40B4-BE49-F238E27FC236}">
                <a16:creationId xmlns:a16="http://schemas.microsoft.com/office/drawing/2014/main" id="{C9E72B09-15DA-4460-80D3-D8EAD7DEC6C3}"/>
              </a:ext>
            </a:extLst>
          </p:cNvPr>
          <p:cNvGrpSpPr/>
          <p:nvPr/>
        </p:nvGrpSpPr>
        <p:grpSpPr>
          <a:xfrm>
            <a:off x="1963217" y="1857806"/>
            <a:ext cx="160200" cy="348480"/>
            <a:chOff x="1963217" y="1857806"/>
            <a:chExt cx="16020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34" name="Tinta 633">
                  <a:extLst>
                    <a:ext uri="{FF2B5EF4-FFF2-40B4-BE49-F238E27FC236}">
                      <a16:creationId xmlns:a16="http://schemas.microsoft.com/office/drawing/2014/main" id="{E73C5515-4C32-4C4C-8625-A9374BF65203}"/>
                    </a:ext>
                  </a:extLst>
                </p14:cNvPr>
                <p14:cNvContentPartPr/>
                <p14:nvPr/>
              </p14:nvContentPartPr>
              <p14:xfrm>
                <a:off x="2029097" y="1943846"/>
                <a:ext cx="94320" cy="262440"/>
              </p14:xfrm>
            </p:contentPart>
          </mc:Choice>
          <mc:Fallback>
            <p:pic>
              <p:nvPicPr>
                <p:cNvPr id="634" name="Tinta 633">
                  <a:extLst>
                    <a:ext uri="{FF2B5EF4-FFF2-40B4-BE49-F238E27FC236}">
                      <a16:creationId xmlns:a16="http://schemas.microsoft.com/office/drawing/2014/main" id="{E73C5515-4C32-4C4C-8625-A9374BF65203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020097" y="1934846"/>
                  <a:ext cx="111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35" name="Tinta 634">
                  <a:extLst>
                    <a:ext uri="{FF2B5EF4-FFF2-40B4-BE49-F238E27FC236}">
                      <a16:creationId xmlns:a16="http://schemas.microsoft.com/office/drawing/2014/main" id="{40025065-3DAC-47B7-92A5-E338FE56AD2E}"/>
                    </a:ext>
                  </a:extLst>
                </p14:cNvPr>
                <p14:cNvContentPartPr/>
                <p14:nvPr/>
              </p14:nvContentPartPr>
              <p14:xfrm>
                <a:off x="1963217" y="1857806"/>
                <a:ext cx="119520" cy="125280"/>
              </p14:xfrm>
            </p:contentPart>
          </mc:Choice>
          <mc:Fallback>
            <p:pic>
              <p:nvPicPr>
                <p:cNvPr id="635" name="Tinta 634">
                  <a:extLst>
                    <a:ext uri="{FF2B5EF4-FFF2-40B4-BE49-F238E27FC236}">
                      <a16:creationId xmlns:a16="http://schemas.microsoft.com/office/drawing/2014/main" id="{40025065-3DAC-47B7-92A5-E338FE56AD2E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954217" y="1848806"/>
                  <a:ext cx="13716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1">
            <p14:nvContentPartPr>
              <p14:cNvPr id="637" name="Tinta 636">
                <a:extLst>
                  <a:ext uri="{FF2B5EF4-FFF2-40B4-BE49-F238E27FC236}">
                    <a16:creationId xmlns:a16="http://schemas.microsoft.com/office/drawing/2014/main" id="{DFF2D63C-22CC-455A-B202-D03D5F88A00E}"/>
                  </a:ext>
                </a:extLst>
              </p14:cNvPr>
              <p14:cNvContentPartPr/>
              <p14:nvPr/>
            </p14:nvContentPartPr>
            <p14:xfrm>
              <a:off x="7712057" y="3606686"/>
              <a:ext cx="210240" cy="83880"/>
            </p14:xfrm>
          </p:contentPart>
        </mc:Choice>
        <mc:Fallback>
          <p:pic>
            <p:nvPicPr>
              <p:cNvPr id="637" name="Tinta 636">
                <a:extLst>
                  <a:ext uri="{FF2B5EF4-FFF2-40B4-BE49-F238E27FC236}">
                    <a16:creationId xmlns:a16="http://schemas.microsoft.com/office/drawing/2014/main" id="{DFF2D63C-22CC-455A-B202-D03D5F88A00E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7703417" y="3597686"/>
                <a:ext cx="227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3">
            <p14:nvContentPartPr>
              <p14:cNvPr id="638" name="Tinta 637">
                <a:extLst>
                  <a:ext uri="{FF2B5EF4-FFF2-40B4-BE49-F238E27FC236}">
                    <a16:creationId xmlns:a16="http://schemas.microsoft.com/office/drawing/2014/main" id="{28C76126-9C84-4BE4-AFF6-19F21A0AD347}"/>
                  </a:ext>
                </a:extLst>
              </p14:cNvPr>
              <p14:cNvContentPartPr/>
              <p14:nvPr/>
            </p14:nvContentPartPr>
            <p14:xfrm>
              <a:off x="6349817" y="3388526"/>
              <a:ext cx="2319120" cy="417600"/>
            </p14:xfrm>
          </p:contentPart>
        </mc:Choice>
        <mc:Fallback>
          <p:pic>
            <p:nvPicPr>
              <p:cNvPr id="638" name="Tinta 637">
                <a:extLst>
                  <a:ext uri="{FF2B5EF4-FFF2-40B4-BE49-F238E27FC236}">
                    <a16:creationId xmlns:a16="http://schemas.microsoft.com/office/drawing/2014/main" id="{28C76126-9C84-4BE4-AFF6-19F21A0AD347}"/>
                  </a:ext>
                </a:extLst>
              </p:cNvPr>
              <p:cNvPicPr/>
              <p:nvPr/>
            </p:nvPicPr>
            <p:blipFill>
              <a:blip r:embed="rId1104"/>
              <a:stretch>
                <a:fillRect/>
              </a:stretch>
            </p:blipFill>
            <p:spPr>
              <a:xfrm>
                <a:off x="6340817" y="3379526"/>
                <a:ext cx="23367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5">
            <p14:nvContentPartPr>
              <p14:cNvPr id="647" name="Tinta 646">
                <a:extLst>
                  <a:ext uri="{FF2B5EF4-FFF2-40B4-BE49-F238E27FC236}">
                    <a16:creationId xmlns:a16="http://schemas.microsoft.com/office/drawing/2014/main" id="{577A3DE3-82FA-4B67-9703-82ED9A1267EA}"/>
                  </a:ext>
                </a:extLst>
              </p14:cNvPr>
              <p14:cNvContentPartPr/>
              <p14:nvPr/>
            </p14:nvContentPartPr>
            <p14:xfrm>
              <a:off x="8259257" y="4838246"/>
              <a:ext cx="23400" cy="4320"/>
            </p14:xfrm>
          </p:contentPart>
        </mc:Choice>
        <mc:Fallback>
          <p:pic>
            <p:nvPicPr>
              <p:cNvPr id="647" name="Tinta 646">
                <a:extLst>
                  <a:ext uri="{FF2B5EF4-FFF2-40B4-BE49-F238E27FC236}">
                    <a16:creationId xmlns:a16="http://schemas.microsoft.com/office/drawing/2014/main" id="{577A3DE3-82FA-4B67-9703-82ED9A1267EA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8250257" y="4829606"/>
                <a:ext cx="4104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57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43EB4758-53A2-4849-B91F-1DE5DB24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1" y="412025"/>
            <a:ext cx="6115050" cy="5372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0356143B-B322-4F70-A1D1-3211CF5572F1}"/>
                  </a:ext>
                </a:extLst>
              </p14:cNvPr>
              <p14:cNvContentPartPr/>
              <p14:nvPr/>
            </p14:nvContentPartPr>
            <p14:xfrm>
              <a:off x="6609377" y="521126"/>
              <a:ext cx="79560" cy="1116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0356143B-B322-4F70-A1D1-3211CF5572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0377" y="512486"/>
                <a:ext cx="972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5" name="Agrupar 604">
            <a:extLst>
              <a:ext uri="{FF2B5EF4-FFF2-40B4-BE49-F238E27FC236}">
                <a16:creationId xmlns:a16="http://schemas.microsoft.com/office/drawing/2014/main" id="{2D4103B1-02A5-4D79-BB17-17518295DBE6}"/>
              </a:ext>
            </a:extLst>
          </p:cNvPr>
          <p:cNvGrpSpPr/>
          <p:nvPr/>
        </p:nvGrpSpPr>
        <p:grpSpPr>
          <a:xfrm>
            <a:off x="6866777" y="381806"/>
            <a:ext cx="2243880" cy="318960"/>
            <a:chOff x="6866777" y="381806"/>
            <a:chExt cx="224388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C083B33C-FD40-4DA4-A002-DF7AEC9C16A0}"/>
                    </a:ext>
                  </a:extLst>
                </p14:cNvPr>
                <p14:cNvContentPartPr/>
                <p14:nvPr/>
              </p14:nvContentPartPr>
              <p14:xfrm>
                <a:off x="6866777" y="425366"/>
                <a:ext cx="279360" cy="2505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C083B33C-FD40-4DA4-A002-DF7AEC9C16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57777" y="416726"/>
                  <a:ext cx="297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00A74D8-995E-48B1-90FB-B28B986B60EB}"/>
                    </a:ext>
                  </a:extLst>
                </p14:cNvPr>
                <p14:cNvContentPartPr/>
                <p14:nvPr/>
              </p14:nvContentPartPr>
              <p14:xfrm>
                <a:off x="7196177" y="447686"/>
                <a:ext cx="113040" cy="1890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00A74D8-995E-48B1-90FB-B28B986B60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87537" y="439046"/>
                  <a:ext cx="130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CC14E144-321B-4E38-A8F8-3A32E5A0A95B}"/>
                    </a:ext>
                  </a:extLst>
                </p14:cNvPr>
                <p14:cNvContentPartPr/>
                <p14:nvPr/>
              </p14:nvContentPartPr>
              <p14:xfrm>
                <a:off x="7352057" y="434006"/>
                <a:ext cx="26640" cy="24228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CC14E144-321B-4E38-A8F8-3A32E5A0A9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43057" y="425366"/>
                  <a:ext cx="44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F8366254-D539-4A58-9597-F22A1E97D33B}"/>
                    </a:ext>
                  </a:extLst>
                </p14:cNvPr>
                <p14:cNvContentPartPr/>
                <p14:nvPr/>
              </p14:nvContentPartPr>
              <p14:xfrm>
                <a:off x="7299137" y="422126"/>
                <a:ext cx="204840" cy="22500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F8366254-D539-4A58-9597-F22A1E97D3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90137" y="413486"/>
                  <a:ext cx="222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51" name="Tinta 450">
                  <a:extLst>
                    <a:ext uri="{FF2B5EF4-FFF2-40B4-BE49-F238E27FC236}">
                      <a16:creationId xmlns:a16="http://schemas.microsoft.com/office/drawing/2014/main" id="{58909ACD-F43B-4520-BCEF-670D89DD8932}"/>
                    </a:ext>
                  </a:extLst>
                </p14:cNvPr>
                <p14:cNvContentPartPr/>
                <p14:nvPr/>
              </p14:nvContentPartPr>
              <p14:xfrm>
                <a:off x="7470497" y="408446"/>
                <a:ext cx="326880" cy="253800"/>
              </p14:xfrm>
            </p:contentPart>
          </mc:Choice>
          <mc:Fallback>
            <p:pic>
              <p:nvPicPr>
                <p:cNvPr id="451" name="Tinta 450">
                  <a:extLst>
                    <a:ext uri="{FF2B5EF4-FFF2-40B4-BE49-F238E27FC236}">
                      <a16:creationId xmlns:a16="http://schemas.microsoft.com/office/drawing/2014/main" id="{58909ACD-F43B-4520-BCEF-670D89DD89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61857" y="399446"/>
                  <a:ext cx="344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463D50BB-76F6-4EFE-899F-1285C7E250E5}"/>
                    </a:ext>
                  </a:extLst>
                </p14:cNvPr>
                <p14:cNvContentPartPr/>
                <p14:nvPr/>
              </p14:nvContentPartPr>
              <p14:xfrm>
                <a:off x="7846697" y="434006"/>
                <a:ext cx="132480" cy="26676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463D50BB-76F6-4EFE-899F-1285C7E250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38057" y="425366"/>
                  <a:ext cx="150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FA8CF7A1-AA42-4297-ABB0-FC04E5A603FB}"/>
                    </a:ext>
                  </a:extLst>
                </p14:cNvPr>
                <p14:cNvContentPartPr/>
                <p14:nvPr/>
              </p14:nvContentPartPr>
              <p14:xfrm>
                <a:off x="8013017" y="381806"/>
                <a:ext cx="108000" cy="26352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FA8CF7A1-AA42-4297-ABB0-FC04E5A603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04017" y="372806"/>
                  <a:ext cx="125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5178C8EB-56BB-42AA-8435-C869EE34FBF9}"/>
                    </a:ext>
                  </a:extLst>
                </p14:cNvPr>
                <p14:cNvContentPartPr/>
                <p14:nvPr/>
              </p14:nvContentPartPr>
              <p14:xfrm>
                <a:off x="8044697" y="516446"/>
                <a:ext cx="175320" cy="4572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5178C8EB-56BB-42AA-8435-C869EE34FB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36057" y="507446"/>
                  <a:ext cx="192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65BED7E4-B1E5-421A-8687-378F8DC433A4}"/>
                    </a:ext>
                  </a:extLst>
                </p14:cNvPr>
                <p14:cNvContentPartPr/>
                <p14:nvPr/>
              </p14:nvContentPartPr>
              <p14:xfrm>
                <a:off x="8348177" y="439046"/>
                <a:ext cx="291240" cy="22932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65BED7E4-B1E5-421A-8687-378F8DC433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39537" y="430406"/>
                  <a:ext cx="308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C53FE778-6142-4258-9B1C-BDC61B71CB38}"/>
                    </a:ext>
                  </a:extLst>
                </p14:cNvPr>
                <p14:cNvContentPartPr/>
                <p14:nvPr/>
              </p14:nvContentPartPr>
              <p14:xfrm>
                <a:off x="8714657" y="429326"/>
                <a:ext cx="43200" cy="19044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C53FE778-6142-4258-9B1C-BDC61B71CB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5657" y="420326"/>
                  <a:ext cx="60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CD78CFBD-2C00-451C-91BE-BB1D6A261865}"/>
                    </a:ext>
                  </a:extLst>
                </p14:cNvPr>
                <p14:cNvContentPartPr/>
                <p14:nvPr/>
              </p14:nvContentPartPr>
              <p14:xfrm>
                <a:off x="8691617" y="432566"/>
                <a:ext cx="127800" cy="21204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CD78CFBD-2C00-451C-91BE-BB1D6A2618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82977" y="423566"/>
                  <a:ext cx="145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35" name="Tinta 534">
                  <a:extLst>
                    <a:ext uri="{FF2B5EF4-FFF2-40B4-BE49-F238E27FC236}">
                      <a16:creationId xmlns:a16="http://schemas.microsoft.com/office/drawing/2014/main" id="{86F1842B-9ED9-40AE-870B-3D9E0D7AB4CB}"/>
                    </a:ext>
                  </a:extLst>
                </p14:cNvPr>
                <p14:cNvContentPartPr/>
                <p14:nvPr/>
              </p14:nvContentPartPr>
              <p14:xfrm>
                <a:off x="8833817" y="478646"/>
                <a:ext cx="111960" cy="188280"/>
              </p14:xfrm>
            </p:contentPart>
          </mc:Choice>
          <mc:Fallback>
            <p:pic>
              <p:nvPicPr>
                <p:cNvPr id="535" name="Tinta 534">
                  <a:extLst>
                    <a:ext uri="{FF2B5EF4-FFF2-40B4-BE49-F238E27FC236}">
                      <a16:creationId xmlns:a16="http://schemas.microsoft.com/office/drawing/2014/main" id="{86F1842B-9ED9-40AE-870B-3D9E0D7AB4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25177" y="470006"/>
                  <a:ext cx="129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45" name="Tinta 544">
                  <a:extLst>
                    <a:ext uri="{FF2B5EF4-FFF2-40B4-BE49-F238E27FC236}">
                      <a16:creationId xmlns:a16="http://schemas.microsoft.com/office/drawing/2014/main" id="{6898B855-D682-49A1-8D18-7BB5A501FCAA}"/>
                    </a:ext>
                  </a:extLst>
                </p14:cNvPr>
                <p14:cNvContentPartPr/>
                <p14:nvPr/>
              </p14:nvContentPartPr>
              <p14:xfrm>
                <a:off x="8992217" y="430046"/>
                <a:ext cx="118440" cy="219240"/>
              </p14:xfrm>
            </p:contentPart>
          </mc:Choice>
          <mc:Fallback>
            <p:pic>
              <p:nvPicPr>
                <p:cNvPr id="545" name="Tinta 544">
                  <a:extLst>
                    <a:ext uri="{FF2B5EF4-FFF2-40B4-BE49-F238E27FC236}">
                      <a16:creationId xmlns:a16="http://schemas.microsoft.com/office/drawing/2014/main" id="{6898B855-D682-49A1-8D18-7BB5A501FC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83577" y="421406"/>
                  <a:ext cx="1360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4" name="Agrupar 603">
            <a:extLst>
              <a:ext uri="{FF2B5EF4-FFF2-40B4-BE49-F238E27FC236}">
                <a16:creationId xmlns:a16="http://schemas.microsoft.com/office/drawing/2014/main" id="{EF708AF7-4AEE-4265-9431-6E022997D640}"/>
              </a:ext>
            </a:extLst>
          </p:cNvPr>
          <p:cNvGrpSpPr/>
          <p:nvPr/>
        </p:nvGrpSpPr>
        <p:grpSpPr>
          <a:xfrm>
            <a:off x="9294977" y="389006"/>
            <a:ext cx="1334160" cy="262440"/>
            <a:chOff x="9294977" y="389006"/>
            <a:chExt cx="133416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47" name="Tinta 546">
                  <a:extLst>
                    <a:ext uri="{FF2B5EF4-FFF2-40B4-BE49-F238E27FC236}">
                      <a16:creationId xmlns:a16="http://schemas.microsoft.com/office/drawing/2014/main" id="{FA0098F6-7E8E-43C7-92BF-6169768675A8}"/>
                    </a:ext>
                  </a:extLst>
                </p14:cNvPr>
                <p14:cNvContentPartPr/>
                <p14:nvPr/>
              </p14:nvContentPartPr>
              <p14:xfrm>
                <a:off x="9294977" y="471446"/>
                <a:ext cx="109800" cy="180000"/>
              </p14:xfrm>
            </p:contentPart>
          </mc:Choice>
          <mc:Fallback>
            <p:pic>
              <p:nvPicPr>
                <p:cNvPr id="547" name="Tinta 546">
                  <a:extLst>
                    <a:ext uri="{FF2B5EF4-FFF2-40B4-BE49-F238E27FC236}">
                      <a16:creationId xmlns:a16="http://schemas.microsoft.com/office/drawing/2014/main" id="{FA0098F6-7E8E-43C7-92BF-6169768675A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85977" y="462806"/>
                  <a:ext cx="127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51" name="Tinta 550">
                  <a:extLst>
                    <a:ext uri="{FF2B5EF4-FFF2-40B4-BE49-F238E27FC236}">
                      <a16:creationId xmlns:a16="http://schemas.microsoft.com/office/drawing/2014/main" id="{E45B8FBF-CFC6-4567-9512-0D4A5630CDBD}"/>
                    </a:ext>
                  </a:extLst>
                </p14:cNvPr>
                <p14:cNvContentPartPr/>
                <p14:nvPr/>
              </p14:nvContentPartPr>
              <p14:xfrm>
                <a:off x="9439337" y="465686"/>
                <a:ext cx="110520" cy="164880"/>
              </p14:xfrm>
            </p:contentPart>
          </mc:Choice>
          <mc:Fallback>
            <p:pic>
              <p:nvPicPr>
                <p:cNvPr id="551" name="Tinta 550">
                  <a:extLst>
                    <a:ext uri="{FF2B5EF4-FFF2-40B4-BE49-F238E27FC236}">
                      <a16:creationId xmlns:a16="http://schemas.microsoft.com/office/drawing/2014/main" id="{E45B8FBF-CFC6-4567-9512-0D4A5630CD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0337" y="457046"/>
                  <a:ext cx="128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61" name="Tinta 560">
                  <a:extLst>
                    <a:ext uri="{FF2B5EF4-FFF2-40B4-BE49-F238E27FC236}">
                      <a16:creationId xmlns:a16="http://schemas.microsoft.com/office/drawing/2014/main" id="{2A403752-400F-40E1-9C22-6FBE1B8C3363}"/>
                    </a:ext>
                  </a:extLst>
                </p14:cNvPr>
                <p14:cNvContentPartPr/>
                <p14:nvPr/>
              </p14:nvContentPartPr>
              <p14:xfrm>
                <a:off x="9678377" y="412406"/>
                <a:ext cx="204840" cy="213840"/>
              </p14:xfrm>
            </p:contentPart>
          </mc:Choice>
          <mc:Fallback>
            <p:pic>
              <p:nvPicPr>
                <p:cNvPr id="561" name="Tinta 560">
                  <a:extLst>
                    <a:ext uri="{FF2B5EF4-FFF2-40B4-BE49-F238E27FC236}">
                      <a16:creationId xmlns:a16="http://schemas.microsoft.com/office/drawing/2014/main" id="{2A403752-400F-40E1-9C22-6FBE1B8C33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69377" y="403406"/>
                  <a:ext cx="222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68" name="Tinta 567">
                  <a:extLst>
                    <a:ext uri="{FF2B5EF4-FFF2-40B4-BE49-F238E27FC236}">
                      <a16:creationId xmlns:a16="http://schemas.microsoft.com/office/drawing/2014/main" id="{0C320D30-8D1F-4781-A45A-F574A0942EC6}"/>
                    </a:ext>
                  </a:extLst>
                </p14:cNvPr>
                <p14:cNvContentPartPr/>
                <p14:nvPr/>
              </p14:nvContentPartPr>
              <p14:xfrm>
                <a:off x="9707897" y="434006"/>
                <a:ext cx="201600" cy="11160"/>
              </p14:xfrm>
            </p:contentPart>
          </mc:Choice>
          <mc:Fallback>
            <p:pic>
              <p:nvPicPr>
                <p:cNvPr id="568" name="Tinta 567">
                  <a:extLst>
                    <a:ext uri="{FF2B5EF4-FFF2-40B4-BE49-F238E27FC236}">
                      <a16:creationId xmlns:a16="http://schemas.microsoft.com/office/drawing/2014/main" id="{0C320D30-8D1F-4781-A45A-F574A0942E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98897" y="425366"/>
                  <a:ext cx="219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FEF21D44-90D7-42FD-B637-779FA5DAB825}"/>
                    </a:ext>
                  </a:extLst>
                </p14:cNvPr>
                <p14:cNvContentPartPr/>
                <p14:nvPr/>
              </p14:nvContentPartPr>
              <p14:xfrm>
                <a:off x="9852257" y="424646"/>
                <a:ext cx="103320" cy="18108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FEF21D44-90D7-42FD-B637-779FA5DAB8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43617" y="416006"/>
                  <a:ext cx="120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CEFFCCBC-8123-452F-9889-4449405CD47C}"/>
                    </a:ext>
                  </a:extLst>
                </p14:cNvPr>
                <p14:cNvContentPartPr/>
                <p14:nvPr/>
              </p14:nvContentPartPr>
              <p14:xfrm>
                <a:off x="9955217" y="424286"/>
                <a:ext cx="178560" cy="18360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CEFFCCBC-8123-452F-9889-4449405CD4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46577" y="415286"/>
                  <a:ext cx="196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C2E5F95E-E5E6-4FAF-BC78-E10DD351E547}"/>
                    </a:ext>
                  </a:extLst>
                </p14:cNvPr>
                <p14:cNvContentPartPr/>
                <p14:nvPr/>
              </p14:nvContentPartPr>
              <p14:xfrm>
                <a:off x="10123697" y="416006"/>
                <a:ext cx="125640" cy="20880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C2E5F95E-E5E6-4FAF-BC78-E10DD351E5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14697" y="407006"/>
                  <a:ext cx="143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79" name="Tinta 578">
                  <a:extLst>
                    <a:ext uri="{FF2B5EF4-FFF2-40B4-BE49-F238E27FC236}">
                      <a16:creationId xmlns:a16="http://schemas.microsoft.com/office/drawing/2014/main" id="{2D0FA611-CE76-4278-8B1E-4F3AD606F808}"/>
                    </a:ext>
                  </a:extLst>
                </p14:cNvPr>
                <p14:cNvContentPartPr/>
                <p14:nvPr/>
              </p14:nvContentPartPr>
              <p14:xfrm>
                <a:off x="10266617" y="402326"/>
                <a:ext cx="128520" cy="207360"/>
              </p14:xfrm>
            </p:contentPart>
          </mc:Choice>
          <mc:Fallback>
            <p:pic>
              <p:nvPicPr>
                <p:cNvPr id="579" name="Tinta 578">
                  <a:extLst>
                    <a:ext uri="{FF2B5EF4-FFF2-40B4-BE49-F238E27FC236}">
                      <a16:creationId xmlns:a16="http://schemas.microsoft.com/office/drawing/2014/main" id="{2D0FA611-CE76-4278-8B1E-4F3AD606F8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57977" y="393686"/>
                  <a:ext cx="146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0" name="Tinta 579">
                  <a:extLst>
                    <a:ext uri="{FF2B5EF4-FFF2-40B4-BE49-F238E27FC236}">
                      <a16:creationId xmlns:a16="http://schemas.microsoft.com/office/drawing/2014/main" id="{A938761A-D715-4017-8443-E592367ED195}"/>
                    </a:ext>
                  </a:extLst>
                </p14:cNvPr>
                <p14:cNvContentPartPr/>
                <p14:nvPr/>
              </p14:nvContentPartPr>
              <p14:xfrm>
                <a:off x="10434377" y="405206"/>
                <a:ext cx="129240" cy="192600"/>
              </p14:xfrm>
            </p:contentPart>
          </mc:Choice>
          <mc:Fallback>
            <p:pic>
              <p:nvPicPr>
                <p:cNvPr id="580" name="Tinta 579">
                  <a:extLst>
                    <a:ext uri="{FF2B5EF4-FFF2-40B4-BE49-F238E27FC236}">
                      <a16:creationId xmlns:a16="http://schemas.microsoft.com/office/drawing/2014/main" id="{A938761A-D715-4017-8443-E592367ED1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25737" y="396566"/>
                  <a:ext cx="146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90" name="Tinta 589">
                  <a:extLst>
                    <a:ext uri="{FF2B5EF4-FFF2-40B4-BE49-F238E27FC236}">
                      <a16:creationId xmlns:a16="http://schemas.microsoft.com/office/drawing/2014/main" id="{54DE3BBB-2C34-4446-86E1-1C10D97EB444}"/>
                    </a:ext>
                  </a:extLst>
                </p14:cNvPr>
                <p14:cNvContentPartPr/>
                <p14:nvPr/>
              </p14:nvContentPartPr>
              <p14:xfrm>
                <a:off x="10513217" y="389006"/>
                <a:ext cx="115920" cy="216720"/>
              </p14:xfrm>
            </p:contentPart>
          </mc:Choice>
          <mc:Fallback>
            <p:pic>
              <p:nvPicPr>
                <p:cNvPr id="590" name="Tinta 589">
                  <a:extLst>
                    <a:ext uri="{FF2B5EF4-FFF2-40B4-BE49-F238E27FC236}">
                      <a16:creationId xmlns:a16="http://schemas.microsoft.com/office/drawing/2014/main" id="{54DE3BBB-2C34-4446-86E1-1C10D97EB4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4217" y="380006"/>
                  <a:ext cx="1335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Agrupar 413">
            <a:extLst>
              <a:ext uri="{FF2B5EF4-FFF2-40B4-BE49-F238E27FC236}">
                <a16:creationId xmlns:a16="http://schemas.microsoft.com/office/drawing/2014/main" id="{4B3E83E3-DC5D-4BE9-8371-9F15CD34AF1D}"/>
              </a:ext>
            </a:extLst>
          </p:cNvPr>
          <p:cNvGrpSpPr/>
          <p:nvPr/>
        </p:nvGrpSpPr>
        <p:grpSpPr>
          <a:xfrm>
            <a:off x="6613697" y="1022246"/>
            <a:ext cx="1431360" cy="250920"/>
            <a:chOff x="6613697" y="1022246"/>
            <a:chExt cx="143136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27" name="Tinta 626">
                  <a:extLst>
                    <a:ext uri="{FF2B5EF4-FFF2-40B4-BE49-F238E27FC236}">
                      <a16:creationId xmlns:a16="http://schemas.microsoft.com/office/drawing/2014/main" id="{AC793AB4-6F55-4205-859F-9ABBA8CE6E2D}"/>
                    </a:ext>
                  </a:extLst>
                </p14:cNvPr>
                <p14:cNvContentPartPr/>
                <p14:nvPr/>
              </p14:nvContentPartPr>
              <p14:xfrm>
                <a:off x="6613697" y="1117286"/>
                <a:ext cx="127800" cy="3240"/>
              </p14:xfrm>
            </p:contentPart>
          </mc:Choice>
          <mc:Fallback>
            <p:pic>
              <p:nvPicPr>
                <p:cNvPr id="627" name="Tinta 626">
                  <a:extLst>
                    <a:ext uri="{FF2B5EF4-FFF2-40B4-BE49-F238E27FC236}">
                      <a16:creationId xmlns:a16="http://schemas.microsoft.com/office/drawing/2014/main" id="{AC793AB4-6F55-4205-859F-9ABBA8CE6E2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05057" y="1108286"/>
                  <a:ext cx="145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28" name="Tinta 627">
                  <a:extLst>
                    <a:ext uri="{FF2B5EF4-FFF2-40B4-BE49-F238E27FC236}">
                      <a16:creationId xmlns:a16="http://schemas.microsoft.com/office/drawing/2014/main" id="{AE533BB8-35FD-4CBE-A94E-3C39D1849374}"/>
                    </a:ext>
                  </a:extLst>
                </p14:cNvPr>
                <p14:cNvContentPartPr/>
                <p14:nvPr/>
              </p14:nvContentPartPr>
              <p14:xfrm>
                <a:off x="6893057" y="1051046"/>
                <a:ext cx="26640" cy="222120"/>
              </p14:xfrm>
            </p:contentPart>
          </mc:Choice>
          <mc:Fallback>
            <p:pic>
              <p:nvPicPr>
                <p:cNvPr id="628" name="Tinta 627">
                  <a:extLst>
                    <a:ext uri="{FF2B5EF4-FFF2-40B4-BE49-F238E27FC236}">
                      <a16:creationId xmlns:a16="http://schemas.microsoft.com/office/drawing/2014/main" id="{AE533BB8-35FD-4CBE-A94E-3C39D184937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84417" y="1042046"/>
                  <a:ext cx="44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29" name="Tinta 628">
                  <a:extLst>
                    <a:ext uri="{FF2B5EF4-FFF2-40B4-BE49-F238E27FC236}">
                      <a16:creationId xmlns:a16="http://schemas.microsoft.com/office/drawing/2014/main" id="{BE53E51E-6841-43BD-BF40-C22C2AD93459}"/>
                    </a:ext>
                  </a:extLst>
                </p14:cNvPr>
                <p14:cNvContentPartPr/>
                <p14:nvPr/>
              </p14:nvContentPartPr>
              <p14:xfrm>
                <a:off x="6884417" y="1022246"/>
                <a:ext cx="117720" cy="163800"/>
              </p14:xfrm>
            </p:contentPart>
          </mc:Choice>
          <mc:Fallback>
            <p:pic>
              <p:nvPicPr>
                <p:cNvPr id="629" name="Tinta 628">
                  <a:extLst>
                    <a:ext uri="{FF2B5EF4-FFF2-40B4-BE49-F238E27FC236}">
                      <a16:creationId xmlns:a16="http://schemas.microsoft.com/office/drawing/2014/main" id="{BE53E51E-6841-43BD-BF40-C22C2AD934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75417" y="1013246"/>
                  <a:ext cx="135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30" name="Tinta 629">
                  <a:extLst>
                    <a:ext uri="{FF2B5EF4-FFF2-40B4-BE49-F238E27FC236}">
                      <a16:creationId xmlns:a16="http://schemas.microsoft.com/office/drawing/2014/main" id="{30E34302-CC2B-4018-A27C-B300A8E288D9}"/>
                    </a:ext>
                  </a:extLst>
                </p14:cNvPr>
                <p14:cNvContentPartPr/>
                <p14:nvPr/>
              </p14:nvContentPartPr>
              <p14:xfrm>
                <a:off x="7024457" y="1035566"/>
                <a:ext cx="106560" cy="184320"/>
              </p14:xfrm>
            </p:contentPart>
          </mc:Choice>
          <mc:Fallback>
            <p:pic>
              <p:nvPicPr>
                <p:cNvPr id="630" name="Tinta 629">
                  <a:extLst>
                    <a:ext uri="{FF2B5EF4-FFF2-40B4-BE49-F238E27FC236}">
                      <a16:creationId xmlns:a16="http://schemas.microsoft.com/office/drawing/2014/main" id="{30E34302-CC2B-4018-A27C-B300A8E288D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15817" y="1026926"/>
                  <a:ext cx="124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1" name="Tinta 630">
                  <a:extLst>
                    <a:ext uri="{FF2B5EF4-FFF2-40B4-BE49-F238E27FC236}">
                      <a16:creationId xmlns:a16="http://schemas.microsoft.com/office/drawing/2014/main" id="{6485CCAC-C7EB-413A-8AF1-6B626FFB5C57}"/>
                    </a:ext>
                  </a:extLst>
                </p14:cNvPr>
                <p14:cNvContentPartPr/>
                <p14:nvPr/>
              </p14:nvContentPartPr>
              <p14:xfrm>
                <a:off x="7041737" y="1090646"/>
                <a:ext cx="105840" cy="1440"/>
              </p14:xfrm>
            </p:contentPart>
          </mc:Choice>
          <mc:Fallback>
            <p:pic>
              <p:nvPicPr>
                <p:cNvPr id="631" name="Tinta 630">
                  <a:extLst>
                    <a:ext uri="{FF2B5EF4-FFF2-40B4-BE49-F238E27FC236}">
                      <a16:creationId xmlns:a16="http://schemas.microsoft.com/office/drawing/2014/main" id="{6485CCAC-C7EB-413A-8AF1-6B626FFB5C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32737" y="1081646"/>
                  <a:ext cx="123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32" name="Tinta 631">
                  <a:extLst>
                    <a:ext uri="{FF2B5EF4-FFF2-40B4-BE49-F238E27FC236}">
                      <a16:creationId xmlns:a16="http://schemas.microsoft.com/office/drawing/2014/main" id="{C46F0FB1-1309-4BFC-9FCB-468DCA463AE0}"/>
                    </a:ext>
                  </a:extLst>
                </p14:cNvPr>
                <p14:cNvContentPartPr/>
                <p14:nvPr/>
              </p14:nvContentPartPr>
              <p14:xfrm>
                <a:off x="7021937" y="1182446"/>
                <a:ext cx="145440" cy="6120"/>
              </p14:xfrm>
            </p:contentPart>
          </mc:Choice>
          <mc:Fallback>
            <p:pic>
              <p:nvPicPr>
                <p:cNvPr id="632" name="Tinta 631">
                  <a:extLst>
                    <a:ext uri="{FF2B5EF4-FFF2-40B4-BE49-F238E27FC236}">
                      <a16:creationId xmlns:a16="http://schemas.microsoft.com/office/drawing/2014/main" id="{C46F0FB1-1309-4BFC-9FCB-468DCA463AE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12937" y="1173806"/>
                  <a:ext cx="163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33" name="Tinta 632">
                  <a:extLst>
                    <a:ext uri="{FF2B5EF4-FFF2-40B4-BE49-F238E27FC236}">
                      <a16:creationId xmlns:a16="http://schemas.microsoft.com/office/drawing/2014/main" id="{3FCC8A53-BFBB-4935-9493-430DDC0E8A55}"/>
                    </a:ext>
                  </a:extLst>
                </p14:cNvPr>
                <p14:cNvContentPartPr/>
                <p14:nvPr/>
              </p14:nvContentPartPr>
              <p14:xfrm>
                <a:off x="7209857" y="1033046"/>
                <a:ext cx="30240" cy="207360"/>
              </p14:xfrm>
            </p:contentPart>
          </mc:Choice>
          <mc:Fallback>
            <p:pic>
              <p:nvPicPr>
                <p:cNvPr id="633" name="Tinta 632">
                  <a:extLst>
                    <a:ext uri="{FF2B5EF4-FFF2-40B4-BE49-F238E27FC236}">
                      <a16:creationId xmlns:a16="http://schemas.microsoft.com/office/drawing/2014/main" id="{3FCC8A53-BFBB-4935-9493-430DDC0E8A5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01217" y="1024406"/>
                  <a:ext cx="47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4" name="Tinta 633">
                  <a:extLst>
                    <a:ext uri="{FF2B5EF4-FFF2-40B4-BE49-F238E27FC236}">
                      <a16:creationId xmlns:a16="http://schemas.microsoft.com/office/drawing/2014/main" id="{4CAB82F5-9C1E-4ADF-825C-FB97B4ED3E98}"/>
                    </a:ext>
                  </a:extLst>
                </p14:cNvPr>
                <p14:cNvContentPartPr/>
                <p14:nvPr/>
              </p14:nvContentPartPr>
              <p14:xfrm>
                <a:off x="7193297" y="1035566"/>
                <a:ext cx="195120" cy="219600"/>
              </p14:xfrm>
            </p:contentPart>
          </mc:Choice>
          <mc:Fallback>
            <p:pic>
              <p:nvPicPr>
                <p:cNvPr id="634" name="Tinta 633">
                  <a:extLst>
                    <a:ext uri="{FF2B5EF4-FFF2-40B4-BE49-F238E27FC236}">
                      <a16:creationId xmlns:a16="http://schemas.microsoft.com/office/drawing/2014/main" id="{4CAB82F5-9C1E-4ADF-825C-FB97B4ED3E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84657" y="1026926"/>
                  <a:ext cx="212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35" name="Tinta 634">
                  <a:extLst>
                    <a:ext uri="{FF2B5EF4-FFF2-40B4-BE49-F238E27FC236}">
                      <a16:creationId xmlns:a16="http://schemas.microsoft.com/office/drawing/2014/main" id="{87EC4FA1-B1A3-42FA-80CB-8DB14F904329}"/>
                    </a:ext>
                  </a:extLst>
                </p14:cNvPr>
                <p14:cNvContentPartPr/>
                <p14:nvPr/>
              </p14:nvContentPartPr>
              <p14:xfrm>
                <a:off x="7404257" y="1061126"/>
                <a:ext cx="218520" cy="190440"/>
              </p14:xfrm>
            </p:contentPart>
          </mc:Choice>
          <mc:Fallback>
            <p:pic>
              <p:nvPicPr>
                <p:cNvPr id="635" name="Tinta 634">
                  <a:extLst>
                    <a:ext uri="{FF2B5EF4-FFF2-40B4-BE49-F238E27FC236}">
                      <a16:creationId xmlns:a16="http://schemas.microsoft.com/office/drawing/2014/main" id="{87EC4FA1-B1A3-42FA-80CB-8DB14F90432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95617" y="1052126"/>
                  <a:ext cx="236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36" name="Tinta 635">
                  <a:extLst>
                    <a:ext uri="{FF2B5EF4-FFF2-40B4-BE49-F238E27FC236}">
                      <a16:creationId xmlns:a16="http://schemas.microsoft.com/office/drawing/2014/main" id="{6571E1C1-560F-45AC-872A-9190049C4529}"/>
                    </a:ext>
                  </a:extLst>
                </p14:cNvPr>
                <p14:cNvContentPartPr/>
                <p14:nvPr/>
              </p14:nvContentPartPr>
              <p14:xfrm>
                <a:off x="7635737" y="1068686"/>
                <a:ext cx="89280" cy="152280"/>
              </p14:xfrm>
            </p:contentPart>
          </mc:Choice>
          <mc:Fallback>
            <p:pic>
              <p:nvPicPr>
                <p:cNvPr id="636" name="Tinta 635">
                  <a:extLst>
                    <a:ext uri="{FF2B5EF4-FFF2-40B4-BE49-F238E27FC236}">
                      <a16:creationId xmlns:a16="http://schemas.microsoft.com/office/drawing/2014/main" id="{6571E1C1-560F-45AC-872A-9190049C452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26737" y="1060046"/>
                  <a:ext cx="10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37" name="Tinta 636">
                  <a:extLst>
                    <a:ext uri="{FF2B5EF4-FFF2-40B4-BE49-F238E27FC236}">
                      <a16:creationId xmlns:a16="http://schemas.microsoft.com/office/drawing/2014/main" id="{365FC2D0-57C0-4916-8F87-F542E3F8E20E}"/>
                    </a:ext>
                  </a:extLst>
                </p14:cNvPr>
                <p14:cNvContentPartPr/>
                <p14:nvPr/>
              </p14:nvContentPartPr>
              <p14:xfrm>
                <a:off x="7685057" y="1029086"/>
                <a:ext cx="204840" cy="195120"/>
              </p14:xfrm>
            </p:contentPart>
          </mc:Choice>
          <mc:Fallback>
            <p:pic>
              <p:nvPicPr>
                <p:cNvPr id="637" name="Tinta 636">
                  <a:extLst>
                    <a:ext uri="{FF2B5EF4-FFF2-40B4-BE49-F238E27FC236}">
                      <a16:creationId xmlns:a16="http://schemas.microsoft.com/office/drawing/2014/main" id="{365FC2D0-57C0-4916-8F87-F542E3F8E2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76417" y="1020446"/>
                  <a:ext cx="222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38" name="Tinta 637">
                  <a:extLst>
                    <a:ext uri="{FF2B5EF4-FFF2-40B4-BE49-F238E27FC236}">
                      <a16:creationId xmlns:a16="http://schemas.microsoft.com/office/drawing/2014/main" id="{B8218F89-952F-4250-8D8E-A6C2F1C72BD5}"/>
                    </a:ext>
                  </a:extLst>
                </p14:cNvPr>
                <p14:cNvContentPartPr/>
                <p14:nvPr/>
              </p14:nvContentPartPr>
              <p14:xfrm>
                <a:off x="7879817" y="1055726"/>
                <a:ext cx="145440" cy="139320"/>
              </p14:xfrm>
            </p:contentPart>
          </mc:Choice>
          <mc:Fallback>
            <p:pic>
              <p:nvPicPr>
                <p:cNvPr id="638" name="Tinta 637">
                  <a:extLst>
                    <a:ext uri="{FF2B5EF4-FFF2-40B4-BE49-F238E27FC236}">
                      <a16:creationId xmlns:a16="http://schemas.microsoft.com/office/drawing/2014/main" id="{B8218F89-952F-4250-8D8E-A6C2F1C72BD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70817" y="1047086"/>
                  <a:ext cx="16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39" name="Tinta 638">
                  <a:extLst>
                    <a:ext uri="{FF2B5EF4-FFF2-40B4-BE49-F238E27FC236}">
                      <a16:creationId xmlns:a16="http://schemas.microsoft.com/office/drawing/2014/main" id="{611A747B-9BEF-4799-8833-3A874AC0B1D6}"/>
                    </a:ext>
                  </a:extLst>
                </p14:cNvPr>
                <p14:cNvContentPartPr/>
                <p14:nvPr/>
              </p14:nvContentPartPr>
              <p14:xfrm>
                <a:off x="7896377" y="1026206"/>
                <a:ext cx="148680" cy="3240"/>
              </p14:xfrm>
            </p:contentPart>
          </mc:Choice>
          <mc:Fallback>
            <p:pic>
              <p:nvPicPr>
                <p:cNvPr id="639" name="Tinta 638">
                  <a:extLst>
                    <a:ext uri="{FF2B5EF4-FFF2-40B4-BE49-F238E27FC236}">
                      <a16:creationId xmlns:a16="http://schemas.microsoft.com/office/drawing/2014/main" id="{611A747B-9BEF-4799-8833-3A874AC0B1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87377" y="1017206"/>
                  <a:ext cx="1663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2" name="Agrupar 651">
            <a:extLst>
              <a:ext uri="{FF2B5EF4-FFF2-40B4-BE49-F238E27FC236}">
                <a16:creationId xmlns:a16="http://schemas.microsoft.com/office/drawing/2014/main" id="{335FE538-888C-405C-B839-36AF18F8F76B}"/>
              </a:ext>
            </a:extLst>
          </p:cNvPr>
          <p:cNvGrpSpPr/>
          <p:nvPr/>
        </p:nvGrpSpPr>
        <p:grpSpPr>
          <a:xfrm>
            <a:off x="8206337" y="903446"/>
            <a:ext cx="2514960" cy="327960"/>
            <a:chOff x="8206337" y="903446"/>
            <a:chExt cx="251496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D2801492-36FB-4666-984F-E59FBA2DEEE6}"/>
                    </a:ext>
                  </a:extLst>
                </p14:cNvPr>
                <p14:cNvContentPartPr/>
                <p14:nvPr/>
              </p14:nvContentPartPr>
              <p14:xfrm>
                <a:off x="8206337" y="1003886"/>
                <a:ext cx="211680" cy="22752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D2801492-36FB-4666-984F-E59FBA2DEE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97697" y="994886"/>
                  <a:ext cx="229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A06A523D-7A3C-4504-BDB7-15D678ED8DE8}"/>
                    </a:ext>
                  </a:extLst>
                </p14:cNvPr>
                <p14:cNvContentPartPr/>
                <p14:nvPr/>
              </p14:nvContentPartPr>
              <p14:xfrm>
                <a:off x="8470577" y="1005326"/>
                <a:ext cx="33480" cy="15876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A06A523D-7A3C-4504-BDB7-15D678ED8DE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61577" y="996686"/>
                  <a:ext cx="51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2239DE3E-3263-4C28-BF29-4B59257B1CFD}"/>
                    </a:ext>
                  </a:extLst>
                </p14:cNvPr>
                <p14:cNvContentPartPr/>
                <p14:nvPr/>
              </p14:nvContentPartPr>
              <p14:xfrm>
                <a:off x="8420897" y="970406"/>
                <a:ext cx="218160" cy="22572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2239DE3E-3263-4C28-BF29-4B59257B1C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12257" y="961406"/>
                  <a:ext cx="235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68C165D2-4DCA-42F3-963D-8A5E219E54E9}"/>
                    </a:ext>
                  </a:extLst>
                </p14:cNvPr>
                <p14:cNvContentPartPr/>
                <p14:nvPr/>
              </p14:nvContentPartPr>
              <p14:xfrm>
                <a:off x="8625377" y="992366"/>
                <a:ext cx="142200" cy="17568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68C165D2-4DCA-42F3-963D-8A5E219E54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16737" y="983726"/>
                  <a:ext cx="159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AFAAF316-03D3-4822-A020-4CD870ACADC9}"/>
                    </a:ext>
                  </a:extLst>
                </p14:cNvPr>
                <p14:cNvContentPartPr/>
                <p14:nvPr/>
              </p14:nvContentPartPr>
              <p14:xfrm>
                <a:off x="8641937" y="982646"/>
                <a:ext cx="340560" cy="16092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AFAAF316-03D3-4822-A020-4CD870ACAD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33297" y="973646"/>
                  <a:ext cx="358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4C6A9190-3EE6-4D73-950D-C2909E6B9975}"/>
                    </a:ext>
                  </a:extLst>
                </p14:cNvPr>
                <p14:cNvContentPartPr/>
                <p14:nvPr/>
              </p14:nvContentPartPr>
              <p14:xfrm>
                <a:off x="9070337" y="977606"/>
                <a:ext cx="81360" cy="15840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4C6A9190-3EE6-4D73-950D-C2909E6B99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61697" y="968966"/>
                  <a:ext cx="99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0" name="Tinta 639">
                  <a:extLst>
                    <a:ext uri="{FF2B5EF4-FFF2-40B4-BE49-F238E27FC236}">
                      <a16:creationId xmlns:a16="http://schemas.microsoft.com/office/drawing/2014/main" id="{CFB3FFDB-A407-4C9E-92EB-59CB300331C2}"/>
                    </a:ext>
                  </a:extLst>
                </p14:cNvPr>
                <p14:cNvContentPartPr/>
                <p14:nvPr/>
              </p14:nvContentPartPr>
              <p14:xfrm>
                <a:off x="9229457" y="986606"/>
                <a:ext cx="13680" cy="166680"/>
              </p14:xfrm>
            </p:contentPart>
          </mc:Choice>
          <mc:Fallback>
            <p:pic>
              <p:nvPicPr>
                <p:cNvPr id="640" name="Tinta 639">
                  <a:extLst>
                    <a:ext uri="{FF2B5EF4-FFF2-40B4-BE49-F238E27FC236}">
                      <a16:creationId xmlns:a16="http://schemas.microsoft.com/office/drawing/2014/main" id="{CFB3FFDB-A407-4C9E-92EB-59CB300331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20457" y="977606"/>
                  <a:ext cx="31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1" name="Tinta 640">
                  <a:extLst>
                    <a:ext uri="{FF2B5EF4-FFF2-40B4-BE49-F238E27FC236}">
                      <a16:creationId xmlns:a16="http://schemas.microsoft.com/office/drawing/2014/main" id="{00AE5411-DB90-4522-944A-9B63E6292E51}"/>
                    </a:ext>
                  </a:extLst>
                </p14:cNvPr>
                <p14:cNvContentPartPr/>
                <p14:nvPr/>
              </p14:nvContentPartPr>
              <p14:xfrm>
                <a:off x="9209657" y="939446"/>
                <a:ext cx="191880" cy="242640"/>
              </p14:xfrm>
            </p:contentPart>
          </mc:Choice>
          <mc:Fallback>
            <p:pic>
              <p:nvPicPr>
                <p:cNvPr id="641" name="Tinta 640">
                  <a:extLst>
                    <a:ext uri="{FF2B5EF4-FFF2-40B4-BE49-F238E27FC236}">
                      <a16:creationId xmlns:a16="http://schemas.microsoft.com/office/drawing/2014/main" id="{00AE5411-DB90-4522-944A-9B63E6292E5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00657" y="930446"/>
                  <a:ext cx="209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2" name="Tinta 641">
                  <a:extLst>
                    <a:ext uri="{FF2B5EF4-FFF2-40B4-BE49-F238E27FC236}">
                      <a16:creationId xmlns:a16="http://schemas.microsoft.com/office/drawing/2014/main" id="{9559C6C3-811B-47FB-9991-6CAC52AA74D2}"/>
                    </a:ext>
                  </a:extLst>
                </p14:cNvPr>
                <p14:cNvContentPartPr/>
                <p14:nvPr/>
              </p14:nvContentPartPr>
              <p14:xfrm>
                <a:off x="9424217" y="931166"/>
                <a:ext cx="139320" cy="245880"/>
              </p14:xfrm>
            </p:contentPart>
          </mc:Choice>
          <mc:Fallback>
            <p:pic>
              <p:nvPicPr>
                <p:cNvPr id="642" name="Tinta 641">
                  <a:extLst>
                    <a:ext uri="{FF2B5EF4-FFF2-40B4-BE49-F238E27FC236}">
                      <a16:creationId xmlns:a16="http://schemas.microsoft.com/office/drawing/2014/main" id="{9559C6C3-811B-47FB-9991-6CAC52AA74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15217" y="922166"/>
                  <a:ext cx="156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3" name="Tinta 642">
                  <a:extLst>
                    <a:ext uri="{FF2B5EF4-FFF2-40B4-BE49-F238E27FC236}">
                      <a16:creationId xmlns:a16="http://schemas.microsoft.com/office/drawing/2014/main" id="{9A12952F-235B-42C4-AF00-172905D0D317}"/>
                    </a:ext>
                  </a:extLst>
                </p14:cNvPr>
                <p14:cNvContentPartPr/>
                <p14:nvPr/>
              </p14:nvContentPartPr>
              <p14:xfrm>
                <a:off x="9605657" y="966806"/>
                <a:ext cx="89280" cy="195480"/>
              </p14:xfrm>
            </p:contentPart>
          </mc:Choice>
          <mc:Fallback>
            <p:pic>
              <p:nvPicPr>
                <p:cNvPr id="643" name="Tinta 642">
                  <a:extLst>
                    <a:ext uri="{FF2B5EF4-FFF2-40B4-BE49-F238E27FC236}">
                      <a16:creationId xmlns:a16="http://schemas.microsoft.com/office/drawing/2014/main" id="{9A12952F-235B-42C4-AF00-172905D0D3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96657" y="957806"/>
                  <a:ext cx="106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4" name="Tinta 643">
                  <a:extLst>
                    <a:ext uri="{FF2B5EF4-FFF2-40B4-BE49-F238E27FC236}">
                      <a16:creationId xmlns:a16="http://schemas.microsoft.com/office/drawing/2014/main" id="{4B975F9D-FEC6-4CE7-B74A-3B9A39572050}"/>
                    </a:ext>
                  </a:extLst>
                </p14:cNvPr>
                <p14:cNvContentPartPr/>
                <p14:nvPr/>
              </p14:nvContentPartPr>
              <p14:xfrm>
                <a:off x="9717617" y="959966"/>
                <a:ext cx="122400" cy="183960"/>
              </p14:xfrm>
            </p:contentPart>
          </mc:Choice>
          <mc:Fallback>
            <p:pic>
              <p:nvPicPr>
                <p:cNvPr id="644" name="Tinta 643">
                  <a:extLst>
                    <a:ext uri="{FF2B5EF4-FFF2-40B4-BE49-F238E27FC236}">
                      <a16:creationId xmlns:a16="http://schemas.microsoft.com/office/drawing/2014/main" id="{4B975F9D-FEC6-4CE7-B74A-3B9A395720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08977" y="950966"/>
                  <a:ext cx="14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5" name="Tinta 644">
                  <a:extLst>
                    <a:ext uri="{FF2B5EF4-FFF2-40B4-BE49-F238E27FC236}">
                      <a16:creationId xmlns:a16="http://schemas.microsoft.com/office/drawing/2014/main" id="{FFE54BAF-4889-4C5D-906A-DCDFCCE2B600}"/>
                    </a:ext>
                  </a:extLst>
                </p14:cNvPr>
                <p14:cNvContentPartPr/>
                <p14:nvPr/>
              </p14:nvContentPartPr>
              <p14:xfrm>
                <a:off x="9919217" y="949886"/>
                <a:ext cx="168480" cy="219240"/>
              </p14:xfrm>
            </p:contentPart>
          </mc:Choice>
          <mc:Fallback>
            <p:pic>
              <p:nvPicPr>
                <p:cNvPr id="645" name="Tinta 644">
                  <a:extLst>
                    <a:ext uri="{FF2B5EF4-FFF2-40B4-BE49-F238E27FC236}">
                      <a16:creationId xmlns:a16="http://schemas.microsoft.com/office/drawing/2014/main" id="{FFE54BAF-4889-4C5D-906A-DCDFCCE2B60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10217" y="941246"/>
                  <a:ext cx="186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6" name="Tinta 645">
                  <a:extLst>
                    <a:ext uri="{FF2B5EF4-FFF2-40B4-BE49-F238E27FC236}">
                      <a16:creationId xmlns:a16="http://schemas.microsoft.com/office/drawing/2014/main" id="{C30579C3-554E-4D7F-B482-FD1002C3897D}"/>
                    </a:ext>
                  </a:extLst>
                </p14:cNvPr>
                <p14:cNvContentPartPr/>
                <p14:nvPr/>
              </p14:nvContentPartPr>
              <p14:xfrm>
                <a:off x="10061057" y="903446"/>
                <a:ext cx="132480" cy="246960"/>
              </p14:xfrm>
            </p:contentPart>
          </mc:Choice>
          <mc:Fallback>
            <p:pic>
              <p:nvPicPr>
                <p:cNvPr id="646" name="Tinta 645">
                  <a:extLst>
                    <a:ext uri="{FF2B5EF4-FFF2-40B4-BE49-F238E27FC236}">
                      <a16:creationId xmlns:a16="http://schemas.microsoft.com/office/drawing/2014/main" id="{C30579C3-554E-4D7F-B482-FD1002C3897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52057" y="894446"/>
                  <a:ext cx="150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7" name="Tinta 646">
                  <a:extLst>
                    <a:ext uri="{FF2B5EF4-FFF2-40B4-BE49-F238E27FC236}">
                      <a16:creationId xmlns:a16="http://schemas.microsoft.com/office/drawing/2014/main" id="{222329D9-D8DB-4672-A66F-6B47DC8A08BB}"/>
                    </a:ext>
                  </a:extLst>
                </p14:cNvPr>
                <p14:cNvContentPartPr/>
                <p14:nvPr/>
              </p14:nvContentPartPr>
              <p14:xfrm>
                <a:off x="10217297" y="925046"/>
                <a:ext cx="108360" cy="225000"/>
              </p14:xfrm>
            </p:contentPart>
          </mc:Choice>
          <mc:Fallback>
            <p:pic>
              <p:nvPicPr>
                <p:cNvPr id="647" name="Tinta 646">
                  <a:extLst>
                    <a:ext uri="{FF2B5EF4-FFF2-40B4-BE49-F238E27FC236}">
                      <a16:creationId xmlns:a16="http://schemas.microsoft.com/office/drawing/2014/main" id="{222329D9-D8DB-4672-A66F-6B47DC8A08B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08297" y="916406"/>
                  <a:ext cx="126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8" name="Tinta 647">
                  <a:extLst>
                    <a:ext uri="{FF2B5EF4-FFF2-40B4-BE49-F238E27FC236}">
                      <a16:creationId xmlns:a16="http://schemas.microsoft.com/office/drawing/2014/main" id="{7D4E99F3-7565-4DBA-ADF9-5DC44E07B8A7}"/>
                    </a:ext>
                  </a:extLst>
                </p14:cNvPr>
                <p14:cNvContentPartPr/>
                <p14:nvPr/>
              </p14:nvContentPartPr>
              <p14:xfrm>
                <a:off x="10216217" y="947006"/>
                <a:ext cx="185040" cy="169560"/>
              </p14:xfrm>
            </p:contentPart>
          </mc:Choice>
          <mc:Fallback>
            <p:pic>
              <p:nvPicPr>
                <p:cNvPr id="648" name="Tinta 647">
                  <a:extLst>
                    <a:ext uri="{FF2B5EF4-FFF2-40B4-BE49-F238E27FC236}">
                      <a16:creationId xmlns:a16="http://schemas.microsoft.com/office/drawing/2014/main" id="{7D4E99F3-7565-4DBA-ADF9-5DC44E07B8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07217" y="938006"/>
                  <a:ext cx="202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9" name="Tinta 648">
                  <a:extLst>
                    <a:ext uri="{FF2B5EF4-FFF2-40B4-BE49-F238E27FC236}">
                      <a16:creationId xmlns:a16="http://schemas.microsoft.com/office/drawing/2014/main" id="{B338CC5E-F1AC-49DD-8B6F-1C3FEDD2608F}"/>
                    </a:ext>
                  </a:extLst>
                </p14:cNvPr>
                <p14:cNvContentPartPr/>
                <p14:nvPr/>
              </p14:nvContentPartPr>
              <p14:xfrm>
                <a:off x="10347977" y="907406"/>
                <a:ext cx="117360" cy="206280"/>
              </p14:xfrm>
            </p:contentPart>
          </mc:Choice>
          <mc:Fallback>
            <p:pic>
              <p:nvPicPr>
                <p:cNvPr id="649" name="Tinta 648">
                  <a:extLst>
                    <a:ext uri="{FF2B5EF4-FFF2-40B4-BE49-F238E27FC236}">
                      <a16:creationId xmlns:a16="http://schemas.microsoft.com/office/drawing/2014/main" id="{B338CC5E-F1AC-49DD-8B6F-1C3FEDD260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39337" y="898406"/>
                  <a:ext cx="135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0" name="Tinta 649">
                  <a:extLst>
                    <a:ext uri="{FF2B5EF4-FFF2-40B4-BE49-F238E27FC236}">
                      <a16:creationId xmlns:a16="http://schemas.microsoft.com/office/drawing/2014/main" id="{B8837013-0E98-482D-9CC9-13C12ACF84D0}"/>
                    </a:ext>
                  </a:extLst>
                </p14:cNvPr>
                <p14:cNvContentPartPr/>
                <p14:nvPr/>
              </p14:nvContentPartPr>
              <p14:xfrm>
                <a:off x="10533017" y="913166"/>
                <a:ext cx="122400" cy="181440"/>
              </p14:xfrm>
            </p:contentPart>
          </mc:Choice>
          <mc:Fallback>
            <p:pic>
              <p:nvPicPr>
                <p:cNvPr id="650" name="Tinta 649">
                  <a:extLst>
                    <a:ext uri="{FF2B5EF4-FFF2-40B4-BE49-F238E27FC236}">
                      <a16:creationId xmlns:a16="http://schemas.microsoft.com/office/drawing/2014/main" id="{B8837013-0E98-482D-9CC9-13C12ACF84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24017" y="904526"/>
                  <a:ext cx="14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1" name="Tinta 650">
                  <a:extLst>
                    <a:ext uri="{FF2B5EF4-FFF2-40B4-BE49-F238E27FC236}">
                      <a16:creationId xmlns:a16="http://schemas.microsoft.com/office/drawing/2014/main" id="{396B518F-8C17-43B3-B592-9C65CC9050FE}"/>
                    </a:ext>
                  </a:extLst>
                </p14:cNvPr>
                <p14:cNvContentPartPr/>
                <p14:nvPr/>
              </p14:nvContentPartPr>
              <p14:xfrm>
                <a:off x="10549217" y="905246"/>
                <a:ext cx="172080" cy="6120"/>
              </p14:xfrm>
            </p:contentPart>
          </mc:Choice>
          <mc:Fallback>
            <p:pic>
              <p:nvPicPr>
                <p:cNvPr id="651" name="Tinta 650">
                  <a:extLst>
                    <a:ext uri="{FF2B5EF4-FFF2-40B4-BE49-F238E27FC236}">
                      <a16:creationId xmlns:a16="http://schemas.microsoft.com/office/drawing/2014/main" id="{396B518F-8C17-43B3-B592-9C65CC9050F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40577" y="896606"/>
                  <a:ext cx="189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5" name="Agrupar 654">
            <a:extLst>
              <a:ext uri="{FF2B5EF4-FFF2-40B4-BE49-F238E27FC236}">
                <a16:creationId xmlns:a16="http://schemas.microsoft.com/office/drawing/2014/main" id="{CE41FB5B-27DB-4D5F-B634-BF4BA3902ABD}"/>
              </a:ext>
            </a:extLst>
          </p:cNvPr>
          <p:cNvGrpSpPr/>
          <p:nvPr/>
        </p:nvGrpSpPr>
        <p:grpSpPr>
          <a:xfrm>
            <a:off x="6644657" y="1624166"/>
            <a:ext cx="245160" cy="209160"/>
            <a:chOff x="6644657" y="1624166"/>
            <a:chExt cx="24516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3" name="Tinta 652">
                  <a:extLst>
                    <a:ext uri="{FF2B5EF4-FFF2-40B4-BE49-F238E27FC236}">
                      <a16:creationId xmlns:a16="http://schemas.microsoft.com/office/drawing/2014/main" id="{C8C168F0-E81D-4599-A101-D5EAA1194B3F}"/>
                    </a:ext>
                  </a:extLst>
                </p14:cNvPr>
                <p14:cNvContentPartPr/>
                <p14:nvPr/>
              </p14:nvContentPartPr>
              <p14:xfrm>
                <a:off x="6644657" y="1713086"/>
                <a:ext cx="206280" cy="12600"/>
              </p14:xfrm>
            </p:contentPart>
          </mc:Choice>
          <mc:Fallback>
            <p:pic>
              <p:nvPicPr>
                <p:cNvPr id="653" name="Tinta 652">
                  <a:extLst>
                    <a:ext uri="{FF2B5EF4-FFF2-40B4-BE49-F238E27FC236}">
                      <a16:creationId xmlns:a16="http://schemas.microsoft.com/office/drawing/2014/main" id="{C8C168F0-E81D-4599-A101-D5EAA1194B3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36017" y="1704446"/>
                  <a:ext cx="223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54" name="Tinta 653">
                  <a:extLst>
                    <a:ext uri="{FF2B5EF4-FFF2-40B4-BE49-F238E27FC236}">
                      <a16:creationId xmlns:a16="http://schemas.microsoft.com/office/drawing/2014/main" id="{09EFEE69-A2F1-4149-8B5C-9F7102E2EE9C}"/>
                    </a:ext>
                  </a:extLst>
                </p14:cNvPr>
                <p14:cNvContentPartPr/>
                <p14:nvPr/>
              </p14:nvContentPartPr>
              <p14:xfrm>
                <a:off x="6783977" y="1624166"/>
                <a:ext cx="105840" cy="209160"/>
              </p14:xfrm>
            </p:contentPart>
          </mc:Choice>
          <mc:Fallback>
            <p:pic>
              <p:nvPicPr>
                <p:cNvPr id="654" name="Tinta 653">
                  <a:extLst>
                    <a:ext uri="{FF2B5EF4-FFF2-40B4-BE49-F238E27FC236}">
                      <a16:creationId xmlns:a16="http://schemas.microsoft.com/office/drawing/2014/main" id="{09EFEE69-A2F1-4149-8B5C-9F7102E2EE9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74977" y="1615166"/>
                  <a:ext cx="1234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7" name="Agrupar 666">
            <a:extLst>
              <a:ext uri="{FF2B5EF4-FFF2-40B4-BE49-F238E27FC236}">
                <a16:creationId xmlns:a16="http://schemas.microsoft.com/office/drawing/2014/main" id="{F71C8B69-43E4-4BF4-A2F2-3CFC85BFB3D8}"/>
              </a:ext>
            </a:extLst>
          </p:cNvPr>
          <p:cNvGrpSpPr/>
          <p:nvPr/>
        </p:nvGrpSpPr>
        <p:grpSpPr>
          <a:xfrm>
            <a:off x="7289057" y="1502126"/>
            <a:ext cx="1647720" cy="498600"/>
            <a:chOff x="7289057" y="1502126"/>
            <a:chExt cx="164772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56" name="Tinta 655">
                  <a:extLst>
                    <a:ext uri="{FF2B5EF4-FFF2-40B4-BE49-F238E27FC236}">
                      <a16:creationId xmlns:a16="http://schemas.microsoft.com/office/drawing/2014/main" id="{E8322705-A341-427D-B426-BBBF5C1FE9A5}"/>
                    </a:ext>
                  </a:extLst>
                </p14:cNvPr>
                <p14:cNvContentPartPr/>
                <p14:nvPr/>
              </p14:nvContentPartPr>
              <p14:xfrm>
                <a:off x="7289057" y="1678886"/>
                <a:ext cx="122400" cy="255240"/>
              </p14:xfrm>
            </p:contentPart>
          </mc:Choice>
          <mc:Fallback>
            <p:pic>
              <p:nvPicPr>
                <p:cNvPr id="656" name="Tinta 655">
                  <a:extLst>
                    <a:ext uri="{FF2B5EF4-FFF2-40B4-BE49-F238E27FC236}">
                      <a16:creationId xmlns:a16="http://schemas.microsoft.com/office/drawing/2014/main" id="{E8322705-A341-427D-B426-BBBF5C1FE9A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80417" y="1670246"/>
                  <a:ext cx="140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57" name="Tinta 656">
                  <a:extLst>
                    <a:ext uri="{FF2B5EF4-FFF2-40B4-BE49-F238E27FC236}">
                      <a16:creationId xmlns:a16="http://schemas.microsoft.com/office/drawing/2014/main" id="{84D79AD5-2D3F-48E4-A33F-F4BC555344AD}"/>
                    </a:ext>
                  </a:extLst>
                </p14:cNvPr>
                <p14:cNvContentPartPr/>
                <p14:nvPr/>
              </p14:nvContentPartPr>
              <p14:xfrm>
                <a:off x="7453937" y="1658726"/>
                <a:ext cx="122760" cy="267480"/>
              </p14:xfrm>
            </p:contentPart>
          </mc:Choice>
          <mc:Fallback>
            <p:pic>
              <p:nvPicPr>
                <p:cNvPr id="657" name="Tinta 656">
                  <a:extLst>
                    <a:ext uri="{FF2B5EF4-FFF2-40B4-BE49-F238E27FC236}">
                      <a16:creationId xmlns:a16="http://schemas.microsoft.com/office/drawing/2014/main" id="{84D79AD5-2D3F-48E4-A33F-F4BC555344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45297" y="1649726"/>
                  <a:ext cx="140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58" name="Tinta 657">
                  <a:extLst>
                    <a:ext uri="{FF2B5EF4-FFF2-40B4-BE49-F238E27FC236}">
                      <a16:creationId xmlns:a16="http://schemas.microsoft.com/office/drawing/2014/main" id="{CDB06FF2-C741-4098-8796-BBF4DB13185E}"/>
                    </a:ext>
                  </a:extLst>
                </p14:cNvPr>
                <p14:cNvContentPartPr/>
                <p14:nvPr/>
              </p14:nvContentPartPr>
              <p14:xfrm>
                <a:off x="7453937" y="1674566"/>
                <a:ext cx="241200" cy="136800"/>
              </p14:xfrm>
            </p:contentPart>
          </mc:Choice>
          <mc:Fallback>
            <p:pic>
              <p:nvPicPr>
                <p:cNvPr id="658" name="Tinta 657">
                  <a:extLst>
                    <a:ext uri="{FF2B5EF4-FFF2-40B4-BE49-F238E27FC236}">
                      <a16:creationId xmlns:a16="http://schemas.microsoft.com/office/drawing/2014/main" id="{CDB06FF2-C741-4098-8796-BBF4DB1318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45297" y="1665566"/>
                  <a:ext cx="258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59" name="Tinta 658">
                  <a:extLst>
                    <a:ext uri="{FF2B5EF4-FFF2-40B4-BE49-F238E27FC236}">
                      <a16:creationId xmlns:a16="http://schemas.microsoft.com/office/drawing/2014/main" id="{97336519-B5BE-49AD-81D1-6E9D35DCCFFA}"/>
                    </a:ext>
                  </a:extLst>
                </p14:cNvPr>
                <p14:cNvContentPartPr/>
                <p14:nvPr/>
              </p14:nvContentPartPr>
              <p14:xfrm>
                <a:off x="7715297" y="1645766"/>
                <a:ext cx="23040" cy="292320"/>
              </p14:xfrm>
            </p:contentPart>
          </mc:Choice>
          <mc:Fallback>
            <p:pic>
              <p:nvPicPr>
                <p:cNvPr id="659" name="Tinta 658">
                  <a:extLst>
                    <a:ext uri="{FF2B5EF4-FFF2-40B4-BE49-F238E27FC236}">
                      <a16:creationId xmlns:a16="http://schemas.microsoft.com/office/drawing/2014/main" id="{97336519-B5BE-49AD-81D1-6E9D35DCCF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06657" y="1637126"/>
                  <a:ext cx="40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60" name="Tinta 659">
                  <a:extLst>
                    <a:ext uri="{FF2B5EF4-FFF2-40B4-BE49-F238E27FC236}">
                      <a16:creationId xmlns:a16="http://schemas.microsoft.com/office/drawing/2014/main" id="{BD5CF0C0-77D6-4556-A5C5-E4E4A0537C10}"/>
                    </a:ext>
                  </a:extLst>
                </p14:cNvPr>
                <p14:cNvContentPartPr/>
                <p14:nvPr/>
              </p14:nvContentPartPr>
              <p14:xfrm>
                <a:off x="7714937" y="1650806"/>
                <a:ext cx="172080" cy="349920"/>
              </p14:xfrm>
            </p:contentPart>
          </mc:Choice>
          <mc:Fallback>
            <p:pic>
              <p:nvPicPr>
                <p:cNvPr id="660" name="Tinta 659">
                  <a:extLst>
                    <a:ext uri="{FF2B5EF4-FFF2-40B4-BE49-F238E27FC236}">
                      <a16:creationId xmlns:a16="http://schemas.microsoft.com/office/drawing/2014/main" id="{BD5CF0C0-77D6-4556-A5C5-E4E4A0537C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05937" y="1641806"/>
                  <a:ext cx="1897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61" name="Tinta 660">
                  <a:extLst>
                    <a:ext uri="{FF2B5EF4-FFF2-40B4-BE49-F238E27FC236}">
                      <a16:creationId xmlns:a16="http://schemas.microsoft.com/office/drawing/2014/main" id="{F3DA86FF-B5BD-4322-8481-0D76C38E1415}"/>
                    </a:ext>
                  </a:extLst>
                </p14:cNvPr>
                <p14:cNvContentPartPr/>
                <p14:nvPr/>
              </p14:nvContentPartPr>
              <p14:xfrm>
                <a:off x="8034977" y="1649726"/>
                <a:ext cx="135720" cy="252720"/>
              </p14:xfrm>
            </p:contentPart>
          </mc:Choice>
          <mc:Fallback>
            <p:pic>
              <p:nvPicPr>
                <p:cNvPr id="661" name="Tinta 660">
                  <a:extLst>
                    <a:ext uri="{FF2B5EF4-FFF2-40B4-BE49-F238E27FC236}">
                      <a16:creationId xmlns:a16="http://schemas.microsoft.com/office/drawing/2014/main" id="{F3DA86FF-B5BD-4322-8481-0D76C38E141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25977" y="1641086"/>
                  <a:ext cx="153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62" name="Tinta 661">
                  <a:extLst>
                    <a:ext uri="{FF2B5EF4-FFF2-40B4-BE49-F238E27FC236}">
                      <a16:creationId xmlns:a16="http://schemas.microsoft.com/office/drawing/2014/main" id="{A7F6CDA6-8E63-45F6-B0F9-80F64BEA1561}"/>
                    </a:ext>
                  </a:extLst>
                </p14:cNvPr>
                <p14:cNvContentPartPr/>
                <p14:nvPr/>
              </p14:nvContentPartPr>
              <p14:xfrm>
                <a:off x="8216417" y="1695446"/>
                <a:ext cx="76320" cy="183600"/>
              </p14:xfrm>
            </p:contentPart>
          </mc:Choice>
          <mc:Fallback>
            <p:pic>
              <p:nvPicPr>
                <p:cNvPr id="662" name="Tinta 661">
                  <a:extLst>
                    <a:ext uri="{FF2B5EF4-FFF2-40B4-BE49-F238E27FC236}">
                      <a16:creationId xmlns:a16="http://schemas.microsoft.com/office/drawing/2014/main" id="{A7F6CDA6-8E63-45F6-B0F9-80F64BEA156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07417" y="1686446"/>
                  <a:ext cx="93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63" name="Tinta 662">
                  <a:extLst>
                    <a:ext uri="{FF2B5EF4-FFF2-40B4-BE49-F238E27FC236}">
                      <a16:creationId xmlns:a16="http://schemas.microsoft.com/office/drawing/2014/main" id="{5870BAE2-DDC6-46A1-B4F5-35A2255D7413}"/>
                    </a:ext>
                  </a:extLst>
                </p14:cNvPr>
                <p14:cNvContentPartPr/>
                <p14:nvPr/>
              </p14:nvContentPartPr>
              <p14:xfrm>
                <a:off x="8331977" y="1654046"/>
                <a:ext cx="162000" cy="225360"/>
              </p14:xfrm>
            </p:contentPart>
          </mc:Choice>
          <mc:Fallback>
            <p:pic>
              <p:nvPicPr>
                <p:cNvPr id="663" name="Tinta 662">
                  <a:extLst>
                    <a:ext uri="{FF2B5EF4-FFF2-40B4-BE49-F238E27FC236}">
                      <a16:creationId xmlns:a16="http://schemas.microsoft.com/office/drawing/2014/main" id="{5870BAE2-DDC6-46A1-B4F5-35A2255D741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22977" y="1645046"/>
                  <a:ext cx="179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64" name="Tinta 663">
                  <a:extLst>
                    <a:ext uri="{FF2B5EF4-FFF2-40B4-BE49-F238E27FC236}">
                      <a16:creationId xmlns:a16="http://schemas.microsoft.com/office/drawing/2014/main" id="{95053DDA-B47F-41D0-8E09-2AF067B8FCCE}"/>
                    </a:ext>
                  </a:extLst>
                </p14:cNvPr>
                <p14:cNvContentPartPr/>
                <p14:nvPr/>
              </p14:nvContentPartPr>
              <p14:xfrm>
                <a:off x="8592617" y="1659806"/>
                <a:ext cx="23400" cy="230040"/>
              </p14:xfrm>
            </p:contentPart>
          </mc:Choice>
          <mc:Fallback>
            <p:pic>
              <p:nvPicPr>
                <p:cNvPr id="664" name="Tinta 663">
                  <a:extLst>
                    <a:ext uri="{FF2B5EF4-FFF2-40B4-BE49-F238E27FC236}">
                      <a16:creationId xmlns:a16="http://schemas.microsoft.com/office/drawing/2014/main" id="{95053DDA-B47F-41D0-8E09-2AF067B8FCC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3617" y="1650806"/>
                  <a:ext cx="41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65" name="Tinta 664">
                  <a:extLst>
                    <a:ext uri="{FF2B5EF4-FFF2-40B4-BE49-F238E27FC236}">
                      <a16:creationId xmlns:a16="http://schemas.microsoft.com/office/drawing/2014/main" id="{9968C6B2-A85E-4368-A565-8D8885837492}"/>
                    </a:ext>
                  </a:extLst>
                </p14:cNvPr>
                <p14:cNvContentPartPr/>
                <p14:nvPr/>
              </p14:nvContentPartPr>
              <p14:xfrm>
                <a:off x="8553017" y="1644686"/>
                <a:ext cx="172080" cy="217440"/>
              </p14:xfrm>
            </p:contentPart>
          </mc:Choice>
          <mc:Fallback>
            <p:pic>
              <p:nvPicPr>
                <p:cNvPr id="665" name="Tinta 664">
                  <a:extLst>
                    <a:ext uri="{FF2B5EF4-FFF2-40B4-BE49-F238E27FC236}">
                      <a16:creationId xmlns:a16="http://schemas.microsoft.com/office/drawing/2014/main" id="{9968C6B2-A85E-4368-A565-8D888583749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44017" y="1635686"/>
                  <a:ext cx="189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66" name="Tinta 665">
                  <a:extLst>
                    <a:ext uri="{FF2B5EF4-FFF2-40B4-BE49-F238E27FC236}">
                      <a16:creationId xmlns:a16="http://schemas.microsoft.com/office/drawing/2014/main" id="{6CD151E5-012D-4B87-8E78-42521340A13A}"/>
                    </a:ext>
                  </a:extLst>
                </p14:cNvPr>
                <p14:cNvContentPartPr/>
                <p14:nvPr/>
              </p14:nvContentPartPr>
              <p14:xfrm>
                <a:off x="8305337" y="1502126"/>
                <a:ext cx="631440" cy="345240"/>
              </p14:xfrm>
            </p:contentPart>
          </mc:Choice>
          <mc:Fallback>
            <p:pic>
              <p:nvPicPr>
                <p:cNvPr id="666" name="Tinta 665">
                  <a:extLst>
                    <a:ext uri="{FF2B5EF4-FFF2-40B4-BE49-F238E27FC236}">
                      <a16:creationId xmlns:a16="http://schemas.microsoft.com/office/drawing/2014/main" id="{6CD151E5-012D-4B87-8E78-42521340A1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96697" y="1493486"/>
                  <a:ext cx="64908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0" name="Agrupar 679">
            <a:extLst>
              <a:ext uri="{FF2B5EF4-FFF2-40B4-BE49-F238E27FC236}">
                <a16:creationId xmlns:a16="http://schemas.microsoft.com/office/drawing/2014/main" id="{7A22708A-2AE4-4524-ABEA-4CFA4B2900C7}"/>
              </a:ext>
            </a:extLst>
          </p:cNvPr>
          <p:cNvGrpSpPr/>
          <p:nvPr/>
        </p:nvGrpSpPr>
        <p:grpSpPr>
          <a:xfrm>
            <a:off x="8536457" y="2096126"/>
            <a:ext cx="419400" cy="560520"/>
            <a:chOff x="8536457" y="2096126"/>
            <a:chExt cx="41940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68" name="Tinta 667">
                  <a:extLst>
                    <a:ext uri="{FF2B5EF4-FFF2-40B4-BE49-F238E27FC236}">
                      <a16:creationId xmlns:a16="http://schemas.microsoft.com/office/drawing/2014/main" id="{760C782D-92C2-4C5B-A933-FDD0F810CF85}"/>
                    </a:ext>
                  </a:extLst>
                </p14:cNvPr>
                <p14:cNvContentPartPr/>
                <p14:nvPr/>
              </p14:nvContentPartPr>
              <p14:xfrm>
                <a:off x="8540777" y="2118086"/>
                <a:ext cx="21960" cy="272520"/>
              </p14:xfrm>
            </p:contentPart>
          </mc:Choice>
          <mc:Fallback>
            <p:pic>
              <p:nvPicPr>
                <p:cNvPr id="668" name="Tinta 667">
                  <a:extLst>
                    <a:ext uri="{FF2B5EF4-FFF2-40B4-BE49-F238E27FC236}">
                      <a16:creationId xmlns:a16="http://schemas.microsoft.com/office/drawing/2014/main" id="{760C782D-92C2-4C5B-A933-FDD0F810CF8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31777" y="2109086"/>
                  <a:ext cx="39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69" name="Tinta 668">
                  <a:extLst>
                    <a:ext uri="{FF2B5EF4-FFF2-40B4-BE49-F238E27FC236}">
                      <a16:creationId xmlns:a16="http://schemas.microsoft.com/office/drawing/2014/main" id="{B549F7D2-E81A-4833-A4DA-3FD222D228F7}"/>
                    </a:ext>
                  </a:extLst>
                </p14:cNvPr>
                <p14:cNvContentPartPr/>
                <p14:nvPr/>
              </p14:nvContentPartPr>
              <p14:xfrm>
                <a:off x="8536457" y="2096126"/>
                <a:ext cx="145800" cy="179640"/>
              </p14:xfrm>
            </p:contentPart>
          </mc:Choice>
          <mc:Fallback>
            <p:pic>
              <p:nvPicPr>
                <p:cNvPr id="669" name="Tinta 668">
                  <a:extLst>
                    <a:ext uri="{FF2B5EF4-FFF2-40B4-BE49-F238E27FC236}">
                      <a16:creationId xmlns:a16="http://schemas.microsoft.com/office/drawing/2014/main" id="{B549F7D2-E81A-4833-A4DA-3FD222D228F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27457" y="2087486"/>
                  <a:ext cx="163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70" name="Tinta 669">
                  <a:extLst>
                    <a:ext uri="{FF2B5EF4-FFF2-40B4-BE49-F238E27FC236}">
                      <a16:creationId xmlns:a16="http://schemas.microsoft.com/office/drawing/2014/main" id="{A045783C-D40B-410B-83C8-17D8BEF485B4}"/>
                    </a:ext>
                  </a:extLst>
                </p14:cNvPr>
                <p14:cNvContentPartPr/>
                <p14:nvPr/>
              </p14:nvContentPartPr>
              <p14:xfrm>
                <a:off x="8721497" y="2211326"/>
                <a:ext cx="234360" cy="445320"/>
              </p14:xfrm>
            </p:contentPart>
          </mc:Choice>
          <mc:Fallback>
            <p:pic>
              <p:nvPicPr>
                <p:cNvPr id="670" name="Tinta 669">
                  <a:extLst>
                    <a:ext uri="{FF2B5EF4-FFF2-40B4-BE49-F238E27FC236}">
                      <a16:creationId xmlns:a16="http://schemas.microsoft.com/office/drawing/2014/main" id="{A045783C-D40B-410B-83C8-17D8BEF485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12857" y="2202326"/>
                  <a:ext cx="25200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9" name="Agrupar 678">
            <a:extLst>
              <a:ext uri="{FF2B5EF4-FFF2-40B4-BE49-F238E27FC236}">
                <a16:creationId xmlns:a16="http://schemas.microsoft.com/office/drawing/2014/main" id="{E335E379-C0ED-4145-B157-09FCC9DE8112}"/>
              </a:ext>
            </a:extLst>
          </p:cNvPr>
          <p:cNvGrpSpPr/>
          <p:nvPr/>
        </p:nvGrpSpPr>
        <p:grpSpPr>
          <a:xfrm>
            <a:off x="9176537" y="1925486"/>
            <a:ext cx="1360080" cy="369360"/>
            <a:chOff x="9176537" y="1925486"/>
            <a:chExt cx="136008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71" name="Tinta 670">
                  <a:extLst>
                    <a:ext uri="{FF2B5EF4-FFF2-40B4-BE49-F238E27FC236}">
                      <a16:creationId xmlns:a16="http://schemas.microsoft.com/office/drawing/2014/main" id="{6F137FE1-3CBE-4AB3-9EEA-97EB67419B36}"/>
                    </a:ext>
                  </a:extLst>
                </p14:cNvPr>
                <p14:cNvContentPartPr/>
                <p14:nvPr/>
              </p14:nvContentPartPr>
              <p14:xfrm>
                <a:off x="9176537" y="1988486"/>
                <a:ext cx="178560" cy="266400"/>
              </p14:xfrm>
            </p:contentPart>
          </mc:Choice>
          <mc:Fallback>
            <p:pic>
              <p:nvPicPr>
                <p:cNvPr id="671" name="Tinta 670">
                  <a:extLst>
                    <a:ext uri="{FF2B5EF4-FFF2-40B4-BE49-F238E27FC236}">
                      <a16:creationId xmlns:a16="http://schemas.microsoft.com/office/drawing/2014/main" id="{6F137FE1-3CBE-4AB3-9EEA-97EB67419B3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67897" y="1979486"/>
                  <a:ext cx="196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72" name="Tinta 671">
                  <a:extLst>
                    <a:ext uri="{FF2B5EF4-FFF2-40B4-BE49-F238E27FC236}">
                      <a16:creationId xmlns:a16="http://schemas.microsoft.com/office/drawing/2014/main" id="{EAED22B6-DA0F-4E8C-8D56-0BDF002C426D}"/>
                    </a:ext>
                  </a:extLst>
                </p14:cNvPr>
                <p14:cNvContentPartPr/>
                <p14:nvPr/>
              </p14:nvContentPartPr>
              <p14:xfrm>
                <a:off x="9368057" y="2037806"/>
                <a:ext cx="122760" cy="257040"/>
              </p14:xfrm>
            </p:contentPart>
          </mc:Choice>
          <mc:Fallback>
            <p:pic>
              <p:nvPicPr>
                <p:cNvPr id="672" name="Tinta 671">
                  <a:extLst>
                    <a:ext uri="{FF2B5EF4-FFF2-40B4-BE49-F238E27FC236}">
                      <a16:creationId xmlns:a16="http://schemas.microsoft.com/office/drawing/2014/main" id="{EAED22B6-DA0F-4E8C-8D56-0BDF002C42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59057" y="2029166"/>
                  <a:ext cx="140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73" name="Tinta 672">
                  <a:extLst>
                    <a:ext uri="{FF2B5EF4-FFF2-40B4-BE49-F238E27FC236}">
                      <a16:creationId xmlns:a16="http://schemas.microsoft.com/office/drawing/2014/main" id="{CAB51C38-F237-4610-AD28-2BEC539C548C}"/>
                    </a:ext>
                  </a:extLst>
                </p14:cNvPr>
                <p14:cNvContentPartPr/>
                <p14:nvPr/>
              </p14:nvContentPartPr>
              <p14:xfrm>
                <a:off x="9351497" y="1994246"/>
                <a:ext cx="201600" cy="27000"/>
              </p14:xfrm>
            </p:contentPart>
          </mc:Choice>
          <mc:Fallback>
            <p:pic>
              <p:nvPicPr>
                <p:cNvPr id="673" name="Tinta 672">
                  <a:extLst>
                    <a:ext uri="{FF2B5EF4-FFF2-40B4-BE49-F238E27FC236}">
                      <a16:creationId xmlns:a16="http://schemas.microsoft.com/office/drawing/2014/main" id="{CAB51C38-F237-4610-AD28-2BEC539C54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42857" y="1985606"/>
                  <a:ext cx="219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74" name="Tinta 673">
                  <a:extLst>
                    <a:ext uri="{FF2B5EF4-FFF2-40B4-BE49-F238E27FC236}">
                      <a16:creationId xmlns:a16="http://schemas.microsoft.com/office/drawing/2014/main" id="{F877EAB2-E37F-4016-AD53-180AB142A639}"/>
                    </a:ext>
                  </a:extLst>
                </p14:cNvPr>
                <p14:cNvContentPartPr/>
                <p14:nvPr/>
              </p14:nvContentPartPr>
              <p14:xfrm>
                <a:off x="9552737" y="1960046"/>
                <a:ext cx="225000" cy="292680"/>
              </p14:xfrm>
            </p:contentPart>
          </mc:Choice>
          <mc:Fallback>
            <p:pic>
              <p:nvPicPr>
                <p:cNvPr id="674" name="Tinta 673">
                  <a:extLst>
                    <a:ext uri="{FF2B5EF4-FFF2-40B4-BE49-F238E27FC236}">
                      <a16:creationId xmlns:a16="http://schemas.microsoft.com/office/drawing/2014/main" id="{F877EAB2-E37F-4016-AD53-180AB142A6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43737" y="1951406"/>
                  <a:ext cx="242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75" name="Tinta 674">
                  <a:extLst>
                    <a:ext uri="{FF2B5EF4-FFF2-40B4-BE49-F238E27FC236}">
                      <a16:creationId xmlns:a16="http://schemas.microsoft.com/office/drawing/2014/main" id="{83CAC962-E4FC-4644-9887-3A6315BCAD04}"/>
                    </a:ext>
                  </a:extLst>
                </p14:cNvPr>
                <p14:cNvContentPartPr/>
                <p14:nvPr/>
              </p14:nvContentPartPr>
              <p14:xfrm>
                <a:off x="9869537" y="2099366"/>
                <a:ext cx="138960" cy="8280"/>
              </p14:xfrm>
            </p:contentPart>
          </mc:Choice>
          <mc:Fallback>
            <p:pic>
              <p:nvPicPr>
                <p:cNvPr id="675" name="Tinta 674">
                  <a:extLst>
                    <a:ext uri="{FF2B5EF4-FFF2-40B4-BE49-F238E27FC236}">
                      <a16:creationId xmlns:a16="http://schemas.microsoft.com/office/drawing/2014/main" id="{83CAC962-E4FC-4644-9887-3A6315BCAD0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60897" y="2090366"/>
                  <a:ext cx="15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76" name="Tinta 675">
                  <a:extLst>
                    <a:ext uri="{FF2B5EF4-FFF2-40B4-BE49-F238E27FC236}">
                      <a16:creationId xmlns:a16="http://schemas.microsoft.com/office/drawing/2014/main" id="{99A9C5C8-7A5D-4BB6-9B41-154F28747D8C}"/>
                    </a:ext>
                  </a:extLst>
                </p14:cNvPr>
                <p14:cNvContentPartPr/>
                <p14:nvPr/>
              </p14:nvContentPartPr>
              <p14:xfrm>
                <a:off x="10048457" y="1958606"/>
                <a:ext cx="117720" cy="290520"/>
              </p14:xfrm>
            </p:contentPart>
          </mc:Choice>
          <mc:Fallback>
            <p:pic>
              <p:nvPicPr>
                <p:cNvPr id="676" name="Tinta 675">
                  <a:extLst>
                    <a:ext uri="{FF2B5EF4-FFF2-40B4-BE49-F238E27FC236}">
                      <a16:creationId xmlns:a16="http://schemas.microsoft.com/office/drawing/2014/main" id="{99A9C5C8-7A5D-4BB6-9B41-154F28747D8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39457" y="1949606"/>
                  <a:ext cx="135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77" name="Tinta 676">
                  <a:extLst>
                    <a:ext uri="{FF2B5EF4-FFF2-40B4-BE49-F238E27FC236}">
                      <a16:creationId xmlns:a16="http://schemas.microsoft.com/office/drawing/2014/main" id="{E6032DEC-D006-4155-AF6F-E7B80B2FB85E}"/>
                    </a:ext>
                  </a:extLst>
                </p14:cNvPr>
                <p14:cNvContentPartPr/>
                <p14:nvPr/>
              </p14:nvContentPartPr>
              <p14:xfrm>
                <a:off x="10209377" y="1978406"/>
                <a:ext cx="126360" cy="271440"/>
              </p14:xfrm>
            </p:contentPart>
          </mc:Choice>
          <mc:Fallback>
            <p:pic>
              <p:nvPicPr>
                <p:cNvPr id="677" name="Tinta 676">
                  <a:extLst>
                    <a:ext uri="{FF2B5EF4-FFF2-40B4-BE49-F238E27FC236}">
                      <a16:creationId xmlns:a16="http://schemas.microsoft.com/office/drawing/2014/main" id="{E6032DEC-D006-4155-AF6F-E7B80B2FB85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00377" y="1969766"/>
                  <a:ext cx="144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78" name="Tinta 677">
                  <a:extLst>
                    <a:ext uri="{FF2B5EF4-FFF2-40B4-BE49-F238E27FC236}">
                      <a16:creationId xmlns:a16="http://schemas.microsoft.com/office/drawing/2014/main" id="{0650C5F7-8C92-49F0-B361-64CEA942DED7}"/>
                    </a:ext>
                  </a:extLst>
                </p14:cNvPr>
                <p14:cNvContentPartPr/>
                <p14:nvPr/>
              </p14:nvContentPartPr>
              <p14:xfrm>
                <a:off x="10414217" y="1925486"/>
                <a:ext cx="122400" cy="238680"/>
              </p14:xfrm>
            </p:contentPart>
          </mc:Choice>
          <mc:Fallback>
            <p:pic>
              <p:nvPicPr>
                <p:cNvPr id="678" name="Tinta 677">
                  <a:extLst>
                    <a:ext uri="{FF2B5EF4-FFF2-40B4-BE49-F238E27FC236}">
                      <a16:creationId xmlns:a16="http://schemas.microsoft.com/office/drawing/2014/main" id="{0650C5F7-8C92-49F0-B361-64CEA942DE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05217" y="1916486"/>
                  <a:ext cx="140040" cy="25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579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Agrupar 447">
            <a:extLst>
              <a:ext uri="{FF2B5EF4-FFF2-40B4-BE49-F238E27FC236}">
                <a16:creationId xmlns:a16="http://schemas.microsoft.com/office/drawing/2014/main" id="{0C913EC6-CB1E-421B-9ACB-14CD6395826D}"/>
              </a:ext>
            </a:extLst>
          </p:cNvPr>
          <p:cNvGrpSpPr/>
          <p:nvPr/>
        </p:nvGrpSpPr>
        <p:grpSpPr>
          <a:xfrm>
            <a:off x="182297" y="14966"/>
            <a:ext cx="2002320" cy="460080"/>
            <a:chOff x="182297" y="14966"/>
            <a:chExt cx="200232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53E2B0BE-5ED8-4067-BF56-578D15A1EB92}"/>
                    </a:ext>
                  </a:extLst>
                </p14:cNvPr>
                <p14:cNvContentPartPr/>
                <p14:nvPr/>
              </p14:nvContentPartPr>
              <p14:xfrm>
                <a:off x="213617" y="85166"/>
                <a:ext cx="149400" cy="34128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53E2B0BE-5ED8-4067-BF56-578D15A1EB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977" y="76166"/>
                  <a:ext cx="1670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89AE64FE-7DDF-4ABD-94BA-43BBB400405F}"/>
                    </a:ext>
                  </a:extLst>
                </p14:cNvPr>
                <p14:cNvContentPartPr/>
                <p14:nvPr/>
              </p14:nvContentPartPr>
              <p14:xfrm>
                <a:off x="247097" y="243206"/>
                <a:ext cx="125640" cy="828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89AE64FE-7DDF-4ABD-94BA-43BBB40040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8457" y="234206"/>
                  <a:ext cx="143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2BEB8000-AF67-4688-8F4D-8160E279A825}"/>
                    </a:ext>
                  </a:extLst>
                </p14:cNvPr>
                <p14:cNvContentPartPr/>
                <p14:nvPr/>
              </p14:nvContentPartPr>
              <p14:xfrm>
                <a:off x="352577" y="196766"/>
                <a:ext cx="159120" cy="2210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2BEB8000-AF67-4688-8F4D-8160E279A8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3937" y="188126"/>
                  <a:ext cx="176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9C8483B4-A104-4A0B-830D-68E2A9F47A7D}"/>
                    </a:ext>
                  </a:extLst>
                </p14:cNvPr>
                <p14:cNvContentPartPr/>
                <p14:nvPr/>
              </p14:nvContentPartPr>
              <p14:xfrm>
                <a:off x="540857" y="204686"/>
                <a:ext cx="30240" cy="23112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9C8483B4-A104-4A0B-830D-68E2A9F47A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1857" y="195686"/>
                  <a:ext cx="47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5577EFC4-5B74-4DA1-BEDA-DBDB132BE8D1}"/>
                    </a:ext>
                  </a:extLst>
                </p14:cNvPr>
                <p14:cNvContentPartPr/>
                <p14:nvPr/>
              </p14:nvContentPartPr>
              <p14:xfrm>
                <a:off x="501257" y="183806"/>
                <a:ext cx="198360" cy="2912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5577EFC4-5B74-4DA1-BEDA-DBDB132BE8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2257" y="175166"/>
                  <a:ext cx="2160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772295F6-B02B-442A-AF06-675FC5083269}"/>
                    </a:ext>
                  </a:extLst>
                </p14:cNvPr>
                <p14:cNvContentPartPr/>
                <p14:nvPr/>
              </p14:nvContentPartPr>
              <p14:xfrm>
                <a:off x="722297" y="175166"/>
                <a:ext cx="221400" cy="28512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772295F6-B02B-442A-AF06-675FC50832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657" y="166526"/>
                  <a:ext cx="239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9722CC6-BE8B-49E7-A38D-A5E6550513B7}"/>
                    </a:ext>
                  </a:extLst>
                </p14:cNvPr>
                <p14:cNvContentPartPr/>
                <p14:nvPr/>
              </p14:nvContentPartPr>
              <p14:xfrm>
                <a:off x="933257" y="142046"/>
                <a:ext cx="124200" cy="2973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9722CC6-BE8B-49E7-A38D-A5E6550513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617" y="133046"/>
                  <a:ext cx="141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7B731EF5-9B25-4475-9763-64EB25EC2EA0}"/>
                    </a:ext>
                  </a:extLst>
                </p14:cNvPr>
                <p14:cNvContentPartPr/>
                <p14:nvPr/>
              </p14:nvContentPartPr>
              <p14:xfrm>
                <a:off x="943337" y="311246"/>
                <a:ext cx="155520" cy="468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7B731EF5-9B25-4475-9763-64EB25EC2E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4697" y="302606"/>
                  <a:ext cx="173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5A685678-9AB6-40E8-9CAC-8717555E891D}"/>
                    </a:ext>
                  </a:extLst>
                </p14:cNvPr>
                <p14:cNvContentPartPr/>
                <p14:nvPr/>
              </p14:nvContentPartPr>
              <p14:xfrm>
                <a:off x="1131617" y="167966"/>
                <a:ext cx="227880" cy="2944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5A685678-9AB6-40E8-9CAC-8717555E89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2617" y="158966"/>
                  <a:ext cx="2455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2A3CAA5F-89D0-4E4C-BEB3-BD1524629F4F}"/>
                    </a:ext>
                  </a:extLst>
                </p14:cNvPr>
                <p14:cNvContentPartPr/>
                <p14:nvPr/>
              </p14:nvContentPartPr>
              <p14:xfrm>
                <a:off x="1378937" y="156806"/>
                <a:ext cx="145440" cy="25704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2A3CAA5F-89D0-4E4C-BEB3-BD1524629F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70297" y="147806"/>
                  <a:ext cx="163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CC8BCB95-55D1-4984-8182-7BEBF8E3E69E}"/>
                    </a:ext>
                  </a:extLst>
                </p14:cNvPr>
                <p14:cNvContentPartPr/>
                <p14:nvPr/>
              </p14:nvContentPartPr>
              <p14:xfrm>
                <a:off x="1415297" y="265886"/>
                <a:ext cx="172080" cy="6156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CC8BCB95-55D1-4984-8182-7BEBF8E3E6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06657" y="256886"/>
                  <a:ext cx="189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4EB47B11-C3AF-45AA-BBD1-21FBC014B5A9}"/>
                    </a:ext>
                  </a:extLst>
                </p14:cNvPr>
                <p14:cNvContentPartPr/>
                <p14:nvPr/>
              </p14:nvContentPartPr>
              <p14:xfrm>
                <a:off x="1583057" y="143126"/>
                <a:ext cx="142560" cy="27936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4EB47B11-C3AF-45AA-BBD1-21FBC014B5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74417" y="134486"/>
                  <a:ext cx="160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F08AA71B-1108-408A-A4E5-C5A89C1F4FAD}"/>
                    </a:ext>
                  </a:extLst>
                </p14:cNvPr>
                <p14:cNvContentPartPr/>
                <p14:nvPr/>
              </p14:nvContentPartPr>
              <p14:xfrm>
                <a:off x="1751897" y="135206"/>
                <a:ext cx="128880" cy="22536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F08AA71B-1108-408A-A4E5-C5A89C1F4F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43257" y="126206"/>
                  <a:ext cx="146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E047C28-40D5-48F2-8DE7-99180AA8D0D5}"/>
                    </a:ext>
                  </a:extLst>
                </p14:cNvPr>
                <p14:cNvContentPartPr/>
                <p14:nvPr/>
              </p14:nvContentPartPr>
              <p14:xfrm>
                <a:off x="1870697" y="129086"/>
                <a:ext cx="152280" cy="25884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E047C28-40D5-48F2-8DE7-99180AA8D0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62057" y="120446"/>
                  <a:ext cx="169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61F0E0ED-47BF-480A-89C3-A81108F5561D}"/>
                    </a:ext>
                  </a:extLst>
                </p14:cNvPr>
                <p14:cNvContentPartPr/>
                <p14:nvPr/>
              </p14:nvContentPartPr>
              <p14:xfrm>
                <a:off x="1884017" y="14966"/>
                <a:ext cx="227880" cy="31680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61F0E0ED-47BF-480A-89C3-A81108F556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75377" y="6326"/>
                  <a:ext cx="245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A4527C4A-96E0-41E2-B731-39391C1E274C}"/>
                    </a:ext>
                  </a:extLst>
                </p14:cNvPr>
                <p14:cNvContentPartPr/>
                <p14:nvPr/>
              </p14:nvContentPartPr>
              <p14:xfrm>
                <a:off x="182297" y="371726"/>
                <a:ext cx="2002320" cy="1011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A4527C4A-96E0-41E2-B731-39391C1E27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3297" y="363086"/>
                  <a:ext cx="20199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FC6BD597-BDF6-41B4-AD00-D97DCFF17109}"/>
              </a:ext>
            </a:extLst>
          </p:cNvPr>
          <p:cNvGrpSpPr/>
          <p:nvPr/>
        </p:nvGrpSpPr>
        <p:grpSpPr>
          <a:xfrm>
            <a:off x="78977" y="582686"/>
            <a:ext cx="2468520" cy="826200"/>
            <a:chOff x="78977" y="582686"/>
            <a:chExt cx="2468520" cy="82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B2F98A0D-245A-443A-AE02-6DA42774B2F8}"/>
                    </a:ext>
                  </a:extLst>
                </p14:cNvPr>
                <p14:cNvContentPartPr/>
                <p14:nvPr/>
              </p14:nvContentPartPr>
              <p14:xfrm>
                <a:off x="128297" y="637046"/>
                <a:ext cx="26640" cy="1756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B2F98A0D-245A-443A-AE02-6DA42774B2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9657" y="628406"/>
                  <a:ext cx="44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4EF72CC9-554E-488D-B8D9-D1FED7469012}"/>
                    </a:ext>
                  </a:extLst>
                </p14:cNvPr>
                <p14:cNvContentPartPr/>
                <p14:nvPr/>
              </p14:nvContentPartPr>
              <p14:xfrm>
                <a:off x="78977" y="641006"/>
                <a:ext cx="215280" cy="2487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4EF72CC9-554E-488D-B8D9-D1FED74690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977" y="632366"/>
                  <a:ext cx="232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CC17E65-B4A0-4567-8AA5-313BC514CF3D}"/>
                    </a:ext>
                  </a:extLst>
                </p14:cNvPr>
                <p14:cNvContentPartPr/>
                <p14:nvPr/>
              </p14:nvContentPartPr>
              <p14:xfrm>
                <a:off x="342857" y="652526"/>
                <a:ext cx="142920" cy="22248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CC17E65-B4A0-4567-8AA5-313BC514CF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3857" y="643886"/>
                  <a:ext cx="160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66FA4D00-649A-4757-8D43-6F41BD6BE438}"/>
                    </a:ext>
                  </a:extLst>
                </p14:cNvPr>
                <p14:cNvContentPartPr/>
                <p14:nvPr/>
              </p14:nvContentPartPr>
              <p14:xfrm>
                <a:off x="356177" y="755846"/>
                <a:ext cx="165240" cy="309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66FA4D00-649A-4757-8D43-6F41BD6BE4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7177" y="747206"/>
                  <a:ext cx="182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A7BF244-F122-4E7B-93B5-E6AFFBCD4BE9}"/>
                    </a:ext>
                  </a:extLst>
                </p14:cNvPr>
                <p14:cNvContentPartPr/>
                <p14:nvPr/>
              </p14:nvContentPartPr>
              <p14:xfrm>
                <a:off x="576857" y="671606"/>
                <a:ext cx="221760" cy="21024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A7BF244-F122-4E7B-93B5-E6AFFBCD4B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8217" y="662966"/>
                  <a:ext cx="239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754A57F2-46E8-4656-BAAF-EE33A44B1682}"/>
                    </a:ext>
                  </a:extLst>
                </p14:cNvPr>
                <p14:cNvContentPartPr/>
                <p14:nvPr/>
              </p14:nvContentPartPr>
              <p14:xfrm>
                <a:off x="789977" y="639926"/>
                <a:ext cx="94680" cy="25308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754A57F2-46E8-4656-BAAF-EE33A44B16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1337" y="630926"/>
                  <a:ext cx="112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FE7EEF1-55DD-4149-8C0D-E1FE53D9F605}"/>
                    </a:ext>
                  </a:extLst>
                </p14:cNvPr>
                <p14:cNvContentPartPr/>
                <p14:nvPr/>
              </p14:nvContentPartPr>
              <p14:xfrm>
                <a:off x="936857" y="648926"/>
                <a:ext cx="105840" cy="20412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FE7EEF1-55DD-4149-8C0D-E1FE53D9F60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7857" y="640286"/>
                  <a:ext cx="123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22408316-BB9C-4387-A495-C8CA131F4688}"/>
                    </a:ext>
                  </a:extLst>
                </p14:cNvPr>
                <p14:cNvContentPartPr/>
                <p14:nvPr/>
              </p14:nvContentPartPr>
              <p14:xfrm>
                <a:off x="923537" y="623366"/>
                <a:ext cx="185040" cy="1123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22408316-BB9C-4387-A495-C8CA131F46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4897" y="614366"/>
                  <a:ext cx="20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D3B2675-508B-4632-8EB7-ADB3BB57533E}"/>
                    </a:ext>
                  </a:extLst>
                </p14:cNvPr>
                <p14:cNvContentPartPr/>
                <p14:nvPr/>
              </p14:nvContentPartPr>
              <p14:xfrm>
                <a:off x="1101377" y="584126"/>
                <a:ext cx="106560" cy="2811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D3B2675-508B-4632-8EB7-ADB3BB5753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377" y="575486"/>
                  <a:ext cx="124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58F2BA40-AFF0-4FB7-ACDF-0DE0FFB38922}"/>
                    </a:ext>
                  </a:extLst>
                </p14:cNvPr>
                <p14:cNvContentPartPr/>
                <p14:nvPr/>
              </p14:nvContentPartPr>
              <p14:xfrm>
                <a:off x="1121537" y="657926"/>
                <a:ext cx="191880" cy="18432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58F2BA40-AFF0-4FB7-ACDF-0DE0FFB389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2897" y="648926"/>
                  <a:ext cx="20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9779191B-A8C6-42F1-8A02-B48E98DF2D22}"/>
                    </a:ext>
                  </a:extLst>
                </p14:cNvPr>
                <p14:cNvContentPartPr/>
                <p14:nvPr/>
              </p14:nvContentPartPr>
              <p14:xfrm>
                <a:off x="1230617" y="619766"/>
                <a:ext cx="162000" cy="26820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9779191B-A8C6-42F1-8A02-B48E98DF2D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21617" y="610766"/>
                  <a:ext cx="179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E764633E-4893-4519-A0D9-1FC47F1570FA}"/>
                    </a:ext>
                  </a:extLst>
                </p14:cNvPr>
                <p14:cNvContentPartPr/>
                <p14:nvPr/>
              </p14:nvContentPartPr>
              <p14:xfrm>
                <a:off x="1412057" y="613286"/>
                <a:ext cx="69480" cy="2476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E764633E-4893-4519-A0D9-1FC47F1570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03057" y="604646"/>
                  <a:ext cx="87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A6E21005-184B-4E35-ABA8-73F9CCACAD1B}"/>
                    </a:ext>
                  </a:extLst>
                </p14:cNvPr>
                <p14:cNvContentPartPr/>
                <p14:nvPr/>
              </p14:nvContentPartPr>
              <p14:xfrm>
                <a:off x="1474697" y="624086"/>
                <a:ext cx="181800" cy="25992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A6E21005-184B-4E35-ABA8-73F9CCACAD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66057" y="615446"/>
                  <a:ext cx="199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1E50B154-29C9-468B-9F97-CD1267F42B24}"/>
                    </a:ext>
                  </a:extLst>
                </p14:cNvPr>
                <p14:cNvContentPartPr/>
                <p14:nvPr/>
              </p14:nvContentPartPr>
              <p14:xfrm>
                <a:off x="1643177" y="626966"/>
                <a:ext cx="109080" cy="2865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1E50B154-29C9-468B-9F97-CD1267F42B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34177" y="618326"/>
                  <a:ext cx="126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12AC9EF4-46C3-44E8-B49B-44E3CB3D20EA}"/>
                    </a:ext>
                  </a:extLst>
                </p14:cNvPr>
                <p14:cNvContentPartPr/>
                <p14:nvPr/>
              </p14:nvContentPartPr>
              <p14:xfrm>
                <a:off x="1639577" y="632006"/>
                <a:ext cx="307080" cy="21312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12AC9EF4-46C3-44E8-B49B-44E3CB3D20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30937" y="623366"/>
                  <a:ext cx="324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2281F08-A94E-44CE-977A-5F847CCC9176}"/>
                    </a:ext>
                  </a:extLst>
                </p14:cNvPr>
                <p14:cNvContentPartPr/>
                <p14:nvPr/>
              </p14:nvContentPartPr>
              <p14:xfrm>
                <a:off x="1926857" y="635606"/>
                <a:ext cx="131760" cy="23940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2281F08-A94E-44CE-977A-5F847CCC91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7857" y="626606"/>
                  <a:ext cx="149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8D4AD19-A274-4753-8592-E4789C6DBFFA}"/>
                    </a:ext>
                  </a:extLst>
                </p14:cNvPr>
                <p14:cNvContentPartPr/>
                <p14:nvPr/>
              </p14:nvContentPartPr>
              <p14:xfrm>
                <a:off x="1908137" y="582686"/>
                <a:ext cx="280440" cy="26100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8D4AD19-A274-4753-8592-E4789C6DBF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99137" y="573686"/>
                  <a:ext cx="298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A798269D-82B3-4473-87F0-043A390536DF}"/>
                    </a:ext>
                  </a:extLst>
                </p14:cNvPr>
                <p14:cNvContentPartPr/>
                <p14:nvPr/>
              </p14:nvContentPartPr>
              <p14:xfrm>
                <a:off x="171137" y="1100366"/>
                <a:ext cx="176040" cy="2523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A798269D-82B3-4473-87F0-043A390536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2137" y="1091726"/>
                  <a:ext cx="193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361E11B-3F93-437C-AAC8-96F9EBC3135A}"/>
                    </a:ext>
                  </a:extLst>
                </p14:cNvPr>
                <p14:cNvContentPartPr/>
                <p14:nvPr/>
              </p14:nvContentPartPr>
              <p14:xfrm>
                <a:off x="184457" y="1168766"/>
                <a:ext cx="158760" cy="291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361E11B-3F93-437C-AAC8-96F9EBC313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5817" y="1159766"/>
                  <a:ext cx="176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E797DE68-1C35-44C1-A959-B9D69E7C56FA}"/>
                    </a:ext>
                  </a:extLst>
                </p14:cNvPr>
                <p14:cNvContentPartPr/>
                <p14:nvPr/>
              </p14:nvContentPartPr>
              <p14:xfrm>
                <a:off x="201017" y="1060766"/>
                <a:ext cx="198360" cy="291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E797DE68-1C35-44C1-A959-B9D69E7C56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2017" y="1052126"/>
                  <a:ext cx="21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058C7A3-6901-481B-B1CB-82E0C2C751F7}"/>
                    </a:ext>
                  </a:extLst>
                </p14:cNvPr>
                <p14:cNvContentPartPr/>
                <p14:nvPr/>
              </p14:nvContentPartPr>
              <p14:xfrm>
                <a:off x="405497" y="1082726"/>
                <a:ext cx="247680" cy="26676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058C7A3-6901-481B-B1CB-82E0C2C751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6857" y="1073726"/>
                  <a:ext cx="265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6540494C-77A8-450E-AAC3-FE42712DD4C8}"/>
                    </a:ext>
                  </a:extLst>
                </p14:cNvPr>
                <p14:cNvContentPartPr/>
                <p14:nvPr/>
              </p14:nvContentPartPr>
              <p14:xfrm>
                <a:off x="524297" y="1080566"/>
                <a:ext cx="244440" cy="2113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6540494C-77A8-450E-AAC3-FE42712DD4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5657" y="1071926"/>
                  <a:ext cx="262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083E5868-3C63-4BEB-9E47-471A83029523}"/>
                    </a:ext>
                  </a:extLst>
                </p14:cNvPr>
                <p14:cNvContentPartPr/>
                <p14:nvPr/>
              </p14:nvContentPartPr>
              <p14:xfrm>
                <a:off x="699257" y="1067606"/>
                <a:ext cx="339120" cy="2944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083E5868-3C63-4BEB-9E47-471A830295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0257" y="1058966"/>
                  <a:ext cx="356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B1159FAE-50F8-448E-A9FD-B3009FAAF7CD}"/>
                    </a:ext>
                  </a:extLst>
                </p14:cNvPr>
                <p14:cNvContentPartPr/>
                <p14:nvPr/>
              </p14:nvContentPartPr>
              <p14:xfrm>
                <a:off x="894017" y="1200446"/>
                <a:ext cx="172080" cy="1404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B1159FAE-50F8-448E-A9FD-B3009FAAF7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5017" y="1191446"/>
                  <a:ext cx="189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64201D02-79D2-402E-AFEC-DA6C350268B2}"/>
                    </a:ext>
                  </a:extLst>
                </p14:cNvPr>
                <p14:cNvContentPartPr/>
                <p14:nvPr/>
              </p14:nvContentPartPr>
              <p14:xfrm>
                <a:off x="1078697" y="1112246"/>
                <a:ext cx="46440" cy="21924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64201D02-79D2-402E-AFEC-DA6C350268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0057" y="1103606"/>
                  <a:ext cx="64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4F71A422-6B0B-44C9-96B1-A354E3015259}"/>
                    </a:ext>
                  </a:extLst>
                </p14:cNvPr>
                <p14:cNvContentPartPr/>
                <p14:nvPr/>
              </p14:nvContentPartPr>
              <p14:xfrm>
                <a:off x="1016057" y="1056806"/>
                <a:ext cx="216720" cy="2577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4F71A422-6B0B-44C9-96B1-A354E30152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7057" y="1048166"/>
                  <a:ext cx="234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A4E6CF16-345B-4FD6-A510-11887D089BB0}"/>
                    </a:ext>
                  </a:extLst>
                </p14:cNvPr>
                <p14:cNvContentPartPr/>
                <p14:nvPr/>
              </p14:nvContentPartPr>
              <p14:xfrm>
                <a:off x="1197497" y="1037366"/>
                <a:ext cx="172080" cy="25344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A4E6CF16-345B-4FD6-A510-11887D089B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88857" y="1028366"/>
                  <a:ext cx="189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CA82498-BDD7-440F-9CA7-9B1DBA050EE7}"/>
                    </a:ext>
                  </a:extLst>
                </p14:cNvPr>
                <p14:cNvContentPartPr/>
                <p14:nvPr/>
              </p14:nvContentPartPr>
              <p14:xfrm>
                <a:off x="1401977" y="1180646"/>
                <a:ext cx="128880" cy="1008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CA82498-BDD7-440F-9CA7-9B1DBA050E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3337" y="1171646"/>
                  <a:ext cx="146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A71A3DD9-48D4-435E-AF1E-C374CE0FD49F}"/>
                    </a:ext>
                  </a:extLst>
                </p14:cNvPr>
                <p14:cNvContentPartPr/>
                <p14:nvPr/>
              </p14:nvContentPartPr>
              <p14:xfrm>
                <a:off x="1583777" y="1035206"/>
                <a:ext cx="112680" cy="2581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A71A3DD9-48D4-435E-AF1E-C374CE0FD4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74777" y="1026206"/>
                  <a:ext cx="130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CB6D44E-F4B0-4FF7-AAFC-B7C7213C43A6}"/>
                    </a:ext>
                  </a:extLst>
                </p14:cNvPr>
                <p14:cNvContentPartPr/>
                <p14:nvPr/>
              </p14:nvContentPartPr>
              <p14:xfrm>
                <a:off x="1537337" y="1039886"/>
                <a:ext cx="214920" cy="1260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CB6D44E-F4B0-4FF7-AAFC-B7C7213C43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28697" y="1031246"/>
                  <a:ext cx="232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F3016560-AFAD-4909-8FE4-4544EFDEA60D}"/>
                    </a:ext>
                  </a:extLst>
                </p14:cNvPr>
                <p14:cNvContentPartPr/>
                <p14:nvPr/>
              </p14:nvContentPartPr>
              <p14:xfrm>
                <a:off x="1718777" y="1024046"/>
                <a:ext cx="146160" cy="24084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F3016560-AFAD-4909-8FE4-4544EFDEA6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10137" y="1015406"/>
                  <a:ext cx="163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2C5EB3A3-D5C2-4DF4-8036-635D9183412C}"/>
                    </a:ext>
                  </a:extLst>
                </p14:cNvPr>
                <p14:cNvContentPartPr/>
                <p14:nvPr/>
              </p14:nvContentPartPr>
              <p14:xfrm>
                <a:off x="1785017" y="1009286"/>
                <a:ext cx="247680" cy="24588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2C5EB3A3-D5C2-4DF4-8036-635D918341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76017" y="1000646"/>
                  <a:ext cx="265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EB80AA6-5AE8-48A6-ACB4-0AF66FB5A27E}"/>
                    </a:ext>
                  </a:extLst>
                </p14:cNvPr>
                <p14:cNvContentPartPr/>
                <p14:nvPr/>
              </p14:nvContentPartPr>
              <p14:xfrm>
                <a:off x="2015777" y="1028366"/>
                <a:ext cx="125280" cy="20880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EB80AA6-5AE8-48A6-ACB4-0AF66FB5A2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07137" y="1019726"/>
                  <a:ext cx="142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9C2375A-A94A-4413-A881-22E90860EA5B}"/>
                    </a:ext>
                  </a:extLst>
                </p14:cNvPr>
                <p14:cNvContentPartPr/>
                <p14:nvPr/>
              </p14:nvContentPartPr>
              <p14:xfrm>
                <a:off x="2006057" y="1055006"/>
                <a:ext cx="214920" cy="16452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9C2375A-A94A-4413-A881-22E90860EA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97057" y="1046006"/>
                  <a:ext cx="232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E1ACFB9-0D6A-4527-A12A-485505FA0E8A}"/>
                    </a:ext>
                  </a:extLst>
                </p14:cNvPr>
                <p14:cNvContentPartPr/>
                <p14:nvPr/>
              </p14:nvContentPartPr>
              <p14:xfrm>
                <a:off x="2108297" y="1014326"/>
                <a:ext cx="165960" cy="2444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E1ACFB9-0D6A-4527-A12A-485505FA0E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99297" y="1005326"/>
                  <a:ext cx="183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E03A12B-284F-4BD2-8EBB-2B04FF63B645}"/>
                    </a:ext>
                  </a:extLst>
                </p14:cNvPr>
                <p14:cNvContentPartPr/>
                <p14:nvPr/>
              </p14:nvContentPartPr>
              <p14:xfrm>
                <a:off x="2276417" y="1034486"/>
                <a:ext cx="188640" cy="1861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E03A12B-284F-4BD2-8EBB-2B04FF63B6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67777" y="1025486"/>
                  <a:ext cx="206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EAA3AA57-090C-41E6-8C7B-A0A77545A955}"/>
                    </a:ext>
                  </a:extLst>
                </p14:cNvPr>
                <p14:cNvContentPartPr/>
                <p14:nvPr/>
              </p14:nvContentPartPr>
              <p14:xfrm>
                <a:off x="205697" y="793286"/>
                <a:ext cx="2050920" cy="13032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EAA3AA57-090C-41E6-8C7B-A0A77545A9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7057" y="784286"/>
                  <a:ext cx="2068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48620DFE-45C9-4B2F-8A03-294813032575}"/>
                    </a:ext>
                  </a:extLst>
                </p14:cNvPr>
                <p14:cNvContentPartPr/>
                <p14:nvPr/>
              </p14:nvContentPartPr>
              <p14:xfrm>
                <a:off x="207497" y="1249046"/>
                <a:ext cx="2340000" cy="15984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48620DFE-45C9-4B2F-8A03-2948130325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8857" y="1240046"/>
                  <a:ext cx="235764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52" name="Tinta 451">
                <a:extLst>
                  <a:ext uri="{FF2B5EF4-FFF2-40B4-BE49-F238E27FC236}">
                    <a16:creationId xmlns:a16="http://schemas.microsoft.com/office/drawing/2014/main" id="{5DAC18C2-321C-47D7-A6AD-EF2023F0F469}"/>
                  </a:ext>
                </a:extLst>
              </p14:cNvPr>
              <p14:cNvContentPartPr/>
              <p14:nvPr/>
            </p14:nvContentPartPr>
            <p14:xfrm>
              <a:off x="696017" y="1695446"/>
              <a:ext cx="360" cy="360"/>
            </p14:xfrm>
          </p:contentPart>
        </mc:Choice>
        <mc:Fallback>
          <p:pic>
            <p:nvPicPr>
              <p:cNvPr id="452" name="Tinta 451">
                <a:extLst>
                  <a:ext uri="{FF2B5EF4-FFF2-40B4-BE49-F238E27FC236}">
                    <a16:creationId xmlns:a16="http://schemas.microsoft.com/office/drawing/2014/main" id="{5DAC18C2-321C-47D7-A6AD-EF2023F0F46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7017" y="16864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Agrupar 467">
            <a:extLst>
              <a:ext uri="{FF2B5EF4-FFF2-40B4-BE49-F238E27FC236}">
                <a16:creationId xmlns:a16="http://schemas.microsoft.com/office/drawing/2014/main" id="{F62D6645-DF21-4001-837B-C1E61C94B458}"/>
              </a:ext>
            </a:extLst>
          </p:cNvPr>
          <p:cNvGrpSpPr/>
          <p:nvPr/>
        </p:nvGrpSpPr>
        <p:grpSpPr>
          <a:xfrm>
            <a:off x="118937" y="1675646"/>
            <a:ext cx="1194120" cy="414000"/>
            <a:chOff x="118937" y="1675646"/>
            <a:chExt cx="119412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53" name="Tinta 452">
                  <a:extLst>
                    <a:ext uri="{FF2B5EF4-FFF2-40B4-BE49-F238E27FC236}">
                      <a16:creationId xmlns:a16="http://schemas.microsoft.com/office/drawing/2014/main" id="{0DE63791-ABFE-444C-A8E2-0CBF15900A0E}"/>
                    </a:ext>
                  </a:extLst>
                </p14:cNvPr>
                <p14:cNvContentPartPr/>
                <p14:nvPr/>
              </p14:nvContentPartPr>
              <p14:xfrm>
                <a:off x="174737" y="1756646"/>
                <a:ext cx="360" cy="176400"/>
              </p14:xfrm>
            </p:contentPart>
          </mc:Choice>
          <mc:Fallback>
            <p:pic>
              <p:nvPicPr>
                <p:cNvPr id="453" name="Tinta 452">
                  <a:extLst>
                    <a:ext uri="{FF2B5EF4-FFF2-40B4-BE49-F238E27FC236}">
                      <a16:creationId xmlns:a16="http://schemas.microsoft.com/office/drawing/2014/main" id="{0DE63791-ABFE-444C-A8E2-0CBF15900A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5737" y="1748006"/>
                  <a:ext cx="18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54" name="Tinta 453">
                  <a:extLst>
                    <a:ext uri="{FF2B5EF4-FFF2-40B4-BE49-F238E27FC236}">
                      <a16:creationId xmlns:a16="http://schemas.microsoft.com/office/drawing/2014/main" id="{96D8471E-B534-4E5A-8748-A06297C2F447}"/>
                    </a:ext>
                  </a:extLst>
                </p14:cNvPr>
                <p14:cNvContentPartPr/>
                <p14:nvPr/>
              </p14:nvContentPartPr>
              <p14:xfrm>
                <a:off x="118937" y="1726406"/>
                <a:ext cx="158400" cy="256320"/>
              </p14:xfrm>
            </p:contentPart>
          </mc:Choice>
          <mc:Fallback>
            <p:pic>
              <p:nvPicPr>
                <p:cNvPr id="454" name="Tinta 453">
                  <a:extLst>
                    <a:ext uri="{FF2B5EF4-FFF2-40B4-BE49-F238E27FC236}">
                      <a16:creationId xmlns:a16="http://schemas.microsoft.com/office/drawing/2014/main" id="{96D8471E-B534-4E5A-8748-A06297C2F4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297" y="1717406"/>
                  <a:ext cx="176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55" name="Tinta 454">
                  <a:extLst>
                    <a:ext uri="{FF2B5EF4-FFF2-40B4-BE49-F238E27FC236}">
                      <a16:creationId xmlns:a16="http://schemas.microsoft.com/office/drawing/2014/main" id="{64C8E9AC-5648-45E0-81CA-1FC61744F814}"/>
                    </a:ext>
                  </a:extLst>
                </p14:cNvPr>
                <p14:cNvContentPartPr/>
                <p14:nvPr/>
              </p14:nvContentPartPr>
              <p14:xfrm>
                <a:off x="302177" y="1791206"/>
                <a:ext cx="107280" cy="184320"/>
              </p14:xfrm>
            </p:contentPart>
          </mc:Choice>
          <mc:Fallback>
            <p:pic>
              <p:nvPicPr>
                <p:cNvPr id="455" name="Tinta 454">
                  <a:extLst>
                    <a:ext uri="{FF2B5EF4-FFF2-40B4-BE49-F238E27FC236}">
                      <a16:creationId xmlns:a16="http://schemas.microsoft.com/office/drawing/2014/main" id="{64C8E9AC-5648-45E0-81CA-1FC61744F8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3177" y="1782566"/>
                  <a:ext cx="124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56" name="Tinta 455">
                  <a:extLst>
                    <a:ext uri="{FF2B5EF4-FFF2-40B4-BE49-F238E27FC236}">
                      <a16:creationId xmlns:a16="http://schemas.microsoft.com/office/drawing/2014/main" id="{41EF0A6A-BDFB-48DB-9607-4B8850BD349A}"/>
                    </a:ext>
                  </a:extLst>
                </p14:cNvPr>
                <p14:cNvContentPartPr/>
                <p14:nvPr/>
              </p14:nvContentPartPr>
              <p14:xfrm>
                <a:off x="296777" y="1771406"/>
                <a:ext cx="135720" cy="61560"/>
              </p14:xfrm>
            </p:contentPart>
          </mc:Choice>
          <mc:Fallback>
            <p:pic>
              <p:nvPicPr>
                <p:cNvPr id="456" name="Tinta 455">
                  <a:extLst>
                    <a:ext uri="{FF2B5EF4-FFF2-40B4-BE49-F238E27FC236}">
                      <a16:creationId xmlns:a16="http://schemas.microsoft.com/office/drawing/2014/main" id="{41EF0A6A-BDFB-48DB-9607-4B8850BD34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7777" y="1762766"/>
                  <a:ext cx="153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5F520903-5FCC-4BF0-880F-5023F1638E46}"/>
                    </a:ext>
                  </a:extLst>
                </p14:cNvPr>
                <p14:cNvContentPartPr/>
                <p14:nvPr/>
              </p14:nvContentPartPr>
              <p14:xfrm>
                <a:off x="458417" y="1783286"/>
                <a:ext cx="138240" cy="20232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5F520903-5FCC-4BF0-880F-5023F1638E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9417" y="1774646"/>
                  <a:ext cx="155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58" name="Tinta 457">
                  <a:extLst>
                    <a:ext uri="{FF2B5EF4-FFF2-40B4-BE49-F238E27FC236}">
                      <a16:creationId xmlns:a16="http://schemas.microsoft.com/office/drawing/2014/main" id="{530790E2-129F-4812-B893-9A0725A28F25}"/>
                    </a:ext>
                  </a:extLst>
                </p14:cNvPr>
                <p14:cNvContentPartPr/>
                <p14:nvPr/>
              </p14:nvContentPartPr>
              <p14:xfrm>
                <a:off x="448337" y="1841966"/>
                <a:ext cx="158760" cy="38880"/>
              </p14:xfrm>
            </p:contentPart>
          </mc:Choice>
          <mc:Fallback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530790E2-129F-4812-B893-9A0725A28F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9697" y="1832966"/>
                  <a:ext cx="176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70A766BA-617C-4E36-953B-584B2A333ABD}"/>
                    </a:ext>
                  </a:extLst>
                </p14:cNvPr>
                <p14:cNvContentPartPr/>
                <p14:nvPr/>
              </p14:nvContentPartPr>
              <p14:xfrm>
                <a:off x="636617" y="1789406"/>
                <a:ext cx="36720" cy="19836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70A766BA-617C-4E36-953B-584B2A333A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7617" y="1780406"/>
                  <a:ext cx="54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32FC9511-2EDD-42F9-A1F8-147EA3D3B808}"/>
                    </a:ext>
                  </a:extLst>
                </p14:cNvPr>
                <p14:cNvContentPartPr/>
                <p14:nvPr/>
              </p14:nvContentPartPr>
              <p14:xfrm>
                <a:off x="682697" y="1784006"/>
                <a:ext cx="125640" cy="19692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32FC9511-2EDD-42F9-A1F8-147EA3D3B80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4057" y="1775006"/>
                  <a:ext cx="143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2E8CC432-79B1-401F-803F-B222FFD7970A}"/>
                    </a:ext>
                  </a:extLst>
                </p14:cNvPr>
                <p14:cNvContentPartPr/>
                <p14:nvPr/>
              </p14:nvContentPartPr>
              <p14:xfrm>
                <a:off x="870977" y="1798406"/>
                <a:ext cx="36720" cy="16380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2E8CC432-79B1-401F-803F-B222FFD797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1977" y="1789406"/>
                  <a:ext cx="54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EC3CE5C9-3977-4FDD-9ED8-18844D9B8E79}"/>
                    </a:ext>
                  </a:extLst>
                </p14:cNvPr>
                <p14:cNvContentPartPr/>
                <p14:nvPr/>
              </p14:nvContentPartPr>
              <p14:xfrm>
                <a:off x="946217" y="1804886"/>
                <a:ext cx="123120" cy="16848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EC3CE5C9-3977-4FDD-9ED8-18844D9B8E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7217" y="1796246"/>
                  <a:ext cx="140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B3784FDF-B320-4886-A021-8461A0DA792D}"/>
                    </a:ext>
                  </a:extLst>
                </p14:cNvPr>
                <p14:cNvContentPartPr/>
                <p14:nvPr/>
              </p14:nvContentPartPr>
              <p14:xfrm>
                <a:off x="1072217" y="1757006"/>
                <a:ext cx="152280" cy="24156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B3784FDF-B320-4886-A021-8461A0DA79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3217" y="1748006"/>
                  <a:ext cx="169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82174381-5E66-49A9-B8F0-4A9E56956A48}"/>
                    </a:ext>
                  </a:extLst>
                </p14:cNvPr>
                <p14:cNvContentPartPr/>
                <p14:nvPr/>
              </p14:nvContentPartPr>
              <p14:xfrm>
                <a:off x="1126577" y="1711286"/>
                <a:ext cx="170640" cy="20844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82174381-5E66-49A9-B8F0-4A9E56956A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577" y="1702286"/>
                  <a:ext cx="188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9DA1A9AF-8AD3-4BC2-A6BC-240C6EFDA597}"/>
                    </a:ext>
                  </a:extLst>
                </p14:cNvPr>
                <p14:cNvContentPartPr/>
                <p14:nvPr/>
              </p14:nvContentPartPr>
              <p14:xfrm>
                <a:off x="847577" y="1675646"/>
                <a:ext cx="247680" cy="41400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9DA1A9AF-8AD3-4BC2-A6BC-240C6EFDA5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8937" y="1666646"/>
                  <a:ext cx="2653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F668B741-6F38-46DF-8756-240A61AEE396}"/>
                    </a:ext>
                  </a:extLst>
                </p14:cNvPr>
                <p14:cNvContentPartPr/>
                <p14:nvPr/>
              </p14:nvContentPartPr>
              <p14:xfrm>
                <a:off x="195617" y="2036726"/>
                <a:ext cx="1117440" cy="3420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F668B741-6F38-46DF-8756-240A61AEE3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6617" y="2028086"/>
                  <a:ext cx="11350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Agrupar 505">
            <a:extLst>
              <a:ext uri="{FF2B5EF4-FFF2-40B4-BE49-F238E27FC236}">
                <a16:creationId xmlns:a16="http://schemas.microsoft.com/office/drawing/2014/main" id="{E9187A64-6AA0-4505-9FF7-1384A2375C35}"/>
              </a:ext>
            </a:extLst>
          </p:cNvPr>
          <p:cNvGrpSpPr/>
          <p:nvPr/>
        </p:nvGrpSpPr>
        <p:grpSpPr>
          <a:xfrm>
            <a:off x="125057" y="2348846"/>
            <a:ext cx="2971800" cy="833760"/>
            <a:chOff x="125057" y="2348846"/>
            <a:chExt cx="2971800" cy="83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461FC362-9832-4B23-9C00-44D3894345D3}"/>
                    </a:ext>
                  </a:extLst>
                </p14:cNvPr>
                <p14:cNvContentPartPr/>
                <p14:nvPr/>
              </p14:nvContentPartPr>
              <p14:xfrm>
                <a:off x="331697" y="2494286"/>
                <a:ext cx="113760" cy="26748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461FC362-9832-4B23-9C00-44D3894345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2697" y="2485286"/>
                  <a:ext cx="131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E998582C-052E-473D-AB95-F76B37A9BA5B}"/>
                    </a:ext>
                  </a:extLst>
                </p14:cNvPr>
                <p14:cNvContentPartPr/>
                <p14:nvPr/>
              </p14:nvContentPartPr>
              <p14:xfrm>
                <a:off x="125057" y="2588966"/>
                <a:ext cx="211680" cy="14328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E998582C-052E-473D-AB95-F76B37A9BA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417" y="2579966"/>
                  <a:ext cx="229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B09A849E-67BC-41D9-8585-9BEBE8011CA5}"/>
                    </a:ext>
                  </a:extLst>
                </p14:cNvPr>
                <p14:cNvContentPartPr/>
                <p14:nvPr/>
              </p14:nvContentPartPr>
              <p14:xfrm>
                <a:off x="613577" y="2511926"/>
                <a:ext cx="178560" cy="28332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B09A849E-67BC-41D9-8585-9BEBE8011C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4577" y="2503286"/>
                  <a:ext cx="196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A1D78A43-0F93-4FAB-A1DD-04706FEB29C1}"/>
                    </a:ext>
                  </a:extLst>
                </p14:cNvPr>
                <p14:cNvContentPartPr/>
                <p14:nvPr/>
              </p14:nvContentPartPr>
              <p14:xfrm>
                <a:off x="597017" y="2741606"/>
                <a:ext cx="168480" cy="11412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A1D78A43-0F93-4FAB-A1DD-04706FEB29C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8017" y="2732966"/>
                  <a:ext cx="186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75" name="Tinta 474">
                  <a:extLst>
                    <a:ext uri="{FF2B5EF4-FFF2-40B4-BE49-F238E27FC236}">
                      <a16:creationId xmlns:a16="http://schemas.microsoft.com/office/drawing/2014/main" id="{37F0CB19-DE53-479C-ACE8-B07A21ED62B4}"/>
                    </a:ext>
                  </a:extLst>
                </p14:cNvPr>
                <p14:cNvContentPartPr/>
                <p14:nvPr/>
              </p14:nvContentPartPr>
              <p14:xfrm>
                <a:off x="438617" y="2807846"/>
                <a:ext cx="60120" cy="245160"/>
              </p14:xfrm>
            </p:contentPart>
          </mc:Choice>
          <mc:Fallback>
            <p:pic>
              <p:nvPicPr>
                <p:cNvPr id="475" name="Tinta 474">
                  <a:extLst>
                    <a:ext uri="{FF2B5EF4-FFF2-40B4-BE49-F238E27FC236}">
                      <a16:creationId xmlns:a16="http://schemas.microsoft.com/office/drawing/2014/main" id="{37F0CB19-DE53-479C-ACE8-B07A21ED62B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9617" y="2798846"/>
                  <a:ext cx="77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1C436E60-4410-40B6-A1B9-FE9F4B5C4FBC}"/>
                    </a:ext>
                  </a:extLst>
                </p14:cNvPr>
                <p14:cNvContentPartPr/>
                <p14:nvPr/>
              </p14:nvContentPartPr>
              <p14:xfrm>
                <a:off x="411977" y="2924846"/>
                <a:ext cx="96120" cy="936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1C436E60-4410-40B6-A1B9-FE9F4B5C4FB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3337" y="2915846"/>
                  <a:ext cx="113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36F85111-F616-4D6D-9694-509FDB30A06A}"/>
                    </a:ext>
                  </a:extLst>
                </p14:cNvPr>
                <p14:cNvContentPartPr/>
                <p14:nvPr/>
              </p14:nvContentPartPr>
              <p14:xfrm>
                <a:off x="411977" y="3110246"/>
                <a:ext cx="123120" cy="7236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36F85111-F616-4D6D-9694-509FDB30A0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3337" y="3101246"/>
                  <a:ext cx="140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79" name="Tinta 478">
                  <a:extLst>
                    <a:ext uri="{FF2B5EF4-FFF2-40B4-BE49-F238E27FC236}">
                      <a16:creationId xmlns:a16="http://schemas.microsoft.com/office/drawing/2014/main" id="{6E39B1D2-49E9-43F9-8B8C-C7707E1FC7BE}"/>
                    </a:ext>
                  </a:extLst>
                </p14:cNvPr>
                <p14:cNvContentPartPr/>
                <p14:nvPr/>
              </p14:nvContentPartPr>
              <p14:xfrm>
                <a:off x="910937" y="2637566"/>
                <a:ext cx="72000" cy="8280"/>
              </p14:xfrm>
            </p:contentPart>
          </mc:Choice>
          <mc:Fallback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6E39B1D2-49E9-43F9-8B8C-C7707E1FC7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1937" y="2628926"/>
                  <a:ext cx="8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D1B5462E-3081-4207-AEB5-661D767E012B}"/>
                    </a:ext>
                  </a:extLst>
                </p14:cNvPr>
                <p14:cNvContentPartPr/>
                <p14:nvPr/>
              </p14:nvContentPartPr>
              <p14:xfrm>
                <a:off x="876737" y="2575286"/>
                <a:ext cx="129960" cy="7056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D1B5462E-3081-4207-AEB5-661D767E01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7737" y="2566646"/>
                  <a:ext cx="147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BAE143B6-E750-402F-9C86-C331A30D53B8}"/>
                    </a:ext>
                  </a:extLst>
                </p14:cNvPr>
                <p14:cNvContentPartPr/>
                <p14:nvPr/>
              </p14:nvContentPartPr>
              <p14:xfrm>
                <a:off x="1191017" y="2412206"/>
                <a:ext cx="178560" cy="2484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BAE143B6-E750-402F-9C86-C331A30D53B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82017" y="2403206"/>
                  <a:ext cx="196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522AF996-C4E2-4BBE-8E12-DCDD4F243915}"/>
                    </a:ext>
                  </a:extLst>
                </p14:cNvPr>
                <p14:cNvContentPartPr/>
                <p14:nvPr/>
              </p14:nvContentPartPr>
              <p14:xfrm>
                <a:off x="1161137" y="2429846"/>
                <a:ext cx="148680" cy="18432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522AF996-C4E2-4BBE-8E12-DCDD4F2439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2497" y="2421206"/>
                  <a:ext cx="166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B7499592-E12E-4697-BC09-CBE4A5F57AF9}"/>
                    </a:ext>
                  </a:extLst>
                </p14:cNvPr>
                <p14:cNvContentPartPr/>
                <p14:nvPr/>
              </p14:nvContentPartPr>
              <p14:xfrm>
                <a:off x="1313057" y="2420126"/>
                <a:ext cx="59760" cy="22608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B7499592-E12E-4697-BC09-CBE4A5F57A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04057" y="2411126"/>
                  <a:ext cx="77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1E6929B4-93D8-47E3-BC5E-4144F07B128E}"/>
                    </a:ext>
                  </a:extLst>
                </p14:cNvPr>
                <p14:cNvContentPartPr/>
                <p14:nvPr/>
              </p14:nvContentPartPr>
              <p14:xfrm>
                <a:off x="1425017" y="2544686"/>
                <a:ext cx="201960" cy="28548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1E6929B4-93D8-47E3-BC5E-4144F07B12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16377" y="2535686"/>
                  <a:ext cx="2196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74446F24-3189-4E8F-A41A-024EC717278F}"/>
                    </a:ext>
                  </a:extLst>
                </p14:cNvPr>
                <p14:cNvContentPartPr/>
                <p14:nvPr/>
              </p14:nvContentPartPr>
              <p14:xfrm>
                <a:off x="1392257" y="2731886"/>
                <a:ext cx="237960" cy="7560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74446F24-3189-4E8F-A41A-024EC717278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83257" y="2723246"/>
                  <a:ext cx="255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09E2981F-21D1-43AB-BA11-4CCA99C662EB}"/>
                    </a:ext>
                  </a:extLst>
                </p14:cNvPr>
                <p14:cNvContentPartPr/>
                <p14:nvPr/>
              </p14:nvContentPartPr>
              <p14:xfrm>
                <a:off x="1804817" y="2585366"/>
                <a:ext cx="10080" cy="1620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09E2981F-21D1-43AB-BA11-4CCA99C662E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95817" y="2576366"/>
                  <a:ext cx="2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90" name="Tinta 489">
                  <a:extLst>
                    <a:ext uri="{FF2B5EF4-FFF2-40B4-BE49-F238E27FC236}">
                      <a16:creationId xmlns:a16="http://schemas.microsoft.com/office/drawing/2014/main" id="{AE94BDD0-B341-4801-9A30-C3865661B643}"/>
                    </a:ext>
                  </a:extLst>
                </p14:cNvPr>
                <p14:cNvContentPartPr/>
                <p14:nvPr/>
              </p14:nvContentPartPr>
              <p14:xfrm>
                <a:off x="1922897" y="2348846"/>
                <a:ext cx="50760" cy="347400"/>
              </p14:xfrm>
            </p:contentPart>
          </mc:Choice>
          <mc:Fallback>
            <p:pic>
              <p:nvPicPr>
                <p:cNvPr id="490" name="Tinta 489">
                  <a:extLst>
                    <a:ext uri="{FF2B5EF4-FFF2-40B4-BE49-F238E27FC236}">
                      <a16:creationId xmlns:a16="http://schemas.microsoft.com/office/drawing/2014/main" id="{AE94BDD0-B341-4801-9A30-C3865661B6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13897" y="2339846"/>
                  <a:ext cx="684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91" name="Tinta 490">
                  <a:extLst>
                    <a:ext uri="{FF2B5EF4-FFF2-40B4-BE49-F238E27FC236}">
                      <a16:creationId xmlns:a16="http://schemas.microsoft.com/office/drawing/2014/main" id="{BF908E23-7F03-4873-BE14-67D0F0CE99C0}"/>
                    </a:ext>
                  </a:extLst>
                </p14:cNvPr>
                <p14:cNvContentPartPr/>
                <p14:nvPr/>
              </p14:nvContentPartPr>
              <p14:xfrm>
                <a:off x="1860977" y="2542886"/>
                <a:ext cx="155520" cy="3240"/>
              </p14:xfrm>
            </p:contentPart>
          </mc:Choice>
          <mc:Fallback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BF908E23-7F03-4873-BE14-67D0F0CE99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51977" y="2533886"/>
                  <a:ext cx="173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92" name="Tinta 491">
                  <a:extLst>
                    <a:ext uri="{FF2B5EF4-FFF2-40B4-BE49-F238E27FC236}">
                      <a16:creationId xmlns:a16="http://schemas.microsoft.com/office/drawing/2014/main" id="{AEB342C3-4A29-480C-875B-A6862FC9372F}"/>
                    </a:ext>
                  </a:extLst>
                </p14:cNvPr>
                <p14:cNvContentPartPr/>
                <p14:nvPr/>
              </p14:nvContentPartPr>
              <p14:xfrm>
                <a:off x="1880777" y="2758526"/>
                <a:ext cx="152280" cy="96480"/>
              </p14:xfrm>
            </p:contentPart>
          </mc:Choice>
          <mc:Fallback>
            <p:pic>
              <p:nvPicPr>
                <p:cNvPr id="492" name="Tinta 491">
                  <a:extLst>
                    <a:ext uri="{FF2B5EF4-FFF2-40B4-BE49-F238E27FC236}">
                      <a16:creationId xmlns:a16="http://schemas.microsoft.com/office/drawing/2014/main" id="{AEB342C3-4A29-480C-875B-A6862FC9372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71777" y="2749526"/>
                  <a:ext cx="169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93" name="Tinta 492">
                  <a:extLst>
                    <a:ext uri="{FF2B5EF4-FFF2-40B4-BE49-F238E27FC236}">
                      <a16:creationId xmlns:a16="http://schemas.microsoft.com/office/drawing/2014/main" id="{CB3C57A1-3917-40D0-8FCF-C31F161CF48F}"/>
                    </a:ext>
                  </a:extLst>
                </p14:cNvPr>
                <p14:cNvContentPartPr/>
                <p14:nvPr/>
              </p14:nvContentPartPr>
              <p14:xfrm>
                <a:off x="2170937" y="2560526"/>
                <a:ext cx="76320" cy="2160"/>
              </p14:xfrm>
            </p:contentPart>
          </mc:Choice>
          <mc:Fallback>
            <p:pic>
              <p:nvPicPr>
                <p:cNvPr id="493" name="Tinta 492">
                  <a:extLst>
                    <a:ext uri="{FF2B5EF4-FFF2-40B4-BE49-F238E27FC236}">
                      <a16:creationId xmlns:a16="http://schemas.microsoft.com/office/drawing/2014/main" id="{CB3C57A1-3917-40D0-8FCF-C31F161CF48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62297" y="2551526"/>
                  <a:ext cx="93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94" name="Tinta 493">
                  <a:extLst>
                    <a:ext uri="{FF2B5EF4-FFF2-40B4-BE49-F238E27FC236}">
                      <a16:creationId xmlns:a16="http://schemas.microsoft.com/office/drawing/2014/main" id="{945E9B92-47A5-479B-BF66-B7CC00F99D75}"/>
                    </a:ext>
                  </a:extLst>
                </p14:cNvPr>
                <p14:cNvContentPartPr/>
                <p14:nvPr/>
              </p14:nvContentPartPr>
              <p14:xfrm>
                <a:off x="2349137" y="2381246"/>
                <a:ext cx="165600" cy="36000"/>
              </p14:xfrm>
            </p:contentPart>
          </mc:Choice>
          <mc:Fallback>
            <p:pic>
              <p:nvPicPr>
                <p:cNvPr id="494" name="Tinta 493">
                  <a:extLst>
                    <a:ext uri="{FF2B5EF4-FFF2-40B4-BE49-F238E27FC236}">
                      <a16:creationId xmlns:a16="http://schemas.microsoft.com/office/drawing/2014/main" id="{945E9B92-47A5-479B-BF66-B7CC00F99D7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40497" y="2372606"/>
                  <a:ext cx="183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95" name="Tinta 494">
                  <a:extLst>
                    <a:ext uri="{FF2B5EF4-FFF2-40B4-BE49-F238E27FC236}">
                      <a16:creationId xmlns:a16="http://schemas.microsoft.com/office/drawing/2014/main" id="{49E094C5-C25A-4F71-9B0B-78D9E452101C}"/>
                    </a:ext>
                  </a:extLst>
                </p14:cNvPr>
                <p14:cNvContentPartPr/>
                <p14:nvPr/>
              </p14:nvContentPartPr>
              <p14:xfrm>
                <a:off x="2345897" y="2364686"/>
                <a:ext cx="102600" cy="175680"/>
              </p14:xfrm>
            </p:contentPart>
          </mc:Choice>
          <mc:Fallback>
            <p:pic>
              <p:nvPicPr>
                <p:cNvPr id="495" name="Tinta 494">
                  <a:extLst>
                    <a:ext uri="{FF2B5EF4-FFF2-40B4-BE49-F238E27FC236}">
                      <a16:creationId xmlns:a16="http://schemas.microsoft.com/office/drawing/2014/main" id="{49E094C5-C25A-4F71-9B0B-78D9E452101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36897" y="2355686"/>
                  <a:ext cx="120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96" name="Tinta 495">
                  <a:extLst>
                    <a:ext uri="{FF2B5EF4-FFF2-40B4-BE49-F238E27FC236}">
                      <a16:creationId xmlns:a16="http://schemas.microsoft.com/office/drawing/2014/main" id="{E6303195-2761-46AB-B7B6-5744E2383B48}"/>
                    </a:ext>
                  </a:extLst>
                </p14:cNvPr>
                <p14:cNvContentPartPr/>
                <p14:nvPr/>
              </p14:nvContentPartPr>
              <p14:xfrm>
                <a:off x="2428337" y="2354606"/>
                <a:ext cx="92880" cy="266040"/>
              </p14:xfrm>
            </p:contentPart>
          </mc:Choice>
          <mc:Fallback>
            <p:pic>
              <p:nvPicPr>
                <p:cNvPr id="496" name="Tinta 495">
                  <a:extLst>
                    <a:ext uri="{FF2B5EF4-FFF2-40B4-BE49-F238E27FC236}">
                      <a16:creationId xmlns:a16="http://schemas.microsoft.com/office/drawing/2014/main" id="{E6303195-2761-46AB-B7B6-5744E2383B4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19697" y="2345966"/>
                  <a:ext cx="110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98" name="Tinta 497">
                  <a:extLst>
                    <a:ext uri="{FF2B5EF4-FFF2-40B4-BE49-F238E27FC236}">
                      <a16:creationId xmlns:a16="http://schemas.microsoft.com/office/drawing/2014/main" id="{190FECB9-5521-44AD-877C-043C0226ED4D}"/>
                    </a:ext>
                  </a:extLst>
                </p14:cNvPr>
                <p14:cNvContentPartPr/>
                <p14:nvPr/>
              </p14:nvContentPartPr>
              <p14:xfrm>
                <a:off x="2609777" y="2369366"/>
                <a:ext cx="66240" cy="223200"/>
              </p14:xfrm>
            </p:contentPart>
          </mc:Choice>
          <mc:Fallback>
            <p:pic>
              <p:nvPicPr>
                <p:cNvPr id="498" name="Tinta 497">
                  <a:extLst>
                    <a:ext uri="{FF2B5EF4-FFF2-40B4-BE49-F238E27FC236}">
                      <a16:creationId xmlns:a16="http://schemas.microsoft.com/office/drawing/2014/main" id="{190FECB9-5521-44AD-877C-043C0226ED4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01137" y="2360726"/>
                  <a:ext cx="83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99" name="Tinta 498">
                  <a:extLst>
                    <a:ext uri="{FF2B5EF4-FFF2-40B4-BE49-F238E27FC236}">
                      <a16:creationId xmlns:a16="http://schemas.microsoft.com/office/drawing/2014/main" id="{BE19E1EB-7BEB-4979-ADF4-4EB61EE02E48}"/>
                    </a:ext>
                  </a:extLst>
                </p14:cNvPr>
                <p14:cNvContentPartPr/>
                <p14:nvPr/>
              </p14:nvContentPartPr>
              <p14:xfrm>
                <a:off x="2596817" y="2451806"/>
                <a:ext cx="142200" cy="16920"/>
              </p14:xfrm>
            </p:contentPart>
          </mc:Choice>
          <mc:Fallback>
            <p:pic>
              <p:nvPicPr>
                <p:cNvPr id="499" name="Tinta 498">
                  <a:extLst>
                    <a:ext uri="{FF2B5EF4-FFF2-40B4-BE49-F238E27FC236}">
                      <a16:creationId xmlns:a16="http://schemas.microsoft.com/office/drawing/2014/main" id="{BE19E1EB-7BEB-4979-ADF4-4EB61EE02E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87817" y="2443166"/>
                  <a:ext cx="159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01" name="Tinta 500">
                  <a:extLst>
                    <a:ext uri="{FF2B5EF4-FFF2-40B4-BE49-F238E27FC236}">
                      <a16:creationId xmlns:a16="http://schemas.microsoft.com/office/drawing/2014/main" id="{0AD75E90-40D3-4352-A2CF-25CC9467D736}"/>
                    </a:ext>
                  </a:extLst>
                </p14:cNvPr>
                <p14:cNvContentPartPr/>
                <p14:nvPr/>
              </p14:nvContentPartPr>
              <p14:xfrm>
                <a:off x="2560457" y="2708846"/>
                <a:ext cx="3600" cy="360"/>
              </p14:xfrm>
            </p:contentPart>
          </mc:Choice>
          <mc:Fallback>
            <p:pic>
              <p:nvPicPr>
                <p:cNvPr id="501" name="Tinta 500">
                  <a:extLst>
                    <a:ext uri="{FF2B5EF4-FFF2-40B4-BE49-F238E27FC236}">
                      <a16:creationId xmlns:a16="http://schemas.microsoft.com/office/drawing/2014/main" id="{0AD75E90-40D3-4352-A2CF-25CC9467D7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51457" y="2700206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02" name="Tinta 501">
                  <a:extLst>
                    <a:ext uri="{FF2B5EF4-FFF2-40B4-BE49-F238E27FC236}">
                      <a16:creationId xmlns:a16="http://schemas.microsoft.com/office/drawing/2014/main" id="{07E6913B-F600-4624-81D7-738BD5EEC1BC}"/>
                    </a:ext>
                  </a:extLst>
                </p14:cNvPr>
                <p14:cNvContentPartPr/>
                <p14:nvPr/>
              </p14:nvContentPartPr>
              <p14:xfrm>
                <a:off x="2559737" y="2643686"/>
                <a:ext cx="139680" cy="107280"/>
              </p14:xfrm>
            </p:contentPart>
          </mc:Choice>
          <mc:Fallback>
            <p:pic>
              <p:nvPicPr>
                <p:cNvPr id="502" name="Tinta 501">
                  <a:extLst>
                    <a:ext uri="{FF2B5EF4-FFF2-40B4-BE49-F238E27FC236}">
                      <a16:creationId xmlns:a16="http://schemas.microsoft.com/office/drawing/2014/main" id="{07E6913B-F600-4624-81D7-738BD5EEC1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51097" y="2634686"/>
                  <a:ext cx="157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03" name="Tinta 502">
                  <a:extLst>
                    <a:ext uri="{FF2B5EF4-FFF2-40B4-BE49-F238E27FC236}">
                      <a16:creationId xmlns:a16="http://schemas.microsoft.com/office/drawing/2014/main" id="{059E9841-EEDF-40F3-8690-2D1AF119A5F8}"/>
                    </a:ext>
                  </a:extLst>
                </p14:cNvPr>
                <p14:cNvContentPartPr/>
                <p14:nvPr/>
              </p14:nvContentPartPr>
              <p14:xfrm>
                <a:off x="2798057" y="2544686"/>
                <a:ext cx="360" cy="28800"/>
              </p14:xfrm>
            </p:contentPart>
          </mc:Choice>
          <mc:Fallback>
            <p:pic>
              <p:nvPicPr>
                <p:cNvPr id="503" name="Tinta 502">
                  <a:extLst>
                    <a:ext uri="{FF2B5EF4-FFF2-40B4-BE49-F238E27FC236}">
                      <a16:creationId xmlns:a16="http://schemas.microsoft.com/office/drawing/2014/main" id="{059E9841-EEDF-40F3-8690-2D1AF119A5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89057" y="2536046"/>
                  <a:ext cx="18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04" name="Tinta 503">
                  <a:extLst>
                    <a:ext uri="{FF2B5EF4-FFF2-40B4-BE49-F238E27FC236}">
                      <a16:creationId xmlns:a16="http://schemas.microsoft.com/office/drawing/2014/main" id="{4D8CA48F-01AF-41B1-80FC-659D1E0C5C14}"/>
                    </a:ext>
                  </a:extLst>
                </p14:cNvPr>
                <p14:cNvContentPartPr/>
                <p14:nvPr/>
              </p14:nvContentPartPr>
              <p14:xfrm>
                <a:off x="2956457" y="2417966"/>
                <a:ext cx="140400" cy="422640"/>
              </p14:xfrm>
            </p:contentPart>
          </mc:Choice>
          <mc:Fallback>
            <p:pic>
              <p:nvPicPr>
                <p:cNvPr id="504" name="Tinta 503">
                  <a:extLst>
                    <a:ext uri="{FF2B5EF4-FFF2-40B4-BE49-F238E27FC236}">
                      <a16:creationId xmlns:a16="http://schemas.microsoft.com/office/drawing/2014/main" id="{4D8CA48F-01AF-41B1-80FC-659D1E0C5C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47457" y="2409326"/>
                  <a:ext cx="158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05" name="Tinta 504">
                  <a:extLst>
                    <a:ext uri="{FF2B5EF4-FFF2-40B4-BE49-F238E27FC236}">
                      <a16:creationId xmlns:a16="http://schemas.microsoft.com/office/drawing/2014/main" id="{9FA99EC8-71B7-4B5F-B872-F264E35B0311}"/>
                    </a:ext>
                  </a:extLst>
                </p14:cNvPr>
                <p14:cNvContentPartPr/>
                <p14:nvPr/>
              </p14:nvContentPartPr>
              <p14:xfrm>
                <a:off x="2920097" y="2772566"/>
                <a:ext cx="138960" cy="92520"/>
              </p14:xfrm>
            </p:contentPart>
          </mc:Choice>
          <mc:Fallback>
            <p:pic>
              <p:nvPicPr>
                <p:cNvPr id="505" name="Tinta 504">
                  <a:extLst>
                    <a:ext uri="{FF2B5EF4-FFF2-40B4-BE49-F238E27FC236}">
                      <a16:creationId xmlns:a16="http://schemas.microsoft.com/office/drawing/2014/main" id="{9FA99EC8-71B7-4B5F-B872-F264E35B031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11097" y="2763926"/>
                  <a:ext cx="1566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4F29C6F0-57C1-4E22-9D51-A742727B97AB}"/>
              </a:ext>
            </a:extLst>
          </p:cNvPr>
          <p:cNvGrpSpPr/>
          <p:nvPr/>
        </p:nvGrpSpPr>
        <p:grpSpPr>
          <a:xfrm>
            <a:off x="214337" y="3251006"/>
            <a:ext cx="2006640" cy="708480"/>
            <a:chOff x="214337" y="3251006"/>
            <a:chExt cx="2006640" cy="70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07" name="Tinta 506">
                  <a:extLst>
                    <a:ext uri="{FF2B5EF4-FFF2-40B4-BE49-F238E27FC236}">
                      <a16:creationId xmlns:a16="http://schemas.microsoft.com/office/drawing/2014/main" id="{1DCB7C3D-00BE-4ADB-B8E3-7AD4EB25C1DD}"/>
                    </a:ext>
                  </a:extLst>
                </p14:cNvPr>
                <p14:cNvContentPartPr/>
                <p14:nvPr/>
              </p14:nvContentPartPr>
              <p14:xfrm>
                <a:off x="214337" y="3325886"/>
                <a:ext cx="185400" cy="387360"/>
              </p14:xfrm>
            </p:contentPart>
          </mc:Choice>
          <mc:Fallback>
            <p:pic>
              <p:nvPicPr>
                <p:cNvPr id="507" name="Tinta 506">
                  <a:extLst>
                    <a:ext uri="{FF2B5EF4-FFF2-40B4-BE49-F238E27FC236}">
                      <a16:creationId xmlns:a16="http://schemas.microsoft.com/office/drawing/2014/main" id="{1DCB7C3D-00BE-4ADB-B8E3-7AD4EB25C1D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5337" y="3316886"/>
                  <a:ext cx="203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08" name="Tinta 507">
                  <a:extLst>
                    <a:ext uri="{FF2B5EF4-FFF2-40B4-BE49-F238E27FC236}">
                      <a16:creationId xmlns:a16="http://schemas.microsoft.com/office/drawing/2014/main" id="{0AAA493D-4148-45E8-B476-345BB6060CAA}"/>
                    </a:ext>
                  </a:extLst>
                </p14:cNvPr>
                <p14:cNvContentPartPr/>
                <p14:nvPr/>
              </p14:nvContentPartPr>
              <p14:xfrm>
                <a:off x="428537" y="3596966"/>
                <a:ext cx="83520" cy="270720"/>
              </p14:xfrm>
            </p:contentPart>
          </mc:Choice>
          <mc:Fallback>
            <p:pic>
              <p:nvPicPr>
                <p:cNvPr id="508" name="Tinta 507">
                  <a:extLst>
                    <a:ext uri="{FF2B5EF4-FFF2-40B4-BE49-F238E27FC236}">
                      <a16:creationId xmlns:a16="http://schemas.microsoft.com/office/drawing/2014/main" id="{0AAA493D-4148-45E8-B476-345BB6060C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9897" y="3587966"/>
                  <a:ext cx="101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09" name="Tinta 508">
                  <a:extLst>
                    <a:ext uri="{FF2B5EF4-FFF2-40B4-BE49-F238E27FC236}">
                      <a16:creationId xmlns:a16="http://schemas.microsoft.com/office/drawing/2014/main" id="{403E5F3A-3B79-4DDC-BB66-F7A0D6D7F737}"/>
                    </a:ext>
                  </a:extLst>
                </p14:cNvPr>
                <p14:cNvContentPartPr/>
                <p14:nvPr/>
              </p14:nvContentPartPr>
              <p14:xfrm>
                <a:off x="448337" y="3740606"/>
                <a:ext cx="132480" cy="6120"/>
              </p14:xfrm>
            </p:contentPart>
          </mc:Choice>
          <mc:Fallback>
            <p:pic>
              <p:nvPicPr>
                <p:cNvPr id="509" name="Tinta 508">
                  <a:extLst>
                    <a:ext uri="{FF2B5EF4-FFF2-40B4-BE49-F238E27FC236}">
                      <a16:creationId xmlns:a16="http://schemas.microsoft.com/office/drawing/2014/main" id="{403E5F3A-3B79-4DDC-BB66-F7A0D6D7F73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697" y="3731606"/>
                  <a:ext cx="150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11" name="Tinta 510">
                  <a:extLst>
                    <a:ext uri="{FF2B5EF4-FFF2-40B4-BE49-F238E27FC236}">
                      <a16:creationId xmlns:a16="http://schemas.microsoft.com/office/drawing/2014/main" id="{9F661660-C447-46A1-B6B2-B20DB32FB6C0}"/>
                    </a:ext>
                  </a:extLst>
                </p14:cNvPr>
                <p14:cNvContentPartPr/>
                <p14:nvPr/>
              </p14:nvContentPartPr>
              <p14:xfrm>
                <a:off x="639857" y="3377726"/>
                <a:ext cx="164880" cy="218880"/>
              </p14:xfrm>
            </p:contentPart>
          </mc:Choice>
          <mc:Fallback>
            <p:pic>
              <p:nvPicPr>
                <p:cNvPr id="511" name="Tinta 510">
                  <a:extLst>
                    <a:ext uri="{FF2B5EF4-FFF2-40B4-BE49-F238E27FC236}">
                      <a16:creationId xmlns:a16="http://schemas.microsoft.com/office/drawing/2014/main" id="{9F661660-C447-46A1-B6B2-B20DB32FB6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0857" y="3368726"/>
                  <a:ext cx="182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977C1B5B-A836-4A9C-9826-24591A31DF50}"/>
                    </a:ext>
                  </a:extLst>
                </p14:cNvPr>
                <p14:cNvContentPartPr/>
                <p14:nvPr/>
              </p14:nvContentPartPr>
              <p14:xfrm>
                <a:off x="411257" y="3874886"/>
                <a:ext cx="152280" cy="8460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977C1B5B-A836-4A9C-9826-24591A31DF5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2617" y="3865886"/>
                  <a:ext cx="169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E9958479-794A-48D0-BEDF-733E1686CD0B}"/>
                    </a:ext>
                  </a:extLst>
                </p14:cNvPr>
                <p14:cNvContentPartPr/>
                <p14:nvPr/>
              </p14:nvContentPartPr>
              <p14:xfrm>
                <a:off x="923537" y="3570326"/>
                <a:ext cx="89280" cy="2016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E9958479-794A-48D0-BEDF-733E1686CD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4897" y="3561326"/>
                  <a:ext cx="106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9F5E17CA-5E4C-46E4-A8BD-93C61C8E8C6E}"/>
                    </a:ext>
                  </a:extLst>
                </p14:cNvPr>
                <p14:cNvContentPartPr/>
                <p14:nvPr/>
              </p14:nvContentPartPr>
              <p14:xfrm>
                <a:off x="913817" y="3494006"/>
                <a:ext cx="102600" cy="3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9F5E17CA-5E4C-46E4-A8BD-93C61C8E8C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4817" y="3485366"/>
                  <a:ext cx="12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03F428A1-5A6A-456C-825A-2F50FA825495}"/>
                    </a:ext>
                  </a:extLst>
                </p14:cNvPr>
                <p14:cNvContentPartPr/>
                <p14:nvPr/>
              </p14:nvContentPartPr>
              <p14:xfrm>
                <a:off x="1191017" y="3365486"/>
                <a:ext cx="189000" cy="3600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03F428A1-5A6A-456C-825A-2F50FA8254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82017" y="3356486"/>
                  <a:ext cx="206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E3C634BC-94B6-4C21-B0A9-709A37757EA7}"/>
                    </a:ext>
                  </a:extLst>
                </p14:cNvPr>
                <p14:cNvContentPartPr/>
                <p14:nvPr/>
              </p14:nvContentPartPr>
              <p14:xfrm>
                <a:off x="1217297" y="3337766"/>
                <a:ext cx="122400" cy="18180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E3C634BC-94B6-4C21-B0A9-709A37757E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08657" y="3328766"/>
                  <a:ext cx="14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7C946D9-B25B-4385-9FA0-90D7A38CE539}"/>
                    </a:ext>
                  </a:extLst>
                </p14:cNvPr>
                <p14:cNvContentPartPr/>
                <p14:nvPr/>
              </p14:nvContentPartPr>
              <p14:xfrm>
                <a:off x="1322777" y="3316886"/>
                <a:ext cx="86040" cy="28656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7C946D9-B25B-4385-9FA0-90D7A38CE53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14137" y="3307886"/>
                  <a:ext cx="103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0CD9A56F-8990-419C-9B4E-DF8D70B8893A}"/>
                    </a:ext>
                  </a:extLst>
                </p14:cNvPr>
                <p14:cNvContentPartPr/>
                <p14:nvPr/>
              </p14:nvContentPartPr>
              <p14:xfrm>
                <a:off x="1553897" y="3310046"/>
                <a:ext cx="155520" cy="2728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0CD9A56F-8990-419C-9B4E-DF8D70B889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45257" y="3301046"/>
                  <a:ext cx="173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4773222-0CEB-41E8-B36E-86DB9C20D2AF}"/>
                    </a:ext>
                  </a:extLst>
                </p14:cNvPr>
                <p14:cNvContentPartPr/>
                <p14:nvPr/>
              </p14:nvContentPartPr>
              <p14:xfrm>
                <a:off x="1761977" y="3500846"/>
                <a:ext cx="10440" cy="3384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4773222-0CEB-41E8-B36E-86DB9C20D2A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52977" y="3492206"/>
                  <a:ext cx="28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B53BFC48-465C-4D0F-A4DE-E33484D3B563}"/>
                    </a:ext>
                  </a:extLst>
                </p14:cNvPr>
                <p14:cNvContentPartPr/>
                <p14:nvPr/>
              </p14:nvContentPartPr>
              <p14:xfrm>
                <a:off x="1976177" y="3251006"/>
                <a:ext cx="129240" cy="37656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B53BFC48-465C-4D0F-A4DE-E33484D3B56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67537" y="3242366"/>
                  <a:ext cx="1468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6E31A9FB-294D-4B9E-A6C5-07C2B00A4672}"/>
                    </a:ext>
                  </a:extLst>
                </p14:cNvPr>
                <p14:cNvContentPartPr/>
                <p14:nvPr/>
              </p14:nvContentPartPr>
              <p14:xfrm>
                <a:off x="1983017" y="3420926"/>
                <a:ext cx="237960" cy="1404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6E31A9FB-294D-4B9E-A6C5-07C2B00A467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74017" y="3411926"/>
                  <a:ext cx="255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9AD45218-DC74-4460-9CF9-E30BED73F241}"/>
                    </a:ext>
                  </a:extLst>
                </p14:cNvPr>
                <p14:cNvContentPartPr/>
                <p14:nvPr/>
              </p14:nvContentPartPr>
              <p14:xfrm>
                <a:off x="1949897" y="3734486"/>
                <a:ext cx="218160" cy="8784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9AD45218-DC74-4460-9CF9-E30BED73F2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40897" y="3725486"/>
                  <a:ext cx="235800" cy="105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9" name="Imagem 78">
            <a:extLst>
              <a:ext uri="{FF2B5EF4-FFF2-40B4-BE49-F238E27FC236}">
                <a16:creationId xmlns:a16="http://schemas.microsoft.com/office/drawing/2014/main" id="{7A92D982-5639-4F1C-A01C-B480C4A264C0}"/>
              </a:ext>
            </a:extLst>
      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3917246" y="129086"/>
            <a:ext cx="4781550" cy="3219450"/>
          </a:xfrm>
          <a:prstGeom prst="rect">
            <a:avLst/>
          </a:prstGeom>
        </p:spPr>
      </p:pic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AC02249B-0830-445A-980C-5ABD7346420A}"/>
              </a:ext>
            </a:extLst>
          </p:cNvPr>
          <p:cNvGrpSpPr/>
          <p:nvPr/>
        </p:nvGrpSpPr>
        <p:grpSpPr>
          <a:xfrm>
            <a:off x="4012697" y="3746366"/>
            <a:ext cx="339840" cy="401400"/>
            <a:chOff x="4012697" y="3746366"/>
            <a:chExt cx="33984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84EDCBB4-5552-4A8B-B6E8-FA7A058825D9}"/>
                    </a:ext>
                  </a:extLst>
                </p14:cNvPr>
                <p14:cNvContentPartPr/>
                <p14:nvPr/>
              </p14:nvContentPartPr>
              <p14:xfrm>
                <a:off x="4012697" y="3757886"/>
                <a:ext cx="208080" cy="2376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84EDCBB4-5552-4A8B-B6E8-FA7A058825D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03697" y="3748886"/>
                  <a:ext cx="225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AE236164-DDF4-46BD-AF4D-A39A356C5E9A}"/>
                    </a:ext>
                  </a:extLst>
                </p14:cNvPr>
                <p14:cNvContentPartPr/>
                <p14:nvPr/>
              </p14:nvContentPartPr>
              <p14:xfrm>
                <a:off x="4225457" y="3746366"/>
                <a:ext cx="127080" cy="17280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AE236164-DDF4-46BD-AF4D-A39A356C5E9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16817" y="3737726"/>
                  <a:ext cx="144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B1A96548-E652-4B10-B0D7-EDD13D849005}"/>
                    </a:ext>
                  </a:extLst>
                </p14:cNvPr>
                <p14:cNvContentPartPr/>
                <p14:nvPr/>
              </p14:nvContentPartPr>
              <p14:xfrm>
                <a:off x="4098017" y="4054526"/>
                <a:ext cx="181800" cy="9324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B1A96548-E652-4B10-B0D7-EDD13D84900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89377" y="4045886"/>
                  <a:ext cx="1994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3B942E60-6F4E-4D9E-9AD2-F5154875C820}"/>
              </a:ext>
            </a:extLst>
          </p:cNvPr>
          <p:cNvGrpSpPr/>
          <p:nvPr/>
        </p:nvGrpSpPr>
        <p:grpSpPr>
          <a:xfrm>
            <a:off x="4513817" y="3462686"/>
            <a:ext cx="1561320" cy="636480"/>
            <a:chOff x="4513817" y="3462686"/>
            <a:chExt cx="1561320" cy="6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0E6A0794-D10E-4230-B3BA-AF2405A451A1}"/>
                    </a:ext>
                  </a:extLst>
                </p14:cNvPr>
                <p14:cNvContentPartPr/>
                <p14:nvPr/>
              </p14:nvContentPartPr>
              <p14:xfrm>
                <a:off x="4533617" y="3817646"/>
                <a:ext cx="73440" cy="1728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0E6A0794-D10E-4230-B3BA-AF2405A451A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524977" y="3809006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F319E36F-57B5-427D-94CE-B83D1545750B}"/>
                    </a:ext>
                  </a:extLst>
                </p14:cNvPr>
                <p14:cNvContentPartPr/>
                <p14:nvPr/>
              </p14:nvContentPartPr>
              <p14:xfrm>
                <a:off x="4513817" y="3744566"/>
                <a:ext cx="122400" cy="1116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F319E36F-57B5-427D-94CE-B83D154575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505177" y="3735566"/>
                  <a:ext cx="14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4C474ECE-151B-459F-937E-6DDDB7504537}"/>
                    </a:ext>
                  </a:extLst>
                </p14:cNvPr>
                <p14:cNvContentPartPr/>
                <p14:nvPr/>
              </p14:nvContentPartPr>
              <p14:xfrm>
                <a:off x="4774097" y="3572126"/>
                <a:ext cx="178920" cy="43092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4C474ECE-151B-459F-937E-6DDDB750453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65457" y="3563486"/>
                  <a:ext cx="1965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52101C0C-FF20-4616-9B41-4A9E0AC8D115}"/>
                    </a:ext>
                  </a:extLst>
                </p14:cNvPr>
                <p14:cNvContentPartPr/>
                <p14:nvPr/>
              </p14:nvContentPartPr>
              <p14:xfrm>
                <a:off x="5050937" y="3727646"/>
                <a:ext cx="140040" cy="3283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52101C0C-FF20-4616-9B41-4A9E0AC8D11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41937" y="3718646"/>
                  <a:ext cx="1576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023845C-7EE8-4FD4-A555-DEEEFC040ABE}"/>
                    </a:ext>
                  </a:extLst>
                </p14:cNvPr>
                <p14:cNvContentPartPr/>
                <p14:nvPr/>
              </p14:nvContentPartPr>
              <p14:xfrm>
                <a:off x="5068217" y="3897926"/>
                <a:ext cx="155520" cy="6768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023845C-7EE8-4FD4-A555-DEEEFC040A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59577" y="3889286"/>
                  <a:ext cx="17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7B20AA7D-FC2F-40EB-9572-E5B8FEEE78D5}"/>
                    </a:ext>
                  </a:extLst>
                </p14:cNvPr>
                <p14:cNvContentPartPr/>
                <p14:nvPr/>
              </p14:nvContentPartPr>
              <p14:xfrm>
                <a:off x="5279537" y="3869486"/>
                <a:ext cx="46440" cy="20016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7B20AA7D-FC2F-40EB-9572-E5B8FEEE78D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70537" y="3860486"/>
                  <a:ext cx="64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FA25113F-334B-4216-AE5F-324F94527B24}"/>
                    </a:ext>
                  </a:extLst>
                </p14:cNvPr>
                <p14:cNvContentPartPr/>
                <p14:nvPr/>
              </p14:nvContentPartPr>
              <p14:xfrm>
                <a:off x="5444417" y="3811886"/>
                <a:ext cx="26640" cy="17964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FA25113F-334B-4216-AE5F-324F94527B2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35777" y="3802886"/>
                  <a:ext cx="44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0BA6F171-D8DE-444F-A3CE-61239A3F415C}"/>
                    </a:ext>
                  </a:extLst>
                </p14:cNvPr>
                <p14:cNvContentPartPr/>
                <p14:nvPr/>
              </p14:nvContentPartPr>
              <p14:xfrm>
                <a:off x="5662577" y="3462686"/>
                <a:ext cx="52920" cy="9720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0BA6F171-D8DE-444F-A3CE-61239A3F415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53577" y="3453686"/>
                  <a:ext cx="70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D815F916-262C-44BF-A5AD-FA23BC7D7B5A}"/>
                    </a:ext>
                  </a:extLst>
                </p14:cNvPr>
                <p14:cNvContentPartPr/>
                <p14:nvPr/>
              </p14:nvContentPartPr>
              <p14:xfrm>
                <a:off x="5606057" y="3679046"/>
                <a:ext cx="162360" cy="32616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D815F916-262C-44BF-A5AD-FA23BC7D7B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97057" y="3670046"/>
                  <a:ext cx="180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CB428C2A-F0D8-4CE5-92B8-EF1F6FD175AA}"/>
                    </a:ext>
                  </a:extLst>
                </p14:cNvPr>
                <p14:cNvContentPartPr/>
                <p14:nvPr/>
              </p14:nvContentPartPr>
              <p14:xfrm>
                <a:off x="5688497" y="3901886"/>
                <a:ext cx="188640" cy="9828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CB428C2A-F0D8-4CE5-92B8-EF1F6FD175A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79857" y="3892886"/>
                  <a:ext cx="206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BC2E2D65-34AB-4006-9307-C69E14D194B7}"/>
                    </a:ext>
                  </a:extLst>
                </p14:cNvPr>
                <p14:cNvContentPartPr/>
                <p14:nvPr/>
              </p14:nvContentPartPr>
              <p14:xfrm>
                <a:off x="5949497" y="3890366"/>
                <a:ext cx="26640" cy="16992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BC2E2D65-34AB-4006-9307-C69E14D194B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40497" y="3881726"/>
                  <a:ext cx="44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C7F9DDBC-8D5D-42C0-9FA1-96B3F975F301}"/>
                    </a:ext>
                  </a:extLst>
                </p14:cNvPr>
                <p14:cNvContentPartPr/>
                <p14:nvPr/>
              </p14:nvContentPartPr>
              <p14:xfrm>
                <a:off x="6048497" y="3882086"/>
                <a:ext cx="26640" cy="21708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C7F9DDBC-8D5D-42C0-9FA1-96B3F975F30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039497" y="3873086"/>
                  <a:ext cx="4428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959EF052-BAA2-4BBE-B340-DAD8CEA4D163}"/>
              </a:ext>
            </a:extLst>
          </p:cNvPr>
          <p:cNvGrpSpPr/>
          <p:nvPr/>
        </p:nvGrpSpPr>
        <p:grpSpPr>
          <a:xfrm>
            <a:off x="6232457" y="3556286"/>
            <a:ext cx="984240" cy="561600"/>
            <a:chOff x="6232457" y="3556286"/>
            <a:chExt cx="98424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F8C063D-8E90-4414-BE7F-D386C1AC5C13}"/>
                    </a:ext>
                  </a:extLst>
                </p14:cNvPr>
                <p14:cNvContentPartPr/>
                <p14:nvPr/>
              </p14:nvContentPartPr>
              <p14:xfrm>
                <a:off x="6232457" y="3698126"/>
                <a:ext cx="117360" cy="3790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F8C063D-8E90-4414-BE7F-D386C1AC5C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23817" y="3689486"/>
                  <a:ext cx="135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8EBDB851-0E74-4863-8A9E-0B9D2678983F}"/>
                    </a:ext>
                  </a:extLst>
                </p14:cNvPr>
                <p14:cNvContentPartPr/>
                <p14:nvPr/>
              </p14:nvContentPartPr>
              <p14:xfrm>
                <a:off x="6239657" y="3870206"/>
                <a:ext cx="162000" cy="9540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8EBDB851-0E74-4863-8A9E-0B9D2678983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31017" y="3861206"/>
                  <a:ext cx="179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F0274429-FE1D-49C9-B65D-BFCA3D5DD27E}"/>
                    </a:ext>
                  </a:extLst>
                </p14:cNvPr>
                <p14:cNvContentPartPr/>
                <p14:nvPr/>
              </p14:nvContentPartPr>
              <p14:xfrm>
                <a:off x="6431177" y="3847886"/>
                <a:ext cx="79560" cy="16740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F0274429-FE1D-49C9-B65D-BFCA3D5DD27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22177" y="3839246"/>
                  <a:ext cx="97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0B1C5777-605D-49FC-9D85-47CD9BF02677}"/>
                    </a:ext>
                  </a:extLst>
                </p14:cNvPr>
                <p14:cNvContentPartPr/>
                <p14:nvPr/>
              </p14:nvContentPartPr>
              <p14:xfrm>
                <a:off x="6589577" y="3854366"/>
                <a:ext cx="20160" cy="17748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0B1C5777-605D-49FC-9D85-47CD9BF0267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580577" y="3845366"/>
                  <a:ext cx="37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622AA47F-BFFA-4829-AF74-D0BDC70D5D0C}"/>
                    </a:ext>
                  </a:extLst>
                </p14:cNvPr>
                <p14:cNvContentPartPr/>
                <p14:nvPr/>
              </p14:nvContentPartPr>
              <p14:xfrm>
                <a:off x="6707657" y="3704606"/>
                <a:ext cx="133560" cy="41328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622AA47F-BFFA-4829-AF74-D0BDC70D5D0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699017" y="3695966"/>
                  <a:ext cx="1512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9D9355C0-6C44-4102-87A0-7E3668FC47E2}"/>
                    </a:ext>
                  </a:extLst>
                </p14:cNvPr>
                <p14:cNvContentPartPr/>
                <p14:nvPr/>
              </p14:nvContentPartPr>
              <p14:xfrm>
                <a:off x="6718097" y="3872006"/>
                <a:ext cx="148680" cy="6264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9D9355C0-6C44-4102-87A0-7E3668FC47E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09457" y="3863366"/>
                  <a:ext cx="166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D35E899B-0442-44BB-8445-FA412D75364F}"/>
                    </a:ext>
                  </a:extLst>
                </p14:cNvPr>
                <p14:cNvContentPartPr/>
                <p14:nvPr/>
              </p14:nvContentPartPr>
              <p14:xfrm>
                <a:off x="6906377" y="3840686"/>
                <a:ext cx="76320" cy="23328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D35E899B-0442-44BB-8445-FA412D75364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97377" y="3832046"/>
                  <a:ext cx="93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D95EAF62-D106-4BCC-A1ED-C029A8D978A7}"/>
                    </a:ext>
                  </a:extLst>
                </p14:cNvPr>
                <p14:cNvContentPartPr/>
                <p14:nvPr/>
              </p14:nvContentPartPr>
              <p14:xfrm>
                <a:off x="6773897" y="3564566"/>
                <a:ext cx="47160" cy="5472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D95EAF62-D106-4BCC-A1ED-C029A8D978A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65257" y="3555566"/>
                  <a:ext cx="64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693EB5E6-C8A7-49F1-8F4C-73EEC9F085EB}"/>
                    </a:ext>
                  </a:extLst>
                </p14:cNvPr>
                <p14:cNvContentPartPr/>
                <p14:nvPr/>
              </p14:nvContentPartPr>
              <p14:xfrm>
                <a:off x="7091057" y="3556286"/>
                <a:ext cx="125640" cy="4568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693EB5E6-C8A7-49F1-8F4C-73EEC9F085E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82417" y="3547286"/>
                  <a:ext cx="143280" cy="47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Agrupar 512">
            <a:extLst>
              <a:ext uri="{FF2B5EF4-FFF2-40B4-BE49-F238E27FC236}">
                <a16:creationId xmlns:a16="http://schemas.microsoft.com/office/drawing/2014/main" id="{4DC09CAF-D6A7-43A0-98D9-0F8F6C16463F}"/>
              </a:ext>
            </a:extLst>
          </p:cNvPr>
          <p:cNvGrpSpPr/>
          <p:nvPr/>
        </p:nvGrpSpPr>
        <p:grpSpPr>
          <a:xfrm>
            <a:off x="4173977" y="4361246"/>
            <a:ext cx="1848240" cy="2265120"/>
            <a:chOff x="4173977" y="4361246"/>
            <a:chExt cx="1848240" cy="22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CA2BD893-F287-48F4-B092-10589F03CB1A}"/>
                    </a:ext>
                  </a:extLst>
                </p14:cNvPr>
                <p14:cNvContentPartPr/>
                <p14:nvPr/>
              </p14:nvContentPartPr>
              <p14:xfrm>
                <a:off x="4173977" y="4504886"/>
                <a:ext cx="99360" cy="52416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CA2BD893-F287-48F4-B092-10589F03CB1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65337" y="4495886"/>
                  <a:ext cx="1170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68F127F0-ED79-40FA-80FE-8AEBC8689804}"/>
                    </a:ext>
                  </a:extLst>
                </p14:cNvPr>
                <p14:cNvContentPartPr/>
                <p14:nvPr/>
              </p14:nvContentPartPr>
              <p14:xfrm>
                <a:off x="4180457" y="4839326"/>
                <a:ext cx="148680" cy="1512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68F127F0-ED79-40FA-80FE-8AEBC868980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71817" y="4830686"/>
                  <a:ext cx="166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3A4FF67B-DC93-42BD-856C-77566E2A2994}"/>
                    </a:ext>
                  </a:extLst>
                </p14:cNvPr>
                <p14:cNvContentPartPr/>
                <p14:nvPr/>
              </p14:nvContentPartPr>
              <p14:xfrm>
                <a:off x="4404377" y="4528646"/>
                <a:ext cx="66960" cy="46368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3A4FF67B-DC93-42BD-856C-77566E2A299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95737" y="4519646"/>
                  <a:ext cx="846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8A4FFDCF-700F-42B0-AA32-266926D17B4A}"/>
                    </a:ext>
                  </a:extLst>
                </p14:cNvPr>
                <p14:cNvContentPartPr/>
                <p14:nvPr/>
              </p14:nvContentPartPr>
              <p14:xfrm>
                <a:off x="4500857" y="4789286"/>
                <a:ext cx="77760" cy="12636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8A4FFDCF-700F-42B0-AA32-266926D17B4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491857" y="4780286"/>
                  <a:ext cx="95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3B531AE7-0BE8-494E-A00A-C42A8D30A32B}"/>
                    </a:ext>
                  </a:extLst>
                </p14:cNvPr>
                <p14:cNvContentPartPr/>
                <p14:nvPr/>
              </p14:nvContentPartPr>
              <p14:xfrm>
                <a:off x="4583297" y="4770926"/>
                <a:ext cx="69480" cy="13392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3B531AE7-0BE8-494E-A00A-C42A8D30A32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74297" y="4762286"/>
                  <a:ext cx="87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0C27C82C-B855-4861-9DFF-8315A9CAE476}"/>
                    </a:ext>
                  </a:extLst>
                </p14:cNvPr>
                <p14:cNvContentPartPr/>
                <p14:nvPr/>
              </p14:nvContentPartPr>
              <p14:xfrm>
                <a:off x="4536857" y="4949846"/>
                <a:ext cx="142200" cy="5832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0C27C82C-B855-4861-9DFF-8315A9CAE47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28217" y="4940846"/>
                  <a:ext cx="159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9D296A25-9CF2-4CB9-80F7-F9623078543D}"/>
                    </a:ext>
                  </a:extLst>
                </p14:cNvPr>
                <p14:cNvContentPartPr/>
                <p14:nvPr/>
              </p14:nvContentPartPr>
              <p14:xfrm>
                <a:off x="4692017" y="4465286"/>
                <a:ext cx="136080" cy="46152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9D296A25-9CF2-4CB9-80F7-F9623078543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83377" y="4456286"/>
                  <a:ext cx="1537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DC1BA30E-CA96-46FF-9E42-F99B451C387D}"/>
                    </a:ext>
                  </a:extLst>
                </p14:cNvPr>
                <p14:cNvContentPartPr/>
                <p14:nvPr/>
              </p14:nvContentPartPr>
              <p14:xfrm>
                <a:off x="4903337" y="4644206"/>
                <a:ext cx="138960" cy="11016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DC1BA30E-CA96-46FF-9E42-F99B451C387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94337" y="4635566"/>
                  <a:ext cx="156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A8C2838C-5752-4F90-B561-7D4794DA4AD4}"/>
                    </a:ext>
                  </a:extLst>
                </p14:cNvPr>
                <p14:cNvContentPartPr/>
                <p14:nvPr/>
              </p14:nvContentPartPr>
              <p14:xfrm>
                <a:off x="5189537" y="4361246"/>
                <a:ext cx="288360" cy="226512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A8C2838C-5752-4F90-B561-7D4794DA4AD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80537" y="4352606"/>
                  <a:ext cx="306000" cy="22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AFD0E919-1BAD-4F2A-AF50-081978532BBB}"/>
                    </a:ext>
                  </a:extLst>
                </p14:cNvPr>
                <p14:cNvContentPartPr/>
                <p14:nvPr/>
              </p14:nvContentPartPr>
              <p14:xfrm>
                <a:off x="5615777" y="4480046"/>
                <a:ext cx="142560" cy="2073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AFD0E919-1BAD-4F2A-AF50-081978532BB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06777" y="4471046"/>
                  <a:ext cx="160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90625CDB-EDFF-41F9-9C67-AF9AB15F4593}"/>
                    </a:ext>
                  </a:extLst>
                </p14:cNvPr>
                <p14:cNvContentPartPr/>
                <p14:nvPr/>
              </p14:nvContentPartPr>
              <p14:xfrm>
                <a:off x="5784977" y="4505606"/>
                <a:ext cx="128520" cy="20124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90625CDB-EDFF-41F9-9C67-AF9AB15F459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76337" y="4496966"/>
                  <a:ext cx="146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68EE0F7A-3A3C-45FC-9429-DA25F5F4B386}"/>
                    </a:ext>
                  </a:extLst>
                </p14:cNvPr>
                <p14:cNvContentPartPr/>
                <p14:nvPr/>
              </p14:nvContentPartPr>
              <p14:xfrm>
                <a:off x="5932937" y="4604606"/>
                <a:ext cx="89280" cy="15984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68EE0F7A-3A3C-45FC-9429-DA25F5F4B3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23937" y="4595966"/>
                  <a:ext cx="10692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514" name="Tinta 513">
                <a:extLst>
                  <a:ext uri="{FF2B5EF4-FFF2-40B4-BE49-F238E27FC236}">
                    <a16:creationId xmlns:a16="http://schemas.microsoft.com/office/drawing/2014/main" id="{0E58F335-7262-456A-9741-B185BF532D77}"/>
                  </a:ext>
                </a:extLst>
              </p14:cNvPr>
              <p14:cNvContentPartPr/>
              <p14:nvPr/>
            </p14:nvContentPartPr>
            <p14:xfrm>
              <a:off x="5421377" y="5081966"/>
              <a:ext cx="105840" cy="18000"/>
            </p14:xfrm>
          </p:contentPart>
        </mc:Choice>
        <mc:Fallback>
          <p:pic>
            <p:nvPicPr>
              <p:cNvPr id="514" name="Tinta 513">
                <a:extLst>
                  <a:ext uri="{FF2B5EF4-FFF2-40B4-BE49-F238E27FC236}">
                    <a16:creationId xmlns:a16="http://schemas.microsoft.com/office/drawing/2014/main" id="{0E58F335-7262-456A-9741-B185BF532D77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12377" y="5072966"/>
                <a:ext cx="123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515" name="Tinta 514">
                <a:extLst>
                  <a:ext uri="{FF2B5EF4-FFF2-40B4-BE49-F238E27FC236}">
                    <a16:creationId xmlns:a16="http://schemas.microsoft.com/office/drawing/2014/main" id="{34E550D3-8663-436D-B4A8-761951EE4501}"/>
                  </a:ext>
                </a:extLst>
              </p14:cNvPr>
              <p14:cNvContentPartPr/>
              <p14:nvPr/>
            </p14:nvContentPartPr>
            <p14:xfrm>
              <a:off x="5539817" y="4924286"/>
              <a:ext cx="178920" cy="264960"/>
            </p14:xfrm>
          </p:contentPart>
        </mc:Choice>
        <mc:Fallback>
          <p:pic>
            <p:nvPicPr>
              <p:cNvPr id="515" name="Tinta 514">
                <a:extLst>
                  <a:ext uri="{FF2B5EF4-FFF2-40B4-BE49-F238E27FC236}">
                    <a16:creationId xmlns:a16="http://schemas.microsoft.com/office/drawing/2014/main" id="{34E550D3-8663-436D-B4A8-761951EE450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531177" y="4915286"/>
                <a:ext cx="196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516" name="Tinta 515">
                <a:extLst>
                  <a:ext uri="{FF2B5EF4-FFF2-40B4-BE49-F238E27FC236}">
                    <a16:creationId xmlns:a16="http://schemas.microsoft.com/office/drawing/2014/main" id="{B863D859-4DCA-4789-A673-EA3E8CDC9246}"/>
                  </a:ext>
                </a:extLst>
              </p14:cNvPr>
              <p14:cNvContentPartPr/>
              <p14:nvPr/>
            </p14:nvContentPartPr>
            <p14:xfrm>
              <a:off x="5741777" y="5054246"/>
              <a:ext cx="109080" cy="299160"/>
            </p14:xfrm>
          </p:contentPart>
        </mc:Choice>
        <mc:Fallback>
          <p:pic>
            <p:nvPicPr>
              <p:cNvPr id="516" name="Tinta 515">
                <a:extLst>
                  <a:ext uri="{FF2B5EF4-FFF2-40B4-BE49-F238E27FC236}">
                    <a16:creationId xmlns:a16="http://schemas.microsoft.com/office/drawing/2014/main" id="{B863D859-4DCA-4789-A673-EA3E8CDC924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732777" y="5045246"/>
                <a:ext cx="1267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517" name="Tinta 516">
                <a:extLst>
                  <a:ext uri="{FF2B5EF4-FFF2-40B4-BE49-F238E27FC236}">
                    <a16:creationId xmlns:a16="http://schemas.microsoft.com/office/drawing/2014/main" id="{42DB8820-2210-4F1A-AD9E-629745435B97}"/>
                  </a:ext>
                </a:extLst>
              </p14:cNvPr>
              <p14:cNvContentPartPr/>
              <p14:nvPr/>
            </p14:nvContentPartPr>
            <p14:xfrm>
              <a:off x="5881457" y="4942286"/>
              <a:ext cx="110520" cy="179640"/>
            </p14:xfrm>
          </p:contentPart>
        </mc:Choice>
        <mc:Fallback>
          <p:pic>
            <p:nvPicPr>
              <p:cNvPr id="517" name="Tinta 516">
                <a:extLst>
                  <a:ext uri="{FF2B5EF4-FFF2-40B4-BE49-F238E27FC236}">
                    <a16:creationId xmlns:a16="http://schemas.microsoft.com/office/drawing/2014/main" id="{42DB8820-2210-4F1A-AD9E-629745435B9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872457" y="4933286"/>
                <a:ext cx="128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518" name="Tinta 517">
                <a:extLst>
                  <a:ext uri="{FF2B5EF4-FFF2-40B4-BE49-F238E27FC236}">
                    <a16:creationId xmlns:a16="http://schemas.microsoft.com/office/drawing/2014/main" id="{93655121-C680-4B5A-9EAE-5932D0D7B75F}"/>
                  </a:ext>
                </a:extLst>
              </p14:cNvPr>
              <p14:cNvContentPartPr/>
              <p14:nvPr/>
            </p14:nvContentPartPr>
            <p14:xfrm>
              <a:off x="5513897" y="5215526"/>
              <a:ext cx="528480" cy="20520"/>
            </p14:xfrm>
          </p:contentPart>
        </mc:Choice>
        <mc:Fallback>
          <p:pic>
            <p:nvPicPr>
              <p:cNvPr id="518" name="Tinta 517">
                <a:extLst>
                  <a:ext uri="{FF2B5EF4-FFF2-40B4-BE49-F238E27FC236}">
                    <a16:creationId xmlns:a16="http://schemas.microsoft.com/office/drawing/2014/main" id="{93655121-C680-4B5A-9EAE-5932D0D7B75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504897" y="5206526"/>
                <a:ext cx="546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519" name="Tinta 518">
                <a:extLst>
                  <a:ext uri="{FF2B5EF4-FFF2-40B4-BE49-F238E27FC236}">
                    <a16:creationId xmlns:a16="http://schemas.microsoft.com/office/drawing/2014/main" id="{31A26E6A-1D6C-49A4-95E8-D43F0F2B3E43}"/>
                  </a:ext>
                </a:extLst>
              </p14:cNvPr>
              <p14:cNvContentPartPr/>
              <p14:nvPr/>
            </p14:nvContentPartPr>
            <p14:xfrm>
              <a:off x="5797937" y="5375726"/>
              <a:ext cx="36360" cy="115200"/>
            </p14:xfrm>
          </p:contentPart>
        </mc:Choice>
        <mc:Fallback>
          <p:pic>
            <p:nvPicPr>
              <p:cNvPr id="519" name="Tinta 518">
                <a:extLst>
                  <a:ext uri="{FF2B5EF4-FFF2-40B4-BE49-F238E27FC236}">
                    <a16:creationId xmlns:a16="http://schemas.microsoft.com/office/drawing/2014/main" id="{31A26E6A-1D6C-49A4-95E8-D43F0F2B3E4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789297" y="5367086"/>
                <a:ext cx="540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520" name="Tinta 519">
                <a:extLst>
                  <a:ext uri="{FF2B5EF4-FFF2-40B4-BE49-F238E27FC236}">
                    <a16:creationId xmlns:a16="http://schemas.microsoft.com/office/drawing/2014/main" id="{EBD9E843-1736-4D0D-A3E0-F04750E81726}"/>
                  </a:ext>
                </a:extLst>
              </p14:cNvPr>
              <p14:cNvContentPartPr/>
              <p14:nvPr/>
            </p14:nvContentPartPr>
            <p14:xfrm>
              <a:off x="5728097" y="5530166"/>
              <a:ext cx="178560" cy="21240"/>
            </p14:xfrm>
          </p:contentPart>
        </mc:Choice>
        <mc:Fallback>
          <p:pic>
            <p:nvPicPr>
              <p:cNvPr id="520" name="Tinta 519">
                <a:extLst>
                  <a:ext uri="{FF2B5EF4-FFF2-40B4-BE49-F238E27FC236}">
                    <a16:creationId xmlns:a16="http://schemas.microsoft.com/office/drawing/2014/main" id="{EBD9E843-1736-4D0D-A3E0-F04750E8172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719457" y="5521526"/>
                <a:ext cx="196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521" name="Tinta 520">
                <a:extLst>
                  <a:ext uri="{FF2B5EF4-FFF2-40B4-BE49-F238E27FC236}">
                    <a16:creationId xmlns:a16="http://schemas.microsoft.com/office/drawing/2014/main" id="{783788D2-D584-4EA2-9560-CD244602002B}"/>
                  </a:ext>
                </a:extLst>
              </p14:cNvPr>
              <p14:cNvContentPartPr/>
              <p14:nvPr/>
            </p14:nvContentPartPr>
            <p14:xfrm>
              <a:off x="5708297" y="5382926"/>
              <a:ext cx="172080" cy="20160"/>
            </p14:xfrm>
          </p:contentPart>
        </mc:Choice>
        <mc:Fallback>
          <p:pic>
            <p:nvPicPr>
              <p:cNvPr id="521" name="Tinta 520">
                <a:extLst>
                  <a:ext uri="{FF2B5EF4-FFF2-40B4-BE49-F238E27FC236}">
                    <a16:creationId xmlns:a16="http://schemas.microsoft.com/office/drawing/2014/main" id="{783788D2-D584-4EA2-9560-CD244602002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699657" y="5373926"/>
                <a:ext cx="1897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Agrupar 541">
            <a:extLst>
              <a:ext uri="{FF2B5EF4-FFF2-40B4-BE49-F238E27FC236}">
                <a16:creationId xmlns:a16="http://schemas.microsoft.com/office/drawing/2014/main" id="{BAFD849A-2934-424D-A4F4-0DA34D03081A}"/>
              </a:ext>
            </a:extLst>
          </p:cNvPr>
          <p:cNvGrpSpPr/>
          <p:nvPr/>
        </p:nvGrpSpPr>
        <p:grpSpPr>
          <a:xfrm>
            <a:off x="6146057" y="4849406"/>
            <a:ext cx="2121840" cy="619560"/>
            <a:chOff x="6146057" y="4849406"/>
            <a:chExt cx="2121840" cy="61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23" name="Tinta 522">
                  <a:extLst>
                    <a:ext uri="{FF2B5EF4-FFF2-40B4-BE49-F238E27FC236}">
                      <a16:creationId xmlns:a16="http://schemas.microsoft.com/office/drawing/2014/main" id="{3F45E434-CB4F-47BB-B8EF-7E63A236E0E0}"/>
                    </a:ext>
                  </a:extLst>
                </p14:cNvPr>
                <p14:cNvContentPartPr/>
                <p14:nvPr/>
              </p14:nvContentPartPr>
              <p14:xfrm>
                <a:off x="6146057" y="5127326"/>
                <a:ext cx="400680" cy="163800"/>
              </p14:xfrm>
            </p:contentPart>
          </mc:Choice>
          <mc:Fallback>
            <p:pic>
              <p:nvPicPr>
                <p:cNvPr id="523" name="Tinta 522">
                  <a:extLst>
                    <a:ext uri="{FF2B5EF4-FFF2-40B4-BE49-F238E27FC236}">
                      <a16:creationId xmlns:a16="http://schemas.microsoft.com/office/drawing/2014/main" id="{3F45E434-CB4F-47BB-B8EF-7E63A236E0E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37417" y="5118686"/>
                  <a:ext cx="418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24" name="Tinta 523">
                  <a:extLst>
                    <a:ext uri="{FF2B5EF4-FFF2-40B4-BE49-F238E27FC236}">
                      <a16:creationId xmlns:a16="http://schemas.microsoft.com/office/drawing/2014/main" id="{258BA8AD-8047-4AD2-96E9-0FE3A50F4353}"/>
                    </a:ext>
                  </a:extLst>
                </p14:cNvPr>
                <p14:cNvContentPartPr/>
                <p14:nvPr/>
              </p14:nvContentPartPr>
              <p14:xfrm>
                <a:off x="6583097" y="5096726"/>
                <a:ext cx="99360" cy="129240"/>
              </p14:xfrm>
            </p:contentPart>
          </mc:Choice>
          <mc:Fallback>
            <p:pic>
              <p:nvPicPr>
                <p:cNvPr id="524" name="Tinta 523">
                  <a:extLst>
                    <a:ext uri="{FF2B5EF4-FFF2-40B4-BE49-F238E27FC236}">
                      <a16:creationId xmlns:a16="http://schemas.microsoft.com/office/drawing/2014/main" id="{258BA8AD-8047-4AD2-96E9-0FE3A50F435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74097" y="5087726"/>
                  <a:ext cx="117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525" name="Tinta 524">
                  <a:extLst>
                    <a:ext uri="{FF2B5EF4-FFF2-40B4-BE49-F238E27FC236}">
                      <a16:creationId xmlns:a16="http://schemas.microsoft.com/office/drawing/2014/main" id="{2E3D0FB5-AFE1-4F7B-B02A-FEB2A75A8721}"/>
                    </a:ext>
                  </a:extLst>
                </p14:cNvPr>
                <p14:cNvContentPartPr/>
                <p14:nvPr/>
              </p14:nvContentPartPr>
              <p14:xfrm>
                <a:off x="6665537" y="5078726"/>
                <a:ext cx="69480" cy="124200"/>
              </p14:xfrm>
            </p:contentPart>
          </mc:Choice>
          <mc:Fallback>
            <p:pic>
              <p:nvPicPr>
                <p:cNvPr id="525" name="Tinta 524">
                  <a:extLst>
                    <a:ext uri="{FF2B5EF4-FFF2-40B4-BE49-F238E27FC236}">
                      <a16:creationId xmlns:a16="http://schemas.microsoft.com/office/drawing/2014/main" id="{2E3D0FB5-AFE1-4F7B-B02A-FEB2A75A872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56537" y="5070086"/>
                  <a:ext cx="87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26" name="Tinta 525">
                  <a:extLst>
                    <a:ext uri="{FF2B5EF4-FFF2-40B4-BE49-F238E27FC236}">
                      <a16:creationId xmlns:a16="http://schemas.microsoft.com/office/drawing/2014/main" id="{536DF030-7EEC-4BAB-9ACC-094BCBB1C2A3}"/>
                    </a:ext>
                  </a:extLst>
                </p14:cNvPr>
                <p14:cNvContentPartPr/>
                <p14:nvPr/>
              </p14:nvContentPartPr>
              <p14:xfrm>
                <a:off x="6764537" y="5129486"/>
                <a:ext cx="53280" cy="164520"/>
              </p14:xfrm>
            </p:contentPart>
          </mc:Choice>
          <mc:Fallback>
            <p:pic>
              <p:nvPicPr>
                <p:cNvPr id="526" name="Tinta 525">
                  <a:extLst>
                    <a:ext uri="{FF2B5EF4-FFF2-40B4-BE49-F238E27FC236}">
                      <a16:creationId xmlns:a16="http://schemas.microsoft.com/office/drawing/2014/main" id="{536DF030-7EEC-4BAB-9ACC-094BCBB1C2A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55537" y="5120486"/>
                  <a:ext cx="70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527" name="Tinta 526">
                  <a:extLst>
                    <a:ext uri="{FF2B5EF4-FFF2-40B4-BE49-F238E27FC236}">
                      <a16:creationId xmlns:a16="http://schemas.microsoft.com/office/drawing/2014/main" id="{3B809617-E85C-4A24-B25D-12CF8E5E6911}"/>
                    </a:ext>
                  </a:extLst>
                </p14:cNvPr>
                <p14:cNvContentPartPr/>
                <p14:nvPr/>
              </p14:nvContentPartPr>
              <p14:xfrm>
                <a:off x="6932657" y="5154686"/>
                <a:ext cx="112680" cy="4680"/>
              </p14:xfrm>
            </p:contentPart>
          </mc:Choice>
          <mc:Fallback>
            <p:pic>
              <p:nvPicPr>
                <p:cNvPr id="527" name="Tinta 526">
                  <a:extLst>
                    <a:ext uri="{FF2B5EF4-FFF2-40B4-BE49-F238E27FC236}">
                      <a16:creationId xmlns:a16="http://schemas.microsoft.com/office/drawing/2014/main" id="{3B809617-E85C-4A24-B25D-12CF8E5E691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24017" y="5146046"/>
                  <a:ext cx="13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528" name="Tinta 527">
                  <a:extLst>
                    <a:ext uri="{FF2B5EF4-FFF2-40B4-BE49-F238E27FC236}">
                      <a16:creationId xmlns:a16="http://schemas.microsoft.com/office/drawing/2014/main" id="{2C952CFC-80D8-4D95-BF01-14F520101D1F}"/>
                    </a:ext>
                  </a:extLst>
                </p14:cNvPr>
                <p14:cNvContentPartPr/>
                <p14:nvPr/>
              </p14:nvContentPartPr>
              <p14:xfrm>
                <a:off x="7140017" y="4920326"/>
                <a:ext cx="145800" cy="235800"/>
              </p14:xfrm>
            </p:contentPart>
          </mc:Choice>
          <mc:Fallback>
            <p:pic>
              <p:nvPicPr>
                <p:cNvPr id="528" name="Tinta 527">
                  <a:extLst>
                    <a:ext uri="{FF2B5EF4-FFF2-40B4-BE49-F238E27FC236}">
                      <a16:creationId xmlns:a16="http://schemas.microsoft.com/office/drawing/2014/main" id="{2C952CFC-80D8-4D95-BF01-14F520101D1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131377" y="4911686"/>
                  <a:ext cx="163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529" name="Tinta 528">
                  <a:extLst>
                    <a:ext uri="{FF2B5EF4-FFF2-40B4-BE49-F238E27FC236}">
                      <a16:creationId xmlns:a16="http://schemas.microsoft.com/office/drawing/2014/main" id="{F9B165EA-AA81-4C73-99F5-8BC9047DB028}"/>
                    </a:ext>
                  </a:extLst>
                </p14:cNvPr>
                <p14:cNvContentPartPr/>
                <p14:nvPr/>
              </p14:nvContentPartPr>
              <p14:xfrm>
                <a:off x="7190057" y="5006726"/>
                <a:ext cx="116280" cy="140760"/>
              </p14:xfrm>
            </p:contentPart>
          </mc:Choice>
          <mc:Fallback>
            <p:pic>
              <p:nvPicPr>
                <p:cNvPr id="529" name="Tinta 528">
                  <a:extLst>
                    <a:ext uri="{FF2B5EF4-FFF2-40B4-BE49-F238E27FC236}">
                      <a16:creationId xmlns:a16="http://schemas.microsoft.com/office/drawing/2014/main" id="{F9B165EA-AA81-4C73-99F5-8BC9047DB02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81417" y="4997726"/>
                  <a:ext cx="133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30" name="Tinta 529">
                  <a:extLst>
                    <a:ext uri="{FF2B5EF4-FFF2-40B4-BE49-F238E27FC236}">
                      <a16:creationId xmlns:a16="http://schemas.microsoft.com/office/drawing/2014/main" id="{E15FF478-8961-4997-B797-FEAA7B58745B}"/>
                    </a:ext>
                  </a:extLst>
                </p14:cNvPr>
                <p14:cNvContentPartPr/>
                <p14:nvPr/>
              </p14:nvContentPartPr>
              <p14:xfrm>
                <a:off x="7160537" y="5198606"/>
                <a:ext cx="222120" cy="9360"/>
              </p14:xfrm>
            </p:contentPart>
          </mc:Choice>
          <mc:Fallback>
            <p:pic>
              <p:nvPicPr>
                <p:cNvPr id="530" name="Tinta 529">
                  <a:extLst>
                    <a:ext uri="{FF2B5EF4-FFF2-40B4-BE49-F238E27FC236}">
                      <a16:creationId xmlns:a16="http://schemas.microsoft.com/office/drawing/2014/main" id="{E15FF478-8961-4997-B797-FEAA7B58745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51537" y="5189966"/>
                  <a:ext cx="239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31" name="Tinta 530">
                  <a:extLst>
                    <a:ext uri="{FF2B5EF4-FFF2-40B4-BE49-F238E27FC236}">
                      <a16:creationId xmlns:a16="http://schemas.microsoft.com/office/drawing/2014/main" id="{7D43FE76-F420-4FEA-AD06-08944851EF3A}"/>
                    </a:ext>
                  </a:extLst>
                </p14:cNvPr>
                <p14:cNvContentPartPr/>
                <p14:nvPr/>
              </p14:nvContentPartPr>
              <p14:xfrm>
                <a:off x="7249457" y="5304446"/>
                <a:ext cx="113400" cy="164520"/>
              </p14:xfrm>
            </p:contentPart>
          </mc:Choice>
          <mc:Fallback>
            <p:pic>
              <p:nvPicPr>
                <p:cNvPr id="531" name="Tinta 530">
                  <a:extLst>
                    <a:ext uri="{FF2B5EF4-FFF2-40B4-BE49-F238E27FC236}">
                      <a16:creationId xmlns:a16="http://schemas.microsoft.com/office/drawing/2014/main" id="{7D43FE76-F420-4FEA-AD06-08944851EF3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40817" y="5295806"/>
                  <a:ext cx="131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32" name="Tinta 531">
                  <a:extLst>
                    <a:ext uri="{FF2B5EF4-FFF2-40B4-BE49-F238E27FC236}">
                      <a16:creationId xmlns:a16="http://schemas.microsoft.com/office/drawing/2014/main" id="{42DDC389-FB88-4C6A-B515-4CE8AD2FF472}"/>
                    </a:ext>
                  </a:extLst>
                </p14:cNvPr>
                <p14:cNvContentPartPr/>
                <p14:nvPr/>
              </p14:nvContentPartPr>
              <p14:xfrm>
                <a:off x="7209857" y="5312366"/>
                <a:ext cx="145440" cy="29160"/>
              </p14:xfrm>
            </p:contentPart>
          </mc:Choice>
          <mc:Fallback>
            <p:pic>
              <p:nvPicPr>
                <p:cNvPr id="532" name="Tinta 531">
                  <a:extLst>
                    <a:ext uri="{FF2B5EF4-FFF2-40B4-BE49-F238E27FC236}">
                      <a16:creationId xmlns:a16="http://schemas.microsoft.com/office/drawing/2014/main" id="{42DDC389-FB88-4C6A-B515-4CE8AD2FF4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01217" y="5303726"/>
                  <a:ext cx="163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34" name="Tinta 533">
                  <a:extLst>
                    <a:ext uri="{FF2B5EF4-FFF2-40B4-BE49-F238E27FC236}">
                      <a16:creationId xmlns:a16="http://schemas.microsoft.com/office/drawing/2014/main" id="{091333BB-217F-454F-BD5A-D64E36F331A2}"/>
                    </a:ext>
                  </a:extLst>
                </p14:cNvPr>
                <p14:cNvContentPartPr/>
                <p14:nvPr/>
              </p14:nvContentPartPr>
              <p14:xfrm>
                <a:off x="7444217" y="4914566"/>
                <a:ext cx="99360" cy="390960"/>
              </p14:xfrm>
            </p:contentPart>
          </mc:Choice>
          <mc:Fallback>
            <p:pic>
              <p:nvPicPr>
                <p:cNvPr id="534" name="Tinta 533">
                  <a:extLst>
                    <a:ext uri="{FF2B5EF4-FFF2-40B4-BE49-F238E27FC236}">
                      <a16:creationId xmlns:a16="http://schemas.microsoft.com/office/drawing/2014/main" id="{091333BB-217F-454F-BD5A-D64E36F331A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35217" y="4905566"/>
                  <a:ext cx="1170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36" name="Tinta 535">
                  <a:extLst>
                    <a:ext uri="{FF2B5EF4-FFF2-40B4-BE49-F238E27FC236}">
                      <a16:creationId xmlns:a16="http://schemas.microsoft.com/office/drawing/2014/main" id="{DC04C93D-9CD9-4C69-9979-476473EA26D9}"/>
                    </a:ext>
                  </a:extLst>
                </p14:cNvPr>
                <p14:cNvContentPartPr/>
                <p14:nvPr/>
              </p14:nvContentPartPr>
              <p14:xfrm>
                <a:off x="7576337" y="5078726"/>
                <a:ext cx="83160" cy="136800"/>
              </p14:xfrm>
            </p:contentPart>
          </mc:Choice>
          <mc:Fallback>
            <p:pic>
              <p:nvPicPr>
                <p:cNvPr id="536" name="Tinta 535">
                  <a:extLst>
                    <a:ext uri="{FF2B5EF4-FFF2-40B4-BE49-F238E27FC236}">
                      <a16:creationId xmlns:a16="http://schemas.microsoft.com/office/drawing/2014/main" id="{DC04C93D-9CD9-4C69-9979-476473EA26D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567337" y="5070086"/>
                  <a:ext cx="100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37" name="Tinta 536">
                  <a:extLst>
                    <a:ext uri="{FF2B5EF4-FFF2-40B4-BE49-F238E27FC236}">
                      <a16:creationId xmlns:a16="http://schemas.microsoft.com/office/drawing/2014/main" id="{A1049DBE-4376-4113-B910-45A0DF8EFFFE}"/>
                    </a:ext>
                  </a:extLst>
                </p14:cNvPr>
                <p14:cNvContentPartPr/>
                <p14:nvPr/>
              </p14:nvContentPartPr>
              <p14:xfrm>
                <a:off x="7658777" y="5084846"/>
                <a:ext cx="73080" cy="147960"/>
              </p14:xfrm>
            </p:contentPart>
          </mc:Choice>
          <mc:Fallback>
            <p:pic>
              <p:nvPicPr>
                <p:cNvPr id="537" name="Tinta 536">
                  <a:extLst>
                    <a:ext uri="{FF2B5EF4-FFF2-40B4-BE49-F238E27FC236}">
                      <a16:creationId xmlns:a16="http://schemas.microsoft.com/office/drawing/2014/main" id="{A1049DBE-4376-4113-B910-45A0DF8EFFF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49777" y="5075846"/>
                  <a:ext cx="90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38" name="Tinta 537">
                  <a:extLst>
                    <a:ext uri="{FF2B5EF4-FFF2-40B4-BE49-F238E27FC236}">
                      <a16:creationId xmlns:a16="http://schemas.microsoft.com/office/drawing/2014/main" id="{78779EDD-14A7-4C00-9C14-83684EF4C7D0}"/>
                    </a:ext>
                  </a:extLst>
                </p14:cNvPr>
                <p14:cNvContentPartPr/>
                <p14:nvPr/>
              </p14:nvContentPartPr>
              <p14:xfrm>
                <a:off x="7747697" y="5147126"/>
                <a:ext cx="168480" cy="108360"/>
              </p14:xfrm>
            </p:contentPart>
          </mc:Choice>
          <mc:Fallback>
            <p:pic>
              <p:nvPicPr>
                <p:cNvPr id="538" name="Tinta 537">
                  <a:extLst>
                    <a:ext uri="{FF2B5EF4-FFF2-40B4-BE49-F238E27FC236}">
                      <a16:creationId xmlns:a16="http://schemas.microsoft.com/office/drawing/2014/main" id="{78779EDD-14A7-4C00-9C14-83684EF4C7D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39057" y="5138486"/>
                  <a:ext cx="186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39" name="Tinta 538">
                  <a:extLst>
                    <a:ext uri="{FF2B5EF4-FFF2-40B4-BE49-F238E27FC236}">
                      <a16:creationId xmlns:a16="http://schemas.microsoft.com/office/drawing/2014/main" id="{6295C24A-8E4A-4DF5-B562-F4E4FD20AA37}"/>
                    </a:ext>
                  </a:extLst>
                </p14:cNvPr>
                <p14:cNvContentPartPr/>
                <p14:nvPr/>
              </p14:nvContentPartPr>
              <p14:xfrm>
                <a:off x="7922657" y="5085926"/>
                <a:ext cx="158760" cy="145440"/>
              </p14:xfrm>
            </p:contentPart>
          </mc:Choice>
          <mc:Fallback>
            <p:pic>
              <p:nvPicPr>
                <p:cNvPr id="539" name="Tinta 538">
                  <a:extLst>
                    <a:ext uri="{FF2B5EF4-FFF2-40B4-BE49-F238E27FC236}">
                      <a16:creationId xmlns:a16="http://schemas.microsoft.com/office/drawing/2014/main" id="{6295C24A-8E4A-4DF5-B562-F4E4FD20AA3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14017" y="5076926"/>
                  <a:ext cx="176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540" name="Tinta 539">
                  <a:extLst>
                    <a:ext uri="{FF2B5EF4-FFF2-40B4-BE49-F238E27FC236}">
                      <a16:creationId xmlns:a16="http://schemas.microsoft.com/office/drawing/2014/main" id="{80A0630B-5A3C-495D-ACE7-7D72AF8E2263}"/>
                    </a:ext>
                  </a:extLst>
                </p14:cNvPr>
                <p14:cNvContentPartPr/>
                <p14:nvPr/>
              </p14:nvContentPartPr>
              <p14:xfrm>
                <a:off x="8064497" y="5145326"/>
                <a:ext cx="76320" cy="155520"/>
              </p14:xfrm>
            </p:contentPart>
          </mc:Choice>
          <mc:Fallback>
            <p:pic>
              <p:nvPicPr>
                <p:cNvPr id="540" name="Tinta 539">
                  <a:extLst>
                    <a:ext uri="{FF2B5EF4-FFF2-40B4-BE49-F238E27FC236}">
                      <a16:creationId xmlns:a16="http://schemas.microsoft.com/office/drawing/2014/main" id="{80A0630B-5A3C-495D-ACE7-7D72AF8E226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55857" y="5136326"/>
                  <a:ext cx="93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41" name="Tinta 540">
                  <a:extLst>
                    <a:ext uri="{FF2B5EF4-FFF2-40B4-BE49-F238E27FC236}">
                      <a16:creationId xmlns:a16="http://schemas.microsoft.com/office/drawing/2014/main" id="{ABC22694-1F99-47B4-8508-C62AD6F67646}"/>
                    </a:ext>
                  </a:extLst>
                </p14:cNvPr>
                <p14:cNvContentPartPr/>
                <p14:nvPr/>
              </p14:nvContentPartPr>
              <p14:xfrm>
                <a:off x="8150537" y="4849406"/>
                <a:ext cx="117360" cy="455760"/>
              </p14:xfrm>
            </p:contentPart>
          </mc:Choice>
          <mc:Fallback>
            <p:pic>
              <p:nvPicPr>
                <p:cNvPr id="541" name="Tinta 540">
                  <a:extLst>
                    <a:ext uri="{FF2B5EF4-FFF2-40B4-BE49-F238E27FC236}">
                      <a16:creationId xmlns:a16="http://schemas.microsoft.com/office/drawing/2014/main" id="{ABC22694-1F99-47B4-8508-C62AD6F6764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41537" y="4840406"/>
                  <a:ext cx="135000" cy="47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7" name="Agrupar 556">
            <a:extLst>
              <a:ext uri="{FF2B5EF4-FFF2-40B4-BE49-F238E27FC236}">
                <a16:creationId xmlns:a16="http://schemas.microsoft.com/office/drawing/2014/main" id="{1EB3AAB1-86E4-4C15-861D-EA6E120816AE}"/>
              </a:ext>
            </a:extLst>
          </p:cNvPr>
          <p:cNvGrpSpPr/>
          <p:nvPr/>
        </p:nvGrpSpPr>
        <p:grpSpPr>
          <a:xfrm>
            <a:off x="5892617" y="5740046"/>
            <a:ext cx="370440" cy="313200"/>
            <a:chOff x="5892617" y="5740046"/>
            <a:chExt cx="37044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543" name="Tinta 542">
                  <a:extLst>
                    <a:ext uri="{FF2B5EF4-FFF2-40B4-BE49-F238E27FC236}">
                      <a16:creationId xmlns:a16="http://schemas.microsoft.com/office/drawing/2014/main" id="{A3F1CB4E-263E-4A41-AB71-08829D15CDDE}"/>
                    </a:ext>
                  </a:extLst>
                </p14:cNvPr>
                <p14:cNvContentPartPr/>
                <p14:nvPr/>
              </p14:nvContentPartPr>
              <p14:xfrm>
                <a:off x="5892617" y="5784686"/>
                <a:ext cx="81360" cy="129240"/>
              </p14:xfrm>
            </p:contentPart>
          </mc:Choice>
          <mc:Fallback>
            <p:pic>
              <p:nvPicPr>
                <p:cNvPr id="543" name="Tinta 542">
                  <a:extLst>
                    <a:ext uri="{FF2B5EF4-FFF2-40B4-BE49-F238E27FC236}">
                      <a16:creationId xmlns:a16="http://schemas.microsoft.com/office/drawing/2014/main" id="{A3F1CB4E-263E-4A41-AB71-08829D15CDD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83977" y="5776046"/>
                  <a:ext cx="99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544" name="Tinta 543">
                  <a:extLst>
                    <a:ext uri="{FF2B5EF4-FFF2-40B4-BE49-F238E27FC236}">
                      <a16:creationId xmlns:a16="http://schemas.microsoft.com/office/drawing/2014/main" id="{3FDB2B20-2FB9-4F44-9020-62F81B255FC7}"/>
                    </a:ext>
                  </a:extLst>
                </p14:cNvPr>
                <p14:cNvContentPartPr/>
                <p14:nvPr/>
              </p14:nvContentPartPr>
              <p14:xfrm>
                <a:off x="6030137" y="5740046"/>
                <a:ext cx="101160" cy="163800"/>
              </p14:xfrm>
            </p:contentPart>
          </mc:Choice>
          <mc:Fallback>
            <p:pic>
              <p:nvPicPr>
                <p:cNvPr id="544" name="Tinta 543">
                  <a:extLst>
                    <a:ext uri="{FF2B5EF4-FFF2-40B4-BE49-F238E27FC236}">
                      <a16:creationId xmlns:a16="http://schemas.microsoft.com/office/drawing/2014/main" id="{3FDB2B20-2FB9-4F44-9020-62F81B255F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021137" y="5731406"/>
                  <a:ext cx="118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546" name="Tinta 545">
                  <a:extLst>
                    <a:ext uri="{FF2B5EF4-FFF2-40B4-BE49-F238E27FC236}">
                      <a16:creationId xmlns:a16="http://schemas.microsoft.com/office/drawing/2014/main" id="{996C9502-1C10-48AC-B9F2-2AB00C11221A}"/>
                    </a:ext>
                  </a:extLst>
                </p14:cNvPr>
                <p14:cNvContentPartPr/>
                <p14:nvPr/>
              </p14:nvContentPartPr>
              <p14:xfrm>
                <a:off x="6157217" y="5781806"/>
                <a:ext cx="105840" cy="120240"/>
              </p14:xfrm>
            </p:contentPart>
          </mc:Choice>
          <mc:Fallback>
            <p:pic>
              <p:nvPicPr>
                <p:cNvPr id="546" name="Tinta 545">
                  <a:extLst>
                    <a:ext uri="{FF2B5EF4-FFF2-40B4-BE49-F238E27FC236}">
                      <a16:creationId xmlns:a16="http://schemas.microsoft.com/office/drawing/2014/main" id="{996C9502-1C10-48AC-B9F2-2AB00C11221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48577" y="5772806"/>
                  <a:ext cx="12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548" name="Tinta 547">
                  <a:extLst>
                    <a:ext uri="{FF2B5EF4-FFF2-40B4-BE49-F238E27FC236}">
                      <a16:creationId xmlns:a16="http://schemas.microsoft.com/office/drawing/2014/main" id="{0EAC9C45-4A48-42DE-A731-3625021DB72B}"/>
                    </a:ext>
                  </a:extLst>
                </p14:cNvPr>
                <p14:cNvContentPartPr/>
                <p14:nvPr/>
              </p14:nvContentPartPr>
              <p14:xfrm>
                <a:off x="6233177" y="5828246"/>
                <a:ext cx="20160" cy="225000"/>
              </p14:xfrm>
            </p:contentPart>
          </mc:Choice>
          <mc:Fallback>
            <p:pic>
              <p:nvPicPr>
                <p:cNvPr id="548" name="Tinta 547">
                  <a:extLst>
                    <a:ext uri="{FF2B5EF4-FFF2-40B4-BE49-F238E27FC236}">
                      <a16:creationId xmlns:a16="http://schemas.microsoft.com/office/drawing/2014/main" id="{0EAC9C45-4A48-42DE-A731-3625021DB72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224177" y="5819606"/>
                  <a:ext cx="378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6" name="Agrupar 555">
            <a:extLst>
              <a:ext uri="{FF2B5EF4-FFF2-40B4-BE49-F238E27FC236}">
                <a16:creationId xmlns:a16="http://schemas.microsoft.com/office/drawing/2014/main" id="{36940F39-C8D4-4BC6-BA26-3F93F15B33B8}"/>
              </a:ext>
            </a:extLst>
          </p:cNvPr>
          <p:cNvGrpSpPr/>
          <p:nvPr/>
        </p:nvGrpSpPr>
        <p:grpSpPr>
          <a:xfrm>
            <a:off x="5642417" y="6232166"/>
            <a:ext cx="281160" cy="460800"/>
            <a:chOff x="5642417" y="6232166"/>
            <a:chExt cx="28116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549" name="Tinta 548">
                  <a:extLst>
                    <a:ext uri="{FF2B5EF4-FFF2-40B4-BE49-F238E27FC236}">
                      <a16:creationId xmlns:a16="http://schemas.microsoft.com/office/drawing/2014/main" id="{0B802790-100A-47C5-8AA2-8A0F9CCC4ACD}"/>
                    </a:ext>
                  </a:extLst>
                </p14:cNvPr>
                <p14:cNvContentPartPr/>
                <p14:nvPr/>
              </p14:nvContentPartPr>
              <p14:xfrm>
                <a:off x="5705057" y="6232166"/>
                <a:ext cx="20160" cy="219960"/>
              </p14:xfrm>
            </p:contentPart>
          </mc:Choice>
          <mc:Fallback>
            <p:pic>
              <p:nvPicPr>
                <p:cNvPr id="549" name="Tinta 548">
                  <a:extLst>
                    <a:ext uri="{FF2B5EF4-FFF2-40B4-BE49-F238E27FC236}">
                      <a16:creationId xmlns:a16="http://schemas.microsoft.com/office/drawing/2014/main" id="{0B802790-100A-47C5-8AA2-8A0F9CCC4AC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696417" y="6223166"/>
                  <a:ext cx="37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50" name="Tinta 549">
                  <a:extLst>
                    <a:ext uri="{FF2B5EF4-FFF2-40B4-BE49-F238E27FC236}">
                      <a16:creationId xmlns:a16="http://schemas.microsoft.com/office/drawing/2014/main" id="{BF2DD0A4-CFB8-4AC3-ADB1-4B52197101D0}"/>
                    </a:ext>
                  </a:extLst>
                </p14:cNvPr>
                <p14:cNvContentPartPr/>
                <p14:nvPr/>
              </p14:nvContentPartPr>
              <p14:xfrm>
                <a:off x="5705057" y="6255926"/>
                <a:ext cx="145080" cy="117000"/>
              </p14:xfrm>
            </p:contentPart>
          </mc:Choice>
          <mc:Fallback>
            <p:pic>
              <p:nvPicPr>
                <p:cNvPr id="550" name="Tinta 549">
                  <a:extLst>
                    <a:ext uri="{FF2B5EF4-FFF2-40B4-BE49-F238E27FC236}">
                      <a16:creationId xmlns:a16="http://schemas.microsoft.com/office/drawing/2014/main" id="{BF2DD0A4-CFB8-4AC3-ADB1-4B52197101D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96417" y="6246926"/>
                  <a:ext cx="162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52" name="Tinta 551">
                  <a:extLst>
                    <a:ext uri="{FF2B5EF4-FFF2-40B4-BE49-F238E27FC236}">
                      <a16:creationId xmlns:a16="http://schemas.microsoft.com/office/drawing/2014/main" id="{370A7904-E45A-4FE7-8161-F791F46E8C8C}"/>
                    </a:ext>
                  </a:extLst>
                </p14:cNvPr>
                <p14:cNvContentPartPr/>
                <p14:nvPr/>
              </p14:nvContentPartPr>
              <p14:xfrm>
                <a:off x="5728097" y="6307406"/>
                <a:ext cx="101880" cy="135360"/>
              </p14:xfrm>
            </p:contentPart>
          </mc:Choice>
          <mc:Fallback>
            <p:pic>
              <p:nvPicPr>
                <p:cNvPr id="552" name="Tinta 551">
                  <a:extLst>
                    <a:ext uri="{FF2B5EF4-FFF2-40B4-BE49-F238E27FC236}">
                      <a16:creationId xmlns:a16="http://schemas.microsoft.com/office/drawing/2014/main" id="{370A7904-E45A-4FE7-8161-F791F46E8C8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19457" y="6298406"/>
                  <a:ext cx="119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553" name="Tinta 552">
                  <a:extLst>
                    <a:ext uri="{FF2B5EF4-FFF2-40B4-BE49-F238E27FC236}">
                      <a16:creationId xmlns:a16="http://schemas.microsoft.com/office/drawing/2014/main" id="{61EB83B0-4F1F-48E0-BA14-096C71D37B62}"/>
                    </a:ext>
                  </a:extLst>
                </p14:cNvPr>
                <p14:cNvContentPartPr/>
                <p14:nvPr/>
              </p14:nvContentPartPr>
              <p14:xfrm>
                <a:off x="5642417" y="6476966"/>
                <a:ext cx="281160" cy="11160"/>
              </p14:xfrm>
            </p:contentPart>
          </mc:Choice>
          <mc:Fallback>
            <p:pic>
              <p:nvPicPr>
                <p:cNvPr id="553" name="Tinta 552">
                  <a:extLst>
                    <a:ext uri="{FF2B5EF4-FFF2-40B4-BE49-F238E27FC236}">
                      <a16:creationId xmlns:a16="http://schemas.microsoft.com/office/drawing/2014/main" id="{61EB83B0-4F1F-48E0-BA14-096C71D37B6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633777" y="6467966"/>
                  <a:ext cx="29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54" name="Tinta 553">
                  <a:extLst>
                    <a:ext uri="{FF2B5EF4-FFF2-40B4-BE49-F238E27FC236}">
                      <a16:creationId xmlns:a16="http://schemas.microsoft.com/office/drawing/2014/main" id="{3A9D69E9-92C6-459C-A895-CC6CD2D16174}"/>
                    </a:ext>
                  </a:extLst>
                </p14:cNvPr>
                <p14:cNvContentPartPr/>
                <p14:nvPr/>
              </p14:nvContentPartPr>
              <p14:xfrm>
                <a:off x="5692097" y="6555806"/>
                <a:ext cx="86760" cy="137160"/>
              </p14:xfrm>
            </p:contentPart>
          </mc:Choice>
          <mc:Fallback>
            <p:pic>
              <p:nvPicPr>
                <p:cNvPr id="554" name="Tinta 553">
                  <a:extLst>
                    <a:ext uri="{FF2B5EF4-FFF2-40B4-BE49-F238E27FC236}">
                      <a16:creationId xmlns:a16="http://schemas.microsoft.com/office/drawing/2014/main" id="{3A9D69E9-92C6-459C-A895-CC6CD2D1617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683097" y="6547166"/>
                  <a:ext cx="104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55" name="Tinta 554">
                  <a:extLst>
                    <a:ext uri="{FF2B5EF4-FFF2-40B4-BE49-F238E27FC236}">
                      <a16:creationId xmlns:a16="http://schemas.microsoft.com/office/drawing/2014/main" id="{AC626A60-B444-452E-8F3C-55CD1E3DACD0}"/>
                    </a:ext>
                  </a:extLst>
                </p14:cNvPr>
                <p14:cNvContentPartPr/>
                <p14:nvPr/>
              </p14:nvContentPartPr>
              <p14:xfrm>
                <a:off x="5711897" y="6548966"/>
                <a:ext cx="208080" cy="7200"/>
              </p14:xfrm>
            </p:contentPart>
          </mc:Choice>
          <mc:Fallback>
            <p:pic>
              <p:nvPicPr>
                <p:cNvPr id="555" name="Tinta 554">
                  <a:extLst>
                    <a:ext uri="{FF2B5EF4-FFF2-40B4-BE49-F238E27FC236}">
                      <a16:creationId xmlns:a16="http://schemas.microsoft.com/office/drawing/2014/main" id="{AC626A60-B444-452E-8F3C-55CD1E3DACD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02897" y="6539966"/>
                  <a:ext cx="2257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7" name="Agrupar 566">
            <a:extLst>
              <a:ext uri="{FF2B5EF4-FFF2-40B4-BE49-F238E27FC236}">
                <a16:creationId xmlns:a16="http://schemas.microsoft.com/office/drawing/2014/main" id="{201D75C8-BD39-4384-B655-21F6785B4875}"/>
              </a:ext>
            </a:extLst>
          </p:cNvPr>
          <p:cNvGrpSpPr/>
          <p:nvPr/>
        </p:nvGrpSpPr>
        <p:grpSpPr>
          <a:xfrm>
            <a:off x="6209777" y="6275726"/>
            <a:ext cx="909000" cy="344880"/>
            <a:chOff x="6209777" y="6275726"/>
            <a:chExt cx="90900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58" name="Tinta 557">
                  <a:extLst>
                    <a:ext uri="{FF2B5EF4-FFF2-40B4-BE49-F238E27FC236}">
                      <a16:creationId xmlns:a16="http://schemas.microsoft.com/office/drawing/2014/main" id="{5F01281C-D1E3-405F-870D-B64D5A9FB144}"/>
                    </a:ext>
                  </a:extLst>
                </p14:cNvPr>
                <p14:cNvContentPartPr/>
                <p14:nvPr/>
              </p14:nvContentPartPr>
              <p14:xfrm>
                <a:off x="6209777" y="6291566"/>
                <a:ext cx="73080" cy="329040"/>
              </p14:xfrm>
            </p:contentPart>
          </mc:Choice>
          <mc:Fallback>
            <p:pic>
              <p:nvPicPr>
                <p:cNvPr id="558" name="Tinta 557">
                  <a:extLst>
                    <a:ext uri="{FF2B5EF4-FFF2-40B4-BE49-F238E27FC236}">
                      <a16:creationId xmlns:a16="http://schemas.microsoft.com/office/drawing/2014/main" id="{5F01281C-D1E3-405F-870D-B64D5A9FB14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00777" y="6282566"/>
                  <a:ext cx="90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59" name="Tinta 558">
                  <a:extLst>
                    <a:ext uri="{FF2B5EF4-FFF2-40B4-BE49-F238E27FC236}">
                      <a16:creationId xmlns:a16="http://schemas.microsoft.com/office/drawing/2014/main" id="{4D13A22A-A8A6-4AAF-9E68-DB2349143242}"/>
                    </a:ext>
                  </a:extLst>
                </p14:cNvPr>
                <p14:cNvContentPartPr/>
                <p14:nvPr/>
              </p14:nvContentPartPr>
              <p14:xfrm>
                <a:off x="6305897" y="6421886"/>
                <a:ext cx="94680" cy="119160"/>
              </p14:xfrm>
            </p:contentPart>
          </mc:Choice>
          <mc:Fallback>
            <p:pic>
              <p:nvPicPr>
                <p:cNvPr id="559" name="Tinta 558">
                  <a:extLst>
                    <a:ext uri="{FF2B5EF4-FFF2-40B4-BE49-F238E27FC236}">
                      <a16:creationId xmlns:a16="http://schemas.microsoft.com/office/drawing/2014/main" id="{4D13A22A-A8A6-4AAF-9E68-DB234914324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296897" y="6413246"/>
                  <a:ext cx="112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60" name="Tinta 559">
                  <a:extLst>
                    <a:ext uri="{FF2B5EF4-FFF2-40B4-BE49-F238E27FC236}">
                      <a16:creationId xmlns:a16="http://schemas.microsoft.com/office/drawing/2014/main" id="{B57A051A-5E0F-4735-8DED-41615AE2B2EE}"/>
                    </a:ext>
                  </a:extLst>
                </p14:cNvPr>
                <p14:cNvContentPartPr/>
                <p14:nvPr/>
              </p14:nvContentPartPr>
              <p14:xfrm>
                <a:off x="6381497" y="6423326"/>
                <a:ext cx="63000" cy="140040"/>
              </p14:xfrm>
            </p:contentPart>
          </mc:Choice>
          <mc:Fallback>
            <p:pic>
              <p:nvPicPr>
                <p:cNvPr id="560" name="Tinta 559">
                  <a:extLst>
                    <a:ext uri="{FF2B5EF4-FFF2-40B4-BE49-F238E27FC236}">
                      <a16:creationId xmlns:a16="http://schemas.microsoft.com/office/drawing/2014/main" id="{B57A051A-5E0F-4735-8DED-41615AE2B2E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372857" y="6414326"/>
                  <a:ext cx="80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62" name="Tinta 561">
                  <a:extLst>
                    <a:ext uri="{FF2B5EF4-FFF2-40B4-BE49-F238E27FC236}">
                      <a16:creationId xmlns:a16="http://schemas.microsoft.com/office/drawing/2014/main" id="{DF8F0C7E-A23B-41F5-B441-D236541C3F94}"/>
                    </a:ext>
                  </a:extLst>
                </p14:cNvPr>
                <p14:cNvContentPartPr/>
                <p14:nvPr/>
              </p14:nvContentPartPr>
              <p14:xfrm>
                <a:off x="6487337" y="6439166"/>
                <a:ext cx="231480" cy="145800"/>
              </p14:xfrm>
            </p:contentPart>
          </mc:Choice>
          <mc:Fallback>
            <p:pic>
              <p:nvPicPr>
                <p:cNvPr id="562" name="Tinta 561">
                  <a:extLst>
                    <a:ext uri="{FF2B5EF4-FFF2-40B4-BE49-F238E27FC236}">
                      <a16:creationId xmlns:a16="http://schemas.microsoft.com/office/drawing/2014/main" id="{DF8F0C7E-A23B-41F5-B441-D236541C3F9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478337" y="6430166"/>
                  <a:ext cx="249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63" name="Tinta 562">
                  <a:extLst>
                    <a:ext uri="{FF2B5EF4-FFF2-40B4-BE49-F238E27FC236}">
                      <a16:creationId xmlns:a16="http://schemas.microsoft.com/office/drawing/2014/main" id="{826BA9D4-E372-42C7-8E97-821CFF0E933B}"/>
                    </a:ext>
                  </a:extLst>
                </p14:cNvPr>
                <p14:cNvContentPartPr/>
                <p14:nvPr/>
              </p14:nvContentPartPr>
              <p14:xfrm>
                <a:off x="6727817" y="6361766"/>
                <a:ext cx="82440" cy="156600"/>
              </p14:xfrm>
            </p:contentPart>
          </mc:Choice>
          <mc:Fallback>
            <p:pic>
              <p:nvPicPr>
                <p:cNvPr id="563" name="Tinta 562">
                  <a:extLst>
                    <a:ext uri="{FF2B5EF4-FFF2-40B4-BE49-F238E27FC236}">
                      <a16:creationId xmlns:a16="http://schemas.microsoft.com/office/drawing/2014/main" id="{826BA9D4-E372-42C7-8E97-821CFF0E933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19177" y="6353126"/>
                  <a:ext cx="100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64" name="Tinta 563">
                  <a:extLst>
                    <a:ext uri="{FF2B5EF4-FFF2-40B4-BE49-F238E27FC236}">
                      <a16:creationId xmlns:a16="http://schemas.microsoft.com/office/drawing/2014/main" id="{DE57F147-14B4-40BA-B525-6C45067958F5}"/>
                    </a:ext>
                  </a:extLst>
                </p14:cNvPr>
                <p14:cNvContentPartPr/>
                <p14:nvPr/>
              </p14:nvContentPartPr>
              <p14:xfrm>
                <a:off x="6813857" y="6372566"/>
                <a:ext cx="79560" cy="132840"/>
              </p14:xfrm>
            </p:contentPart>
          </mc:Choice>
          <mc:Fallback>
            <p:pic>
              <p:nvPicPr>
                <p:cNvPr id="564" name="Tinta 563">
                  <a:extLst>
                    <a:ext uri="{FF2B5EF4-FFF2-40B4-BE49-F238E27FC236}">
                      <a16:creationId xmlns:a16="http://schemas.microsoft.com/office/drawing/2014/main" id="{DE57F147-14B4-40BA-B525-6C45067958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805217" y="6363926"/>
                  <a:ext cx="97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65" name="Tinta 564">
                  <a:extLst>
                    <a:ext uri="{FF2B5EF4-FFF2-40B4-BE49-F238E27FC236}">
                      <a16:creationId xmlns:a16="http://schemas.microsoft.com/office/drawing/2014/main" id="{7236605D-D933-434D-AE74-BC503B5D9741}"/>
                    </a:ext>
                  </a:extLst>
                </p14:cNvPr>
                <p14:cNvContentPartPr/>
                <p14:nvPr/>
              </p14:nvContentPartPr>
              <p14:xfrm>
                <a:off x="6929417" y="6431966"/>
                <a:ext cx="66600" cy="133200"/>
              </p14:xfrm>
            </p:contentPart>
          </mc:Choice>
          <mc:Fallback>
            <p:pic>
              <p:nvPicPr>
                <p:cNvPr id="565" name="Tinta 564">
                  <a:extLst>
                    <a:ext uri="{FF2B5EF4-FFF2-40B4-BE49-F238E27FC236}">
                      <a16:creationId xmlns:a16="http://schemas.microsoft.com/office/drawing/2014/main" id="{7236605D-D933-434D-AE74-BC503B5D974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920417" y="6422966"/>
                  <a:ext cx="84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66" name="Tinta 565">
                  <a:extLst>
                    <a:ext uri="{FF2B5EF4-FFF2-40B4-BE49-F238E27FC236}">
                      <a16:creationId xmlns:a16="http://schemas.microsoft.com/office/drawing/2014/main" id="{68B0AB82-3140-4480-9F7D-FB1AA394C7E7}"/>
                    </a:ext>
                  </a:extLst>
                </p14:cNvPr>
                <p14:cNvContentPartPr/>
                <p14:nvPr/>
              </p14:nvContentPartPr>
              <p14:xfrm>
                <a:off x="7038137" y="6275726"/>
                <a:ext cx="80640" cy="282600"/>
              </p14:xfrm>
            </p:contentPart>
          </mc:Choice>
          <mc:Fallback>
            <p:pic>
              <p:nvPicPr>
                <p:cNvPr id="566" name="Tinta 565">
                  <a:extLst>
                    <a:ext uri="{FF2B5EF4-FFF2-40B4-BE49-F238E27FC236}">
                      <a16:creationId xmlns:a16="http://schemas.microsoft.com/office/drawing/2014/main" id="{68B0AB82-3140-4480-9F7D-FB1AA394C7E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29497" y="6266726"/>
                  <a:ext cx="9828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569" name="Tinta 568">
                <a:extLst>
                  <a:ext uri="{FF2B5EF4-FFF2-40B4-BE49-F238E27FC236}">
                    <a16:creationId xmlns:a16="http://schemas.microsoft.com/office/drawing/2014/main" id="{380308CC-3413-46F2-B6D0-1919B6D5D282}"/>
                  </a:ext>
                </a:extLst>
              </p14:cNvPr>
              <p14:cNvContentPartPr/>
              <p14:nvPr/>
            </p14:nvContentPartPr>
            <p14:xfrm>
              <a:off x="8078897" y="4391846"/>
              <a:ext cx="289800" cy="2198160"/>
            </p14:xfrm>
          </p:contentPart>
        </mc:Choice>
        <mc:Fallback>
          <p:pic>
            <p:nvPicPr>
              <p:cNvPr id="569" name="Tinta 568">
                <a:extLst>
                  <a:ext uri="{FF2B5EF4-FFF2-40B4-BE49-F238E27FC236}">
                    <a16:creationId xmlns:a16="http://schemas.microsoft.com/office/drawing/2014/main" id="{380308CC-3413-46F2-B6D0-1919B6D5D28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069897" y="4383206"/>
                <a:ext cx="307440" cy="221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4" name="Agrupar 583">
            <a:extLst>
              <a:ext uri="{FF2B5EF4-FFF2-40B4-BE49-F238E27FC236}">
                <a16:creationId xmlns:a16="http://schemas.microsoft.com/office/drawing/2014/main" id="{50B2D3A3-00E2-41C2-AB65-14A2334F80ED}"/>
              </a:ext>
            </a:extLst>
          </p:cNvPr>
          <p:cNvGrpSpPr/>
          <p:nvPr/>
        </p:nvGrpSpPr>
        <p:grpSpPr>
          <a:xfrm>
            <a:off x="8193377" y="3492206"/>
            <a:ext cx="1466640" cy="633960"/>
            <a:chOff x="8193377" y="3492206"/>
            <a:chExt cx="1466640" cy="63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570" name="Tinta 569">
                  <a:extLst>
                    <a:ext uri="{FF2B5EF4-FFF2-40B4-BE49-F238E27FC236}">
                      <a16:creationId xmlns:a16="http://schemas.microsoft.com/office/drawing/2014/main" id="{8C1F62D8-6195-418B-9649-4D0FEA0C6F9A}"/>
                    </a:ext>
                  </a:extLst>
                </p14:cNvPr>
                <p14:cNvContentPartPr/>
                <p14:nvPr/>
              </p14:nvContentPartPr>
              <p14:xfrm>
                <a:off x="8193377" y="3660326"/>
                <a:ext cx="204840" cy="465840"/>
              </p14:xfrm>
            </p:contentPart>
          </mc:Choice>
          <mc:Fallback>
            <p:pic>
              <p:nvPicPr>
                <p:cNvPr id="570" name="Tinta 569">
                  <a:extLst>
                    <a:ext uri="{FF2B5EF4-FFF2-40B4-BE49-F238E27FC236}">
                      <a16:creationId xmlns:a16="http://schemas.microsoft.com/office/drawing/2014/main" id="{8C1F62D8-6195-418B-9649-4D0FEA0C6F9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184377" y="3651686"/>
                  <a:ext cx="2224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571" name="Tinta 570">
                  <a:extLst>
                    <a:ext uri="{FF2B5EF4-FFF2-40B4-BE49-F238E27FC236}">
                      <a16:creationId xmlns:a16="http://schemas.microsoft.com/office/drawing/2014/main" id="{EF8A9B76-EAD4-4897-A9FC-7CF964E8CF30}"/>
                    </a:ext>
                  </a:extLst>
                </p14:cNvPr>
                <p14:cNvContentPartPr/>
                <p14:nvPr/>
              </p14:nvContentPartPr>
              <p14:xfrm>
                <a:off x="8467337" y="3524606"/>
                <a:ext cx="109080" cy="452880"/>
              </p14:xfrm>
            </p:contentPart>
          </mc:Choice>
          <mc:Fallback>
            <p:pic>
              <p:nvPicPr>
                <p:cNvPr id="571" name="Tinta 570">
                  <a:extLst>
                    <a:ext uri="{FF2B5EF4-FFF2-40B4-BE49-F238E27FC236}">
                      <a16:creationId xmlns:a16="http://schemas.microsoft.com/office/drawing/2014/main" id="{EF8A9B76-EAD4-4897-A9FC-7CF964E8CF3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458337" y="3515966"/>
                  <a:ext cx="126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72" name="Tinta 571">
                  <a:extLst>
                    <a:ext uri="{FF2B5EF4-FFF2-40B4-BE49-F238E27FC236}">
                      <a16:creationId xmlns:a16="http://schemas.microsoft.com/office/drawing/2014/main" id="{23C5C2AA-C3F9-40A8-9AA1-C32C679281D1}"/>
                    </a:ext>
                  </a:extLst>
                </p14:cNvPr>
                <p14:cNvContentPartPr/>
                <p14:nvPr/>
              </p14:nvContentPartPr>
              <p14:xfrm>
                <a:off x="8578937" y="3697046"/>
                <a:ext cx="79560" cy="190440"/>
              </p14:xfrm>
            </p:contentPart>
          </mc:Choice>
          <mc:Fallback>
            <p:pic>
              <p:nvPicPr>
                <p:cNvPr id="572" name="Tinta 571">
                  <a:extLst>
                    <a:ext uri="{FF2B5EF4-FFF2-40B4-BE49-F238E27FC236}">
                      <a16:creationId xmlns:a16="http://schemas.microsoft.com/office/drawing/2014/main" id="{23C5C2AA-C3F9-40A8-9AA1-C32C679281D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570297" y="3688046"/>
                  <a:ext cx="9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73" name="Tinta 572">
                  <a:extLst>
                    <a:ext uri="{FF2B5EF4-FFF2-40B4-BE49-F238E27FC236}">
                      <a16:creationId xmlns:a16="http://schemas.microsoft.com/office/drawing/2014/main" id="{F899A6F1-185F-4539-BC6E-5CF79F41F588}"/>
                    </a:ext>
                  </a:extLst>
                </p14:cNvPr>
                <p14:cNvContentPartPr/>
                <p14:nvPr/>
              </p14:nvContentPartPr>
              <p14:xfrm>
                <a:off x="8658497" y="3690206"/>
                <a:ext cx="119160" cy="169560"/>
              </p14:xfrm>
            </p:contentPart>
          </mc:Choice>
          <mc:Fallback>
            <p:pic>
              <p:nvPicPr>
                <p:cNvPr id="573" name="Tinta 572">
                  <a:extLst>
                    <a:ext uri="{FF2B5EF4-FFF2-40B4-BE49-F238E27FC236}">
                      <a16:creationId xmlns:a16="http://schemas.microsoft.com/office/drawing/2014/main" id="{F899A6F1-185F-4539-BC6E-5CF79F41F58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649857" y="3681206"/>
                  <a:ext cx="136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575" name="Tinta 574">
                  <a:extLst>
                    <a:ext uri="{FF2B5EF4-FFF2-40B4-BE49-F238E27FC236}">
                      <a16:creationId xmlns:a16="http://schemas.microsoft.com/office/drawing/2014/main" id="{ED5FC5CC-C7E9-4F57-80E4-E0F9C56E9D09}"/>
                    </a:ext>
                  </a:extLst>
                </p14:cNvPr>
                <p14:cNvContentPartPr/>
                <p14:nvPr/>
              </p14:nvContentPartPr>
              <p14:xfrm>
                <a:off x="8582537" y="3928526"/>
                <a:ext cx="128880" cy="59760"/>
              </p14:xfrm>
            </p:contentPart>
          </mc:Choice>
          <mc:Fallback>
            <p:pic>
              <p:nvPicPr>
                <p:cNvPr id="575" name="Tinta 574">
                  <a:extLst>
                    <a:ext uri="{FF2B5EF4-FFF2-40B4-BE49-F238E27FC236}">
                      <a16:creationId xmlns:a16="http://schemas.microsoft.com/office/drawing/2014/main" id="{ED5FC5CC-C7E9-4F57-80E4-E0F9C56E9D0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573897" y="3919886"/>
                  <a:ext cx="146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76" name="Tinta 575">
                  <a:extLst>
                    <a:ext uri="{FF2B5EF4-FFF2-40B4-BE49-F238E27FC236}">
                      <a16:creationId xmlns:a16="http://schemas.microsoft.com/office/drawing/2014/main" id="{94DF3701-06CB-4D24-906B-3963341A848F}"/>
                    </a:ext>
                  </a:extLst>
                </p14:cNvPr>
                <p14:cNvContentPartPr/>
                <p14:nvPr/>
              </p14:nvContentPartPr>
              <p14:xfrm>
                <a:off x="8727977" y="3492206"/>
                <a:ext cx="159840" cy="479520"/>
              </p14:xfrm>
            </p:contentPart>
          </mc:Choice>
          <mc:Fallback>
            <p:pic>
              <p:nvPicPr>
                <p:cNvPr id="576" name="Tinta 575">
                  <a:extLst>
                    <a:ext uri="{FF2B5EF4-FFF2-40B4-BE49-F238E27FC236}">
                      <a16:creationId xmlns:a16="http://schemas.microsoft.com/office/drawing/2014/main" id="{94DF3701-06CB-4D24-906B-3963341A84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718977" y="3483206"/>
                  <a:ext cx="1774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77" name="Tinta 576">
                  <a:extLst>
                    <a:ext uri="{FF2B5EF4-FFF2-40B4-BE49-F238E27FC236}">
                      <a16:creationId xmlns:a16="http://schemas.microsoft.com/office/drawing/2014/main" id="{1B030487-2055-414D-91C8-81C501E7E3D9}"/>
                    </a:ext>
                  </a:extLst>
                </p14:cNvPr>
                <p14:cNvContentPartPr/>
                <p14:nvPr/>
              </p14:nvContentPartPr>
              <p14:xfrm>
                <a:off x="9021377" y="3798926"/>
                <a:ext cx="99360" cy="11160"/>
              </p14:xfrm>
            </p:contentPart>
          </mc:Choice>
          <mc:Fallback>
            <p:pic>
              <p:nvPicPr>
                <p:cNvPr id="577" name="Tinta 576">
                  <a:extLst>
                    <a:ext uri="{FF2B5EF4-FFF2-40B4-BE49-F238E27FC236}">
                      <a16:creationId xmlns:a16="http://schemas.microsoft.com/office/drawing/2014/main" id="{1B030487-2055-414D-91C8-81C501E7E3D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012737" y="3789926"/>
                  <a:ext cx="117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578" name="Tinta 577">
                  <a:extLst>
                    <a:ext uri="{FF2B5EF4-FFF2-40B4-BE49-F238E27FC236}">
                      <a16:creationId xmlns:a16="http://schemas.microsoft.com/office/drawing/2014/main" id="{EE078555-34E4-4B92-BC26-6C26DE15C470}"/>
                    </a:ext>
                  </a:extLst>
                </p14:cNvPr>
                <p14:cNvContentPartPr/>
                <p14:nvPr/>
              </p14:nvContentPartPr>
              <p14:xfrm>
                <a:off x="9051257" y="3720806"/>
                <a:ext cx="96120" cy="9360"/>
              </p14:xfrm>
            </p:contentPart>
          </mc:Choice>
          <mc:Fallback>
            <p:pic>
              <p:nvPicPr>
                <p:cNvPr id="578" name="Tinta 577">
                  <a:extLst>
                    <a:ext uri="{FF2B5EF4-FFF2-40B4-BE49-F238E27FC236}">
                      <a16:creationId xmlns:a16="http://schemas.microsoft.com/office/drawing/2014/main" id="{EE078555-34E4-4B92-BC26-6C26DE15C4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42257" y="3711806"/>
                  <a:ext cx="113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581" name="Tinta 580">
                  <a:extLst>
                    <a:ext uri="{FF2B5EF4-FFF2-40B4-BE49-F238E27FC236}">
                      <a16:creationId xmlns:a16="http://schemas.microsoft.com/office/drawing/2014/main" id="{34C63420-2987-474D-8411-74F6E5D00555}"/>
                    </a:ext>
                  </a:extLst>
                </p14:cNvPr>
                <p14:cNvContentPartPr/>
                <p14:nvPr/>
              </p14:nvContentPartPr>
              <p14:xfrm>
                <a:off x="9209657" y="3497966"/>
                <a:ext cx="257760" cy="429480"/>
              </p14:xfrm>
            </p:contentPart>
          </mc:Choice>
          <mc:Fallback>
            <p:pic>
              <p:nvPicPr>
                <p:cNvPr id="581" name="Tinta 580">
                  <a:extLst>
                    <a:ext uri="{FF2B5EF4-FFF2-40B4-BE49-F238E27FC236}">
                      <a16:creationId xmlns:a16="http://schemas.microsoft.com/office/drawing/2014/main" id="{34C63420-2987-474D-8411-74F6E5D0055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200657" y="3489326"/>
                  <a:ext cx="2754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582" name="Tinta 581">
                  <a:extLst>
                    <a:ext uri="{FF2B5EF4-FFF2-40B4-BE49-F238E27FC236}">
                      <a16:creationId xmlns:a16="http://schemas.microsoft.com/office/drawing/2014/main" id="{9E541A61-3296-4BE2-B3FE-4091F9D80387}"/>
                    </a:ext>
                  </a:extLst>
                </p14:cNvPr>
                <p14:cNvContentPartPr/>
                <p14:nvPr/>
              </p14:nvContentPartPr>
              <p14:xfrm>
                <a:off x="9526457" y="3656366"/>
                <a:ext cx="133560" cy="199440"/>
              </p14:xfrm>
            </p:contentPart>
          </mc:Choice>
          <mc:Fallback>
            <p:pic>
              <p:nvPicPr>
                <p:cNvPr id="582" name="Tinta 581">
                  <a:extLst>
                    <a:ext uri="{FF2B5EF4-FFF2-40B4-BE49-F238E27FC236}">
                      <a16:creationId xmlns:a16="http://schemas.microsoft.com/office/drawing/2014/main" id="{9E541A61-3296-4BE2-B3FE-4091F9D8038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17457" y="3647726"/>
                  <a:ext cx="15120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583" name="Tinta 582">
                <a:extLst>
                  <a:ext uri="{FF2B5EF4-FFF2-40B4-BE49-F238E27FC236}">
                    <a16:creationId xmlns:a16="http://schemas.microsoft.com/office/drawing/2014/main" id="{AF32E21D-9B3F-4C42-8D64-7D5BCA19C1A8}"/>
                  </a:ext>
                </a:extLst>
              </p14:cNvPr>
              <p14:cNvContentPartPr/>
              <p14:nvPr/>
            </p14:nvContentPartPr>
            <p14:xfrm>
              <a:off x="10063937" y="3642326"/>
              <a:ext cx="146520" cy="199800"/>
            </p14:xfrm>
          </p:contentPart>
        </mc:Choice>
        <mc:Fallback>
          <p:pic>
            <p:nvPicPr>
              <p:cNvPr id="583" name="Tinta 582">
                <a:extLst>
                  <a:ext uri="{FF2B5EF4-FFF2-40B4-BE49-F238E27FC236}">
                    <a16:creationId xmlns:a16="http://schemas.microsoft.com/office/drawing/2014/main" id="{AF32E21D-9B3F-4C42-8D64-7D5BCA19C1A8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054937" y="3633686"/>
                <a:ext cx="1641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585" name="Tinta 584">
                <a:extLst>
                  <a:ext uri="{FF2B5EF4-FFF2-40B4-BE49-F238E27FC236}">
                    <a16:creationId xmlns:a16="http://schemas.microsoft.com/office/drawing/2014/main" id="{B89A23BF-22A3-4852-BD10-8FDACB4E6F5F}"/>
                  </a:ext>
                </a:extLst>
              </p14:cNvPr>
              <p14:cNvContentPartPr/>
              <p14:nvPr/>
            </p14:nvContentPartPr>
            <p14:xfrm>
              <a:off x="10552817" y="3581126"/>
              <a:ext cx="171720" cy="227520"/>
            </p14:xfrm>
          </p:contentPart>
        </mc:Choice>
        <mc:Fallback>
          <p:pic>
            <p:nvPicPr>
              <p:cNvPr id="585" name="Tinta 584">
                <a:extLst>
                  <a:ext uri="{FF2B5EF4-FFF2-40B4-BE49-F238E27FC236}">
                    <a16:creationId xmlns:a16="http://schemas.microsoft.com/office/drawing/2014/main" id="{B89A23BF-22A3-4852-BD10-8FDACB4E6F5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544177" y="3572486"/>
                <a:ext cx="18936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4" name="Agrupar 593">
            <a:extLst>
              <a:ext uri="{FF2B5EF4-FFF2-40B4-BE49-F238E27FC236}">
                <a16:creationId xmlns:a16="http://schemas.microsoft.com/office/drawing/2014/main" id="{1050E5CF-1E3E-4C74-ABE0-5A117B98B4B4}"/>
              </a:ext>
            </a:extLst>
          </p:cNvPr>
          <p:cNvGrpSpPr/>
          <p:nvPr/>
        </p:nvGrpSpPr>
        <p:grpSpPr>
          <a:xfrm>
            <a:off x="11047817" y="3153806"/>
            <a:ext cx="537840" cy="812880"/>
            <a:chOff x="11047817" y="3153806"/>
            <a:chExt cx="537840" cy="81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586" name="Tinta 585">
                  <a:extLst>
                    <a:ext uri="{FF2B5EF4-FFF2-40B4-BE49-F238E27FC236}">
                      <a16:creationId xmlns:a16="http://schemas.microsoft.com/office/drawing/2014/main" id="{3BA32415-3782-4E17-AB1C-9EBD31BEA9FA}"/>
                    </a:ext>
                  </a:extLst>
                </p14:cNvPr>
                <p14:cNvContentPartPr/>
                <p14:nvPr/>
              </p14:nvContentPartPr>
              <p14:xfrm>
                <a:off x="11047817" y="3464486"/>
                <a:ext cx="29880" cy="246960"/>
              </p14:xfrm>
            </p:contentPart>
          </mc:Choice>
          <mc:Fallback>
            <p:pic>
              <p:nvPicPr>
                <p:cNvPr id="586" name="Tinta 585">
                  <a:extLst>
                    <a:ext uri="{FF2B5EF4-FFF2-40B4-BE49-F238E27FC236}">
                      <a16:creationId xmlns:a16="http://schemas.microsoft.com/office/drawing/2014/main" id="{3BA32415-3782-4E17-AB1C-9EBD31BEA9F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038817" y="3455486"/>
                  <a:ext cx="47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87" name="Tinta 586">
                  <a:extLst>
                    <a:ext uri="{FF2B5EF4-FFF2-40B4-BE49-F238E27FC236}">
                      <a16:creationId xmlns:a16="http://schemas.microsoft.com/office/drawing/2014/main" id="{78BF5B09-358D-4980-9C0C-75DC49684F69}"/>
                    </a:ext>
                  </a:extLst>
                </p14:cNvPr>
                <p14:cNvContentPartPr/>
                <p14:nvPr/>
              </p14:nvContentPartPr>
              <p14:xfrm>
                <a:off x="11097137" y="3571406"/>
                <a:ext cx="102600" cy="302040"/>
              </p14:xfrm>
            </p:contentPart>
          </mc:Choice>
          <mc:Fallback>
            <p:pic>
              <p:nvPicPr>
                <p:cNvPr id="587" name="Tinta 586">
                  <a:extLst>
                    <a:ext uri="{FF2B5EF4-FFF2-40B4-BE49-F238E27FC236}">
                      <a16:creationId xmlns:a16="http://schemas.microsoft.com/office/drawing/2014/main" id="{78BF5B09-358D-4980-9C0C-75DC49684F6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088137" y="3562406"/>
                  <a:ext cx="120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588" name="Tinta 587">
                  <a:extLst>
                    <a:ext uri="{FF2B5EF4-FFF2-40B4-BE49-F238E27FC236}">
                      <a16:creationId xmlns:a16="http://schemas.microsoft.com/office/drawing/2014/main" id="{CACD7D4C-3112-4F65-823A-C607D674ACB9}"/>
                    </a:ext>
                  </a:extLst>
                </p14:cNvPr>
                <p14:cNvContentPartPr/>
                <p14:nvPr/>
              </p14:nvContentPartPr>
              <p14:xfrm>
                <a:off x="11153297" y="3710006"/>
                <a:ext cx="94320" cy="193680"/>
              </p14:xfrm>
            </p:contentPart>
          </mc:Choice>
          <mc:Fallback>
            <p:pic>
              <p:nvPicPr>
                <p:cNvPr id="588" name="Tinta 587">
                  <a:extLst>
                    <a:ext uri="{FF2B5EF4-FFF2-40B4-BE49-F238E27FC236}">
                      <a16:creationId xmlns:a16="http://schemas.microsoft.com/office/drawing/2014/main" id="{CACD7D4C-3112-4F65-823A-C607D674ACB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144297" y="3701006"/>
                  <a:ext cx="111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89" name="Tinta 588">
                  <a:extLst>
                    <a:ext uri="{FF2B5EF4-FFF2-40B4-BE49-F238E27FC236}">
                      <a16:creationId xmlns:a16="http://schemas.microsoft.com/office/drawing/2014/main" id="{1932A4CB-64F8-4666-924C-83952A0AD9E9}"/>
                    </a:ext>
                  </a:extLst>
                </p14:cNvPr>
                <p14:cNvContentPartPr/>
                <p14:nvPr/>
              </p14:nvContentPartPr>
              <p14:xfrm>
                <a:off x="11182817" y="3715766"/>
                <a:ext cx="92880" cy="16200"/>
              </p14:xfrm>
            </p:contentPart>
          </mc:Choice>
          <mc:Fallback>
            <p:pic>
              <p:nvPicPr>
                <p:cNvPr id="589" name="Tinta 588">
                  <a:extLst>
                    <a:ext uri="{FF2B5EF4-FFF2-40B4-BE49-F238E27FC236}">
                      <a16:creationId xmlns:a16="http://schemas.microsoft.com/office/drawing/2014/main" id="{1932A4CB-64F8-4666-924C-83952A0AD9E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74177" y="3706766"/>
                  <a:ext cx="11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591" name="Tinta 590">
                  <a:extLst>
                    <a:ext uri="{FF2B5EF4-FFF2-40B4-BE49-F238E27FC236}">
                      <a16:creationId xmlns:a16="http://schemas.microsoft.com/office/drawing/2014/main" id="{36CA1A3E-BCDC-4A90-B221-19F133F343DA}"/>
                    </a:ext>
                  </a:extLst>
                </p14:cNvPr>
                <p14:cNvContentPartPr/>
                <p14:nvPr/>
              </p14:nvContentPartPr>
              <p14:xfrm>
                <a:off x="11354537" y="3389246"/>
                <a:ext cx="142560" cy="577440"/>
              </p14:xfrm>
            </p:contentPart>
          </mc:Choice>
          <mc:Fallback>
            <p:pic>
              <p:nvPicPr>
                <p:cNvPr id="591" name="Tinta 590">
                  <a:extLst>
                    <a:ext uri="{FF2B5EF4-FFF2-40B4-BE49-F238E27FC236}">
                      <a16:creationId xmlns:a16="http://schemas.microsoft.com/office/drawing/2014/main" id="{36CA1A3E-BCDC-4A90-B221-19F133F343D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45537" y="3380246"/>
                  <a:ext cx="16020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92" name="Tinta 591">
                  <a:extLst>
                    <a:ext uri="{FF2B5EF4-FFF2-40B4-BE49-F238E27FC236}">
                      <a16:creationId xmlns:a16="http://schemas.microsoft.com/office/drawing/2014/main" id="{5DCC6460-3955-4834-A6CD-535646C09C5E}"/>
                    </a:ext>
                  </a:extLst>
                </p14:cNvPr>
                <p14:cNvContentPartPr/>
                <p14:nvPr/>
              </p14:nvContentPartPr>
              <p14:xfrm>
                <a:off x="11568017" y="3197006"/>
                <a:ext cx="10080" cy="173880"/>
              </p14:xfrm>
            </p:contentPart>
          </mc:Choice>
          <mc:Fallback>
            <p:pic>
              <p:nvPicPr>
                <p:cNvPr id="592" name="Tinta 591">
                  <a:extLst>
                    <a:ext uri="{FF2B5EF4-FFF2-40B4-BE49-F238E27FC236}">
                      <a16:creationId xmlns:a16="http://schemas.microsoft.com/office/drawing/2014/main" id="{5DCC6460-3955-4834-A6CD-535646C09C5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559377" y="3188366"/>
                  <a:ext cx="27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93" name="Tinta 592">
                  <a:extLst>
                    <a:ext uri="{FF2B5EF4-FFF2-40B4-BE49-F238E27FC236}">
                      <a16:creationId xmlns:a16="http://schemas.microsoft.com/office/drawing/2014/main" id="{0EEF59C0-BC85-4093-8C91-1D58585DF105}"/>
                    </a:ext>
                  </a:extLst>
                </p14:cNvPr>
                <p14:cNvContentPartPr/>
                <p14:nvPr/>
              </p14:nvContentPartPr>
              <p14:xfrm>
                <a:off x="11443457" y="3153806"/>
                <a:ext cx="142200" cy="42480"/>
              </p14:xfrm>
            </p:contentPart>
          </mc:Choice>
          <mc:Fallback>
            <p:pic>
              <p:nvPicPr>
                <p:cNvPr id="593" name="Tinta 592">
                  <a:extLst>
                    <a:ext uri="{FF2B5EF4-FFF2-40B4-BE49-F238E27FC236}">
                      <a16:creationId xmlns:a16="http://schemas.microsoft.com/office/drawing/2014/main" id="{0EEF59C0-BC85-4093-8C91-1D58585DF10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434817" y="3144806"/>
                  <a:ext cx="1598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" name="Agrupar 619">
            <a:extLst>
              <a:ext uri="{FF2B5EF4-FFF2-40B4-BE49-F238E27FC236}">
                <a16:creationId xmlns:a16="http://schemas.microsoft.com/office/drawing/2014/main" id="{1AE5EBE7-39FD-4F63-91DF-174A552FA76C}"/>
              </a:ext>
            </a:extLst>
          </p:cNvPr>
          <p:cNvGrpSpPr/>
          <p:nvPr/>
        </p:nvGrpSpPr>
        <p:grpSpPr>
          <a:xfrm>
            <a:off x="8582177" y="4365206"/>
            <a:ext cx="2863800" cy="1030680"/>
            <a:chOff x="8582177" y="4365206"/>
            <a:chExt cx="2863800" cy="10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95" name="Tinta 594">
                  <a:extLst>
                    <a:ext uri="{FF2B5EF4-FFF2-40B4-BE49-F238E27FC236}">
                      <a16:creationId xmlns:a16="http://schemas.microsoft.com/office/drawing/2014/main" id="{DD2B8D99-240C-4676-8CF7-76E567EDB640}"/>
                    </a:ext>
                  </a:extLst>
                </p14:cNvPr>
                <p14:cNvContentPartPr/>
                <p14:nvPr/>
              </p14:nvContentPartPr>
              <p14:xfrm>
                <a:off x="8761457" y="4790006"/>
                <a:ext cx="132120" cy="218880"/>
              </p14:xfrm>
            </p:contentPart>
          </mc:Choice>
          <mc:Fallback>
            <p:pic>
              <p:nvPicPr>
                <p:cNvPr id="595" name="Tinta 594">
                  <a:extLst>
                    <a:ext uri="{FF2B5EF4-FFF2-40B4-BE49-F238E27FC236}">
                      <a16:creationId xmlns:a16="http://schemas.microsoft.com/office/drawing/2014/main" id="{DD2B8D99-240C-4676-8CF7-76E567EDB64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52457" y="4781006"/>
                  <a:ext cx="149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96" name="Tinta 595">
                  <a:extLst>
                    <a:ext uri="{FF2B5EF4-FFF2-40B4-BE49-F238E27FC236}">
                      <a16:creationId xmlns:a16="http://schemas.microsoft.com/office/drawing/2014/main" id="{CA92DD5F-5A61-4DF3-AFF8-09222D92840B}"/>
                    </a:ext>
                  </a:extLst>
                </p14:cNvPr>
                <p14:cNvContentPartPr/>
                <p14:nvPr/>
              </p14:nvContentPartPr>
              <p14:xfrm>
                <a:off x="8898977" y="4770926"/>
                <a:ext cx="119880" cy="199080"/>
              </p14:xfrm>
            </p:contentPart>
          </mc:Choice>
          <mc:Fallback>
            <p:pic>
              <p:nvPicPr>
                <p:cNvPr id="596" name="Tinta 595">
                  <a:extLst>
                    <a:ext uri="{FF2B5EF4-FFF2-40B4-BE49-F238E27FC236}">
                      <a16:creationId xmlns:a16="http://schemas.microsoft.com/office/drawing/2014/main" id="{CA92DD5F-5A61-4DF3-AFF8-09222D92840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89977" y="4762286"/>
                  <a:ext cx="137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97" name="Tinta 596">
                  <a:extLst>
                    <a:ext uri="{FF2B5EF4-FFF2-40B4-BE49-F238E27FC236}">
                      <a16:creationId xmlns:a16="http://schemas.microsoft.com/office/drawing/2014/main" id="{FFDC35BC-25BC-4773-8705-BE5BA4589D77}"/>
                    </a:ext>
                  </a:extLst>
                </p14:cNvPr>
                <p14:cNvContentPartPr/>
                <p14:nvPr/>
              </p14:nvContentPartPr>
              <p14:xfrm>
                <a:off x="8803577" y="5107526"/>
                <a:ext cx="136440" cy="91800"/>
              </p14:xfrm>
            </p:contentPart>
          </mc:Choice>
          <mc:Fallback>
            <p:pic>
              <p:nvPicPr>
                <p:cNvPr id="597" name="Tinta 596">
                  <a:extLst>
                    <a:ext uri="{FF2B5EF4-FFF2-40B4-BE49-F238E27FC236}">
                      <a16:creationId xmlns:a16="http://schemas.microsoft.com/office/drawing/2014/main" id="{FFDC35BC-25BC-4773-8705-BE5BA4589D7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94937" y="5098886"/>
                  <a:ext cx="154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98" name="Tinta 597">
                  <a:extLst>
                    <a:ext uri="{FF2B5EF4-FFF2-40B4-BE49-F238E27FC236}">
                      <a16:creationId xmlns:a16="http://schemas.microsoft.com/office/drawing/2014/main" id="{C1E388D4-F58B-42E8-8F9B-A68E6051AE37}"/>
                    </a:ext>
                  </a:extLst>
                </p14:cNvPr>
                <p14:cNvContentPartPr/>
                <p14:nvPr/>
              </p14:nvContentPartPr>
              <p14:xfrm>
                <a:off x="8826617" y="4525406"/>
                <a:ext cx="60840" cy="106560"/>
              </p14:xfrm>
            </p:contentPart>
          </mc:Choice>
          <mc:Fallback>
            <p:pic>
              <p:nvPicPr>
                <p:cNvPr id="598" name="Tinta 597">
                  <a:extLst>
                    <a:ext uri="{FF2B5EF4-FFF2-40B4-BE49-F238E27FC236}">
                      <a16:creationId xmlns:a16="http://schemas.microsoft.com/office/drawing/2014/main" id="{C1E388D4-F58B-42E8-8F9B-A68E6051AE3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817977" y="4516766"/>
                  <a:ext cx="78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599" name="Tinta 598">
                  <a:extLst>
                    <a:ext uri="{FF2B5EF4-FFF2-40B4-BE49-F238E27FC236}">
                      <a16:creationId xmlns:a16="http://schemas.microsoft.com/office/drawing/2014/main" id="{15D17C38-E347-4A85-94E5-53EBCC7C4044}"/>
                    </a:ext>
                  </a:extLst>
                </p14:cNvPr>
                <p14:cNvContentPartPr/>
                <p14:nvPr/>
              </p14:nvContentPartPr>
              <p14:xfrm>
                <a:off x="9163577" y="4923566"/>
                <a:ext cx="73080" cy="21960"/>
              </p14:xfrm>
            </p:contentPart>
          </mc:Choice>
          <mc:Fallback>
            <p:pic>
              <p:nvPicPr>
                <p:cNvPr id="599" name="Tinta 598">
                  <a:extLst>
                    <a:ext uri="{FF2B5EF4-FFF2-40B4-BE49-F238E27FC236}">
                      <a16:creationId xmlns:a16="http://schemas.microsoft.com/office/drawing/2014/main" id="{15D17C38-E347-4A85-94E5-53EBCC7C404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154577" y="4914566"/>
                  <a:ext cx="90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600" name="Tinta 599">
                  <a:extLst>
                    <a:ext uri="{FF2B5EF4-FFF2-40B4-BE49-F238E27FC236}">
                      <a16:creationId xmlns:a16="http://schemas.microsoft.com/office/drawing/2014/main" id="{1FA38D4F-7CD9-42AF-AC32-BEB7711934B7}"/>
                    </a:ext>
                  </a:extLst>
                </p14:cNvPr>
                <p14:cNvContentPartPr/>
                <p14:nvPr/>
              </p14:nvContentPartPr>
              <p14:xfrm>
                <a:off x="9136937" y="4823486"/>
                <a:ext cx="122400" cy="32040"/>
              </p14:xfrm>
            </p:contentPart>
          </mc:Choice>
          <mc:Fallback>
            <p:pic>
              <p:nvPicPr>
                <p:cNvPr id="600" name="Tinta 599">
                  <a:extLst>
                    <a:ext uri="{FF2B5EF4-FFF2-40B4-BE49-F238E27FC236}">
                      <a16:creationId xmlns:a16="http://schemas.microsoft.com/office/drawing/2014/main" id="{1FA38D4F-7CD9-42AF-AC32-BEB7711934B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128297" y="4814846"/>
                  <a:ext cx="140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601" name="Tinta 600">
                  <a:extLst>
                    <a:ext uri="{FF2B5EF4-FFF2-40B4-BE49-F238E27FC236}">
                      <a16:creationId xmlns:a16="http://schemas.microsoft.com/office/drawing/2014/main" id="{5249FBA6-48FA-48A2-A904-A748B234CC98}"/>
                    </a:ext>
                  </a:extLst>
                </p14:cNvPr>
                <p14:cNvContentPartPr/>
                <p14:nvPr/>
              </p14:nvContentPartPr>
              <p14:xfrm>
                <a:off x="9414137" y="4603886"/>
                <a:ext cx="122400" cy="501480"/>
              </p14:xfrm>
            </p:contentPart>
          </mc:Choice>
          <mc:Fallback>
            <p:pic>
              <p:nvPicPr>
                <p:cNvPr id="601" name="Tinta 600">
                  <a:extLst>
                    <a:ext uri="{FF2B5EF4-FFF2-40B4-BE49-F238E27FC236}">
                      <a16:creationId xmlns:a16="http://schemas.microsoft.com/office/drawing/2014/main" id="{5249FBA6-48FA-48A2-A904-A748B234CC9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405497" y="4594886"/>
                  <a:ext cx="1400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602" name="Tinta 601">
                  <a:extLst>
                    <a:ext uri="{FF2B5EF4-FFF2-40B4-BE49-F238E27FC236}">
                      <a16:creationId xmlns:a16="http://schemas.microsoft.com/office/drawing/2014/main" id="{A4219871-A828-418B-A505-4FAF72EF6BE4}"/>
                    </a:ext>
                  </a:extLst>
                </p14:cNvPr>
                <p14:cNvContentPartPr/>
                <p14:nvPr/>
              </p14:nvContentPartPr>
              <p14:xfrm>
                <a:off x="9404417" y="4893686"/>
                <a:ext cx="208080" cy="16200"/>
              </p14:xfrm>
            </p:contentPart>
          </mc:Choice>
          <mc:Fallback>
            <p:pic>
              <p:nvPicPr>
                <p:cNvPr id="602" name="Tinta 601">
                  <a:extLst>
                    <a:ext uri="{FF2B5EF4-FFF2-40B4-BE49-F238E27FC236}">
                      <a16:creationId xmlns:a16="http://schemas.microsoft.com/office/drawing/2014/main" id="{A4219871-A828-418B-A505-4FAF72EF6BE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395417" y="4885046"/>
                  <a:ext cx="225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603" name="Tinta 602">
                  <a:extLst>
                    <a:ext uri="{FF2B5EF4-FFF2-40B4-BE49-F238E27FC236}">
                      <a16:creationId xmlns:a16="http://schemas.microsoft.com/office/drawing/2014/main" id="{C3198C4A-7A7C-495F-B7A9-07BC98A423D8}"/>
                    </a:ext>
                  </a:extLst>
                </p14:cNvPr>
                <p14:cNvContentPartPr/>
                <p14:nvPr/>
              </p14:nvContentPartPr>
              <p14:xfrm>
                <a:off x="9671537" y="4624406"/>
                <a:ext cx="155880" cy="371520"/>
              </p14:xfrm>
            </p:contentPart>
          </mc:Choice>
          <mc:Fallback>
            <p:pic>
              <p:nvPicPr>
                <p:cNvPr id="603" name="Tinta 602">
                  <a:extLst>
                    <a:ext uri="{FF2B5EF4-FFF2-40B4-BE49-F238E27FC236}">
                      <a16:creationId xmlns:a16="http://schemas.microsoft.com/office/drawing/2014/main" id="{C3198C4A-7A7C-495F-B7A9-07BC98A423D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662897" y="4615766"/>
                  <a:ext cx="1735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606" name="Tinta 605">
                  <a:extLst>
                    <a:ext uri="{FF2B5EF4-FFF2-40B4-BE49-F238E27FC236}">
                      <a16:creationId xmlns:a16="http://schemas.microsoft.com/office/drawing/2014/main" id="{BBF30F7B-D348-4EAF-A568-FB8D53DA76CE}"/>
                    </a:ext>
                  </a:extLst>
                </p14:cNvPr>
                <p14:cNvContentPartPr/>
                <p14:nvPr/>
              </p14:nvContentPartPr>
              <p14:xfrm>
                <a:off x="9859817" y="4841486"/>
                <a:ext cx="69480" cy="155880"/>
              </p14:xfrm>
            </p:contentPart>
          </mc:Choice>
          <mc:Fallback>
            <p:pic>
              <p:nvPicPr>
                <p:cNvPr id="606" name="Tinta 605">
                  <a:extLst>
                    <a:ext uri="{FF2B5EF4-FFF2-40B4-BE49-F238E27FC236}">
                      <a16:creationId xmlns:a16="http://schemas.microsoft.com/office/drawing/2014/main" id="{BBF30F7B-D348-4EAF-A568-FB8D53DA76C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850817" y="4832486"/>
                  <a:ext cx="87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607" name="Tinta 606">
                  <a:extLst>
                    <a:ext uri="{FF2B5EF4-FFF2-40B4-BE49-F238E27FC236}">
                      <a16:creationId xmlns:a16="http://schemas.microsoft.com/office/drawing/2014/main" id="{01706EFF-8981-43F6-B197-E4BCDE5C00A3}"/>
                    </a:ext>
                  </a:extLst>
                </p14:cNvPr>
                <p14:cNvContentPartPr/>
                <p14:nvPr/>
              </p14:nvContentPartPr>
              <p14:xfrm>
                <a:off x="9780617" y="5021126"/>
                <a:ext cx="165240" cy="83520"/>
              </p14:xfrm>
            </p:contentPart>
          </mc:Choice>
          <mc:Fallback>
            <p:pic>
              <p:nvPicPr>
                <p:cNvPr id="607" name="Tinta 606">
                  <a:extLst>
                    <a:ext uri="{FF2B5EF4-FFF2-40B4-BE49-F238E27FC236}">
                      <a16:creationId xmlns:a16="http://schemas.microsoft.com/office/drawing/2014/main" id="{01706EFF-8981-43F6-B197-E4BCDE5C00A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771617" y="5012486"/>
                  <a:ext cx="182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608" name="Tinta 607">
                  <a:extLst>
                    <a:ext uri="{FF2B5EF4-FFF2-40B4-BE49-F238E27FC236}">
                      <a16:creationId xmlns:a16="http://schemas.microsoft.com/office/drawing/2014/main" id="{B80BE6B2-5C5F-4344-9828-0EFE373932C8}"/>
                    </a:ext>
                  </a:extLst>
                </p14:cNvPr>
                <p14:cNvContentPartPr/>
                <p14:nvPr/>
              </p14:nvContentPartPr>
              <p14:xfrm>
                <a:off x="9939017" y="4575086"/>
                <a:ext cx="356760" cy="443880"/>
              </p14:xfrm>
            </p:contentPart>
          </mc:Choice>
          <mc:Fallback>
            <p:pic>
              <p:nvPicPr>
                <p:cNvPr id="608" name="Tinta 607">
                  <a:extLst>
                    <a:ext uri="{FF2B5EF4-FFF2-40B4-BE49-F238E27FC236}">
                      <a16:creationId xmlns:a16="http://schemas.microsoft.com/office/drawing/2014/main" id="{B80BE6B2-5C5F-4344-9828-0EFE373932C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930017" y="4566086"/>
                  <a:ext cx="3744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609" name="Tinta 608">
                  <a:extLst>
                    <a:ext uri="{FF2B5EF4-FFF2-40B4-BE49-F238E27FC236}">
                      <a16:creationId xmlns:a16="http://schemas.microsoft.com/office/drawing/2014/main" id="{BA7FEB3C-5E0E-4807-B724-0836390438D2}"/>
                    </a:ext>
                  </a:extLst>
                </p14:cNvPr>
                <p14:cNvContentPartPr/>
                <p14:nvPr/>
              </p14:nvContentPartPr>
              <p14:xfrm>
                <a:off x="10225937" y="4831406"/>
                <a:ext cx="49680" cy="174600"/>
              </p14:xfrm>
            </p:contentPart>
          </mc:Choice>
          <mc:Fallback>
            <p:pic>
              <p:nvPicPr>
                <p:cNvPr id="609" name="Tinta 608">
                  <a:extLst>
                    <a:ext uri="{FF2B5EF4-FFF2-40B4-BE49-F238E27FC236}">
                      <a16:creationId xmlns:a16="http://schemas.microsoft.com/office/drawing/2014/main" id="{BA7FEB3C-5E0E-4807-B724-0836390438D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217297" y="4822766"/>
                  <a:ext cx="67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610" name="Tinta 609">
                  <a:extLst>
                    <a:ext uri="{FF2B5EF4-FFF2-40B4-BE49-F238E27FC236}">
                      <a16:creationId xmlns:a16="http://schemas.microsoft.com/office/drawing/2014/main" id="{AA15C28A-038E-4D9E-B6B0-408C366D6858}"/>
                    </a:ext>
                  </a:extLst>
                </p14:cNvPr>
                <p14:cNvContentPartPr/>
                <p14:nvPr/>
              </p14:nvContentPartPr>
              <p14:xfrm>
                <a:off x="10359857" y="4770926"/>
                <a:ext cx="189720" cy="437040"/>
              </p14:xfrm>
            </p:contentPart>
          </mc:Choice>
          <mc:Fallback>
            <p:pic>
              <p:nvPicPr>
                <p:cNvPr id="610" name="Tinta 609">
                  <a:extLst>
                    <a:ext uri="{FF2B5EF4-FFF2-40B4-BE49-F238E27FC236}">
                      <a16:creationId xmlns:a16="http://schemas.microsoft.com/office/drawing/2014/main" id="{AA15C28A-038E-4D9E-B6B0-408C366D685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351217" y="4762286"/>
                  <a:ext cx="207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611" name="Tinta 610">
                  <a:extLst>
                    <a:ext uri="{FF2B5EF4-FFF2-40B4-BE49-F238E27FC236}">
                      <a16:creationId xmlns:a16="http://schemas.microsoft.com/office/drawing/2014/main" id="{5C965D94-B5ED-478B-BB78-2B3CCD6E1DAC}"/>
                    </a:ext>
                  </a:extLst>
                </p14:cNvPr>
                <p14:cNvContentPartPr/>
                <p14:nvPr/>
              </p14:nvContentPartPr>
              <p14:xfrm>
                <a:off x="10588817" y="4586966"/>
                <a:ext cx="30240" cy="476640"/>
              </p14:xfrm>
            </p:contentPart>
          </mc:Choice>
          <mc:Fallback>
            <p:pic>
              <p:nvPicPr>
                <p:cNvPr id="611" name="Tinta 610">
                  <a:extLst>
                    <a:ext uri="{FF2B5EF4-FFF2-40B4-BE49-F238E27FC236}">
                      <a16:creationId xmlns:a16="http://schemas.microsoft.com/office/drawing/2014/main" id="{5C965D94-B5ED-478B-BB78-2B3CCD6E1DA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580177" y="4577966"/>
                  <a:ext cx="478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612" name="Tinta 611">
                  <a:extLst>
                    <a:ext uri="{FF2B5EF4-FFF2-40B4-BE49-F238E27FC236}">
                      <a16:creationId xmlns:a16="http://schemas.microsoft.com/office/drawing/2014/main" id="{C910E580-BA57-4315-A232-D88A48F39936}"/>
                    </a:ext>
                  </a:extLst>
                </p14:cNvPr>
                <p14:cNvContentPartPr/>
                <p14:nvPr/>
              </p14:nvContentPartPr>
              <p14:xfrm>
                <a:off x="10681337" y="4801886"/>
                <a:ext cx="80640" cy="181440"/>
              </p14:xfrm>
            </p:contentPart>
          </mc:Choice>
          <mc:Fallback>
            <p:pic>
              <p:nvPicPr>
                <p:cNvPr id="612" name="Tinta 611">
                  <a:extLst>
                    <a:ext uri="{FF2B5EF4-FFF2-40B4-BE49-F238E27FC236}">
                      <a16:creationId xmlns:a16="http://schemas.microsoft.com/office/drawing/2014/main" id="{C910E580-BA57-4315-A232-D88A48F3993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672697" y="4792886"/>
                  <a:ext cx="98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613" name="Tinta 612">
                  <a:extLst>
                    <a:ext uri="{FF2B5EF4-FFF2-40B4-BE49-F238E27FC236}">
                      <a16:creationId xmlns:a16="http://schemas.microsoft.com/office/drawing/2014/main" id="{C4220734-3411-4CFE-91E8-3F368FAC4FDB}"/>
                    </a:ext>
                  </a:extLst>
                </p14:cNvPr>
                <p14:cNvContentPartPr/>
                <p14:nvPr/>
              </p14:nvContentPartPr>
              <p14:xfrm>
                <a:off x="10767017" y="4819526"/>
                <a:ext cx="53280" cy="176400"/>
              </p14:xfrm>
            </p:contentPart>
          </mc:Choice>
          <mc:Fallback>
            <p:pic>
              <p:nvPicPr>
                <p:cNvPr id="613" name="Tinta 612">
                  <a:extLst>
                    <a:ext uri="{FF2B5EF4-FFF2-40B4-BE49-F238E27FC236}">
                      <a16:creationId xmlns:a16="http://schemas.microsoft.com/office/drawing/2014/main" id="{C4220734-3411-4CFE-91E8-3F368FAC4FD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758377" y="4810886"/>
                  <a:ext cx="70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614" name="Tinta 613">
                  <a:extLst>
                    <a:ext uri="{FF2B5EF4-FFF2-40B4-BE49-F238E27FC236}">
                      <a16:creationId xmlns:a16="http://schemas.microsoft.com/office/drawing/2014/main" id="{5A3C371B-0593-49EA-A5BB-85116D8A0785}"/>
                    </a:ext>
                  </a:extLst>
                </p14:cNvPr>
                <p14:cNvContentPartPr/>
                <p14:nvPr/>
              </p14:nvContentPartPr>
              <p14:xfrm>
                <a:off x="10701137" y="4603886"/>
                <a:ext cx="238320" cy="488520"/>
              </p14:xfrm>
            </p:contentPart>
          </mc:Choice>
          <mc:Fallback>
            <p:pic>
              <p:nvPicPr>
                <p:cNvPr id="614" name="Tinta 613">
                  <a:extLst>
                    <a:ext uri="{FF2B5EF4-FFF2-40B4-BE49-F238E27FC236}">
                      <a16:creationId xmlns:a16="http://schemas.microsoft.com/office/drawing/2014/main" id="{5A3C371B-0593-49EA-A5BB-85116D8A078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692497" y="4594886"/>
                  <a:ext cx="255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615" name="Tinta 614">
                  <a:extLst>
                    <a:ext uri="{FF2B5EF4-FFF2-40B4-BE49-F238E27FC236}">
                      <a16:creationId xmlns:a16="http://schemas.microsoft.com/office/drawing/2014/main" id="{8D920DEB-857B-40A9-B4CC-30F1BF89B5F5}"/>
                    </a:ext>
                  </a:extLst>
                </p14:cNvPr>
                <p14:cNvContentPartPr/>
                <p14:nvPr/>
              </p14:nvContentPartPr>
              <p14:xfrm>
                <a:off x="11130257" y="4935446"/>
                <a:ext cx="39960" cy="32040"/>
              </p14:xfrm>
            </p:contentPart>
          </mc:Choice>
          <mc:Fallback>
            <p:pic>
              <p:nvPicPr>
                <p:cNvPr id="615" name="Tinta 614">
                  <a:extLst>
                    <a:ext uri="{FF2B5EF4-FFF2-40B4-BE49-F238E27FC236}">
                      <a16:creationId xmlns:a16="http://schemas.microsoft.com/office/drawing/2014/main" id="{8D920DEB-857B-40A9-B4CC-30F1BF89B5F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121257" y="4926446"/>
                  <a:ext cx="5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616" name="Tinta 615">
                  <a:extLst>
                    <a:ext uri="{FF2B5EF4-FFF2-40B4-BE49-F238E27FC236}">
                      <a16:creationId xmlns:a16="http://schemas.microsoft.com/office/drawing/2014/main" id="{14AF893A-E279-4CF9-AB45-85F64691EAC7}"/>
                    </a:ext>
                  </a:extLst>
                </p14:cNvPr>
                <p14:cNvContentPartPr/>
                <p14:nvPr/>
              </p14:nvContentPartPr>
              <p14:xfrm>
                <a:off x="11215937" y="4803686"/>
                <a:ext cx="227880" cy="142560"/>
              </p14:xfrm>
            </p:contentPart>
          </mc:Choice>
          <mc:Fallback>
            <p:pic>
              <p:nvPicPr>
                <p:cNvPr id="616" name="Tinta 615">
                  <a:extLst>
                    <a:ext uri="{FF2B5EF4-FFF2-40B4-BE49-F238E27FC236}">
                      <a16:creationId xmlns:a16="http://schemas.microsoft.com/office/drawing/2014/main" id="{14AF893A-E279-4CF9-AB45-85F64691EAC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207297" y="4794686"/>
                  <a:ext cx="245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619" name="Tinta 618">
                  <a:extLst>
                    <a:ext uri="{FF2B5EF4-FFF2-40B4-BE49-F238E27FC236}">
                      <a16:creationId xmlns:a16="http://schemas.microsoft.com/office/drawing/2014/main" id="{F4E00C5A-DED9-4194-979D-5FADF57C8BB6}"/>
                    </a:ext>
                  </a:extLst>
                </p14:cNvPr>
                <p14:cNvContentPartPr/>
                <p14:nvPr/>
              </p14:nvContentPartPr>
              <p14:xfrm>
                <a:off x="8582177" y="4365206"/>
                <a:ext cx="2863800" cy="1030680"/>
              </p14:xfrm>
            </p:contentPart>
          </mc:Choice>
          <mc:Fallback>
            <p:pic>
              <p:nvPicPr>
                <p:cNvPr id="619" name="Tinta 618">
                  <a:extLst>
                    <a:ext uri="{FF2B5EF4-FFF2-40B4-BE49-F238E27FC236}">
                      <a16:creationId xmlns:a16="http://schemas.microsoft.com/office/drawing/2014/main" id="{F4E00C5A-DED9-4194-979D-5FADF57C8BB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573177" y="4356566"/>
                  <a:ext cx="2881440" cy="10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621" name="Tinta 620">
                <a:extLst>
                  <a:ext uri="{FF2B5EF4-FFF2-40B4-BE49-F238E27FC236}">
                    <a16:creationId xmlns:a16="http://schemas.microsoft.com/office/drawing/2014/main" id="{21AF01AE-7736-4C6F-8B8F-59EC170D540D}"/>
                  </a:ext>
                </a:extLst>
              </p14:cNvPr>
              <p14:cNvContentPartPr/>
              <p14:nvPr/>
            </p14:nvContentPartPr>
            <p14:xfrm>
              <a:off x="5890457" y="2929166"/>
              <a:ext cx="100080" cy="7920"/>
            </p14:xfrm>
          </p:contentPart>
        </mc:Choice>
        <mc:Fallback>
          <p:pic>
            <p:nvPicPr>
              <p:cNvPr id="621" name="Tinta 620">
                <a:extLst>
                  <a:ext uri="{FF2B5EF4-FFF2-40B4-BE49-F238E27FC236}">
                    <a16:creationId xmlns:a16="http://schemas.microsoft.com/office/drawing/2014/main" id="{21AF01AE-7736-4C6F-8B8F-59EC170D540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881817" y="2920166"/>
                <a:ext cx="1177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3430D9AB-9E72-48C5-A93D-86CE6051E312}"/>
              </a:ext>
            </a:extLst>
          </p:cNvPr>
          <p:cNvGrpSpPr/>
          <p:nvPr/>
        </p:nvGrpSpPr>
        <p:grpSpPr>
          <a:xfrm>
            <a:off x="263657" y="4814486"/>
            <a:ext cx="1502280" cy="955080"/>
            <a:chOff x="263657" y="4814486"/>
            <a:chExt cx="1502280" cy="9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624" name="Tinta 623">
                  <a:extLst>
                    <a:ext uri="{FF2B5EF4-FFF2-40B4-BE49-F238E27FC236}">
                      <a16:creationId xmlns:a16="http://schemas.microsoft.com/office/drawing/2014/main" id="{380D9975-A824-4081-9661-6F86E71E6748}"/>
                    </a:ext>
                  </a:extLst>
                </p14:cNvPr>
                <p14:cNvContentPartPr/>
                <p14:nvPr/>
              </p14:nvContentPartPr>
              <p14:xfrm>
                <a:off x="263657" y="5121566"/>
                <a:ext cx="228240" cy="327960"/>
              </p14:xfrm>
            </p:contentPart>
          </mc:Choice>
          <mc:Fallback>
            <p:pic>
              <p:nvPicPr>
                <p:cNvPr id="624" name="Tinta 623">
                  <a:extLst>
                    <a:ext uri="{FF2B5EF4-FFF2-40B4-BE49-F238E27FC236}">
                      <a16:creationId xmlns:a16="http://schemas.microsoft.com/office/drawing/2014/main" id="{380D9975-A824-4081-9661-6F86E71E674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54657" y="5112566"/>
                  <a:ext cx="245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625" name="Tinta 624">
                  <a:extLst>
                    <a:ext uri="{FF2B5EF4-FFF2-40B4-BE49-F238E27FC236}">
                      <a16:creationId xmlns:a16="http://schemas.microsoft.com/office/drawing/2014/main" id="{A2C75DF8-74E1-438C-B8A7-67BA55D375B5}"/>
                    </a:ext>
                  </a:extLst>
                </p14:cNvPr>
                <p14:cNvContentPartPr/>
                <p14:nvPr/>
              </p14:nvContentPartPr>
              <p14:xfrm>
                <a:off x="523217" y="4988006"/>
                <a:ext cx="176400" cy="427320"/>
              </p14:xfrm>
            </p:contentPart>
          </mc:Choice>
          <mc:Fallback>
            <p:pic>
              <p:nvPicPr>
                <p:cNvPr id="625" name="Tinta 624">
                  <a:extLst>
                    <a:ext uri="{FF2B5EF4-FFF2-40B4-BE49-F238E27FC236}">
                      <a16:creationId xmlns:a16="http://schemas.microsoft.com/office/drawing/2014/main" id="{A2C75DF8-74E1-438C-B8A7-67BA55D375B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14217" y="4979006"/>
                  <a:ext cx="1940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2D006FB9-FCC2-4095-AA3B-6A19D7475C53}"/>
                    </a:ext>
                  </a:extLst>
                </p14:cNvPr>
                <p14:cNvContentPartPr/>
                <p14:nvPr/>
              </p14:nvContentPartPr>
              <p14:xfrm>
                <a:off x="748577" y="5385446"/>
                <a:ext cx="155520" cy="38412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2D006FB9-FCC2-4095-AA3B-6A19D7475C5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39937" y="5376446"/>
                  <a:ext cx="1731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DF690BEE-8BF5-4F6E-A4C8-F515EDDDF4C3}"/>
                    </a:ext>
                  </a:extLst>
                </p14:cNvPr>
                <p14:cNvContentPartPr/>
                <p14:nvPr/>
              </p14:nvContentPartPr>
              <p14:xfrm>
                <a:off x="778457" y="5573006"/>
                <a:ext cx="112680" cy="2520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DF690BEE-8BF5-4F6E-A4C8-F515EDDDF4C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9457" y="5564006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7F098DD9-B51E-4101-ADB2-8DDB0C0DDA7B}"/>
                    </a:ext>
                  </a:extLst>
                </p14:cNvPr>
                <p14:cNvContentPartPr/>
                <p14:nvPr/>
              </p14:nvContentPartPr>
              <p14:xfrm>
                <a:off x="933617" y="4950206"/>
                <a:ext cx="48240" cy="54036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7F098DD9-B51E-4101-ADB2-8DDB0C0DDA7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24617" y="4941206"/>
                  <a:ext cx="658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2D5B92A6-1607-40D1-AA72-5BFA5E6037CE}"/>
                    </a:ext>
                  </a:extLst>
                </p14:cNvPr>
                <p14:cNvContentPartPr/>
                <p14:nvPr/>
              </p14:nvContentPartPr>
              <p14:xfrm>
                <a:off x="1011377" y="5177366"/>
                <a:ext cx="136800" cy="15516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2D5B92A6-1607-40D1-AA72-5BFA5E6037C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02737" y="5168726"/>
                  <a:ext cx="154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FC4C64A6-9361-4D4A-92F3-A15D8CC3CF52}"/>
                    </a:ext>
                  </a:extLst>
                </p14:cNvPr>
                <p14:cNvContentPartPr/>
                <p14:nvPr/>
              </p14:nvContentPartPr>
              <p14:xfrm>
                <a:off x="1180577" y="4990886"/>
                <a:ext cx="126000" cy="32940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FC4C64A6-9361-4D4A-92F3-A15D8CC3CF5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71937" y="4981886"/>
                  <a:ext cx="143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E7D34E58-7F85-4ACF-806C-1E17640F9E8C}"/>
                    </a:ext>
                  </a:extLst>
                </p14:cNvPr>
                <p14:cNvContentPartPr/>
                <p14:nvPr/>
              </p14:nvContentPartPr>
              <p14:xfrm>
                <a:off x="1467137" y="5138126"/>
                <a:ext cx="87120" cy="31392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E7D34E58-7F85-4ACF-806C-1E17640F9E8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458137" y="5129486"/>
                  <a:ext cx="104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59FA0EC6-7CA2-4505-9DEF-7E6C4CDAAD72}"/>
                    </a:ext>
                  </a:extLst>
                </p14:cNvPr>
                <p14:cNvContentPartPr/>
                <p14:nvPr/>
              </p14:nvContentPartPr>
              <p14:xfrm>
                <a:off x="1339337" y="5435126"/>
                <a:ext cx="57240" cy="25452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59FA0EC6-7CA2-4505-9DEF-7E6C4CDAAD7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330697" y="5426486"/>
                  <a:ext cx="7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69D85312-E0BA-4BC2-9D1F-168508A2557A}"/>
                    </a:ext>
                  </a:extLst>
                </p14:cNvPr>
                <p14:cNvContentPartPr/>
                <p14:nvPr/>
              </p14:nvContentPartPr>
              <p14:xfrm>
                <a:off x="1273457" y="5506406"/>
                <a:ext cx="195120" cy="716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69D85312-E0BA-4BC2-9D1F-168508A2557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264457" y="5497766"/>
                  <a:ext cx="212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F18803D9-332A-494F-A381-FCEAF8BE5B61}"/>
                    </a:ext>
                  </a:extLst>
                </p14:cNvPr>
                <p14:cNvContentPartPr/>
                <p14:nvPr/>
              </p14:nvContentPartPr>
              <p14:xfrm>
                <a:off x="1514297" y="4814486"/>
                <a:ext cx="251640" cy="6894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F18803D9-332A-494F-A381-FCEAF8BE5B6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505657" y="4805846"/>
                  <a:ext cx="269280" cy="70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709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1877C540-AB48-4230-B1A1-582B7563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56" y="381544"/>
            <a:ext cx="3818164" cy="1627150"/>
          </a:xfrm>
          <a:prstGeom prst="rect">
            <a:avLst/>
          </a:prstGeom>
        </p:spPr>
      </p:pic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6A58FE5B-312E-4B7B-98FE-B8EA1971CF20}"/>
              </a:ext>
            </a:extLst>
          </p:cNvPr>
          <p:cNvGrpSpPr/>
          <p:nvPr/>
        </p:nvGrpSpPr>
        <p:grpSpPr>
          <a:xfrm>
            <a:off x="148097" y="70046"/>
            <a:ext cx="3175560" cy="462600"/>
            <a:chOff x="148097" y="70046"/>
            <a:chExt cx="317556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0EE9B0DA-6795-4FAB-A138-1BC47FF6CE4C}"/>
                    </a:ext>
                  </a:extLst>
                </p14:cNvPr>
                <p14:cNvContentPartPr/>
                <p14:nvPr/>
              </p14:nvContentPartPr>
              <p14:xfrm>
                <a:off x="148097" y="173006"/>
                <a:ext cx="112680" cy="2469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0EE9B0DA-6795-4FAB-A138-1BC47FF6CE4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9457" y="164006"/>
                  <a:ext cx="130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620E7085-C461-4EA5-94FB-C80D8BA1F93F}"/>
                    </a:ext>
                  </a:extLst>
                </p14:cNvPr>
                <p14:cNvContentPartPr/>
                <p14:nvPr/>
              </p14:nvContentPartPr>
              <p14:xfrm>
                <a:off x="257177" y="70046"/>
                <a:ext cx="93240" cy="46260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620E7085-C461-4EA5-94FB-C80D8BA1F9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8177" y="61046"/>
                  <a:ext cx="1108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1990831E-4D88-4B2C-809D-83A841BDBE06}"/>
                    </a:ext>
                  </a:extLst>
                </p14:cNvPr>
                <p14:cNvContentPartPr/>
                <p14:nvPr/>
              </p14:nvContentPartPr>
              <p14:xfrm>
                <a:off x="430697" y="205406"/>
                <a:ext cx="239400" cy="2818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1990831E-4D88-4B2C-809D-83A841BDBE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1697" y="196406"/>
                  <a:ext cx="257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8C86E2A-143C-409D-A463-F915A1004D8D}"/>
                    </a:ext>
                  </a:extLst>
                </p14:cNvPr>
                <p14:cNvContentPartPr/>
                <p14:nvPr/>
              </p14:nvContentPartPr>
              <p14:xfrm>
                <a:off x="735977" y="235286"/>
                <a:ext cx="122040" cy="22968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78C86E2A-143C-409D-A463-F915A1004D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6977" y="226286"/>
                  <a:ext cx="139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D7E427F2-4C51-4F99-B2D7-516C9EEE08C0}"/>
                    </a:ext>
                  </a:extLst>
                </p14:cNvPr>
                <p14:cNvContentPartPr/>
                <p14:nvPr/>
              </p14:nvContentPartPr>
              <p14:xfrm>
                <a:off x="969977" y="191726"/>
                <a:ext cx="23400" cy="2509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D7E427F2-4C51-4F99-B2D7-516C9EEE08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0977" y="182726"/>
                  <a:ext cx="41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02117E43-29ED-428D-BEDF-B3FA67DE2CAE}"/>
                    </a:ext>
                  </a:extLst>
                </p14:cNvPr>
                <p14:cNvContentPartPr/>
                <p14:nvPr/>
              </p14:nvContentPartPr>
              <p14:xfrm>
                <a:off x="877457" y="186686"/>
                <a:ext cx="234720" cy="20736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02117E43-29ED-428D-BEDF-B3FA67DE2C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8457" y="178046"/>
                  <a:ext cx="252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F0C353A2-5B2B-4184-835A-0F28F5ED123F}"/>
                    </a:ext>
                  </a:extLst>
                </p14:cNvPr>
                <p14:cNvContentPartPr/>
                <p14:nvPr/>
              </p14:nvContentPartPr>
              <p14:xfrm>
                <a:off x="1068977" y="173006"/>
                <a:ext cx="191880" cy="23832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F0C353A2-5B2B-4184-835A-0F28F5ED12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9977" y="164006"/>
                  <a:ext cx="209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51" name="Tinta 450">
                  <a:extLst>
                    <a:ext uri="{FF2B5EF4-FFF2-40B4-BE49-F238E27FC236}">
                      <a16:creationId xmlns:a16="http://schemas.microsoft.com/office/drawing/2014/main" id="{09177547-D639-455D-A403-6D4EB6BD741A}"/>
                    </a:ext>
                  </a:extLst>
                </p14:cNvPr>
                <p14:cNvContentPartPr/>
                <p14:nvPr/>
              </p14:nvContentPartPr>
              <p14:xfrm>
                <a:off x="1279937" y="246086"/>
                <a:ext cx="107640" cy="174240"/>
              </p14:xfrm>
            </p:contentPart>
          </mc:Choice>
          <mc:Fallback>
            <p:pic>
              <p:nvPicPr>
                <p:cNvPr id="451" name="Tinta 450">
                  <a:extLst>
                    <a:ext uri="{FF2B5EF4-FFF2-40B4-BE49-F238E27FC236}">
                      <a16:creationId xmlns:a16="http://schemas.microsoft.com/office/drawing/2014/main" id="{09177547-D639-455D-A403-6D4EB6BD74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71297" y="237086"/>
                  <a:ext cx="125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BAF844B9-0D9C-4A80-9823-A78686BCB22E}"/>
                    </a:ext>
                  </a:extLst>
                </p14:cNvPr>
                <p14:cNvContentPartPr/>
                <p14:nvPr/>
              </p14:nvContentPartPr>
              <p14:xfrm>
                <a:off x="1477937" y="238166"/>
                <a:ext cx="135720" cy="24192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BAF844B9-0D9C-4A80-9823-A78686BCB22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68937" y="229526"/>
                  <a:ext cx="153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018DB239-782E-4D93-8BFF-977A2CEAE45C}"/>
                    </a:ext>
                  </a:extLst>
                </p14:cNvPr>
                <p14:cNvContentPartPr/>
                <p14:nvPr/>
              </p14:nvContentPartPr>
              <p14:xfrm>
                <a:off x="1643177" y="171566"/>
                <a:ext cx="112320" cy="29556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018DB239-782E-4D93-8BFF-977A2CEAE4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34177" y="162566"/>
                  <a:ext cx="129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8E1CB72B-4E2F-4829-861C-8993534E5B3F}"/>
                    </a:ext>
                  </a:extLst>
                </p14:cNvPr>
                <p14:cNvContentPartPr/>
                <p14:nvPr/>
              </p14:nvContentPartPr>
              <p14:xfrm>
                <a:off x="1659377" y="222326"/>
                <a:ext cx="214920" cy="17748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8E1CB72B-4E2F-4829-861C-8993534E5B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50737" y="213686"/>
                  <a:ext cx="232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AA6446FC-B1C7-47DC-8310-3AE3560D8389}"/>
                    </a:ext>
                  </a:extLst>
                </p14:cNvPr>
                <p14:cNvContentPartPr/>
                <p14:nvPr/>
              </p14:nvContentPartPr>
              <p14:xfrm>
                <a:off x="1834337" y="184886"/>
                <a:ext cx="180360" cy="26856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AA6446FC-B1C7-47DC-8310-3AE3560D83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25697" y="175886"/>
                  <a:ext cx="198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B75AA637-9108-44F9-ACB9-0B2A3318E87B}"/>
                    </a:ext>
                  </a:extLst>
                </p14:cNvPr>
                <p14:cNvContentPartPr/>
                <p14:nvPr/>
              </p14:nvContentPartPr>
              <p14:xfrm>
                <a:off x="2025857" y="195686"/>
                <a:ext cx="53280" cy="21528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B75AA637-9108-44F9-ACB9-0B2A3318E8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16857" y="186686"/>
                  <a:ext cx="70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86" name="Tinta 485">
                  <a:extLst>
                    <a:ext uri="{FF2B5EF4-FFF2-40B4-BE49-F238E27FC236}">
                      <a16:creationId xmlns:a16="http://schemas.microsoft.com/office/drawing/2014/main" id="{75A4E59A-C689-4A57-9FFF-7756C8F2E621}"/>
                    </a:ext>
                  </a:extLst>
                </p14:cNvPr>
                <p14:cNvContentPartPr/>
                <p14:nvPr/>
              </p14:nvContentPartPr>
              <p14:xfrm>
                <a:off x="2144657" y="194606"/>
                <a:ext cx="115920" cy="194760"/>
              </p14:xfrm>
            </p:contentPart>
          </mc:Choice>
          <mc:Fallback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75A4E59A-C689-4A57-9FFF-7756C8F2E62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35657" y="185966"/>
                  <a:ext cx="133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A99F967F-6507-4D2F-8D7E-182470FD14E5}"/>
                    </a:ext>
                  </a:extLst>
                </p14:cNvPr>
                <p14:cNvContentPartPr/>
                <p14:nvPr/>
              </p14:nvContentPartPr>
              <p14:xfrm>
                <a:off x="2349137" y="183806"/>
                <a:ext cx="125640" cy="20412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A99F967F-6507-4D2F-8D7E-182470FD14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40497" y="174806"/>
                  <a:ext cx="143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97" name="Tinta 496">
                  <a:extLst>
                    <a:ext uri="{FF2B5EF4-FFF2-40B4-BE49-F238E27FC236}">
                      <a16:creationId xmlns:a16="http://schemas.microsoft.com/office/drawing/2014/main" id="{A3EF8703-729A-4125-845A-918BE1A373A1}"/>
                    </a:ext>
                  </a:extLst>
                </p14:cNvPr>
                <p14:cNvContentPartPr/>
                <p14:nvPr/>
              </p14:nvContentPartPr>
              <p14:xfrm>
                <a:off x="2418617" y="157166"/>
                <a:ext cx="169560" cy="217440"/>
              </p14:xfrm>
            </p:contentPart>
          </mc:Choice>
          <mc:Fallback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A3EF8703-729A-4125-845A-918BE1A373A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09617" y="148166"/>
                  <a:ext cx="187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00" name="Tinta 499">
                  <a:extLst>
                    <a:ext uri="{FF2B5EF4-FFF2-40B4-BE49-F238E27FC236}">
                      <a16:creationId xmlns:a16="http://schemas.microsoft.com/office/drawing/2014/main" id="{4F1B184C-4EF4-48C6-A31D-CEFACABF5607}"/>
                    </a:ext>
                  </a:extLst>
                </p14:cNvPr>
                <p14:cNvContentPartPr/>
                <p14:nvPr/>
              </p14:nvContentPartPr>
              <p14:xfrm>
                <a:off x="2623097" y="142766"/>
                <a:ext cx="185040" cy="293760"/>
              </p14:xfrm>
            </p:contentPart>
          </mc:Choice>
          <mc:Fallback>
            <p:pic>
              <p:nvPicPr>
                <p:cNvPr id="500" name="Tinta 499">
                  <a:extLst>
                    <a:ext uri="{FF2B5EF4-FFF2-40B4-BE49-F238E27FC236}">
                      <a16:creationId xmlns:a16="http://schemas.microsoft.com/office/drawing/2014/main" id="{4F1B184C-4EF4-48C6-A31D-CEFACABF56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14097" y="134126"/>
                  <a:ext cx="202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10" name="Tinta 509">
                  <a:extLst>
                    <a:ext uri="{FF2B5EF4-FFF2-40B4-BE49-F238E27FC236}">
                      <a16:creationId xmlns:a16="http://schemas.microsoft.com/office/drawing/2014/main" id="{9AB944C3-0B95-45D4-87BA-1D24EF9D36CD}"/>
                    </a:ext>
                  </a:extLst>
                </p14:cNvPr>
                <p14:cNvContentPartPr/>
                <p14:nvPr/>
              </p14:nvContentPartPr>
              <p14:xfrm>
                <a:off x="2791217" y="141326"/>
                <a:ext cx="133560" cy="246960"/>
              </p14:xfrm>
            </p:contentPart>
          </mc:Choice>
          <mc:Fallback>
            <p:pic>
              <p:nvPicPr>
                <p:cNvPr id="510" name="Tinta 509">
                  <a:extLst>
                    <a:ext uri="{FF2B5EF4-FFF2-40B4-BE49-F238E27FC236}">
                      <a16:creationId xmlns:a16="http://schemas.microsoft.com/office/drawing/2014/main" id="{9AB944C3-0B95-45D4-87BA-1D24EF9D36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82577" y="132326"/>
                  <a:ext cx="151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61D3538-3A7F-4C77-B096-91E9EDCD520F}"/>
                    </a:ext>
                  </a:extLst>
                </p14:cNvPr>
                <p14:cNvContentPartPr/>
                <p14:nvPr/>
              </p14:nvContentPartPr>
              <p14:xfrm>
                <a:off x="2949617" y="124406"/>
                <a:ext cx="92880" cy="23112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61D3538-3A7F-4C77-B096-91E9EDCD52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40977" y="115406"/>
                  <a:ext cx="110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0C91B801-968D-4AF2-96DB-76BEFA700C29}"/>
                    </a:ext>
                  </a:extLst>
                </p14:cNvPr>
                <p14:cNvContentPartPr/>
                <p14:nvPr/>
              </p14:nvContentPartPr>
              <p14:xfrm>
                <a:off x="2877257" y="118286"/>
                <a:ext cx="218160" cy="12312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0C91B801-968D-4AF2-96DB-76BEFA700C2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68257" y="109646"/>
                  <a:ext cx="235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6E8C8FCB-4F94-44F1-A808-759D93B7D020}"/>
                    </a:ext>
                  </a:extLst>
                </p14:cNvPr>
                <p14:cNvContentPartPr/>
                <p14:nvPr/>
              </p14:nvContentPartPr>
              <p14:xfrm>
                <a:off x="3230417" y="94166"/>
                <a:ext cx="93240" cy="27972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6E8C8FCB-4F94-44F1-A808-759D93B7D0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21417" y="85526"/>
                  <a:ext cx="110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0055F1EC-19D2-4120-87F1-7FDAF8B2D468}"/>
                    </a:ext>
                  </a:extLst>
                </p14:cNvPr>
                <p14:cNvContentPartPr/>
                <p14:nvPr/>
              </p14:nvContentPartPr>
              <p14:xfrm>
                <a:off x="3273257" y="378926"/>
                <a:ext cx="37080" cy="4284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0055F1EC-19D2-4120-87F1-7FDAF8B2D46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64257" y="370286"/>
                  <a:ext cx="547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D532E218-DAB4-4BF1-BB4D-71F55724822B}"/>
              </a:ext>
            </a:extLst>
          </p:cNvPr>
          <p:cNvGrpSpPr/>
          <p:nvPr/>
        </p:nvGrpSpPr>
        <p:grpSpPr>
          <a:xfrm>
            <a:off x="197777" y="855926"/>
            <a:ext cx="488880" cy="651600"/>
            <a:chOff x="197777" y="855926"/>
            <a:chExt cx="488880" cy="65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5BBA20D9-368D-45B9-838C-2EA567FF2CE1}"/>
                    </a:ext>
                  </a:extLst>
                </p14:cNvPr>
                <p14:cNvContentPartPr/>
                <p14:nvPr/>
              </p14:nvContentPartPr>
              <p14:xfrm>
                <a:off x="197777" y="855926"/>
                <a:ext cx="185040" cy="65160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5BBA20D9-368D-45B9-838C-2EA567FF2C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8777" y="846926"/>
                  <a:ext cx="20268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3D46820C-A8F2-4943-93F3-3BE1126EBA16}"/>
                    </a:ext>
                  </a:extLst>
                </p14:cNvPr>
                <p14:cNvContentPartPr/>
                <p14:nvPr/>
              </p14:nvContentPartPr>
              <p14:xfrm>
                <a:off x="428537" y="1078046"/>
                <a:ext cx="258120" cy="38556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3D46820C-A8F2-4943-93F3-3BE1126EBA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9897" y="1069406"/>
                  <a:ext cx="27576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Agrupar 544">
            <a:extLst>
              <a:ext uri="{FF2B5EF4-FFF2-40B4-BE49-F238E27FC236}">
                <a16:creationId xmlns:a16="http://schemas.microsoft.com/office/drawing/2014/main" id="{22E8590A-68A3-4D5F-838D-503D565A6A2E}"/>
              </a:ext>
            </a:extLst>
          </p:cNvPr>
          <p:cNvGrpSpPr/>
          <p:nvPr/>
        </p:nvGrpSpPr>
        <p:grpSpPr>
          <a:xfrm>
            <a:off x="1074737" y="1010006"/>
            <a:ext cx="736920" cy="410400"/>
            <a:chOff x="1074737" y="1010006"/>
            <a:chExt cx="73692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CD7409D8-BEB6-4DD8-8E31-AF7355BB9AEC}"/>
                    </a:ext>
                  </a:extLst>
                </p14:cNvPr>
                <p14:cNvContentPartPr/>
                <p14:nvPr/>
              </p14:nvContentPartPr>
              <p14:xfrm>
                <a:off x="1074737" y="1120166"/>
                <a:ext cx="156600" cy="12744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CD7409D8-BEB6-4DD8-8E31-AF7355BB9A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5737" y="1111166"/>
                  <a:ext cx="174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2E5E1219-F31A-42F0-B8C5-1CA444C0BED8}"/>
                    </a:ext>
                  </a:extLst>
                </p14:cNvPr>
                <p14:cNvContentPartPr/>
                <p14:nvPr/>
              </p14:nvContentPartPr>
              <p14:xfrm>
                <a:off x="1284977" y="1010006"/>
                <a:ext cx="147240" cy="2235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2E5E1219-F31A-42F0-B8C5-1CA444C0BE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75977" y="1001366"/>
                  <a:ext cx="164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9B5E09F0-9283-406E-B8D3-3B18FA729615}"/>
                    </a:ext>
                  </a:extLst>
                </p14:cNvPr>
                <p14:cNvContentPartPr/>
                <p14:nvPr/>
              </p14:nvContentPartPr>
              <p14:xfrm>
                <a:off x="1428617" y="1183526"/>
                <a:ext cx="122400" cy="23688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9B5E09F0-9283-406E-B8D3-3B18FA7296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19617" y="1174886"/>
                  <a:ext cx="140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2" name="Tinta 511">
                  <a:extLst>
                    <a:ext uri="{FF2B5EF4-FFF2-40B4-BE49-F238E27FC236}">
                      <a16:creationId xmlns:a16="http://schemas.microsoft.com/office/drawing/2014/main" id="{9FA736CF-B0D8-4B40-B49E-20AC2A1BCA61}"/>
                    </a:ext>
                  </a:extLst>
                </p14:cNvPr>
                <p14:cNvContentPartPr/>
                <p14:nvPr/>
              </p14:nvContentPartPr>
              <p14:xfrm>
                <a:off x="1636337" y="1062566"/>
                <a:ext cx="175320" cy="299160"/>
              </p14:xfrm>
            </p:contentPart>
          </mc:Choice>
          <mc:Fallback>
            <p:pic>
              <p:nvPicPr>
                <p:cNvPr id="512" name="Tinta 511">
                  <a:extLst>
                    <a:ext uri="{FF2B5EF4-FFF2-40B4-BE49-F238E27FC236}">
                      <a16:creationId xmlns:a16="http://schemas.microsoft.com/office/drawing/2014/main" id="{9FA736CF-B0D8-4B40-B49E-20AC2A1BCA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27697" y="1053926"/>
                  <a:ext cx="19296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0" name="Agrupar 589">
            <a:extLst>
              <a:ext uri="{FF2B5EF4-FFF2-40B4-BE49-F238E27FC236}">
                <a16:creationId xmlns:a16="http://schemas.microsoft.com/office/drawing/2014/main" id="{602DE40A-E8BF-4FF5-94CC-4C8B6DE9671A}"/>
              </a:ext>
            </a:extLst>
          </p:cNvPr>
          <p:cNvGrpSpPr/>
          <p:nvPr/>
        </p:nvGrpSpPr>
        <p:grpSpPr>
          <a:xfrm>
            <a:off x="2091737" y="775646"/>
            <a:ext cx="637560" cy="737280"/>
            <a:chOff x="2091737" y="775646"/>
            <a:chExt cx="637560" cy="73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22" name="Tinta 521">
                  <a:extLst>
                    <a:ext uri="{FF2B5EF4-FFF2-40B4-BE49-F238E27FC236}">
                      <a16:creationId xmlns:a16="http://schemas.microsoft.com/office/drawing/2014/main" id="{9C795F34-B2DF-4442-881E-233CC3B3EDDE}"/>
                    </a:ext>
                  </a:extLst>
                </p14:cNvPr>
                <p14:cNvContentPartPr/>
                <p14:nvPr/>
              </p14:nvContentPartPr>
              <p14:xfrm>
                <a:off x="2091737" y="1064726"/>
                <a:ext cx="214920" cy="131040"/>
              </p14:xfrm>
            </p:contentPart>
          </mc:Choice>
          <mc:Fallback>
            <p:pic>
              <p:nvPicPr>
                <p:cNvPr id="522" name="Tinta 521">
                  <a:extLst>
                    <a:ext uri="{FF2B5EF4-FFF2-40B4-BE49-F238E27FC236}">
                      <a16:creationId xmlns:a16="http://schemas.microsoft.com/office/drawing/2014/main" id="{9C795F34-B2DF-4442-881E-233CC3B3ED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83097" y="1056086"/>
                  <a:ext cx="232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3" name="Tinta 532">
                  <a:extLst>
                    <a:ext uri="{FF2B5EF4-FFF2-40B4-BE49-F238E27FC236}">
                      <a16:creationId xmlns:a16="http://schemas.microsoft.com/office/drawing/2014/main" id="{4B5ECE72-2AA5-42E9-8A78-9CB536668DD6}"/>
                    </a:ext>
                  </a:extLst>
                </p14:cNvPr>
                <p14:cNvContentPartPr/>
                <p14:nvPr/>
              </p14:nvContentPartPr>
              <p14:xfrm>
                <a:off x="2296217" y="981206"/>
                <a:ext cx="191880" cy="214560"/>
              </p14:xfrm>
            </p:contentPart>
          </mc:Choice>
          <mc:Fallback>
            <p:pic>
              <p:nvPicPr>
                <p:cNvPr id="533" name="Tinta 532">
                  <a:extLst>
                    <a:ext uri="{FF2B5EF4-FFF2-40B4-BE49-F238E27FC236}">
                      <a16:creationId xmlns:a16="http://schemas.microsoft.com/office/drawing/2014/main" id="{4B5ECE72-2AA5-42E9-8A78-9CB536668DD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87577" y="972566"/>
                  <a:ext cx="209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7" name="Tinta 546">
                  <a:extLst>
                    <a:ext uri="{FF2B5EF4-FFF2-40B4-BE49-F238E27FC236}">
                      <a16:creationId xmlns:a16="http://schemas.microsoft.com/office/drawing/2014/main" id="{8398B685-24BF-43BD-AF86-09B685DB861A}"/>
                    </a:ext>
                  </a:extLst>
                </p14:cNvPr>
                <p14:cNvContentPartPr/>
                <p14:nvPr/>
              </p14:nvContentPartPr>
              <p14:xfrm>
                <a:off x="2589977" y="1074806"/>
                <a:ext cx="139320" cy="217080"/>
              </p14:xfrm>
            </p:contentPart>
          </mc:Choice>
          <mc:Fallback>
            <p:pic>
              <p:nvPicPr>
                <p:cNvPr id="547" name="Tinta 546">
                  <a:extLst>
                    <a:ext uri="{FF2B5EF4-FFF2-40B4-BE49-F238E27FC236}">
                      <a16:creationId xmlns:a16="http://schemas.microsoft.com/office/drawing/2014/main" id="{8398B685-24BF-43BD-AF86-09B685DB86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81337" y="1065806"/>
                  <a:ext cx="156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51" name="Tinta 550">
                  <a:extLst>
                    <a:ext uri="{FF2B5EF4-FFF2-40B4-BE49-F238E27FC236}">
                      <a16:creationId xmlns:a16="http://schemas.microsoft.com/office/drawing/2014/main" id="{58DB74F3-D3E2-4499-823A-61B5DFB289BB}"/>
                    </a:ext>
                  </a:extLst>
                </p14:cNvPr>
                <p14:cNvContentPartPr/>
                <p14:nvPr/>
              </p14:nvContentPartPr>
              <p14:xfrm>
                <a:off x="2478017" y="1264886"/>
                <a:ext cx="119160" cy="248040"/>
              </p14:xfrm>
            </p:contentPart>
          </mc:Choice>
          <mc:Fallback>
            <p:pic>
              <p:nvPicPr>
                <p:cNvPr id="551" name="Tinta 550">
                  <a:extLst>
                    <a:ext uri="{FF2B5EF4-FFF2-40B4-BE49-F238E27FC236}">
                      <a16:creationId xmlns:a16="http://schemas.microsoft.com/office/drawing/2014/main" id="{58DB74F3-D3E2-4499-823A-61B5DFB289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69017" y="1255886"/>
                  <a:ext cx="136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61" name="Tinta 560">
                  <a:extLst>
                    <a:ext uri="{FF2B5EF4-FFF2-40B4-BE49-F238E27FC236}">
                      <a16:creationId xmlns:a16="http://schemas.microsoft.com/office/drawing/2014/main" id="{CFBE04F7-6BC4-4847-BE78-B2900C44058A}"/>
                    </a:ext>
                  </a:extLst>
                </p14:cNvPr>
                <p14:cNvContentPartPr/>
                <p14:nvPr/>
              </p14:nvContentPartPr>
              <p14:xfrm>
                <a:off x="2461457" y="1374686"/>
                <a:ext cx="162000" cy="25200"/>
              </p14:xfrm>
            </p:contentPart>
          </mc:Choice>
          <mc:Fallback>
            <p:pic>
              <p:nvPicPr>
                <p:cNvPr id="561" name="Tinta 560">
                  <a:extLst>
                    <a:ext uri="{FF2B5EF4-FFF2-40B4-BE49-F238E27FC236}">
                      <a16:creationId xmlns:a16="http://schemas.microsoft.com/office/drawing/2014/main" id="{CFBE04F7-6BC4-4847-BE78-B2900C44058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52457" y="1365686"/>
                  <a:ext cx="17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8" name="Tinta 567">
                  <a:extLst>
                    <a:ext uri="{FF2B5EF4-FFF2-40B4-BE49-F238E27FC236}">
                      <a16:creationId xmlns:a16="http://schemas.microsoft.com/office/drawing/2014/main" id="{1B1CDDEB-12C0-4245-B58C-A730604EE805}"/>
                    </a:ext>
                  </a:extLst>
                </p14:cNvPr>
                <p14:cNvContentPartPr/>
                <p14:nvPr/>
              </p14:nvContentPartPr>
              <p14:xfrm>
                <a:off x="2577017" y="775646"/>
                <a:ext cx="110160" cy="128520"/>
              </p14:xfrm>
            </p:contentPart>
          </mc:Choice>
          <mc:Fallback>
            <p:pic>
              <p:nvPicPr>
                <p:cNvPr id="568" name="Tinta 567">
                  <a:extLst>
                    <a:ext uri="{FF2B5EF4-FFF2-40B4-BE49-F238E27FC236}">
                      <a16:creationId xmlns:a16="http://schemas.microsoft.com/office/drawing/2014/main" id="{1B1CDDEB-12C0-4245-B58C-A730604EE8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68017" y="767006"/>
                  <a:ext cx="1278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3" name="Agrupar 622">
            <a:extLst>
              <a:ext uri="{FF2B5EF4-FFF2-40B4-BE49-F238E27FC236}">
                <a16:creationId xmlns:a16="http://schemas.microsoft.com/office/drawing/2014/main" id="{70559E94-7913-4FB8-9C32-B107CDC5DC31}"/>
              </a:ext>
            </a:extLst>
          </p:cNvPr>
          <p:cNvGrpSpPr/>
          <p:nvPr/>
        </p:nvGrpSpPr>
        <p:grpSpPr>
          <a:xfrm>
            <a:off x="3226817" y="742886"/>
            <a:ext cx="822240" cy="748080"/>
            <a:chOff x="3226817" y="742886"/>
            <a:chExt cx="822240" cy="74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4" name="Tinta 573">
                  <a:extLst>
                    <a:ext uri="{FF2B5EF4-FFF2-40B4-BE49-F238E27FC236}">
                      <a16:creationId xmlns:a16="http://schemas.microsoft.com/office/drawing/2014/main" id="{DA3D08F9-A022-4951-AC55-9282DBF9199F}"/>
                    </a:ext>
                  </a:extLst>
                </p14:cNvPr>
                <p14:cNvContentPartPr/>
                <p14:nvPr/>
              </p14:nvContentPartPr>
              <p14:xfrm>
                <a:off x="3226817" y="1002446"/>
                <a:ext cx="201600" cy="151560"/>
              </p14:xfrm>
            </p:contentPart>
          </mc:Choice>
          <mc:Fallback>
            <p:pic>
              <p:nvPicPr>
                <p:cNvPr id="574" name="Tinta 573">
                  <a:extLst>
                    <a:ext uri="{FF2B5EF4-FFF2-40B4-BE49-F238E27FC236}">
                      <a16:creationId xmlns:a16="http://schemas.microsoft.com/office/drawing/2014/main" id="{DA3D08F9-A022-4951-AC55-9282DBF919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18177" y="993446"/>
                  <a:ext cx="219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9" name="Tinta 578">
                  <a:extLst>
                    <a:ext uri="{FF2B5EF4-FFF2-40B4-BE49-F238E27FC236}">
                      <a16:creationId xmlns:a16="http://schemas.microsoft.com/office/drawing/2014/main" id="{08507194-9817-4D82-863C-A8A6E86A4901}"/>
                    </a:ext>
                  </a:extLst>
                </p14:cNvPr>
                <p14:cNvContentPartPr/>
                <p14:nvPr/>
              </p14:nvContentPartPr>
              <p14:xfrm>
                <a:off x="3403577" y="882926"/>
                <a:ext cx="156960" cy="271440"/>
              </p14:xfrm>
            </p:contentPart>
          </mc:Choice>
          <mc:Fallback>
            <p:pic>
              <p:nvPicPr>
                <p:cNvPr id="579" name="Tinta 578">
                  <a:extLst>
                    <a:ext uri="{FF2B5EF4-FFF2-40B4-BE49-F238E27FC236}">
                      <a16:creationId xmlns:a16="http://schemas.microsoft.com/office/drawing/2014/main" id="{08507194-9817-4D82-863C-A8A6E86A490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94937" y="874286"/>
                  <a:ext cx="174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4" name="Tinta 603">
                  <a:extLst>
                    <a:ext uri="{FF2B5EF4-FFF2-40B4-BE49-F238E27FC236}">
                      <a16:creationId xmlns:a16="http://schemas.microsoft.com/office/drawing/2014/main" id="{083FD0F4-67F7-4CFC-BE69-150A97E45742}"/>
                    </a:ext>
                  </a:extLst>
                </p14:cNvPr>
                <p14:cNvContentPartPr/>
                <p14:nvPr/>
              </p14:nvContentPartPr>
              <p14:xfrm>
                <a:off x="3702017" y="959966"/>
                <a:ext cx="138600" cy="252000"/>
              </p14:xfrm>
            </p:contentPart>
          </mc:Choice>
          <mc:Fallback>
            <p:pic>
              <p:nvPicPr>
                <p:cNvPr id="604" name="Tinta 603">
                  <a:extLst>
                    <a:ext uri="{FF2B5EF4-FFF2-40B4-BE49-F238E27FC236}">
                      <a16:creationId xmlns:a16="http://schemas.microsoft.com/office/drawing/2014/main" id="{083FD0F4-67F7-4CFC-BE69-150A97E457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93017" y="950966"/>
                  <a:ext cx="156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5" name="Tinta 604">
                  <a:extLst>
                    <a:ext uri="{FF2B5EF4-FFF2-40B4-BE49-F238E27FC236}">
                      <a16:creationId xmlns:a16="http://schemas.microsoft.com/office/drawing/2014/main" id="{8A86A8EB-8E50-4D39-960A-8B1B23F89E2C}"/>
                    </a:ext>
                  </a:extLst>
                </p14:cNvPr>
                <p14:cNvContentPartPr/>
                <p14:nvPr/>
              </p14:nvContentPartPr>
              <p14:xfrm>
                <a:off x="3527057" y="1229966"/>
                <a:ext cx="122400" cy="261000"/>
              </p14:xfrm>
            </p:contentPart>
          </mc:Choice>
          <mc:Fallback>
            <p:pic>
              <p:nvPicPr>
                <p:cNvPr id="605" name="Tinta 604">
                  <a:extLst>
                    <a:ext uri="{FF2B5EF4-FFF2-40B4-BE49-F238E27FC236}">
                      <a16:creationId xmlns:a16="http://schemas.microsoft.com/office/drawing/2014/main" id="{8A86A8EB-8E50-4D39-960A-8B1B23F89E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18417" y="1221326"/>
                  <a:ext cx="140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7" name="Tinta 616">
                  <a:extLst>
                    <a:ext uri="{FF2B5EF4-FFF2-40B4-BE49-F238E27FC236}">
                      <a16:creationId xmlns:a16="http://schemas.microsoft.com/office/drawing/2014/main" id="{6E2F52E6-031C-4F09-9B8F-D95A7DB487DF}"/>
                    </a:ext>
                  </a:extLst>
                </p14:cNvPr>
                <p14:cNvContentPartPr/>
                <p14:nvPr/>
              </p14:nvContentPartPr>
              <p14:xfrm>
                <a:off x="3510857" y="1310246"/>
                <a:ext cx="142200" cy="64800"/>
              </p14:xfrm>
            </p:contentPart>
          </mc:Choice>
          <mc:Fallback>
            <p:pic>
              <p:nvPicPr>
                <p:cNvPr id="617" name="Tinta 616">
                  <a:extLst>
                    <a:ext uri="{FF2B5EF4-FFF2-40B4-BE49-F238E27FC236}">
                      <a16:creationId xmlns:a16="http://schemas.microsoft.com/office/drawing/2014/main" id="{6E2F52E6-031C-4F09-9B8F-D95A7DB487D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01857" y="1301606"/>
                  <a:ext cx="159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8" name="Tinta 617">
                  <a:extLst>
                    <a:ext uri="{FF2B5EF4-FFF2-40B4-BE49-F238E27FC236}">
                      <a16:creationId xmlns:a16="http://schemas.microsoft.com/office/drawing/2014/main" id="{61DCEB51-E79E-4F5C-ABCD-B517311FFE44}"/>
                    </a:ext>
                  </a:extLst>
                </p14:cNvPr>
                <p14:cNvContentPartPr/>
                <p14:nvPr/>
              </p14:nvContentPartPr>
              <p14:xfrm>
                <a:off x="3553697" y="758726"/>
                <a:ext cx="64440" cy="128160"/>
              </p14:xfrm>
            </p:contentPart>
          </mc:Choice>
          <mc:Fallback>
            <p:pic>
              <p:nvPicPr>
                <p:cNvPr id="618" name="Tinta 617">
                  <a:extLst>
                    <a:ext uri="{FF2B5EF4-FFF2-40B4-BE49-F238E27FC236}">
                      <a16:creationId xmlns:a16="http://schemas.microsoft.com/office/drawing/2014/main" id="{61DCEB51-E79E-4F5C-ABCD-B517311FFE4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44697" y="750086"/>
                  <a:ext cx="82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2" name="Tinta 621">
                  <a:extLst>
                    <a:ext uri="{FF2B5EF4-FFF2-40B4-BE49-F238E27FC236}">
                      <a16:creationId xmlns:a16="http://schemas.microsoft.com/office/drawing/2014/main" id="{1591BD56-77E9-44F4-A9DD-59B69AEF38D8}"/>
                    </a:ext>
                  </a:extLst>
                </p14:cNvPr>
                <p14:cNvContentPartPr/>
                <p14:nvPr/>
              </p14:nvContentPartPr>
              <p14:xfrm>
                <a:off x="3873737" y="742886"/>
                <a:ext cx="175320" cy="695880"/>
              </p14:xfrm>
            </p:contentPart>
          </mc:Choice>
          <mc:Fallback>
            <p:pic>
              <p:nvPicPr>
                <p:cNvPr id="622" name="Tinta 621">
                  <a:extLst>
                    <a:ext uri="{FF2B5EF4-FFF2-40B4-BE49-F238E27FC236}">
                      <a16:creationId xmlns:a16="http://schemas.microsoft.com/office/drawing/2014/main" id="{1591BD56-77E9-44F4-A9DD-59B69AEF38D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64737" y="734246"/>
                  <a:ext cx="192960" cy="71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4" name="Agrupar 643">
            <a:extLst>
              <a:ext uri="{FF2B5EF4-FFF2-40B4-BE49-F238E27FC236}">
                <a16:creationId xmlns:a16="http://schemas.microsoft.com/office/drawing/2014/main" id="{9B802D94-F312-40C6-A8BF-EE28A88F3278}"/>
              </a:ext>
            </a:extLst>
          </p:cNvPr>
          <p:cNvGrpSpPr/>
          <p:nvPr/>
        </p:nvGrpSpPr>
        <p:grpSpPr>
          <a:xfrm>
            <a:off x="4088297" y="1049966"/>
            <a:ext cx="155520" cy="103320"/>
            <a:chOff x="4088297" y="1049966"/>
            <a:chExt cx="15552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2" name="Tinta 641">
                  <a:extLst>
                    <a:ext uri="{FF2B5EF4-FFF2-40B4-BE49-F238E27FC236}">
                      <a16:creationId xmlns:a16="http://schemas.microsoft.com/office/drawing/2014/main" id="{CF92A90E-5C26-4AF2-8B2A-F731E2FBB1CD}"/>
                    </a:ext>
                  </a:extLst>
                </p14:cNvPr>
                <p14:cNvContentPartPr/>
                <p14:nvPr/>
              </p14:nvContentPartPr>
              <p14:xfrm>
                <a:off x="4108097" y="1128086"/>
                <a:ext cx="135720" cy="25200"/>
              </p14:xfrm>
            </p:contentPart>
          </mc:Choice>
          <mc:Fallback>
            <p:pic>
              <p:nvPicPr>
                <p:cNvPr id="642" name="Tinta 641">
                  <a:extLst>
                    <a:ext uri="{FF2B5EF4-FFF2-40B4-BE49-F238E27FC236}">
                      <a16:creationId xmlns:a16="http://schemas.microsoft.com/office/drawing/2014/main" id="{CF92A90E-5C26-4AF2-8B2A-F731E2FBB1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99097" y="1119446"/>
                  <a:ext cx="153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3" name="Tinta 642">
                  <a:extLst>
                    <a:ext uri="{FF2B5EF4-FFF2-40B4-BE49-F238E27FC236}">
                      <a16:creationId xmlns:a16="http://schemas.microsoft.com/office/drawing/2014/main" id="{61729C33-0B85-45C7-8E6C-6B97A1A77EFF}"/>
                    </a:ext>
                  </a:extLst>
                </p14:cNvPr>
                <p14:cNvContentPartPr/>
                <p14:nvPr/>
              </p14:nvContentPartPr>
              <p14:xfrm>
                <a:off x="4088297" y="1049966"/>
                <a:ext cx="142200" cy="20160"/>
              </p14:xfrm>
            </p:contentPart>
          </mc:Choice>
          <mc:Fallback>
            <p:pic>
              <p:nvPicPr>
                <p:cNvPr id="643" name="Tinta 642">
                  <a:extLst>
                    <a:ext uri="{FF2B5EF4-FFF2-40B4-BE49-F238E27FC236}">
                      <a16:creationId xmlns:a16="http://schemas.microsoft.com/office/drawing/2014/main" id="{61729C33-0B85-45C7-8E6C-6B97A1A77E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79297" y="1040966"/>
                  <a:ext cx="1598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3" name="Agrupar 652">
            <a:extLst>
              <a:ext uri="{FF2B5EF4-FFF2-40B4-BE49-F238E27FC236}">
                <a16:creationId xmlns:a16="http://schemas.microsoft.com/office/drawing/2014/main" id="{8403B784-0DC3-408A-B5CA-7175C29A5365}"/>
              </a:ext>
            </a:extLst>
          </p:cNvPr>
          <p:cNvGrpSpPr/>
          <p:nvPr/>
        </p:nvGrpSpPr>
        <p:grpSpPr>
          <a:xfrm>
            <a:off x="252137" y="1803086"/>
            <a:ext cx="622440" cy="2095200"/>
            <a:chOff x="252137" y="1803086"/>
            <a:chExt cx="622440" cy="20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5" name="Tinta 644">
                  <a:extLst>
                    <a:ext uri="{FF2B5EF4-FFF2-40B4-BE49-F238E27FC236}">
                      <a16:creationId xmlns:a16="http://schemas.microsoft.com/office/drawing/2014/main" id="{85314BB1-0802-4D25-84E6-8C15524C5EE6}"/>
                    </a:ext>
                  </a:extLst>
                </p14:cNvPr>
                <p14:cNvContentPartPr/>
                <p14:nvPr/>
              </p14:nvContentPartPr>
              <p14:xfrm>
                <a:off x="252137" y="1803086"/>
                <a:ext cx="232920" cy="2095200"/>
              </p14:xfrm>
            </p:contentPart>
          </mc:Choice>
          <mc:Fallback>
            <p:pic>
              <p:nvPicPr>
                <p:cNvPr id="645" name="Tinta 644">
                  <a:extLst>
                    <a:ext uri="{FF2B5EF4-FFF2-40B4-BE49-F238E27FC236}">
                      <a16:creationId xmlns:a16="http://schemas.microsoft.com/office/drawing/2014/main" id="{85314BB1-0802-4D25-84E6-8C15524C5E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3137" y="1794446"/>
                  <a:ext cx="250560" cy="21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6" name="Tinta 645">
                  <a:extLst>
                    <a:ext uri="{FF2B5EF4-FFF2-40B4-BE49-F238E27FC236}">
                      <a16:creationId xmlns:a16="http://schemas.microsoft.com/office/drawing/2014/main" id="{74ACC865-7A27-4D16-B49C-3B5C36A0387A}"/>
                    </a:ext>
                  </a:extLst>
                </p14:cNvPr>
                <p14:cNvContentPartPr/>
                <p14:nvPr/>
              </p14:nvContentPartPr>
              <p14:xfrm>
                <a:off x="481457" y="1983806"/>
                <a:ext cx="214920" cy="284040"/>
              </p14:xfrm>
            </p:contentPart>
          </mc:Choice>
          <mc:Fallback>
            <p:pic>
              <p:nvPicPr>
                <p:cNvPr id="646" name="Tinta 645">
                  <a:extLst>
                    <a:ext uri="{FF2B5EF4-FFF2-40B4-BE49-F238E27FC236}">
                      <a16:creationId xmlns:a16="http://schemas.microsoft.com/office/drawing/2014/main" id="{74ACC865-7A27-4D16-B49C-3B5C36A038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2457" y="1975166"/>
                  <a:ext cx="232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7" name="Tinta 646">
                  <a:extLst>
                    <a:ext uri="{FF2B5EF4-FFF2-40B4-BE49-F238E27FC236}">
                      <a16:creationId xmlns:a16="http://schemas.microsoft.com/office/drawing/2014/main" id="{147125CD-E99A-4992-AE36-5426FAE37791}"/>
                    </a:ext>
                  </a:extLst>
                </p14:cNvPr>
                <p14:cNvContentPartPr/>
                <p14:nvPr/>
              </p14:nvContentPartPr>
              <p14:xfrm>
                <a:off x="547337" y="2566286"/>
                <a:ext cx="165600" cy="204120"/>
              </p14:xfrm>
            </p:contentPart>
          </mc:Choice>
          <mc:Fallback>
            <p:pic>
              <p:nvPicPr>
                <p:cNvPr id="647" name="Tinta 646">
                  <a:extLst>
                    <a:ext uri="{FF2B5EF4-FFF2-40B4-BE49-F238E27FC236}">
                      <a16:creationId xmlns:a16="http://schemas.microsoft.com/office/drawing/2014/main" id="{147125CD-E99A-4992-AE36-5426FAE3779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8697" y="2557646"/>
                  <a:ext cx="183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8" name="Tinta 647">
                  <a:extLst>
                    <a:ext uri="{FF2B5EF4-FFF2-40B4-BE49-F238E27FC236}">
                      <a16:creationId xmlns:a16="http://schemas.microsoft.com/office/drawing/2014/main" id="{8C984AF2-CEBF-4263-8E40-18FA553256FC}"/>
                    </a:ext>
                  </a:extLst>
                </p14:cNvPr>
                <p14:cNvContentPartPr/>
                <p14:nvPr/>
              </p14:nvContentPartPr>
              <p14:xfrm>
                <a:off x="530777" y="2954006"/>
                <a:ext cx="185400" cy="241920"/>
              </p14:xfrm>
            </p:contentPart>
          </mc:Choice>
          <mc:Fallback>
            <p:pic>
              <p:nvPicPr>
                <p:cNvPr id="648" name="Tinta 647">
                  <a:extLst>
                    <a:ext uri="{FF2B5EF4-FFF2-40B4-BE49-F238E27FC236}">
                      <a16:creationId xmlns:a16="http://schemas.microsoft.com/office/drawing/2014/main" id="{8C984AF2-CEBF-4263-8E40-18FA553256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2137" y="2945366"/>
                  <a:ext cx="203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9" name="Tinta 648">
                  <a:extLst>
                    <a:ext uri="{FF2B5EF4-FFF2-40B4-BE49-F238E27FC236}">
                      <a16:creationId xmlns:a16="http://schemas.microsoft.com/office/drawing/2014/main" id="{A0420339-C21E-4FAB-B06A-474F80EEAB44}"/>
                    </a:ext>
                  </a:extLst>
                </p14:cNvPr>
                <p14:cNvContentPartPr/>
                <p14:nvPr/>
              </p14:nvContentPartPr>
              <p14:xfrm>
                <a:off x="563897" y="3368366"/>
                <a:ext cx="43200" cy="236160"/>
              </p14:xfrm>
            </p:contentPart>
          </mc:Choice>
          <mc:Fallback>
            <p:pic>
              <p:nvPicPr>
                <p:cNvPr id="649" name="Tinta 648">
                  <a:extLst>
                    <a:ext uri="{FF2B5EF4-FFF2-40B4-BE49-F238E27FC236}">
                      <a16:creationId xmlns:a16="http://schemas.microsoft.com/office/drawing/2014/main" id="{A0420339-C21E-4FAB-B06A-474F80EEAB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5257" y="3359366"/>
                  <a:ext cx="60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0" name="Tinta 649">
                  <a:extLst>
                    <a:ext uri="{FF2B5EF4-FFF2-40B4-BE49-F238E27FC236}">
                      <a16:creationId xmlns:a16="http://schemas.microsoft.com/office/drawing/2014/main" id="{B1D03EE6-753A-47B3-9031-C9B6A6359479}"/>
                    </a:ext>
                  </a:extLst>
                </p14:cNvPr>
                <p14:cNvContentPartPr/>
                <p14:nvPr/>
              </p14:nvContentPartPr>
              <p14:xfrm>
                <a:off x="660017" y="3444686"/>
                <a:ext cx="72360" cy="355680"/>
              </p14:xfrm>
            </p:contentPart>
          </mc:Choice>
          <mc:Fallback>
            <p:pic>
              <p:nvPicPr>
                <p:cNvPr id="650" name="Tinta 649">
                  <a:extLst>
                    <a:ext uri="{FF2B5EF4-FFF2-40B4-BE49-F238E27FC236}">
                      <a16:creationId xmlns:a16="http://schemas.microsoft.com/office/drawing/2014/main" id="{B1D03EE6-753A-47B3-9031-C9B6A63594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1377" y="3435686"/>
                  <a:ext cx="90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1" name="Tinta 650">
                  <a:extLst>
                    <a:ext uri="{FF2B5EF4-FFF2-40B4-BE49-F238E27FC236}">
                      <a16:creationId xmlns:a16="http://schemas.microsoft.com/office/drawing/2014/main" id="{AF345C85-400D-438B-A6A6-3BC76DDA5667}"/>
                    </a:ext>
                  </a:extLst>
                </p14:cNvPr>
                <p14:cNvContentPartPr/>
                <p14:nvPr/>
              </p14:nvContentPartPr>
              <p14:xfrm>
                <a:off x="722297" y="3599846"/>
                <a:ext cx="119160" cy="278640"/>
              </p14:xfrm>
            </p:contentPart>
          </mc:Choice>
          <mc:Fallback>
            <p:pic>
              <p:nvPicPr>
                <p:cNvPr id="651" name="Tinta 650">
                  <a:extLst>
                    <a:ext uri="{FF2B5EF4-FFF2-40B4-BE49-F238E27FC236}">
                      <a16:creationId xmlns:a16="http://schemas.microsoft.com/office/drawing/2014/main" id="{AF345C85-400D-438B-A6A6-3BC76DDA56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3657" y="3591206"/>
                  <a:ext cx="13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2" name="Tinta 651">
                  <a:extLst>
                    <a:ext uri="{FF2B5EF4-FFF2-40B4-BE49-F238E27FC236}">
                      <a16:creationId xmlns:a16="http://schemas.microsoft.com/office/drawing/2014/main" id="{BC2D6D7D-6DD7-49FE-AC9F-CF993D68833E}"/>
                    </a:ext>
                  </a:extLst>
                </p14:cNvPr>
                <p14:cNvContentPartPr/>
                <p14:nvPr/>
              </p14:nvContentPartPr>
              <p14:xfrm>
                <a:off x="719057" y="3612806"/>
                <a:ext cx="155520" cy="21240"/>
              </p14:xfrm>
            </p:contentPart>
          </mc:Choice>
          <mc:Fallback>
            <p:pic>
              <p:nvPicPr>
                <p:cNvPr id="652" name="Tinta 651">
                  <a:extLst>
                    <a:ext uri="{FF2B5EF4-FFF2-40B4-BE49-F238E27FC236}">
                      <a16:creationId xmlns:a16="http://schemas.microsoft.com/office/drawing/2014/main" id="{BC2D6D7D-6DD7-49FE-AC9F-CF993D6883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10057" y="3604166"/>
                  <a:ext cx="1731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1" name="Agrupar 660">
            <a:extLst>
              <a:ext uri="{FF2B5EF4-FFF2-40B4-BE49-F238E27FC236}">
                <a16:creationId xmlns:a16="http://schemas.microsoft.com/office/drawing/2014/main" id="{C0E800DC-17E0-4A57-B80A-F222EEAD95E9}"/>
              </a:ext>
            </a:extLst>
          </p:cNvPr>
          <p:cNvGrpSpPr/>
          <p:nvPr/>
        </p:nvGrpSpPr>
        <p:grpSpPr>
          <a:xfrm>
            <a:off x="1369217" y="1461806"/>
            <a:ext cx="112680" cy="173520"/>
            <a:chOff x="1369217" y="1461806"/>
            <a:chExt cx="11268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4" name="Tinta 653">
                  <a:extLst>
                    <a:ext uri="{FF2B5EF4-FFF2-40B4-BE49-F238E27FC236}">
                      <a16:creationId xmlns:a16="http://schemas.microsoft.com/office/drawing/2014/main" id="{0BAF68CF-BE77-4FF4-A086-0DB21740880C}"/>
                    </a:ext>
                  </a:extLst>
                </p14:cNvPr>
                <p14:cNvContentPartPr/>
                <p14:nvPr/>
              </p14:nvContentPartPr>
              <p14:xfrm>
                <a:off x="1373537" y="1511126"/>
                <a:ext cx="98280" cy="4320"/>
              </p14:xfrm>
            </p:contentPart>
          </mc:Choice>
          <mc:Fallback>
            <p:pic>
              <p:nvPicPr>
                <p:cNvPr id="654" name="Tinta 653">
                  <a:extLst>
                    <a:ext uri="{FF2B5EF4-FFF2-40B4-BE49-F238E27FC236}">
                      <a16:creationId xmlns:a16="http://schemas.microsoft.com/office/drawing/2014/main" id="{0BAF68CF-BE77-4FF4-A086-0DB2174088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4537" y="1502486"/>
                  <a:ext cx="115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5" name="Tinta 654">
                  <a:extLst>
                    <a:ext uri="{FF2B5EF4-FFF2-40B4-BE49-F238E27FC236}">
                      <a16:creationId xmlns:a16="http://schemas.microsoft.com/office/drawing/2014/main" id="{2F65D766-DAAA-4BE7-9901-26BEBF2320DA}"/>
                    </a:ext>
                  </a:extLst>
                </p14:cNvPr>
                <p14:cNvContentPartPr/>
                <p14:nvPr/>
              </p14:nvContentPartPr>
              <p14:xfrm>
                <a:off x="1385777" y="1471526"/>
                <a:ext cx="86760" cy="163800"/>
              </p14:xfrm>
            </p:contentPart>
          </mc:Choice>
          <mc:Fallback>
            <p:pic>
              <p:nvPicPr>
                <p:cNvPr id="655" name="Tinta 654">
                  <a:extLst>
                    <a:ext uri="{FF2B5EF4-FFF2-40B4-BE49-F238E27FC236}">
                      <a16:creationId xmlns:a16="http://schemas.microsoft.com/office/drawing/2014/main" id="{2F65D766-DAAA-4BE7-9901-26BEBF2320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76777" y="1462886"/>
                  <a:ext cx="104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6" name="Tinta 655">
                  <a:extLst>
                    <a:ext uri="{FF2B5EF4-FFF2-40B4-BE49-F238E27FC236}">
                      <a16:creationId xmlns:a16="http://schemas.microsoft.com/office/drawing/2014/main" id="{87A30A54-E308-4EFC-890A-A85B227E599A}"/>
                    </a:ext>
                  </a:extLst>
                </p14:cNvPr>
                <p14:cNvContentPartPr/>
                <p14:nvPr/>
              </p14:nvContentPartPr>
              <p14:xfrm>
                <a:off x="1369217" y="1461806"/>
                <a:ext cx="112680" cy="152640"/>
              </p14:xfrm>
            </p:contentPart>
          </mc:Choice>
          <mc:Fallback>
            <p:pic>
              <p:nvPicPr>
                <p:cNvPr id="656" name="Tinta 655">
                  <a:extLst>
                    <a:ext uri="{FF2B5EF4-FFF2-40B4-BE49-F238E27FC236}">
                      <a16:creationId xmlns:a16="http://schemas.microsoft.com/office/drawing/2014/main" id="{87A30A54-E308-4EFC-890A-A85B227E59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60217" y="1452806"/>
                  <a:ext cx="1303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6" name="Agrupar 665">
            <a:extLst>
              <a:ext uri="{FF2B5EF4-FFF2-40B4-BE49-F238E27FC236}">
                <a16:creationId xmlns:a16="http://schemas.microsoft.com/office/drawing/2014/main" id="{2C2DFB57-5AF5-4854-8C7B-BCD50EAC738C}"/>
              </a:ext>
            </a:extLst>
          </p:cNvPr>
          <p:cNvGrpSpPr/>
          <p:nvPr/>
        </p:nvGrpSpPr>
        <p:grpSpPr>
          <a:xfrm>
            <a:off x="4356137" y="3398298"/>
            <a:ext cx="429120" cy="559440"/>
            <a:chOff x="5639177" y="3542606"/>
            <a:chExt cx="42912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2" name="Tinta 661">
                  <a:extLst>
                    <a:ext uri="{FF2B5EF4-FFF2-40B4-BE49-F238E27FC236}">
                      <a16:creationId xmlns:a16="http://schemas.microsoft.com/office/drawing/2014/main" id="{A9E2ABC0-B4B8-4E3F-B098-3BB51DF744D8}"/>
                    </a:ext>
                  </a:extLst>
                </p14:cNvPr>
                <p14:cNvContentPartPr/>
                <p14:nvPr/>
              </p14:nvContentPartPr>
              <p14:xfrm>
                <a:off x="5658977" y="3599846"/>
                <a:ext cx="247680" cy="43920"/>
              </p14:xfrm>
            </p:contentPart>
          </mc:Choice>
          <mc:Fallback>
            <p:pic>
              <p:nvPicPr>
                <p:cNvPr id="662" name="Tinta 661">
                  <a:extLst>
                    <a:ext uri="{FF2B5EF4-FFF2-40B4-BE49-F238E27FC236}">
                      <a16:creationId xmlns:a16="http://schemas.microsoft.com/office/drawing/2014/main" id="{A9E2ABC0-B4B8-4E3F-B098-3BB51DF744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49977" y="3591206"/>
                  <a:ext cx="265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3" name="Tinta 662">
                  <a:extLst>
                    <a:ext uri="{FF2B5EF4-FFF2-40B4-BE49-F238E27FC236}">
                      <a16:creationId xmlns:a16="http://schemas.microsoft.com/office/drawing/2014/main" id="{33830905-7B08-4AC2-ACDB-A8E9D9957AD0}"/>
                    </a:ext>
                  </a:extLst>
                </p14:cNvPr>
                <p14:cNvContentPartPr/>
                <p14:nvPr/>
              </p14:nvContentPartPr>
              <p14:xfrm>
                <a:off x="5639177" y="3606326"/>
                <a:ext cx="171720" cy="261000"/>
              </p14:xfrm>
            </p:contentPart>
          </mc:Choice>
          <mc:Fallback>
            <p:pic>
              <p:nvPicPr>
                <p:cNvPr id="663" name="Tinta 662">
                  <a:extLst>
                    <a:ext uri="{FF2B5EF4-FFF2-40B4-BE49-F238E27FC236}">
                      <a16:creationId xmlns:a16="http://schemas.microsoft.com/office/drawing/2014/main" id="{33830905-7B08-4AC2-ACDB-A8E9D9957A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30537" y="3597686"/>
                  <a:ext cx="189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4" name="Tinta 663">
                  <a:extLst>
                    <a:ext uri="{FF2B5EF4-FFF2-40B4-BE49-F238E27FC236}">
                      <a16:creationId xmlns:a16="http://schemas.microsoft.com/office/drawing/2014/main" id="{36CC3554-D8AE-4099-9C32-6AD2C16C2E72}"/>
                    </a:ext>
                  </a:extLst>
                </p14:cNvPr>
                <p14:cNvContentPartPr/>
                <p14:nvPr/>
              </p14:nvContentPartPr>
              <p14:xfrm>
                <a:off x="5774537" y="3542606"/>
                <a:ext cx="112680" cy="345960"/>
              </p14:xfrm>
            </p:contentPart>
          </mc:Choice>
          <mc:Fallback>
            <p:pic>
              <p:nvPicPr>
                <p:cNvPr id="664" name="Tinta 663">
                  <a:extLst>
                    <a:ext uri="{FF2B5EF4-FFF2-40B4-BE49-F238E27FC236}">
                      <a16:creationId xmlns:a16="http://schemas.microsoft.com/office/drawing/2014/main" id="{36CC3554-D8AE-4099-9C32-6AD2C16C2E7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65537" y="3533606"/>
                  <a:ext cx="1303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65" name="Tinta 664">
                  <a:extLst>
                    <a:ext uri="{FF2B5EF4-FFF2-40B4-BE49-F238E27FC236}">
                      <a16:creationId xmlns:a16="http://schemas.microsoft.com/office/drawing/2014/main" id="{34FD5F60-78E1-4ACE-8431-B28D44B324BA}"/>
                    </a:ext>
                  </a:extLst>
                </p14:cNvPr>
                <p14:cNvContentPartPr/>
                <p14:nvPr/>
              </p14:nvContentPartPr>
              <p14:xfrm>
                <a:off x="5918537" y="3742766"/>
                <a:ext cx="149760" cy="359280"/>
              </p14:xfrm>
            </p:contentPart>
          </mc:Choice>
          <mc:Fallback>
            <p:pic>
              <p:nvPicPr>
                <p:cNvPr id="665" name="Tinta 664">
                  <a:extLst>
                    <a:ext uri="{FF2B5EF4-FFF2-40B4-BE49-F238E27FC236}">
                      <a16:creationId xmlns:a16="http://schemas.microsoft.com/office/drawing/2014/main" id="{34FD5F60-78E1-4ACE-8431-B28D44B324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09897" y="3733766"/>
                  <a:ext cx="16740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7" name="Agrupar 676">
            <a:extLst>
              <a:ext uri="{FF2B5EF4-FFF2-40B4-BE49-F238E27FC236}">
                <a16:creationId xmlns:a16="http://schemas.microsoft.com/office/drawing/2014/main" id="{18C64B2A-E507-4BF5-B566-1C3D095F5E44}"/>
              </a:ext>
            </a:extLst>
          </p:cNvPr>
          <p:cNvGrpSpPr/>
          <p:nvPr/>
        </p:nvGrpSpPr>
        <p:grpSpPr>
          <a:xfrm>
            <a:off x="4893977" y="3364458"/>
            <a:ext cx="1208160" cy="432000"/>
            <a:chOff x="6177017" y="3508766"/>
            <a:chExt cx="120816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67" name="Tinta 666">
                  <a:extLst>
                    <a:ext uri="{FF2B5EF4-FFF2-40B4-BE49-F238E27FC236}">
                      <a16:creationId xmlns:a16="http://schemas.microsoft.com/office/drawing/2014/main" id="{AD25B645-AF2A-4999-82B3-927F93704276}"/>
                    </a:ext>
                  </a:extLst>
                </p14:cNvPr>
                <p14:cNvContentPartPr/>
                <p14:nvPr/>
              </p14:nvContentPartPr>
              <p14:xfrm>
                <a:off x="6177017" y="3787406"/>
                <a:ext cx="13680" cy="15840"/>
              </p14:xfrm>
            </p:contentPart>
          </mc:Choice>
          <mc:Fallback>
            <p:pic>
              <p:nvPicPr>
                <p:cNvPr id="667" name="Tinta 666">
                  <a:extLst>
                    <a:ext uri="{FF2B5EF4-FFF2-40B4-BE49-F238E27FC236}">
                      <a16:creationId xmlns:a16="http://schemas.microsoft.com/office/drawing/2014/main" id="{AD25B645-AF2A-4999-82B3-927F937042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68377" y="3778406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68" name="Tinta 667">
                  <a:extLst>
                    <a:ext uri="{FF2B5EF4-FFF2-40B4-BE49-F238E27FC236}">
                      <a16:creationId xmlns:a16="http://schemas.microsoft.com/office/drawing/2014/main" id="{ADA396E8-693B-483A-993E-74F8623E9BEF}"/>
                    </a:ext>
                  </a:extLst>
                </p14:cNvPr>
                <p14:cNvContentPartPr/>
                <p14:nvPr/>
              </p14:nvContentPartPr>
              <p14:xfrm>
                <a:off x="6262697" y="3508766"/>
                <a:ext cx="69840" cy="398160"/>
              </p14:xfrm>
            </p:contentPart>
          </mc:Choice>
          <mc:Fallback>
            <p:pic>
              <p:nvPicPr>
                <p:cNvPr id="668" name="Tinta 667">
                  <a:extLst>
                    <a:ext uri="{FF2B5EF4-FFF2-40B4-BE49-F238E27FC236}">
                      <a16:creationId xmlns:a16="http://schemas.microsoft.com/office/drawing/2014/main" id="{ADA396E8-693B-483A-993E-74F8623E9BE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54057" y="3500126"/>
                  <a:ext cx="874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69" name="Tinta 668">
                  <a:extLst>
                    <a:ext uri="{FF2B5EF4-FFF2-40B4-BE49-F238E27FC236}">
                      <a16:creationId xmlns:a16="http://schemas.microsoft.com/office/drawing/2014/main" id="{60D0619F-DAA4-44B7-A88B-72A9EBF88DCB}"/>
                    </a:ext>
                  </a:extLst>
                </p14:cNvPr>
                <p14:cNvContentPartPr/>
                <p14:nvPr/>
              </p14:nvContentPartPr>
              <p14:xfrm>
                <a:off x="6213377" y="3730526"/>
                <a:ext cx="172080" cy="17280"/>
              </p14:xfrm>
            </p:contentPart>
          </mc:Choice>
          <mc:Fallback>
            <p:pic>
              <p:nvPicPr>
                <p:cNvPr id="669" name="Tinta 668">
                  <a:extLst>
                    <a:ext uri="{FF2B5EF4-FFF2-40B4-BE49-F238E27FC236}">
                      <a16:creationId xmlns:a16="http://schemas.microsoft.com/office/drawing/2014/main" id="{60D0619F-DAA4-44B7-A88B-72A9EBF88DC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04377" y="3721886"/>
                  <a:ext cx="189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70" name="Tinta 669">
                  <a:extLst>
                    <a:ext uri="{FF2B5EF4-FFF2-40B4-BE49-F238E27FC236}">
                      <a16:creationId xmlns:a16="http://schemas.microsoft.com/office/drawing/2014/main" id="{3F11AF82-DB13-4293-BD57-D48BC042BA63}"/>
                    </a:ext>
                  </a:extLst>
                </p14:cNvPr>
                <p14:cNvContentPartPr/>
                <p14:nvPr/>
              </p14:nvContentPartPr>
              <p14:xfrm>
                <a:off x="6508217" y="3756446"/>
                <a:ext cx="124560" cy="10440"/>
              </p14:xfrm>
            </p:contentPart>
          </mc:Choice>
          <mc:Fallback>
            <p:pic>
              <p:nvPicPr>
                <p:cNvPr id="670" name="Tinta 669">
                  <a:extLst>
                    <a:ext uri="{FF2B5EF4-FFF2-40B4-BE49-F238E27FC236}">
                      <a16:creationId xmlns:a16="http://schemas.microsoft.com/office/drawing/2014/main" id="{3F11AF82-DB13-4293-BD57-D48BC042BA6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99217" y="3747446"/>
                  <a:ext cx="142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71" name="Tinta 670">
                  <a:extLst>
                    <a:ext uri="{FF2B5EF4-FFF2-40B4-BE49-F238E27FC236}">
                      <a16:creationId xmlns:a16="http://schemas.microsoft.com/office/drawing/2014/main" id="{2F2E90D1-28E9-4269-8FF9-8AE483FFE719}"/>
                    </a:ext>
                  </a:extLst>
                </p14:cNvPr>
                <p14:cNvContentPartPr/>
                <p14:nvPr/>
              </p14:nvContentPartPr>
              <p14:xfrm>
                <a:off x="6766697" y="3562406"/>
                <a:ext cx="156960" cy="23040"/>
              </p14:xfrm>
            </p:contentPart>
          </mc:Choice>
          <mc:Fallback>
            <p:pic>
              <p:nvPicPr>
                <p:cNvPr id="671" name="Tinta 670">
                  <a:extLst>
                    <a:ext uri="{FF2B5EF4-FFF2-40B4-BE49-F238E27FC236}">
                      <a16:creationId xmlns:a16="http://schemas.microsoft.com/office/drawing/2014/main" id="{2F2E90D1-28E9-4269-8FF9-8AE483FFE7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57697" y="3553766"/>
                  <a:ext cx="174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72" name="Tinta 671">
                  <a:extLst>
                    <a:ext uri="{FF2B5EF4-FFF2-40B4-BE49-F238E27FC236}">
                      <a16:creationId xmlns:a16="http://schemas.microsoft.com/office/drawing/2014/main" id="{44783E5B-7E47-4037-8067-05BC1CD75F32}"/>
                    </a:ext>
                  </a:extLst>
                </p14:cNvPr>
                <p14:cNvContentPartPr/>
                <p14:nvPr/>
              </p14:nvContentPartPr>
              <p14:xfrm>
                <a:off x="6757697" y="3559526"/>
                <a:ext cx="145440" cy="180720"/>
              </p14:xfrm>
            </p:contentPart>
          </mc:Choice>
          <mc:Fallback>
            <p:pic>
              <p:nvPicPr>
                <p:cNvPr id="672" name="Tinta 671">
                  <a:extLst>
                    <a:ext uri="{FF2B5EF4-FFF2-40B4-BE49-F238E27FC236}">
                      <a16:creationId xmlns:a16="http://schemas.microsoft.com/office/drawing/2014/main" id="{44783E5B-7E47-4037-8067-05BC1CD75F3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49057" y="3550526"/>
                  <a:ext cx="163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73" name="Tinta 672">
                  <a:extLst>
                    <a:ext uri="{FF2B5EF4-FFF2-40B4-BE49-F238E27FC236}">
                      <a16:creationId xmlns:a16="http://schemas.microsoft.com/office/drawing/2014/main" id="{7DE512BA-6146-4F77-B3D2-BFA4CDEC5ED0}"/>
                    </a:ext>
                  </a:extLst>
                </p14:cNvPr>
                <p14:cNvContentPartPr/>
                <p14:nvPr/>
              </p14:nvContentPartPr>
              <p14:xfrm>
                <a:off x="6859937" y="3554486"/>
                <a:ext cx="105840" cy="279360"/>
              </p14:xfrm>
            </p:contentPart>
          </mc:Choice>
          <mc:Fallback>
            <p:pic>
              <p:nvPicPr>
                <p:cNvPr id="673" name="Tinta 672">
                  <a:extLst>
                    <a:ext uri="{FF2B5EF4-FFF2-40B4-BE49-F238E27FC236}">
                      <a16:creationId xmlns:a16="http://schemas.microsoft.com/office/drawing/2014/main" id="{7DE512BA-6146-4F77-B3D2-BFA4CDEC5ED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51297" y="3545486"/>
                  <a:ext cx="1234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74" name="Tinta 673">
                  <a:extLst>
                    <a:ext uri="{FF2B5EF4-FFF2-40B4-BE49-F238E27FC236}">
                      <a16:creationId xmlns:a16="http://schemas.microsoft.com/office/drawing/2014/main" id="{201B0CCF-1FAE-4660-9D63-D1191FDF0797}"/>
                    </a:ext>
                  </a:extLst>
                </p14:cNvPr>
                <p14:cNvContentPartPr/>
                <p14:nvPr/>
              </p14:nvContentPartPr>
              <p14:xfrm>
                <a:off x="6988817" y="3589046"/>
                <a:ext cx="66240" cy="335520"/>
              </p14:xfrm>
            </p:contentPart>
          </mc:Choice>
          <mc:Fallback>
            <p:pic>
              <p:nvPicPr>
                <p:cNvPr id="674" name="Tinta 673">
                  <a:extLst>
                    <a:ext uri="{FF2B5EF4-FFF2-40B4-BE49-F238E27FC236}">
                      <a16:creationId xmlns:a16="http://schemas.microsoft.com/office/drawing/2014/main" id="{201B0CCF-1FAE-4660-9D63-D1191FDF079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79817" y="3580406"/>
                  <a:ext cx="838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75" name="Tinta 674">
                  <a:extLst>
                    <a:ext uri="{FF2B5EF4-FFF2-40B4-BE49-F238E27FC236}">
                      <a16:creationId xmlns:a16="http://schemas.microsoft.com/office/drawing/2014/main" id="{B0A07CBD-3618-425D-B634-26567CDCA0C5}"/>
                    </a:ext>
                  </a:extLst>
                </p14:cNvPr>
                <p14:cNvContentPartPr/>
                <p14:nvPr/>
              </p14:nvContentPartPr>
              <p14:xfrm>
                <a:off x="6995297" y="3729446"/>
                <a:ext cx="195120" cy="33120"/>
              </p14:xfrm>
            </p:contentPart>
          </mc:Choice>
          <mc:Fallback>
            <p:pic>
              <p:nvPicPr>
                <p:cNvPr id="675" name="Tinta 674">
                  <a:extLst>
                    <a:ext uri="{FF2B5EF4-FFF2-40B4-BE49-F238E27FC236}">
                      <a16:creationId xmlns:a16="http://schemas.microsoft.com/office/drawing/2014/main" id="{B0A07CBD-3618-425D-B634-26567CDCA0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86657" y="3720806"/>
                  <a:ext cx="21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76" name="Tinta 675">
                  <a:extLst>
                    <a:ext uri="{FF2B5EF4-FFF2-40B4-BE49-F238E27FC236}">
                      <a16:creationId xmlns:a16="http://schemas.microsoft.com/office/drawing/2014/main" id="{28EF5AA5-7CD3-42E5-9408-5461E7A276CE}"/>
                    </a:ext>
                  </a:extLst>
                </p14:cNvPr>
                <p14:cNvContentPartPr/>
                <p14:nvPr/>
              </p14:nvContentPartPr>
              <p14:xfrm>
                <a:off x="7235417" y="3596966"/>
                <a:ext cx="149760" cy="343800"/>
              </p14:xfrm>
            </p:contentPart>
          </mc:Choice>
          <mc:Fallback>
            <p:pic>
              <p:nvPicPr>
                <p:cNvPr id="676" name="Tinta 675">
                  <a:extLst>
                    <a:ext uri="{FF2B5EF4-FFF2-40B4-BE49-F238E27FC236}">
                      <a16:creationId xmlns:a16="http://schemas.microsoft.com/office/drawing/2014/main" id="{28EF5AA5-7CD3-42E5-9408-5461E7A276C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26777" y="3588326"/>
                  <a:ext cx="1674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678" name="Tinta 677">
                <a:extLst>
                  <a:ext uri="{FF2B5EF4-FFF2-40B4-BE49-F238E27FC236}">
                    <a16:creationId xmlns:a16="http://schemas.microsoft.com/office/drawing/2014/main" id="{7C4E0B23-1435-46C6-9A67-0E2EE6D598B8}"/>
                  </a:ext>
                </a:extLst>
              </p14:cNvPr>
              <p14:cNvContentPartPr/>
              <p14:nvPr/>
            </p14:nvContentPartPr>
            <p14:xfrm>
              <a:off x="2729297" y="4031178"/>
              <a:ext cx="221400" cy="1519560"/>
            </p14:xfrm>
          </p:contentPart>
        </mc:Choice>
        <mc:Fallback>
          <p:pic>
            <p:nvPicPr>
              <p:cNvPr id="678" name="Tinta 677">
                <a:extLst>
                  <a:ext uri="{FF2B5EF4-FFF2-40B4-BE49-F238E27FC236}">
                    <a16:creationId xmlns:a16="http://schemas.microsoft.com/office/drawing/2014/main" id="{7C4E0B23-1435-46C6-9A67-0E2EE6D598B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720297" y="4022538"/>
                <a:ext cx="239040" cy="15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679" name="Tinta 678">
                <a:extLst>
                  <a:ext uri="{FF2B5EF4-FFF2-40B4-BE49-F238E27FC236}">
                    <a16:creationId xmlns:a16="http://schemas.microsoft.com/office/drawing/2014/main" id="{D92970D8-450C-4057-BB04-3F05B920AEC2}"/>
                  </a:ext>
                </a:extLst>
              </p14:cNvPr>
              <p14:cNvContentPartPr/>
              <p14:nvPr/>
            </p14:nvContentPartPr>
            <p14:xfrm>
              <a:off x="3333017" y="4412058"/>
              <a:ext cx="170280" cy="333720"/>
            </p14:xfrm>
          </p:contentPart>
        </mc:Choice>
        <mc:Fallback>
          <p:pic>
            <p:nvPicPr>
              <p:cNvPr id="679" name="Tinta 678">
                <a:extLst>
                  <a:ext uri="{FF2B5EF4-FFF2-40B4-BE49-F238E27FC236}">
                    <a16:creationId xmlns:a16="http://schemas.microsoft.com/office/drawing/2014/main" id="{D92970D8-450C-4057-BB04-3F05B920AEC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324377" y="4403058"/>
                <a:ext cx="1879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680" name="Tinta 679">
                <a:extLst>
                  <a:ext uri="{FF2B5EF4-FFF2-40B4-BE49-F238E27FC236}">
                    <a16:creationId xmlns:a16="http://schemas.microsoft.com/office/drawing/2014/main" id="{C1D370E2-6DAA-472E-A29C-5BA0519FAC70}"/>
                  </a:ext>
                </a:extLst>
              </p14:cNvPr>
              <p14:cNvContentPartPr/>
              <p14:nvPr/>
            </p14:nvContentPartPr>
            <p14:xfrm>
              <a:off x="3686537" y="4172298"/>
              <a:ext cx="194400" cy="1005120"/>
            </p14:xfrm>
          </p:contentPart>
        </mc:Choice>
        <mc:Fallback>
          <p:pic>
            <p:nvPicPr>
              <p:cNvPr id="680" name="Tinta 679">
                <a:extLst>
                  <a:ext uri="{FF2B5EF4-FFF2-40B4-BE49-F238E27FC236}">
                    <a16:creationId xmlns:a16="http://schemas.microsoft.com/office/drawing/2014/main" id="{C1D370E2-6DAA-472E-A29C-5BA0519FAC7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677537" y="4163658"/>
                <a:ext cx="212040" cy="10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4" name="Agrupar 683">
            <a:extLst>
              <a:ext uri="{FF2B5EF4-FFF2-40B4-BE49-F238E27FC236}">
                <a16:creationId xmlns:a16="http://schemas.microsoft.com/office/drawing/2014/main" id="{7B042636-342B-4021-95F0-089320A3BBF4}"/>
              </a:ext>
            </a:extLst>
          </p:cNvPr>
          <p:cNvGrpSpPr/>
          <p:nvPr/>
        </p:nvGrpSpPr>
        <p:grpSpPr>
          <a:xfrm>
            <a:off x="4112057" y="4384338"/>
            <a:ext cx="257760" cy="456120"/>
            <a:chOff x="5395097" y="4528646"/>
            <a:chExt cx="25776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81" name="Tinta 680">
                  <a:extLst>
                    <a:ext uri="{FF2B5EF4-FFF2-40B4-BE49-F238E27FC236}">
                      <a16:creationId xmlns:a16="http://schemas.microsoft.com/office/drawing/2014/main" id="{8828FCC2-8B57-4D79-B131-DF199B5D101A}"/>
                    </a:ext>
                  </a:extLst>
                </p14:cNvPr>
                <p14:cNvContentPartPr/>
                <p14:nvPr/>
              </p14:nvContentPartPr>
              <p14:xfrm>
                <a:off x="5395097" y="4891886"/>
                <a:ext cx="20160" cy="43920"/>
              </p14:xfrm>
            </p:contentPart>
          </mc:Choice>
          <mc:Fallback>
            <p:pic>
              <p:nvPicPr>
                <p:cNvPr id="681" name="Tinta 680">
                  <a:extLst>
                    <a:ext uri="{FF2B5EF4-FFF2-40B4-BE49-F238E27FC236}">
                      <a16:creationId xmlns:a16="http://schemas.microsoft.com/office/drawing/2014/main" id="{8828FCC2-8B57-4D79-B131-DF199B5D101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86097" y="4882886"/>
                  <a:ext cx="37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82" name="Tinta 681">
                  <a:extLst>
                    <a:ext uri="{FF2B5EF4-FFF2-40B4-BE49-F238E27FC236}">
                      <a16:creationId xmlns:a16="http://schemas.microsoft.com/office/drawing/2014/main" id="{DE020B26-0473-44BB-AEFC-8ABF7D779BFA}"/>
                    </a:ext>
                  </a:extLst>
                </p14:cNvPr>
                <p14:cNvContentPartPr/>
                <p14:nvPr/>
              </p14:nvContentPartPr>
              <p14:xfrm>
                <a:off x="5513897" y="4528646"/>
                <a:ext cx="110520" cy="456120"/>
              </p14:xfrm>
            </p:contentPart>
          </mc:Choice>
          <mc:Fallback>
            <p:pic>
              <p:nvPicPr>
                <p:cNvPr id="682" name="Tinta 681">
                  <a:extLst>
                    <a:ext uri="{FF2B5EF4-FFF2-40B4-BE49-F238E27FC236}">
                      <a16:creationId xmlns:a16="http://schemas.microsoft.com/office/drawing/2014/main" id="{DE020B26-0473-44BB-AEFC-8ABF7D779B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04897" y="4519646"/>
                  <a:ext cx="1281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83" name="Tinta 682">
                  <a:extLst>
                    <a:ext uri="{FF2B5EF4-FFF2-40B4-BE49-F238E27FC236}">
                      <a16:creationId xmlns:a16="http://schemas.microsoft.com/office/drawing/2014/main" id="{2E4F082C-C6B3-4EB9-98CF-B6E482DF5A09}"/>
                    </a:ext>
                  </a:extLst>
                </p14:cNvPr>
                <p14:cNvContentPartPr/>
                <p14:nvPr/>
              </p14:nvContentPartPr>
              <p14:xfrm>
                <a:off x="5457737" y="4762286"/>
                <a:ext cx="195120" cy="24120"/>
              </p14:xfrm>
            </p:contentPart>
          </mc:Choice>
          <mc:Fallback>
            <p:pic>
              <p:nvPicPr>
                <p:cNvPr id="683" name="Tinta 682">
                  <a:extLst>
                    <a:ext uri="{FF2B5EF4-FFF2-40B4-BE49-F238E27FC236}">
                      <a16:creationId xmlns:a16="http://schemas.microsoft.com/office/drawing/2014/main" id="{2E4F082C-C6B3-4EB9-98CF-B6E482DF5A0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48737" y="4753286"/>
                  <a:ext cx="2127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2" name="Agrupar 691">
            <a:extLst>
              <a:ext uri="{FF2B5EF4-FFF2-40B4-BE49-F238E27FC236}">
                <a16:creationId xmlns:a16="http://schemas.microsoft.com/office/drawing/2014/main" id="{AE721303-72A8-4921-9EA7-3990BD106677}"/>
              </a:ext>
            </a:extLst>
          </p:cNvPr>
          <p:cNvGrpSpPr/>
          <p:nvPr/>
        </p:nvGrpSpPr>
        <p:grpSpPr>
          <a:xfrm>
            <a:off x="4633337" y="4223778"/>
            <a:ext cx="792360" cy="457920"/>
            <a:chOff x="5916377" y="4368086"/>
            <a:chExt cx="79236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85" name="Tinta 684">
                  <a:extLst>
                    <a:ext uri="{FF2B5EF4-FFF2-40B4-BE49-F238E27FC236}">
                      <a16:creationId xmlns:a16="http://schemas.microsoft.com/office/drawing/2014/main" id="{5BD10042-4849-48E5-A20B-01016279CF17}"/>
                    </a:ext>
                  </a:extLst>
                </p14:cNvPr>
                <p14:cNvContentPartPr/>
                <p14:nvPr/>
              </p14:nvContentPartPr>
              <p14:xfrm>
                <a:off x="5916377" y="4819166"/>
                <a:ext cx="122400" cy="6840"/>
              </p14:xfrm>
            </p:contentPart>
          </mc:Choice>
          <mc:Fallback>
            <p:pic>
              <p:nvPicPr>
                <p:cNvPr id="685" name="Tinta 684">
                  <a:extLst>
                    <a:ext uri="{FF2B5EF4-FFF2-40B4-BE49-F238E27FC236}">
                      <a16:creationId xmlns:a16="http://schemas.microsoft.com/office/drawing/2014/main" id="{5BD10042-4849-48E5-A20B-01016279CF1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07377" y="4810166"/>
                  <a:ext cx="140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88" name="Tinta 687">
                  <a:extLst>
                    <a:ext uri="{FF2B5EF4-FFF2-40B4-BE49-F238E27FC236}">
                      <a16:creationId xmlns:a16="http://schemas.microsoft.com/office/drawing/2014/main" id="{E8B85AC5-62AD-4E52-BB00-E8EFF9E1DD03}"/>
                    </a:ext>
                  </a:extLst>
                </p14:cNvPr>
                <p14:cNvContentPartPr/>
                <p14:nvPr/>
              </p14:nvContentPartPr>
              <p14:xfrm>
                <a:off x="6519737" y="4368086"/>
                <a:ext cx="189000" cy="256680"/>
              </p14:xfrm>
            </p:contentPart>
          </mc:Choice>
          <mc:Fallback>
            <p:pic>
              <p:nvPicPr>
                <p:cNvPr id="688" name="Tinta 687">
                  <a:extLst>
                    <a:ext uri="{FF2B5EF4-FFF2-40B4-BE49-F238E27FC236}">
                      <a16:creationId xmlns:a16="http://schemas.microsoft.com/office/drawing/2014/main" id="{E8B85AC5-62AD-4E52-BB00-E8EFF9E1DD0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10737" y="4359446"/>
                  <a:ext cx="20664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16" name="Tinta 715">
                <a:extLst>
                  <a:ext uri="{FF2B5EF4-FFF2-40B4-BE49-F238E27FC236}">
                    <a16:creationId xmlns:a16="http://schemas.microsoft.com/office/drawing/2014/main" id="{8E28DDD5-A67A-450A-8DBB-26D75CB52446}"/>
                  </a:ext>
                </a:extLst>
              </p14:cNvPr>
              <p14:cNvContentPartPr/>
              <p14:nvPr/>
            </p14:nvContentPartPr>
            <p14:xfrm>
              <a:off x="6943097" y="4789698"/>
              <a:ext cx="141120" cy="201600"/>
            </p14:xfrm>
          </p:contentPart>
        </mc:Choice>
        <mc:Fallback>
          <p:pic>
            <p:nvPicPr>
              <p:cNvPr id="716" name="Tinta 715">
                <a:extLst>
                  <a:ext uri="{FF2B5EF4-FFF2-40B4-BE49-F238E27FC236}">
                    <a16:creationId xmlns:a16="http://schemas.microsoft.com/office/drawing/2014/main" id="{8E28DDD5-A67A-450A-8DBB-26D75CB5244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34097" y="4781058"/>
                <a:ext cx="15876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3" name="Agrupar 722">
            <a:extLst>
              <a:ext uri="{FF2B5EF4-FFF2-40B4-BE49-F238E27FC236}">
                <a16:creationId xmlns:a16="http://schemas.microsoft.com/office/drawing/2014/main" id="{0285B8E4-E1A2-4129-967A-E187A9ED7840}"/>
              </a:ext>
            </a:extLst>
          </p:cNvPr>
          <p:cNvGrpSpPr/>
          <p:nvPr/>
        </p:nvGrpSpPr>
        <p:grpSpPr>
          <a:xfrm>
            <a:off x="7444937" y="4745418"/>
            <a:ext cx="257760" cy="492480"/>
            <a:chOff x="8727977" y="4889726"/>
            <a:chExt cx="25776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17" name="Tinta 716">
                  <a:extLst>
                    <a:ext uri="{FF2B5EF4-FFF2-40B4-BE49-F238E27FC236}">
                      <a16:creationId xmlns:a16="http://schemas.microsoft.com/office/drawing/2014/main" id="{EDFF6FA5-FFE4-4C8F-A6CD-8E88F13CF2F5}"/>
                    </a:ext>
                  </a:extLst>
                </p14:cNvPr>
                <p14:cNvContentPartPr/>
                <p14:nvPr/>
              </p14:nvContentPartPr>
              <p14:xfrm>
                <a:off x="8751017" y="4889726"/>
                <a:ext cx="117720" cy="190080"/>
              </p14:xfrm>
            </p:contentPart>
          </mc:Choice>
          <mc:Fallback>
            <p:pic>
              <p:nvPicPr>
                <p:cNvPr id="717" name="Tinta 716">
                  <a:extLst>
                    <a:ext uri="{FF2B5EF4-FFF2-40B4-BE49-F238E27FC236}">
                      <a16:creationId xmlns:a16="http://schemas.microsoft.com/office/drawing/2014/main" id="{EDFF6FA5-FFE4-4C8F-A6CD-8E88F13CF2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42017" y="4881086"/>
                  <a:ext cx="135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18" name="Tinta 717">
                  <a:extLst>
                    <a:ext uri="{FF2B5EF4-FFF2-40B4-BE49-F238E27FC236}">
                      <a16:creationId xmlns:a16="http://schemas.microsoft.com/office/drawing/2014/main" id="{1D0C47F6-1C69-4A05-9719-C3EE906DA927}"/>
                    </a:ext>
                  </a:extLst>
                </p14:cNvPr>
                <p14:cNvContentPartPr/>
                <p14:nvPr/>
              </p14:nvContentPartPr>
              <p14:xfrm>
                <a:off x="8793857" y="4945166"/>
                <a:ext cx="59760" cy="120960"/>
              </p14:xfrm>
            </p:contentPart>
          </mc:Choice>
          <mc:Fallback>
            <p:pic>
              <p:nvPicPr>
                <p:cNvPr id="718" name="Tinta 717">
                  <a:extLst>
                    <a:ext uri="{FF2B5EF4-FFF2-40B4-BE49-F238E27FC236}">
                      <a16:creationId xmlns:a16="http://schemas.microsoft.com/office/drawing/2014/main" id="{1D0C47F6-1C69-4A05-9719-C3EE906DA92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84857" y="4936526"/>
                  <a:ext cx="77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19" name="Tinta 718">
                  <a:extLst>
                    <a:ext uri="{FF2B5EF4-FFF2-40B4-BE49-F238E27FC236}">
                      <a16:creationId xmlns:a16="http://schemas.microsoft.com/office/drawing/2014/main" id="{41C2F72C-0E95-4FAE-91E6-DFAE8730FB50}"/>
                    </a:ext>
                  </a:extLst>
                </p14:cNvPr>
                <p14:cNvContentPartPr/>
                <p14:nvPr/>
              </p14:nvContentPartPr>
              <p14:xfrm>
                <a:off x="8727977" y="5085926"/>
                <a:ext cx="240480" cy="38880"/>
              </p14:xfrm>
            </p:contentPart>
          </mc:Choice>
          <mc:Fallback>
            <p:pic>
              <p:nvPicPr>
                <p:cNvPr id="719" name="Tinta 718">
                  <a:extLst>
                    <a:ext uri="{FF2B5EF4-FFF2-40B4-BE49-F238E27FC236}">
                      <a16:creationId xmlns:a16="http://schemas.microsoft.com/office/drawing/2014/main" id="{41C2F72C-0E95-4FAE-91E6-DFAE8730FB5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18977" y="5076926"/>
                  <a:ext cx="258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20" name="Tinta 719">
                  <a:extLst>
                    <a:ext uri="{FF2B5EF4-FFF2-40B4-BE49-F238E27FC236}">
                      <a16:creationId xmlns:a16="http://schemas.microsoft.com/office/drawing/2014/main" id="{68F57CB6-111C-4C65-94C8-D45B21F228D9}"/>
                    </a:ext>
                  </a:extLst>
                </p14:cNvPr>
                <p14:cNvContentPartPr/>
                <p14:nvPr/>
              </p14:nvContentPartPr>
              <p14:xfrm>
                <a:off x="8760737" y="5215526"/>
                <a:ext cx="191880" cy="166680"/>
              </p14:xfrm>
            </p:contentPart>
          </mc:Choice>
          <mc:Fallback>
            <p:pic>
              <p:nvPicPr>
                <p:cNvPr id="720" name="Tinta 719">
                  <a:extLst>
                    <a:ext uri="{FF2B5EF4-FFF2-40B4-BE49-F238E27FC236}">
                      <a16:creationId xmlns:a16="http://schemas.microsoft.com/office/drawing/2014/main" id="{68F57CB6-111C-4C65-94C8-D45B21F228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52097" y="5206526"/>
                  <a:ext cx="209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21" name="Tinta 720">
                  <a:extLst>
                    <a:ext uri="{FF2B5EF4-FFF2-40B4-BE49-F238E27FC236}">
                      <a16:creationId xmlns:a16="http://schemas.microsoft.com/office/drawing/2014/main" id="{3D0850B8-3B81-4A9A-AE61-23B8446ACE7C}"/>
                    </a:ext>
                  </a:extLst>
                </p14:cNvPr>
                <p14:cNvContentPartPr/>
                <p14:nvPr/>
              </p14:nvContentPartPr>
              <p14:xfrm>
                <a:off x="8793857" y="5191766"/>
                <a:ext cx="191880" cy="14040"/>
              </p14:xfrm>
            </p:contentPart>
          </mc:Choice>
          <mc:Fallback>
            <p:pic>
              <p:nvPicPr>
                <p:cNvPr id="721" name="Tinta 720">
                  <a:extLst>
                    <a:ext uri="{FF2B5EF4-FFF2-40B4-BE49-F238E27FC236}">
                      <a16:creationId xmlns:a16="http://schemas.microsoft.com/office/drawing/2014/main" id="{3D0850B8-3B81-4A9A-AE61-23B8446ACE7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84857" y="5182766"/>
                  <a:ext cx="2095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722" name="Tinta 721">
                <a:extLst>
                  <a:ext uri="{FF2B5EF4-FFF2-40B4-BE49-F238E27FC236}">
                    <a16:creationId xmlns:a16="http://schemas.microsoft.com/office/drawing/2014/main" id="{DA9E9AEC-75F1-4481-9E21-24EB898960F0}"/>
                  </a:ext>
                </a:extLst>
              </p14:cNvPr>
              <p14:cNvContentPartPr/>
              <p14:nvPr/>
            </p14:nvContentPartPr>
            <p14:xfrm>
              <a:off x="7991417" y="4767378"/>
              <a:ext cx="199800" cy="206280"/>
            </p14:xfrm>
          </p:contentPart>
        </mc:Choice>
        <mc:Fallback>
          <p:pic>
            <p:nvPicPr>
              <p:cNvPr id="722" name="Tinta 721">
                <a:extLst>
                  <a:ext uri="{FF2B5EF4-FFF2-40B4-BE49-F238E27FC236}">
                    <a16:creationId xmlns:a16="http://schemas.microsoft.com/office/drawing/2014/main" id="{DA9E9AEC-75F1-4481-9E21-24EB898960F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982417" y="4758378"/>
                <a:ext cx="217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724" name="Tinta 723">
                <a:extLst>
                  <a:ext uri="{FF2B5EF4-FFF2-40B4-BE49-F238E27FC236}">
                    <a16:creationId xmlns:a16="http://schemas.microsoft.com/office/drawing/2014/main" id="{56B0CD07-E8A3-4B7C-9936-188C5949BE78}"/>
                  </a:ext>
                </a:extLst>
              </p14:cNvPr>
              <p14:cNvContentPartPr/>
              <p14:nvPr/>
            </p14:nvContentPartPr>
            <p14:xfrm>
              <a:off x="7015817" y="4162578"/>
              <a:ext cx="66600" cy="236880"/>
            </p14:xfrm>
          </p:contentPart>
        </mc:Choice>
        <mc:Fallback>
          <p:pic>
            <p:nvPicPr>
              <p:cNvPr id="724" name="Tinta 723">
                <a:extLst>
                  <a:ext uri="{FF2B5EF4-FFF2-40B4-BE49-F238E27FC236}">
                    <a16:creationId xmlns:a16="http://schemas.microsoft.com/office/drawing/2014/main" id="{56B0CD07-E8A3-4B7C-9936-188C5949BE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006817" y="4153578"/>
                <a:ext cx="842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725" name="Tinta 724">
                <a:extLst>
                  <a:ext uri="{FF2B5EF4-FFF2-40B4-BE49-F238E27FC236}">
                    <a16:creationId xmlns:a16="http://schemas.microsoft.com/office/drawing/2014/main" id="{01EAD3EC-B147-432F-8DE0-7802C704DF70}"/>
                  </a:ext>
                </a:extLst>
              </p14:cNvPr>
              <p14:cNvContentPartPr/>
              <p14:nvPr/>
            </p14:nvContentPartPr>
            <p14:xfrm>
              <a:off x="7563377" y="4219818"/>
              <a:ext cx="117360" cy="195120"/>
            </p14:xfrm>
          </p:contentPart>
        </mc:Choice>
        <mc:Fallback>
          <p:pic>
            <p:nvPicPr>
              <p:cNvPr id="725" name="Tinta 724">
                <a:extLst>
                  <a:ext uri="{FF2B5EF4-FFF2-40B4-BE49-F238E27FC236}">
                    <a16:creationId xmlns:a16="http://schemas.microsoft.com/office/drawing/2014/main" id="{01EAD3EC-B147-432F-8DE0-7802C704DF7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554737" y="4211178"/>
                <a:ext cx="1350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726" name="Tinta 725">
                <a:extLst>
                  <a:ext uri="{FF2B5EF4-FFF2-40B4-BE49-F238E27FC236}">
                    <a16:creationId xmlns:a16="http://schemas.microsoft.com/office/drawing/2014/main" id="{E0A7588F-9032-4F56-9C10-869CEF95FB95}"/>
                  </a:ext>
                </a:extLst>
              </p14:cNvPr>
              <p14:cNvContentPartPr/>
              <p14:nvPr/>
            </p14:nvContentPartPr>
            <p14:xfrm>
              <a:off x="8134337" y="4233858"/>
              <a:ext cx="122400" cy="174960"/>
            </p14:xfrm>
          </p:contentPart>
        </mc:Choice>
        <mc:Fallback>
          <p:pic>
            <p:nvPicPr>
              <p:cNvPr id="726" name="Tinta 725">
                <a:extLst>
                  <a:ext uri="{FF2B5EF4-FFF2-40B4-BE49-F238E27FC236}">
                    <a16:creationId xmlns:a16="http://schemas.microsoft.com/office/drawing/2014/main" id="{E0A7588F-9032-4F56-9C10-869CEF95FB9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125697" y="4225218"/>
                <a:ext cx="140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727" name="Tinta 726">
                <a:extLst>
                  <a:ext uri="{FF2B5EF4-FFF2-40B4-BE49-F238E27FC236}">
                    <a16:creationId xmlns:a16="http://schemas.microsoft.com/office/drawing/2014/main" id="{7C80F1D8-F38A-47BA-8A6E-D3B7808F1CF3}"/>
                  </a:ext>
                </a:extLst>
              </p14:cNvPr>
              <p14:cNvContentPartPr/>
              <p14:nvPr/>
            </p14:nvContentPartPr>
            <p14:xfrm>
              <a:off x="5418497" y="5467938"/>
              <a:ext cx="224640" cy="280800"/>
            </p14:xfrm>
          </p:contentPart>
        </mc:Choice>
        <mc:Fallback>
          <p:pic>
            <p:nvPicPr>
              <p:cNvPr id="727" name="Tinta 726">
                <a:extLst>
                  <a:ext uri="{FF2B5EF4-FFF2-40B4-BE49-F238E27FC236}">
                    <a16:creationId xmlns:a16="http://schemas.microsoft.com/office/drawing/2014/main" id="{7C80F1D8-F38A-47BA-8A6E-D3B7808F1CF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409857" y="5458938"/>
                <a:ext cx="2422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728" name="Tinta 727">
                <a:extLst>
                  <a:ext uri="{FF2B5EF4-FFF2-40B4-BE49-F238E27FC236}">
                    <a16:creationId xmlns:a16="http://schemas.microsoft.com/office/drawing/2014/main" id="{3AAAD4CB-2A5D-4917-B976-54A5E1BE9B41}"/>
                  </a:ext>
                </a:extLst>
              </p14:cNvPr>
              <p14:cNvContentPartPr/>
              <p14:nvPr/>
            </p14:nvContentPartPr>
            <p14:xfrm>
              <a:off x="6873977" y="5455338"/>
              <a:ext cx="218880" cy="208080"/>
            </p14:xfrm>
          </p:contentPart>
        </mc:Choice>
        <mc:Fallback>
          <p:pic>
            <p:nvPicPr>
              <p:cNvPr id="728" name="Tinta 727">
                <a:extLst>
                  <a:ext uri="{FF2B5EF4-FFF2-40B4-BE49-F238E27FC236}">
                    <a16:creationId xmlns:a16="http://schemas.microsoft.com/office/drawing/2014/main" id="{3AAAD4CB-2A5D-4917-B976-54A5E1BE9B4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864977" y="5446338"/>
                <a:ext cx="236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729" name="Tinta 728">
                <a:extLst>
                  <a:ext uri="{FF2B5EF4-FFF2-40B4-BE49-F238E27FC236}">
                    <a16:creationId xmlns:a16="http://schemas.microsoft.com/office/drawing/2014/main" id="{294294CF-0301-4C10-87B4-D3CAB8D2A613}"/>
                  </a:ext>
                </a:extLst>
              </p14:cNvPr>
              <p14:cNvContentPartPr/>
              <p14:nvPr/>
            </p14:nvContentPartPr>
            <p14:xfrm>
              <a:off x="7458977" y="5481618"/>
              <a:ext cx="198000" cy="233280"/>
            </p14:xfrm>
          </p:contentPart>
        </mc:Choice>
        <mc:Fallback>
          <p:pic>
            <p:nvPicPr>
              <p:cNvPr id="729" name="Tinta 728">
                <a:extLst>
                  <a:ext uri="{FF2B5EF4-FFF2-40B4-BE49-F238E27FC236}">
                    <a16:creationId xmlns:a16="http://schemas.microsoft.com/office/drawing/2014/main" id="{294294CF-0301-4C10-87B4-D3CAB8D2A61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449977" y="5472978"/>
                <a:ext cx="2156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730" name="Tinta 729">
                <a:extLst>
                  <a:ext uri="{FF2B5EF4-FFF2-40B4-BE49-F238E27FC236}">
                    <a16:creationId xmlns:a16="http://schemas.microsoft.com/office/drawing/2014/main" id="{DE1D063A-B419-42C2-B72D-9CB741A34790}"/>
                  </a:ext>
                </a:extLst>
              </p14:cNvPr>
              <p14:cNvContentPartPr/>
              <p14:nvPr/>
            </p14:nvContentPartPr>
            <p14:xfrm>
              <a:off x="8223617" y="5276058"/>
              <a:ext cx="79560" cy="340920"/>
            </p14:xfrm>
          </p:contentPart>
        </mc:Choice>
        <mc:Fallback>
          <p:pic>
            <p:nvPicPr>
              <p:cNvPr id="730" name="Tinta 729">
                <a:extLst>
                  <a:ext uri="{FF2B5EF4-FFF2-40B4-BE49-F238E27FC236}">
                    <a16:creationId xmlns:a16="http://schemas.microsoft.com/office/drawing/2014/main" id="{DE1D063A-B419-42C2-B72D-9CB741A3479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214617" y="5267418"/>
                <a:ext cx="9720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8" name="Agrupar 737">
            <a:extLst>
              <a:ext uri="{FF2B5EF4-FFF2-40B4-BE49-F238E27FC236}">
                <a16:creationId xmlns:a16="http://schemas.microsoft.com/office/drawing/2014/main" id="{BD8E8466-534A-425D-935E-956B46B47E3B}"/>
              </a:ext>
            </a:extLst>
          </p:cNvPr>
          <p:cNvGrpSpPr/>
          <p:nvPr/>
        </p:nvGrpSpPr>
        <p:grpSpPr>
          <a:xfrm>
            <a:off x="4896857" y="4164378"/>
            <a:ext cx="1640880" cy="2358720"/>
            <a:chOff x="6179897" y="4308686"/>
            <a:chExt cx="1640880" cy="23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93" name="Tinta 692">
                  <a:extLst>
                    <a:ext uri="{FF2B5EF4-FFF2-40B4-BE49-F238E27FC236}">
                      <a16:creationId xmlns:a16="http://schemas.microsoft.com/office/drawing/2014/main" id="{76736854-1A3F-4006-B2B5-B9AF4BDCD605}"/>
                    </a:ext>
                  </a:extLst>
                </p14:cNvPr>
                <p14:cNvContentPartPr/>
                <p14:nvPr/>
              </p14:nvContentPartPr>
              <p14:xfrm>
                <a:off x="6309137" y="4923566"/>
                <a:ext cx="85680" cy="21960"/>
              </p14:xfrm>
            </p:contentPart>
          </mc:Choice>
          <mc:Fallback>
            <p:pic>
              <p:nvPicPr>
                <p:cNvPr id="693" name="Tinta 692">
                  <a:extLst>
                    <a:ext uri="{FF2B5EF4-FFF2-40B4-BE49-F238E27FC236}">
                      <a16:creationId xmlns:a16="http://schemas.microsoft.com/office/drawing/2014/main" id="{76736854-1A3F-4006-B2B5-B9AF4BDCD6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00137" y="4914566"/>
                  <a:ext cx="103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94" name="Tinta 693">
                  <a:extLst>
                    <a:ext uri="{FF2B5EF4-FFF2-40B4-BE49-F238E27FC236}">
                      <a16:creationId xmlns:a16="http://schemas.microsoft.com/office/drawing/2014/main" id="{34F03C85-7558-4C7A-B40B-9540456D993F}"/>
                    </a:ext>
                  </a:extLst>
                </p14:cNvPr>
                <p14:cNvContentPartPr/>
                <p14:nvPr/>
              </p14:nvContentPartPr>
              <p14:xfrm>
                <a:off x="6421097" y="4822406"/>
                <a:ext cx="172080" cy="202320"/>
              </p14:xfrm>
            </p:contentPart>
          </mc:Choice>
          <mc:Fallback>
            <p:pic>
              <p:nvPicPr>
                <p:cNvPr id="694" name="Tinta 693">
                  <a:extLst>
                    <a:ext uri="{FF2B5EF4-FFF2-40B4-BE49-F238E27FC236}">
                      <a16:creationId xmlns:a16="http://schemas.microsoft.com/office/drawing/2014/main" id="{34F03C85-7558-4C7A-B40B-9540456D993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12457" y="4813766"/>
                  <a:ext cx="189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95" name="Tinta 694">
                  <a:extLst>
                    <a:ext uri="{FF2B5EF4-FFF2-40B4-BE49-F238E27FC236}">
                      <a16:creationId xmlns:a16="http://schemas.microsoft.com/office/drawing/2014/main" id="{469035AB-B952-46E6-9140-B5D19EFB5BE3}"/>
                    </a:ext>
                  </a:extLst>
                </p14:cNvPr>
                <p14:cNvContentPartPr/>
                <p14:nvPr/>
              </p14:nvContentPartPr>
              <p14:xfrm>
                <a:off x="6617297" y="4902686"/>
                <a:ext cx="156240" cy="199800"/>
              </p14:xfrm>
            </p:contentPart>
          </mc:Choice>
          <mc:Fallback>
            <p:pic>
              <p:nvPicPr>
                <p:cNvPr id="695" name="Tinta 694">
                  <a:extLst>
                    <a:ext uri="{FF2B5EF4-FFF2-40B4-BE49-F238E27FC236}">
                      <a16:creationId xmlns:a16="http://schemas.microsoft.com/office/drawing/2014/main" id="{469035AB-B952-46E6-9140-B5D19EFB5BE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08657" y="4893686"/>
                  <a:ext cx="173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96" name="Tinta 695">
                  <a:extLst>
                    <a:ext uri="{FF2B5EF4-FFF2-40B4-BE49-F238E27FC236}">
                      <a16:creationId xmlns:a16="http://schemas.microsoft.com/office/drawing/2014/main" id="{7F5B1D98-73BD-4814-AAE3-8C718A457628}"/>
                    </a:ext>
                  </a:extLst>
                </p14:cNvPr>
                <p14:cNvContentPartPr/>
                <p14:nvPr/>
              </p14:nvContentPartPr>
              <p14:xfrm>
                <a:off x="6361697" y="5062166"/>
                <a:ext cx="424080" cy="36360"/>
              </p14:xfrm>
            </p:contentPart>
          </mc:Choice>
          <mc:Fallback>
            <p:pic>
              <p:nvPicPr>
                <p:cNvPr id="696" name="Tinta 695">
                  <a:extLst>
                    <a:ext uri="{FF2B5EF4-FFF2-40B4-BE49-F238E27FC236}">
                      <a16:creationId xmlns:a16="http://schemas.microsoft.com/office/drawing/2014/main" id="{7F5B1D98-73BD-4814-AAE3-8C718A45762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53057" y="5053166"/>
                  <a:ext cx="441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99" name="Tinta 698">
                  <a:extLst>
                    <a:ext uri="{FF2B5EF4-FFF2-40B4-BE49-F238E27FC236}">
                      <a16:creationId xmlns:a16="http://schemas.microsoft.com/office/drawing/2014/main" id="{6A482660-DAA1-493F-B35B-86897C11876F}"/>
                    </a:ext>
                  </a:extLst>
                </p14:cNvPr>
                <p14:cNvContentPartPr/>
                <p14:nvPr/>
              </p14:nvContentPartPr>
              <p14:xfrm>
                <a:off x="6780737" y="4800806"/>
                <a:ext cx="102600" cy="211320"/>
              </p14:xfrm>
            </p:contentPart>
          </mc:Choice>
          <mc:Fallback>
            <p:pic>
              <p:nvPicPr>
                <p:cNvPr id="699" name="Tinta 698">
                  <a:extLst>
                    <a:ext uri="{FF2B5EF4-FFF2-40B4-BE49-F238E27FC236}">
                      <a16:creationId xmlns:a16="http://schemas.microsoft.com/office/drawing/2014/main" id="{6A482660-DAA1-493F-B35B-86897C11876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72097" y="4791806"/>
                  <a:ext cx="120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00" name="Tinta 699">
                  <a:extLst>
                    <a:ext uri="{FF2B5EF4-FFF2-40B4-BE49-F238E27FC236}">
                      <a16:creationId xmlns:a16="http://schemas.microsoft.com/office/drawing/2014/main" id="{62825E36-8570-4699-9B4D-B3BBF0A5DD12}"/>
                    </a:ext>
                  </a:extLst>
                </p14:cNvPr>
                <p14:cNvContentPartPr/>
                <p14:nvPr/>
              </p14:nvContentPartPr>
              <p14:xfrm>
                <a:off x="6536657" y="5219486"/>
                <a:ext cx="23400" cy="124920"/>
              </p14:xfrm>
            </p:contentPart>
          </mc:Choice>
          <mc:Fallback>
            <p:pic>
              <p:nvPicPr>
                <p:cNvPr id="700" name="Tinta 699">
                  <a:extLst>
                    <a:ext uri="{FF2B5EF4-FFF2-40B4-BE49-F238E27FC236}">
                      <a16:creationId xmlns:a16="http://schemas.microsoft.com/office/drawing/2014/main" id="{62825E36-8570-4699-9B4D-B3BBF0A5DD1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28017" y="5210486"/>
                  <a:ext cx="41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01" name="Tinta 700">
                  <a:extLst>
                    <a:ext uri="{FF2B5EF4-FFF2-40B4-BE49-F238E27FC236}">
                      <a16:creationId xmlns:a16="http://schemas.microsoft.com/office/drawing/2014/main" id="{47E23A90-22DE-4648-BB49-6B3956748F62}"/>
                    </a:ext>
                  </a:extLst>
                </p14:cNvPr>
                <p14:cNvContentPartPr/>
                <p14:nvPr/>
              </p14:nvContentPartPr>
              <p14:xfrm>
                <a:off x="6487337" y="5296526"/>
                <a:ext cx="149040" cy="48240"/>
              </p14:xfrm>
            </p:contentPart>
          </mc:Choice>
          <mc:Fallback>
            <p:pic>
              <p:nvPicPr>
                <p:cNvPr id="701" name="Tinta 700">
                  <a:extLst>
                    <a:ext uri="{FF2B5EF4-FFF2-40B4-BE49-F238E27FC236}">
                      <a16:creationId xmlns:a16="http://schemas.microsoft.com/office/drawing/2014/main" id="{47E23A90-22DE-4648-BB49-6B3956748F6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78337" y="5287886"/>
                  <a:ext cx="166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702" name="Tinta 701">
                  <a:extLst>
                    <a:ext uri="{FF2B5EF4-FFF2-40B4-BE49-F238E27FC236}">
                      <a16:creationId xmlns:a16="http://schemas.microsoft.com/office/drawing/2014/main" id="{14320A7C-4565-41AD-B143-525A0D5E9491}"/>
                    </a:ext>
                  </a:extLst>
                </p14:cNvPr>
                <p14:cNvContentPartPr/>
                <p14:nvPr/>
              </p14:nvContentPartPr>
              <p14:xfrm>
                <a:off x="6480497" y="5221286"/>
                <a:ext cx="136080" cy="3240"/>
              </p14:xfrm>
            </p:contentPart>
          </mc:Choice>
          <mc:Fallback>
            <p:pic>
              <p:nvPicPr>
                <p:cNvPr id="702" name="Tinta 701">
                  <a:extLst>
                    <a:ext uri="{FF2B5EF4-FFF2-40B4-BE49-F238E27FC236}">
                      <a16:creationId xmlns:a16="http://schemas.microsoft.com/office/drawing/2014/main" id="{14320A7C-4565-41AD-B143-525A0D5E949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71857" y="5212646"/>
                  <a:ext cx="153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04" name="Tinta 703">
                  <a:extLst>
                    <a:ext uri="{FF2B5EF4-FFF2-40B4-BE49-F238E27FC236}">
                      <a16:creationId xmlns:a16="http://schemas.microsoft.com/office/drawing/2014/main" id="{C8E6EDEB-A179-4A09-829D-FA7D449D7733}"/>
                    </a:ext>
                  </a:extLst>
                </p14:cNvPr>
                <p14:cNvContentPartPr/>
                <p14:nvPr/>
              </p14:nvContentPartPr>
              <p14:xfrm>
                <a:off x="6909617" y="4953446"/>
                <a:ext cx="202320" cy="142920"/>
              </p14:xfrm>
            </p:contentPart>
          </mc:Choice>
          <mc:Fallback>
            <p:pic>
              <p:nvPicPr>
                <p:cNvPr id="704" name="Tinta 703">
                  <a:extLst>
                    <a:ext uri="{FF2B5EF4-FFF2-40B4-BE49-F238E27FC236}">
                      <a16:creationId xmlns:a16="http://schemas.microsoft.com/office/drawing/2014/main" id="{C8E6EDEB-A179-4A09-829D-FA7D449D773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00617" y="4944446"/>
                  <a:ext cx="219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05" name="Tinta 704">
                  <a:extLst>
                    <a:ext uri="{FF2B5EF4-FFF2-40B4-BE49-F238E27FC236}">
                      <a16:creationId xmlns:a16="http://schemas.microsoft.com/office/drawing/2014/main" id="{B5323D91-33D3-47E2-9E3D-F3102EB430BA}"/>
                    </a:ext>
                  </a:extLst>
                </p14:cNvPr>
                <p14:cNvContentPartPr/>
                <p14:nvPr/>
              </p14:nvContentPartPr>
              <p14:xfrm>
                <a:off x="7160537" y="4948046"/>
                <a:ext cx="89280" cy="144720"/>
              </p14:xfrm>
            </p:contentPart>
          </mc:Choice>
          <mc:Fallback>
            <p:pic>
              <p:nvPicPr>
                <p:cNvPr id="705" name="Tinta 704">
                  <a:extLst>
                    <a:ext uri="{FF2B5EF4-FFF2-40B4-BE49-F238E27FC236}">
                      <a16:creationId xmlns:a16="http://schemas.microsoft.com/office/drawing/2014/main" id="{B5323D91-33D3-47E2-9E3D-F3102EB430B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51537" y="4939406"/>
                  <a:ext cx="106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706" name="Tinta 705">
                  <a:extLst>
                    <a:ext uri="{FF2B5EF4-FFF2-40B4-BE49-F238E27FC236}">
                      <a16:creationId xmlns:a16="http://schemas.microsoft.com/office/drawing/2014/main" id="{9DE60725-E2C7-4866-9938-AAB0FAF09FF9}"/>
                    </a:ext>
                  </a:extLst>
                </p14:cNvPr>
                <p14:cNvContentPartPr/>
                <p14:nvPr/>
              </p14:nvContentPartPr>
              <p14:xfrm>
                <a:off x="7242977" y="4946246"/>
                <a:ext cx="46440" cy="124200"/>
              </p14:xfrm>
            </p:contentPart>
          </mc:Choice>
          <mc:Fallback>
            <p:pic>
              <p:nvPicPr>
                <p:cNvPr id="706" name="Tinta 705">
                  <a:extLst>
                    <a:ext uri="{FF2B5EF4-FFF2-40B4-BE49-F238E27FC236}">
                      <a16:creationId xmlns:a16="http://schemas.microsoft.com/office/drawing/2014/main" id="{9DE60725-E2C7-4866-9938-AAB0FAF09F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33977" y="4937246"/>
                  <a:ext cx="64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07" name="Tinta 706">
                  <a:extLst>
                    <a:ext uri="{FF2B5EF4-FFF2-40B4-BE49-F238E27FC236}">
                      <a16:creationId xmlns:a16="http://schemas.microsoft.com/office/drawing/2014/main" id="{BBE88C4D-3951-4AF5-97DC-BB786AA83B65}"/>
                    </a:ext>
                  </a:extLst>
                </p14:cNvPr>
                <p14:cNvContentPartPr/>
                <p14:nvPr/>
              </p14:nvContentPartPr>
              <p14:xfrm>
                <a:off x="7331897" y="4988366"/>
                <a:ext cx="36720" cy="216720"/>
              </p14:xfrm>
            </p:contentPart>
          </mc:Choice>
          <mc:Fallback>
            <p:pic>
              <p:nvPicPr>
                <p:cNvPr id="707" name="Tinta 706">
                  <a:extLst>
                    <a:ext uri="{FF2B5EF4-FFF2-40B4-BE49-F238E27FC236}">
                      <a16:creationId xmlns:a16="http://schemas.microsoft.com/office/drawing/2014/main" id="{BBE88C4D-3951-4AF5-97DC-BB786AA83B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23257" y="4979726"/>
                  <a:ext cx="54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09" name="Tinta 708">
                  <a:extLst>
                    <a:ext uri="{FF2B5EF4-FFF2-40B4-BE49-F238E27FC236}">
                      <a16:creationId xmlns:a16="http://schemas.microsoft.com/office/drawing/2014/main" id="{FA0ED286-9029-4B86-A464-53CAA4ADC6D8}"/>
                    </a:ext>
                  </a:extLst>
                </p14:cNvPr>
                <p14:cNvContentPartPr/>
                <p14:nvPr/>
              </p14:nvContentPartPr>
              <p14:xfrm>
                <a:off x="7501097" y="5052086"/>
                <a:ext cx="111600" cy="13680"/>
              </p14:xfrm>
            </p:contentPart>
          </mc:Choice>
          <mc:Fallback>
            <p:pic>
              <p:nvPicPr>
                <p:cNvPr id="709" name="Tinta 708">
                  <a:extLst>
                    <a:ext uri="{FF2B5EF4-FFF2-40B4-BE49-F238E27FC236}">
                      <a16:creationId xmlns:a16="http://schemas.microsoft.com/office/drawing/2014/main" id="{FA0ED286-9029-4B86-A464-53CAA4ADC6D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92457" y="5043446"/>
                  <a:ext cx="12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10" name="Tinta 709">
                  <a:extLst>
                    <a:ext uri="{FF2B5EF4-FFF2-40B4-BE49-F238E27FC236}">
                      <a16:creationId xmlns:a16="http://schemas.microsoft.com/office/drawing/2014/main" id="{3E47DA45-83D8-45A0-A780-BC69CFFFF4E0}"/>
                    </a:ext>
                  </a:extLst>
                </p14:cNvPr>
                <p14:cNvContentPartPr/>
                <p14:nvPr/>
              </p14:nvContentPartPr>
              <p14:xfrm>
                <a:off x="7665257" y="4862006"/>
                <a:ext cx="122400" cy="226440"/>
              </p14:xfrm>
            </p:contentPart>
          </mc:Choice>
          <mc:Fallback>
            <p:pic>
              <p:nvPicPr>
                <p:cNvPr id="710" name="Tinta 709">
                  <a:extLst>
                    <a:ext uri="{FF2B5EF4-FFF2-40B4-BE49-F238E27FC236}">
                      <a16:creationId xmlns:a16="http://schemas.microsoft.com/office/drawing/2014/main" id="{3E47DA45-83D8-45A0-A780-BC69CFFFF4E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56617" y="4853366"/>
                  <a:ext cx="140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11" name="Tinta 710">
                  <a:extLst>
                    <a:ext uri="{FF2B5EF4-FFF2-40B4-BE49-F238E27FC236}">
                      <a16:creationId xmlns:a16="http://schemas.microsoft.com/office/drawing/2014/main" id="{6712E8A1-8FD3-44F1-9426-DDA1CDB1F7F7}"/>
                    </a:ext>
                  </a:extLst>
                </p14:cNvPr>
                <p14:cNvContentPartPr/>
                <p14:nvPr/>
              </p14:nvContentPartPr>
              <p14:xfrm>
                <a:off x="7695137" y="4911686"/>
                <a:ext cx="76320" cy="122040"/>
              </p14:xfrm>
            </p:contentPart>
          </mc:Choice>
          <mc:Fallback>
            <p:pic>
              <p:nvPicPr>
                <p:cNvPr id="711" name="Tinta 710">
                  <a:extLst>
                    <a:ext uri="{FF2B5EF4-FFF2-40B4-BE49-F238E27FC236}">
                      <a16:creationId xmlns:a16="http://schemas.microsoft.com/office/drawing/2014/main" id="{6712E8A1-8FD3-44F1-9426-DDA1CDB1F7F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86137" y="4902686"/>
                  <a:ext cx="93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12" name="Tinta 711">
                  <a:extLst>
                    <a:ext uri="{FF2B5EF4-FFF2-40B4-BE49-F238E27FC236}">
                      <a16:creationId xmlns:a16="http://schemas.microsoft.com/office/drawing/2014/main" id="{373691F4-610B-453A-9F7F-41A3BC17B3C0}"/>
                    </a:ext>
                  </a:extLst>
                </p14:cNvPr>
                <p14:cNvContentPartPr/>
                <p14:nvPr/>
              </p14:nvContentPartPr>
              <p14:xfrm>
                <a:off x="7642217" y="5101766"/>
                <a:ext cx="172080" cy="10080"/>
              </p14:xfrm>
            </p:contentPart>
          </mc:Choice>
          <mc:Fallback>
            <p:pic>
              <p:nvPicPr>
                <p:cNvPr id="712" name="Tinta 711">
                  <a:extLst>
                    <a:ext uri="{FF2B5EF4-FFF2-40B4-BE49-F238E27FC236}">
                      <a16:creationId xmlns:a16="http://schemas.microsoft.com/office/drawing/2014/main" id="{373691F4-610B-453A-9F7F-41A3BC17B3C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33217" y="5092766"/>
                  <a:ext cx="189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13" name="Tinta 712">
                  <a:extLst>
                    <a:ext uri="{FF2B5EF4-FFF2-40B4-BE49-F238E27FC236}">
                      <a16:creationId xmlns:a16="http://schemas.microsoft.com/office/drawing/2014/main" id="{B1A5D708-26E3-478B-9687-BF2557EF51FD}"/>
                    </a:ext>
                  </a:extLst>
                </p14:cNvPr>
                <p14:cNvContentPartPr/>
                <p14:nvPr/>
              </p14:nvContentPartPr>
              <p14:xfrm>
                <a:off x="7635737" y="5201486"/>
                <a:ext cx="158760" cy="188280"/>
              </p14:xfrm>
            </p:contentPart>
          </mc:Choice>
          <mc:Fallback>
            <p:pic>
              <p:nvPicPr>
                <p:cNvPr id="713" name="Tinta 712">
                  <a:extLst>
                    <a:ext uri="{FF2B5EF4-FFF2-40B4-BE49-F238E27FC236}">
                      <a16:creationId xmlns:a16="http://schemas.microsoft.com/office/drawing/2014/main" id="{B1A5D708-26E3-478B-9687-BF2557EF51F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26737" y="5192846"/>
                  <a:ext cx="176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14" name="Tinta 713">
                  <a:extLst>
                    <a:ext uri="{FF2B5EF4-FFF2-40B4-BE49-F238E27FC236}">
                      <a16:creationId xmlns:a16="http://schemas.microsoft.com/office/drawing/2014/main" id="{21C33F83-9B5E-4727-A807-60FF088EBB70}"/>
                    </a:ext>
                  </a:extLst>
                </p14:cNvPr>
                <p14:cNvContentPartPr/>
                <p14:nvPr/>
              </p14:nvContentPartPr>
              <p14:xfrm>
                <a:off x="7625657" y="5221286"/>
                <a:ext cx="195120" cy="10440"/>
              </p14:xfrm>
            </p:contentPart>
          </mc:Choice>
          <mc:Fallback>
            <p:pic>
              <p:nvPicPr>
                <p:cNvPr id="714" name="Tinta 713">
                  <a:extLst>
                    <a:ext uri="{FF2B5EF4-FFF2-40B4-BE49-F238E27FC236}">
                      <a16:creationId xmlns:a16="http://schemas.microsoft.com/office/drawing/2014/main" id="{21C33F83-9B5E-4727-A807-60FF088EBB7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17017" y="5212646"/>
                  <a:ext cx="212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31" name="Tinta 730">
                  <a:extLst>
                    <a:ext uri="{FF2B5EF4-FFF2-40B4-BE49-F238E27FC236}">
                      <a16:creationId xmlns:a16="http://schemas.microsoft.com/office/drawing/2014/main" id="{0A0934B3-1298-4332-A2B6-7272559D7FCC}"/>
                    </a:ext>
                  </a:extLst>
                </p14:cNvPr>
                <p14:cNvContentPartPr/>
                <p14:nvPr/>
              </p14:nvContentPartPr>
              <p14:xfrm>
                <a:off x="6179897" y="4308686"/>
                <a:ext cx="235080" cy="2348640"/>
              </p14:xfrm>
            </p:contentPart>
          </mc:Choice>
          <mc:Fallback>
            <p:pic>
              <p:nvPicPr>
                <p:cNvPr id="731" name="Tinta 730">
                  <a:extLst>
                    <a:ext uri="{FF2B5EF4-FFF2-40B4-BE49-F238E27FC236}">
                      <a16:creationId xmlns:a16="http://schemas.microsoft.com/office/drawing/2014/main" id="{0A0934B3-1298-4332-A2B6-7272559D7FC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70897" y="4300046"/>
                  <a:ext cx="252720" cy="23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33" name="Tinta 732">
                  <a:extLst>
                    <a:ext uri="{FF2B5EF4-FFF2-40B4-BE49-F238E27FC236}">
                      <a16:creationId xmlns:a16="http://schemas.microsoft.com/office/drawing/2014/main" id="{EA372512-7D30-4DF2-9306-D165AA805BF2}"/>
                    </a:ext>
                  </a:extLst>
                </p14:cNvPr>
                <p14:cNvContentPartPr/>
                <p14:nvPr/>
              </p14:nvContentPartPr>
              <p14:xfrm>
                <a:off x="6487337" y="6056126"/>
                <a:ext cx="118440" cy="204840"/>
              </p14:xfrm>
            </p:contentPart>
          </mc:Choice>
          <mc:Fallback>
            <p:pic>
              <p:nvPicPr>
                <p:cNvPr id="733" name="Tinta 732">
                  <a:extLst>
                    <a:ext uri="{FF2B5EF4-FFF2-40B4-BE49-F238E27FC236}">
                      <a16:creationId xmlns:a16="http://schemas.microsoft.com/office/drawing/2014/main" id="{EA372512-7D30-4DF2-9306-D165AA805BF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78337" y="6047486"/>
                  <a:ext cx="136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734" name="Tinta 733">
                  <a:extLst>
                    <a:ext uri="{FF2B5EF4-FFF2-40B4-BE49-F238E27FC236}">
                      <a16:creationId xmlns:a16="http://schemas.microsoft.com/office/drawing/2014/main" id="{07463D22-84C3-43F9-A3AE-E50AF5F7D432}"/>
                    </a:ext>
                  </a:extLst>
                </p14:cNvPr>
                <p14:cNvContentPartPr/>
                <p14:nvPr/>
              </p14:nvContentPartPr>
              <p14:xfrm>
                <a:off x="6516857" y="6119126"/>
                <a:ext cx="97920" cy="163800"/>
              </p14:xfrm>
            </p:contentPart>
          </mc:Choice>
          <mc:Fallback>
            <p:pic>
              <p:nvPicPr>
                <p:cNvPr id="734" name="Tinta 733">
                  <a:extLst>
                    <a:ext uri="{FF2B5EF4-FFF2-40B4-BE49-F238E27FC236}">
                      <a16:creationId xmlns:a16="http://schemas.microsoft.com/office/drawing/2014/main" id="{07463D22-84C3-43F9-A3AE-E50AF5F7D43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08217" y="6110486"/>
                  <a:ext cx="115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735" name="Tinta 734">
                  <a:extLst>
                    <a:ext uri="{FF2B5EF4-FFF2-40B4-BE49-F238E27FC236}">
                      <a16:creationId xmlns:a16="http://schemas.microsoft.com/office/drawing/2014/main" id="{DF8C2406-5591-42EB-9ABF-B6639E74F8EF}"/>
                    </a:ext>
                  </a:extLst>
                </p14:cNvPr>
                <p14:cNvContentPartPr/>
                <p14:nvPr/>
              </p14:nvContentPartPr>
              <p14:xfrm>
                <a:off x="6431177" y="6332966"/>
                <a:ext cx="254520" cy="30960"/>
              </p14:xfrm>
            </p:contentPart>
          </mc:Choice>
          <mc:Fallback>
            <p:pic>
              <p:nvPicPr>
                <p:cNvPr id="735" name="Tinta 734">
                  <a:extLst>
                    <a:ext uri="{FF2B5EF4-FFF2-40B4-BE49-F238E27FC236}">
                      <a16:creationId xmlns:a16="http://schemas.microsoft.com/office/drawing/2014/main" id="{DF8C2406-5591-42EB-9ABF-B6639E74F8E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422177" y="6324326"/>
                  <a:ext cx="27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36" name="Tinta 735">
                  <a:extLst>
                    <a:ext uri="{FF2B5EF4-FFF2-40B4-BE49-F238E27FC236}">
                      <a16:creationId xmlns:a16="http://schemas.microsoft.com/office/drawing/2014/main" id="{4AFEAEA3-6B40-4FCB-B8B4-A4C56F04409A}"/>
                    </a:ext>
                  </a:extLst>
                </p14:cNvPr>
                <p14:cNvContentPartPr/>
                <p14:nvPr/>
              </p14:nvContentPartPr>
              <p14:xfrm>
                <a:off x="6549977" y="6449966"/>
                <a:ext cx="112680" cy="217440"/>
              </p14:xfrm>
            </p:contentPart>
          </mc:Choice>
          <mc:Fallback>
            <p:pic>
              <p:nvPicPr>
                <p:cNvPr id="736" name="Tinta 735">
                  <a:extLst>
                    <a:ext uri="{FF2B5EF4-FFF2-40B4-BE49-F238E27FC236}">
                      <a16:creationId xmlns:a16="http://schemas.microsoft.com/office/drawing/2014/main" id="{4AFEAEA3-6B40-4FCB-B8B4-A4C56F04409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40977" y="6440966"/>
                  <a:ext cx="130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737" name="Tinta 736">
                  <a:extLst>
                    <a:ext uri="{FF2B5EF4-FFF2-40B4-BE49-F238E27FC236}">
                      <a16:creationId xmlns:a16="http://schemas.microsoft.com/office/drawing/2014/main" id="{7E718C43-8C86-4250-8271-999BC1850EF7}"/>
                    </a:ext>
                  </a:extLst>
                </p14:cNvPr>
                <p14:cNvContentPartPr/>
                <p14:nvPr/>
              </p14:nvContentPartPr>
              <p14:xfrm>
                <a:off x="6523697" y="6421166"/>
                <a:ext cx="227880" cy="9360"/>
              </p14:xfrm>
            </p:contentPart>
          </mc:Choice>
          <mc:Fallback>
            <p:pic>
              <p:nvPicPr>
                <p:cNvPr id="737" name="Tinta 736">
                  <a:extLst>
                    <a:ext uri="{FF2B5EF4-FFF2-40B4-BE49-F238E27FC236}">
                      <a16:creationId xmlns:a16="http://schemas.microsoft.com/office/drawing/2014/main" id="{7E718C43-8C86-4250-8271-999BC1850E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14697" y="6412526"/>
                  <a:ext cx="2455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739" name="Tinta 738">
                <a:extLst>
                  <a:ext uri="{FF2B5EF4-FFF2-40B4-BE49-F238E27FC236}">
                    <a16:creationId xmlns:a16="http://schemas.microsoft.com/office/drawing/2014/main" id="{6824776A-8A5D-4521-95B9-CD7D377F612A}"/>
                  </a:ext>
                </a:extLst>
              </p14:cNvPr>
              <p14:cNvContentPartPr/>
              <p14:nvPr/>
            </p14:nvContentPartPr>
            <p14:xfrm>
              <a:off x="6724937" y="5923698"/>
              <a:ext cx="189720" cy="288360"/>
            </p14:xfrm>
          </p:contentPart>
        </mc:Choice>
        <mc:Fallback>
          <p:pic>
            <p:nvPicPr>
              <p:cNvPr id="739" name="Tinta 738">
                <a:extLst>
                  <a:ext uri="{FF2B5EF4-FFF2-40B4-BE49-F238E27FC236}">
                    <a16:creationId xmlns:a16="http://schemas.microsoft.com/office/drawing/2014/main" id="{6824776A-8A5D-4521-95B9-CD7D377F612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715937" y="5914698"/>
                <a:ext cx="20736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6" name="Agrupar 745">
            <a:extLst>
              <a:ext uri="{FF2B5EF4-FFF2-40B4-BE49-F238E27FC236}">
                <a16:creationId xmlns:a16="http://schemas.microsoft.com/office/drawing/2014/main" id="{2A6D35E3-05E6-4FC9-B615-F5BFDA14B387}"/>
              </a:ext>
            </a:extLst>
          </p:cNvPr>
          <p:cNvGrpSpPr/>
          <p:nvPr/>
        </p:nvGrpSpPr>
        <p:grpSpPr>
          <a:xfrm>
            <a:off x="7269977" y="5853138"/>
            <a:ext cx="425880" cy="666720"/>
            <a:chOff x="8553017" y="5997446"/>
            <a:chExt cx="425880" cy="66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740" name="Tinta 739">
                  <a:extLst>
                    <a:ext uri="{FF2B5EF4-FFF2-40B4-BE49-F238E27FC236}">
                      <a16:creationId xmlns:a16="http://schemas.microsoft.com/office/drawing/2014/main" id="{2AD915AB-00E4-41FD-98DC-4563F3E06E7E}"/>
                    </a:ext>
                  </a:extLst>
                </p14:cNvPr>
                <p14:cNvContentPartPr/>
                <p14:nvPr/>
              </p14:nvContentPartPr>
              <p14:xfrm>
                <a:off x="8553017" y="6191486"/>
                <a:ext cx="162000" cy="16200"/>
              </p14:xfrm>
            </p:contentPart>
          </mc:Choice>
          <mc:Fallback>
            <p:pic>
              <p:nvPicPr>
                <p:cNvPr id="740" name="Tinta 739">
                  <a:extLst>
                    <a:ext uri="{FF2B5EF4-FFF2-40B4-BE49-F238E27FC236}">
                      <a16:creationId xmlns:a16="http://schemas.microsoft.com/office/drawing/2014/main" id="{2AD915AB-00E4-41FD-98DC-4563F3E06E7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44017" y="6182846"/>
                  <a:ext cx="179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741" name="Tinta 740">
                  <a:extLst>
                    <a:ext uri="{FF2B5EF4-FFF2-40B4-BE49-F238E27FC236}">
                      <a16:creationId xmlns:a16="http://schemas.microsoft.com/office/drawing/2014/main" id="{AAC6E707-CFF2-4271-8BD3-1C321D5837C4}"/>
                    </a:ext>
                  </a:extLst>
                </p14:cNvPr>
                <p14:cNvContentPartPr/>
                <p14:nvPr/>
              </p14:nvContentPartPr>
              <p14:xfrm>
                <a:off x="8747777" y="5997446"/>
                <a:ext cx="105480" cy="199440"/>
              </p14:xfrm>
            </p:contentPart>
          </mc:Choice>
          <mc:Fallback>
            <p:pic>
              <p:nvPicPr>
                <p:cNvPr id="741" name="Tinta 740">
                  <a:extLst>
                    <a:ext uri="{FF2B5EF4-FFF2-40B4-BE49-F238E27FC236}">
                      <a16:creationId xmlns:a16="http://schemas.microsoft.com/office/drawing/2014/main" id="{AAC6E707-CFF2-4271-8BD3-1C321D5837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38777" y="5988806"/>
                  <a:ext cx="123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742" name="Tinta 741">
                  <a:extLst>
                    <a:ext uri="{FF2B5EF4-FFF2-40B4-BE49-F238E27FC236}">
                      <a16:creationId xmlns:a16="http://schemas.microsoft.com/office/drawing/2014/main" id="{9092E0C2-C797-4653-BC1F-F8672EE4AA9A}"/>
                    </a:ext>
                  </a:extLst>
                </p14:cNvPr>
                <p14:cNvContentPartPr/>
                <p14:nvPr/>
              </p14:nvContentPartPr>
              <p14:xfrm>
                <a:off x="8763977" y="6068726"/>
                <a:ext cx="99000" cy="192960"/>
              </p14:xfrm>
            </p:contentPart>
          </mc:Choice>
          <mc:Fallback>
            <p:pic>
              <p:nvPicPr>
                <p:cNvPr id="742" name="Tinta 741">
                  <a:extLst>
                    <a:ext uri="{FF2B5EF4-FFF2-40B4-BE49-F238E27FC236}">
                      <a16:creationId xmlns:a16="http://schemas.microsoft.com/office/drawing/2014/main" id="{9092E0C2-C797-4653-BC1F-F8672EE4AA9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55337" y="6060086"/>
                  <a:ext cx="116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743" name="Tinta 742">
                  <a:extLst>
                    <a:ext uri="{FF2B5EF4-FFF2-40B4-BE49-F238E27FC236}">
                      <a16:creationId xmlns:a16="http://schemas.microsoft.com/office/drawing/2014/main" id="{8F6D7F19-72EC-4230-BCD9-045C3A889D9A}"/>
                    </a:ext>
                  </a:extLst>
                </p14:cNvPr>
                <p14:cNvContentPartPr/>
                <p14:nvPr/>
              </p14:nvContentPartPr>
              <p14:xfrm>
                <a:off x="8704577" y="6295526"/>
                <a:ext cx="214920" cy="7200"/>
              </p14:xfrm>
            </p:contentPart>
          </mc:Choice>
          <mc:Fallback>
            <p:pic>
              <p:nvPicPr>
                <p:cNvPr id="743" name="Tinta 742">
                  <a:extLst>
                    <a:ext uri="{FF2B5EF4-FFF2-40B4-BE49-F238E27FC236}">
                      <a16:creationId xmlns:a16="http://schemas.microsoft.com/office/drawing/2014/main" id="{8F6D7F19-72EC-4230-BCD9-045C3A889D9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95937" y="6286526"/>
                  <a:ext cx="23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744" name="Tinta 743">
                  <a:extLst>
                    <a:ext uri="{FF2B5EF4-FFF2-40B4-BE49-F238E27FC236}">
                      <a16:creationId xmlns:a16="http://schemas.microsoft.com/office/drawing/2014/main" id="{90D6B5EA-5D37-44AD-A91D-908D00C4BC67}"/>
                    </a:ext>
                  </a:extLst>
                </p14:cNvPr>
                <p14:cNvContentPartPr/>
                <p14:nvPr/>
              </p14:nvContentPartPr>
              <p14:xfrm>
                <a:off x="8754257" y="6406406"/>
                <a:ext cx="115920" cy="257760"/>
              </p14:xfrm>
            </p:contentPart>
          </mc:Choice>
          <mc:Fallback>
            <p:pic>
              <p:nvPicPr>
                <p:cNvPr id="744" name="Tinta 743">
                  <a:extLst>
                    <a:ext uri="{FF2B5EF4-FFF2-40B4-BE49-F238E27FC236}">
                      <a16:creationId xmlns:a16="http://schemas.microsoft.com/office/drawing/2014/main" id="{90D6B5EA-5D37-44AD-A91D-908D00C4BC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45257" y="6397406"/>
                  <a:ext cx="133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745" name="Tinta 744">
                  <a:extLst>
                    <a:ext uri="{FF2B5EF4-FFF2-40B4-BE49-F238E27FC236}">
                      <a16:creationId xmlns:a16="http://schemas.microsoft.com/office/drawing/2014/main" id="{98EC0CAB-47BF-41E9-B4A9-9D2825799DDC}"/>
                    </a:ext>
                  </a:extLst>
                </p14:cNvPr>
                <p14:cNvContentPartPr/>
                <p14:nvPr/>
              </p14:nvContentPartPr>
              <p14:xfrm>
                <a:off x="8757497" y="6383726"/>
                <a:ext cx="221400" cy="27000"/>
              </p14:xfrm>
            </p:contentPart>
          </mc:Choice>
          <mc:Fallback>
            <p:pic>
              <p:nvPicPr>
                <p:cNvPr id="745" name="Tinta 744">
                  <a:extLst>
                    <a:ext uri="{FF2B5EF4-FFF2-40B4-BE49-F238E27FC236}">
                      <a16:creationId xmlns:a16="http://schemas.microsoft.com/office/drawing/2014/main" id="{98EC0CAB-47BF-41E9-B4A9-9D2825799DD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748857" y="6374726"/>
                  <a:ext cx="239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1" name="Agrupar 750">
            <a:extLst>
              <a:ext uri="{FF2B5EF4-FFF2-40B4-BE49-F238E27FC236}">
                <a16:creationId xmlns:a16="http://schemas.microsoft.com/office/drawing/2014/main" id="{1C617E24-E1E6-4D07-8556-29889B068DEF}"/>
              </a:ext>
            </a:extLst>
          </p:cNvPr>
          <p:cNvGrpSpPr/>
          <p:nvPr/>
        </p:nvGrpSpPr>
        <p:grpSpPr>
          <a:xfrm>
            <a:off x="8259617" y="4122978"/>
            <a:ext cx="631080" cy="2284200"/>
            <a:chOff x="9542657" y="4267286"/>
            <a:chExt cx="631080" cy="22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47" name="Tinta 746">
                  <a:extLst>
                    <a:ext uri="{FF2B5EF4-FFF2-40B4-BE49-F238E27FC236}">
                      <a16:creationId xmlns:a16="http://schemas.microsoft.com/office/drawing/2014/main" id="{34640129-36B7-482C-98CE-330F52944821}"/>
                    </a:ext>
                  </a:extLst>
                </p14:cNvPr>
                <p14:cNvContentPartPr/>
                <p14:nvPr/>
              </p14:nvContentPartPr>
              <p14:xfrm>
                <a:off x="9542657" y="6072686"/>
                <a:ext cx="153720" cy="289440"/>
              </p14:xfrm>
            </p:contentPart>
          </mc:Choice>
          <mc:Fallback>
            <p:pic>
              <p:nvPicPr>
                <p:cNvPr id="747" name="Tinta 746">
                  <a:extLst>
                    <a:ext uri="{FF2B5EF4-FFF2-40B4-BE49-F238E27FC236}">
                      <a16:creationId xmlns:a16="http://schemas.microsoft.com/office/drawing/2014/main" id="{34640129-36B7-482C-98CE-330F5294482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33657" y="6063686"/>
                  <a:ext cx="171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748" name="Tinta 747">
                  <a:extLst>
                    <a:ext uri="{FF2B5EF4-FFF2-40B4-BE49-F238E27FC236}">
                      <a16:creationId xmlns:a16="http://schemas.microsoft.com/office/drawing/2014/main" id="{0BF585FD-5100-48A2-A1BF-D8F2B6875AE7}"/>
                    </a:ext>
                  </a:extLst>
                </p14:cNvPr>
                <p14:cNvContentPartPr/>
                <p14:nvPr/>
              </p14:nvContentPartPr>
              <p14:xfrm>
                <a:off x="9717617" y="4267286"/>
                <a:ext cx="350280" cy="2284200"/>
              </p14:xfrm>
            </p:contentPart>
          </mc:Choice>
          <mc:Fallback>
            <p:pic>
              <p:nvPicPr>
                <p:cNvPr id="748" name="Tinta 747">
                  <a:extLst>
                    <a:ext uri="{FF2B5EF4-FFF2-40B4-BE49-F238E27FC236}">
                      <a16:creationId xmlns:a16="http://schemas.microsoft.com/office/drawing/2014/main" id="{0BF585FD-5100-48A2-A1BF-D8F2B6875AE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08977" y="4258286"/>
                  <a:ext cx="367920" cy="23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750" name="Tinta 749">
                  <a:extLst>
                    <a:ext uri="{FF2B5EF4-FFF2-40B4-BE49-F238E27FC236}">
                      <a16:creationId xmlns:a16="http://schemas.microsoft.com/office/drawing/2014/main" id="{091B4BD1-F843-43AE-A20C-60D2413E5177}"/>
                    </a:ext>
                  </a:extLst>
                </p14:cNvPr>
                <p14:cNvContentPartPr/>
                <p14:nvPr/>
              </p14:nvContentPartPr>
              <p14:xfrm>
                <a:off x="10156817" y="5357006"/>
                <a:ext cx="16920" cy="15480"/>
              </p14:xfrm>
            </p:contentPart>
          </mc:Choice>
          <mc:Fallback>
            <p:pic>
              <p:nvPicPr>
                <p:cNvPr id="750" name="Tinta 749">
                  <a:extLst>
                    <a:ext uri="{FF2B5EF4-FFF2-40B4-BE49-F238E27FC236}">
                      <a16:creationId xmlns:a16="http://schemas.microsoft.com/office/drawing/2014/main" id="{091B4BD1-F843-43AE-A20C-60D2413E517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47817" y="5348006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3" name="Agrupar 762">
            <a:extLst>
              <a:ext uri="{FF2B5EF4-FFF2-40B4-BE49-F238E27FC236}">
                <a16:creationId xmlns:a16="http://schemas.microsoft.com/office/drawing/2014/main" id="{787991F8-B8C1-4E5C-991E-769B8ABD90D8}"/>
              </a:ext>
            </a:extLst>
          </p:cNvPr>
          <p:cNvGrpSpPr/>
          <p:nvPr/>
        </p:nvGrpSpPr>
        <p:grpSpPr>
          <a:xfrm>
            <a:off x="9018857" y="4060338"/>
            <a:ext cx="874800" cy="2446920"/>
            <a:chOff x="10301897" y="4204646"/>
            <a:chExt cx="874800" cy="244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752" name="Tinta 751">
                  <a:extLst>
                    <a:ext uri="{FF2B5EF4-FFF2-40B4-BE49-F238E27FC236}">
                      <a16:creationId xmlns:a16="http://schemas.microsoft.com/office/drawing/2014/main" id="{12C58B12-143F-4FF3-AEA2-6A94F536A82F}"/>
                    </a:ext>
                  </a:extLst>
                </p14:cNvPr>
                <p14:cNvContentPartPr/>
                <p14:nvPr/>
              </p14:nvContentPartPr>
              <p14:xfrm>
                <a:off x="10301897" y="4275206"/>
                <a:ext cx="234720" cy="2203200"/>
              </p14:xfrm>
            </p:contentPart>
          </mc:Choice>
          <mc:Fallback>
            <p:pic>
              <p:nvPicPr>
                <p:cNvPr id="752" name="Tinta 751">
                  <a:extLst>
                    <a:ext uri="{FF2B5EF4-FFF2-40B4-BE49-F238E27FC236}">
                      <a16:creationId xmlns:a16="http://schemas.microsoft.com/office/drawing/2014/main" id="{12C58B12-143F-4FF3-AEA2-6A94F536A82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92897" y="4266206"/>
                  <a:ext cx="252360" cy="22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53" name="Tinta 752">
                  <a:extLst>
                    <a:ext uri="{FF2B5EF4-FFF2-40B4-BE49-F238E27FC236}">
                      <a16:creationId xmlns:a16="http://schemas.microsoft.com/office/drawing/2014/main" id="{BFB8B8D9-DEB6-47D0-AC60-1B70C5F8F744}"/>
                    </a:ext>
                  </a:extLst>
                </p14:cNvPr>
                <p14:cNvContentPartPr/>
                <p14:nvPr/>
              </p14:nvContentPartPr>
              <p14:xfrm>
                <a:off x="10489817" y="4369526"/>
                <a:ext cx="172080" cy="294120"/>
              </p14:xfrm>
            </p:contentPart>
          </mc:Choice>
          <mc:Fallback>
            <p:pic>
              <p:nvPicPr>
                <p:cNvPr id="753" name="Tinta 752">
                  <a:extLst>
                    <a:ext uri="{FF2B5EF4-FFF2-40B4-BE49-F238E27FC236}">
                      <a16:creationId xmlns:a16="http://schemas.microsoft.com/office/drawing/2014/main" id="{BFB8B8D9-DEB6-47D0-AC60-1B70C5F8F74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81177" y="4360526"/>
                  <a:ext cx="189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55" name="Tinta 754">
                  <a:extLst>
                    <a:ext uri="{FF2B5EF4-FFF2-40B4-BE49-F238E27FC236}">
                      <a16:creationId xmlns:a16="http://schemas.microsoft.com/office/drawing/2014/main" id="{CEBC7514-D28A-46EE-B991-0F6E3DF174BD}"/>
                    </a:ext>
                  </a:extLst>
                </p14:cNvPr>
                <p14:cNvContentPartPr/>
                <p14:nvPr/>
              </p14:nvContentPartPr>
              <p14:xfrm>
                <a:off x="10501697" y="4960646"/>
                <a:ext cx="176760" cy="273240"/>
              </p14:xfrm>
            </p:contentPart>
          </mc:Choice>
          <mc:Fallback>
            <p:pic>
              <p:nvPicPr>
                <p:cNvPr id="755" name="Tinta 754">
                  <a:extLst>
                    <a:ext uri="{FF2B5EF4-FFF2-40B4-BE49-F238E27FC236}">
                      <a16:creationId xmlns:a16="http://schemas.microsoft.com/office/drawing/2014/main" id="{CEBC7514-D28A-46EE-B991-0F6E3DF174B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92697" y="4952006"/>
                  <a:ext cx="194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57" name="Tinta 756">
                  <a:extLst>
                    <a:ext uri="{FF2B5EF4-FFF2-40B4-BE49-F238E27FC236}">
                      <a16:creationId xmlns:a16="http://schemas.microsoft.com/office/drawing/2014/main" id="{E03C4C0A-8B94-48AE-A1D7-BFC2D61944D7}"/>
                    </a:ext>
                  </a:extLst>
                </p14:cNvPr>
                <p14:cNvContentPartPr/>
                <p14:nvPr/>
              </p14:nvContentPartPr>
              <p14:xfrm>
                <a:off x="10576577" y="5517566"/>
                <a:ext cx="171000" cy="262800"/>
              </p14:xfrm>
            </p:contentPart>
          </mc:Choice>
          <mc:Fallback>
            <p:pic>
              <p:nvPicPr>
                <p:cNvPr id="757" name="Tinta 756">
                  <a:extLst>
                    <a:ext uri="{FF2B5EF4-FFF2-40B4-BE49-F238E27FC236}">
                      <a16:creationId xmlns:a16="http://schemas.microsoft.com/office/drawing/2014/main" id="{E03C4C0A-8B94-48AE-A1D7-BFC2D61944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67577" y="5508566"/>
                  <a:ext cx="188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58" name="Tinta 757">
                  <a:extLst>
                    <a:ext uri="{FF2B5EF4-FFF2-40B4-BE49-F238E27FC236}">
                      <a16:creationId xmlns:a16="http://schemas.microsoft.com/office/drawing/2014/main" id="{57EB46F4-B3AB-4FE2-9507-701075D2EBEC}"/>
                    </a:ext>
                  </a:extLst>
                </p14:cNvPr>
                <p14:cNvContentPartPr/>
                <p14:nvPr/>
              </p14:nvContentPartPr>
              <p14:xfrm>
                <a:off x="10684577" y="5934086"/>
                <a:ext cx="43200" cy="333000"/>
              </p14:xfrm>
            </p:contentPart>
          </mc:Choice>
          <mc:Fallback>
            <p:pic>
              <p:nvPicPr>
                <p:cNvPr id="758" name="Tinta 757">
                  <a:extLst>
                    <a:ext uri="{FF2B5EF4-FFF2-40B4-BE49-F238E27FC236}">
                      <a16:creationId xmlns:a16="http://schemas.microsoft.com/office/drawing/2014/main" id="{57EB46F4-B3AB-4FE2-9507-701075D2EBE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75937" y="5925446"/>
                  <a:ext cx="60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759" name="Tinta 758">
                  <a:extLst>
                    <a:ext uri="{FF2B5EF4-FFF2-40B4-BE49-F238E27FC236}">
                      <a16:creationId xmlns:a16="http://schemas.microsoft.com/office/drawing/2014/main" id="{B89EB22C-111C-4E6A-AAD2-515126BC6C8E}"/>
                    </a:ext>
                  </a:extLst>
                </p14:cNvPr>
                <p14:cNvContentPartPr/>
                <p14:nvPr/>
              </p14:nvContentPartPr>
              <p14:xfrm>
                <a:off x="10770977" y="6137126"/>
                <a:ext cx="88920" cy="432720"/>
              </p14:xfrm>
            </p:contentPart>
          </mc:Choice>
          <mc:Fallback>
            <p:pic>
              <p:nvPicPr>
                <p:cNvPr id="759" name="Tinta 758">
                  <a:extLst>
                    <a:ext uri="{FF2B5EF4-FFF2-40B4-BE49-F238E27FC236}">
                      <a16:creationId xmlns:a16="http://schemas.microsoft.com/office/drawing/2014/main" id="{B89EB22C-111C-4E6A-AAD2-515126BC6C8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62337" y="6128126"/>
                  <a:ext cx="106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60" name="Tinta 759">
                  <a:extLst>
                    <a:ext uri="{FF2B5EF4-FFF2-40B4-BE49-F238E27FC236}">
                      <a16:creationId xmlns:a16="http://schemas.microsoft.com/office/drawing/2014/main" id="{03CA81CC-A8BF-4851-9239-07F528540212}"/>
                    </a:ext>
                  </a:extLst>
                </p14:cNvPr>
                <p14:cNvContentPartPr/>
                <p14:nvPr/>
              </p14:nvContentPartPr>
              <p14:xfrm>
                <a:off x="10853057" y="6326126"/>
                <a:ext cx="102600" cy="325440"/>
              </p14:xfrm>
            </p:contentPart>
          </mc:Choice>
          <mc:Fallback>
            <p:pic>
              <p:nvPicPr>
                <p:cNvPr id="760" name="Tinta 759">
                  <a:extLst>
                    <a:ext uri="{FF2B5EF4-FFF2-40B4-BE49-F238E27FC236}">
                      <a16:creationId xmlns:a16="http://schemas.microsoft.com/office/drawing/2014/main" id="{03CA81CC-A8BF-4851-9239-07F52854021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844057" y="6317486"/>
                  <a:ext cx="120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61" name="Tinta 760">
                  <a:extLst>
                    <a:ext uri="{FF2B5EF4-FFF2-40B4-BE49-F238E27FC236}">
                      <a16:creationId xmlns:a16="http://schemas.microsoft.com/office/drawing/2014/main" id="{E466EB5C-43F8-4866-B061-BBFA59D483A4}"/>
                    </a:ext>
                  </a:extLst>
                </p14:cNvPr>
                <p14:cNvContentPartPr/>
                <p14:nvPr/>
              </p14:nvContentPartPr>
              <p14:xfrm>
                <a:off x="10872857" y="6317126"/>
                <a:ext cx="168480" cy="42840"/>
              </p14:xfrm>
            </p:contentPart>
          </mc:Choice>
          <mc:Fallback>
            <p:pic>
              <p:nvPicPr>
                <p:cNvPr id="761" name="Tinta 760">
                  <a:extLst>
                    <a:ext uri="{FF2B5EF4-FFF2-40B4-BE49-F238E27FC236}">
                      <a16:creationId xmlns:a16="http://schemas.microsoft.com/office/drawing/2014/main" id="{E466EB5C-43F8-4866-B061-BBFA59D483A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63857" y="6308486"/>
                  <a:ext cx="186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62" name="Tinta 761">
                  <a:extLst>
                    <a:ext uri="{FF2B5EF4-FFF2-40B4-BE49-F238E27FC236}">
                      <a16:creationId xmlns:a16="http://schemas.microsoft.com/office/drawing/2014/main" id="{385D8B7D-99A4-4046-B248-7E74A3484584}"/>
                    </a:ext>
                  </a:extLst>
                </p14:cNvPr>
                <p14:cNvContentPartPr/>
                <p14:nvPr/>
              </p14:nvContentPartPr>
              <p14:xfrm>
                <a:off x="10835777" y="4204646"/>
                <a:ext cx="340920" cy="2316240"/>
              </p14:xfrm>
            </p:contentPart>
          </mc:Choice>
          <mc:Fallback>
            <p:pic>
              <p:nvPicPr>
                <p:cNvPr id="762" name="Tinta 761">
                  <a:extLst>
                    <a:ext uri="{FF2B5EF4-FFF2-40B4-BE49-F238E27FC236}">
                      <a16:creationId xmlns:a16="http://schemas.microsoft.com/office/drawing/2014/main" id="{385D8B7D-99A4-4046-B248-7E74A348458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27137" y="4196006"/>
                  <a:ext cx="358560" cy="23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6" name="Agrupar 765">
            <a:extLst>
              <a:ext uri="{FF2B5EF4-FFF2-40B4-BE49-F238E27FC236}">
                <a16:creationId xmlns:a16="http://schemas.microsoft.com/office/drawing/2014/main" id="{896DBE87-BDFD-4A24-9C52-EF1E42B8CD0D}"/>
              </a:ext>
            </a:extLst>
          </p:cNvPr>
          <p:cNvGrpSpPr/>
          <p:nvPr/>
        </p:nvGrpSpPr>
        <p:grpSpPr>
          <a:xfrm>
            <a:off x="6421817" y="3469578"/>
            <a:ext cx="205200" cy="134640"/>
            <a:chOff x="7704857" y="3613886"/>
            <a:chExt cx="20520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64" name="Tinta 763">
                  <a:extLst>
                    <a:ext uri="{FF2B5EF4-FFF2-40B4-BE49-F238E27FC236}">
                      <a16:creationId xmlns:a16="http://schemas.microsoft.com/office/drawing/2014/main" id="{8072B378-F9B8-4140-97A4-D3C9DB368F6B}"/>
                    </a:ext>
                  </a:extLst>
                </p14:cNvPr>
                <p14:cNvContentPartPr/>
                <p14:nvPr/>
              </p14:nvContentPartPr>
              <p14:xfrm>
                <a:off x="7704857" y="3725486"/>
                <a:ext cx="158760" cy="23040"/>
              </p14:xfrm>
            </p:contentPart>
          </mc:Choice>
          <mc:Fallback>
            <p:pic>
              <p:nvPicPr>
                <p:cNvPr id="764" name="Tinta 763">
                  <a:extLst>
                    <a:ext uri="{FF2B5EF4-FFF2-40B4-BE49-F238E27FC236}">
                      <a16:creationId xmlns:a16="http://schemas.microsoft.com/office/drawing/2014/main" id="{8072B378-F9B8-4140-97A4-D3C9DB368F6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96217" y="3716846"/>
                  <a:ext cx="176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65" name="Tinta 764">
                  <a:extLst>
                    <a:ext uri="{FF2B5EF4-FFF2-40B4-BE49-F238E27FC236}">
                      <a16:creationId xmlns:a16="http://schemas.microsoft.com/office/drawing/2014/main" id="{AD494DBA-518C-4528-B2F1-1E9D6FD3C3EF}"/>
                    </a:ext>
                  </a:extLst>
                </p14:cNvPr>
                <p14:cNvContentPartPr/>
                <p14:nvPr/>
              </p14:nvContentPartPr>
              <p14:xfrm>
                <a:off x="7757777" y="3613886"/>
                <a:ext cx="152280" cy="6120"/>
              </p14:xfrm>
            </p:contentPart>
          </mc:Choice>
          <mc:Fallback>
            <p:pic>
              <p:nvPicPr>
                <p:cNvPr id="765" name="Tinta 764">
                  <a:extLst>
                    <a:ext uri="{FF2B5EF4-FFF2-40B4-BE49-F238E27FC236}">
                      <a16:creationId xmlns:a16="http://schemas.microsoft.com/office/drawing/2014/main" id="{AD494DBA-518C-4528-B2F1-1E9D6FD3C3E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48777" y="3604886"/>
                  <a:ext cx="169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9" name="Agrupar 768">
            <a:extLst>
              <a:ext uri="{FF2B5EF4-FFF2-40B4-BE49-F238E27FC236}">
                <a16:creationId xmlns:a16="http://schemas.microsoft.com/office/drawing/2014/main" id="{981D7554-325C-46AB-AD2C-2DD24B4CB2BD}"/>
              </a:ext>
            </a:extLst>
          </p:cNvPr>
          <p:cNvGrpSpPr/>
          <p:nvPr/>
        </p:nvGrpSpPr>
        <p:grpSpPr>
          <a:xfrm>
            <a:off x="10031177" y="4737446"/>
            <a:ext cx="89640" cy="133200"/>
            <a:chOff x="10031177" y="4737446"/>
            <a:chExt cx="8964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67" name="Tinta 766">
                  <a:extLst>
                    <a:ext uri="{FF2B5EF4-FFF2-40B4-BE49-F238E27FC236}">
                      <a16:creationId xmlns:a16="http://schemas.microsoft.com/office/drawing/2014/main" id="{D1A3D267-11EB-4A49-AF90-8BD947797242}"/>
                    </a:ext>
                  </a:extLst>
                </p14:cNvPr>
                <p14:cNvContentPartPr/>
                <p14:nvPr/>
              </p14:nvContentPartPr>
              <p14:xfrm>
                <a:off x="10038017" y="4861286"/>
                <a:ext cx="82800" cy="9360"/>
              </p14:xfrm>
            </p:contentPart>
          </mc:Choice>
          <mc:Fallback>
            <p:pic>
              <p:nvPicPr>
                <p:cNvPr id="767" name="Tinta 766">
                  <a:extLst>
                    <a:ext uri="{FF2B5EF4-FFF2-40B4-BE49-F238E27FC236}">
                      <a16:creationId xmlns:a16="http://schemas.microsoft.com/office/drawing/2014/main" id="{D1A3D267-11EB-4A49-AF90-8BD94779724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29017" y="4852286"/>
                  <a:ext cx="100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68" name="Tinta 767">
                  <a:extLst>
                    <a:ext uri="{FF2B5EF4-FFF2-40B4-BE49-F238E27FC236}">
                      <a16:creationId xmlns:a16="http://schemas.microsoft.com/office/drawing/2014/main" id="{E221D2CF-7890-44E2-B124-76B74D031873}"/>
                    </a:ext>
                  </a:extLst>
                </p14:cNvPr>
                <p14:cNvContentPartPr/>
                <p14:nvPr/>
              </p14:nvContentPartPr>
              <p14:xfrm>
                <a:off x="10031177" y="4737446"/>
                <a:ext cx="86040" cy="10080"/>
              </p14:xfrm>
            </p:contentPart>
          </mc:Choice>
          <mc:Fallback>
            <p:pic>
              <p:nvPicPr>
                <p:cNvPr id="768" name="Tinta 767">
                  <a:extLst>
                    <a:ext uri="{FF2B5EF4-FFF2-40B4-BE49-F238E27FC236}">
                      <a16:creationId xmlns:a16="http://schemas.microsoft.com/office/drawing/2014/main" id="{E221D2CF-7890-44E2-B124-76B74D03187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22537" y="4728446"/>
                  <a:ext cx="1036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1" name="Agrupar 780">
            <a:extLst>
              <a:ext uri="{FF2B5EF4-FFF2-40B4-BE49-F238E27FC236}">
                <a16:creationId xmlns:a16="http://schemas.microsoft.com/office/drawing/2014/main" id="{F4DFF32F-9E8C-425E-B6AB-B3FA36BA2DF2}"/>
              </a:ext>
            </a:extLst>
          </p:cNvPr>
          <p:cNvGrpSpPr/>
          <p:nvPr/>
        </p:nvGrpSpPr>
        <p:grpSpPr>
          <a:xfrm>
            <a:off x="10504217" y="4082606"/>
            <a:ext cx="973800" cy="2244960"/>
            <a:chOff x="10504217" y="4082606"/>
            <a:chExt cx="973800" cy="22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70" name="Tinta 769">
                  <a:extLst>
                    <a:ext uri="{FF2B5EF4-FFF2-40B4-BE49-F238E27FC236}">
                      <a16:creationId xmlns:a16="http://schemas.microsoft.com/office/drawing/2014/main" id="{0694E1DC-ED06-4778-8191-4566B6DAAAFE}"/>
                    </a:ext>
                  </a:extLst>
                </p14:cNvPr>
                <p14:cNvContentPartPr/>
                <p14:nvPr/>
              </p14:nvContentPartPr>
              <p14:xfrm>
                <a:off x="10504217" y="4090166"/>
                <a:ext cx="319320" cy="2237400"/>
              </p14:xfrm>
            </p:contentPart>
          </mc:Choice>
          <mc:Fallback>
            <p:pic>
              <p:nvPicPr>
                <p:cNvPr id="770" name="Tinta 769">
                  <a:extLst>
                    <a:ext uri="{FF2B5EF4-FFF2-40B4-BE49-F238E27FC236}">
                      <a16:creationId xmlns:a16="http://schemas.microsoft.com/office/drawing/2014/main" id="{0694E1DC-ED06-4778-8191-4566B6DAAAF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95577" y="4081166"/>
                  <a:ext cx="336960" cy="22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771" name="Tinta 770">
                  <a:extLst>
                    <a:ext uri="{FF2B5EF4-FFF2-40B4-BE49-F238E27FC236}">
                      <a16:creationId xmlns:a16="http://schemas.microsoft.com/office/drawing/2014/main" id="{8F5FC42F-4CA1-4933-8C63-CA6E2AA10281}"/>
                    </a:ext>
                  </a:extLst>
                </p14:cNvPr>
                <p14:cNvContentPartPr/>
                <p14:nvPr/>
              </p14:nvContentPartPr>
              <p14:xfrm>
                <a:off x="10790417" y="4082606"/>
                <a:ext cx="213480" cy="354600"/>
              </p14:xfrm>
            </p:contentPart>
          </mc:Choice>
          <mc:Fallback>
            <p:pic>
              <p:nvPicPr>
                <p:cNvPr id="771" name="Tinta 770">
                  <a:extLst>
                    <a:ext uri="{FF2B5EF4-FFF2-40B4-BE49-F238E27FC236}">
                      <a16:creationId xmlns:a16="http://schemas.microsoft.com/office/drawing/2014/main" id="{8F5FC42F-4CA1-4933-8C63-CA6E2AA1028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781417" y="4073966"/>
                  <a:ext cx="2311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73" name="Tinta 772">
                  <a:extLst>
                    <a:ext uri="{FF2B5EF4-FFF2-40B4-BE49-F238E27FC236}">
                      <a16:creationId xmlns:a16="http://schemas.microsoft.com/office/drawing/2014/main" id="{74221C63-CF00-4BEA-8523-78F6DE49F395}"/>
                    </a:ext>
                  </a:extLst>
                </p14:cNvPr>
                <p14:cNvContentPartPr/>
                <p14:nvPr/>
              </p14:nvContentPartPr>
              <p14:xfrm>
                <a:off x="10819937" y="4634846"/>
                <a:ext cx="204480" cy="342000"/>
              </p14:xfrm>
            </p:contentPart>
          </mc:Choice>
          <mc:Fallback>
            <p:pic>
              <p:nvPicPr>
                <p:cNvPr id="773" name="Tinta 772">
                  <a:extLst>
                    <a:ext uri="{FF2B5EF4-FFF2-40B4-BE49-F238E27FC236}">
                      <a16:creationId xmlns:a16="http://schemas.microsoft.com/office/drawing/2014/main" id="{74221C63-CF00-4BEA-8523-78F6DE49F39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811297" y="4625846"/>
                  <a:ext cx="222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75" name="Tinta 774">
                  <a:extLst>
                    <a:ext uri="{FF2B5EF4-FFF2-40B4-BE49-F238E27FC236}">
                      <a16:creationId xmlns:a16="http://schemas.microsoft.com/office/drawing/2014/main" id="{0670ABAA-81B9-402A-9AAC-E901004460ED}"/>
                    </a:ext>
                  </a:extLst>
                </p14:cNvPr>
                <p14:cNvContentPartPr/>
                <p14:nvPr/>
              </p14:nvContentPartPr>
              <p14:xfrm>
                <a:off x="10813457" y="5157566"/>
                <a:ext cx="36720" cy="302040"/>
              </p14:xfrm>
            </p:contentPart>
          </mc:Choice>
          <mc:Fallback>
            <p:pic>
              <p:nvPicPr>
                <p:cNvPr id="775" name="Tinta 774">
                  <a:extLst>
                    <a:ext uri="{FF2B5EF4-FFF2-40B4-BE49-F238E27FC236}">
                      <a16:creationId xmlns:a16="http://schemas.microsoft.com/office/drawing/2014/main" id="{0670ABAA-81B9-402A-9AAC-E901004460E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804457" y="5148566"/>
                  <a:ext cx="54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76" name="Tinta 775">
                  <a:extLst>
                    <a:ext uri="{FF2B5EF4-FFF2-40B4-BE49-F238E27FC236}">
                      <a16:creationId xmlns:a16="http://schemas.microsoft.com/office/drawing/2014/main" id="{47225A88-C53F-4C75-A4FF-79E7AD77F17D}"/>
                    </a:ext>
                  </a:extLst>
                </p14:cNvPr>
                <p14:cNvContentPartPr/>
                <p14:nvPr/>
              </p14:nvContentPartPr>
              <p14:xfrm>
                <a:off x="10885457" y="5277806"/>
                <a:ext cx="37800" cy="320040"/>
              </p14:xfrm>
            </p:contentPart>
          </mc:Choice>
          <mc:Fallback>
            <p:pic>
              <p:nvPicPr>
                <p:cNvPr id="776" name="Tinta 775">
                  <a:extLst>
                    <a:ext uri="{FF2B5EF4-FFF2-40B4-BE49-F238E27FC236}">
                      <a16:creationId xmlns:a16="http://schemas.microsoft.com/office/drawing/2014/main" id="{47225A88-C53F-4C75-A4FF-79E7AD77F17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76457" y="5269166"/>
                  <a:ext cx="55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77" name="Tinta 776">
                  <a:extLst>
                    <a:ext uri="{FF2B5EF4-FFF2-40B4-BE49-F238E27FC236}">
                      <a16:creationId xmlns:a16="http://schemas.microsoft.com/office/drawing/2014/main" id="{5970700C-9FB1-4C75-AFF6-6C62A2FEEE11}"/>
                    </a:ext>
                  </a:extLst>
                </p14:cNvPr>
                <p14:cNvContentPartPr/>
                <p14:nvPr/>
              </p14:nvContentPartPr>
              <p14:xfrm>
                <a:off x="10935137" y="5394806"/>
                <a:ext cx="210600" cy="255600"/>
              </p14:xfrm>
            </p:contentPart>
          </mc:Choice>
          <mc:Fallback>
            <p:pic>
              <p:nvPicPr>
                <p:cNvPr id="777" name="Tinta 776">
                  <a:extLst>
                    <a:ext uri="{FF2B5EF4-FFF2-40B4-BE49-F238E27FC236}">
                      <a16:creationId xmlns:a16="http://schemas.microsoft.com/office/drawing/2014/main" id="{5970700C-9FB1-4C75-AFF6-6C62A2FEEE1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26497" y="5385806"/>
                  <a:ext cx="228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779" name="Tinta 778">
                  <a:extLst>
                    <a:ext uri="{FF2B5EF4-FFF2-40B4-BE49-F238E27FC236}">
                      <a16:creationId xmlns:a16="http://schemas.microsoft.com/office/drawing/2014/main" id="{67CC6852-1E59-48E1-9641-D409CAF3A1EB}"/>
                    </a:ext>
                  </a:extLst>
                </p14:cNvPr>
                <p14:cNvContentPartPr/>
                <p14:nvPr/>
              </p14:nvContentPartPr>
              <p14:xfrm>
                <a:off x="10933697" y="5900606"/>
                <a:ext cx="254880" cy="343080"/>
              </p14:xfrm>
            </p:contentPart>
          </mc:Choice>
          <mc:Fallback>
            <p:pic>
              <p:nvPicPr>
                <p:cNvPr id="779" name="Tinta 778">
                  <a:extLst>
                    <a:ext uri="{FF2B5EF4-FFF2-40B4-BE49-F238E27FC236}">
                      <a16:creationId xmlns:a16="http://schemas.microsoft.com/office/drawing/2014/main" id="{67CC6852-1E59-48E1-9641-D409CAF3A1E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925057" y="5891606"/>
                  <a:ext cx="2725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780" name="Tinta 779">
                  <a:extLst>
                    <a:ext uri="{FF2B5EF4-FFF2-40B4-BE49-F238E27FC236}">
                      <a16:creationId xmlns:a16="http://schemas.microsoft.com/office/drawing/2014/main" id="{126145CC-FA6B-4E21-96F8-86B7C21ED2CA}"/>
                    </a:ext>
                  </a:extLst>
                </p14:cNvPr>
                <p14:cNvContentPartPr/>
                <p14:nvPr/>
              </p14:nvContentPartPr>
              <p14:xfrm>
                <a:off x="11169857" y="4093766"/>
                <a:ext cx="308160" cy="2180160"/>
              </p14:xfrm>
            </p:contentPart>
          </mc:Choice>
          <mc:Fallback>
            <p:pic>
              <p:nvPicPr>
                <p:cNvPr id="780" name="Tinta 779">
                  <a:extLst>
                    <a:ext uri="{FF2B5EF4-FFF2-40B4-BE49-F238E27FC236}">
                      <a16:creationId xmlns:a16="http://schemas.microsoft.com/office/drawing/2014/main" id="{126145CC-FA6B-4E21-96F8-86B7C21ED2C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160857" y="4085126"/>
                  <a:ext cx="325800" cy="21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782" name="Tinta 781">
                <a:extLst>
                  <a:ext uri="{FF2B5EF4-FFF2-40B4-BE49-F238E27FC236}">
                    <a16:creationId xmlns:a16="http://schemas.microsoft.com/office/drawing/2014/main" id="{F0B1C4D7-F8C3-4F74-B443-EA8B6ACAA2D9}"/>
                  </a:ext>
                </a:extLst>
              </p14:cNvPr>
              <p14:cNvContentPartPr/>
              <p14:nvPr/>
            </p14:nvContentPartPr>
            <p14:xfrm>
              <a:off x="1289297" y="1914686"/>
              <a:ext cx="257040" cy="279360"/>
            </p14:xfrm>
          </p:contentPart>
        </mc:Choice>
        <mc:Fallback>
          <p:pic>
            <p:nvPicPr>
              <p:cNvPr id="782" name="Tinta 781">
                <a:extLst>
                  <a:ext uri="{FF2B5EF4-FFF2-40B4-BE49-F238E27FC236}">
                    <a16:creationId xmlns:a16="http://schemas.microsoft.com/office/drawing/2014/main" id="{F0B1C4D7-F8C3-4F74-B443-EA8B6ACAA2D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280297" y="1906046"/>
                <a:ext cx="2746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783" name="Tinta 782">
                <a:extLst>
                  <a:ext uri="{FF2B5EF4-FFF2-40B4-BE49-F238E27FC236}">
                    <a16:creationId xmlns:a16="http://schemas.microsoft.com/office/drawing/2014/main" id="{6B2DA544-B7BB-4D01-8F98-38B867E5A0C1}"/>
                  </a:ext>
                </a:extLst>
              </p14:cNvPr>
              <p14:cNvContentPartPr/>
              <p14:nvPr/>
            </p14:nvContentPartPr>
            <p14:xfrm>
              <a:off x="1378937" y="2439206"/>
              <a:ext cx="215280" cy="299520"/>
            </p14:xfrm>
          </p:contentPart>
        </mc:Choice>
        <mc:Fallback>
          <p:pic>
            <p:nvPicPr>
              <p:cNvPr id="783" name="Tinta 782">
                <a:extLst>
                  <a:ext uri="{FF2B5EF4-FFF2-40B4-BE49-F238E27FC236}">
                    <a16:creationId xmlns:a16="http://schemas.microsoft.com/office/drawing/2014/main" id="{6B2DA544-B7BB-4D01-8F98-38B867E5A0C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70297" y="2430566"/>
                <a:ext cx="23292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0" name="Agrupar 789">
            <a:extLst>
              <a:ext uri="{FF2B5EF4-FFF2-40B4-BE49-F238E27FC236}">
                <a16:creationId xmlns:a16="http://schemas.microsoft.com/office/drawing/2014/main" id="{452674CA-FCF5-467E-B7DF-4D94382AB0C3}"/>
              </a:ext>
            </a:extLst>
          </p:cNvPr>
          <p:cNvGrpSpPr/>
          <p:nvPr/>
        </p:nvGrpSpPr>
        <p:grpSpPr>
          <a:xfrm>
            <a:off x="1243577" y="2946446"/>
            <a:ext cx="485640" cy="340200"/>
            <a:chOff x="1243577" y="2946446"/>
            <a:chExt cx="48564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784" name="Tinta 783">
                  <a:extLst>
                    <a:ext uri="{FF2B5EF4-FFF2-40B4-BE49-F238E27FC236}">
                      <a16:creationId xmlns:a16="http://schemas.microsoft.com/office/drawing/2014/main" id="{397907C8-1C71-4EE3-985D-69520C8C8522}"/>
                    </a:ext>
                  </a:extLst>
                </p14:cNvPr>
                <p14:cNvContentPartPr/>
                <p14:nvPr/>
              </p14:nvContentPartPr>
              <p14:xfrm>
                <a:off x="1243577" y="3099086"/>
                <a:ext cx="138960" cy="2520"/>
              </p14:xfrm>
            </p:contentPart>
          </mc:Choice>
          <mc:Fallback>
            <p:pic>
              <p:nvPicPr>
                <p:cNvPr id="784" name="Tinta 783">
                  <a:extLst>
                    <a:ext uri="{FF2B5EF4-FFF2-40B4-BE49-F238E27FC236}">
                      <a16:creationId xmlns:a16="http://schemas.microsoft.com/office/drawing/2014/main" id="{397907C8-1C71-4EE3-985D-69520C8C852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234937" y="3090086"/>
                  <a:ext cx="156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785" name="Tinta 784">
                  <a:extLst>
                    <a:ext uri="{FF2B5EF4-FFF2-40B4-BE49-F238E27FC236}">
                      <a16:creationId xmlns:a16="http://schemas.microsoft.com/office/drawing/2014/main" id="{B75E7B02-A8E8-4ACC-9C42-9FA39B2E0733}"/>
                    </a:ext>
                  </a:extLst>
                </p14:cNvPr>
                <p14:cNvContentPartPr/>
                <p14:nvPr/>
              </p14:nvContentPartPr>
              <p14:xfrm>
                <a:off x="1448417" y="2946446"/>
                <a:ext cx="13680" cy="245880"/>
              </p14:xfrm>
            </p:contentPart>
          </mc:Choice>
          <mc:Fallback>
            <p:pic>
              <p:nvPicPr>
                <p:cNvPr id="785" name="Tinta 784">
                  <a:extLst>
                    <a:ext uri="{FF2B5EF4-FFF2-40B4-BE49-F238E27FC236}">
                      <a16:creationId xmlns:a16="http://schemas.microsoft.com/office/drawing/2014/main" id="{B75E7B02-A8E8-4ACC-9C42-9FA39B2E073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439417" y="2937806"/>
                  <a:ext cx="31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786" name="Tinta 785">
                  <a:extLst>
                    <a:ext uri="{FF2B5EF4-FFF2-40B4-BE49-F238E27FC236}">
                      <a16:creationId xmlns:a16="http://schemas.microsoft.com/office/drawing/2014/main" id="{9A266D45-8B42-4A2D-A0BF-D9192BFC6BE9}"/>
                    </a:ext>
                  </a:extLst>
                </p14:cNvPr>
                <p14:cNvContentPartPr/>
                <p14:nvPr/>
              </p14:nvContentPartPr>
              <p14:xfrm>
                <a:off x="1544177" y="2992166"/>
                <a:ext cx="28440" cy="294480"/>
              </p14:xfrm>
            </p:contentPart>
          </mc:Choice>
          <mc:Fallback>
            <p:pic>
              <p:nvPicPr>
                <p:cNvPr id="786" name="Tinta 785">
                  <a:extLst>
                    <a:ext uri="{FF2B5EF4-FFF2-40B4-BE49-F238E27FC236}">
                      <a16:creationId xmlns:a16="http://schemas.microsoft.com/office/drawing/2014/main" id="{9A266D45-8B42-4A2D-A0BF-D9192BFC6BE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535177" y="2983166"/>
                  <a:ext cx="46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787" name="Tinta 786">
                  <a:extLst>
                    <a:ext uri="{FF2B5EF4-FFF2-40B4-BE49-F238E27FC236}">
                      <a16:creationId xmlns:a16="http://schemas.microsoft.com/office/drawing/2014/main" id="{F0CDABB2-FA2E-48F7-96C1-B606461150DC}"/>
                    </a:ext>
                  </a:extLst>
                </p14:cNvPr>
                <p14:cNvContentPartPr/>
                <p14:nvPr/>
              </p14:nvContentPartPr>
              <p14:xfrm>
                <a:off x="1593497" y="3044726"/>
                <a:ext cx="84240" cy="201960"/>
              </p14:xfrm>
            </p:contentPart>
          </mc:Choice>
          <mc:Fallback>
            <p:pic>
              <p:nvPicPr>
                <p:cNvPr id="787" name="Tinta 786">
                  <a:extLst>
                    <a:ext uri="{FF2B5EF4-FFF2-40B4-BE49-F238E27FC236}">
                      <a16:creationId xmlns:a16="http://schemas.microsoft.com/office/drawing/2014/main" id="{F0CDABB2-FA2E-48F7-96C1-B606461150D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84857" y="3035726"/>
                  <a:ext cx="101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788" name="Tinta 787">
                  <a:extLst>
                    <a:ext uri="{FF2B5EF4-FFF2-40B4-BE49-F238E27FC236}">
                      <a16:creationId xmlns:a16="http://schemas.microsoft.com/office/drawing/2014/main" id="{85F9C599-5EE1-460A-AF57-9D0736AD17D9}"/>
                    </a:ext>
                  </a:extLst>
                </p14:cNvPr>
                <p14:cNvContentPartPr/>
                <p14:nvPr/>
              </p14:nvContentPartPr>
              <p14:xfrm>
                <a:off x="1570457" y="2981366"/>
                <a:ext cx="158760" cy="5400"/>
              </p14:xfrm>
            </p:contentPart>
          </mc:Choice>
          <mc:Fallback>
            <p:pic>
              <p:nvPicPr>
                <p:cNvPr id="788" name="Tinta 787">
                  <a:extLst>
                    <a:ext uri="{FF2B5EF4-FFF2-40B4-BE49-F238E27FC236}">
                      <a16:creationId xmlns:a16="http://schemas.microsoft.com/office/drawing/2014/main" id="{85F9C599-5EE1-460A-AF57-9D0736AD17D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61457" y="2972366"/>
                  <a:ext cx="1764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789" name="Tinta 788">
                <a:extLst>
                  <a:ext uri="{FF2B5EF4-FFF2-40B4-BE49-F238E27FC236}">
                    <a16:creationId xmlns:a16="http://schemas.microsoft.com/office/drawing/2014/main" id="{D36F4E1C-180F-4FA8-B41C-7493B19F9087}"/>
                  </a:ext>
                </a:extLst>
              </p14:cNvPr>
              <p14:cNvContentPartPr/>
              <p14:nvPr/>
            </p14:nvContentPartPr>
            <p14:xfrm>
              <a:off x="1359137" y="3589766"/>
              <a:ext cx="192240" cy="257760"/>
            </p14:xfrm>
          </p:contentPart>
        </mc:Choice>
        <mc:Fallback>
          <p:pic>
            <p:nvPicPr>
              <p:cNvPr id="789" name="Tinta 788">
                <a:extLst>
                  <a:ext uri="{FF2B5EF4-FFF2-40B4-BE49-F238E27FC236}">
                    <a16:creationId xmlns:a16="http://schemas.microsoft.com/office/drawing/2014/main" id="{D36F4E1C-180F-4FA8-B41C-7493B19F908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350497" y="3581126"/>
                <a:ext cx="2098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791" name="Tinta 790">
                <a:extLst>
                  <a:ext uri="{FF2B5EF4-FFF2-40B4-BE49-F238E27FC236}">
                    <a16:creationId xmlns:a16="http://schemas.microsoft.com/office/drawing/2014/main" id="{1980F2B2-DA21-4549-95B5-B9E9B2225FF9}"/>
                  </a:ext>
                </a:extLst>
              </p14:cNvPr>
              <p14:cNvContentPartPr/>
              <p14:nvPr/>
            </p14:nvContentPartPr>
            <p14:xfrm>
              <a:off x="2301257" y="1854926"/>
              <a:ext cx="214560" cy="280800"/>
            </p14:xfrm>
          </p:contentPart>
        </mc:Choice>
        <mc:Fallback>
          <p:pic>
            <p:nvPicPr>
              <p:cNvPr id="791" name="Tinta 790">
                <a:extLst>
                  <a:ext uri="{FF2B5EF4-FFF2-40B4-BE49-F238E27FC236}">
                    <a16:creationId xmlns:a16="http://schemas.microsoft.com/office/drawing/2014/main" id="{1980F2B2-DA21-4549-95B5-B9E9B2225FF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292257" y="1845926"/>
                <a:ext cx="23220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8" name="Agrupar 807">
            <a:extLst>
              <a:ext uri="{FF2B5EF4-FFF2-40B4-BE49-F238E27FC236}">
                <a16:creationId xmlns:a16="http://schemas.microsoft.com/office/drawing/2014/main" id="{968DCC1E-CEFF-4C93-918E-416E4CBB4CFD}"/>
              </a:ext>
            </a:extLst>
          </p:cNvPr>
          <p:cNvGrpSpPr/>
          <p:nvPr/>
        </p:nvGrpSpPr>
        <p:grpSpPr>
          <a:xfrm>
            <a:off x="2250137" y="2362886"/>
            <a:ext cx="520920" cy="359280"/>
            <a:chOff x="2250137" y="2362886"/>
            <a:chExt cx="52092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792" name="Tinta 791">
                  <a:extLst>
                    <a:ext uri="{FF2B5EF4-FFF2-40B4-BE49-F238E27FC236}">
                      <a16:creationId xmlns:a16="http://schemas.microsoft.com/office/drawing/2014/main" id="{9C2D8264-2E1F-49D7-93F5-84DF2EAD148D}"/>
                    </a:ext>
                  </a:extLst>
                </p14:cNvPr>
                <p14:cNvContentPartPr/>
                <p14:nvPr/>
              </p14:nvContentPartPr>
              <p14:xfrm>
                <a:off x="2263457" y="2370806"/>
                <a:ext cx="6840" cy="228600"/>
              </p14:xfrm>
            </p:contentPart>
          </mc:Choice>
          <mc:Fallback>
            <p:pic>
              <p:nvPicPr>
                <p:cNvPr id="792" name="Tinta 791">
                  <a:extLst>
                    <a:ext uri="{FF2B5EF4-FFF2-40B4-BE49-F238E27FC236}">
                      <a16:creationId xmlns:a16="http://schemas.microsoft.com/office/drawing/2014/main" id="{9C2D8264-2E1F-49D7-93F5-84DF2EAD148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254457" y="2361806"/>
                  <a:ext cx="24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793" name="Tinta 792">
                  <a:extLst>
                    <a:ext uri="{FF2B5EF4-FFF2-40B4-BE49-F238E27FC236}">
                      <a16:creationId xmlns:a16="http://schemas.microsoft.com/office/drawing/2014/main" id="{EE2AF6E8-467A-490D-B3FD-C8DA094B0440}"/>
                    </a:ext>
                  </a:extLst>
                </p14:cNvPr>
                <p14:cNvContentPartPr/>
                <p14:nvPr/>
              </p14:nvContentPartPr>
              <p14:xfrm>
                <a:off x="2250137" y="2362886"/>
                <a:ext cx="121680" cy="63360"/>
              </p14:xfrm>
            </p:contentPart>
          </mc:Choice>
          <mc:Fallback>
            <p:pic>
              <p:nvPicPr>
                <p:cNvPr id="793" name="Tinta 792">
                  <a:extLst>
                    <a:ext uri="{FF2B5EF4-FFF2-40B4-BE49-F238E27FC236}">
                      <a16:creationId xmlns:a16="http://schemas.microsoft.com/office/drawing/2014/main" id="{EE2AF6E8-467A-490D-B3FD-C8DA094B044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241497" y="2354246"/>
                  <a:ext cx="13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794" name="Tinta 793">
                  <a:extLst>
                    <a:ext uri="{FF2B5EF4-FFF2-40B4-BE49-F238E27FC236}">
                      <a16:creationId xmlns:a16="http://schemas.microsoft.com/office/drawing/2014/main" id="{68287CEA-8E82-4AD7-8586-707930988AE8}"/>
                    </a:ext>
                  </a:extLst>
                </p14:cNvPr>
                <p14:cNvContentPartPr/>
                <p14:nvPr/>
              </p14:nvContentPartPr>
              <p14:xfrm>
                <a:off x="2276417" y="2394206"/>
                <a:ext cx="95400" cy="155160"/>
              </p14:xfrm>
            </p:contentPart>
          </mc:Choice>
          <mc:Fallback>
            <p:pic>
              <p:nvPicPr>
                <p:cNvPr id="794" name="Tinta 793">
                  <a:extLst>
                    <a:ext uri="{FF2B5EF4-FFF2-40B4-BE49-F238E27FC236}">
                      <a16:creationId xmlns:a16="http://schemas.microsoft.com/office/drawing/2014/main" id="{68287CEA-8E82-4AD7-8586-707930988AE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67777" y="2385566"/>
                  <a:ext cx="113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795" name="Tinta 794">
                  <a:extLst>
                    <a:ext uri="{FF2B5EF4-FFF2-40B4-BE49-F238E27FC236}">
                      <a16:creationId xmlns:a16="http://schemas.microsoft.com/office/drawing/2014/main" id="{8113EF5F-E7DB-4EFF-8A81-596689116821}"/>
                    </a:ext>
                  </a:extLst>
                </p14:cNvPr>
                <p14:cNvContentPartPr/>
                <p14:nvPr/>
              </p14:nvContentPartPr>
              <p14:xfrm>
                <a:off x="2434817" y="2385206"/>
                <a:ext cx="36720" cy="311400"/>
              </p14:xfrm>
            </p:contentPart>
          </mc:Choice>
          <mc:Fallback>
            <p:pic>
              <p:nvPicPr>
                <p:cNvPr id="795" name="Tinta 794">
                  <a:extLst>
                    <a:ext uri="{FF2B5EF4-FFF2-40B4-BE49-F238E27FC236}">
                      <a16:creationId xmlns:a16="http://schemas.microsoft.com/office/drawing/2014/main" id="{8113EF5F-E7DB-4EFF-8A81-59668911682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426177" y="2376566"/>
                  <a:ext cx="543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796" name="Tinta 795">
                  <a:extLst>
                    <a:ext uri="{FF2B5EF4-FFF2-40B4-BE49-F238E27FC236}">
                      <a16:creationId xmlns:a16="http://schemas.microsoft.com/office/drawing/2014/main" id="{43EDB26C-E145-4F80-B78B-942731DFBA9D}"/>
                    </a:ext>
                  </a:extLst>
                </p14:cNvPr>
                <p14:cNvContentPartPr/>
                <p14:nvPr/>
              </p14:nvContentPartPr>
              <p14:xfrm>
                <a:off x="2530577" y="2549726"/>
                <a:ext cx="105840" cy="172440"/>
              </p14:xfrm>
            </p:contentPart>
          </mc:Choice>
          <mc:Fallback>
            <p:pic>
              <p:nvPicPr>
                <p:cNvPr id="796" name="Tinta 795">
                  <a:extLst>
                    <a:ext uri="{FF2B5EF4-FFF2-40B4-BE49-F238E27FC236}">
                      <a16:creationId xmlns:a16="http://schemas.microsoft.com/office/drawing/2014/main" id="{43EDB26C-E145-4F80-B78B-942731DFBA9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521937" y="2540726"/>
                  <a:ext cx="123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797" name="Tinta 796">
                  <a:extLst>
                    <a:ext uri="{FF2B5EF4-FFF2-40B4-BE49-F238E27FC236}">
                      <a16:creationId xmlns:a16="http://schemas.microsoft.com/office/drawing/2014/main" id="{0324FAE4-1330-4C3E-9346-A4C23BE7AB0C}"/>
                    </a:ext>
                  </a:extLst>
                </p14:cNvPr>
                <p14:cNvContentPartPr/>
                <p14:nvPr/>
              </p14:nvContentPartPr>
              <p14:xfrm>
                <a:off x="2520857" y="2507966"/>
                <a:ext cx="135720" cy="6120"/>
              </p14:xfrm>
            </p:contentPart>
          </mc:Choice>
          <mc:Fallback>
            <p:pic>
              <p:nvPicPr>
                <p:cNvPr id="797" name="Tinta 796">
                  <a:extLst>
                    <a:ext uri="{FF2B5EF4-FFF2-40B4-BE49-F238E27FC236}">
                      <a16:creationId xmlns:a16="http://schemas.microsoft.com/office/drawing/2014/main" id="{0324FAE4-1330-4C3E-9346-A4C23BE7AB0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11857" y="2499326"/>
                  <a:ext cx="153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98" name="Tinta 797">
                  <a:extLst>
                    <a:ext uri="{FF2B5EF4-FFF2-40B4-BE49-F238E27FC236}">
                      <a16:creationId xmlns:a16="http://schemas.microsoft.com/office/drawing/2014/main" id="{667A2FF8-AA8A-4FF5-9754-A4FB094E1672}"/>
                    </a:ext>
                  </a:extLst>
                </p14:cNvPr>
                <p14:cNvContentPartPr/>
                <p14:nvPr/>
              </p14:nvContentPartPr>
              <p14:xfrm>
                <a:off x="2672417" y="2537846"/>
                <a:ext cx="69840" cy="173520"/>
              </p14:xfrm>
            </p:contentPart>
          </mc:Choice>
          <mc:Fallback>
            <p:pic>
              <p:nvPicPr>
                <p:cNvPr id="798" name="Tinta 797">
                  <a:extLst>
                    <a:ext uri="{FF2B5EF4-FFF2-40B4-BE49-F238E27FC236}">
                      <a16:creationId xmlns:a16="http://schemas.microsoft.com/office/drawing/2014/main" id="{667A2FF8-AA8A-4FF5-9754-A4FB094E16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63777" y="2528846"/>
                  <a:ext cx="87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799" name="Tinta 798">
                  <a:extLst>
                    <a:ext uri="{FF2B5EF4-FFF2-40B4-BE49-F238E27FC236}">
                      <a16:creationId xmlns:a16="http://schemas.microsoft.com/office/drawing/2014/main" id="{586609D5-7EB8-4A1C-80AD-C00316DEF505}"/>
                    </a:ext>
                  </a:extLst>
                </p14:cNvPr>
                <p14:cNvContentPartPr/>
                <p14:nvPr/>
              </p14:nvContentPartPr>
              <p14:xfrm>
                <a:off x="2656217" y="2485286"/>
                <a:ext cx="114840" cy="7200"/>
              </p14:xfrm>
            </p:contentPart>
          </mc:Choice>
          <mc:Fallback>
            <p:pic>
              <p:nvPicPr>
                <p:cNvPr id="799" name="Tinta 798">
                  <a:extLst>
                    <a:ext uri="{FF2B5EF4-FFF2-40B4-BE49-F238E27FC236}">
                      <a16:creationId xmlns:a16="http://schemas.microsoft.com/office/drawing/2014/main" id="{586609D5-7EB8-4A1C-80AD-C00316DEF5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47217" y="2476646"/>
                  <a:ext cx="1324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800" name="Tinta 799">
                <a:extLst>
                  <a:ext uri="{FF2B5EF4-FFF2-40B4-BE49-F238E27FC236}">
                    <a16:creationId xmlns:a16="http://schemas.microsoft.com/office/drawing/2014/main" id="{B13C6D53-53DC-4A32-B8F4-3A7D9105E673}"/>
                  </a:ext>
                </a:extLst>
              </p14:cNvPr>
              <p14:cNvContentPartPr/>
              <p14:nvPr/>
            </p14:nvContentPartPr>
            <p14:xfrm>
              <a:off x="2421857" y="2919806"/>
              <a:ext cx="178560" cy="254880"/>
            </p14:xfrm>
          </p:contentPart>
        </mc:Choice>
        <mc:Fallback>
          <p:pic>
            <p:nvPicPr>
              <p:cNvPr id="800" name="Tinta 799">
                <a:extLst>
                  <a:ext uri="{FF2B5EF4-FFF2-40B4-BE49-F238E27FC236}">
                    <a16:creationId xmlns:a16="http://schemas.microsoft.com/office/drawing/2014/main" id="{B13C6D53-53DC-4A32-B8F4-3A7D9105E67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412857" y="2911166"/>
                <a:ext cx="19620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7" name="Agrupar 806">
            <a:extLst>
              <a:ext uri="{FF2B5EF4-FFF2-40B4-BE49-F238E27FC236}">
                <a16:creationId xmlns:a16="http://schemas.microsoft.com/office/drawing/2014/main" id="{3B1AA422-9CE8-4FA1-984A-55AEE1181143}"/>
              </a:ext>
            </a:extLst>
          </p:cNvPr>
          <p:cNvGrpSpPr/>
          <p:nvPr/>
        </p:nvGrpSpPr>
        <p:grpSpPr>
          <a:xfrm>
            <a:off x="2137817" y="3471326"/>
            <a:ext cx="597600" cy="457200"/>
            <a:chOff x="2137817" y="3471326"/>
            <a:chExt cx="59760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801" name="Tinta 800">
                  <a:extLst>
                    <a:ext uri="{FF2B5EF4-FFF2-40B4-BE49-F238E27FC236}">
                      <a16:creationId xmlns:a16="http://schemas.microsoft.com/office/drawing/2014/main" id="{B17F16FA-9084-4FE2-B564-0CBD42A892D9}"/>
                    </a:ext>
                  </a:extLst>
                </p14:cNvPr>
                <p14:cNvContentPartPr/>
                <p14:nvPr/>
              </p14:nvContentPartPr>
              <p14:xfrm>
                <a:off x="2137817" y="3587246"/>
                <a:ext cx="119160" cy="9360"/>
              </p14:xfrm>
            </p:contentPart>
          </mc:Choice>
          <mc:Fallback>
            <p:pic>
              <p:nvPicPr>
                <p:cNvPr id="801" name="Tinta 800">
                  <a:extLst>
                    <a:ext uri="{FF2B5EF4-FFF2-40B4-BE49-F238E27FC236}">
                      <a16:creationId xmlns:a16="http://schemas.microsoft.com/office/drawing/2014/main" id="{B17F16FA-9084-4FE2-B564-0CBD42A892D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29177" y="3578246"/>
                  <a:ext cx="13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802" name="Tinta 801">
                  <a:extLst>
                    <a:ext uri="{FF2B5EF4-FFF2-40B4-BE49-F238E27FC236}">
                      <a16:creationId xmlns:a16="http://schemas.microsoft.com/office/drawing/2014/main" id="{EC32BC1E-6D75-4AD5-9270-6F35D6B47DEB}"/>
                    </a:ext>
                  </a:extLst>
                </p14:cNvPr>
                <p14:cNvContentPartPr/>
                <p14:nvPr/>
              </p14:nvContentPartPr>
              <p14:xfrm>
                <a:off x="2283257" y="3471326"/>
                <a:ext cx="110160" cy="231120"/>
              </p14:xfrm>
            </p:contentPart>
          </mc:Choice>
          <mc:Fallback>
            <p:pic>
              <p:nvPicPr>
                <p:cNvPr id="802" name="Tinta 801">
                  <a:extLst>
                    <a:ext uri="{FF2B5EF4-FFF2-40B4-BE49-F238E27FC236}">
                      <a16:creationId xmlns:a16="http://schemas.microsoft.com/office/drawing/2014/main" id="{EC32BC1E-6D75-4AD5-9270-6F35D6B47DE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74257" y="3462326"/>
                  <a:ext cx="127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803" name="Tinta 802">
                  <a:extLst>
                    <a:ext uri="{FF2B5EF4-FFF2-40B4-BE49-F238E27FC236}">
                      <a16:creationId xmlns:a16="http://schemas.microsoft.com/office/drawing/2014/main" id="{376A6AF5-7685-45E2-B2BF-5F437EB77240}"/>
                    </a:ext>
                  </a:extLst>
                </p14:cNvPr>
                <p14:cNvContentPartPr/>
                <p14:nvPr/>
              </p14:nvContentPartPr>
              <p14:xfrm>
                <a:off x="2319617" y="3551606"/>
                <a:ext cx="82800" cy="109080"/>
              </p14:xfrm>
            </p:contentPart>
          </mc:Choice>
          <mc:Fallback>
            <p:pic>
              <p:nvPicPr>
                <p:cNvPr id="803" name="Tinta 802">
                  <a:extLst>
                    <a:ext uri="{FF2B5EF4-FFF2-40B4-BE49-F238E27FC236}">
                      <a16:creationId xmlns:a16="http://schemas.microsoft.com/office/drawing/2014/main" id="{376A6AF5-7685-45E2-B2BF-5F437EB7724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10617" y="3542606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804" name="Tinta 803">
                  <a:extLst>
                    <a:ext uri="{FF2B5EF4-FFF2-40B4-BE49-F238E27FC236}">
                      <a16:creationId xmlns:a16="http://schemas.microsoft.com/office/drawing/2014/main" id="{A7E7EAB5-C37F-477E-BA4E-04E59819F704}"/>
                    </a:ext>
                  </a:extLst>
                </p14:cNvPr>
                <p14:cNvContentPartPr/>
                <p14:nvPr/>
              </p14:nvContentPartPr>
              <p14:xfrm>
                <a:off x="2479097" y="3520646"/>
                <a:ext cx="12960" cy="367560"/>
              </p14:xfrm>
            </p:contentPart>
          </mc:Choice>
          <mc:Fallback>
            <p:pic>
              <p:nvPicPr>
                <p:cNvPr id="804" name="Tinta 803">
                  <a:extLst>
                    <a:ext uri="{FF2B5EF4-FFF2-40B4-BE49-F238E27FC236}">
                      <a16:creationId xmlns:a16="http://schemas.microsoft.com/office/drawing/2014/main" id="{A7E7EAB5-C37F-477E-BA4E-04E59819F70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70097" y="3512006"/>
                  <a:ext cx="30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805" name="Tinta 804">
                  <a:extLst>
                    <a:ext uri="{FF2B5EF4-FFF2-40B4-BE49-F238E27FC236}">
                      <a16:creationId xmlns:a16="http://schemas.microsoft.com/office/drawing/2014/main" id="{B3D81B4A-796D-4DFE-BF8D-B6A88D1FA164}"/>
                    </a:ext>
                  </a:extLst>
                </p14:cNvPr>
                <p14:cNvContentPartPr/>
                <p14:nvPr/>
              </p14:nvContentPartPr>
              <p14:xfrm>
                <a:off x="2501057" y="3665366"/>
                <a:ext cx="125640" cy="263160"/>
              </p14:xfrm>
            </p:contentPart>
          </mc:Choice>
          <mc:Fallback>
            <p:pic>
              <p:nvPicPr>
                <p:cNvPr id="805" name="Tinta 804">
                  <a:extLst>
                    <a:ext uri="{FF2B5EF4-FFF2-40B4-BE49-F238E27FC236}">
                      <a16:creationId xmlns:a16="http://schemas.microsoft.com/office/drawing/2014/main" id="{B3D81B4A-796D-4DFE-BF8D-B6A88D1FA16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492057" y="3656366"/>
                  <a:ext cx="143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806" name="Tinta 805">
                  <a:extLst>
                    <a:ext uri="{FF2B5EF4-FFF2-40B4-BE49-F238E27FC236}">
                      <a16:creationId xmlns:a16="http://schemas.microsoft.com/office/drawing/2014/main" id="{D473410D-1080-428C-87F3-15A8EE2E7D34}"/>
                    </a:ext>
                  </a:extLst>
                </p14:cNvPr>
                <p14:cNvContentPartPr/>
                <p14:nvPr/>
              </p14:nvContentPartPr>
              <p14:xfrm>
                <a:off x="2632817" y="3567446"/>
                <a:ext cx="102600" cy="157680"/>
              </p14:xfrm>
            </p:contentPart>
          </mc:Choice>
          <mc:Fallback>
            <p:pic>
              <p:nvPicPr>
                <p:cNvPr id="806" name="Tinta 805">
                  <a:extLst>
                    <a:ext uri="{FF2B5EF4-FFF2-40B4-BE49-F238E27FC236}">
                      <a16:creationId xmlns:a16="http://schemas.microsoft.com/office/drawing/2014/main" id="{D473410D-1080-428C-87F3-15A8EE2E7D3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24177" y="3558446"/>
                  <a:ext cx="12024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" name="Agrupar 825">
            <a:extLst>
              <a:ext uri="{FF2B5EF4-FFF2-40B4-BE49-F238E27FC236}">
                <a16:creationId xmlns:a16="http://schemas.microsoft.com/office/drawing/2014/main" id="{AE9BCC8C-1CFF-440E-8630-3B93C48CF0D4}"/>
              </a:ext>
            </a:extLst>
          </p:cNvPr>
          <p:cNvGrpSpPr/>
          <p:nvPr/>
        </p:nvGrpSpPr>
        <p:grpSpPr>
          <a:xfrm>
            <a:off x="3233657" y="1681406"/>
            <a:ext cx="951120" cy="2081932"/>
            <a:chOff x="3233657" y="1681406"/>
            <a:chExt cx="951120" cy="208193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657" name="Tinta 656">
                  <a:extLst>
                    <a:ext uri="{FF2B5EF4-FFF2-40B4-BE49-F238E27FC236}">
                      <a16:creationId xmlns:a16="http://schemas.microsoft.com/office/drawing/2014/main" id="{DB48CD26-A538-4249-A991-3D16ACE11FFD}"/>
                    </a:ext>
                  </a:extLst>
                </p14:cNvPr>
                <p14:cNvContentPartPr/>
                <p14:nvPr/>
              </p14:nvContentPartPr>
              <p14:xfrm>
                <a:off x="4055897" y="3629778"/>
                <a:ext cx="128880" cy="19080"/>
              </p14:xfrm>
            </p:contentPart>
          </mc:Choice>
          <mc:Fallback>
            <p:pic>
              <p:nvPicPr>
                <p:cNvPr id="657" name="Tinta 656">
                  <a:extLst>
                    <a:ext uri="{FF2B5EF4-FFF2-40B4-BE49-F238E27FC236}">
                      <a16:creationId xmlns:a16="http://schemas.microsoft.com/office/drawing/2014/main" id="{DB48CD26-A538-4249-A991-3D16ACE11FF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46897" y="3621138"/>
                  <a:ext cx="146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658" name="Tinta 657">
                  <a:extLst>
                    <a:ext uri="{FF2B5EF4-FFF2-40B4-BE49-F238E27FC236}">
                      <a16:creationId xmlns:a16="http://schemas.microsoft.com/office/drawing/2014/main" id="{ED578207-E0FB-4219-8337-9C418AE76975}"/>
                    </a:ext>
                  </a:extLst>
                </p14:cNvPr>
                <p14:cNvContentPartPr/>
                <p14:nvPr/>
              </p14:nvContentPartPr>
              <p14:xfrm>
                <a:off x="4078577" y="3603138"/>
                <a:ext cx="86040" cy="160200"/>
              </p14:xfrm>
            </p:contentPart>
          </mc:Choice>
          <mc:Fallback>
            <p:pic>
              <p:nvPicPr>
                <p:cNvPr id="658" name="Tinta 657">
                  <a:extLst>
                    <a:ext uri="{FF2B5EF4-FFF2-40B4-BE49-F238E27FC236}">
                      <a16:creationId xmlns:a16="http://schemas.microsoft.com/office/drawing/2014/main" id="{ED578207-E0FB-4219-8337-9C418AE769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69937" y="3594138"/>
                  <a:ext cx="103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659" name="Tinta 658">
                  <a:extLst>
                    <a:ext uri="{FF2B5EF4-FFF2-40B4-BE49-F238E27FC236}">
                      <a16:creationId xmlns:a16="http://schemas.microsoft.com/office/drawing/2014/main" id="{14DA55BA-B075-4021-BA09-97B00581D24A}"/>
                    </a:ext>
                  </a:extLst>
                </p14:cNvPr>
                <p14:cNvContentPartPr/>
                <p14:nvPr/>
              </p14:nvContentPartPr>
              <p14:xfrm>
                <a:off x="4026017" y="3607098"/>
                <a:ext cx="112680" cy="145800"/>
              </p14:xfrm>
            </p:contentPart>
          </mc:Choice>
          <mc:Fallback>
            <p:pic>
              <p:nvPicPr>
                <p:cNvPr id="659" name="Tinta 658">
                  <a:extLst>
                    <a:ext uri="{FF2B5EF4-FFF2-40B4-BE49-F238E27FC236}">
                      <a16:creationId xmlns:a16="http://schemas.microsoft.com/office/drawing/2014/main" id="{14DA55BA-B075-4021-BA09-97B00581D24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17377" y="3598098"/>
                  <a:ext cx="130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809" name="Tinta 808">
                  <a:extLst>
                    <a:ext uri="{FF2B5EF4-FFF2-40B4-BE49-F238E27FC236}">
                      <a16:creationId xmlns:a16="http://schemas.microsoft.com/office/drawing/2014/main" id="{37EF2EE0-C7B3-459C-9367-29EA7382220B}"/>
                    </a:ext>
                  </a:extLst>
                </p14:cNvPr>
                <p14:cNvContentPartPr/>
                <p14:nvPr/>
              </p14:nvContentPartPr>
              <p14:xfrm>
                <a:off x="3233657" y="1948886"/>
                <a:ext cx="128880" cy="18000"/>
              </p14:xfrm>
            </p:contentPart>
          </mc:Choice>
          <mc:Fallback>
            <p:pic>
              <p:nvPicPr>
                <p:cNvPr id="809" name="Tinta 808">
                  <a:extLst>
                    <a:ext uri="{FF2B5EF4-FFF2-40B4-BE49-F238E27FC236}">
                      <a16:creationId xmlns:a16="http://schemas.microsoft.com/office/drawing/2014/main" id="{37EF2EE0-C7B3-459C-9367-29EA7382220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24657" y="1939886"/>
                  <a:ext cx="14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810" name="Tinta 809">
                  <a:extLst>
                    <a:ext uri="{FF2B5EF4-FFF2-40B4-BE49-F238E27FC236}">
                      <a16:creationId xmlns:a16="http://schemas.microsoft.com/office/drawing/2014/main" id="{878D7841-ED2F-40B3-99E6-44D0499DCD98}"/>
                    </a:ext>
                  </a:extLst>
                </p14:cNvPr>
                <p14:cNvContentPartPr/>
                <p14:nvPr/>
              </p14:nvContentPartPr>
              <p14:xfrm>
                <a:off x="3421577" y="1768526"/>
                <a:ext cx="123840" cy="208800"/>
              </p14:xfrm>
            </p:contentPart>
          </mc:Choice>
          <mc:Fallback>
            <p:pic>
              <p:nvPicPr>
                <p:cNvPr id="810" name="Tinta 809">
                  <a:extLst>
                    <a:ext uri="{FF2B5EF4-FFF2-40B4-BE49-F238E27FC236}">
                      <a16:creationId xmlns:a16="http://schemas.microsoft.com/office/drawing/2014/main" id="{878D7841-ED2F-40B3-99E6-44D0499DCD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12937" y="1759886"/>
                  <a:ext cx="141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811" name="Tinta 810">
                  <a:extLst>
                    <a:ext uri="{FF2B5EF4-FFF2-40B4-BE49-F238E27FC236}">
                      <a16:creationId xmlns:a16="http://schemas.microsoft.com/office/drawing/2014/main" id="{2C8898B7-D62E-42C4-A92B-91951C191E77}"/>
                    </a:ext>
                  </a:extLst>
                </p14:cNvPr>
                <p14:cNvContentPartPr/>
                <p14:nvPr/>
              </p14:nvContentPartPr>
              <p14:xfrm>
                <a:off x="3434897" y="1825046"/>
                <a:ext cx="93960" cy="166680"/>
              </p14:xfrm>
            </p:contentPart>
          </mc:Choice>
          <mc:Fallback>
            <p:pic>
              <p:nvPicPr>
                <p:cNvPr id="811" name="Tinta 810">
                  <a:extLst>
                    <a:ext uri="{FF2B5EF4-FFF2-40B4-BE49-F238E27FC236}">
                      <a16:creationId xmlns:a16="http://schemas.microsoft.com/office/drawing/2014/main" id="{2C8898B7-D62E-42C4-A92B-91951C191E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25897" y="1816046"/>
                  <a:ext cx="111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812" name="Tinta 811">
                  <a:extLst>
                    <a:ext uri="{FF2B5EF4-FFF2-40B4-BE49-F238E27FC236}">
                      <a16:creationId xmlns:a16="http://schemas.microsoft.com/office/drawing/2014/main" id="{AB1F0653-FDB7-4EB0-9E2F-A1FEC0269AE8}"/>
                    </a:ext>
                  </a:extLst>
                </p14:cNvPr>
                <p14:cNvContentPartPr/>
                <p14:nvPr/>
              </p14:nvContentPartPr>
              <p14:xfrm>
                <a:off x="3599777" y="1820006"/>
                <a:ext cx="45000" cy="305280"/>
              </p14:xfrm>
            </p:contentPart>
          </mc:Choice>
          <mc:Fallback>
            <p:pic>
              <p:nvPicPr>
                <p:cNvPr id="812" name="Tinta 811">
                  <a:extLst>
                    <a:ext uri="{FF2B5EF4-FFF2-40B4-BE49-F238E27FC236}">
                      <a16:creationId xmlns:a16="http://schemas.microsoft.com/office/drawing/2014/main" id="{AB1F0653-FDB7-4EB0-9E2F-A1FEC0269AE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91137" y="1811366"/>
                  <a:ext cx="626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813" name="Tinta 812">
                  <a:extLst>
                    <a:ext uri="{FF2B5EF4-FFF2-40B4-BE49-F238E27FC236}">
                      <a16:creationId xmlns:a16="http://schemas.microsoft.com/office/drawing/2014/main" id="{B539FC41-C7B6-49FB-BCCC-38B08E1D4EE1}"/>
                    </a:ext>
                  </a:extLst>
                </p14:cNvPr>
                <p14:cNvContentPartPr/>
                <p14:nvPr/>
              </p14:nvContentPartPr>
              <p14:xfrm>
                <a:off x="3705257" y="1972646"/>
                <a:ext cx="132480" cy="165600"/>
              </p14:xfrm>
            </p:contentPart>
          </mc:Choice>
          <mc:Fallback>
            <p:pic>
              <p:nvPicPr>
                <p:cNvPr id="813" name="Tinta 812">
                  <a:extLst>
                    <a:ext uri="{FF2B5EF4-FFF2-40B4-BE49-F238E27FC236}">
                      <a16:creationId xmlns:a16="http://schemas.microsoft.com/office/drawing/2014/main" id="{B539FC41-C7B6-49FB-BCCC-38B08E1D4EE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696617" y="1963646"/>
                  <a:ext cx="150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814" name="Tinta 813">
                  <a:extLst>
                    <a:ext uri="{FF2B5EF4-FFF2-40B4-BE49-F238E27FC236}">
                      <a16:creationId xmlns:a16="http://schemas.microsoft.com/office/drawing/2014/main" id="{994400D7-EA52-45F5-A700-A25E370F1FBC}"/>
                    </a:ext>
                  </a:extLst>
                </p14:cNvPr>
                <p14:cNvContentPartPr/>
                <p14:nvPr/>
              </p14:nvContentPartPr>
              <p14:xfrm>
                <a:off x="3715337" y="1943846"/>
                <a:ext cx="105840" cy="28080"/>
              </p14:xfrm>
            </p:contentPart>
          </mc:Choice>
          <mc:Fallback>
            <p:pic>
              <p:nvPicPr>
                <p:cNvPr id="814" name="Tinta 813">
                  <a:extLst>
                    <a:ext uri="{FF2B5EF4-FFF2-40B4-BE49-F238E27FC236}">
                      <a16:creationId xmlns:a16="http://schemas.microsoft.com/office/drawing/2014/main" id="{994400D7-EA52-45F5-A700-A25E370F1FB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06337" y="1934846"/>
                  <a:ext cx="123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815" name="Tinta 814">
                  <a:extLst>
                    <a:ext uri="{FF2B5EF4-FFF2-40B4-BE49-F238E27FC236}">
                      <a16:creationId xmlns:a16="http://schemas.microsoft.com/office/drawing/2014/main" id="{DD910EAC-08EA-49BC-B174-9422F3435C25}"/>
                    </a:ext>
                  </a:extLst>
                </p14:cNvPr>
                <p14:cNvContentPartPr/>
                <p14:nvPr/>
              </p14:nvContentPartPr>
              <p14:xfrm>
                <a:off x="3801017" y="1916126"/>
                <a:ext cx="181800" cy="226440"/>
              </p14:xfrm>
            </p:contentPart>
          </mc:Choice>
          <mc:Fallback>
            <p:pic>
              <p:nvPicPr>
                <p:cNvPr id="815" name="Tinta 814">
                  <a:extLst>
                    <a:ext uri="{FF2B5EF4-FFF2-40B4-BE49-F238E27FC236}">
                      <a16:creationId xmlns:a16="http://schemas.microsoft.com/office/drawing/2014/main" id="{DD910EAC-08EA-49BC-B174-9422F3435C2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92377" y="1907126"/>
                  <a:ext cx="199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817" name="Tinta 816">
                  <a:extLst>
                    <a:ext uri="{FF2B5EF4-FFF2-40B4-BE49-F238E27FC236}">
                      <a16:creationId xmlns:a16="http://schemas.microsoft.com/office/drawing/2014/main" id="{C8BFBF3B-C24C-4714-90BC-FFCEE5741AE4}"/>
                    </a:ext>
                  </a:extLst>
                </p14:cNvPr>
                <p14:cNvContentPartPr/>
                <p14:nvPr/>
              </p14:nvContentPartPr>
              <p14:xfrm>
                <a:off x="3560177" y="2385206"/>
                <a:ext cx="191880" cy="268560"/>
              </p14:xfrm>
            </p:contentPart>
          </mc:Choice>
          <mc:Fallback>
            <p:pic>
              <p:nvPicPr>
                <p:cNvPr id="817" name="Tinta 816">
                  <a:extLst>
                    <a:ext uri="{FF2B5EF4-FFF2-40B4-BE49-F238E27FC236}">
                      <a16:creationId xmlns:a16="http://schemas.microsoft.com/office/drawing/2014/main" id="{C8BFBF3B-C24C-4714-90BC-FFCEE5741AE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51537" y="2376206"/>
                  <a:ext cx="209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818" name="Tinta 817">
                  <a:extLst>
                    <a:ext uri="{FF2B5EF4-FFF2-40B4-BE49-F238E27FC236}">
                      <a16:creationId xmlns:a16="http://schemas.microsoft.com/office/drawing/2014/main" id="{5FF15555-F601-414D-B62C-1248A7945D06}"/>
                    </a:ext>
                  </a:extLst>
                </p14:cNvPr>
                <p14:cNvContentPartPr/>
                <p14:nvPr/>
              </p14:nvContentPartPr>
              <p14:xfrm>
                <a:off x="3491057" y="2848526"/>
                <a:ext cx="29880" cy="231120"/>
              </p14:xfrm>
            </p:contentPart>
          </mc:Choice>
          <mc:Fallback>
            <p:pic>
              <p:nvPicPr>
                <p:cNvPr id="818" name="Tinta 817">
                  <a:extLst>
                    <a:ext uri="{FF2B5EF4-FFF2-40B4-BE49-F238E27FC236}">
                      <a16:creationId xmlns:a16="http://schemas.microsoft.com/office/drawing/2014/main" id="{5FF15555-F601-414D-B62C-1248A7945D0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82057" y="2839886"/>
                  <a:ext cx="47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819" name="Tinta 818">
                  <a:extLst>
                    <a:ext uri="{FF2B5EF4-FFF2-40B4-BE49-F238E27FC236}">
                      <a16:creationId xmlns:a16="http://schemas.microsoft.com/office/drawing/2014/main" id="{E2D2AE12-3C3E-4245-B882-464A3BCBABF8}"/>
                    </a:ext>
                  </a:extLst>
                </p14:cNvPr>
                <p14:cNvContentPartPr/>
                <p14:nvPr/>
              </p14:nvContentPartPr>
              <p14:xfrm>
                <a:off x="3497537" y="2849606"/>
                <a:ext cx="132480" cy="62640"/>
              </p14:xfrm>
            </p:contentPart>
          </mc:Choice>
          <mc:Fallback>
            <p:pic>
              <p:nvPicPr>
                <p:cNvPr id="819" name="Tinta 818">
                  <a:extLst>
                    <a:ext uri="{FF2B5EF4-FFF2-40B4-BE49-F238E27FC236}">
                      <a16:creationId xmlns:a16="http://schemas.microsoft.com/office/drawing/2014/main" id="{E2D2AE12-3C3E-4245-B882-464A3BCBABF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488537" y="2840606"/>
                  <a:ext cx="150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820" name="Tinta 819">
                  <a:extLst>
                    <a:ext uri="{FF2B5EF4-FFF2-40B4-BE49-F238E27FC236}">
                      <a16:creationId xmlns:a16="http://schemas.microsoft.com/office/drawing/2014/main" id="{D121C76F-E663-4199-931D-E7357DD23085}"/>
                    </a:ext>
                  </a:extLst>
                </p14:cNvPr>
                <p14:cNvContentPartPr/>
                <p14:nvPr/>
              </p14:nvContentPartPr>
              <p14:xfrm>
                <a:off x="3553697" y="2887046"/>
                <a:ext cx="115920" cy="156600"/>
              </p14:xfrm>
            </p:contentPart>
          </mc:Choice>
          <mc:Fallback>
            <p:pic>
              <p:nvPicPr>
                <p:cNvPr id="820" name="Tinta 819">
                  <a:extLst>
                    <a:ext uri="{FF2B5EF4-FFF2-40B4-BE49-F238E27FC236}">
                      <a16:creationId xmlns:a16="http://schemas.microsoft.com/office/drawing/2014/main" id="{D121C76F-E663-4199-931D-E7357DD2308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44697" y="2878406"/>
                  <a:ext cx="133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821" name="Tinta 820">
                  <a:extLst>
                    <a:ext uri="{FF2B5EF4-FFF2-40B4-BE49-F238E27FC236}">
                      <a16:creationId xmlns:a16="http://schemas.microsoft.com/office/drawing/2014/main" id="{7F392DB4-6F9F-4BB1-86C9-36D9BBF07316}"/>
                    </a:ext>
                  </a:extLst>
                </p14:cNvPr>
                <p14:cNvContentPartPr/>
                <p14:nvPr/>
              </p14:nvContentPartPr>
              <p14:xfrm>
                <a:off x="3744857" y="2870486"/>
                <a:ext cx="119520" cy="325080"/>
              </p14:xfrm>
            </p:contentPart>
          </mc:Choice>
          <mc:Fallback>
            <p:pic>
              <p:nvPicPr>
                <p:cNvPr id="821" name="Tinta 820">
                  <a:extLst>
                    <a:ext uri="{FF2B5EF4-FFF2-40B4-BE49-F238E27FC236}">
                      <a16:creationId xmlns:a16="http://schemas.microsoft.com/office/drawing/2014/main" id="{7F392DB4-6F9F-4BB1-86C9-36D9BBF0731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36217" y="2861486"/>
                  <a:ext cx="137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822" name="Tinta 821">
                  <a:extLst>
                    <a:ext uri="{FF2B5EF4-FFF2-40B4-BE49-F238E27FC236}">
                      <a16:creationId xmlns:a16="http://schemas.microsoft.com/office/drawing/2014/main" id="{3D6B958B-1C63-41B1-A849-D199F06FAA72}"/>
                    </a:ext>
                  </a:extLst>
                </p14:cNvPr>
                <p14:cNvContentPartPr/>
                <p14:nvPr/>
              </p14:nvContentPartPr>
              <p14:xfrm>
                <a:off x="3788057" y="2993966"/>
                <a:ext cx="112680" cy="16200"/>
              </p14:xfrm>
            </p:contentPart>
          </mc:Choice>
          <mc:Fallback>
            <p:pic>
              <p:nvPicPr>
                <p:cNvPr id="822" name="Tinta 821">
                  <a:extLst>
                    <a:ext uri="{FF2B5EF4-FFF2-40B4-BE49-F238E27FC236}">
                      <a16:creationId xmlns:a16="http://schemas.microsoft.com/office/drawing/2014/main" id="{3D6B958B-1C63-41B1-A849-D199F06FAA7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79057" y="2985326"/>
                  <a:ext cx="130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823" name="Tinta 822">
                  <a:extLst>
                    <a:ext uri="{FF2B5EF4-FFF2-40B4-BE49-F238E27FC236}">
                      <a16:creationId xmlns:a16="http://schemas.microsoft.com/office/drawing/2014/main" id="{3FB881D4-EE32-4E52-96FA-7E01ADB00F4F}"/>
                    </a:ext>
                  </a:extLst>
                </p14:cNvPr>
                <p14:cNvContentPartPr/>
                <p14:nvPr/>
              </p14:nvContentPartPr>
              <p14:xfrm>
                <a:off x="3902537" y="2906846"/>
                <a:ext cx="66960" cy="122400"/>
              </p14:xfrm>
            </p:contentPart>
          </mc:Choice>
          <mc:Fallback>
            <p:pic>
              <p:nvPicPr>
                <p:cNvPr id="823" name="Tinta 822">
                  <a:extLst>
                    <a:ext uri="{FF2B5EF4-FFF2-40B4-BE49-F238E27FC236}">
                      <a16:creationId xmlns:a16="http://schemas.microsoft.com/office/drawing/2014/main" id="{3FB881D4-EE32-4E52-96FA-7E01ADB00F4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93537" y="2898206"/>
                  <a:ext cx="84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24" name="Tinta 823">
                  <a:extLst>
                    <a:ext uri="{FF2B5EF4-FFF2-40B4-BE49-F238E27FC236}">
                      <a16:creationId xmlns:a16="http://schemas.microsoft.com/office/drawing/2014/main" id="{8418F7B7-FC6F-4F7D-A233-847ED2FB6EF4}"/>
                    </a:ext>
                  </a:extLst>
                </p14:cNvPr>
                <p14:cNvContentPartPr/>
                <p14:nvPr/>
              </p14:nvContentPartPr>
              <p14:xfrm>
                <a:off x="3480977" y="3462326"/>
                <a:ext cx="149760" cy="232920"/>
              </p14:xfrm>
            </p:contentPart>
          </mc:Choice>
          <mc:Fallback>
            <p:pic>
              <p:nvPicPr>
                <p:cNvPr id="824" name="Tinta 823">
                  <a:extLst>
                    <a:ext uri="{FF2B5EF4-FFF2-40B4-BE49-F238E27FC236}">
                      <a16:creationId xmlns:a16="http://schemas.microsoft.com/office/drawing/2014/main" id="{8418F7B7-FC6F-4F7D-A233-847ED2FB6EF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72337" y="3453686"/>
                  <a:ext cx="167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25" name="Tinta 824">
                  <a:extLst>
                    <a:ext uri="{FF2B5EF4-FFF2-40B4-BE49-F238E27FC236}">
                      <a16:creationId xmlns:a16="http://schemas.microsoft.com/office/drawing/2014/main" id="{E481430D-8FD2-432A-A4E0-719090739BC8}"/>
                    </a:ext>
                  </a:extLst>
                </p14:cNvPr>
                <p14:cNvContentPartPr/>
                <p14:nvPr/>
              </p14:nvContentPartPr>
              <p14:xfrm>
                <a:off x="3807857" y="1681406"/>
                <a:ext cx="294840" cy="2073240"/>
              </p14:xfrm>
            </p:contentPart>
          </mc:Choice>
          <mc:Fallback>
            <p:pic>
              <p:nvPicPr>
                <p:cNvPr id="825" name="Tinta 824">
                  <a:extLst>
                    <a:ext uri="{FF2B5EF4-FFF2-40B4-BE49-F238E27FC236}">
                      <a16:creationId xmlns:a16="http://schemas.microsoft.com/office/drawing/2014/main" id="{E481430D-8FD2-432A-A4E0-719090739BC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98857" y="1672766"/>
                  <a:ext cx="312480" cy="20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5" name="Agrupar 854">
            <a:extLst>
              <a:ext uri="{FF2B5EF4-FFF2-40B4-BE49-F238E27FC236}">
                <a16:creationId xmlns:a16="http://schemas.microsoft.com/office/drawing/2014/main" id="{39C83341-EC39-47D2-AA76-3DC340846750}"/>
              </a:ext>
            </a:extLst>
          </p:cNvPr>
          <p:cNvGrpSpPr/>
          <p:nvPr/>
        </p:nvGrpSpPr>
        <p:grpSpPr>
          <a:xfrm>
            <a:off x="4313297" y="2178566"/>
            <a:ext cx="4022280" cy="534960"/>
            <a:chOff x="4313297" y="2178566"/>
            <a:chExt cx="402228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27" name="Tinta 826">
                  <a:extLst>
                    <a:ext uri="{FF2B5EF4-FFF2-40B4-BE49-F238E27FC236}">
                      <a16:creationId xmlns:a16="http://schemas.microsoft.com/office/drawing/2014/main" id="{65D73B08-EA9F-4B21-83BF-DE7655314F06}"/>
                    </a:ext>
                  </a:extLst>
                </p14:cNvPr>
                <p14:cNvContentPartPr/>
                <p14:nvPr/>
              </p14:nvContentPartPr>
              <p14:xfrm>
                <a:off x="4313297" y="2518766"/>
                <a:ext cx="214200" cy="13320"/>
              </p14:xfrm>
            </p:contentPart>
          </mc:Choice>
          <mc:Fallback>
            <p:pic>
              <p:nvPicPr>
                <p:cNvPr id="827" name="Tinta 826">
                  <a:extLst>
                    <a:ext uri="{FF2B5EF4-FFF2-40B4-BE49-F238E27FC236}">
                      <a16:creationId xmlns:a16="http://schemas.microsoft.com/office/drawing/2014/main" id="{65D73B08-EA9F-4B21-83BF-DE7655314F0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04297" y="2510126"/>
                  <a:ext cx="231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28" name="Tinta 827">
                  <a:extLst>
                    <a:ext uri="{FF2B5EF4-FFF2-40B4-BE49-F238E27FC236}">
                      <a16:creationId xmlns:a16="http://schemas.microsoft.com/office/drawing/2014/main" id="{B3674DFE-4A91-410F-9B42-254D2740C185}"/>
                    </a:ext>
                  </a:extLst>
                </p14:cNvPr>
                <p14:cNvContentPartPr/>
                <p14:nvPr/>
              </p14:nvContentPartPr>
              <p14:xfrm>
                <a:off x="4517057" y="2412206"/>
                <a:ext cx="103320" cy="216720"/>
              </p14:xfrm>
            </p:contentPart>
          </mc:Choice>
          <mc:Fallback>
            <p:pic>
              <p:nvPicPr>
                <p:cNvPr id="828" name="Tinta 827">
                  <a:extLst>
                    <a:ext uri="{FF2B5EF4-FFF2-40B4-BE49-F238E27FC236}">
                      <a16:creationId xmlns:a16="http://schemas.microsoft.com/office/drawing/2014/main" id="{B3674DFE-4A91-410F-9B42-254D2740C18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508417" y="2403206"/>
                  <a:ext cx="120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829" name="Tinta 828">
                  <a:extLst>
                    <a:ext uri="{FF2B5EF4-FFF2-40B4-BE49-F238E27FC236}">
                      <a16:creationId xmlns:a16="http://schemas.microsoft.com/office/drawing/2014/main" id="{9CC8794D-BC17-4367-8624-3DD25B7EA003}"/>
                    </a:ext>
                  </a:extLst>
                </p14:cNvPr>
                <p14:cNvContentPartPr/>
                <p14:nvPr/>
              </p14:nvContentPartPr>
              <p14:xfrm>
                <a:off x="4741697" y="2296286"/>
                <a:ext cx="13680" cy="245880"/>
              </p14:xfrm>
            </p:contentPart>
          </mc:Choice>
          <mc:Fallback>
            <p:pic>
              <p:nvPicPr>
                <p:cNvPr id="829" name="Tinta 828">
                  <a:extLst>
                    <a:ext uri="{FF2B5EF4-FFF2-40B4-BE49-F238E27FC236}">
                      <a16:creationId xmlns:a16="http://schemas.microsoft.com/office/drawing/2014/main" id="{9CC8794D-BC17-4367-8624-3DD25B7EA00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32697" y="2287286"/>
                  <a:ext cx="31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830" name="Tinta 829">
                  <a:extLst>
                    <a:ext uri="{FF2B5EF4-FFF2-40B4-BE49-F238E27FC236}">
                      <a16:creationId xmlns:a16="http://schemas.microsoft.com/office/drawing/2014/main" id="{0A925D74-1DEA-4FE0-BE1E-52490360A1C1}"/>
                    </a:ext>
                  </a:extLst>
                </p14:cNvPr>
                <p14:cNvContentPartPr/>
                <p14:nvPr/>
              </p14:nvContentPartPr>
              <p14:xfrm>
                <a:off x="4718657" y="2257766"/>
                <a:ext cx="172080" cy="326160"/>
              </p14:xfrm>
            </p:contentPart>
          </mc:Choice>
          <mc:Fallback>
            <p:pic>
              <p:nvPicPr>
                <p:cNvPr id="830" name="Tinta 829">
                  <a:extLst>
                    <a:ext uri="{FF2B5EF4-FFF2-40B4-BE49-F238E27FC236}">
                      <a16:creationId xmlns:a16="http://schemas.microsoft.com/office/drawing/2014/main" id="{0A925D74-1DEA-4FE0-BE1E-52490360A1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09657" y="2248766"/>
                  <a:ext cx="189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831" name="Tinta 830">
                  <a:extLst>
                    <a:ext uri="{FF2B5EF4-FFF2-40B4-BE49-F238E27FC236}">
                      <a16:creationId xmlns:a16="http://schemas.microsoft.com/office/drawing/2014/main" id="{224C7ED7-B17C-4B36-93F5-D1EABEE8DACC}"/>
                    </a:ext>
                  </a:extLst>
                </p14:cNvPr>
                <p14:cNvContentPartPr/>
                <p14:nvPr/>
              </p14:nvContentPartPr>
              <p14:xfrm>
                <a:off x="4899737" y="2265686"/>
                <a:ext cx="115560" cy="308160"/>
              </p14:xfrm>
            </p:contentPart>
          </mc:Choice>
          <mc:Fallback>
            <p:pic>
              <p:nvPicPr>
                <p:cNvPr id="831" name="Tinta 830">
                  <a:extLst>
                    <a:ext uri="{FF2B5EF4-FFF2-40B4-BE49-F238E27FC236}">
                      <a16:creationId xmlns:a16="http://schemas.microsoft.com/office/drawing/2014/main" id="{224C7ED7-B17C-4B36-93F5-D1EABEE8DAC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91097" y="2257046"/>
                  <a:ext cx="1332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832" name="Tinta 831">
                  <a:extLst>
                    <a:ext uri="{FF2B5EF4-FFF2-40B4-BE49-F238E27FC236}">
                      <a16:creationId xmlns:a16="http://schemas.microsoft.com/office/drawing/2014/main" id="{452176C8-1736-43B8-B1E2-8058C5C0BCB2}"/>
                    </a:ext>
                  </a:extLst>
                </p14:cNvPr>
                <p14:cNvContentPartPr/>
                <p14:nvPr/>
              </p14:nvContentPartPr>
              <p14:xfrm>
                <a:off x="4893257" y="2406086"/>
                <a:ext cx="125640" cy="54720"/>
              </p14:xfrm>
            </p:contentPart>
          </mc:Choice>
          <mc:Fallback>
            <p:pic>
              <p:nvPicPr>
                <p:cNvPr id="832" name="Tinta 831">
                  <a:extLst>
                    <a:ext uri="{FF2B5EF4-FFF2-40B4-BE49-F238E27FC236}">
                      <a16:creationId xmlns:a16="http://schemas.microsoft.com/office/drawing/2014/main" id="{452176C8-1736-43B8-B1E2-8058C5C0BCB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884617" y="2397446"/>
                  <a:ext cx="143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833" name="Tinta 832">
                  <a:extLst>
                    <a:ext uri="{FF2B5EF4-FFF2-40B4-BE49-F238E27FC236}">
                      <a16:creationId xmlns:a16="http://schemas.microsoft.com/office/drawing/2014/main" id="{163CA215-7A62-4A09-8BD1-03A7EC126C4A}"/>
                    </a:ext>
                  </a:extLst>
                </p14:cNvPr>
                <p14:cNvContentPartPr/>
                <p14:nvPr/>
              </p14:nvContentPartPr>
              <p14:xfrm>
                <a:off x="5048417" y="2280806"/>
                <a:ext cx="175320" cy="295920"/>
              </p14:xfrm>
            </p:contentPart>
          </mc:Choice>
          <mc:Fallback>
            <p:pic>
              <p:nvPicPr>
                <p:cNvPr id="833" name="Tinta 832">
                  <a:extLst>
                    <a:ext uri="{FF2B5EF4-FFF2-40B4-BE49-F238E27FC236}">
                      <a16:creationId xmlns:a16="http://schemas.microsoft.com/office/drawing/2014/main" id="{163CA215-7A62-4A09-8BD1-03A7EC126C4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039777" y="2272166"/>
                  <a:ext cx="192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834" name="Tinta 833">
                  <a:extLst>
                    <a:ext uri="{FF2B5EF4-FFF2-40B4-BE49-F238E27FC236}">
                      <a16:creationId xmlns:a16="http://schemas.microsoft.com/office/drawing/2014/main" id="{8840CFE7-2696-4F35-8010-6E3AF7B3B083}"/>
                    </a:ext>
                  </a:extLst>
                </p14:cNvPr>
                <p14:cNvContentPartPr/>
                <p14:nvPr/>
              </p14:nvContentPartPr>
              <p14:xfrm>
                <a:off x="5239937" y="2242646"/>
                <a:ext cx="26640" cy="280080"/>
              </p14:xfrm>
            </p:contentPart>
          </mc:Choice>
          <mc:Fallback>
            <p:pic>
              <p:nvPicPr>
                <p:cNvPr id="834" name="Tinta 833">
                  <a:extLst>
                    <a:ext uri="{FF2B5EF4-FFF2-40B4-BE49-F238E27FC236}">
                      <a16:creationId xmlns:a16="http://schemas.microsoft.com/office/drawing/2014/main" id="{8840CFE7-2696-4F35-8010-6E3AF7B3B08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230937" y="2234006"/>
                  <a:ext cx="44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835" name="Tinta 834">
                  <a:extLst>
                    <a:ext uri="{FF2B5EF4-FFF2-40B4-BE49-F238E27FC236}">
                      <a16:creationId xmlns:a16="http://schemas.microsoft.com/office/drawing/2014/main" id="{E4F471A1-1AB0-46AB-9FCE-5012BD40295D}"/>
                    </a:ext>
                  </a:extLst>
                </p14:cNvPr>
                <p14:cNvContentPartPr/>
                <p14:nvPr/>
              </p14:nvContentPartPr>
              <p14:xfrm>
                <a:off x="5216897" y="2313206"/>
                <a:ext cx="214920" cy="268560"/>
              </p14:xfrm>
            </p:contentPart>
          </mc:Choice>
          <mc:Fallback>
            <p:pic>
              <p:nvPicPr>
                <p:cNvPr id="835" name="Tinta 834">
                  <a:extLst>
                    <a:ext uri="{FF2B5EF4-FFF2-40B4-BE49-F238E27FC236}">
                      <a16:creationId xmlns:a16="http://schemas.microsoft.com/office/drawing/2014/main" id="{E4F471A1-1AB0-46AB-9FCE-5012BD40295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207897" y="2304206"/>
                  <a:ext cx="2325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836" name="Tinta 835">
                  <a:extLst>
                    <a:ext uri="{FF2B5EF4-FFF2-40B4-BE49-F238E27FC236}">
                      <a16:creationId xmlns:a16="http://schemas.microsoft.com/office/drawing/2014/main" id="{910EB9F2-286E-4556-AABE-6A900970B63F}"/>
                    </a:ext>
                  </a:extLst>
                </p14:cNvPr>
                <p14:cNvContentPartPr/>
                <p14:nvPr/>
              </p14:nvContentPartPr>
              <p14:xfrm>
                <a:off x="5522897" y="2178566"/>
                <a:ext cx="162720" cy="191520"/>
              </p14:xfrm>
            </p:contentPart>
          </mc:Choice>
          <mc:Fallback>
            <p:pic>
              <p:nvPicPr>
                <p:cNvPr id="836" name="Tinta 835">
                  <a:extLst>
                    <a:ext uri="{FF2B5EF4-FFF2-40B4-BE49-F238E27FC236}">
                      <a16:creationId xmlns:a16="http://schemas.microsoft.com/office/drawing/2014/main" id="{910EB9F2-286E-4556-AABE-6A900970B63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14257" y="2169566"/>
                  <a:ext cx="180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837" name="Tinta 836">
                  <a:extLst>
                    <a:ext uri="{FF2B5EF4-FFF2-40B4-BE49-F238E27FC236}">
                      <a16:creationId xmlns:a16="http://schemas.microsoft.com/office/drawing/2014/main" id="{E04CCF63-AE3E-4454-8643-19472340ABF3}"/>
                    </a:ext>
                  </a:extLst>
                </p14:cNvPr>
                <p14:cNvContentPartPr/>
                <p14:nvPr/>
              </p14:nvContentPartPr>
              <p14:xfrm>
                <a:off x="5619377" y="2230046"/>
                <a:ext cx="65880" cy="317880"/>
              </p14:xfrm>
            </p:contentPart>
          </mc:Choice>
          <mc:Fallback>
            <p:pic>
              <p:nvPicPr>
                <p:cNvPr id="837" name="Tinta 836">
                  <a:extLst>
                    <a:ext uri="{FF2B5EF4-FFF2-40B4-BE49-F238E27FC236}">
                      <a16:creationId xmlns:a16="http://schemas.microsoft.com/office/drawing/2014/main" id="{E04CCF63-AE3E-4454-8643-19472340ABF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610377" y="2221046"/>
                  <a:ext cx="83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838" name="Tinta 837">
                  <a:extLst>
                    <a:ext uri="{FF2B5EF4-FFF2-40B4-BE49-F238E27FC236}">
                      <a16:creationId xmlns:a16="http://schemas.microsoft.com/office/drawing/2014/main" id="{8E94517D-3B15-4A27-B48D-F4D350F7B65B}"/>
                    </a:ext>
                  </a:extLst>
                </p14:cNvPr>
                <p14:cNvContentPartPr/>
                <p14:nvPr/>
              </p14:nvContentPartPr>
              <p14:xfrm>
                <a:off x="5507057" y="2588606"/>
                <a:ext cx="374760" cy="30600"/>
              </p14:xfrm>
            </p:contentPart>
          </mc:Choice>
          <mc:Fallback>
            <p:pic>
              <p:nvPicPr>
                <p:cNvPr id="838" name="Tinta 837">
                  <a:extLst>
                    <a:ext uri="{FF2B5EF4-FFF2-40B4-BE49-F238E27FC236}">
                      <a16:creationId xmlns:a16="http://schemas.microsoft.com/office/drawing/2014/main" id="{8E94517D-3B15-4A27-B48D-F4D350F7B65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498417" y="2579966"/>
                  <a:ext cx="39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839" name="Tinta 838">
                  <a:extLst>
                    <a:ext uri="{FF2B5EF4-FFF2-40B4-BE49-F238E27FC236}">
                      <a16:creationId xmlns:a16="http://schemas.microsoft.com/office/drawing/2014/main" id="{846746BA-8B97-4613-842C-863068ABCF78}"/>
                    </a:ext>
                  </a:extLst>
                </p14:cNvPr>
                <p14:cNvContentPartPr/>
                <p14:nvPr/>
              </p14:nvContentPartPr>
              <p14:xfrm>
                <a:off x="5460977" y="2648726"/>
                <a:ext cx="534960" cy="64800"/>
              </p14:xfrm>
            </p:contentPart>
          </mc:Choice>
          <mc:Fallback>
            <p:pic>
              <p:nvPicPr>
                <p:cNvPr id="839" name="Tinta 838">
                  <a:extLst>
                    <a:ext uri="{FF2B5EF4-FFF2-40B4-BE49-F238E27FC236}">
                      <a16:creationId xmlns:a16="http://schemas.microsoft.com/office/drawing/2014/main" id="{846746BA-8B97-4613-842C-863068ABCF7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51977" y="2639726"/>
                  <a:ext cx="552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841" name="Tinta 840">
                  <a:extLst>
                    <a:ext uri="{FF2B5EF4-FFF2-40B4-BE49-F238E27FC236}">
                      <a16:creationId xmlns:a16="http://schemas.microsoft.com/office/drawing/2014/main" id="{74100783-A2F5-476B-9B3F-B37D8A541E4A}"/>
                    </a:ext>
                  </a:extLst>
                </p14:cNvPr>
                <p14:cNvContentPartPr/>
                <p14:nvPr/>
              </p14:nvContentPartPr>
              <p14:xfrm>
                <a:off x="6120857" y="2474846"/>
                <a:ext cx="208080" cy="15840"/>
              </p14:xfrm>
            </p:contentPart>
          </mc:Choice>
          <mc:Fallback>
            <p:pic>
              <p:nvPicPr>
                <p:cNvPr id="841" name="Tinta 840">
                  <a:extLst>
                    <a:ext uri="{FF2B5EF4-FFF2-40B4-BE49-F238E27FC236}">
                      <a16:creationId xmlns:a16="http://schemas.microsoft.com/office/drawing/2014/main" id="{74100783-A2F5-476B-9B3F-B37D8A541E4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12217" y="2466206"/>
                  <a:ext cx="225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842" name="Tinta 841">
                  <a:extLst>
                    <a:ext uri="{FF2B5EF4-FFF2-40B4-BE49-F238E27FC236}">
                      <a16:creationId xmlns:a16="http://schemas.microsoft.com/office/drawing/2014/main" id="{D9250E3B-65C1-4030-AEA1-AE8AA13C2507}"/>
                    </a:ext>
                  </a:extLst>
                </p14:cNvPr>
                <p14:cNvContentPartPr/>
                <p14:nvPr/>
              </p14:nvContentPartPr>
              <p14:xfrm>
                <a:off x="6286097" y="2390246"/>
                <a:ext cx="76320" cy="185400"/>
              </p14:xfrm>
            </p:contentPart>
          </mc:Choice>
          <mc:Fallback>
            <p:pic>
              <p:nvPicPr>
                <p:cNvPr id="842" name="Tinta 841">
                  <a:extLst>
                    <a:ext uri="{FF2B5EF4-FFF2-40B4-BE49-F238E27FC236}">
                      <a16:creationId xmlns:a16="http://schemas.microsoft.com/office/drawing/2014/main" id="{D9250E3B-65C1-4030-AEA1-AE8AA13C250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77097" y="2381606"/>
                  <a:ext cx="93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843" name="Tinta 842">
                  <a:extLst>
                    <a:ext uri="{FF2B5EF4-FFF2-40B4-BE49-F238E27FC236}">
                      <a16:creationId xmlns:a16="http://schemas.microsoft.com/office/drawing/2014/main" id="{D9982783-8A9B-4B5F-A404-FB954AA5B13D}"/>
                    </a:ext>
                  </a:extLst>
                </p14:cNvPr>
                <p14:cNvContentPartPr/>
                <p14:nvPr/>
              </p14:nvContentPartPr>
              <p14:xfrm>
                <a:off x="6532337" y="2327966"/>
                <a:ext cx="271800" cy="282600"/>
              </p14:xfrm>
            </p:contentPart>
          </mc:Choice>
          <mc:Fallback>
            <p:pic>
              <p:nvPicPr>
                <p:cNvPr id="843" name="Tinta 842">
                  <a:extLst>
                    <a:ext uri="{FF2B5EF4-FFF2-40B4-BE49-F238E27FC236}">
                      <a16:creationId xmlns:a16="http://schemas.microsoft.com/office/drawing/2014/main" id="{D9982783-8A9B-4B5F-A404-FB954AA5B13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523697" y="2318966"/>
                  <a:ext cx="289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844" name="Tinta 843">
                  <a:extLst>
                    <a:ext uri="{FF2B5EF4-FFF2-40B4-BE49-F238E27FC236}">
                      <a16:creationId xmlns:a16="http://schemas.microsoft.com/office/drawing/2014/main" id="{9D6B702A-DF03-49C5-9BA7-972CDF2DF569}"/>
                    </a:ext>
                  </a:extLst>
                </p14:cNvPr>
                <p14:cNvContentPartPr/>
                <p14:nvPr/>
              </p14:nvContentPartPr>
              <p14:xfrm>
                <a:off x="6849497" y="2312126"/>
                <a:ext cx="169200" cy="266760"/>
              </p14:xfrm>
            </p:contentPart>
          </mc:Choice>
          <mc:Fallback>
            <p:pic>
              <p:nvPicPr>
                <p:cNvPr id="844" name="Tinta 843">
                  <a:extLst>
                    <a:ext uri="{FF2B5EF4-FFF2-40B4-BE49-F238E27FC236}">
                      <a16:creationId xmlns:a16="http://schemas.microsoft.com/office/drawing/2014/main" id="{9D6B702A-DF03-49C5-9BA7-972CDF2DF56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840857" y="2303126"/>
                  <a:ext cx="186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845" name="Tinta 844">
                  <a:extLst>
                    <a:ext uri="{FF2B5EF4-FFF2-40B4-BE49-F238E27FC236}">
                      <a16:creationId xmlns:a16="http://schemas.microsoft.com/office/drawing/2014/main" id="{9F3576F9-3F5F-473C-9D69-FF1FE3DADCBE}"/>
                    </a:ext>
                  </a:extLst>
                </p14:cNvPr>
                <p14:cNvContentPartPr/>
                <p14:nvPr/>
              </p14:nvContentPartPr>
              <p14:xfrm>
                <a:off x="7082417" y="2293406"/>
                <a:ext cx="38880" cy="252360"/>
              </p14:xfrm>
            </p:contentPart>
          </mc:Choice>
          <mc:Fallback>
            <p:pic>
              <p:nvPicPr>
                <p:cNvPr id="845" name="Tinta 844">
                  <a:extLst>
                    <a:ext uri="{FF2B5EF4-FFF2-40B4-BE49-F238E27FC236}">
                      <a16:creationId xmlns:a16="http://schemas.microsoft.com/office/drawing/2014/main" id="{9F3576F9-3F5F-473C-9D69-FF1FE3DADCB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73417" y="2284406"/>
                  <a:ext cx="56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846" name="Tinta 845">
                  <a:extLst>
                    <a:ext uri="{FF2B5EF4-FFF2-40B4-BE49-F238E27FC236}">
                      <a16:creationId xmlns:a16="http://schemas.microsoft.com/office/drawing/2014/main" id="{3FC0AE7E-5439-42B7-B100-FE6B1EA232EE}"/>
                    </a:ext>
                  </a:extLst>
                </p14:cNvPr>
                <p14:cNvContentPartPr/>
                <p14:nvPr/>
              </p14:nvContentPartPr>
              <p14:xfrm>
                <a:off x="6992057" y="2305286"/>
                <a:ext cx="261000" cy="266760"/>
              </p14:xfrm>
            </p:contentPart>
          </mc:Choice>
          <mc:Fallback>
            <p:pic>
              <p:nvPicPr>
                <p:cNvPr id="846" name="Tinta 845">
                  <a:extLst>
                    <a:ext uri="{FF2B5EF4-FFF2-40B4-BE49-F238E27FC236}">
                      <a16:creationId xmlns:a16="http://schemas.microsoft.com/office/drawing/2014/main" id="{3FC0AE7E-5439-42B7-B100-FE6B1EA232E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83417" y="2296286"/>
                  <a:ext cx="278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847" name="Tinta 846">
                  <a:extLst>
                    <a:ext uri="{FF2B5EF4-FFF2-40B4-BE49-F238E27FC236}">
                      <a16:creationId xmlns:a16="http://schemas.microsoft.com/office/drawing/2014/main" id="{CB6AF643-BD8A-43A8-AB72-E4A37B331036}"/>
                    </a:ext>
                  </a:extLst>
                </p14:cNvPr>
                <p14:cNvContentPartPr/>
                <p14:nvPr/>
              </p14:nvContentPartPr>
              <p14:xfrm>
                <a:off x="7170257" y="2305646"/>
                <a:ext cx="343800" cy="225720"/>
              </p14:xfrm>
            </p:contentPart>
          </mc:Choice>
          <mc:Fallback>
            <p:pic>
              <p:nvPicPr>
                <p:cNvPr id="847" name="Tinta 846">
                  <a:extLst>
                    <a:ext uri="{FF2B5EF4-FFF2-40B4-BE49-F238E27FC236}">
                      <a16:creationId xmlns:a16="http://schemas.microsoft.com/office/drawing/2014/main" id="{CB6AF643-BD8A-43A8-AB72-E4A37B33103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61617" y="2297006"/>
                  <a:ext cx="361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848" name="Tinta 847">
                  <a:extLst>
                    <a:ext uri="{FF2B5EF4-FFF2-40B4-BE49-F238E27FC236}">
                      <a16:creationId xmlns:a16="http://schemas.microsoft.com/office/drawing/2014/main" id="{1E938C82-D0D9-41E0-9AB9-377C207C4EB0}"/>
                    </a:ext>
                  </a:extLst>
                </p14:cNvPr>
                <p14:cNvContentPartPr/>
                <p14:nvPr/>
              </p14:nvContentPartPr>
              <p14:xfrm>
                <a:off x="7516577" y="2288006"/>
                <a:ext cx="225000" cy="334800"/>
              </p14:xfrm>
            </p:contentPart>
          </mc:Choice>
          <mc:Fallback>
            <p:pic>
              <p:nvPicPr>
                <p:cNvPr id="848" name="Tinta 847">
                  <a:extLst>
                    <a:ext uri="{FF2B5EF4-FFF2-40B4-BE49-F238E27FC236}">
                      <a16:creationId xmlns:a16="http://schemas.microsoft.com/office/drawing/2014/main" id="{1E938C82-D0D9-41E0-9AB9-377C207C4EB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07577" y="2279006"/>
                  <a:ext cx="242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849" name="Tinta 848">
                  <a:extLst>
                    <a:ext uri="{FF2B5EF4-FFF2-40B4-BE49-F238E27FC236}">
                      <a16:creationId xmlns:a16="http://schemas.microsoft.com/office/drawing/2014/main" id="{820D92C6-026C-4CF9-8A17-29620FF9EBAB}"/>
                    </a:ext>
                  </a:extLst>
                </p14:cNvPr>
                <p14:cNvContentPartPr/>
                <p14:nvPr/>
              </p14:nvContentPartPr>
              <p14:xfrm>
                <a:off x="7622417" y="2445686"/>
                <a:ext cx="128880" cy="96480"/>
              </p14:xfrm>
            </p:contentPart>
          </mc:Choice>
          <mc:Fallback>
            <p:pic>
              <p:nvPicPr>
                <p:cNvPr id="849" name="Tinta 848">
                  <a:extLst>
                    <a:ext uri="{FF2B5EF4-FFF2-40B4-BE49-F238E27FC236}">
                      <a16:creationId xmlns:a16="http://schemas.microsoft.com/office/drawing/2014/main" id="{820D92C6-026C-4CF9-8A17-29620FF9EBA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13417" y="2437046"/>
                  <a:ext cx="146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850" name="Tinta 849">
                  <a:extLst>
                    <a:ext uri="{FF2B5EF4-FFF2-40B4-BE49-F238E27FC236}">
                      <a16:creationId xmlns:a16="http://schemas.microsoft.com/office/drawing/2014/main" id="{E6CBB54F-D9E6-4A99-9F03-5E2A0F3CCC99}"/>
                    </a:ext>
                  </a:extLst>
                </p14:cNvPr>
                <p14:cNvContentPartPr/>
                <p14:nvPr/>
              </p14:nvContentPartPr>
              <p14:xfrm>
                <a:off x="7774697" y="2324366"/>
                <a:ext cx="112320" cy="221400"/>
              </p14:xfrm>
            </p:contentPart>
          </mc:Choice>
          <mc:Fallback>
            <p:pic>
              <p:nvPicPr>
                <p:cNvPr id="850" name="Tinta 849">
                  <a:extLst>
                    <a:ext uri="{FF2B5EF4-FFF2-40B4-BE49-F238E27FC236}">
                      <a16:creationId xmlns:a16="http://schemas.microsoft.com/office/drawing/2014/main" id="{E6CBB54F-D9E6-4A99-9F03-5E2A0F3CCC9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765697" y="2315726"/>
                  <a:ext cx="129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851" name="Tinta 850">
                  <a:extLst>
                    <a:ext uri="{FF2B5EF4-FFF2-40B4-BE49-F238E27FC236}">
                      <a16:creationId xmlns:a16="http://schemas.microsoft.com/office/drawing/2014/main" id="{5C448C2A-93B2-4D80-92DD-88F2011E88FE}"/>
                    </a:ext>
                  </a:extLst>
                </p14:cNvPr>
                <p14:cNvContentPartPr/>
                <p14:nvPr/>
              </p14:nvContentPartPr>
              <p14:xfrm>
                <a:off x="7899617" y="2324006"/>
                <a:ext cx="153000" cy="222120"/>
              </p14:xfrm>
            </p:contentPart>
          </mc:Choice>
          <mc:Fallback>
            <p:pic>
              <p:nvPicPr>
                <p:cNvPr id="851" name="Tinta 850">
                  <a:extLst>
                    <a:ext uri="{FF2B5EF4-FFF2-40B4-BE49-F238E27FC236}">
                      <a16:creationId xmlns:a16="http://schemas.microsoft.com/office/drawing/2014/main" id="{5C448C2A-93B2-4D80-92DD-88F2011E88F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90617" y="2315006"/>
                  <a:ext cx="170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852" name="Tinta 851">
                  <a:extLst>
                    <a:ext uri="{FF2B5EF4-FFF2-40B4-BE49-F238E27FC236}">
                      <a16:creationId xmlns:a16="http://schemas.microsoft.com/office/drawing/2014/main" id="{66EA8A21-96D4-4D5E-82D5-E57DF5D9087C}"/>
                    </a:ext>
                  </a:extLst>
                </p14:cNvPr>
                <p14:cNvContentPartPr/>
                <p14:nvPr/>
              </p14:nvContentPartPr>
              <p14:xfrm>
                <a:off x="7929137" y="2300246"/>
                <a:ext cx="274320" cy="248760"/>
              </p14:xfrm>
            </p:contentPart>
          </mc:Choice>
          <mc:Fallback>
            <p:pic>
              <p:nvPicPr>
                <p:cNvPr id="852" name="Tinta 851">
                  <a:extLst>
                    <a:ext uri="{FF2B5EF4-FFF2-40B4-BE49-F238E27FC236}">
                      <a16:creationId xmlns:a16="http://schemas.microsoft.com/office/drawing/2014/main" id="{66EA8A21-96D4-4D5E-82D5-E57DF5D9087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920497" y="2291246"/>
                  <a:ext cx="291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853" name="Tinta 852">
                  <a:extLst>
                    <a:ext uri="{FF2B5EF4-FFF2-40B4-BE49-F238E27FC236}">
                      <a16:creationId xmlns:a16="http://schemas.microsoft.com/office/drawing/2014/main" id="{32B1B0AE-C40F-48D3-A749-06EF2EB538AC}"/>
                    </a:ext>
                  </a:extLst>
                </p14:cNvPr>
                <p14:cNvContentPartPr/>
                <p14:nvPr/>
              </p14:nvContentPartPr>
              <p14:xfrm>
                <a:off x="8305337" y="2241926"/>
                <a:ext cx="13680" cy="318240"/>
              </p14:xfrm>
            </p:contentPart>
          </mc:Choice>
          <mc:Fallback>
            <p:pic>
              <p:nvPicPr>
                <p:cNvPr id="853" name="Tinta 852">
                  <a:extLst>
                    <a:ext uri="{FF2B5EF4-FFF2-40B4-BE49-F238E27FC236}">
                      <a16:creationId xmlns:a16="http://schemas.microsoft.com/office/drawing/2014/main" id="{32B1B0AE-C40F-48D3-A749-06EF2EB538A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96697" y="2232926"/>
                  <a:ext cx="31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854" name="Tinta 853">
                  <a:extLst>
                    <a:ext uri="{FF2B5EF4-FFF2-40B4-BE49-F238E27FC236}">
                      <a16:creationId xmlns:a16="http://schemas.microsoft.com/office/drawing/2014/main" id="{240F5974-FE32-42BE-9337-B262EDC173B7}"/>
                    </a:ext>
                  </a:extLst>
                </p14:cNvPr>
                <p14:cNvContentPartPr/>
                <p14:nvPr/>
              </p14:nvContentPartPr>
              <p14:xfrm>
                <a:off x="8305337" y="2634686"/>
                <a:ext cx="30240" cy="28080"/>
              </p14:xfrm>
            </p:contentPart>
          </mc:Choice>
          <mc:Fallback>
            <p:pic>
              <p:nvPicPr>
                <p:cNvPr id="854" name="Tinta 853">
                  <a:extLst>
                    <a:ext uri="{FF2B5EF4-FFF2-40B4-BE49-F238E27FC236}">
                      <a16:creationId xmlns:a16="http://schemas.microsoft.com/office/drawing/2014/main" id="{240F5974-FE32-42BE-9337-B262EDC173B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296697" y="2626046"/>
                  <a:ext cx="4788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81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FC8C832-0719-438D-92C2-F64C98322783}"/>
              </a:ext>
            </a:extLst>
          </p:cNvPr>
          <p:cNvGrpSpPr/>
          <p:nvPr/>
        </p:nvGrpSpPr>
        <p:grpSpPr>
          <a:xfrm>
            <a:off x="253937" y="7406"/>
            <a:ext cx="1132920" cy="488160"/>
            <a:chOff x="253937" y="7406"/>
            <a:chExt cx="113292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8467401E-EE55-439D-AE8C-AAE9AA911513}"/>
                    </a:ext>
                  </a:extLst>
                </p14:cNvPr>
                <p14:cNvContentPartPr/>
                <p14:nvPr/>
              </p14:nvContentPartPr>
              <p14:xfrm>
                <a:off x="253937" y="221246"/>
                <a:ext cx="43200" cy="25704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8467401E-EE55-439D-AE8C-AAE9AA9115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937" y="212606"/>
                  <a:ext cx="60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300C559A-2A60-4113-8EDB-24CB27D09FFC}"/>
                    </a:ext>
                  </a:extLst>
                </p14:cNvPr>
                <p14:cNvContentPartPr/>
                <p14:nvPr/>
              </p14:nvContentPartPr>
              <p14:xfrm>
                <a:off x="253937" y="193886"/>
                <a:ext cx="144000" cy="16020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300C559A-2A60-4113-8EDB-24CB27D09F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937" y="185246"/>
                  <a:ext cx="161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8619F3A2-96D2-40A0-90D2-5A0F976871DE}"/>
                    </a:ext>
                  </a:extLst>
                </p14:cNvPr>
                <p14:cNvContentPartPr/>
                <p14:nvPr/>
              </p14:nvContentPartPr>
              <p14:xfrm>
                <a:off x="385697" y="232046"/>
                <a:ext cx="122040" cy="2635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8619F3A2-96D2-40A0-90D2-5A0F976871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7057" y="223406"/>
                  <a:ext cx="139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69F728E6-0352-4C81-A767-8583928916F6}"/>
                    </a:ext>
                  </a:extLst>
                </p14:cNvPr>
                <p14:cNvContentPartPr/>
                <p14:nvPr/>
              </p14:nvContentPartPr>
              <p14:xfrm>
                <a:off x="388937" y="368846"/>
                <a:ext cx="185040" cy="388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69F728E6-0352-4C81-A767-8583928916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0297" y="359846"/>
                  <a:ext cx="202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03CFF57-E850-471D-8329-BFD55557BCBA}"/>
                    </a:ext>
                  </a:extLst>
                </p14:cNvPr>
                <p14:cNvContentPartPr/>
                <p14:nvPr/>
              </p14:nvContentPartPr>
              <p14:xfrm>
                <a:off x="573617" y="250046"/>
                <a:ext cx="104040" cy="16056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03CFF57-E850-471D-8329-BFD55557BC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4617" y="241046"/>
                  <a:ext cx="121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46C28FCA-D1AC-4F03-B061-F3C519C6E68B}"/>
                    </a:ext>
                  </a:extLst>
                </p14:cNvPr>
                <p14:cNvContentPartPr/>
                <p14:nvPr/>
              </p14:nvContentPartPr>
              <p14:xfrm>
                <a:off x="675857" y="248966"/>
                <a:ext cx="126000" cy="1947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46C28FCA-D1AC-4F03-B061-F3C519C6E6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6857" y="240326"/>
                  <a:ext cx="143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59FAF4D-33B9-4B44-BF0B-EBB66AFA9DF8}"/>
                    </a:ext>
                  </a:extLst>
                </p14:cNvPr>
                <p14:cNvContentPartPr/>
                <p14:nvPr/>
              </p14:nvContentPartPr>
              <p14:xfrm>
                <a:off x="860537" y="271646"/>
                <a:ext cx="106920" cy="18720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59FAF4D-33B9-4B44-BF0B-EBB66AFA9D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1897" y="263006"/>
                  <a:ext cx="124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F5EA31F6-2EFD-447D-A81A-A9B27ABBF298}"/>
                    </a:ext>
                  </a:extLst>
                </p14:cNvPr>
                <p14:cNvContentPartPr/>
                <p14:nvPr/>
              </p14:nvContentPartPr>
              <p14:xfrm>
                <a:off x="1081937" y="195686"/>
                <a:ext cx="188280" cy="2232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F5EA31F6-2EFD-447D-A81A-A9B27ABBF2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3297" y="186686"/>
                  <a:ext cx="205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2C0403C0-9D6B-405C-8C40-589796C70261}"/>
                    </a:ext>
                  </a:extLst>
                </p14:cNvPr>
                <p14:cNvContentPartPr/>
                <p14:nvPr/>
              </p14:nvContentPartPr>
              <p14:xfrm>
                <a:off x="1270217" y="7406"/>
                <a:ext cx="116640" cy="4550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2C0403C0-9D6B-405C-8C40-589796C702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61217" y="-1234"/>
                  <a:ext cx="13428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2F2808E3-73C2-44DA-A54D-C835585FB9C0}"/>
              </a:ext>
            </a:extLst>
          </p:cNvPr>
          <p:cNvGrpSpPr/>
          <p:nvPr/>
        </p:nvGrpSpPr>
        <p:grpSpPr>
          <a:xfrm>
            <a:off x="1761977" y="85886"/>
            <a:ext cx="1069920" cy="481680"/>
            <a:chOff x="1761977" y="85886"/>
            <a:chExt cx="106992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DE02C264-000D-4C5A-AFBF-C367A5291A61}"/>
                    </a:ext>
                  </a:extLst>
                </p14:cNvPr>
                <p14:cNvContentPartPr/>
                <p14:nvPr/>
              </p14:nvContentPartPr>
              <p14:xfrm>
                <a:off x="1795097" y="208646"/>
                <a:ext cx="132120" cy="27900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DE02C264-000D-4C5A-AFBF-C367A5291A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6457" y="199646"/>
                  <a:ext cx="149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FC24963D-06DA-427E-8384-67A692C67731}"/>
                    </a:ext>
                  </a:extLst>
                </p14:cNvPr>
                <p14:cNvContentPartPr/>
                <p14:nvPr/>
              </p14:nvContentPartPr>
              <p14:xfrm>
                <a:off x="1761977" y="362006"/>
                <a:ext cx="181800" cy="1728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FC24963D-06DA-427E-8384-67A692C677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52977" y="353006"/>
                  <a:ext cx="19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12952609-7D66-4160-87D3-D7A6899E77C2}"/>
                    </a:ext>
                  </a:extLst>
                </p14:cNvPr>
                <p14:cNvContentPartPr/>
                <p14:nvPr/>
              </p14:nvContentPartPr>
              <p14:xfrm>
                <a:off x="2025857" y="325286"/>
                <a:ext cx="148680" cy="7956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12952609-7D66-4160-87D3-D7A6899E77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6857" y="316286"/>
                  <a:ext cx="166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645B211-67A8-4F25-B6CA-6AE2BF386BD5}"/>
                    </a:ext>
                  </a:extLst>
                </p14:cNvPr>
                <p14:cNvContentPartPr/>
                <p14:nvPr/>
              </p14:nvContentPartPr>
              <p14:xfrm>
                <a:off x="2276417" y="245366"/>
                <a:ext cx="119160" cy="2167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645B211-67A8-4F25-B6CA-6AE2BF386B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67777" y="236726"/>
                  <a:ext cx="136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5C7FC665-2FFA-4A68-BFCE-F904D49F891B}"/>
                    </a:ext>
                  </a:extLst>
                </p14:cNvPr>
                <p14:cNvContentPartPr/>
                <p14:nvPr/>
              </p14:nvContentPartPr>
              <p14:xfrm>
                <a:off x="2253377" y="358046"/>
                <a:ext cx="198360" cy="133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5C7FC665-2FFA-4A68-BFCE-F904D49F89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44737" y="349046"/>
                  <a:ext cx="216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7C127F5E-8C1A-43E3-B083-CB2D5AF89B61}"/>
                    </a:ext>
                  </a:extLst>
                </p14:cNvPr>
                <p14:cNvContentPartPr/>
                <p14:nvPr/>
              </p14:nvContentPartPr>
              <p14:xfrm>
                <a:off x="2526617" y="144206"/>
                <a:ext cx="70560" cy="3862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7C127F5E-8C1A-43E3-B083-CB2D5AF89B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17617" y="135206"/>
                  <a:ext cx="882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5343A2C3-E42E-4D44-8587-6ECB4B63554F}"/>
                    </a:ext>
                  </a:extLst>
                </p14:cNvPr>
                <p14:cNvContentPartPr/>
                <p14:nvPr/>
              </p14:nvContentPartPr>
              <p14:xfrm>
                <a:off x="2602937" y="316286"/>
                <a:ext cx="83520" cy="1461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5343A2C3-E42E-4D44-8587-6ECB4B6355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94297" y="307646"/>
                  <a:ext cx="10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8EAC057C-52E7-416D-92AB-C0160D001C12}"/>
                    </a:ext>
                  </a:extLst>
                </p14:cNvPr>
                <p14:cNvContentPartPr/>
                <p14:nvPr/>
              </p14:nvContentPartPr>
              <p14:xfrm>
                <a:off x="2682497" y="308366"/>
                <a:ext cx="86040" cy="15516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8EAC057C-52E7-416D-92AB-C0160D001C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73857" y="299726"/>
                  <a:ext cx="103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C9C38FD1-E959-4C41-9BE5-7D76A1F763EB}"/>
                    </a:ext>
                  </a:extLst>
                </p14:cNvPr>
                <p14:cNvContentPartPr/>
                <p14:nvPr/>
              </p14:nvContentPartPr>
              <p14:xfrm>
                <a:off x="2728577" y="85886"/>
                <a:ext cx="103320" cy="4816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C9C38FD1-E959-4C41-9BE5-7D76A1F763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19937" y="76886"/>
                  <a:ext cx="120960" cy="49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A16C6AE6-1FB9-487B-85F5-DF9EE3DC4E91}"/>
              </a:ext>
            </a:extLst>
          </p:cNvPr>
          <p:cNvGrpSpPr/>
          <p:nvPr/>
        </p:nvGrpSpPr>
        <p:grpSpPr>
          <a:xfrm>
            <a:off x="3174257" y="195686"/>
            <a:ext cx="597240" cy="312840"/>
            <a:chOff x="3174257" y="195686"/>
            <a:chExt cx="59724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A80CF5FF-4AB1-498D-B9D6-C7F812C8BAB9}"/>
                    </a:ext>
                  </a:extLst>
                </p14:cNvPr>
                <p14:cNvContentPartPr/>
                <p14:nvPr/>
              </p14:nvContentPartPr>
              <p14:xfrm>
                <a:off x="3174257" y="236006"/>
                <a:ext cx="231480" cy="27252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A80CF5FF-4AB1-498D-B9D6-C7F812C8BA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65257" y="227366"/>
                  <a:ext cx="249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3740A36-8370-4E46-87B5-3FD09D77E14B}"/>
                    </a:ext>
                  </a:extLst>
                </p14:cNvPr>
                <p14:cNvContentPartPr/>
                <p14:nvPr/>
              </p14:nvContentPartPr>
              <p14:xfrm>
                <a:off x="3428777" y="257606"/>
                <a:ext cx="106560" cy="21492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3740A36-8370-4E46-87B5-3FD09D77E1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0137" y="248966"/>
                  <a:ext cx="124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4E628F5D-3349-4DDF-BA89-AA2E038C22E3}"/>
                    </a:ext>
                  </a:extLst>
                </p14:cNvPr>
                <p14:cNvContentPartPr/>
                <p14:nvPr/>
              </p14:nvContentPartPr>
              <p14:xfrm>
                <a:off x="3603017" y="195686"/>
                <a:ext cx="109440" cy="24228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4E628F5D-3349-4DDF-BA89-AA2E038C22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4017" y="186686"/>
                  <a:ext cx="127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8E3580B-C690-4FF7-BADE-D6967C842519}"/>
                    </a:ext>
                  </a:extLst>
                </p14:cNvPr>
                <p14:cNvContentPartPr/>
                <p14:nvPr/>
              </p14:nvContentPartPr>
              <p14:xfrm>
                <a:off x="3566657" y="208646"/>
                <a:ext cx="204840" cy="853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8E3580B-C690-4FF7-BADE-D6967C8425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58017" y="199646"/>
                  <a:ext cx="2224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3B9039BE-CA67-46A2-B048-8DD3B6F69A58}"/>
              </a:ext>
            </a:extLst>
          </p:cNvPr>
          <p:cNvGrpSpPr/>
          <p:nvPr/>
        </p:nvGrpSpPr>
        <p:grpSpPr>
          <a:xfrm>
            <a:off x="3952937" y="122246"/>
            <a:ext cx="614160" cy="289080"/>
            <a:chOff x="3952937" y="122246"/>
            <a:chExt cx="61416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C6116153-C1C7-4FE6-ADFD-D23F49FEA0D2}"/>
                    </a:ext>
                  </a:extLst>
                </p14:cNvPr>
                <p14:cNvContentPartPr/>
                <p14:nvPr/>
              </p14:nvContentPartPr>
              <p14:xfrm>
                <a:off x="3952937" y="169766"/>
                <a:ext cx="115920" cy="2415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C6116153-C1C7-4FE6-ADFD-D23F49FEA0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43937" y="161126"/>
                  <a:ext cx="133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03FF7C2-D762-41C5-81FA-529BF8963E49}"/>
                    </a:ext>
                  </a:extLst>
                </p14:cNvPr>
                <p14:cNvContentPartPr/>
                <p14:nvPr/>
              </p14:nvContentPartPr>
              <p14:xfrm>
                <a:off x="4081097" y="192806"/>
                <a:ext cx="122760" cy="20952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03FF7C2-D762-41C5-81FA-529BF8963E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72457" y="183806"/>
                  <a:ext cx="140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6B25F156-59CC-4657-8625-9EE3924B62C6}"/>
                    </a:ext>
                  </a:extLst>
                </p14:cNvPr>
                <p14:cNvContentPartPr/>
                <p14:nvPr/>
              </p14:nvContentPartPr>
              <p14:xfrm>
                <a:off x="4088297" y="180926"/>
                <a:ext cx="165240" cy="1083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6B25F156-59CC-4657-8625-9EE3924B62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79297" y="171926"/>
                  <a:ext cx="182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C1575342-7FD4-40B2-BBCF-71576F3E45F8}"/>
                    </a:ext>
                  </a:extLst>
                </p14:cNvPr>
                <p14:cNvContentPartPr/>
                <p14:nvPr/>
              </p14:nvContentPartPr>
              <p14:xfrm>
                <a:off x="4259657" y="142046"/>
                <a:ext cx="142200" cy="2397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C1575342-7FD4-40B2-BBCF-71576F3E45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51017" y="133406"/>
                  <a:ext cx="159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F53DDB9-0ADE-4C64-8CA1-50B698989CE7}"/>
                    </a:ext>
                  </a:extLst>
                </p14:cNvPr>
                <p14:cNvContentPartPr/>
                <p14:nvPr/>
              </p14:nvContentPartPr>
              <p14:xfrm>
                <a:off x="4428137" y="122246"/>
                <a:ext cx="97920" cy="2883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F53DDB9-0ADE-4C64-8CA1-50B698989C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19137" y="113606"/>
                  <a:ext cx="115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9FA578B4-BD19-4EA6-A733-C6E830B540E1}"/>
                    </a:ext>
                  </a:extLst>
                </p14:cNvPr>
                <p14:cNvContentPartPr/>
                <p14:nvPr/>
              </p14:nvContentPartPr>
              <p14:xfrm>
                <a:off x="4382057" y="250046"/>
                <a:ext cx="185040" cy="2520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9FA578B4-BD19-4EA6-A733-C6E830B540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73057" y="241046"/>
                  <a:ext cx="202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FBD87D3-50CB-47B9-85C1-60CEA7F88ECC}"/>
              </a:ext>
            </a:extLst>
          </p:cNvPr>
          <p:cNvGrpSpPr/>
          <p:nvPr/>
        </p:nvGrpSpPr>
        <p:grpSpPr>
          <a:xfrm>
            <a:off x="164657" y="695366"/>
            <a:ext cx="1277280" cy="284760"/>
            <a:chOff x="164657" y="695366"/>
            <a:chExt cx="127728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325EB11-3444-4F2A-9250-E1BB713736A3}"/>
                    </a:ext>
                  </a:extLst>
                </p14:cNvPr>
                <p14:cNvContentPartPr/>
                <p14:nvPr/>
              </p14:nvContentPartPr>
              <p14:xfrm>
                <a:off x="164657" y="787886"/>
                <a:ext cx="138960" cy="18720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325EB11-3444-4F2A-9250-E1BB713736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6017" y="778886"/>
                  <a:ext cx="156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B7E004EC-4561-41FB-874D-6147C57E9C3D}"/>
                    </a:ext>
                  </a:extLst>
                </p14:cNvPr>
                <p14:cNvContentPartPr/>
                <p14:nvPr/>
              </p14:nvContentPartPr>
              <p14:xfrm>
                <a:off x="449057" y="758006"/>
                <a:ext cx="138600" cy="18648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B7E004EC-4561-41FB-874D-6147C57E9C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057" y="749006"/>
                  <a:ext cx="156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82F5D1D0-0CB2-4744-9895-63520C62791A}"/>
                    </a:ext>
                  </a:extLst>
                </p14:cNvPr>
                <p14:cNvContentPartPr/>
                <p14:nvPr/>
              </p14:nvContentPartPr>
              <p14:xfrm>
                <a:off x="629777" y="758006"/>
                <a:ext cx="86040" cy="2221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82F5D1D0-0CB2-4744-9895-63520C6279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1137" y="749006"/>
                  <a:ext cx="103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0B870E3-146D-4B82-8F17-BE7EDE668DB4}"/>
                    </a:ext>
                  </a:extLst>
                </p14:cNvPr>
                <p14:cNvContentPartPr/>
                <p14:nvPr/>
              </p14:nvContentPartPr>
              <p14:xfrm>
                <a:off x="684497" y="758006"/>
                <a:ext cx="113040" cy="20520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0B870E3-146D-4B82-8F17-BE7EDE668D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5857" y="749006"/>
                  <a:ext cx="130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CAC01F3-A1FC-421C-9A21-040BBC0E716D}"/>
                    </a:ext>
                  </a:extLst>
                </p14:cNvPr>
                <p14:cNvContentPartPr/>
                <p14:nvPr/>
              </p14:nvContentPartPr>
              <p14:xfrm>
                <a:off x="837857" y="746846"/>
                <a:ext cx="46080" cy="18828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CAC01F3-A1FC-421C-9A21-040BBC0E71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8857" y="738206"/>
                  <a:ext cx="63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90474886-8E37-4775-8372-F6D779305CF9}"/>
                    </a:ext>
                  </a:extLst>
                </p14:cNvPr>
                <p14:cNvContentPartPr/>
                <p14:nvPr/>
              </p14:nvContentPartPr>
              <p14:xfrm>
                <a:off x="758657" y="756926"/>
                <a:ext cx="323640" cy="1879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90474886-8E37-4775-8372-F6D779305C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9657" y="748286"/>
                  <a:ext cx="341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EB06275-7F6E-43E4-9C39-9578A5B23283}"/>
                    </a:ext>
                  </a:extLst>
                </p14:cNvPr>
                <p14:cNvContentPartPr/>
                <p14:nvPr/>
              </p14:nvContentPartPr>
              <p14:xfrm>
                <a:off x="936857" y="762686"/>
                <a:ext cx="185040" cy="2700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EB06275-7F6E-43E4-9C39-9578A5B2328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7857" y="754046"/>
                  <a:ext cx="202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203E8F3A-0572-463D-B69D-496CB06DC296}"/>
                    </a:ext>
                  </a:extLst>
                </p14:cNvPr>
                <p14:cNvContentPartPr/>
                <p14:nvPr/>
              </p14:nvContentPartPr>
              <p14:xfrm>
                <a:off x="1121537" y="732806"/>
                <a:ext cx="188280" cy="22248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203E8F3A-0572-463D-B69D-496CB06DC2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2897" y="724166"/>
                  <a:ext cx="205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AD7FCAE-890A-4AAE-8FD7-B1E9AFA1CF6A}"/>
                    </a:ext>
                  </a:extLst>
                </p14:cNvPr>
                <p14:cNvContentPartPr/>
                <p14:nvPr/>
              </p14:nvContentPartPr>
              <p14:xfrm>
                <a:off x="1316297" y="695366"/>
                <a:ext cx="95040" cy="25560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AD7FCAE-890A-4AAE-8FD7-B1E9AFA1CF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07657" y="686726"/>
                  <a:ext cx="112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52BF38C-B6CA-45FE-9CAA-48276B44696D}"/>
                    </a:ext>
                  </a:extLst>
                </p14:cNvPr>
                <p14:cNvContentPartPr/>
                <p14:nvPr/>
              </p14:nvContentPartPr>
              <p14:xfrm>
                <a:off x="1283177" y="818126"/>
                <a:ext cx="158760" cy="140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52BF38C-B6CA-45FE-9CAA-48276B4469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74537" y="809486"/>
                  <a:ext cx="1764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3F75B70-6837-40BD-BDAD-506C2FFB51ED}"/>
              </a:ext>
            </a:extLst>
          </p:cNvPr>
          <p:cNvGrpSpPr/>
          <p:nvPr/>
        </p:nvGrpSpPr>
        <p:grpSpPr>
          <a:xfrm>
            <a:off x="1652897" y="636326"/>
            <a:ext cx="1796040" cy="327600"/>
            <a:chOff x="1652897" y="636326"/>
            <a:chExt cx="179604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579111C3-0280-492B-81AD-29F99EA7F968}"/>
                    </a:ext>
                  </a:extLst>
                </p14:cNvPr>
                <p14:cNvContentPartPr/>
                <p14:nvPr/>
              </p14:nvContentPartPr>
              <p14:xfrm>
                <a:off x="1679897" y="723806"/>
                <a:ext cx="128520" cy="24012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579111C3-0280-492B-81AD-29F99EA7F9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71257" y="715166"/>
                  <a:ext cx="146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02FDF06E-CA4A-41B6-8FF2-6CB46BF11FEB}"/>
                    </a:ext>
                  </a:extLst>
                </p14:cNvPr>
                <p14:cNvContentPartPr/>
                <p14:nvPr/>
              </p14:nvContentPartPr>
              <p14:xfrm>
                <a:off x="1652897" y="825326"/>
                <a:ext cx="224640" cy="3600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02FDF06E-CA4A-41B6-8FF2-6CB46BF11F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44257" y="816326"/>
                  <a:ext cx="242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ED6EC87C-26E8-4941-AF95-BE414D508394}"/>
                    </a:ext>
                  </a:extLst>
                </p14:cNvPr>
                <p14:cNvContentPartPr/>
                <p14:nvPr/>
              </p14:nvContentPartPr>
              <p14:xfrm>
                <a:off x="1999217" y="673046"/>
                <a:ext cx="112680" cy="2019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ED6EC87C-26E8-4941-AF95-BE414D5083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90577" y="664046"/>
                  <a:ext cx="130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F3E0FF0-93E5-4FDF-AED2-334A46A2947B}"/>
                    </a:ext>
                  </a:extLst>
                </p14:cNvPr>
                <p14:cNvContentPartPr/>
                <p14:nvPr/>
              </p14:nvContentPartPr>
              <p14:xfrm>
                <a:off x="2135657" y="724166"/>
                <a:ext cx="134640" cy="15264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F3E0FF0-93E5-4FDF-AED2-334A46A294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27017" y="715526"/>
                  <a:ext cx="152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FFD1170-E1F7-40EC-8418-77D100FD2A69}"/>
                    </a:ext>
                  </a:extLst>
                </p14:cNvPr>
                <p14:cNvContentPartPr/>
                <p14:nvPr/>
              </p14:nvContentPartPr>
              <p14:xfrm>
                <a:off x="2114777" y="706526"/>
                <a:ext cx="211680" cy="806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FFD1170-E1F7-40EC-8418-77D100FD2A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06137" y="697526"/>
                  <a:ext cx="229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8B10B1F3-02DF-47E2-BDF4-2FB152F62F67}"/>
                    </a:ext>
                  </a:extLst>
                </p14:cNvPr>
                <p14:cNvContentPartPr/>
                <p14:nvPr/>
              </p14:nvContentPartPr>
              <p14:xfrm>
                <a:off x="2339417" y="716246"/>
                <a:ext cx="36720" cy="18648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8B10B1F3-02DF-47E2-BDF4-2FB152F62F6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30417" y="707606"/>
                  <a:ext cx="54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F1AA147-436C-4C1D-85B1-D62A91EB9410}"/>
                    </a:ext>
                  </a:extLst>
                </p14:cNvPr>
                <p14:cNvContentPartPr/>
                <p14:nvPr/>
              </p14:nvContentPartPr>
              <p14:xfrm>
                <a:off x="2289737" y="702566"/>
                <a:ext cx="231480" cy="2041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F1AA147-436C-4C1D-85B1-D62A91EB941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1097" y="693566"/>
                  <a:ext cx="249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416AECC3-6004-4498-A868-8B21C7F6547E}"/>
                    </a:ext>
                  </a:extLst>
                </p14:cNvPr>
                <p14:cNvContentPartPr/>
                <p14:nvPr/>
              </p14:nvContentPartPr>
              <p14:xfrm>
                <a:off x="2596817" y="650006"/>
                <a:ext cx="188280" cy="21924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416AECC3-6004-4498-A868-8B21C7F654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87817" y="641006"/>
                  <a:ext cx="205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7D8CECE7-6867-4952-8A5E-F93AF30612B6}"/>
                    </a:ext>
                  </a:extLst>
                </p14:cNvPr>
                <p14:cNvContentPartPr/>
                <p14:nvPr/>
              </p14:nvContentPartPr>
              <p14:xfrm>
                <a:off x="2798057" y="683126"/>
                <a:ext cx="130320" cy="1861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7D8CECE7-6867-4952-8A5E-F93AF30612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89057" y="674126"/>
                  <a:ext cx="147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374C7AC-F587-4E91-8CB4-B86F65896D46}"/>
                    </a:ext>
                  </a:extLst>
                </p14:cNvPr>
                <p14:cNvContentPartPr/>
                <p14:nvPr/>
              </p14:nvContentPartPr>
              <p14:xfrm>
                <a:off x="2973017" y="675566"/>
                <a:ext cx="92520" cy="19800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374C7AC-F587-4E91-8CB4-B86F65896D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64377" y="666926"/>
                  <a:ext cx="110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074E2EE-2A91-4ECA-B9B4-B7E6A83C849A}"/>
                    </a:ext>
                  </a:extLst>
                </p14:cNvPr>
                <p14:cNvContentPartPr/>
                <p14:nvPr/>
              </p14:nvContentPartPr>
              <p14:xfrm>
                <a:off x="2962937" y="677726"/>
                <a:ext cx="191880" cy="964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074E2EE-2A91-4ECA-B9B4-B7E6A83C849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54297" y="668726"/>
                  <a:ext cx="209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166CD6EE-14C7-4139-B28D-4B2BA0F8DC95}"/>
                    </a:ext>
                  </a:extLst>
                </p14:cNvPr>
                <p14:cNvContentPartPr/>
                <p14:nvPr/>
              </p14:nvContentPartPr>
              <p14:xfrm>
                <a:off x="3154457" y="636326"/>
                <a:ext cx="86040" cy="23400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166CD6EE-14C7-4139-B28D-4B2BA0F8DC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45457" y="627326"/>
                  <a:ext cx="103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417ADAD-43BB-401D-A796-110692CFFB52}"/>
                    </a:ext>
                  </a:extLst>
                </p14:cNvPr>
                <p14:cNvContentPartPr/>
                <p14:nvPr/>
              </p14:nvContentPartPr>
              <p14:xfrm>
                <a:off x="3124577" y="766646"/>
                <a:ext cx="172080" cy="2988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417ADAD-43BB-401D-A796-110692CFFB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15937" y="758006"/>
                  <a:ext cx="189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FDAC21E5-1E54-47D8-816D-CF64403AAEFC}"/>
                    </a:ext>
                  </a:extLst>
                </p14:cNvPr>
                <p14:cNvContentPartPr/>
                <p14:nvPr/>
              </p14:nvContentPartPr>
              <p14:xfrm>
                <a:off x="3263177" y="655766"/>
                <a:ext cx="185760" cy="2239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FDAC21E5-1E54-47D8-816D-CF64403AAE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54177" y="646766"/>
                  <a:ext cx="2034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891F0A22-71DD-40AC-B0E7-83BFB1FD1BDB}"/>
              </a:ext>
            </a:extLst>
          </p:cNvPr>
          <p:cNvGrpSpPr/>
          <p:nvPr/>
        </p:nvGrpSpPr>
        <p:grpSpPr>
          <a:xfrm>
            <a:off x="3672497" y="587726"/>
            <a:ext cx="491760" cy="273240"/>
            <a:chOff x="3672497" y="587726"/>
            <a:chExt cx="49176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E41AB450-524B-4B06-9F4C-EF4DE7B69BC2}"/>
                    </a:ext>
                  </a:extLst>
                </p14:cNvPr>
                <p14:cNvContentPartPr/>
                <p14:nvPr/>
              </p14:nvContentPartPr>
              <p14:xfrm>
                <a:off x="3684017" y="669806"/>
                <a:ext cx="150480" cy="1911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E41AB450-524B-4B06-9F4C-EF4DE7B69B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75377" y="660806"/>
                  <a:ext cx="168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5469DF49-412E-42F3-B36E-6832F018033C}"/>
                    </a:ext>
                  </a:extLst>
                </p14:cNvPr>
                <p14:cNvContentPartPr/>
                <p14:nvPr/>
              </p14:nvContentPartPr>
              <p14:xfrm>
                <a:off x="3682217" y="717326"/>
                <a:ext cx="158760" cy="3600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5469DF49-412E-42F3-B36E-6832F01803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73577" y="708326"/>
                  <a:ext cx="176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B7EDE47F-48C8-44FE-A7B2-BE5FB371638B}"/>
                    </a:ext>
                  </a:extLst>
                </p14:cNvPr>
                <p14:cNvContentPartPr/>
                <p14:nvPr/>
              </p14:nvContentPartPr>
              <p14:xfrm>
                <a:off x="3672497" y="648926"/>
                <a:ext cx="218160" cy="180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B7EDE47F-48C8-44FE-A7B2-BE5FB37163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63497" y="640286"/>
                  <a:ext cx="235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DB6C16C8-8E24-457D-BCF3-CDDCC567A2FB}"/>
                    </a:ext>
                  </a:extLst>
                </p14:cNvPr>
                <p14:cNvContentPartPr/>
                <p14:nvPr/>
              </p14:nvContentPartPr>
              <p14:xfrm>
                <a:off x="3925937" y="587726"/>
                <a:ext cx="238320" cy="24588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DB6C16C8-8E24-457D-BCF3-CDDCC567A2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17297" y="578726"/>
                  <a:ext cx="25596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7A42BA21-F8FB-4EAF-BA14-46FBE3FD3ADE}"/>
              </a:ext>
            </a:extLst>
          </p:cNvPr>
          <p:cNvGrpSpPr/>
          <p:nvPr/>
        </p:nvGrpSpPr>
        <p:grpSpPr>
          <a:xfrm>
            <a:off x="167897" y="1195046"/>
            <a:ext cx="1093320" cy="344160"/>
            <a:chOff x="167897" y="1195046"/>
            <a:chExt cx="109332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F742026A-6795-49E2-8D64-2DE47BF530D7}"/>
                    </a:ext>
                  </a:extLst>
                </p14:cNvPr>
                <p14:cNvContentPartPr/>
                <p14:nvPr/>
              </p14:nvContentPartPr>
              <p14:xfrm>
                <a:off x="197777" y="1236806"/>
                <a:ext cx="93600" cy="2462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F742026A-6795-49E2-8D64-2DE47BF530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8777" y="1228166"/>
                  <a:ext cx="111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3965BB9A-BB5D-43EC-8D27-15D46DA6EB9C}"/>
                    </a:ext>
                  </a:extLst>
                </p14:cNvPr>
                <p14:cNvContentPartPr/>
                <p14:nvPr/>
              </p14:nvContentPartPr>
              <p14:xfrm>
                <a:off x="167897" y="1400246"/>
                <a:ext cx="198360" cy="82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3965BB9A-BB5D-43EC-8D27-15D46DA6EB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9257" y="1391606"/>
                  <a:ext cx="21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33928EE-E245-4F1D-B5ED-92D4481CAFA2}"/>
                    </a:ext>
                  </a:extLst>
                </p14:cNvPr>
                <p14:cNvContentPartPr/>
                <p14:nvPr/>
              </p14:nvContentPartPr>
              <p14:xfrm>
                <a:off x="382457" y="1380806"/>
                <a:ext cx="33480" cy="15732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33928EE-E245-4F1D-B5ED-92D4481CAFA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3457" y="1372166"/>
                  <a:ext cx="51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9862D16D-F620-4021-8283-128577447EDD}"/>
                    </a:ext>
                  </a:extLst>
                </p14:cNvPr>
                <p14:cNvContentPartPr/>
                <p14:nvPr/>
              </p14:nvContentPartPr>
              <p14:xfrm>
                <a:off x="527537" y="1406366"/>
                <a:ext cx="3600" cy="11520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9862D16D-F620-4021-8283-128577447ED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8897" y="1397366"/>
                  <a:ext cx="21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51154D2B-C6F0-4C1B-88E4-5E90F44DFBFE}"/>
                    </a:ext>
                  </a:extLst>
                </p14:cNvPr>
                <p14:cNvContentPartPr/>
                <p14:nvPr/>
              </p14:nvContentPartPr>
              <p14:xfrm>
                <a:off x="580457" y="1204406"/>
                <a:ext cx="162000" cy="2653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51154D2B-C6F0-4C1B-88E4-5E90F44DFB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457" y="1195406"/>
                  <a:ext cx="179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7A06B280-9265-4AA3-BF3D-9BF821090658}"/>
                    </a:ext>
                  </a:extLst>
                </p14:cNvPr>
                <p14:cNvContentPartPr/>
                <p14:nvPr/>
              </p14:nvContentPartPr>
              <p14:xfrm>
                <a:off x="606737" y="1336886"/>
                <a:ext cx="148680" cy="140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7A06B280-9265-4AA3-BF3D-9BF82109065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8097" y="1328246"/>
                  <a:ext cx="166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35CDCA6-0C43-48FB-959C-37DDC416C7ED}"/>
                    </a:ext>
                  </a:extLst>
                </p14:cNvPr>
                <p14:cNvContentPartPr/>
                <p14:nvPr/>
              </p14:nvContentPartPr>
              <p14:xfrm>
                <a:off x="765137" y="1354886"/>
                <a:ext cx="128880" cy="18432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35CDCA6-0C43-48FB-959C-37DDC416C7E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6497" y="1345886"/>
                  <a:ext cx="146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722D831A-A8D1-4934-A9E5-F0311B0DF67D}"/>
                    </a:ext>
                  </a:extLst>
                </p14:cNvPr>
                <p14:cNvContentPartPr/>
                <p14:nvPr/>
              </p14:nvContentPartPr>
              <p14:xfrm>
                <a:off x="973217" y="1195046"/>
                <a:ext cx="158760" cy="2404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722D831A-A8D1-4934-A9E5-F0311B0DF6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4217" y="1186046"/>
                  <a:ext cx="176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D033C0A1-CB3B-4034-BFA6-463285D59804}"/>
                    </a:ext>
                  </a:extLst>
                </p14:cNvPr>
                <p14:cNvContentPartPr/>
                <p14:nvPr/>
              </p14:nvContentPartPr>
              <p14:xfrm>
                <a:off x="1032617" y="1325006"/>
                <a:ext cx="155520" cy="2196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D033C0A1-CB3B-4034-BFA6-463285D598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3617" y="1316366"/>
                  <a:ext cx="173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D856A2F5-B210-4470-8CE3-C608A00104B0}"/>
                    </a:ext>
                  </a:extLst>
                </p14:cNvPr>
                <p14:cNvContentPartPr/>
                <p14:nvPr/>
              </p14:nvContentPartPr>
              <p14:xfrm>
                <a:off x="1121537" y="1353446"/>
                <a:ext cx="139680" cy="15192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D856A2F5-B210-4470-8CE3-C608A00104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2897" y="1344806"/>
                  <a:ext cx="1573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4AEDB840-6D29-4A85-AFD1-6AEC0B1388BC}"/>
              </a:ext>
            </a:extLst>
          </p:cNvPr>
          <p:cNvGrpSpPr/>
          <p:nvPr/>
        </p:nvGrpSpPr>
        <p:grpSpPr>
          <a:xfrm>
            <a:off x="1507817" y="1132046"/>
            <a:ext cx="759960" cy="311760"/>
            <a:chOff x="1507817" y="1132046"/>
            <a:chExt cx="75996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61EEB54B-737E-40B9-A2A3-2927B202056C}"/>
                    </a:ext>
                  </a:extLst>
                </p14:cNvPr>
                <p14:cNvContentPartPr/>
                <p14:nvPr/>
              </p14:nvContentPartPr>
              <p14:xfrm>
                <a:off x="1534097" y="1242926"/>
                <a:ext cx="99720" cy="20088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61EEB54B-737E-40B9-A2A3-2927B20205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25097" y="1234286"/>
                  <a:ext cx="117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626B662C-0C76-4DC9-B3B5-BCBE1071A6AC}"/>
                    </a:ext>
                  </a:extLst>
                </p14:cNvPr>
                <p14:cNvContentPartPr/>
                <p14:nvPr/>
              </p14:nvContentPartPr>
              <p14:xfrm>
                <a:off x="1507817" y="1254806"/>
                <a:ext cx="211680" cy="853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626B662C-0C76-4DC9-B3B5-BCBE1071A6A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98817" y="1246166"/>
                  <a:ext cx="229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B0C58F81-55E4-4677-B4D6-5CBB51F2E030}"/>
                    </a:ext>
                  </a:extLst>
                </p14:cNvPr>
                <p14:cNvContentPartPr/>
                <p14:nvPr/>
              </p14:nvContentPartPr>
              <p14:xfrm>
                <a:off x="1782137" y="1213406"/>
                <a:ext cx="138240" cy="2199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B0C58F81-55E4-4677-B4D6-5CBB51F2E0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73497" y="1204406"/>
                  <a:ext cx="155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3293254A-8973-4772-B859-71D2309B1BF7}"/>
                    </a:ext>
                  </a:extLst>
                </p14:cNvPr>
                <p14:cNvContentPartPr/>
                <p14:nvPr/>
              </p14:nvContentPartPr>
              <p14:xfrm>
                <a:off x="2006057" y="1158326"/>
                <a:ext cx="115560" cy="23256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3293254A-8973-4772-B859-71D2309B1B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97057" y="1149686"/>
                  <a:ext cx="133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A39605C5-BF85-4DAF-8A0A-9EB9D3F426D4}"/>
                    </a:ext>
                  </a:extLst>
                </p14:cNvPr>
                <p14:cNvContentPartPr/>
                <p14:nvPr/>
              </p14:nvContentPartPr>
              <p14:xfrm>
                <a:off x="1972937" y="1307366"/>
                <a:ext cx="198360" cy="2124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A39605C5-BF85-4DAF-8A0A-9EB9D3F426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64297" y="1298366"/>
                  <a:ext cx="21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959E854D-FE8D-480F-93F8-0593900E1790}"/>
                    </a:ext>
                  </a:extLst>
                </p14:cNvPr>
                <p14:cNvContentPartPr/>
                <p14:nvPr/>
              </p14:nvContentPartPr>
              <p14:xfrm>
                <a:off x="1972937" y="1132046"/>
                <a:ext cx="294840" cy="2300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959E854D-FE8D-480F-93F8-0593900E17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64297" y="1123406"/>
                  <a:ext cx="31248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0305FA39-40DB-4A31-BB0A-461C7A42B565}"/>
              </a:ext>
            </a:extLst>
          </p:cNvPr>
          <p:cNvGrpSpPr/>
          <p:nvPr/>
        </p:nvGrpSpPr>
        <p:grpSpPr>
          <a:xfrm>
            <a:off x="2428337" y="1137086"/>
            <a:ext cx="800640" cy="275400"/>
            <a:chOff x="2428337" y="1137086"/>
            <a:chExt cx="80064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10ACB758-3241-4A68-918C-4D0CAECEDE69}"/>
                    </a:ext>
                  </a:extLst>
                </p14:cNvPr>
                <p14:cNvContentPartPr/>
                <p14:nvPr/>
              </p14:nvContentPartPr>
              <p14:xfrm>
                <a:off x="2428337" y="1170566"/>
                <a:ext cx="115920" cy="1843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10ACB758-3241-4A68-918C-4D0CAECEDE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19697" y="1161926"/>
                  <a:ext cx="133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42DB3041-C615-4387-AD62-D76EFB14A3F6}"/>
                    </a:ext>
                  </a:extLst>
                </p14:cNvPr>
                <p14:cNvContentPartPr/>
                <p14:nvPr/>
              </p14:nvContentPartPr>
              <p14:xfrm>
                <a:off x="2546777" y="1243646"/>
                <a:ext cx="76680" cy="16884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42DB3041-C615-4387-AD62-D76EFB14A3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37777" y="1234646"/>
                  <a:ext cx="94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7FD587BB-F5DE-4568-8838-B7CF8040986A}"/>
                    </a:ext>
                  </a:extLst>
                </p14:cNvPr>
                <p14:cNvContentPartPr/>
                <p14:nvPr/>
              </p14:nvContentPartPr>
              <p14:xfrm>
                <a:off x="2627057" y="1160126"/>
                <a:ext cx="122400" cy="2160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7FD587BB-F5DE-4568-8838-B7CF804098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18057" y="1151126"/>
                  <a:ext cx="140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87B8A33A-AC3A-4904-B51A-6B68519AFFE3}"/>
                    </a:ext>
                  </a:extLst>
                </p14:cNvPr>
                <p14:cNvContentPartPr/>
                <p14:nvPr/>
              </p14:nvContentPartPr>
              <p14:xfrm>
                <a:off x="2794817" y="1155806"/>
                <a:ext cx="89640" cy="19728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87B8A33A-AC3A-4904-B51A-6B68519AFF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5817" y="1147166"/>
                  <a:ext cx="107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246AC37B-7930-47B7-89E9-734209201F04}"/>
                    </a:ext>
                  </a:extLst>
                </p14:cNvPr>
                <p14:cNvContentPartPr/>
                <p14:nvPr/>
              </p14:nvContentPartPr>
              <p14:xfrm>
                <a:off x="2755217" y="1157966"/>
                <a:ext cx="185040" cy="9720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246AC37B-7930-47B7-89E9-734209201F0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46217" y="1148966"/>
                  <a:ext cx="202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DA1B66EF-CB2F-45FD-9989-7DA321C78542}"/>
                    </a:ext>
                  </a:extLst>
                </p14:cNvPr>
                <p14:cNvContentPartPr/>
                <p14:nvPr/>
              </p14:nvContentPartPr>
              <p14:xfrm>
                <a:off x="2962937" y="1156886"/>
                <a:ext cx="78840" cy="21132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DA1B66EF-CB2F-45FD-9989-7DA321C785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54297" y="1147886"/>
                  <a:ext cx="96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B0CFEFF6-3F33-4934-B6B7-FC61CCC1D6E5}"/>
                    </a:ext>
                  </a:extLst>
                </p14:cNvPr>
                <p14:cNvContentPartPr/>
                <p14:nvPr/>
              </p14:nvContentPartPr>
              <p14:xfrm>
                <a:off x="2933417" y="1164806"/>
                <a:ext cx="178560" cy="16920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B0CFEFF6-3F33-4934-B6B7-FC61CCC1D6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24417" y="1155806"/>
                  <a:ext cx="19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2C1F673C-21C0-44D1-98D1-0355BCAF93B5}"/>
                    </a:ext>
                  </a:extLst>
                </p14:cNvPr>
                <p14:cNvContentPartPr/>
                <p14:nvPr/>
              </p14:nvContentPartPr>
              <p14:xfrm>
                <a:off x="3052217" y="1137086"/>
                <a:ext cx="176760" cy="21816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2C1F673C-21C0-44D1-98D1-0355BCAF93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43217" y="1128086"/>
                  <a:ext cx="1944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6A1E4F28-57A9-4A26-9289-4B0B20DC3819}"/>
              </a:ext>
            </a:extLst>
          </p:cNvPr>
          <p:cNvGrpSpPr/>
          <p:nvPr/>
        </p:nvGrpSpPr>
        <p:grpSpPr>
          <a:xfrm>
            <a:off x="3415097" y="1076606"/>
            <a:ext cx="815400" cy="295200"/>
            <a:chOff x="3415097" y="1076606"/>
            <a:chExt cx="81540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2762983D-3DF5-423A-8854-8738A84A1F50}"/>
                    </a:ext>
                  </a:extLst>
                </p14:cNvPr>
                <p14:cNvContentPartPr/>
                <p14:nvPr/>
              </p14:nvContentPartPr>
              <p14:xfrm>
                <a:off x="3436337" y="1128086"/>
                <a:ext cx="87840" cy="18540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2762983D-3DF5-423A-8854-8738A84A1F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27697" y="1119446"/>
                  <a:ext cx="105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78AD8E5B-259A-45B6-AA31-5FE92CE08010}"/>
                    </a:ext>
                  </a:extLst>
                </p14:cNvPr>
                <p14:cNvContentPartPr/>
                <p14:nvPr/>
              </p14:nvContentPartPr>
              <p14:xfrm>
                <a:off x="3415097" y="1115126"/>
                <a:ext cx="175320" cy="9936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78AD8E5B-259A-45B6-AA31-5FE92CE080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06097" y="1106486"/>
                  <a:ext cx="192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10D59605-00CF-4640-BC95-E56A959B00B4}"/>
                    </a:ext>
                  </a:extLst>
                </p14:cNvPr>
                <p14:cNvContentPartPr/>
                <p14:nvPr/>
              </p14:nvContentPartPr>
              <p14:xfrm>
                <a:off x="3614177" y="1076606"/>
                <a:ext cx="230400" cy="24300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10D59605-00CF-4640-BC95-E56A959B00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05177" y="1067966"/>
                  <a:ext cx="248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84C685F5-629F-47E1-8292-9606687C6667}"/>
                    </a:ext>
                  </a:extLst>
                </p14:cNvPr>
                <p14:cNvContentPartPr/>
                <p14:nvPr/>
              </p14:nvContentPartPr>
              <p14:xfrm>
                <a:off x="3966257" y="1107566"/>
                <a:ext cx="109800" cy="1818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84C685F5-629F-47E1-8292-9606687C666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57257" y="1098566"/>
                  <a:ext cx="127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C2F249ED-CA63-4433-B262-C9AF7CEE7F38}"/>
                    </a:ext>
                  </a:extLst>
                </p14:cNvPr>
                <p14:cNvContentPartPr/>
                <p14:nvPr/>
              </p14:nvContentPartPr>
              <p14:xfrm>
                <a:off x="3979217" y="1208366"/>
                <a:ext cx="128880" cy="298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C2F249ED-CA63-4433-B262-C9AF7CEE7F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70577" y="1199366"/>
                  <a:ext cx="14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D05DF034-4EDB-4DC1-98DE-2958F7F2C2B8}"/>
                    </a:ext>
                  </a:extLst>
                </p14:cNvPr>
                <p14:cNvContentPartPr/>
                <p14:nvPr/>
              </p14:nvContentPartPr>
              <p14:xfrm>
                <a:off x="4128977" y="1187486"/>
                <a:ext cx="101520" cy="1843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D05DF034-4EDB-4DC1-98DE-2958F7F2C2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20337" y="1178846"/>
                  <a:ext cx="11916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65DC8A0F-D4E1-449F-AD67-DCCEE54B6AAE}"/>
                  </a:ext>
                </a:extLst>
              </p14:cNvPr>
              <p14:cNvContentPartPr/>
              <p14:nvPr/>
            </p14:nvContentPartPr>
            <p14:xfrm>
              <a:off x="405497" y="2011526"/>
              <a:ext cx="224640" cy="1430280"/>
            </p14:xfrm>
          </p:contentPart>
        </mc:Choice>
        <mc:Fallback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65DC8A0F-D4E1-449F-AD67-DCCEE54B6AA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6857" y="2002886"/>
                <a:ext cx="242280" cy="144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AC971043-5106-4623-872C-748F3F088743}"/>
              </a:ext>
            </a:extLst>
          </p:cNvPr>
          <p:cNvGrpSpPr/>
          <p:nvPr/>
        </p:nvGrpSpPr>
        <p:grpSpPr>
          <a:xfrm>
            <a:off x="786017" y="2091446"/>
            <a:ext cx="586800" cy="448560"/>
            <a:chOff x="786017" y="2091446"/>
            <a:chExt cx="58680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88B78D2C-1DC3-47FB-8426-6B74D50A395D}"/>
                    </a:ext>
                  </a:extLst>
                </p14:cNvPr>
                <p14:cNvContentPartPr/>
                <p14:nvPr/>
              </p14:nvContentPartPr>
              <p14:xfrm>
                <a:off x="797537" y="2124206"/>
                <a:ext cx="225000" cy="2988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88B78D2C-1DC3-47FB-8426-6B74D50A39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8537" y="2115206"/>
                  <a:ext cx="242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53F605B9-E4C5-477B-A785-5DFE571D03E2}"/>
                    </a:ext>
                  </a:extLst>
                </p14:cNvPr>
                <p14:cNvContentPartPr/>
                <p14:nvPr/>
              </p14:nvContentPartPr>
              <p14:xfrm>
                <a:off x="786017" y="2114846"/>
                <a:ext cx="184320" cy="21744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53F605B9-E4C5-477B-A785-5DFE571D03E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7017" y="2105846"/>
                  <a:ext cx="201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CA426CD-88C7-41B4-A95C-342285F2C557}"/>
                    </a:ext>
                  </a:extLst>
                </p14:cNvPr>
                <p14:cNvContentPartPr/>
                <p14:nvPr/>
              </p14:nvContentPartPr>
              <p14:xfrm>
                <a:off x="937217" y="2091446"/>
                <a:ext cx="75960" cy="3211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CA426CD-88C7-41B4-A95C-342285F2C55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8217" y="2082446"/>
                  <a:ext cx="936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E9BBBAD6-B414-4C0C-9ACD-2EBC885DB291}"/>
                    </a:ext>
                  </a:extLst>
                </p14:cNvPr>
                <p14:cNvContentPartPr/>
                <p14:nvPr/>
              </p14:nvContentPartPr>
              <p14:xfrm>
                <a:off x="1141337" y="2256326"/>
                <a:ext cx="101160" cy="23436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E9BBBAD6-B414-4C0C-9ACD-2EBC885DB2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2337" y="2247326"/>
                  <a:ext cx="118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58984E79-EC85-47B7-A6B4-CDB101EE235F}"/>
                    </a:ext>
                  </a:extLst>
                </p14:cNvPr>
                <p14:cNvContentPartPr/>
                <p14:nvPr/>
              </p14:nvContentPartPr>
              <p14:xfrm>
                <a:off x="1118297" y="2379446"/>
                <a:ext cx="138960" cy="2016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58984E79-EC85-47B7-A6B4-CDB101EE23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9657" y="2370446"/>
                  <a:ext cx="156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ACEEF5E5-90E3-4A1A-B487-315CF11C972B}"/>
                    </a:ext>
                  </a:extLst>
                </p14:cNvPr>
                <p14:cNvContentPartPr/>
                <p14:nvPr/>
              </p14:nvContentPartPr>
              <p14:xfrm>
                <a:off x="1345817" y="2320766"/>
                <a:ext cx="27000" cy="2192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ACEEF5E5-90E3-4A1A-B487-315CF11C97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36817" y="2312126"/>
                  <a:ext cx="4464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6" name="Tinta 105">
                <a:extLst>
                  <a:ext uri="{FF2B5EF4-FFF2-40B4-BE49-F238E27FC236}">
                    <a16:creationId xmlns:a16="http://schemas.microsoft.com/office/drawing/2014/main" id="{C7B8177E-B111-4F68-A7BF-BE352AD1600D}"/>
                  </a:ext>
                </a:extLst>
              </p14:cNvPr>
              <p14:cNvContentPartPr/>
              <p14:nvPr/>
            </p14:nvContentPartPr>
            <p14:xfrm>
              <a:off x="1531937" y="2356766"/>
              <a:ext cx="6120" cy="36000"/>
            </p14:xfrm>
          </p:contentPart>
        </mc:Choice>
        <mc:Fallback>
          <p:pic>
            <p:nvPicPr>
              <p:cNvPr id="106" name="Tinta 105">
                <a:extLst>
                  <a:ext uri="{FF2B5EF4-FFF2-40B4-BE49-F238E27FC236}">
                    <a16:creationId xmlns:a16="http://schemas.microsoft.com/office/drawing/2014/main" id="{C7B8177E-B111-4F68-A7BF-BE352AD1600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523297" y="2347766"/>
                <a:ext cx="237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BBED4379-797E-442C-8061-EB028DD0DA2F}"/>
              </a:ext>
            </a:extLst>
          </p:cNvPr>
          <p:cNvGrpSpPr/>
          <p:nvPr/>
        </p:nvGrpSpPr>
        <p:grpSpPr>
          <a:xfrm>
            <a:off x="1824617" y="1765646"/>
            <a:ext cx="907920" cy="816480"/>
            <a:chOff x="1824617" y="1765646"/>
            <a:chExt cx="907920" cy="81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8F840AB3-3ED1-4571-9BE2-1362E1DBAB62}"/>
                    </a:ext>
                  </a:extLst>
                </p14:cNvPr>
                <p14:cNvContentPartPr/>
                <p14:nvPr/>
              </p14:nvContentPartPr>
              <p14:xfrm>
                <a:off x="1824617" y="2143646"/>
                <a:ext cx="218160" cy="15552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8F840AB3-3ED1-4571-9BE2-1362E1DBAB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15617" y="2134646"/>
                  <a:ext cx="23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EC5B2264-96D4-4DCF-96C0-6760BD5B87D2}"/>
                    </a:ext>
                  </a:extLst>
                </p14:cNvPr>
                <p14:cNvContentPartPr/>
                <p14:nvPr/>
              </p14:nvContentPartPr>
              <p14:xfrm>
                <a:off x="2129897" y="1982726"/>
                <a:ext cx="176760" cy="31248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EC5B2264-96D4-4DCF-96C0-6760BD5B87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21257" y="1974086"/>
                  <a:ext cx="194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730D6AED-639F-40FD-B759-CA040517430A}"/>
                    </a:ext>
                  </a:extLst>
                </p14:cNvPr>
                <p14:cNvContentPartPr/>
                <p14:nvPr/>
              </p14:nvContentPartPr>
              <p14:xfrm>
                <a:off x="2345897" y="2293406"/>
                <a:ext cx="53280" cy="2887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730D6AED-639F-40FD-B759-CA04051743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36897" y="2284766"/>
                  <a:ext cx="7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32ED59EA-5774-44E8-BCE6-1CE32219AD60}"/>
                    </a:ext>
                  </a:extLst>
                </p14:cNvPr>
                <p14:cNvContentPartPr/>
                <p14:nvPr/>
              </p14:nvContentPartPr>
              <p14:xfrm>
                <a:off x="2303057" y="2414006"/>
                <a:ext cx="142200" cy="1728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32ED59EA-5774-44E8-BCE6-1CE32219AD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94057" y="2405366"/>
                  <a:ext cx="15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0B36FBF-FB3D-4D1F-BD31-BA2A4232FD49}"/>
                    </a:ext>
                  </a:extLst>
                </p14:cNvPr>
                <p14:cNvContentPartPr/>
                <p14:nvPr/>
              </p14:nvContentPartPr>
              <p14:xfrm>
                <a:off x="2563697" y="2123126"/>
                <a:ext cx="168840" cy="3567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0B36FBF-FB3D-4D1F-BD31-BA2A4232FD4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54697" y="2114126"/>
                  <a:ext cx="1864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1D5A8975-4863-4B6E-9373-6583CB2A3BF9}"/>
                    </a:ext>
                  </a:extLst>
                </p14:cNvPr>
                <p14:cNvContentPartPr/>
                <p14:nvPr/>
              </p14:nvContentPartPr>
              <p14:xfrm>
                <a:off x="2362457" y="1863566"/>
                <a:ext cx="122400" cy="13320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1D5A8975-4863-4B6E-9373-6583CB2A3BF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53457" y="1854566"/>
                  <a:ext cx="140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3656F499-0CE4-43F5-80A2-09C78D4300E9}"/>
                    </a:ext>
                  </a:extLst>
                </p14:cNvPr>
                <p14:cNvContentPartPr/>
                <p14:nvPr/>
              </p14:nvContentPartPr>
              <p14:xfrm>
                <a:off x="2411777" y="1765646"/>
                <a:ext cx="29880" cy="6480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3656F499-0CE4-43F5-80A2-09C78D4300E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03137" y="1756646"/>
                  <a:ext cx="475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C9D5C0F0-84A9-458D-AA74-A37D210C3855}"/>
              </a:ext>
            </a:extLst>
          </p:cNvPr>
          <p:cNvGrpSpPr/>
          <p:nvPr/>
        </p:nvGrpSpPr>
        <p:grpSpPr>
          <a:xfrm>
            <a:off x="2893817" y="1967246"/>
            <a:ext cx="455760" cy="249840"/>
            <a:chOff x="2893817" y="1967246"/>
            <a:chExt cx="45576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E8092B53-1BA5-4A59-AA3D-F3789B484DE4}"/>
                    </a:ext>
                  </a:extLst>
                </p14:cNvPr>
                <p14:cNvContentPartPr/>
                <p14:nvPr/>
              </p14:nvContentPartPr>
              <p14:xfrm>
                <a:off x="2916857" y="2144726"/>
                <a:ext cx="79920" cy="338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E8092B53-1BA5-4A59-AA3D-F3789B484D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07857" y="2136086"/>
                  <a:ext cx="97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C1AC431E-D0BA-468D-AE36-2B0433EEAB41}"/>
                    </a:ext>
                  </a:extLst>
                </p14:cNvPr>
                <p14:cNvContentPartPr/>
                <p14:nvPr/>
              </p14:nvContentPartPr>
              <p14:xfrm>
                <a:off x="2893817" y="2083526"/>
                <a:ext cx="162000" cy="1116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C1AC431E-D0BA-468D-AE36-2B0433EEAB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84817" y="2074526"/>
                  <a:ext cx="17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A132CA4-E673-47EE-AC2E-290D5833D6EE}"/>
                    </a:ext>
                  </a:extLst>
                </p14:cNvPr>
                <p14:cNvContentPartPr/>
                <p14:nvPr/>
              </p14:nvContentPartPr>
              <p14:xfrm>
                <a:off x="3107297" y="1967246"/>
                <a:ext cx="242280" cy="24984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A132CA4-E673-47EE-AC2E-290D5833D6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98657" y="1958246"/>
                  <a:ext cx="25992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3D467AAB-56CA-4C40-B980-A6724A2D78AB}"/>
              </a:ext>
            </a:extLst>
          </p:cNvPr>
          <p:cNvGrpSpPr/>
          <p:nvPr/>
        </p:nvGrpSpPr>
        <p:grpSpPr>
          <a:xfrm>
            <a:off x="3671417" y="1941686"/>
            <a:ext cx="727200" cy="479520"/>
            <a:chOff x="3671417" y="1941686"/>
            <a:chExt cx="727200" cy="47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1623A76E-794B-48D9-998F-9682443652FC}"/>
                    </a:ext>
                  </a:extLst>
                </p14:cNvPr>
                <p14:cNvContentPartPr/>
                <p14:nvPr/>
              </p14:nvContentPartPr>
              <p14:xfrm>
                <a:off x="3715337" y="2080286"/>
                <a:ext cx="16920" cy="30780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1623A76E-794B-48D9-998F-9682443652F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06337" y="2071646"/>
                  <a:ext cx="34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D2C8A1C8-C7EB-4275-A659-966C786A623E}"/>
                    </a:ext>
                  </a:extLst>
                </p14:cNvPr>
                <p14:cNvContentPartPr/>
                <p14:nvPr/>
              </p14:nvContentPartPr>
              <p14:xfrm>
                <a:off x="3671417" y="2063366"/>
                <a:ext cx="148320" cy="14004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D2C8A1C8-C7EB-4275-A659-966C786A623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62417" y="2054726"/>
                  <a:ext cx="165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248F5DF9-5C50-4CAE-85E4-70B72D6454D3}"/>
                    </a:ext>
                  </a:extLst>
                </p14:cNvPr>
                <p14:cNvContentPartPr/>
                <p14:nvPr/>
              </p14:nvContentPartPr>
              <p14:xfrm>
                <a:off x="3886337" y="1941686"/>
                <a:ext cx="43560" cy="47952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248F5DF9-5C50-4CAE-85E4-70B72D6454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77697" y="1933046"/>
                  <a:ext cx="6120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993F866D-2B0F-4796-802F-42FEC17B2F5F}"/>
                    </a:ext>
                  </a:extLst>
                </p14:cNvPr>
                <p14:cNvContentPartPr/>
                <p14:nvPr/>
              </p14:nvContentPartPr>
              <p14:xfrm>
                <a:off x="4041857" y="2060486"/>
                <a:ext cx="148680" cy="22608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993F866D-2B0F-4796-802F-42FEC17B2F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33217" y="2051846"/>
                  <a:ext cx="166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C980790D-2C59-4CDE-913F-0F4EAD219595}"/>
                    </a:ext>
                  </a:extLst>
                </p14:cNvPr>
                <p14:cNvContentPartPr/>
                <p14:nvPr/>
              </p14:nvContentPartPr>
              <p14:xfrm>
                <a:off x="4279457" y="2151566"/>
                <a:ext cx="119160" cy="8244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C980790D-2C59-4CDE-913F-0F4EAD2195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70817" y="2142926"/>
                  <a:ext cx="1368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F3F12A61-07A4-4495-A2B6-208F47D8AC25}"/>
              </a:ext>
            </a:extLst>
          </p:cNvPr>
          <p:cNvGrpSpPr/>
          <p:nvPr/>
        </p:nvGrpSpPr>
        <p:grpSpPr>
          <a:xfrm>
            <a:off x="1669457" y="2738726"/>
            <a:ext cx="1359720" cy="605160"/>
            <a:chOff x="1669457" y="2738726"/>
            <a:chExt cx="135972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0C243B59-9EE6-4275-AB3F-0DB05E6039D5}"/>
                    </a:ext>
                  </a:extLst>
                </p14:cNvPr>
                <p14:cNvContentPartPr/>
                <p14:nvPr/>
              </p14:nvContentPartPr>
              <p14:xfrm>
                <a:off x="1669457" y="3087206"/>
                <a:ext cx="33480" cy="4572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0C243B59-9EE6-4275-AB3F-0DB05E6039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60457" y="3078206"/>
                  <a:ext cx="51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F1662946-1DA2-4A05-950E-E34EDB404332}"/>
                    </a:ext>
                  </a:extLst>
                </p14:cNvPr>
                <p14:cNvContentPartPr/>
                <p14:nvPr/>
              </p14:nvContentPartPr>
              <p14:xfrm>
                <a:off x="1781417" y="2970206"/>
                <a:ext cx="241200" cy="13320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F1662946-1DA2-4A05-950E-E34EDB40433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72777" y="2961566"/>
                  <a:ext cx="258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78BB7EE5-A495-4FDC-B134-8B548917C319}"/>
                    </a:ext>
                  </a:extLst>
                </p14:cNvPr>
                <p14:cNvContentPartPr/>
                <p14:nvPr/>
              </p14:nvContentPartPr>
              <p14:xfrm>
                <a:off x="2035577" y="2847446"/>
                <a:ext cx="231480" cy="25308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78BB7EE5-A495-4FDC-B134-8B548917C3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26937" y="2838446"/>
                  <a:ext cx="249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8C6FF8C1-E202-4BC6-A73A-98CC9E7106D4}"/>
                    </a:ext>
                  </a:extLst>
                </p14:cNvPr>
                <p14:cNvContentPartPr/>
                <p14:nvPr/>
              </p14:nvContentPartPr>
              <p14:xfrm>
                <a:off x="2388737" y="3044366"/>
                <a:ext cx="102600" cy="28008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8C6FF8C1-E202-4BC6-A73A-98CC9E7106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80097" y="3035726"/>
                  <a:ext cx="120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B562BFA1-2F3C-40BE-896B-0A90BED85380}"/>
                    </a:ext>
                  </a:extLst>
                </p14:cNvPr>
                <p14:cNvContentPartPr/>
                <p14:nvPr/>
              </p14:nvContentPartPr>
              <p14:xfrm>
                <a:off x="2349137" y="3174326"/>
                <a:ext cx="181800" cy="1800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B562BFA1-2F3C-40BE-896B-0A90BED8538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40497" y="3165326"/>
                  <a:ext cx="199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3DCF7259-38D2-42BB-A248-CF791A862F20}"/>
                    </a:ext>
                  </a:extLst>
                </p14:cNvPr>
                <p14:cNvContentPartPr/>
                <p14:nvPr/>
              </p14:nvContentPartPr>
              <p14:xfrm>
                <a:off x="2642897" y="3056606"/>
                <a:ext cx="152280" cy="28728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3DCF7259-38D2-42BB-A248-CF791A862F2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33897" y="3047606"/>
                  <a:ext cx="169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B6B220B1-6AE2-458C-ACE7-F1C8F80EB5DE}"/>
                    </a:ext>
                  </a:extLst>
                </p14:cNvPr>
                <p14:cNvContentPartPr/>
                <p14:nvPr/>
              </p14:nvContentPartPr>
              <p14:xfrm>
                <a:off x="2326097" y="2743406"/>
                <a:ext cx="129240" cy="15012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B6B220B1-6AE2-458C-ACE7-F1C8F80EB5D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17097" y="2734406"/>
                  <a:ext cx="146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21B03D47-4014-4634-AA26-070046D49819}"/>
                    </a:ext>
                  </a:extLst>
                </p14:cNvPr>
                <p14:cNvContentPartPr/>
                <p14:nvPr/>
              </p14:nvContentPartPr>
              <p14:xfrm>
                <a:off x="2926577" y="2966246"/>
                <a:ext cx="102600" cy="3240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21B03D47-4014-4634-AA26-070046D498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17937" y="2957606"/>
                  <a:ext cx="120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440CAE94-8425-4F2C-BDE6-CCAA84F6B6A9}"/>
                    </a:ext>
                  </a:extLst>
                </p14:cNvPr>
                <p14:cNvContentPartPr/>
                <p14:nvPr/>
              </p14:nvContentPartPr>
              <p14:xfrm>
                <a:off x="2900297" y="2912966"/>
                <a:ext cx="125640" cy="432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440CAE94-8425-4F2C-BDE6-CCAA84F6B6A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91297" y="2903966"/>
                  <a:ext cx="143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B8C5CC26-2129-4FD6-B311-2528371F639E}"/>
                    </a:ext>
                  </a:extLst>
                </p14:cNvPr>
                <p14:cNvContentPartPr/>
                <p14:nvPr/>
              </p14:nvContentPartPr>
              <p14:xfrm>
                <a:off x="2966177" y="2738726"/>
                <a:ext cx="40320" cy="42588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B8C5CC26-2129-4FD6-B311-2528371F63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57177" y="2729726"/>
                  <a:ext cx="5796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0" name="Tinta 149">
                <a:extLst>
                  <a:ext uri="{FF2B5EF4-FFF2-40B4-BE49-F238E27FC236}">
                    <a16:creationId xmlns:a16="http://schemas.microsoft.com/office/drawing/2014/main" id="{74F8FB38-764E-4DE4-ABE6-5723CCFE4F5B}"/>
                  </a:ext>
                </a:extLst>
              </p14:cNvPr>
              <p14:cNvContentPartPr/>
              <p14:nvPr/>
            </p14:nvContentPartPr>
            <p14:xfrm>
              <a:off x="3226817" y="2804966"/>
              <a:ext cx="228240" cy="243720"/>
            </p14:xfrm>
          </p:contentPart>
        </mc:Choice>
        <mc:Fallback>
          <p:pic>
            <p:nvPicPr>
              <p:cNvPr id="150" name="Tinta 149">
                <a:extLst>
                  <a:ext uri="{FF2B5EF4-FFF2-40B4-BE49-F238E27FC236}">
                    <a16:creationId xmlns:a16="http://schemas.microsoft.com/office/drawing/2014/main" id="{74F8FB38-764E-4DE4-ABE6-5723CCFE4F5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18177" y="2796326"/>
                <a:ext cx="24588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Agrupar 152">
            <a:extLst>
              <a:ext uri="{FF2B5EF4-FFF2-40B4-BE49-F238E27FC236}">
                <a16:creationId xmlns:a16="http://schemas.microsoft.com/office/drawing/2014/main" id="{9901ED0D-5F6B-42F1-91B4-5B5F07F0023B}"/>
              </a:ext>
            </a:extLst>
          </p:cNvPr>
          <p:cNvGrpSpPr/>
          <p:nvPr/>
        </p:nvGrpSpPr>
        <p:grpSpPr>
          <a:xfrm>
            <a:off x="776297" y="2890286"/>
            <a:ext cx="639360" cy="408240"/>
            <a:chOff x="776297" y="2890286"/>
            <a:chExt cx="63936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9A216D8E-D2C5-4654-BE26-D984FE6F38C1}"/>
                    </a:ext>
                  </a:extLst>
                </p14:cNvPr>
                <p14:cNvContentPartPr/>
                <p14:nvPr/>
              </p14:nvContentPartPr>
              <p14:xfrm>
                <a:off x="804737" y="2906126"/>
                <a:ext cx="234720" cy="4176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9A216D8E-D2C5-4654-BE26-D984FE6F38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6097" y="2897126"/>
                  <a:ext cx="252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D1771856-E907-4C0F-9C74-EA6FC1A815A1}"/>
                    </a:ext>
                  </a:extLst>
                </p14:cNvPr>
                <p14:cNvContentPartPr/>
                <p14:nvPr/>
              </p14:nvContentPartPr>
              <p14:xfrm>
                <a:off x="788177" y="2953646"/>
                <a:ext cx="178560" cy="16524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D1771856-E907-4C0F-9C74-EA6FC1A815A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9537" y="2944646"/>
                  <a:ext cx="196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972A40BC-B3C6-4A58-BA20-9AB56F7180C8}"/>
                    </a:ext>
                  </a:extLst>
                </p14:cNvPr>
                <p14:cNvContentPartPr/>
                <p14:nvPr/>
              </p14:nvContentPartPr>
              <p14:xfrm>
                <a:off x="970337" y="2890286"/>
                <a:ext cx="95400" cy="3099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972A40BC-B3C6-4A58-BA20-9AB56F7180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1697" y="2881286"/>
                  <a:ext cx="1130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C792D411-ECEF-41F7-9026-22863C4CB2BD}"/>
                    </a:ext>
                  </a:extLst>
                </p14:cNvPr>
                <p14:cNvContentPartPr/>
                <p14:nvPr/>
              </p14:nvContentPartPr>
              <p14:xfrm>
                <a:off x="1171217" y="3082166"/>
                <a:ext cx="99360" cy="18180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C792D411-ECEF-41F7-9026-22863C4CB2B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2217" y="3073526"/>
                  <a:ext cx="117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22B2BAC6-C2DB-44E9-B866-B844D1D1C779}"/>
                    </a:ext>
                  </a:extLst>
                </p14:cNvPr>
                <p14:cNvContentPartPr/>
                <p14:nvPr/>
              </p14:nvContentPartPr>
              <p14:xfrm>
                <a:off x="1214057" y="3179366"/>
                <a:ext cx="148680" cy="162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22B2BAC6-C2DB-44E9-B866-B844D1D1C77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05057" y="3170366"/>
                  <a:ext cx="166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9CEC1085-D633-41D4-8936-651A8E83BC80}"/>
                    </a:ext>
                  </a:extLst>
                </p14:cNvPr>
                <p14:cNvContentPartPr/>
                <p14:nvPr/>
              </p14:nvContentPartPr>
              <p14:xfrm>
                <a:off x="1375697" y="3143726"/>
                <a:ext cx="39960" cy="15480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9CEC1085-D633-41D4-8936-651A8E83BC8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67057" y="3135086"/>
                  <a:ext cx="57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771AF0D3-23C5-4B35-AE8C-D569CEBFB614}"/>
                    </a:ext>
                  </a:extLst>
                </p14:cNvPr>
                <p14:cNvContentPartPr/>
                <p14:nvPr/>
              </p14:nvContentPartPr>
              <p14:xfrm>
                <a:off x="776297" y="2917286"/>
                <a:ext cx="217080" cy="2419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771AF0D3-23C5-4B35-AE8C-D569CEBFB6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7657" y="2908646"/>
                  <a:ext cx="23472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41313CC5-233C-48AB-BCA8-77B8802D3B2C}"/>
              </a:ext>
            </a:extLst>
          </p:cNvPr>
          <p:cNvGrpSpPr/>
          <p:nvPr/>
        </p:nvGrpSpPr>
        <p:grpSpPr>
          <a:xfrm>
            <a:off x="4473497" y="1993886"/>
            <a:ext cx="760680" cy="409680"/>
            <a:chOff x="4473497" y="1993886"/>
            <a:chExt cx="76068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7FFD9379-6A20-4A77-8C11-DCE5A4286103}"/>
                    </a:ext>
                  </a:extLst>
                </p14:cNvPr>
                <p14:cNvContentPartPr/>
                <p14:nvPr/>
              </p14:nvContentPartPr>
              <p14:xfrm>
                <a:off x="4473497" y="2036366"/>
                <a:ext cx="139680" cy="3042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7FFD9379-6A20-4A77-8C11-DCE5A428610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64857" y="2027366"/>
                  <a:ext cx="157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B2D0A249-FAFE-493B-A1B0-8212E6A1EE74}"/>
                    </a:ext>
                  </a:extLst>
                </p14:cNvPr>
                <p14:cNvContentPartPr/>
                <p14:nvPr/>
              </p14:nvContentPartPr>
              <p14:xfrm>
                <a:off x="4662497" y="2235806"/>
                <a:ext cx="20160" cy="16776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B2D0A249-FAFE-493B-A1B0-8212E6A1EE7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53497" y="2227166"/>
                  <a:ext cx="37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8E3DC824-E039-4DD1-9F39-673E1637FD5C}"/>
                    </a:ext>
                  </a:extLst>
                </p14:cNvPr>
                <p14:cNvContentPartPr/>
                <p14:nvPr/>
              </p14:nvContentPartPr>
              <p14:xfrm>
                <a:off x="4784537" y="1993886"/>
                <a:ext cx="79560" cy="33300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8E3DC824-E039-4DD1-9F39-673E1637FD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75537" y="1984886"/>
                  <a:ext cx="97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C28A0F3D-6103-49DC-ADC5-E7FEC4C3B82E}"/>
                    </a:ext>
                  </a:extLst>
                </p14:cNvPr>
                <p14:cNvContentPartPr/>
                <p14:nvPr/>
              </p14:nvContentPartPr>
              <p14:xfrm>
                <a:off x="4942937" y="2234006"/>
                <a:ext cx="13680" cy="14580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C28A0F3D-6103-49DC-ADC5-E7FEC4C3B8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33937" y="2225006"/>
                  <a:ext cx="31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74F1D9F4-0B6B-49C4-874B-79ECF365650F}"/>
                    </a:ext>
                  </a:extLst>
                </p14:cNvPr>
                <p14:cNvContentPartPr/>
                <p14:nvPr/>
              </p14:nvContentPartPr>
              <p14:xfrm>
                <a:off x="5047697" y="2009726"/>
                <a:ext cx="186480" cy="3697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74F1D9F4-0B6B-49C4-874B-79ECF36565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38697" y="2001086"/>
                  <a:ext cx="204120" cy="387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1" name="Imagem 160">
            <a:extLst>
              <a:ext uri="{FF2B5EF4-FFF2-40B4-BE49-F238E27FC236}">
                <a16:creationId xmlns:a16="http://schemas.microsoft.com/office/drawing/2014/main" id="{EF6BAA8B-0B12-4E4F-BABF-054B214337F5}"/>
              </a:ext>
            </a:extLst>
      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808417" y="4081152"/>
            <a:ext cx="3162293" cy="1769787"/>
          </a:xfrm>
          <a:prstGeom prst="rect">
            <a:avLst/>
          </a:prstGeom>
        </p:spPr>
      </p:pic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ADC735F3-E803-456C-A766-4BDD40A45764}"/>
              </a:ext>
            </a:extLst>
          </p:cNvPr>
          <p:cNvGrpSpPr/>
          <p:nvPr/>
        </p:nvGrpSpPr>
        <p:grpSpPr>
          <a:xfrm>
            <a:off x="1833977" y="3785966"/>
            <a:ext cx="348480" cy="307080"/>
            <a:chOff x="1833977" y="3785966"/>
            <a:chExt cx="34848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FFFA5B2A-B8D7-4B71-B91A-BF492A237008}"/>
                    </a:ext>
                  </a:extLst>
                </p14:cNvPr>
                <p14:cNvContentPartPr/>
                <p14:nvPr/>
              </p14:nvContentPartPr>
              <p14:xfrm>
                <a:off x="1833977" y="3918806"/>
                <a:ext cx="145800" cy="13104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FFFA5B2A-B8D7-4B71-B91A-BF492A23700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25337" y="3910166"/>
                  <a:ext cx="163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B4962D6F-3762-494E-9E1D-1780451AF341}"/>
                    </a:ext>
                  </a:extLst>
                </p14:cNvPr>
                <p14:cNvContentPartPr/>
                <p14:nvPr/>
              </p14:nvContentPartPr>
              <p14:xfrm>
                <a:off x="1975817" y="3815486"/>
                <a:ext cx="109800" cy="27756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B4962D6F-3762-494E-9E1D-1780451AF34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66817" y="3806486"/>
                  <a:ext cx="127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773F7F0B-FE19-48C2-8272-EC2E770D14CC}"/>
                    </a:ext>
                  </a:extLst>
                </p14:cNvPr>
                <p14:cNvContentPartPr/>
                <p14:nvPr/>
              </p14:nvContentPartPr>
              <p14:xfrm>
                <a:off x="2128097" y="3785966"/>
                <a:ext cx="54360" cy="12348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773F7F0B-FE19-48C2-8272-EC2E770D14C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19097" y="3776966"/>
                  <a:ext cx="7200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Agrupar 176">
            <a:extLst>
              <a:ext uri="{FF2B5EF4-FFF2-40B4-BE49-F238E27FC236}">
                <a16:creationId xmlns:a16="http://schemas.microsoft.com/office/drawing/2014/main" id="{FCEADC64-AFF1-4859-83B0-EE4E8AD7557B}"/>
              </a:ext>
            </a:extLst>
          </p:cNvPr>
          <p:cNvGrpSpPr/>
          <p:nvPr/>
        </p:nvGrpSpPr>
        <p:grpSpPr>
          <a:xfrm>
            <a:off x="2491697" y="3760406"/>
            <a:ext cx="283680" cy="287640"/>
            <a:chOff x="2491697" y="3760406"/>
            <a:chExt cx="28368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01FB400F-E7E4-40C9-B7BA-D5F9A386B0E6}"/>
                    </a:ext>
                  </a:extLst>
                </p14:cNvPr>
                <p14:cNvContentPartPr/>
                <p14:nvPr/>
              </p14:nvContentPartPr>
              <p14:xfrm>
                <a:off x="2491697" y="3927446"/>
                <a:ext cx="108720" cy="12024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01FB400F-E7E4-40C9-B7BA-D5F9A386B0E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82697" y="3918806"/>
                  <a:ext cx="126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6C500146-6CC6-4A90-9674-EAC677A8DD7E}"/>
                    </a:ext>
                  </a:extLst>
                </p14:cNvPr>
                <p14:cNvContentPartPr/>
                <p14:nvPr/>
              </p14:nvContentPartPr>
              <p14:xfrm>
                <a:off x="2593217" y="3840326"/>
                <a:ext cx="115920" cy="20772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6C500146-6CC6-4A90-9674-EAC677A8DD7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84577" y="3831686"/>
                  <a:ext cx="133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C5D64DFF-D4B7-4150-AAD7-BA4166943E88}"/>
                    </a:ext>
                  </a:extLst>
                </p14:cNvPr>
                <p14:cNvContentPartPr/>
                <p14:nvPr/>
              </p14:nvContentPartPr>
              <p14:xfrm>
                <a:off x="2734337" y="3760406"/>
                <a:ext cx="41040" cy="21024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C5D64DFF-D4B7-4150-AAD7-BA4166943E8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25337" y="3751406"/>
                  <a:ext cx="586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Agrupar 175">
            <a:extLst>
              <a:ext uri="{FF2B5EF4-FFF2-40B4-BE49-F238E27FC236}">
                <a16:creationId xmlns:a16="http://schemas.microsoft.com/office/drawing/2014/main" id="{3111DEEC-4D21-4D81-BA70-6B5C650771FA}"/>
              </a:ext>
            </a:extLst>
          </p:cNvPr>
          <p:cNvGrpSpPr/>
          <p:nvPr/>
        </p:nvGrpSpPr>
        <p:grpSpPr>
          <a:xfrm>
            <a:off x="3309617" y="3715766"/>
            <a:ext cx="491760" cy="270360"/>
            <a:chOff x="3309617" y="3715766"/>
            <a:chExt cx="4917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B95F5E29-1D7C-495C-B85A-44BD92BE7562}"/>
                    </a:ext>
                  </a:extLst>
                </p14:cNvPr>
                <p14:cNvContentPartPr/>
                <p14:nvPr/>
              </p14:nvContentPartPr>
              <p14:xfrm>
                <a:off x="3309617" y="3870926"/>
                <a:ext cx="155520" cy="11520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B95F5E29-1D7C-495C-B85A-44BD92BE756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00617" y="3861926"/>
                  <a:ext cx="173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F838E410-823B-441D-B319-97049AAA279A}"/>
                    </a:ext>
                  </a:extLst>
                </p14:cNvPr>
                <p14:cNvContentPartPr/>
                <p14:nvPr/>
              </p14:nvContentPartPr>
              <p14:xfrm>
                <a:off x="3448577" y="3744926"/>
                <a:ext cx="121680" cy="23940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F838E410-823B-441D-B319-97049AAA279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39937" y="3735926"/>
                  <a:ext cx="139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3B448F64-C3F8-4F26-A2B7-93DD3842F9E7}"/>
                    </a:ext>
                  </a:extLst>
                </p14:cNvPr>
                <p14:cNvContentPartPr/>
                <p14:nvPr/>
              </p14:nvContentPartPr>
              <p14:xfrm>
                <a:off x="3613097" y="3715766"/>
                <a:ext cx="188280" cy="15984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3B448F64-C3F8-4F26-A2B7-93DD3842F9E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04097" y="3706766"/>
                  <a:ext cx="2059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Agrupar 174">
            <a:extLst>
              <a:ext uri="{FF2B5EF4-FFF2-40B4-BE49-F238E27FC236}">
                <a16:creationId xmlns:a16="http://schemas.microsoft.com/office/drawing/2014/main" id="{A18BB987-872C-4139-82BA-D7DEE4066A7F}"/>
              </a:ext>
            </a:extLst>
          </p:cNvPr>
          <p:cNvGrpSpPr/>
          <p:nvPr/>
        </p:nvGrpSpPr>
        <p:grpSpPr>
          <a:xfrm>
            <a:off x="4424537" y="3686966"/>
            <a:ext cx="340200" cy="311400"/>
            <a:chOff x="4424537" y="3686966"/>
            <a:chExt cx="34020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61504E7F-C67F-4B6E-AFFB-52D233F66E8E}"/>
                    </a:ext>
                  </a:extLst>
                </p14:cNvPr>
                <p14:cNvContentPartPr/>
                <p14:nvPr/>
              </p14:nvContentPartPr>
              <p14:xfrm>
                <a:off x="4424537" y="3851486"/>
                <a:ext cx="132480" cy="1468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61504E7F-C67F-4B6E-AFFB-52D233F66E8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15897" y="3842486"/>
                  <a:ext cx="150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57C27379-5681-4C4C-ABB2-5208ABCD913D}"/>
                    </a:ext>
                  </a:extLst>
                </p14:cNvPr>
                <p14:cNvContentPartPr/>
                <p14:nvPr/>
              </p14:nvContentPartPr>
              <p14:xfrm>
                <a:off x="4559537" y="3719366"/>
                <a:ext cx="109800" cy="23868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57C27379-5681-4C4C-ABB2-5208ABCD913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50537" y="3710366"/>
                  <a:ext cx="127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9C393C02-3C1F-4618-A0C5-4B5E2BD27871}"/>
                    </a:ext>
                  </a:extLst>
                </p14:cNvPr>
                <p14:cNvContentPartPr/>
                <p14:nvPr/>
              </p14:nvContentPartPr>
              <p14:xfrm>
                <a:off x="4675457" y="3686966"/>
                <a:ext cx="89280" cy="17028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9C393C02-3C1F-4618-A0C5-4B5E2BD2787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66817" y="3678326"/>
                  <a:ext cx="1069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Agrupar 233">
            <a:extLst>
              <a:ext uri="{FF2B5EF4-FFF2-40B4-BE49-F238E27FC236}">
                <a16:creationId xmlns:a16="http://schemas.microsoft.com/office/drawing/2014/main" id="{2063BC72-4193-429A-A51C-EADE5F4F0FB8}"/>
              </a:ext>
            </a:extLst>
          </p:cNvPr>
          <p:cNvGrpSpPr/>
          <p:nvPr/>
        </p:nvGrpSpPr>
        <p:grpSpPr>
          <a:xfrm>
            <a:off x="144857" y="4485806"/>
            <a:ext cx="1432440" cy="2374200"/>
            <a:chOff x="144857" y="4485806"/>
            <a:chExt cx="1432440" cy="23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09CBD93E-C06C-4E7A-86FD-7C4DC8F488C7}"/>
                    </a:ext>
                  </a:extLst>
                </p14:cNvPr>
                <p14:cNvContentPartPr/>
                <p14:nvPr/>
              </p14:nvContentPartPr>
              <p14:xfrm>
                <a:off x="149177" y="4749326"/>
                <a:ext cx="171000" cy="8496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09CBD93E-C06C-4E7A-86FD-7C4DC8F488C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40177" y="4740326"/>
                  <a:ext cx="188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18581224-0A1B-41D2-9642-94FEA8092F0B}"/>
                    </a:ext>
                  </a:extLst>
                </p14:cNvPr>
                <p14:cNvContentPartPr/>
                <p14:nvPr/>
              </p14:nvContentPartPr>
              <p14:xfrm>
                <a:off x="144857" y="4821686"/>
                <a:ext cx="128880" cy="16452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18581224-0A1B-41D2-9642-94FEA8092F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6217" y="4812686"/>
                  <a:ext cx="146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D9147CA7-C6E5-4341-B524-819D682E5983}"/>
                    </a:ext>
                  </a:extLst>
                </p14:cNvPr>
                <p14:cNvContentPartPr/>
                <p14:nvPr/>
              </p14:nvContentPartPr>
              <p14:xfrm>
                <a:off x="266897" y="4763006"/>
                <a:ext cx="43200" cy="24768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D9147CA7-C6E5-4341-B524-819D682E598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8257" y="4754366"/>
                  <a:ext cx="60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B97ADA09-C656-42BE-BC4A-19F4FB1F7572}"/>
                    </a:ext>
                  </a:extLst>
                </p14:cNvPr>
                <p14:cNvContentPartPr/>
                <p14:nvPr/>
              </p14:nvContentPartPr>
              <p14:xfrm>
                <a:off x="352577" y="4885766"/>
                <a:ext cx="73440" cy="15192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B97ADA09-C656-42BE-BC4A-19F4FB1F757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43937" y="4877126"/>
                  <a:ext cx="91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FE468EF3-4835-4F29-99C4-07915A1AFF02}"/>
                    </a:ext>
                  </a:extLst>
                </p14:cNvPr>
                <p14:cNvContentPartPr/>
                <p14:nvPr/>
              </p14:nvContentPartPr>
              <p14:xfrm>
                <a:off x="339617" y="4967846"/>
                <a:ext cx="122400" cy="1008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FE468EF3-4835-4F29-99C4-07915A1AFF0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30617" y="4959206"/>
                  <a:ext cx="140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E078A3F2-CEA4-41C3-A4BE-4E79B61F1D22}"/>
                    </a:ext>
                  </a:extLst>
                </p14:cNvPr>
                <p14:cNvContentPartPr/>
                <p14:nvPr/>
              </p14:nvContentPartPr>
              <p14:xfrm>
                <a:off x="484697" y="4951286"/>
                <a:ext cx="23400" cy="12384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E078A3F2-CEA4-41C3-A4BE-4E79B61F1D2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6057" y="4942286"/>
                  <a:ext cx="41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760937C7-4C39-49CA-AF2E-DC5A71DD22F3}"/>
                    </a:ext>
                  </a:extLst>
                </p14:cNvPr>
                <p14:cNvContentPartPr/>
                <p14:nvPr/>
              </p14:nvContentPartPr>
              <p14:xfrm>
                <a:off x="606737" y="4998806"/>
                <a:ext cx="59760" cy="648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760937C7-4C39-49CA-AF2E-DC5A71DD22F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8097" y="4989806"/>
                  <a:ext cx="77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008296A7-8512-4D8F-9F45-B70480E51398}"/>
                    </a:ext>
                  </a:extLst>
                </p14:cNvPr>
                <p14:cNvContentPartPr/>
                <p14:nvPr/>
              </p14:nvContentPartPr>
              <p14:xfrm>
                <a:off x="573977" y="4924286"/>
                <a:ext cx="89280" cy="3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008296A7-8512-4D8F-9F45-B70480E5139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4977" y="4915646"/>
                  <a:ext cx="106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2B3BDD63-F6F3-49B6-A753-8BCD89EE98BD}"/>
                    </a:ext>
                  </a:extLst>
                </p14:cNvPr>
                <p14:cNvContentPartPr/>
                <p14:nvPr/>
              </p14:nvContentPartPr>
              <p14:xfrm>
                <a:off x="890777" y="4562846"/>
                <a:ext cx="89640" cy="24516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2B3BDD63-F6F3-49B6-A753-8BCD89EE98B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1777" y="4554206"/>
                  <a:ext cx="107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EF72E731-51A3-4308-A32F-9C3A171BA641}"/>
                    </a:ext>
                  </a:extLst>
                </p14:cNvPr>
                <p14:cNvContentPartPr/>
                <p14:nvPr/>
              </p14:nvContentPartPr>
              <p14:xfrm>
                <a:off x="999497" y="4687046"/>
                <a:ext cx="62640" cy="13680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EF72E731-51A3-4308-A32F-9C3A171BA64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0857" y="4678046"/>
                  <a:ext cx="80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FE241D54-6AA2-4513-A510-ED3256E09FDF}"/>
                    </a:ext>
                  </a:extLst>
                </p14:cNvPr>
                <p14:cNvContentPartPr/>
                <p14:nvPr/>
              </p14:nvContentPartPr>
              <p14:xfrm>
                <a:off x="1005977" y="4730606"/>
                <a:ext cx="115920" cy="1368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FE241D54-6AA2-4513-A510-ED3256E09FD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97337" y="4721606"/>
                  <a:ext cx="133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25E939FB-891E-4BA5-AC97-6D795BA87061}"/>
                    </a:ext>
                  </a:extLst>
                </p14:cNvPr>
                <p14:cNvContentPartPr/>
                <p14:nvPr/>
              </p14:nvContentPartPr>
              <p14:xfrm>
                <a:off x="837857" y="4863086"/>
                <a:ext cx="376560" cy="2088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25E939FB-891E-4BA5-AC97-6D795BA8706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8857" y="4854446"/>
                  <a:ext cx="394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9524F1A6-D2EE-4379-876A-78601EE1EF37}"/>
                    </a:ext>
                  </a:extLst>
                </p14:cNvPr>
                <p14:cNvContentPartPr/>
                <p14:nvPr/>
              </p14:nvContentPartPr>
              <p14:xfrm>
                <a:off x="925337" y="4911686"/>
                <a:ext cx="81000" cy="14220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9524F1A6-D2EE-4379-876A-78601EE1EF3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6697" y="4902686"/>
                  <a:ext cx="98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EFC30928-2331-4CD5-900B-6044B2CD1066}"/>
                    </a:ext>
                  </a:extLst>
                </p14:cNvPr>
                <p14:cNvContentPartPr/>
                <p14:nvPr/>
              </p14:nvContentPartPr>
              <p14:xfrm>
                <a:off x="999497" y="4972886"/>
                <a:ext cx="54720" cy="8352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EFC30928-2331-4CD5-900B-6044B2CD106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90857" y="4964246"/>
                  <a:ext cx="72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5F491F43-DE66-468C-9330-C989C22A6B46}"/>
                    </a:ext>
                  </a:extLst>
                </p14:cNvPr>
                <p14:cNvContentPartPr/>
                <p14:nvPr/>
              </p14:nvContentPartPr>
              <p14:xfrm>
                <a:off x="1009577" y="4955966"/>
                <a:ext cx="125640" cy="8856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5F491F43-DE66-468C-9330-C989C22A6B4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0577" y="4947326"/>
                  <a:ext cx="143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836E8281-C3D9-4557-80B2-BC1D6FACEA8D}"/>
                    </a:ext>
                  </a:extLst>
                </p14:cNvPr>
                <p14:cNvContentPartPr/>
                <p14:nvPr/>
              </p14:nvContentPartPr>
              <p14:xfrm>
                <a:off x="949097" y="5239286"/>
                <a:ext cx="66960" cy="17676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836E8281-C3D9-4557-80B2-BC1D6FACEA8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0457" y="5230286"/>
                  <a:ext cx="84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C7BE8730-FA49-4031-8845-9BD1D5F0339C}"/>
                    </a:ext>
                  </a:extLst>
                </p14:cNvPr>
                <p14:cNvContentPartPr/>
                <p14:nvPr/>
              </p14:nvContentPartPr>
              <p14:xfrm>
                <a:off x="1042337" y="5284646"/>
                <a:ext cx="73080" cy="15984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C7BE8730-FA49-4031-8845-9BD1D5F0339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3697" y="5276006"/>
                  <a:ext cx="90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988D2468-8B8B-49BB-BF3C-EAD719A09309}"/>
                    </a:ext>
                  </a:extLst>
                </p14:cNvPr>
                <p14:cNvContentPartPr/>
                <p14:nvPr/>
              </p14:nvContentPartPr>
              <p14:xfrm>
                <a:off x="1025777" y="5375726"/>
                <a:ext cx="112680" cy="1008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988D2468-8B8B-49BB-BF3C-EAD719A0930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7137" y="5367086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EBBDFEFC-F4CA-4554-A7B8-941B20534781}"/>
                    </a:ext>
                  </a:extLst>
                </p14:cNvPr>
                <p14:cNvContentPartPr/>
                <p14:nvPr/>
              </p14:nvContentPartPr>
              <p14:xfrm>
                <a:off x="910577" y="5333246"/>
                <a:ext cx="286920" cy="16452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EBBDFEFC-F4CA-4554-A7B8-941B2053478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1577" y="5324606"/>
                  <a:ext cx="304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BC25A3BE-A66D-40EB-8223-851A177DFC64}"/>
                    </a:ext>
                  </a:extLst>
                </p14:cNvPr>
                <p14:cNvContentPartPr/>
                <p14:nvPr/>
              </p14:nvContentPartPr>
              <p14:xfrm>
                <a:off x="986177" y="5507486"/>
                <a:ext cx="109440" cy="13788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BC25A3BE-A66D-40EB-8223-851A177DFC6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7537" y="5498846"/>
                  <a:ext cx="127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B1D82289-C391-4D42-BB8A-4D2A1A25DAC1}"/>
                    </a:ext>
                  </a:extLst>
                </p14:cNvPr>
                <p14:cNvContentPartPr/>
                <p14:nvPr/>
              </p14:nvContentPartPr>
              <p14:xfrm>
                <a:off x="1092377" y="5548166"/>
                <a:ext cx="30960" cy="11124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B1D82289-C391-4D42-BB8A-4D2A1A25DAC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83737" y="5539166"/>
                  <a:ext cx="48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910DD951-E35E-4EFB-A643-4C6DD63AD671}"/>
                    </a:ext>
                  </a:extLst>
                </p14:cNvPr>
                <p14:cNvContentPartPr/>
                <p14:nvPr/>
              </p14:nvContentPartPr>
              <p14:xfrm>
                <a:off x="1141337" y="5555006"/>
                <a:ext cx="36720" cy="9036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910DD951-E35E-4EFB-A643-4C6DD63AD67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2697" y="5546366"/>
                  <a:ext cx="54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9D4B9F12-24AE-44B6-BB77-EA9AE595E473}"/>
                    </a:ext>
                  </a:extLst>
                </p14:cNvPr>
                <p14:cNvContentPartPr/>
                <p14:nvPr/>
              </p14:nvContentPartPr>
              <p14:xfrm>
                <a:off x="1191017" y="5583806"/>
                <a:ext cx="55800" cy="10080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9D4B9F12-24AE-44B6-BB77-EA9AE595E47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82017" y="5574806"/>
                  <a:ext cx="73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7A1AB2D5-909A-47EA-9BC0-1536E6FCE2A9}"/>
                    </a:ext>
                  </a:extLst>
                </p14:cNvPr>
                <p14:cNvContentPartPr/>
                <p14:nvPr/>
              </p14:nvContentPartPr>
              <p14:xfrm>
                <a:off x="996617" y="5831126"/>
                <a:ext cx="109080" cy="1857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7A1AB2D5-909A-47EA-9BC0-1536E6FCE2A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7617" y="5822486"/>
                  <a:ext cx="126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D5EE3241-C3AB-4739-87D7-60541DDB9661}"/>
                    </a:ext>
                  </a:extLst>
                </p14:cNvPr>
                <p14:cNvContentPartPr/>
                <p14:nvPr/>
              </p14:nvContentPartPr>
              <p14:xfrm>
                <a:off x="1104977" y="5889806"/>
                <a:ext cx="69840" cy="13428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D5EE3241-C3AB-4739-87D7-60541DDB966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6337" y="5880806"/>
                  <a:ext cx="87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2F5CE6BF-7D75-4FD7-A4A1-59C41A795F3D}"/>
                    </a:ext>
                  </a:extLst>
                </p14:cNvPr>
                <p14:cNvContentPartPr/>
                <p14:nvPr/>
              </p14:nvContentPartPr>
              <p14:xfrm>
                <a:off x="1101737" y="5926166"/>
                <a:ext cx="162000" cy="10332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2F5CE6BF-7D75-4FD7-A4A1-59C41A795F3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93097" y="5917526"/>
                  <a:ext cx="179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B67803FF-A8C9-4650-8B5F-4294824B94DA}"/>
                    </a:ext>
                  </a:extLst>
                </p14:cNvPr>
                <p14:cNvContentPartPr/>
                <p14:nvPr/>
              </p14:nvContentPartPr>
              <p14:xfrm>
                <a:off x="973217" y="6022286"/>
                <a:ext cx="294840" cy="468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B67803FF-A8C9-4650-8B5F-4294824B94D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64217" y="6013286"/>
                  <a:ext cx="312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A56AB0A1-4930-45A6-A81F-B9A5FE7765C6}"/>
                    </a:ext>
                  </a:extLst>
                </p14:cNvPr>
                <p14:cNvContentPartPr/>
                <p14:nvPr/>
              </p14:nvContentPartPr>
              <p14:xfrm>
                <a:off x="1008497" y="6110486"/>
                <a:ext cx="74160" cy="10440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A56AB0A1-4930-45A6-A81F-B9A5FE7765C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99857" y="6101486"/>
                  <a:ext cx="91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0A8A792D-62B8-4925-8DF0-DA5FA1948AC7}"/>
                    </a:ext>
                  </a:extLst>
                </p14:cNvPr>
                <p14:cNvContentPartPr/>
                <p14:nvPr/>
              </p14:nvContentPartPr>
              <p14:xfrm>
                <a:off x="1154657" y="6159806"/>
                <a:ext cx="360" cy="36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0A8A792D-62B8-4925-8DF0-DA5FA1948AC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45657" y="61511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93FF1921-468D-4D97-9A8D-925A74FEF001}"/>
                    </a:ext>
                  </a:extLst>
                </p14:cNvPr>
                <p14:cNvContentPartPr/>
                <p14:nvPr/>
              </p14:nvContentPartPr>
              <p14:xfrm>
                <a:off x="1104977" y="6124166"/>
                <a:ext cx="88200" cy="14076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93FF1921-468D-4D97-9A8D-925A74FEF00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96337" y="6115526"/>
                  <a:ext cx="105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EF02B17E-EC6C-43E4-BA80-57EBBBA5815B}"/>
                    </a:ext>
                  </a:extLst>
                </p14:cNvPr>
                <p14:cNvContentPartPr/>
                <p14:nvPr/>
              </p14:nvContentPartPr>
              <p14:xfrm>
                <a:off x="1189937" y="6123086"/>
                <a:ext cx="93960" cy="15480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EF02B17E-EC6C-43E4-BA80-57EBBBA5815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80937" y="6114446"/>
                  <a:ext cx="111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AF7BF3BB-198A-4ABB-B859-F0C1BF147E06}"/>
                    </a:ext>
                  </a:extLst>
                </p14:cNvPr>
                <p14:cNvContentPartPr/>
                <p14:nvPr/>
              </p14:nvContentPartPr>
              <p14:xfrm>
                <a:off x="1276697" y="6154766"/>
                <a:ext cx="79560" cy="13896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AF7BF3BB-198A-4ABB-B859-F0C1BF147E0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268057" y="6146126"/>
                  <a:ext cx="97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6B2419AA-B730-4718-898D-863E2E659D03}"/>
                    </a:ext>
                  </a:extLst>
                </p14:cNvPr>
                <p14:cNvContentPartPr/>
                <p14:nvPr/>
              </p14:nvContentPartPr>
              <p14:xfrm>
                <a:off x="1029017" y="6430166"/>
                <a:ext cx="126000" cy="17208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6B2419AA-B730-4718-898D-863E2E659D0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20017" y="6421166"/>
                  <a:ext cx="143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BEFA1A9B-EFB1-46C9-A669-7BB0DE3D0F81}"/>
                    </a:ext>
                  </a:extLst>
                </p14:cNvPr>
                <p14:cNvContentPartPr/>
                <p14:nvPr/>
              </p14:nvContentPartPr>
              <p14:xfrm>
                <a:off x="1191017" y="6442766"/>
                <a:ext cx="59760" cy="14688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BEFA1A9B-EFB1-46C9-A669-7BB0DE3D0F8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82017" y="6434126"/>
                  <a:ext cx="77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CB19AA0C-34AC-47F3-AD1D-C99AF3BA1519}"/>
                    </a:ext>
                  </a:extLst>
                </p14:cNvPr>
                <p14:cNvContentPartPr/>
                <p14:nvPr/>
              </p14:nvContentPartPr>
              <p14:xfrm>
                <a:off x="1171217" y="6520166"/>
                <a:ext cx="112680" cy="1404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CB19AA0C-34AC-47F3-AD1D-C99AF3BA151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62217" y="6511526"/>
                  <a:ext cx="130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17ACE8F0-59E6-48DA-B1CE-91D81269A8C8}"/>
                    </a:ext>
                  </a:extLst>
                </p14:cNvPr>
                <p14:cNvContentPartPr/>
                <p14:nvPr/>
              </p14:nvContentPartPr>
              <p14:xfrm>
                <a:off x="1296497" y="6500366"/>
                <a:ext cx="39960" cy="11700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17ACE8F0-59E6-48DA-B1CE-91D81269A8C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287857" y="6491726"/>
                  <a:ext cx="5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9444EA7E-DA87-41F3-B697-44B5F591AC3E}"/>
                    </a:ext>
                  </a:extLst>
                </p14:cNvPr>
                <p14:cNvContentPartPr/>
                <p14:nvPr/>
              </p14:nvContentPartPr>
              <p14:xfrm>
                <a:off x="943337" y="6620246"/>
                <a:ext cx="419400" cy="2916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9444EA7E-DA87-41F3-B697-44B5F591AC3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34697" y="6611246"/>
                  <a:ext cx="437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1C2429C1-93A5-47AC-855A-9AA9AEC5E1F8}"/>
                    </a:ext>
                  </a:extLst>
                </p14:cNvPr>
                <p14:cNvContentPartPr/>
                <p14:nvPr/>
              </p14:nvContentPartPr>
              <p14:xfrm>
                <a:off x="1094177" y="6675686"/>
                <a:ext cx="77400" cy="12132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1C2429C1-93A5-47AC-855A-9AA9AEC5E1F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85177" y="6666686"/>
                  <a:ext cx="95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6A512C5E-0F98-47B8-8859-C9DCAE38FAD6}"/>
                    </a:ext>
                  </a:extLst>
                </p14:cNvPr>
                <p14:cNvContentPartPr/>
                <p14:nvPr/>
              </p14:nvContentPartPr>
              <p14:xfrm>
                <a:off x="1180937" y="6695126"/>
                <a:ext cx="56520" cy="8388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6A512C5E-0F98-47B8-8859-C9DCAE38FAD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2297" y="6686486"/>
                  <a:ext cx="74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02D31A7D-CAC9-4875-B96D-81EB42991593}"/>
                    </a:ext>
                  </a:extLst>
                </p14:cNvPr>
                <p14:cNvContentPartPr/>
                <p14:nvPr/>
              </p14:nvContentPartPr>
              <p14:xfrm>
                <a:off x="1194257" y="6672806"/>
                <a:ext cx="109080" cy="9936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02D31A7D-CAC9-4875-B96D-81EB4299159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85257" y="6663806"/>
                  <a:ext cx="126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021D9A35-2FA9-42A2-BF1E-B90B96951264}"/>
                    </a:ext>
                  </a:extLst>
                </p14:cNvPr>
                <p14:cNvContentPartPr/>
                <p14:nvPr/>
              </p14:nvContentPartPr>
              <p14:xfrm>
                <a:off x="1322417" y="6666686"/>
                <a:ext cx="93240" cy="19332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021D9A35-2FA9-42A2-BF1E-B90B9695126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313777" y="6658046"/>
                  <a:ext cx="110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A7F9F96F-B235-49D3-899D-0E97B4193242}"/>
                    </a:ext>
                  </a:extLst>
                </p14:cNvPr>
                <p14:cNvContentPartPr/>
                <p14:nvPr/>
              </p14:nvContentPartPr>
              <p14:xfrm>
                <a:off x="738857" y="4485806"/>
                <a:ext cx="185040" cy="232164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A7F9F96F-B235-49D3-899D-0E97B419324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9857" y="4477166"/>
                  <a:ext cx="202680" cy="23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1B8CFB1F-62A3-420D-A239-B4E8302DE065}"/>
                    </a:ext>
                  </a:extLst>
                </p14:cNvPr>
                <p14:cNvContentPartPr/>
                <p14:nvPr/>
              </p14:nvContentPartPr>
              <p14:xfrm>
                <a:off x="1171217" y="4563206"/>
                <a:ext cx="406080" cy="224460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1B8CFB1F-62A3-420D-A239-B4E8302DE06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62217" y="4554206"/>
                  <a:ext cx="423720" cy="22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Agrupar 239">
            <a:extLst>
              <a:ext uri="{FF2B5EF4-FFF2-40B4-BE49-F238E27FC236}">
                <a16:creationId xmlns:a16="http://schemas.microsoft.com/office/drawing/2014/main" id="{75A5D02A-1217-44B9-B1DF-B04AF5841848}"/>
              </a:ext>
            </a:extLst>
          </p:cNvPr>
          <p:cNvGrpSpPr/>
          <p:nvPr/>
        </p:nvGrpSpPr>
        <p:grpSpPr>
          <a:xfrm>
            <a:off x="1623377" y="5988806"/>
            <a:ext cx="2703960" cy="816840"/>
            <a:chOff x="1623377" y="5988806"/>
            <a:chExt cx="2703960" cy="81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C1CE88A5-B32E-4528-98D6-1E35A142146E}"/>
                    </a:ext>
                  </a:extLst>
                </p14:cNvPr>
                <p14:cNvContentPartPr/>
                <p14:nvPr/>
              </p14:nvContentPartPr>
              <p14:xfrm>
                <a:off x="1623377" y="6016526"/>
                <a:ext cx="544680" cy="27108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C1CE88A5-B32E-4528-98D6-1E35A142146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614377" y="6007886"/>
                  <a:ext cx="562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CD450CDB-B2B7-40F4-8F2E-CA8C1CEEF364}"/>
                    </a:ext>
                  </a:extLst>
                </p14:cNvPr>
                <p14:cNvContentPartPr/>
                <p14:nvPr/>
              </p14:nvContentPartPr>
              <p14:xfrm>
                <a:off x="1666217" y="5995646"/>
                <a:ext cx="1047600" cy="61740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CD450CDB-B2B7-40F4-8F2E-CA8C1CEEF36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657217" y="5986646"/>
                  <a:ext cx="106524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BC415099-3F5C-4452-AE6C-CB768D67A95C}"/>
                    </a:ext>
                  </a:extLst>
                </p14:cNvPr>
                <p14:cNvContentPartPr/>
                <p14:nvPr/>
              </p14:nvContentPartPr>
              <p14:xfrm>
                <a:off x="2045657" y="6014366"/>
                <a:ext cx="1320480" cy="76392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BC415099-3F5C-4452-AE6C-CB768D67A95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036657" y="6005726"/>
                  <a:ext cx="1338120" cy="7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CC2C5714-B445-476D-A227-5C281BC45C30}"/>
                    </a:ext>
                  </a:extLst>
                </p14:cNvPr>
                <p14:cNvContentPartPr/>
                <p14:nvPr/>
              </p14:nvContentPartPr>
              <p14:xfrm>
                <a:off x="2897057" y="5988806"/>
                <a:ext cx="1430280" cy="81684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CC2C5714-B445-476D-A227-5C281BC45C3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888057" y="5980166"/>
                  <a:ext cx="1447920" cy="83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Agrupar 292">
            <a:extLst>
              <a:ext uri="{FF2B5EF4-FFF2-40B4-BE49-F238E27FC236}">
                <a16:creationId xmlns:a16="http://schemas.microsoft.com/office/drawing/2014/main" id="{D5253BBF-83B2-40A3-B504-16013334459F}"/>
              </a:ext>
            </a:extLst>
          </p:cNvPr>
          <p:cNvGrpSpPr/>
          <p:nvPr/>
        </p:nvGrpSpPr>
        <p:grpSpPr>
          <a:xfrm>
            <a:off x="5233097" y="3873446"/>
            <a:ext cx="1613880" cy="2964960"/>
            <a:chOff x="5233097" y="3873446"/>
            <a:chExt cx="1613880" cy="29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A48DA03A-9EFB-4798-AE26-00AC9AAB672A}"/>
                    </a:ext>
                  </a:extLst>
                </p14:cNvPr>
                <p14:cNvContentPartPr/>
                <p14:nvPr/>
              </p14:nvContentPartPr>
              <p14:xfrm>
                <a:off x="5645657" y="3873446"/>
                <a:ext cx="155520" cy="34956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A48DA03A-9EFB-4798-AE26-00AC9AAB672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636657" y="3864446"/>
                  <a:ext cx="1731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646AB152-0F4F-416B-8256-F8ABB4A77B52}"/>
                    </a:ext>
                  </a:extLst>
                </p14:cNvPr>
                <p14:cNvContentPartPr/>
                <p14:nvPr/>
              </p14:nvContentPartPr>
              <p14:xfrm>
                <a:off x="5896577" y="3907646"/>
                <a:ext cx="82800" cy="27900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646AB152-0F4F-416B-8256-F8ABB4A77B5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887577" y="3899006"/>
                  <a:ext cx="100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DE561791-1304-421F-8B61-11D4804F1381}"/>
                    </a:ext>
                  </a:extLst>
                </p14:cNvPr>
                <p14:cNvContentPartPr/>
                <p14:nvPr/>
              </p14:nvContentPartPr>
              <p14:xfrm>
                <a:off x="5893337" y="4045526"/>
                <a:ext cx="138960" cy="1620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DE561791-1304-421F-8B61-11D4804F138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84337" y="4036526"/>
                  <a:ext cx="156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22196206-FDE5-4542-8839-A35C7FF39FD6}"/>
                    </a:ext>
                  </a:extLst>
                </p14:cNvPr>
                <p14:cNvContentPartPr/>
                <p14:nvPr/>
              </p14:nvContentPartPr>
              <p14:xfrm>
                <a:off x="6068297" y="3994766"/>
                <a:ext cx="6840" cy="20016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22196206-FDE5-4542-8839-A35C7FF39FD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059297" y="3986126"/>
                  <a:ext cx="24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3BEB0302-304B-44DF-92CC-510105618167}"/>
                    </a:ext>
                  </a:extLst>
                </p14:cNvPr>
                <p14:cNvContentPartPr/>
                <p14:nvPr/>
              </p14:nvContentPartPr>
              <p14:xfrm>
                <a:off x="5576537" y="4275206"/>
                <a:ext cx="451080" cy="3096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3BEB0302-304B-44DF-92CC-51010561816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567537" y="4266206"/>
                  <a:ext cx="468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AEA8723F-C92E-483E-AB8F-C2B05DE2DCF1}"/>
                    </a:ext>
                  </a:extLst>
                </p14:cNvPr>
                <p14:cNvContentPartPr/>
                <p14:nvPr/>
              </p14:nvContentPartPr>
              <p14:xfrm>
                <a:off x="5705057" y="4352246"/>
                <a:ext cx="212760" cy="23760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AEA8723F-C92E-483E-AB8F-C2B05DE2DCF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696057" y="4343606"/>
                  <a:ext cx="230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A646D75D-9561-4939-BCD8-164CED91F853}"/>
                    </a:ext>
                  </a:extLst>
                </p14:cNvPr>
                <p14:cNvContentPartPr/>
                <p14:nvPr/>
              </p14:nvContentPartPr>
              <p14:xfrm>
                <a:off x="5952737" y="4392926"/>
                <a:ext cx="36720" cy="18756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A646D75D-9561-4939-BCD8-164CED91F85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943737" y="4383926"/>
                  <a:ext cx="54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B4A58362-6FFC-493E-AF3E-F641C6B8C889}"/>
                    </a:ext>
                  </a:extLst>
                </p14:cNvPr>
                <p14:cNvContentPartPr/>
                <p14:nvPr/>
              </p14:nvContentPartPr>
              <p14:xfrm>
                <a:off x="6002057" y="4450166"/>
                <a:ext cx="96120" cy="27252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B4A58362-6FFC-493E-AF3E-F641C6B8C88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993417" y="4441526"/>
                  <a:ext cx="113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5CD7AE4D-BFA4-4A41-8E98-9D9EAA71EEAF}"/>
                    </a:ext>
                  </a:extLst>
                </p14:cNvPr>
                <p14:cNvContentPartPr/>
                <p14:nvPr/>
              </p14:nvContentPartPr>
              <p14:xfrm>
                <a:off x="6193577" y="4283126"/>
                <a:ext cx="89280" cy="1620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5CD7AE4D-BFA4-4A41-8E98-9D9EAA71EEA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184577" y="4274126"/>
                  <a:ext cx="106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BE0381F6-D433-455A-A092-0338C3C47159}"/>
                    </a:ext>
                  </a:extLst>
                </p14:cNvPr>
                <p14:cNvContentPartPr/>
                <p14:nvPr/>
              </p14:nvContentPartPr>
              <p14:xfrm>
                <a:off x="6187097" y="4212566"/>
                <a:ext cx="115920" cy="1620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BE0381F6-D433-455A-A092-0338C3C4715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178097" y="4203926"/>
                  <a:ext cx="133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3F7E7B07-04F0-41F5-9CEA-022A0107B11F}"/>
                    </a:ext>
                  </a:extLst>
                </p14:cNvPr>
                <p14:cNvContentPartPr/>
                <p14:nvPr/>
              </p14:nvContentPartPr>
              <p14:xfrm>
                <a:off x="6497057" y="3981086"/>
                <a:ext cx="211680" cy="28188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3F7E7B07-04F0-41F5-9CEA-022A0107B11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488057" y="3972446"/>
                  <a:ext cx="229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92D2134C-D6B8-4AB7-B2DA-55DA6B2CEF20}"/>
                    </a:ext>
                  </a:extLst>
                </p14:cNvPr>
                <p14:cNvContentPartPr/>
                <p14:nvPr/>
              </p14:nvContentPartPr>
              <p14:xfrm>
                <a:off x="5576177" y="4788926"/>
                <a:ext cx="182160" cy="29844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92D2134C-D6B8-4AB7-B2DA-55DA6B2CEF2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567537" y="4779926"/>
                  <a:ext cx="199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B22A73CA-F4C8-4D29-B782-86D165626DB6}"/>
                    </a:ext>
                  </a:extLst>
                </p14:cNvPr>
                <p14:cNvContentPartPr/>
                <p14:nvPr/>
              </p14:nvContentPartPr>
              <p14:xfrm>
                <a:off x="5786777" y="4914566"/>
                <a:ext cx="50760" cy="18288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B22A73CA-F4C8-4D29-B782-86D165626DB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777777" y="4905566"/>
                  <a:ext cx="6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34534971-9482-496C-9BE3-FBBD53BC683E}"/>
                    </a:ext>
                  </a:extLst>
                </p14:cNvPr>
                <p14:cNvContentPartPr/>
                <p14:nvPr/>
              </p14:nvContentPartPr>
              <p14:xfrm>
                <a:off x="5791097" y="5001686"/>
                <a:ext cx="181800" cy="12204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34534971-9482-496C-9BE3-FBBD53BC683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82097" y="4992686"/>
                  <a:ext cx="199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0066B32A-E66F-4BDB-978E-4D217619EAEA}"/>
                    </a:ext>
                  </a:extLst>
                </p14:cNvPr>
                <p14:cNvContentPartPr/>
                <p14:nvPr/>
              </p14:nvContentPartPr>
              <p14:xfrm>
                <a:off x="5536937" y="5147126"/>
                <a:ext cx="495360" cy="2412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0066B32A-E66F-4BDB-978E-4D217619EAE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527937" y="5138486"/>
                  <a:ext cx="513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49E2488F-2340-4730-8BED-83C4590223B8}"/>
                    </a:ext>
                  </a:extLst>
                </p14:cNvPr>
                <p14:cNvContentPartPr/>
                <p14:nvPr/>
              </p14:nvContentPartPr>
              <p14:xfrm>
                <a:off x="5599217" y="5261966"/>
                <a:ext cx="119520" cy="17856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49E2488F-2340-4730-8BED-83C4590223B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590217" y="5253326"/>
                  <a:ext cx="137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F77FD15E-6E40-4EAE-BE28-A207307DA998}"/>
                    </a:ext>
                  </a:extLst>
                </p14:cNvPr>
                <p14:cNvContentPartPr/>
                <p14:nvPr/>
              </p14:nvContentPartPr>
              <p14:xfrm>
                <a:off x="5761217" y="5298686"/>
                <a:ext cx="59760" cy="11448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F77FD15E-6E40-4EAE-BE28-A207307DA99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752577" y="5289686"/>
                  <a:ext cx="77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ABC99A02-F9AA-46ED-ADF9-214B199C1FFC}"/>
                    </a:ext>
                  </a:extLst>
                </p14:cNvPr>
                <p14:cNvContentPartPr/>
                <p14:nvPr/>
              </p14:nvContentPartPr>
              <p14:xfrm>
                <a:off x="5817377" y="5287886"/>
                <a:ext cx="56520" cy="1220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ABC99A02-F9AA-46ED-ADF9-214B199C1FF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08377" y="5278886"/>
                  <a:ext cx="74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00413CF5-E5FE-4AAA-B0E1-A111760C006E}"/>
                    </a:ext>
                  </a:extLst>
                </p14:cNvPr>
                <p14:cNvContentPartPr/>
                <p14:nvPr/>
              </p14:nvContentPartPr>
              <p14:xfrm>
                <a:off x="5903057" y="5321366"/>
                <a:ext cx="78480" cy="14904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00413CF5-E5FE-4AAA-B0E1-A111760C006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894417" y="5312726"/>
                  <a:ext cx="96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7FB77F9A-4C61-47A6-8342-B1C10DD87BDC}"/>
                    </a:ext>
                  </a:extLst>
                </p14:cNvPr>
                <p14:cNvContentPartPr/>
                <p14:nvPr/>
              </p14:nvContentPartPr>
              <p14:xfrm>
                <a:off x="6246497" y="5050286"/>
                <a:ext cx="96120" cy="6948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7FB77F9A-4C61-47A6-8342-B1C10DD87BD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237497" y="5041286"/>
                  <a:ext cx="113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0D148732-5A9A-420A-B027-BB957D199076}"/>
                    </a:ext>
                  </a:extLst>
                </p14:cNvPr>
                <p14:cNvContentPartPr/>
                <p14:nvPr/>
              </p14:nvContentPartPr>
              <p14:xfrm>
                <a:off x="6464297" y="4903406"/>
                <a:ext cx="168480" cy="16560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0D148732-5A9A-420A-B027-BB957D19907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455297" y="4894406"/>
                  <a:ext cx="18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498665E4-249B-4D7F-95D1-FDCC6008DC1F}"/>
                    </a:ext>
                  </a:extLst>
                </p14:cNvPr>
                <p14:cNvContentPartPr/>
                <p14:nvPr/>
              </p14:nvContentPartPr>
              <p14:xfrm>
                <a:off x="5652137" y="5582006"/>
                <a:ext cx="182160" cy="26712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498665E4-249B-4D7F-95D1-FDCC6008DC1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43137" y="5573006"/>
                  <a:ext cx="199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C071831A-21A0-4F5D-87D7-4D425CA2EC28}"/>
                    </a:ext>
                  </a:extLst>
                </p14:cNvPr>
                <p14:cNvContentPartPr/>
                <p14:nvPr/>
              </p14:nvContentPartPr>
              <p14:xfrm>
                <a:off x="5859857" y="5678846"/>
                <a:ext cx="63360" cy="19332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C071831A-21A0-4F5D-87D7-4D425CA2EC2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851217" y="5669846"/>
                  <a:ext cx="81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4D798CAE-77EF-4833-A6C7-D5B943297FE8}"/>
                    </a:ext>
                  </a:extLst>
                </p14:cNvPr>
                <p14:cNvContentPartPr/>
                <p14:nvPr/>
              </p14:nvContentPartPr>
              <p14:xfrm>
                <a:off x="5843657" y="5801606"/>
                <a:ext cx="145440" cy="252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4D798CAE-77EF-4833-A6C7-D5B943297FE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835017" y="5792606"/>
                  <a:ext cx="163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25A87C18-A45B-4F9F-A9C6-8DC71247CFDA}"/>
                    </a:ext>
                  </a:extLst>
                </p14:cNvPr>
                <p14:cNvContentPartPr/>
                <p14:nvPr/>
              </p14:nvContentPartPr>
              <p14:xfrm>
                <a:off x="6002057" y="5762006"/>
                <a:ext cx="26640" cy="16380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25A87C18-A45B-4F9F-A9C6-8DC71247CFD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993417" y="5753006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B79B1692-7C2B-4F75-85AA-6ACD756536D6}"/>
                    </a:ext>
                  </a:extLst>
                </p14:cNvPr>
                <p14:cNvContentPartPr/>
                <p14:nvPr/>
              </p14:nvContentPartPr>
              <p14:xfrm>
                <a:off x="5599577" y="5903486"/>
                <a:ext cx="495360" cy="3168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B79B1692-7C2B-4F75-85AA-6ACD756536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590577" y="5894846"/>
                  <a:ext cx="51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39709226-B836-487C-95BC-24B0B6034831}"/>
                    </a:ext>
                  </a:extLst>
                </p14:cNvPr>
                <p14:cNvContentPartPr/>
                <p14:nvPr/>
              </p14:nvContentPartPr>
              <p14:xfrm>
                <a:off x="5682017" y="5993486"/>
                <a:ext cx="132840" cy="21672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39709226-B836-487C-95BC-24B0B603483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673377" y="5984846"/>
                  <a:ext cx="150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013650D6-5F95-44C5-8711-0F9582E5BB9B}"/>
                    </a:ext>
                  </a:extLst>
                </p14:cNvPr>
                <p14:cNvContentPartPr/>
                <p14:nvPr/>
              </p14:nvContentPartPr>
              <p14:xfrm>
                <a:off x="5899817" y="6108326"/>
                <a:ext cx="103680" cy="15012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013650D6-5F95-44C5-8711-0F9582E5BB9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891177" y="6099686"/>
                  <a:ext cx="12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7398AF27-D220-4CD2-AF90-2C1EED8CCC94}"/>
                    </a:ext>
                  </a:extLst>
                </p14:cNvPr>
                <p14:cNvContentPartPr/>
                <p14:nvPr/>
              </p14:nvContentPartPr>
              <p14:xfrm>
                <a:off x="5995577" y="6110486"/>
                <a:ext cx="69480" cy="10440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7398AF27-D220-4CD2-AF90-2C1EED8CCC9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986577" y="6101486"/>
                  <a:ext cx="87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972B9051-787F-4646-B187-7D2D7E4CFA33}"/>
                    </a:ext>
                  </a:extLst>
                </p14:cNvPr>
                <p14:cNvContentPartPr/>
                <p14:nvPr/>
              </p14:nvContentPartPr>
              <p14:xfrm>
                <a:off x="6094577" y="6147926"/>
                <a:ext cx="109080" cy="13968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972B9051-787F-4646-B187-7D2D7E4CFA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85577" y="6139286"/>
                  <a:ext cx="126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B9B1607B-F9A4-47A2-81B0-80AC6BB2174A}"/>
                    </a:ext>
                  </a:extLst>
                </p14:cNvPr>
                <p14:cNvContentPartPr/>
                <p14:nvPr/>
              </p14:nvContentPartPr>
              <p14:xfrm>
                <a:off x="6286097" y="5799446"/>
                <a:ext cx="142200" cy="9540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B9B1607B-F9A4-47A2-81B0-80AC6BB2174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77097" y="5790806"/>
                  <a:ext cx="159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F8E04924-6B38-4DA0-9511-BA7EADBB74E2}"/>
                    </a:ext>
                  </a:extLst>
                </p14:cNvPr>
                <p14:cNvContentPartPr/>
                <p14:nvPr/>
              </p14:nvContentPartPr>
              <p14:xfrm>
                <a:off x="6492737" y="5680286"/>
                <a:ext cx="168120" cy="19836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F8E04924-6B38-4DA0-9511-BA7EADBB74E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83737" y="5671286"/>
                  <a:ext cx="185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FBD509FD-4642-4C0C-9DD3-BC590CEBA3EB}"/>
                    </a:ext>
                  </a:extLst>
                </p14:cNvPr>
                <p14:cNvContentPartPr/>
                <p14:nvPr/>
              </p14:nvContentPartPr>
              <p14:xfrm>
                <a:off x="5715497" y="6451766"/>
                <a:ext cx="121680" cy="20628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FBD509FD-4642-4C0C-9DD3-BC590CEBA3E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706857" y="6443126"/>
                  <a:ext cx="139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BCB9764D-EB68-438C-843E-12B903A24436}"/>
                    </a:ext>
                  </a:extLst>
                </p14:cNvPr>
                <p14:cNvContentPartPr/>
                <p14:nvPr/>
              </p14:nvContentPartPr>
              <p14:xfrm>
                <a:off x="5909897" y="6500366"/>
                <a:ext cx="59760" cy="18936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BCB9764D-EB68-438C-843E-12B903A2443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900897" y="6491726"/>
                  <a:ext cx="77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632B5DCC-CCC2-4750-9EDD-A14D57F2BB61}"/>
                    </a:ext>
                  </a:extLst>
                </p14:cNvPr>
                <p14:cNvContentPartPr/>
                <p14:nvPr/>
              </p14:nvContentPartPr>
              <p14:xfrm>
                <a:off x="5883257" y="6560846"/>
                <a:ext cx="191880" cy="14796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632B5DCC-CCC2-4750-9EDD-A14D57F2BB6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874617" y="6551846"/>
                  <a:ext cx="20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CA60253F-653F-4535-AF76-00D857B0272C}"/>
                    </a:ext>
                  </a:extLst>
                </p14:cNvPr>
                <p14:cNvContentPartPr/>
                <p14:nvPr/>
              </p14:nvContentPartPr>
              <p14:xfrm>
                <a:off x="6091337" y="6536006"/>
                <a:ext cx="122400" cy="24480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CA60253F-653F-4535-AF76-00D857B0272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82697" y="6527366"/>
                  <a:ext cx="140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A6E4042A-E2DF-4CAE-AFB0-61B853C98851}"/>
                    </a:ext>
                  </a:extLst>
                </p14:cNvPr>
                <p14:cNvContentPartPr/>
                <p14:nvPr/>
              </p14:nvContentPartPr>
              <p14:xfrm>
                <a:off x="6171617" y="6615206"/>
                <a:ext cx="104760" cy="16632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A6E4042A-E2DF-4CAE-AFB0-61B853C9885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62617" y="6606206"/>
                  <a:ext cx="122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D0556243-CAB9-4F68-A53F-E745E3A6B9AA}"/>
                    </a:ext>
                  </a:extLst>
                </p14:cNvPr>
                <p14:cNvContentPartPr/>
                <p14:nvPr/>
              </p14:nvContentPartPr>
              <p14:xfrm>
                <a:off x="6309137" y="6677486"/>
                <a:ext cx="47520" cy="14796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D0556243-CAB9-4F68-A53F-E745E3A6B9A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00137" y="6668846"/>
                  <a:ext cx="65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C7018E0D-DCD0-4A1B-812F-8990AA705A62}"/>
                    </a:ext>
                  </a:extLst>
                </p14:cNvPr>
                <p14:cNvContentPartPr/>
                <p14:nvPr/>
              </p14:nvContentPartPr>
              <p14:xfrm>
                <a:off x="6299057" y="6800246"/>
                <a:ext cx="360" cy="36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C7018E0D-DCD0-4A1B-812F-8990AA705A6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290417" y="67916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E805F3DF-D49B-4EFD-8505-D22906B796E0}"/>
                    </a:ext>
                  </a:extLst>
                </p14:cNvPr>
                <p14:cNvContentPartPr/>
                <p14:nvPr/>
              </p14:nvContentPartPr>
              <p14:xfrm>
                <a:off x="6340817" y="6692606"/>
                <a:ext cx="70920" cy="10584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E805F3DF-D49B-4EFD-8505-D22906B796E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331817" y="6683606"/>
                  <a:ext cx="88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1518175E-BC88-42E4-9C0E-06B36643099A}"/>
                    </a:ext>
                  </a:extLst>
                </p14:cNvPr>
                <p14:cNvContentPartPr/>
                <p14:nvPr/>
              </p14:nvContentPartPr>
              <p14:xfrm>
                <a:off x="6431177" y="6685406"/>
                <a:ext cx="50040" cy="13500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1518175E-BC88-42E4-9C0E-06B36643099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22177" y="6676766"/>
                  <a:ext cx="67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727D7A06-BD74-4081-BBE5-F034368AA2C3}"/>
                    </a:ext>
                  </a:extLst>
                </p14:cNvPr>
                <p14:cNvContentPartPr/>
                <p14:nvPr/>
              </p14:nvContentPartPr>
              <p14:xfrm>
                <a:off x="6487337" y="6569846"/>
                <a:ext cx="135720" cy="8532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727D7A06-BD74-4081-BBE5-F034368AA2C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478337" y="6560846"/>
                  <a:ext cx="153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7AD3CD79-1892-439D-91B6-C414C5CA7A4B}"/>
                    </a:ext>
                  </a:extLst>
                </p14:cNvPr>
                <p14:cNvContentPartPr/>
                <p14:nvPr/>
              </p14:nvContentPartPr>
              <p14:xfrm>
                <a:off x="6569777" y="6476606"/>
                <a:ext cx="360" cy="26280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7AD3CD79-1892-439D-91B6-C414C5CA7A4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60777" y="6467966"/>
                  <a:ext cx="18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79B44DCC-0F73-4292-A87A-BB356373F3C2}"/>
                    </a:ext>
                  </a:extLst>
                </p14:cNvPr>
                <p14:cNvContentPartPr/>
                <p14:nvPr/>
              </p14:nvContentPartPr>
              <p14:xfrm>
                <a:off x="6711617" y="6465086"/>
                <a:ext cx="135360" cy="17820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79B44DCC-0F73-4292-A87A-BB356373F3C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702617" y="6456086"/>
                  <a:ext cx="153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FED89C56-7BCC-45DF-89C5-A10B7B59A4DB}"/>
                    </a:ext>
                  </a:extLst>
                </p14:cNvPr>
                <p14:cNvContentPartPr/>
                <p14:nvPr/>
              </p14:nvContentPartPr>
              <p14:xfrm>
                <a:off x="5233097" y="3987926"/>
                <a:ext cx="353520" cy="285048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FED89C56-7BCC-45DF-89C5-A10B7B59A4D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224457" y="3979286"/>
                  <a:ext cx="371160" cy="28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Agrupar 303">
            <a:extLst>
              <a:ext uri="{FF2B5EF4-FFF2-40B4-BE49-F238E27FC236}">
                <a16:creationId xmlns:a16="http://schemas.microsoft.com/office/drawing/2014/main" id="{8DB3FFED-F53C-444A-8ED4-0FA8A1CB975E}"/>
              </a:ext>
            </a:extLst>
          </p:cNvPr>
          <p:cNvGrpSpPr/>
          <p:nvPr/>
        </p:nvGrpSpPr>
        <p:grpSpPr>
          <a:xfrm>
            <a:off x="6992057" y="4615766"/>
            <a:ext cx="1868400" cy="1020240"/>
            <a:chOff x="6992057" y="4615766"/>
            <a:chExt cx="1868400" cy="10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82B79AFC-C9A1-4D45-BFCB-796BE5D7DF21}"/>
                    </a:ext>
                  </a:extLst>
                </p14:cNvPr>
                <p14:cNvContentPartPr/>
                <p14:nvPr/>
              </p14:nvContentPartPr>
              <p14:xfrm>
                <a:off x="6992057" y="5355206"/>
                <a:ext cx="204840" cy="5580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82B79AFC-C9A1-4D45-BFCB-796BE5D7DF2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983417" y="5346206"/>
                  <a:ext cx="222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927DD374-FA01-498E-9239-46C87DFB30FD}"/>
                    </a:ext>
                  </a:extLst>
                </p14:cNvPr>
                <p14:cNvContentPartPr/>
                <p14:nvPr/>
              </p14:nvContentPartPr>
              <p14:xfrm>
                <a:off x="6992057" y="5192846"/>
                <a:ext cx="297360" cy="4968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927DD374-FA01-498E-9239-46C87DFB30F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983417" y="5183846"/>
                  <a:ext cx="315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A20269E6-19A7-4A5B-8E00-BF715C2E6AFE}"/>
                    </a:ext>
                  </a:extLst>
                </p14:cNvPr>
                <p14:cNvContentPartPr/>
                <p14:nvPr/>
              </p14:nvContentPartPr>
              <p14:xfrm>
                <a:off x="7219937" y="5063966"/>
                <a:ext cx="171360" cy="38664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A20269E6-19A7-4A5B-8E00-BF715C2E6AF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210937" y="5055326"/>
                  <a:ext cx="1890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EB4D72F5-8D83-4E59-B21F-4A9F46DF8896}"/>
                    </a:ext>
                  </a:extLst>
                </p14:cNvPr>
                <p14:cNvContentPartPr/>
                <p14:nvPr/>
              </p14:nvContentPartPr>
              <p14:xfrm>
                <a:off x="7675337" y="4911686"/>
                <a:ext cx="142560" cy="41436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EB4D72F5-8D83-4E59-B21F-4A9F46DF889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66337" y="4902686"/>
                  <a:ext cx="1602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4200DA2F-8916-43F4-B47A-58E1123DEF90}"/>
                    </a:ext>
                  </a:extLst>
                </p14:cNvPr>
                <p14:cNvContentPartPr/>
                <p14:nvPr/>
              </p14:nvContentPartPr>
              <p14:xfrm>
                <a:off x="7662017" y="5148206"/>
                <a:ext cx="195120" cy="1908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4200DA2F-8916-43F4-B47A-58E1123DEF9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53017" y="5139206"/>
                  <a:ext cx="212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4F8FD080-A0C8-4233-BAFC-776A74F8FB2E}"/>
                    </a:ext>
                  </a:extLst>
                </p14:cNvPr>
                <p14:cNvContentPartPr/>
                <p14:nvPr/>
              </p14:nvContentPartPr>
              <p14:xfrm>
                <a:off x="7925897" y="5106446"/>
                <a:ext cx="267480" cy="27108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4F8FD080-A0C8-4233-BAFC-776A74F8FB2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917257" y="5097806"/>
                  <a:ext cx="285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E964BE29-57A3-4191-99F9-FF38A4C9A261}"/>
                    </a:ext>
                  </a:extLst>
                </p14:cNvPr>
                <p14:cNvContentPartPr/>
                <p14:nvPr/>
              </p14:nvContentPartPr>
              <p14:xfrm>
                <a:off x="8018417" y="5096726"/>
                <a:ext cx="142200" cy="540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E964BE29-57A3-4191-99F9-FF38A4C9A26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009417" y="5087726"/>
                  <a:ext cx="159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F69E9C8F-A752-4EA4-8E99-FD0460F14A62}"/>
                    </a:ext>
                  </a:extLst>
                </p14:cNvPr>
                <p14:cNvContentPartPr/>
                <p14:nvPr/>
              </p14:nvContentPartPr>
              <p14:xfrm>
                <a:off x="8146937" y="5011406"/>
                <a:ext cx="243000" cy="21852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F69E9C8F-A752-4EA4-8E99-FD0460F14A6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137937" y="5002766"/>
                  <a:ext cx="260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EBF28AD5-309C-43E2-A7CC-474518006CDD}"/>
                    </a:ext>
                  </a:extLst>
                </p14:cNvPr>
                <p14:cNvContentPartPr/>
                <p14:nvPr/>
              </p14:nvContentPartPr>
              <p14:xfrm>
                <a:off x="8325137" y="5001686"/>
                <a:ext cx="254520" cy="32904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EBF28AD5-309C-43E2-A7CC-474518006CD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316497" y="4992686"/>
                  <a:ext cx="272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EE2F4E66-CEEC-413F-840C-A83BF28976CF}"/>
                    </a:ext>
                  </a:extLst>
                </p14:cNvPr>
                <p14:cNvContentPartPr/>
                <p14:nvPr/>
              </p14:nvContentPartPr>
              <p14:xfrm>
                <a:off x="7477697" y="4615766"/>
                <a:ext cx="1382760" cy="102024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EE2F4E66-CEEC-413F-840C-A83BF28976C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468697" y="4606766"/>
                  <a:ext cx="1400400" cy="10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05" name="Tinta 304">
                <a:extLst>
                  <a:ext uri="{FF2B5EF4-FFF2-40B4-BE49-F238E27FC236}">
                    <a16:creationId xmlns:a16="http://schemas.microsoft.com/office/drawing/2014/main" id="{9E9F3F63-50EF-476C-B495-29FDB4174D32}"/>
                  </a:ext>
                </a:extLst>
              </p14:cNvPr>
              <p14:cNvContentPartPr/>
              <p14:nvPr/>
            </p14:nvContentPartPr>
            <p14:xfrm>
              <a:off x="5974697" y="-13474"/>
              <a:ext cx="3383640" cy="6849000"/>
            </p14:xfrm>
          </p:contentPart>
        </mc:Choice>
        <mc:Fallback>
          <p:pic>
            <p:nvPicPr>
              <p:cNvPr id="305" name="Tinta 304">
                <a:extLst>
                  <a:ext uri="{FF2B5EF4-FFF2-40B4-BE49-F238E27FC236}">
                    <a16:creationId xmlns:a16="http://schemas.microsoft.com/office/drawing/2014/main" id="{9E9F3F63-50EF-476C-B495-29FDB4174D3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966057" y="-22114"/>
                <a:ext cx="3401280" cy="686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Agrupar 321">
            <a:extLst>
              <a:ext uri="{FF2B5EF4-FFF2-40B4-BE49-F238E27FC236}">
                <a16:creationId xmlns:a16="http://schemas.microsoft.com/office/drawing/2014/main" id="{AD3FDE61-0EFE-44D4-81A7-6EAA9B5B928F}"/>
              </a:ext>
            </a:extLst>
          </p:cNvPr>
          <p:cNvGrpSpPr/>
          <p:nvPr/>
        </p:nvGrpSpPr>
        <p:grpSpPr>
          <a:xfrm>
            <a:off x="7935977" y="257966"/>
            <a:ext cx="126000" cy="71640"/>
            <a:chOff x="7935977" y="257966"/>
            <a:chExt cx="126000" cy="7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28DFF78C-EAB3-45AE-B21A-5053AC41E9C0}"/>
                    </a:ext>
                  </a:extLst>
                </p14:cNvPr>
                <p14:cNvContentPartPr/>
                <p14:nvPr/>
              </p14:nvContentPartPr>
              <p14:xfrm>
                <a:off x="7988537" y="319166"/>
                <a:ext cx="73440" cy="1044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28DFF78C-EAB3-45AE-B21A-5053AC41E9C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979897" y="310526"/>
                  <a:ext cx="91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BDF0D0AE-6565-4C1E-8160-FE0B740B03C1}"/>
                    </a:ext>
                  </a:extLst>
                </p14:cNvPr>
                <p14:cNvContentPartPr/>
                <p14:nvPr/>
              </p14:nvContentPartPr>
              <p14:xfrm>
                <a:off x="7935977" y="257966"/>
                <a:ext cx="105840" cy="6552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BDF0D0AE-6565-4C1E-8160-FE0B740B03C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926977" y="248966"/>
                  <a:ext cx="1234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Agrupar 335">
            <a:extLst>
              <a:ext uri="{FF2B5EF4-FFF2-40B4-BE49-F238E27FC236}">
                <a16:creationId xmlns:a16="http://schemas.microsoft.com/office/drawing/2014/main" id="{F5464C49-F964-45DC-9033-70098B1C278E}"/>
              </a:ext>
            </a:extLst>
          </p:cNvPr>
          <p:cNvGrpSpPr/>
          <p:nvPr/>
        </p:nvGrpSpPr>
        <p:grpSpPr>
          <a:xfrm>
            <a:off x="8305337" y="84806"/>
            <a:ext cx="825480" cy="396360"/>
            <a:chOff x="8305337" y="84806"/>
            <a:chExt cx="82548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BF190002-716C-47FD-9E46-23DDB545FE56}"/>
                    </a:ext>
                  </a:extLst>
                </p14:cNvPr>
                <p14:cNvContentPartPr/>
                <p14:nvPr/>
              </p14:nvContentPartPr>
              <p14:xfrm>
                <a:off x="8318657" y="143486"/>
                <a:ext cx="164880" cy="900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BF190002-716C-47FD-9E46-23DDB545FE5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309657" y="134486"/>
                  <a:ext cx="182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4BD500B7-F77F-49C5-8CD2-F9B7BA755096}"/>
                    </a:ext>
                  </a:extLst>
                </p14:cNvPr>
                <p14:cNvContentPartPr/>
                <p14:nvPr/>
              </p14:nvContentPartPr>
              <p14:xfrm>
                <a:off x="8305337" y="157886"/>
                <a:ext cx="152280" cy="14724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4BD500B7-F77F-49C5-8CD2-F9B7BA75509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96697" y="149246"/>
                  <a:ext cx="169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0490955E-0907-4584-BF22-C9AB9A5BEA81}"/>
                    </a:ext>
                  </a:extLst>
                </p14:cNvPr>
                <p14:cNvContentPartPr/>
                <p14:nvPr/>
              </p14:nvContentPartPr>
              <p14:xfrm>
                <a:off x="8434217" y="84806"/>
                <a:ext cx="69480" cy="26748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0490955E-0907-4584-BF22-C9AB9A5BEA8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425217" y="75806"/>
                  <a:ext cx="87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82236DD9-B51E-47D5-B3A1-DC147CE57539}"/>
                    </a:ext>
                  </a:extLst>
                </p14:cNvPr>
                <p14:cNvContentPartPr/>
                <p14:nvPr/>
              </p14:nvContentPartPr>
              <p14:xfrm>
                <a:off x="8628617" y="131246"/>
                <a:ext cx="89640" cy="25200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82236DD9-B51E-47D5-B3A1-DC147CE5753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19977" y="122246"/>
                  <a:ext cx="107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70F8E63C-0B73-40CC-A5E4-B04723EFB3AB}"/>
                    </a:ext>
                  </a:extLst>
                </p14:cNvPr>
                <p14:cNvContentPartPr/>
                <p14:nvPr/>
              </p14:nvContentPartPr>
              <p14:xfrm>
                <a:off x="8622137" y="247166"/>
                <a:ext cx="122400" cy="5364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70F8E63C-0B73-40CC-A5E4-B04723EFB3A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613497" y="238166"/>
                  <a:ext cx="140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BEC1B63C-8880-4211-905C-845CC3D519F5}"/>
                    </a:ext>
                  </a:extLst>
                </p14:cNvPr>
                <p14:cNvContentPartPr/>
                <p14:nvPr/>
              </p14:nvContentPartPr>
              <p14:xfrm>
                <a:off x="8760737" y="270926"/>
                <a:ext cx="79560" cy="19332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BEC1B63C-8880-4211-905C-845CC3D519F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752097" y="261926"/>
                  <a:ext cx="97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DB2C22DD-36B0-4DD6-9575-47C84D12DEE4}"/>
                    </a:ext>
                  </a:extLst>
                </p14:cNvPr>
                <p14:cNvContentPartPr/>
                <p14:nvPr/>
              </p14:nvContentPartPr>
              <p14:xfrm>
                <a:off x="8952257" y="114686"/>
                <a:ext cx="102600" cy="36648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DB2C22DD-36B0-4DD6-9575-47C84D12DEE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943257" y="105686"/>
                  <a:ext cx="1202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8AF08EFA-711E-4337-BE19-9BF3A12EE4E6}"/>
                    </a:ext>
                  </a:extLst>
                </p14:cNvPr>
                <p14:cNvContentPartPr/>
                <p14:nvPr/>
              </p14:nvContentPartPr>
              <p14:xfrm>
                <a:off x="8975297" y="263006"/>
                <a:ext cx="155520" cy="2304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8AF08EFA-711E-4337-BE19-9BF3A12EE4E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966657" y="254006"/>
                  <a:ext cx="1731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Agrupar 338">
            <a:extLst>
              <a:ext uri="{FF2B5EF4-FFF2-40B4-BE49-F238E27FC236}">
                <a16:creationId xmlns:a16="http://schemas.microsoft.com/office/drawing/2014/main" id="{02960AE0-FDEB-4CC9-8350-2A9EF82C7A96}"/>
              </a:ext>
            </a:extLst>
          </p:cNvPr>
          <p:cNvGrpSpPr/>
          <p:nvPr/>
        </p:nvGrpSpPr>
        <p:grpSpPr>
          <a:xfrm>
            <a:off x="9321257" y="298286"/>
            <a:ext cx="109800" cy="81000"/>
            <a:chOff x="9321257" y="298286"/>
            <a:chExt cx="10980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B2392841-858C-4401-B75F-5D860F6864ED}"/>
                    </a:ext>
                  </a:extLst>
                </p14:cNvPr>
                <p14:cNvContentPartPr/>
                <p14:nvPr/>
              </p14:nvContentPartPr>
              <p14:xfrm>
                <a:off x="9321257" y="341126"/>
                <a:ext cx="109800" cy="3816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B2392841-858C-4401-B75F-5D860F6864E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312617" y="332126"/>
                  <a:ext cx="127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27511BBF-0239-4BBB-8A87-0E11F48CE679}"/>
                    </a:ext>
                  </a:extLst>
                </p14:cNvPr>
                <p14:cNvContentPartPr/>
                <p14:nvPr/>
              </p14:nvContentPartPr>
              <p14:xfrm>
                <a:off x="9331697" y="298286"/>
                <a:ext cx="96120" cy="36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27511BBF-0239-4BBB-8A87-0E11F48CE67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323057" y="289646"/>
                  <a:ext cx="113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Agrupar 342">
            <a:extLst>
              <a:ext uri="{FF2B5EF4-FFF2-40B4-BE49-F238E27FC236}">
                <a16:creationId xmlns:a16="http://schemas.microsoft.com/office/drawing/2014/main" id="{D02747F4-3EC2-4B11-B9FA-23538D28F0C1}"/>
              </a:ext>
            </a:extLst>
          </p:cNvPr>
          <p:cNvGrpSpPr/>
          <p:nvPr/>
        </p:nvGrpSpPr>
        <p:grpSpPr>
          <a:xfrm>
            <a:off x="9670817" y="176966"/>
            <a:ext cx="512640" cy="248040"/>
            <a:chOff x="9670817" y="176966"/>
            <a:chExt cx="51264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99E36161-965A-47FC-BB24-73ED5D9709B3}"/>
                    </a:ext>
                  </a:extLst>
                </p14:cNvPr>
                <p14:cNvContentPartPr/>
                <p14:nvPr/>
              </p14:nvContentPartPr>
              <p14:xfrm>
                <a:off x="9670817" y="192806"/>
                <a:ext cx="140760" cy="16668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99E36161-965A-47FC-BB24-73ED5D9709B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661817" y="183806"/>
                  <a:ext cx="158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C976CA74-6632-47CF-8544-F8151BDB2D1B}"/>
                    </a:ext>
                  </a:extLst>
                </p14:cNvPr>
                <p14:cNvContentPartPr/>
                <p14:nvPr/>
              </p14:nvContentPartPr>
              <p14:xfrm>
                <a:off x="9858377" y="176966"/>
                <a:ext cx="87480" cy="19008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C976CA74-6632-47CF-8544-F8151BDB2D1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849377" y="167966"/>
                  <a:ext cx="105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DF098362-7560-4507-9159-7512E09B9914}"/>
                    </a:ext>
                  </a:extLst>
                </p14:cNvPr>
                <p14:cNvContentPartPr/>
                <p14:nvPr/>
              </p14:nvContentPartPr>
              <p14:xfrm>
                <a:off x="10021457" y="292526"/>
                <a:ext cx="162000" cy="13248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DF098362-7560-4507-9159-7512E09B991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012457" y="283886"/>
                  <a:ext cx="1796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Agrupar 363">
            <a:extLst>
              <a:ext uri="{FF2B5EF4-FFF2-40B4-BE49-F238E27FC236}">
                <a16:creationId xmlns:a16="http://schemas.microsoft.com/office/drawing/2014/main" id="{7F299097-A415-4B54-ADC2-A5055D9143FD}"/>
              </a:ext>
            </a:extLst>
          </p:cNvPr>
          <p:cNvGrpSpPr/>
          <p:nvPr/>
        </p:nvGrpSpPr>
        <p:grpSpPr>
          <a:xfrm>
            <a:off x="6196817" y="96686"/>
            <a:ext cx="1547280" cy="1105920"/>
            <a:chOff x="6196817" y="96686"/>
            <a:chExt cx="1547280" cy="11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7F9E18EC-0464-44D7-B83B-5C7FF5593CDA}"/>
                    </a:ext>
                  </a:extLst>
                </p14:cNvPr>
                <p14:cNvContentPartPr/>
                <p14:nvPr/>
              </p14:nvContentPartPr>
              <p14:xfrm>
                <a:off x="6226697" y="229166"/>
                <a:ext cx="132840" cy="27036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7F9E18EC-0464-44D7-B83B-5C7FF5593CD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17697" y="220526"/>
                  <a:ext cx="150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1EDB8050-654A-44F6-944E-D3D459F36AC4}"/>
                    </a:ext>
                  </a:extLst>
                </p14:cNvPr>
                <p14:cNvContentPartPr/>
                <p14:nvPr/>
              </p14:nvContentPartPr>
              <p14:xfrm>
                <a:off x="6216617" y="346166"/>
                <a:ext cx="132480" cy="2700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1EDB8050-654A-44F6-944E-D3D459F36AC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207977" y="337166"/>
                  <a:ext cx="150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3B2866BC-6AB9-4BF0-9C94-1327E7753FB0}"/>
                    </a:ext>
                  </a:extLst>
                </p14:cNvPr>
                <p14:cNvContentPartPr/>
                <p14:nvPr/>
              </p14:nvContentPartPr>
              <p14:xfrm>
                <a:off x="6390497" y="380726"/>
                <a:ext cx="189720" cy="23040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3B2866BC-6AB9-4BF0-9C94-1327E7753FB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381497" y="371726"/>
                  <a:ext cx="207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85553DBA-F853-4CB0-8F02-4BDB4604D982}"/>
                    </a:ext>
                  </a:extLst>
                </p14:cNvPr>
                <p14:cNvContentPartPr/>
                <p14:nvPr/>
              </p14:nvContentPartPr>
              <p14:xfrm>
                <a:off x="6625937" y="377846"/>
                <a:ext cx="96120" cy="2700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85553DBA-F853-4CB0-8F02-4BDB4604D98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616937" y="368846"/>
                  <a:ext cx="11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781663F5-4A33-4CF3-A90C-14FA9E371E01}"/>
                    </a:ext>
                  </a:extLst>
                </p14:cNvPr>
                <p14:cNvContentPartPr/>
                <p14:nvPr/>
              </p14:nvContentPartPr>
              <p14:xfrm>
                <a:off x="6602537" y="308006"/>
                <a:ext cx="122400" cy="684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781663F5-4A33-4CF3-A90C-14FA9E371E0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593897" y="299366"/>
                  <a:ext cx="140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EB0778E7-88E3-4A1B-960A-56CCE138795E}"/>
                    </a:ext>
                  </a:extLst>
                </p14:cNvPr>
                <p14:cNvContentPartPr/>
                <p14:nvPr/>
              </p14:nvContentPartPr>
              <p14:xfrm>
                <a:off x="6909617" y="96686"/>
                <a:ext cx="191880" cy="37332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EB0778E7-88E3-4A1B-960A-56CCE138795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00617" y="87686"/>
                  <a:ext cx="2095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8588BFC8-E74F-4676-98C6-6C3891C0A05B}"/>
                    </a:ext>
                  </a:extLst>
                </p14:cNvPr>
                <p14:cNvContentPartPr/>
                <p14:nvPr/>
              </p14:nvContentPartPr>
              <p14:xfrm>
                <a:off x="7127417" y="353006"/>
                <a:ext cx="99360" cy="29484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8588BFC8-E74F-4676-98C6-6C3891C0A05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18417" y="344006"/>
                  <a:ext cx="117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2167AD37-04B9-47E1-89F3-73E8C242F00B}"/>
                    </a:ext>
                  </a:extLst>
                </p14:cNvPr>
                <p14:cNvContentPartPr/>
                <p14:nvPr/>
              </p14:nvContentPartPr>
              <p14:xfrm>
                <a:off x="7120937" y="469646"/>
                <a:ext cx="122400" cy="1800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2167AD37-04B9-47E1-89F3-73E8C242F00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111937" y="461006"/>
                  <a:ext cx="140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183CFD3C-192E-40BA-9C69-00D08A4214EC}"/>
                    </a:ext>
                  </a:extLst>
                </p14:cNvPr>
                <p14:cNvContentPartPr/>
                <p14:nvPr/>
              </p14:nvContentPartPr>
              <p14:xfrm>
                <a:off x="7414337" y="178046"/>
                <a:ext cx="109800" cy="25488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183CFD3C-192E-40BA-9C69-00D08A4214E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405697" y="169406"/>
                  <a:ext cx="127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68997C26-A956-4DA1-9F60-F293D5C88358}"/>
                    </a:ext>
                  </a:extLst>
                </p14:cNvPr>
                <p14:cNvContentPartPr/>
                <p14:nvPr/>
              </p14:nvContentPartPr>
              <p14:xfrm>
                <a:off x="7407857" y="324206"/>
                <a:ext cx="162000" cy="2124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68997C26-A956-4DA1-9F60-F293D5C8835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399217" y="315566"/>
                  <a:ext cx="179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28DAB049-53F0-4E1F-B97E-5497F26F17CF}"/>
                    </a:ext>
                  </a:extLst>
                </p14:cNvPr>
                <p14:cNvContentPartPr/>
                <p14:nvPr/>
              </p14:nvContentPartPr>
              <p14:xfrm>
                <a:off x="7599377" y="305846"/>
                <a:ext cx="33480" cy="21780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28DAB049-53F0-4E1F-B97E-5497F26F17C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590377" y="297206"/>
                  <a:ext cx="51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D53DA304-34A4-4B13-ADAB-3DDF7B6CFCD7}"/>
                    </a:ext>
                  </a:extLst>
                </p14:cNvPr>
                <p14:cNvContentPartPr/>
                <p14:nvPr/>
              </p14:nvContentPartPr>
              <p14:xfrm>
                <a:off x="6196817" y="835766"/>
                <a:ext cx="189000" cy="30564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D53DA304-34A4-4B13-ADAB-3DDF7B6CFCD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188177" y="826766"/>
                  <a:ext cx="206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109D7892-FA77-4516-BF5A-FC924708FBA7}"/>
                    </a:ext>
                  </a:extLst>
                </p14:cNvPr>
                <p14:cNvContentPartPr/>
                <p14:nvPr/>
              </p14:nvContentPartPr>
              <p14:xfrm>
                <a:off x="6219857" y="1016126"/>
                <a:ext cx="155520" cy="432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109D7892-FA77-4516-BF5A-FC924708FBA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211217" y="1007486"/>
                  <a:ext cx="173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B5FB57D9-BC72-4974-9AB8-E848BA045B91}"/>
                    </a:ext>
                  </a:extLst>
                </p14:cNvPr>
                <p14:cNvContentPartPr/>
                <p14:nvPr/>
              </p14:nvContentPartPr>
              <p14:xfrm>
                <a:off x="6417857" y="1011806"/>
                <a:ext cx="127440" cy="17316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B5FB57D9-BC72-4974-9AB8-E848BA045B9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409217" y="1002806"/>
                  <a:ext cx="145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59701E6C-E994-42DB-B656-D82A77B46AAF}"/>
                    </a:ext>
                  </a:extLst>
                </p14:cNvPr>
                <p14:cNvContentPartPr/>
                <p14:nvPr/>
              </p14:nvContentPartPr>
              <p14:xfrm>
                <a:off x="6678497" y="1107206"/>
                <a:ext cx="96120" cy="828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59701E6C-E994-42DB-B656-D82A77B46AA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669857" y="1098566"/>
                  <a:ext cx="11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63613AE2-3E89-4692-906B-CD2C132C9A1A}"/>
                    </a:ext>
                  </a:extLst>
                </p14:cNvPr>
                <p14:cNvContentPartPr/>
                <p14:nvPr/>
              </p14:nvContentPartPr>
              <p14:xfrm>
                <a:off x="6648977" y="1022246"/>
                <a:ext cx="145440" cy="1728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63613AE2-3E89-4692-906B-CD2C132C9A1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639977" y="1013246"/>
                  <a:ext cx="163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F84CDC0B-B9AA-4DDF-9840-2DB0A107B55A}"/>
                    </a:ext>
                  </a:extLst>
                </p14:cNvPr>
                <p14:cNvContentPartPr/>
                <p14:nvPr/>
              </p14:nvContentPartPr>
              <p14:xfrm>
                <a:off x="6909617" y="818846"/>
                <a:ext cx="126000" cy="24876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F84CDC0B-B9AA-4DDF-9840-2DB0A107B55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900617" y="809846"/>
                  <a:ext cx="143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A85C9CD3-A767-4E67-83B0-BD9FB06B24A6}"/>
                    </a:ext>
                  </a:extLst>
                </p14:cNvPr>
                <p14:cNvContentPartPr/>
                <p14:nvPr/>
              </p14:nvContentPartPr>
              <p14:xfrm>
                <a:off x="7101137" y="916766"/>
                <a:ext cx="178560" cy="28584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A85C9CD3-A767-4E67-83B0-BD9FB06B24A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092137" y="907766"/>
                  <a:ext cx="196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5097D241-F59E-4FC2-ABE3-0F5294B03AA8}"/>
                    </a:ext>
                  </a:extLst>
                </p14:cNvPr>
                <p14:cNvContentPartPr/>
                <p14:nvPr/>
              </p14:nvContentPartPr>
              <p14:xfrm>
                <a:off x="7339817" y="1028366"/>
                <a:ext cx="9000" cy="2376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5097D241-F59E-4FC2-ABE3-0F5294B03AA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331177" y="1019726"/>
                  <a:ext cx="26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264DEF62-242D-4267-8867-6BC95C53D63F}"/>
                    </a:ext>
                  </a:extLst>
                </p14:cNvPr>
                <p14:cNvContentPartPr/>
                <p14:nvPr/>
              </p14:nvContentPartPr>
              <p14:xfrm>
                <a:off x="7483817" y="853046"/>
                <a:ext cx="96840" cy="20448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264DEF62-242D-4267-8867-6BC95C53D63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474817" y="844406"/>
                  <a:ext cx="114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906A84C0-7EF2-41AD-98B6-675C4451D05D}"/>
                    </a:ext>
                  </a:extLst>
                </p14:cNvPr>
                <p14:cNvContentPartPr/>
                <p14:nvPr/>
              </p14:nvContentPartPr>
              <p14:xfrm>
                <a:off x="7490297" y="961766"/>
                <a:ext cx="135000" cy="1116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906A84C0-7EF2-41AD-98B6-675C4451D05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481657" y="953126"/>
                  <a:ext cx="152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C0798B5C-9E94-4D71-B29E-6D4EF0DA3273}"/>
                    </a:ext>
                  </a:extLst>
                </p14:cNvPr>
                <p14:cNvContentPartPr/>
                <p14:nvPr/>
              </p14:nvContentPartPr>
              <p14:xfrm>
                <a:off x="7203377" y="649286"/>
                <a:ext cx="105840" cy="11268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C0798B5C-9E94-4D71-B29E-6D4EF0DA327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194377" y="640646"/>
                  <a:ext cx="123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44CF1397-E457-498D-A1F1-BED5B0FC84F1}"/>
                    </a:ext>
                  </a:extLst>
                </p14:cNvPr>
                <p14:cNvContentPartPr/>
                <p14:nvPr/>
              </p14:nvContentPartPr>
              <p14:xfrm>
                <a:off x="7719257" y="947006"/>
                <a:ext cx="24840" cy="18684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44CF1397-E457-498D-A1F1-BED5B0FC84F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710617" y="938006"/>
                  <a:ext cx="4248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Agrupar 362">
            <a:extLst>
              <a:ext uri="{FF2B5EF4-FFF2-40B4-BE49-F238E27FC236}">
                <a16:creationId xmlns:a16="http://schemas.microsoft.com/office/drawing/2014/main" id="{2D346555-1626-402F-B2D7-F9928546FC9C}"/>
              </a:ext>
            </a:extLst>
          </p:cNvPr>
          <p:cNvGrpSpPr/>
          <p:nvPr/>
        </p:nvGrpSpPr>
        <p:grpSpPr>
          <a:xfrm>
            <a:off x="7941377" y="880766"/>
            <a:ext cx="153360" cy="92520"/>
            <a:chOff x="7941377" y="880766"/>
            <a:chExt cx="153360" cy="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419E890F-BCBA-4242-B52E-78B6143923A2}"/>
                    </a:ext>
                  </a:extLst>
                </p14:cNvPr>
                <p14:cNvContentPartPr/>
                <p14:nvPr/>
              </p14:nvContentPartPr>
              <p14:xfrm>
                <a:off x="7941377" y="944126"/>
                <a:ext cx="106920" cy="2916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419E890F-BCBA-4242-B52E-78B6143923A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932737" y="935126"/>
                  <a:ext cx="12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4297021C-0FE0-433C-BC86-65DF53B759D7}"/>
                    </a:ext>
                  </a:extLst>
                </p14:cNvPr>
                <p14:cNvContentPartPr/>
                <p14:nvPr/>
              </p14:nvContentPartPr>
              <p14:xfrm>
                <a:off x="7978817" y="880766"/>
                <a:ext cx="115920" cy="720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4297021C-0FE0-433C-BC86-65DF53B759D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969817" y="871766"/>
                  <a:ext cx="1335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Agrupar 386">
            <a:extLst>
              <a:ext uri="{FF2B5EF4-FFF2-40B4-BE49-F238E27FC236}">
                <a16:creationId xmlns:a16="http://schemas.microsoft.com/office/drawing/2014/main" id="{1264CD1D-D9F7-4559-A2D9-B76146567789}"/>
              </a:ext>
            </a:extLst>
          </p:cNvPr>
          <p:cNvGrpSpPr/>
          <p:nvPr/>
        </p:nvGrpSpPr>
        <p:grpSpPr>
          <a:xfrm>
            <a:off x="8333417" y="681686"/>
            <a:ext cx="879840" cy="317880"/>
            <a:chOff x="8333417" y="681686"/>
            <a:chExt cx="87984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809111EE-E0C3-47F7-BF2F-73F52B8B8D28}"/>
                    </a:ext>
                  </a:extLst>
                </p14:cNvPr>
                <p14:cNvContentPartPr/>
                <p14:nvPr/>
              </p14:nvContentPartPr>
              <p14:xfrm>
                <a:off x="8333417" y="749726"/>
                <a:ext cx="203400" cy="1260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809111EE-E0C3-47F7-BF2F-73F52B8B8D2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324417" y="741086"/>
                  <a:ext cx="22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AFF83D45-AA25-4983-B6CB-8A1C6988C430}"/>
                    </a:ext>
                  </a:extLst>
                </p14:cNvPr>
                <p14:cNvContentPartPr/>
                <p14:nvPr/>
              </p14:nvContentPartPr>
              <p14:xfrm>
                <a:off x="8338457" y="742886"/>
                <a:ext cx="158760" cy="18360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AFF83D45-AA25-4983-B6CB-8A1C6988C43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329457" y="734246"/>
                  <a:ext cx="176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651DBC2B-AB14-4558-81D9-2485987192F9}"/>
                    </a:ext>
                  </a:extLst>
                </p14:cNvPr>
                <p14:cNvContentPartPr/>
                <p14:nvPr/>
              </p14:nvContentPartPr>
              <p14:xfrm>
                <a:off x="8473457" y="684566"/>
                <a:ext cx="79920" cy="31500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651DBC2B-AB14-4558-81D9-2485987192F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464817" y="675926"/>
                  <a:ext cx="975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E6A59579-268F-4ED8-BB23-0056B649B1A8}"/>
                    </a:ext>
                  </a:extLst>
                </p14:cNvPr>
                <p14:cNvContentPartPr/>
                <p14:nvPr/>
              </p14:nvContentPartPr>
              <p14:xfrm>
                <a:off x="8638697" y="781766"/>
                <a:ext cx="133200" cy="14868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E6A59579-268F-4ED8-BB23-0056B649B1A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630057" y="773126"/>
                  <a:ext cx="150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DE944A5A-203E-4865-97ED-980A9457ED5D}"/>
                    </a:ext>
                  </a:extLst>
                </p14:cNvPr>
                <p14:cNvContentPartPr/>
                <p14:nvPr/>
              </p14:nvContentPartPr>
              <p14:xfrm>
                <a:off x="8675057" y="871766"/>
                <a:ext cx="119160" cy="540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DE944A5A-203E-4865-97ED-980A9457ED5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666057" y="862766"/>
                  <a:ext cx="136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1BADE471-CEE9-4320-BF32-0A4BFC698D9F}"/>
                    </a:ext>
                  </a:extLst>
                </p14:cNvPr>
                <p14:cNvContentPartPr/>
                <p14:nvPr/>
              </p14:nvContentPartPr>
              <p14:xfrm>
                <a:off x="8824817" y="876446"/>
                <a:ext cx="48600" cy="10692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1BADE471-CEE9-4320-BF32-0A4BFC698D9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816177" y="867806"/>
                  <a:ext cx="66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DAB8D931-3F47-4F36-9A63-3C43F8EBEF66}"/>
                    </a:ext>
                  </a:extLst>
                </p14:cNvPr>
                <p14:cNvContentPartPr/>
                <p14:nvPr/>
              </p14:nvContentPartPr>
              <p14:xfrm>
                <a:off x="8965577" y="926126"/>
                <a:ext cx="23400" cy="3384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DAB8D931-3F47-4F36-9A63-3C43F8EBEF6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956577" y="917486"/>
                  <a:ext cx="41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0D22AE44-0B1F-4096-B152-DBE2D6686FE7}"/>
                    </a:ext>
                  </a:extLst>
                </p14:cNvPr>
                <p14:cNvContentPartPr/>
                <p14:nvPr/>
              </p14:nvContentPartPr>
              <p14:xfrm>
                <a:off x="9054497" y="681686"/>
                <a:ext cx="79560" cy="31248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0D22AE44-0B1F-4096-B152-DBE2D6686FE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045857" y="672686"/>
                  <a:ext cx="97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0AA81614-CA71-4782-B930-F6626287836F}"/>
                    </a:ext>
                  </a:extLst>
                </p14:cNvPr>
                <p14:cNvContentPartPr/>
                <p14:nvPr/>
              </p14:nvContentPartPr>
              <p14:xfrm>
                <a:off x="9028217" y="831086"/>
                <a:ext cx="185040" cy="3492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0AA81614-CA71-4782-B930-F6626287836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019217" y="822446"/>
                  <a:ext cx="202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Agrupar 385">
            <a:extLst>
              <a:ext uri="{FF2B5EF4-FFF2-40B4-BE49-F238E27FC236}">
                <a16:creationId xmlns:a16="http://schemas.microsoft.com/office/drawing/2014/main" id="{1B24B5B9-BFFF-4969-98FD-2DD8FAB35C59}"/>
              </a:ext>
            </a:extLst>
          </p:cNvPr>
          <p:cNvGrpSpPr/>
          <p:nvPr/>
        </p:nvGrpSpPr>
        <p:grpSpPr>
          <a:xfrm>
            <a:off x="9424217" y="859886"/>
            <a:ext cx="109080" cy="77400"/>
            <a:chOff x="9424217" y="859886"/>
            <a:chExt cx="109080" cy="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CBF01283-FC0E-4331-8762-034AEE12CCFB}"/>
                    </a:ext>
                  </a:extLst>
                </p14:cNvPr>
                <p14:cNvContentPartPr/>
                <p14:nvPr/>
              </p14:nvContentPartPr>
              <p14:xfrm>
                <a:off x="9428537" y="917126"/>
                <a:ext cx="78840" cy="2016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CBF01283-FC0E-4331-8762-034AEE12CCF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419537" y="908486"/>
                  <a:ext cx="96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5E003A34-4FE8-4C32-B910-1B4E5634B0BB}"/>
                    </a:ext>
                  </a:extLst>
                </p14:cNvPr>
                <p14:cNvContentPartPr/>
                <p14:nvPr/>
              </p14:nvContentPartPr>
              <p14:xfrm>
                <a:off x="9424217" y="859886"/>
                <a:ext cx="109080" cy="5400"/>
              </p14:xfrm>
            </p:contentPart>
          </mc:Choice>
          <mc:Fallback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5E003A34-4FE8-4C32-B910-1B4E5634B0B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415217" y="850886"/>
                  <a:ext cx="1267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73" name="Tinta 372">
                <a:extLst>
                  <a:ext uri="{FF2B5EF4-FFF2-40B4-BE49-F238E27FC236}">
                    <a16:creationId xmlns:a16="http://schemas.microsoft.com/office/drawing/2014/main" id="{AD170B01-8D09-4F73-91D1-423A9BF3A08D}"/>
                  </a:ext>
                </a:extLst>
              </p14:cNvPr>
              <p14:cNvContentPartPr/>
              <p14:nvPr/>
            </p14:nvContentPartPr>
            <p14:xfrm>
              <a:off x="9708977" y="874646"/>
              <a:ext cx="108000" cy="32040"/>
            </p14:xfrm>
          </p:contentPart>
        </mc:Choice>
        <mc:Fallback>
          <p:pic>
            <p:nvPicPr>
              <p:cNvPr id="373" name="Tinta 372">
                <a:extLst>
                  <a:ext uri="{FF2B5EF4-FFF2-40B4-BE49-F238E27FC236}">
                    <a16:creationId xmlns:a16="http://schemas.microsoft.com/office/drawing/2014/main" id="{AD170B01-8D09-4F73-91D1-423A9BF3A08D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9700337" y="866006"/>
                <a:ext cx="125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74" name="Tinta 373">
                <a:extLst>
                  <a:ext uri="{FF2B5EF4-FFF2-40B4-BE49-F238E27FC236}">
                    <a16:creationId xmlns:a16="http://schemas.microsoft.com/office/drawing/2014/main" id="{C1E08987-2D14-4081-8B2A-D894BCC3597B}"/>
                  </a:ext>
                </a:extLst>
              </p14:cNvPr>
              <p14:cNvContentPartPr/>
              <p14:nvPr/>
            </p14:nvContentPartPr>
            <p14:xfrm>
              <a:off x="9889337" y="675566"/>
              <a:ext cx="175320" cy="290520"/>
            </p14:xfrm>
          </p:contentPart>
        </mc:Choice>
        <mc:Fallback>
          <p:pic>
            <p:nvPicPr>
              <p:cNvPr id="374" name="Tinta 373">
                <a:extLst>
                  <a:ext uri="{FF2B5EF4-FFF2-40B4-BE49-F238E27FC236}">
                    <a16:creationId xmlns:a16="http://schemas.microsoft.com/office/drawing/2014/main" id="{C1E08987-2D14-4081-8B2A-D894BCC3597B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9880697" y="666926"/>
                <a:ext cx="1929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75" name="Tinta 374">
                <a:extLst>
                  <a:ext uri="{FF2B5EF4-FFF2-40B4-BE49-F238E27FC236}">
                    <a16:creationId xmlns:a16="http://schemas.microsoft.com/office/drawing/2014/main" id="{39B28AA6-EAA6-49D8-B555-B9BB7DF32EE1}"/>
                  </a:ext>
                </a:extLst>
              </p14:cNvPr>
              <p14:cNvContentPartPr/>
              <p14:nvPr/>
            </p14:nvContentPartPr>
            <p14:xfrm>
              <a:off x="10099577" y="796526"/>
              <a:ext cx="146520" cy="217080"/>
            </p14:xfrm>
          </p:contentPart>
        </mc:Choice>
        <mc:Fallback>
          <p:pic>
            <p:nvPicPr>
              <p:cNvPr id="375" name="Tinta 374">
                <a:extLst>
                  <a:ext uri="{FF2B5EF4-FFF2-40B4-BE49-F238E27FC236}">
                    <a16:creationId xmlns:a16="http://schemas.microsoft.com/office/drawing/2014/main" id="{39B28AA6-EAA6-49D8-B555-B9BB7DF32EE1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0090577" y="787526"/>
                <a:ext cx="1641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76" name="Tinta 375">
                <a:extLst>
                  <a:ext uri="{FF2B5EF4-FFF2-40B4-BE49-F238E27FC236}">
                    <a16:creationId xmlns:a16="http://schemas.microsoft.com/office/drawing/2014/main" id="{0B86FFBF-9C1C-4301-9D92-827C4F13BCD0}"/>
                  </a:ext>
                </a:extLst>
              </p14:cNvPr>
              <p14:cNvContentPartPr/>
              <p14:nvPr/>
            </p14:nvContentPartPr>
            <p14:xfrm>
              <a:off x="10245737" y="659726"/>
              <a:ext cx="122040" cy="245160"/>
            </p14:xfrm>
          </p:contentPart>
        </mc:Choice>
        <mc:Fallback>
          <p:pic>
            <p:nvPicPr>
              <p:cNvPr id="376" name="Tinta 375">
                <a:extLst>
                  <a:ext uri="{FF2B5EF4-FFF2-40B4-BE49-F238E27FC236}">
                    <a16:creationId xmlns:a16="http://schemas.microsoft.com/office/drawing/2014/main" id="{0B86FFBF-9C1C-4301-9D92-827C4F13BCD0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0237097" y="651086"/>
                <a:ext cx="1396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77" name="Tinta 376">
                <a:extLst>
                  <a:ext uri="{FF2B5EF4-FFF2-40B4-BE49-F238E27FC236}">
                    <a16:creationId xmlns:a16="http://schemas.microsoft.com/office/drawing/2014/main" id="{E32B9DED-56E0-445D-A89E-FF306FDCE9CC}"/>
                  </a:ext>
                </a:extLst>
              </p14:cNvPr>
              <p14:cNvContentPartPr/>
              <p14:nvPr/>
            </p14:nvContentPartPr>
            <p14:xfrm>
              <a:off x="9840017" y="1002446"/>
              <a:ext cx="504360" cy="43560"/>
            </p14:xfrm>
          </p:contentPart>
        </mc:Choice>
        <mc:Fallback>
          <p:pic>
            <p:nvPicPr>
              <p:cNvPr id="377" name="Tinta 376">
                <a:extLst>
                  <a:ext uri="{FF2B5EF4-FFF2-40B4-BE49-F238E27FC236}">
                    <a16:creationId xmlns:a16="http://schemas.microsoft.com/office/drawing/2014/main" id="{E32B9DED-56E0-445D-A89E-FF306FDCE9CC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9831017" y="993806"/>
                <a:ext cx="5220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81" name="Tinta 380">
                <a:extLst>
                  <a:ext uri="{FF2B5EF4-FFF2-40B4-BE49-F238E27FC236}">
                    <a16:creationId xmlns:a16="http://schemas.microsoft.com/office/drawing/2014/main" id="{541536B4-60CF-4BAA-A886-E1183B34AF64}"/>
                  </a:ext>
                </a:extLst>
              </p14:cNvPr>
              <p14:cNvContentPartPr/>
              <p14:nvPr/>
            </p14:nvContentPartPr>
            <p14:xfrm>
              <a:off x="10417457" y="858446"/>
              <a:ext cx="373320" cy="140400"/>
            </p14:xfrm>
          </p:contentPart>
        </mc:Choice>
        <mc:Fallback>
          <p:pic>
            <p:nvPicPr>
              <p:cNvPr id="381" name="Tinta 380">
                <a:extLst>
                  <a:ext uri="{FF2B5EF4-FFF2-40B4-BE49-F238E27FC236}">
                    <a16:creationId xmlns:a16="http://schemas.microsoft.com/office/drawing/2014/main" id="{541536B4-60CF-4BAA-A886-E1183B34AF64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0408457" y="849446"/>
                <a:ext cx="390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82" name="Tinta 381">
                <a:extLst>
                  <a:ext uri="{FF2B5EF4-FFF2-40B4-BE49-F238E27FC236}">
                    <a16:creationId xmlns:a16="http://schemas.microsoft.com/office/drawing/2014/main" id="{670036C4-8150-4DB4-9ACD-DC39F42F8C39}"/>
                  </a:ext>
                </a:extLst>
              </p14:cNvPr>
              <p14:cNvContentPartPr/>
              <p14:nvPr/>
            </p14:nvContentPartPr>
            <p14:xfrm>
              <a:off x="10800137" y="832166"/>
              <a:ext cx="94680" cy="131040"/>
            </p14:xfrm>
          </p:contentPart>
        </mc:Choice>
        <mc:Fallback>
          <p:pic>
            <p:nvPicPr>
              <p:cNvPr id="382" name="Tinta 381">
                <a:extLst>
                  <a:ext uri="{FF2B5EF4-FFF2-40B4-BE49-F238E27FC236}">
                    <a16:creationId xmlns:a16="http://schemas.microsoft.com/office/drawing/2014/main" id="{670036C4-8150-4DB4-9ACD-DC39F42F8C39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10791497" y="823166"/>
                <a:ext cx="112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83" name="Tinta 382">
                <a:extLst>
                  <a:ext uri="{FF2B5EF4-FFF2-40B4-BE49-F238E27FC236}">
                    <a16:creationId xmlns:a16="http://schemas.microsoft.com/office/drawing/2014/main" id="{E5DA14E9-6244-458D-B3EC-77392AA05359}"/>
                  </a:ext>
                </a:extLst>
              </p14:cNvPr>
              <p14:cNvContentPartPr/>
              <p14:nvPr/>
            </p14:nvContentPartPr>
            <p14:xfrm>
              <a:off x="10879337" y="829286"/>
              <a:ext cx="46440" cy="146880"/>
            </p14:xfrm>
          </p:contentPart>
        </mc:Choice>
        <mc:Fallback>
          <p:pic>
            <p:nvPicPr>
              <p:cNvPr id="383" name="Tinta 382">
                <a:extLst>
                  <a:ext uri="{FF2B5EF4-FFF2-40B4-BE49-F238E27FC236}">
                    <a16:creationId xmlns:a16="http://schemas.microsoft.com/office/drawing/2014/main" id="{E5DA14E9-6244-458D-B3EC-77392AA05359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10870697" y="820286"/>
                <a:ext cx="640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84" name="Tinta 383">
                <a:extLst>
                  <a:ext uri="{FF2B5EF4-FFF2-40B4-BE49-F238E27FC236}">
                    <a16:creationId xmlns:a16="http://schemas.microsoft.com/office/drawing/2014/main" id="{CF976FC6-3644-490B-8F3C-7DB27FF1188E}"/>
                  </a:ext>
                </a:extLst>
              </p14:cNvPr>
              <p14:cNvContentPartPr/>
              <p14:nvPr/>
            </p14:nvContentPartPr>
            <p14:xfrm>
              <a:off x="10952057" y="844046"/>
              <a:ext cx="49680" cy="176040"/>
            </p14:xfrm>
          </p:contentPart>
        </mc:Choice>
        <mc:Fallback>
          <p:pic>
            <p:nvPicPr>
              <p:cNvPr id="384" name="Tinta 383">
                <a:extLst>
                  <a:ext uri="{FF2B5EF4-FFF2-40B4-BE49-F238E27FC236}">
                    <a16:creationId xmlns:a16="http://schemas.microsoft.com/office/drawing/2014/main" id="{CF976FC6-3644-490B-8F3C-7DB27FF1188E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10943057" y="835406"/>
                <a:ext cx="673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88" name="Tinta 387">
                <a:extLst>
                  <a:ext uri="{FF2B5EF4-FFF2-40B4-BE49-F238E27FC236}">
                    <a16:creationId xmlns:a16="http://schemas.microsoft.com/office/drawing/2014/main" id="{5EA418A9-517A-4D1F-A37E-F6EBF6BF0157}"/>
                  </a:ext>
                </a:extLst>
              </p14:cNvPr>
              <p14:cNvContentPartPr/>
              <p14:nvPr/>
            </p14:nvContentPartPr>
            <p14:xfrm>
              <a:off x="11159777" y="860966"/>
              <a:ext cx="109080" cy="14040"/>
            </p14:xfrm>
          </p:contentPart>
        </mc:Choice>
        <mc:Fallback>
          <p:pic>
            <p:nvPicPr>
              <p:cNvPr id="388" name="Tinta 387">
                <a:extLst>
                  <a:ext uri="{FF2B5EF4-FFF2-40B4-BE49-F238E27FC236}">
                    <a16:creationId xmlns:a16="http://schemas.microsoft.com/office/drawing/2014/main" id="{5EA418A9-517A-4D1F-A37E-F6EBF6BF0157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11151137" y="851966"/>
                <a:ext cx="126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89" name="Tinta 388">
                <a:extLst>
                  <a:ext uri="{FF2B5EF4-FFF2-40B4-BE49-F238E27FC236}">
                    <a16:creationId xmlns:a16="http://schemas.microsoft.com/office/drawing/2014/main" id="{BC3AF751-C0D1-448E-A0B5-A7C1FFC978C1}"/>
                  </a:ext>
                </a:extLst>
              </p14:cNvPr>
              <p14:cNvContentPartPr/>
              <p14:nvPr/>
            </p14:nvContentPartPr>
            <p14:xfrm>
              <a:off x="11275337" y="680606"/>
              <a:ext cx="140040" cy="202680"/>
            </p14:xfrm>
          </p:contentPart>
        </mc:Choice>
        <mc:Fallback>
          <p:pic>
            <p:nvPicPr>
              <p:cNvPr id="389" name="Tinta 388">
                <a:extLst>
                  <a:ext uri="{FF2B5EF4-FFF2-40B4-BE49-F238E27FC236}">
                    <a16:creationId xmlns:a16="http://schemas.microsoft.com/office/drawing/2014/main" id="{BC3AF751-C0D1-448E-A0B5-A7C1FFC978C1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1266337" y="671966"/>
                <a:ext cx="157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90" name="Tinta 389">
                <a:extLst>
                  <a:ext uri="{FF2B5EF4-FFF2-40B4-BE49-F238E27FC236}">
                    <a16:creationId xmlns:a16="http://schemas.microsoft.com/office/drawing/2014/main" id="{346FBBBA-F5E7-4428-AEE8-7CC1426B4D4B}"/>
                  </a:ext>
                </a:extLst>
              </p14:cNvPr>
              <p14:cNvContentPartPr/>
              <p14:nvPr/>
            </p14:nvContentPartPr>
            <p14:xfrm>
              <a:off x="11337977" y="746126"/>
              <a:ext cx="73080" cy="110160"/>
            </p14:xfrm>
          </p:contentPart>
        </mc:Choice>
        <mc:Fallback>
          <p:pic>
            <p:nvPicPr>
              <p:cNvPr id="390" name="Tinta 389">
                <a:extLst>
                  <a:ext uri="{FF2B5EF4-FFF2-40B4-BE49-F238E27FC236}">
                    <a16:creationId xmlns:a16="http://schemas.microsoft.com/office/drawing/2014/main" id="{346FBBBA-F5E7-4428-AEE8-7CC1426B4D4B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11329337" y="737126"/>
                <a:ext cx="90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91" name="Tinta 390">
                <a:extLst>
                  <a:ext uri="{FF2B5EF4-FFF2-40B4-BE49-F238E27FC236}">
                    <a16:creationId xmlns:a16="http://schemas.microsoft.com/office/drawing/2014/main" id="{38EBE699-2E34-4D78-A7B5-FC417F0A1DC3}"/>
                  </a:ext>
                </a:extLst>
              </p14:cNvPr>
              <p14:cNvContentPartPr/>
              <p14:nvPr/>
            </p14:nvContentPartPr>
            <p14:xfrm>
              <a:off x="11268857" y="914246"/>
              <a:ext cx="224640" cy="6120"/>
            </p14:xfrm>
          </p:contentPart>
        </mc:Choice>
        <mc:Fallback>
          <p:pic>
            <p:nvPicPr>
              <p:cNvPr id="391" name="Tinta 390">
                <a:extLst>
                  <a:ext uri="{FF2B5EF4-FFF2-40B4-BE49-F238E27FC236}">
                    <a16:creationId xmlns:a16="http://schemas.microsoft.com/office/drawing/2014/main" id="{38EBE699-2E34-4D78-A7B5-FC417F0A1DC3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11259857" y="905606"/>
                <a:ext cx="2422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92" name="Tinta 391">
                <a:extLst>
                  <a:ext uri="{FF2B5EF4-FFF2-40B4-BE49-F238E27FC236}">
                    <a16:creationId xmlns:a16="http://schemas.microsoft.com/office/drawing/2014/main" id="{B54882AD-A972-43A6-846B-AF067760F4A8}"/>
                  </a:ext>
                </a:extLst>
              </p14:cNvPr>
              <p14:cNvContentPartPr/>
              <p14:nvPr/>
            </p14:nvContentPartPr>
            <p14:xfrm>
              <a:off x="11295137" y="1020086"/>
              <a:ext cx="162000" cy="145800"/>
            </p14:xfrm>
          </p:contentPart>
        </mc:Choice>
        <mc:Fallback>
          <p:pic>
            <p:nvPicPr>
              <p:cNvPr id="392" name="Tinta 391">
                <a:extLst>
                  <a:ext uri="{FF2B5EF4-FFF2-40B4-BE49-F238E27FC236}">
                    <a16:creationId xmlns:a16="http://schemas.microsoft.com/office/drawing/2014/main" id="{B54882AD-A972-43A6-846B-AF067760F4A8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11286137" y="1011446"/>
                <a:ext cx="179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93" name="Tinta 392">
                <a:extLst>
                  <a:ext uri="{FF2B5EF4-FFF2-40B4-BE49-F238E27FC236}">
                    <a16:creationId xmlns:a16="http://schemas.microsoft.com/office/drawing/2014/main" id="{1C7DAE90-9DD8-4C5C-9F4B-A4C188BE5FF2}"/>
                  </a:ext>
                </a:extLst>
              </p14:cNvPr>
              <p14:cNvContentPartPr/>
              <p14:nvPr/>
            </p14:nvContentPartPr>
            <p14:xfrm>
              <a:off x="11311697" y="1014326"/>
              <a:ext cx="152280" cy="9360"/>
            </p14:xfrm>
          </p:contentPart>
        </mc:Choice>
        <mc:Fallback>
          <p:pic>
            <p:nvPicPr>
              <p:cNvPr id="393" name="Tinta 392">
                <a:extLst>
                  <a:ext uri="{FF2B5EF4-FFF2-40B4-BE49-F238E27FC236}">
                    <a16:creationId xmlns:a16="http://schemas.microsoft.com/office/drawing/2014/main" id="{1C7DAE90-9DD8-4C5C-9F4B-A4C188BE5FF2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1302697" y="1005326"/>
                <a:ext cx="169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94" name="Tinta 393">
                <a:extLst>
                  <a:ext uri="{FF2B5EF4-FFF2-40B4-BE49-F238E27FC236}">
                    <a16:creationId xmlns:a16="http://schemas.microsoft.com/office/drawing/2014/main" id="{EAC4A005-A682-4920-B9CC-FF4D19535A39}"/>
                  </a:ext>
                </a:extLst>
              </p14:cNvPr>
              <p14:cNvContentPartPr/>
              <p14:nvPr/>
            </p14:nvContentPartPr>
            <p14:xfrm>
              <a:off x="11555777" y="758726"/>
              <a:ext cx="81000" cy="110520"/>
            </p14:xfrm>
          </p:contentPart>
        </mc:Choice>
        <mc:Fallback>
          <p:pic>
            <p:nvPicPr>
              <p:cNvPr id="394" name="Tinta 393">
                <a:extLst>
                  <a:ext uri="{FF2B5EF4-FFF2-40B4-BE49-F238E27FC236}">
                    <a16:creationId xmlns:a16="http://schemas.microsoft.com/office/drawing/2014/main" id="{EAC4A005-A682-4920-B9CC-FF4D19535A39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547137" y="749726"/>
                <a:ext cx="986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95" name="Tinta 394">
                <a:extLst>
                  <a:ext uri="{FF2B5EF4-FFF2-40B4-BE49-F238E27FC236}">
                    <a16:creationId xmlns:a16="http://schemas.microsoft.com/office/drawing/2014/main" id="{60B37F9A-CF66-477C-805E-B6AB36E2DF7B}"/>
                  </a:ext>
                </a:extLst>
              </p14:cNvPr>
              <p14:cNvContentPartPr/>
              <p14:nvPr/>
            </p14:nvContentPartPr>
            <p14:xfrm>
              <a:off x="11634977" y="745046"/>
              <a:ext cx="89280" cy="164520"/>
            </p14:xfrm>
          </p:contentPart>
        </mc:Choice>
        <mc:Fallback>
          <p:pic>
            <p:nvPicPr>
              <p:cNvPr id="395" name="Tinta 394">
                <a:extLst>
                  <a:ext uri="{FF2B5EF4-FFF2-40B4-BE49-F238E27FC236}">
                    <a16:creationId xmlns:a16="http://schemas.microsoft.com/office/drawing/2014/main" id="{60B37F9A-CF66-477C-805E-B6AB36E2DF7B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626337" y="736046"/>
                <a:ext cx="106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396" name="Tinta 395">
                <a:extLst>
                  <a:ext uri="{FF2B5EF4-FFF2-40B4-BE49-F238E27FC236}">
                    <a16:creationId xmlns:a16="http://schemas.microsoft.com/office/drawing/2014/main" id="{98B6D959-A205-4C9F-8E8C-E09072EFBA09}"/>
                  </a:ext>
                </a:extLst>
              </p14:cNvPr>
              <p14:cNvContentPartPr/>
              <p14:nvPr/>
            </p14:nvContentPartPr>
            <p14:xfrm>
              <a:off x="11750537" y="797606"/>
              <a:ext cx="69480" cy="13320"/>
            </p14:xfrm>
          </p:contentPart>
        </mc:Choice>
        <mc:Fallback>
          <p:pic>
            <p:nvPicPr>
              <p:cNvPr id="396" name="Tinta 395">
                <a:extLst>
                  <a:ext uri="{FF2B5EF4-FFF2-40B4-BE49-F238E27FC236}">
                    <a16:creationId xmlns:a16="http://schemas.microsoft.com/office/drawing/2014/main" id="{98B6D959-A205-4C9F-8E8C-E09072EFBA09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1741537" y="788606"/>
                <a:ext cx="87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397" name="Tinta 396">
                <a:extLst>
                  <a:ext uri="{FF2B5EF4-FFF2-40B4-BE49-F238E27FC236}">
                    <a16:creationId xmlns:a16="http://schemas.microsoft.com/office/drawing/2014/main" id="{887631CD-6C94-4A60-8C15-146D3CE595F5}"/>
                  </a:ext>
                </a:extLst>
              </p14:cNvPr>
              <p14:cNvContentPartPr/>
              <p14:nvPr/>
            </p14:nvContentPartPr>
            <p14:xfrm>
              <a:off x="11750537" y="737126"/>
              <a:ext cx="162000" cy="124920"/>
            </p14:xfrm>
          </p:contentPart>
        </mc:Choice>
        <mc:Fallback>
          <p:pic>
            <p:nvPicPr>
              <p:cNvPr id="397" name="Tinta 396">
                <a:extLst>
                  <a:ext uri="{FF2B5EF4-FFF2-40B4-BE49-F238E27FC236}">
                    <a16:creationId xmlns:a16="http://schemas.microsoft.com/office/drawing/2014/main" id="{887631CD-6C94-4A60-8C15-146D3CE595F5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1741537" y="728126"/>
                <a:ext cx="179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398" name="Tinta 397">
                <a:extLst>
                  <a:ext uri="{FF2B5EF4-FFF2-40B4-BE49-F238E27FC236}">
                    <a16:creationId xmlns:a16="http://schemas.microsoft.com/office/drawing/2014/main" id="{BF67E332-9BF7-4D40-86BE-1D9B8F3496B2}"/>
                  </a:ext>
                </a:extLst>
              </p14:cNvPr>
              <p14:cNvContentPartPr/>
              <p14:nvPr/>
            </p14:nvContentPartPr>
            <p14:xfrm>
              <a:off x="11902457" y="756926"/>
              <a:ext cx="96840" cy="114120"/>
            </p14:xfrm>
          </p:contentPart>
        </mc:Choice>
        <mc:Fallback>
          <p:pic>
            <p:nvPicPr>
              <p:cNvPr id="398" name="Tinta 397">
                <a:extLst>
                  <a:ext uri="{FF2B5EF4-FFF2-40B4-BE49-F238E27FC236}">
                    <a16:creationId xmlns:a16="http://schemas.microsoft.com/office/drawing/2014/main" id="{BF67E332-9BF7-4D40-86BE-1D9B8F3496B2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1893457" y="747926"/>
                <a:ext cx="1144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Agrupar 428">
            <a:extLst>
              <a:ext uri="{FF2B5EF4-FFF2-40B4-BE49-F238E27FC236}">
                <a16:creationId xmlns:a16="http://schemas.microsoft.com/office/drawing/2014/main" id="{00738D60-FFB8-49C9-88AB-2581D54ECBAA}"/>
              </a:ext>
            </a:extLst>
          </p:cNvPr>
          <p:cNvGrpSpPr/>
          <p:nvPr/>
        </p:nvGrpSpPr>
        <p:grpSpPr>
          <a:xfrm>
            <a:off x="6216617" y="1501406"/>
            <a:ext cx="317160" cy="387000"/>
            <a:chOff x="6216617" y="1501406"/>
            <a:chExt cx="31716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0" name="Tinta 399">
                  <a:extLst>
                    <a:ext uri="{FF2B5EF4-FFF2-40B4-BE49-F238E27FC236}">
                      <a16:creationId xmlns:a16="http://schemas.microsoft.com/office/drawing/2014/main" id="{C851D3C0-81AC-4104-A3CC-00E8652F9ECB}"/>
                    </a:ext>
                  </a:extLst>
                </p14:cNvPr>
                <p14:cNvContentPartPr/>
                <p14:nvPr/>
              </p14:nvContentPartPr>
              <p14:xfrm>
                <a:off x="6216617" y="1501406"/>
                <a:ext cx="189360" cy="259200"/>
              </p14:xfrm>
            </p:contentPart>
          </mc:Choice>
          <mc:Fallback>
            <p:pic>
              <p:nvPicPr>
                <p:cNvPr id="400" name="Tinta 399">
                  <a:extLst>
                    <a:ext uri="{FF2B5EF4-FFF2-40B4-BE49-F238E27FC236}">
                      <a16:creationId xmlns:a16="http://schemas.microsoft.com/office/drawing/2014/main" id="{C851D3C0-81AC-4104-A3CC-00E8652F9EC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207977" y="1492406"/>
                  <a:ext cx="207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1" name="Tinta 400">
                  <a:extLst>
                    <a:ext uri="{FF2B5EF4-FFF2-40B4-BE49-F238E27FC236}">
                      <a16:creationId xmlns:a16="http://schemas.microsoft.com/office/drawing/2014/main" id="{3CDFD11F-AC2F-46FC-902E-CC30E5653E89}"/>
                    </a:ext>
                  </a:extLst>
                </p14:cNvPr>
                <p14:cNvContentPartPr/>
                <p14:nvPr/>
              </p14:nvContentPartPr>
              <p14:xfrm>
                <a:off x="6233177" y="1643966"/>
                <a:ext cx="188280" cy="25200"/>
              </p14:xfrm>
            </p:contentPart>
          </mc:Choice>
          <mc:Fallback>
            <p:pic>
              <p:nvPicPr>
                <p:cNvPr id="401" name="Tinta 400">
                  <a:extLst>
                    <a:ext uri="{FF2B5EF4-FFF2-40B4-BE49-F238E27FC236}">
                      <a16:creationId xmlns:a16="http://schemas.microsoft.com/office/drawing/2014/main" id="{3CDFD11F-AC2F-46FC-902E-CC30E5653E8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224177" y="1634966"/>
                  <a:ext cx="205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2" name="Tinta 401">
                  <a:extLst>
                    <a:ext uri="{FF2B5EF4-FFF2-40B4-BE49-F238E27FC236}">
                      <a16:creationId xmlns:a16="http://schemas.microsoft.com/office/drawing/2014/main" id="{04DAD088-FF65-4E17-96E3-7DA6425D98E6}"/>
                    </a:ext>
                  </a:extLst>
                </p14:cNvPr>
                <p14:cNvContentPartPr/>
                <p14:nvPr/>
              </p14:nvContentPartPr>
              <p14:xfrm>
                <a:off x="6427577" y="1625966"/>
                <a:ext cx="106200" cy="262440"/>
              </p14:xfrm>
            </p:contentPart>
          </mc:Choice>
          <mc:Fallback>
            <p:pic>
              <p:nvPicPr>
                <p:cNvPr id="402" name="Tinta 401">
                  <a:extLst>
                    <a:ext uri="{FF2B5EF4-FFF2-40B4-BE49-F238E27FC236}">
                      <a16:creationId xmlns:a16="http://schemas.microsoft.com/office/drawing/2014/main" id="{04DAD088-FF65-4E17-96E3-7DA6425D98E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418937" y="1617326"/>
                  <a:ext cx="12384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Agrupar 427">
            <a:extLst>
              <a:ext uri="{FF2B5EF4-FFF2-40B4-BE49-F238E27FC236}">
                <a16:creationId xmlns:a16="http://schemas.microsoft.com/office/drawing/2014/main" id="{7B867C2F-3488-4CDF-BED6-7E64784DC81C}"/>
              </a:ext>
            </a:extLst>
          </p:cNvPr>
          <p:cNvGrpSpPr/>
          <p:nvPr/>
        </p:nvGrpSpPr>
        <p:grpSpPr>
          <a:xfrm>
            <a:off x="6718097" y="1337246"/>
            <a:ext cx="452520" cy="491400"/>
            <a:chOff x="6718097" y="1337246"/>
            <a:chExt cx="45252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BD1245F9-A3FF-48E0-BBFF-B0683EA274F0}"/>
                    </a:ext>
                  </a:extLst>
                </p14:cNvPr>
                <p14:cNvContentPartPr/>
                <p14:nvPr/>
              </p14:nvContentPartPr>
              <p14:xfrm>
                <a:off x="6724937" y="1677446"/>
                <a:ext cx="89280" cy="27000"/>
              </p14:xfrm>
            </p:contentPart>
          </mc:Choice>
          <mc:Fallback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BD1245F9-A3FF-48E0-BBFF-B0683EA274F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715937" y="1668806"/>
                  <a:ext cx="106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07A6CF5B-E166-40E8-B1E2-B6F4B7213162}"/>
                    </a:ext>
                  </a:extLst>
                </p14:cNvPr>
                <p14:cNvContentPartPr/>
                <p14:nvPr/>
              </p14:nvContentPartPr>
              <p14:xfrm>
                <a:off x="6718097" y="1608326"/>
                <a:ext cx="148680" cy="19080"/>
              </p14:xfrm>
            </p:contentPart>
          </mc:Choice>
          <mc:Fallback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07A6CF5B-E166-40E8-B1E2-B6F4B721316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709457" y="1599326"/>
                  <a:ext cx="166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FC309BB3-1EC7-4E62-BFB2-87ED04C0C0C2}"/>
                    </a:ext>
                  </a:extLst>
                </p14:cNvPr>
                <p14:cNvContentPartPr/>
                <p14:nvPr/>
              </p14:nvContentPartPr>
              <p14:xfrm>
                <a:off x="6909617" y="1442006"/>
                <a:ext cx="115920" cy="306000"/>
              </p14:xfrm>
            </p:contentPart>
          </mc:Choice>
          <mc:Fallback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FC309BB3-1EC7-4E62-BFB2-87ED04C0C0C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900617" y="1433006"/>
                  <a:ext cx="133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6" name="Tinta 405">
                  <a:extLst>
                    <a:ext uri="{FF2B5EF4-FFF2-40B4-BE49-F238E27FC236}">
                      <a16:creationId xmlns:a16="http://schemas.microsoft.com/office/drawing/2014/main" id="{9D0D4A12-EC7B-4D0F-9F6F-9CEA6E1802BC}"/>
                    </a:ext>
                  </a:extLst>
                </p14:cNvPr>
                <p14:cNvContentPartPr/>
                <p14:nvPr/>
              </p14:nvContentPartPr>
              <p14:xfrm>
                <a:off x="7071257" y="1618046"/>
                <a:ext cx="50400" cy="210600"/>
              </p14:xfrm>
            </p:contentPart>
          </mc:Choice>
          <mc:Fallback>
            <p:pic>
              <p:nvPicPr>
                <p:cNvPr id="406" name="Tinta 405">
                  <a:extLst>
                    <a:ext uri="{FF2B5EF4-FFF2-40B4-BE49-F238E27FC236}">
                      <a16:creationId xmlns:a16="http://schemas.microsoft.com/office/drawing/2014/main" id="{9D0D4A12-EC7B-4D0F-9F6F-9CEA6E1802B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062617" y="1609406"/>
                  <a:ext cx="68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13B67F51-5367-4C47-AB3D-CE09C9AD837A}"/>
                    </a:ext>
                  </a:extLst>
                </p14:cNvPr>
                <p14:cNvContentPartPr/>
                <p14:nvPr/>
              </p14:nvContentPartPr>
              <p14:xfrm>
                <a:off x="7034897" y="1699406"/>
                <a:ext cx="135720" cy="41040"/>
              </p14:xfrm>
            </p:contentPart>
          </mc:Choice>
          <mc:Fallback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13B67F51-5367-4C47-AB3D-CE09C9AD837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026257" y="1690406"/>
                  <a:ext cx="153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2AE40F8F-6E62-4D61-A48F-E6AA15BDD230}"/>
                    </a:ext>
                  </a:extLst>
                </p14:cNvPr>
                <p14:cNvContentPartPr/>
                <p14:nvPr/>
              </p14:nvContentPartPr>
              <p14:xfrm>
                <a:off x="7041737" y="1337246"/>
                <a:ext cx="79200" cy="11700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2AE40F8F-6E62-4D61-A48F-E6AA15BDD23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032737" y="1328246"/>
                  <a:ext cx="968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Agrupar 426">
            <a:extLst>
              <a:ext uri="{FF2B5EF4-FFF2-40B4-BE49-F238E27FC236}">
                <a16:creationId xmlns:a16="http://schemas.microsoft.com/office/drawing/2014/main" id="{6C795AFC-4355-464D-BDD1-03CC5D3A64CD}"/>
              </a:ext>
            </a:extLst>
          </p:cNvPr>
          <p:cNvGrpSpPr/>
          <p:nvPr/>
        </p:nvGrpSpPr>
        <p:grpSpPr>
          <a:xfrm>
            <a:off x="7346657" y="1481606"/>
            <a:ext cx="513720" cy="275760"/>
            <a:chOff x="7346657" y="1481606"/>
            <a:chExt cx="51372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2E9B83E0-F6FC-47B8-A89D-CA9F335C7EF3}"/>
                    </a:ext>
                  </a:extLst>
                </p14:cNvPr>
                <p14:cNvContentPartPr/>
                <p14:nvPr/>
              </p14:nvContentPartPr>
              <p14:xfrm>
                <a:off x="7346657" y="1481606"/>
                <a:ext cx="140760" cy="195120"/>
              </p14:xfrm>
            </p:contentPart>
          </mc:Choice>
          <mc:Fallback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2E9B83E0-F6FC-47B8-A89D-CA9F335C7EF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338017" y="1472606"/>
                  <a:ext cx="158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3912C385-D816-4128-B9CF-DD7225902D86}"/>
                    </a:ext>
                  </a:extLst>
                </p14:cNvPr>
                <p14:cNvContentPartPr/>
                <p14:nvPr/>
              </p14:nvContentPartPr>
              <p14:xfrm>
                <a:off x="7384817" y="1577366"/>
                <a:ext cx="185040" cy="24120"/>
              </p14:xfrm>
            </p:contentPart>
          </mc:Choice>
          <mc:Fallback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3912C385-D816-4128-B9CF-DD7225902D8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375817" y="1568726"/>
                  <a:ext cx="202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1" name="Tinta 410">
                  <a:extLst>
                    <a:ext uri="{FF2B5EF4-FFF2-40B4-BE49-F238E27FC236}">
                      <a16:creationId xmlns:a16="http://schemas.microsoft.com/office/drawing/2014/main" id="{DE0426CA-6D76-40F6-AA87-F84033FFCB15}"/>
                    </a:ext>
                  </a:extLst>
                </p14:cNvPr>
                <p14:cNvContentPartPr/>
                <p14:nvPr/>
              </p14:nvContentPartPr>
              <p14:xfrm>
                <a:off x="7579577" y="1568726"/>
                <a:ext cx="257760" cy="188640"/>
              </p14:xfrm>
            </p:contentPart>
          </mc:Choice>
          <mc:Fallback>
            <p:pic>
              <p:nvPicPr>
                <p:cNvPr id="411" name="Tinta 410">
                  <a:extLst>
                    <a:ext uri="{FF2B5EF4-FFF2-40B4-BE49-F238E27FC236}">
                      <a16:creationId xmlns:a16="http://schemas.microsoft.com/office/drawing/2014/main" id="{DE0426CA-6D76-40F6-AA87-F84033FFCB1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570577" y="1559726"/>
                  <a:ext cx="275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4AF452E1-CB8B-4293-80C6-327B80BF55E2}"/>
                    </a:ext>
                  </a:extLst>
                </p14:cNvPr>
                <p14:cNvContentPartPr/>
                <p14:nvPr/>
              </p14:nvContentPartPr>
              <p14:xfrm>
                <a:off x="7741217" y="1541726"/>
                <a:ext cx="119160" cy="5688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4AF452E1-CB8B-4293-80C6-327B80BF55E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732217" y="1533086"/>
                  <a:ext cx="13680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Agrupar 425">
            <a:extLst>
              <a:ext uri="{FF2B5EF4-FFF2-40B4-BE49-F238E27FC236}">
                <a16:creationId xmlns:a16="http://schemas.microsoft.com/office/drawing/2014/main" id="{5127A9BF-0ABD-43F4-840E-61A882F0BBC0}"/>
              </a:ext>
            </a:extLst>
          </p:cNvPr>
          <p:cNvGrpSpPr/>
          <p:nvPr/>
        </p:nvGrpSpPr>
        <p:grpSpPr>
          <a:xfrm>
            <a:off x="8107337" y="1320326"/>
            <a:ext cx="1000440" cy="394200"/>
            <a:chOff x="8107337" y="1320326"/>
            <a:chExt cx="100044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0E5A6EBF-C767-4A16-AA0F-C7B84530CB07}"/>
                    </a:ext>
                  </a:extLst>
                </p14:cNvPr>
                <p14:cNvContentPartPr/>
                <p14:nvPr/>
              </p14:nvContentPartPr>
              <p14:xfrm>
                <a:off x="8107337" y="1387646"/>
                <a:ext cx="172080" cy="23400"/>
              </p14:xfrm>
            </p:contentPart>
          </mc:Choice>
          <mc:Fallback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0E5A6EBF-C767-4A16-AA0F-C7B84530CB0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098697" y="1378646"/>
                  <a:ext cx="189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4" name="Tinta 413">
                  <a:extLst>
                    <a:ext uri="{FF2B5EF4-FFF2-40B4-BE49-F238E27FC236}">
                      <a16:creationId xmlns:a16="http://schemas.microsoft.com/office/drawing/2014/main" id="{C1E2D1F9-3240-4602-8F96-7C9920166BAB}"/>
                    </a:ext>
                  </a:extLst>
                </p14:cNvPr>
                <p14:cNvContentPartPr/>
                <p14:nvPr/>
              </p14:nvContentPartPr>
              <p14:xfrm>
                <a:off x="8127137" y="1370726"/>
                <a:ext cx="82800" cy="180360"/>
              </p14:xfrm>
            </p:contentPart>
          </mc:Choice>
          <mc:Fallback>
            <p:pic>
              <p:nvPicPr>
                <p:cNvPr id="414" name="Tinta 413">
                  <a:extLst>
                    <a:ext uri="{FF2B5EF4-FFF2-40B4-BE49-F238E27FC236}">
                      <a16:creationId xmlns:a16="http://schemas.microsoft.com/office/drawing/2014/main" id="{C1E2D1F9-3240-4602-8F96-7C9920166BA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118497" y="1361726"/>
                  <a:ext cx="100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09BC0C87-FC06-49E3-B31E-450CEA4C2C46}"/>
                    </a:ext>
                  </a:extLst>
                </p14:cNvPr>
                <p14:cNvContentPartPr/>
                <p14:nvPr/>
              </p14:nvContentPartPr>
              <p14:xfrm>
                <a:off x="8205977" y="1354886"/>
                <a:ext cx="43560" cy="273960"/>
              </p14:xfrm>
            </p:contentPart>
          </mc:Choice>
          <mc:Fallback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09BC0C87-FC06-49E3-B31E-450CEA4C2C4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197337" y="1345886"/>
                  <a:ext cx="61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2A36D0F2-09E3-41AA-9E35-424C49BEBA8E}"/>
                    </a:ext>
                  </a:extLst>
                </p14:cNvPr>
                <p14:cNvContentPartPr/>
                <p14:nvPr/>
              </p14:nvContentPartPr>
              <p14:xfrm>
                <a:off x="8298857" y="1526966"/>
                <a:ext cx="162000" cy="16236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2A36D0F2-09E3-41AA-9E35-424C49BEBA8E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289857" y="1518326"/>
                  <a:ext cx="179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4B1DC918-3691-40E4-9748-9D21EEEEC3E4}"/>
                    </a:ext>
                  </a:extLst>
                </p14:cNvPr>
                <p14:cNvContentPartPr/>
                <p14:nvPr/>
              </p14:nvContentPartPr>
              <p14:xfrm>
                <a:off x="8452217" y="1587806"/>
                <a:ext cx="98640" cy="12672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4B1DC918-3691-40E4-9748-9D21EEEEC3E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443577" y="1579166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2764551D-B301-405A-9ED0-1C2B1686C5BD}"/>
                    </a:ext>
                  </a:extLst>
                </p14:cNvPr>
                <p14:cNvContentPartPr/>
                <p14:nvPr/>
              </p14:nvContentPartPr>
              <p14:xfrm>
                <a:off x="8641937" y="1562606"/>
                <a:ext cx="23400" cy="144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2764551D-B301-405A-9ED0-1C2B1686C5B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633297" y="1553966"/>
                  <a:ext cx="41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E3E72A39-5B22-4A4E-A898-39F2816D0F87}"/>
                    </a:ext>
                  </a:extLst>
                </p14:cNvPr>
                <p14:cNvContentPartPr/>
                <p14:nvPr/>
              </p14:nvContentPartPr>
              <p14:xfrm>
                <a:off x="8724377" y="1320326"/>
                <a:ext cx="109440" cy="36432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E3E72A39-5B22-4A4E-A898-39F2816D0F8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715737" y="1311326"/>
                  <a:ext cx="1270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991E2C6F-0986-486C-927F-D4E0EEB2968E}"/>
                    </a:ext>
                  </a:extLst>
                </p14:cNvPr>
                <p14:cNvContentPartPr/>
                <p14:nvPr/>
              </p14:nvContentPartPr>
              <p14:xfrm>
                <a:off x="8698097" y="1492406"/>
                <a:ext cx="185040" cy="2124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991E2C6F-0986-486C-927F-D4E0EEB2968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689457" y="1483406"/>
                  <a:ext cx="202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BC1580C1-2364-4C94-8D4A-D76FF51FA636}"/>
                    </a:ext>
                  </a:extLst>
                </p14:cNvPr>
                <p14:cNvContentPartPr/>
                <p14:nvPr/>
              </p14:nvContentPartPr>
              <p14:xfrm>
                <a:off x="8985377" y="1512206"/>
                <a:ext cx="122400" cy="6948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BC1580C1-2364-4C94-8D4A-D76FF51FA63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976377" y="1503206"/>
                  <a:ext cx="1400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Agrupar 471">
            <a:extLst>
              <a:ext uri="{FF2B5EF4-FFF2-40B4-BE49-F238E27FC236}">
                <a16:creationId xmlns:a16="http://schemas.microsoft.com/office/drawing/2014/main" id="{EB654ACD-5C6F-4E0B-985A-1C969BD27BE8}"/>
              </a:ext>
            </a:extLst>
          </p:cNvPr>
          <p:cNvGrpSpPr/>
          <p:nvPr/>
        </p:nvGrpSpPr>
        <p:grpSpPr>
          <a:xfrm>
            <a:off x="9427457" y="1127006"/>
            <a:ext cx="2748960" cy="798480"/>
            <a:chOff x="9427457" y="1127006"/>
            <a:chExt cx="2748960" cy="79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85DC436F-7D32-4626-A184-C0F883A69995}"/>
                    </a:ext>
                  </a:extLst>
                </p14:cNvPr>
                <p14:cNvContentPartPr/>
                <p14:nvPr/>
              </p14:nvContentPartPr>
              <p14:xfrm>
                <a:off x="10087337" y="1127006"/>
                <a:ext cx="27000" cy="12600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85DC436F-7D32-4626-A184-C0F883A6999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078697" y="1118366"/>
                  <a:ext cx="44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482CEEB8-18B8-4AD2-97D8-2B2070CB0993}"/>
                    </a:ext>
                  </a:extLst>
                </p14:cNvPr>
                <p14:cNvContentPartPr/>
                <p14:nvPr/>
              </p14:nvContentPartPr>
              <p14:xfrm>
                <a:off x="9994817" y="1255886"/>
                <a:ext cx="212400" cy="38520"/>
              </p14:xfrm>
            </p:contentPart>
          </mc:Choice>
          <mc:Fallback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482CEEB8-18B8-4AD2-97D8-2B2070CB099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986177" y="1246886"/>
                  <a:ext cx="230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08F74094-C16D-474F-876B-5EE760843C2D}"/>
                    </a:ext>
                  </a:extLst>
                </p14:cNvPr>
                <p14:cNvContentPartPr/>
                <p14:nvPr/>
              </p14:nvContentPartPr>
              <p14:xfrm>
                <a:off x="10034417" y="1160846"/>
                <a:ext cx="184320" cy="324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08F74094-C16D-474F-876B-5EE760843C2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025777" y="1151846"/>
                  <a:ext cx="201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3B354ACA-05A7-453D-9F91-AF303D730078}"/>
                    </a:ext>
                  </a:extLst>
                </p14:cNvPr>
                <p14:cNvContentPartPr/>
                <p14:nvPr/>
              </p14:nvContentPartPr>
              <p14:xfrm>
                <a:off x="9427457" y="1537046"/>
                <a:ext cx="115920" cy="936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3B354ACA-05A7-453D-9F91-AF303D73007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418457" y="1528046"/>
                  <a:ext cx="13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10170961-A9DA-4C87-B6B9-E21292F75A1B}"/>
                    </a:ext>
                  </a:extLst>
                </p14:cNvPr>
                <p14:cNvContentPartPr/>
                <p14:nvPr/>
              </p14:nvContentPartPr>
              <p14:xfrm>
                <a:off x="9539777" y="1332926"/>
                <a:ext cx="168480" cy="24516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10170961-A9DA-4C87-B6B9-E21292F75A1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530777" y="1323926"/>
                  <a:ext cx="186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F769813D-E985-4B2C-B55D-8CEBF7994544}"/>
                    </a:ext>
                  </a:extLst>
                </p14:cNvPr>
                <p14:cNvContentPartPr/>
                <p14:nvPr/>
              </p14:nvContentPartPr>
              <p14:xfrm>
                <a:off x="9680897" y="1427966"/>
                <a:ext cx="159120" cy="26316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F769813D-E985-4B2C-B55D-8CEBF799454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672257" y="1419326"/>
                  <a:ext cx="176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53D677A8-EAE9-4B09-9E79-2DB6CEB204A6}"/>
                    </a:ext>
                  </a:extLst>
                </p14:cNvPr>
                <p14:cNvContentPartPr/>
                <p14:nvPr/>
              </p14:nvContentPartPr>
              <p14:xfrm>
                <a:off x="9879257" y="1312406"/>
                <a:ext cx="92880" cy="18432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53D677A8-EAE9-4B09-9E79-2DB6CEB204A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870617" y="1303406"/>
                  <a:ext cx="110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1" name="Tinta 430">
                  <a:extLst>
                    <a:ext uri="{FF2B5EF4-FFF2-40B4-BE49-F238E27FC236}">
                      <a16:creationId xmlns:a16="http://schemas.microsoft.com/office/drawing/2014/main" id="{7E280460-60A2-4485-97BD-43A643790699}"/>
                    </a:ext>
                  </a:extLst>
                </p14:cNvPr>
                <p14:cNvContentPartPr/>
                <p14:nvPr/>
              </p14:nvContentPartPr>
              <p14:xfrm>
                <a:off x="9486857" y="1636766"/>
                <a:ext cx="481680" cy="4320"/>
              </p14:xfrm>
            </p:contentPart>
          </mc:Choice>
          <mc:Fallback>
            <p:pic>
              <p:nvPicPr>
                <p:cNvPr id="431" name="Tinta 430">
                  <a:extLst>
                    <a:ext uri="{FF2B5EF4-FFF2-40B4-BE49-F238E27FC236}">
                      <a16:creationId xmlns:a16="http://schemas.microsoft.com/office/drawing/2014/main" id="{7E280460-60A2-4485-97BD-43A64379069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477857" y="1627766"/>
                  <a:ext cx="499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5590B22A-A185-47BD-A831-18443C411119}"/>
                    </a:ext>
                  </a:extLst>
                </p14:cNvPr>
                <p14:cNvContentPartPr/>
                <p14:nvPr/>
              </p14:nvContentPartPr>
              <p14:xfrm>
                <a:off x="9698177" y="1772486"/>
                <a:ext cx="30240" cy="145440"/>
              </p14:xfrm>
            </p:contentPart>
          </mc:Choice>
          <mc:Fallback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5590B22A-A185-47BD-A831-18443C41111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689177" y="1763846"/>
                  <a:ext cx="47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06B3C13E-54EC-47B8-9C08-3862FE7DB495}"/>
                    </a:ext>
                  </a:extLst>
                </p14:cNvPr>
                <p14:cNvContentPartPr/>
                <p14:nvPr/>
              </p14:nvContentPartPr>
              <p14:xfrm>
                <a:off x="9635177" y="1888406"/>
                <a:ext cx="162000" cy="2916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06B3C13E-54EC-47B8-9C08-3862FE7DB49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626537" y="1879406"/>
                  <a:ext cx="179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34" name="Tinta 433">
                  <a:extLst>
                    <a:ext uri="{FF2B5EF4-FFF2-40B4-BE49-F238E27FC236}">
                      <a16:creationId xmlns:a16="http://schemas.microsoft.com/office/drawing/2014/main" id="{68B48174-AD53-4902-B532-91DAAF8AAA49}"/>
                    </a:ext>
                  </a:extLst>
                </p14:cNvPr>
                <p14:cNvContentPartPr/>
                <p14:nvPr/>
              </p14:nvContentPartPr>
              <p14:xfrm>
                <a:off x="9645257" y="1735766"/>
                <a:ext cx="185040" cy="22320"/>
              </p14:xfrm>
            </p:contentPart>
          </mc:Choice>
          <mc:Fallback>
            <p:pic>
              <p:nvPicPr>
                <p:cNvPr id="434" name="Tinta 433">
                  <a:extLst>
                    <a:ext uri="{FF2B5EF4-FFF2-40B4-BE49-F238E27FC236}">
                      <a16:creationId xmlns:a16="http://schemas.microsoft.com/office/drawing/2014/main" id="{68B48174-AD53-4902-B532-91DAAF8AAA4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636257" y="1727126"/>
                  <a:ext cx="202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5" name="Tinta 434">
                  <a:extLst>
                    <a:ext uri="{FF2B5EF4-FFF2-40B4-BE49-F238E27FC236}">
                      <a16:creationId xmlns:a16="http://schemas.microsoft.com/office/drawing/2014/main" id="{3042639C-D05A-4C7B-B848-6D57D8EF0EE5}"/>
                    </a:ext>
                  </a:extLst>
                </p14:cNvPr>
                <p14:cNvContentPartPr/>
                <p14:nvPr/>
              </p14:nvContentPartPr>
              <p14:xfrm>
                <a:off x="10021097" y="1506086"/>
                <a:ext cx="66600" cy="136080"/>
              </p14:xfrm>
            </p:contentPart>
          </mc:Choice>
          <mc:Fallback>
            <p:pic>
              <p:nvPicPr>
                <p:cNvPr id="435" name="Tinta 434">
                  <a:extLst>
                    <a:ext uri="{FF2B5EF4-FFF2-40B4-BE49-F238E27FC236}">
                      <a16:creationId xmlns:a16="http://schemas.microsoft.com/office/drawing/2014/main" id="{3042639C-D05A-4C7B-B848-6D57D8EF0EE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012457" y="1497446"/>
                  <a:ext cx="84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36" name="Tinta 435">
                  <a:extLst>
                    <a:ext uri="{FF2B5EF4-FFF2-40B4-BE49-F238E27FC236}">
                      <a16:creationId xmlns:a16="http://schemas.microsoft.com/office/drawing/2014/main" id="{1D0B04AF-F777-4A6A-85C8-10E0FA1FB152}"/>
                    </a:ext>
                  </a:extLst>
                </p14:cNvPr>
                <p14:cNvContentPartPr/>
                <p14:nvPr/>
              </p14:nvContentPartPr>
              <p14:xfrm>
                <a:off x="10093817" y="1516166"/>
                <a:ext cx="66240" cy="142920"/>
              </p14:xfrm>
            </p:contentPart>
          </mc:Choice>
          <mc:Fallback>
            <p:pic>
              <p:nvPicPr>
                <p:cNvPr id="436" name="Tinta 435">
                  <a:extLst>
                    <a:ext uri="{FF2B5EF4-FFF2-40B4-BE49-F238E27FC236}">
                      <a16:creationId xmlns:a16="http://schemas.microsoft.com/office/drawing/2014/main" id="{1D0B04AF-F777-4A6A-85C8-10E0FA1FB15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085177" y="1507166"/>
                  <a:ext cx="83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37" name="Tinta 436">
                  <a:extLst>
                    <a:ext uri="{FF2B5EF4-FFF2-40B4-BE49-F238E27FC236}">
                      <a16:creationId xmlns:a16="http://schemas.microsoft.com/office/drawing/2014/main" id="{B8849F80-549F-4AFC-8629-532F6D18ACFE}"/>
                    </a:ext>
                  </a:extLst>
                </p14:cNvPr>
                <p14:cNvContentPartPr/>
                <p14:nvPr/>
              </p14:nvContentPartPr>
              <p14:xfrm>
                <a:off x="10169777" y="1566566"/>
                <a:ext cx="73080" cy="158040"/>
              </p14:xfrm>
            </p:contentPart>
          </mc:Choice>
          <mc:Fallback>
            <p:pic>
              <p:nvPicPr>
                <p:cNvPr id="437" name="Tinta 436">
                  <a:extLst>
                    <a:ext uri="{FF2B5EF4-FFF2-40B4-BE49-F238E27FC236}">
                      <a16:creationId xmlns:a16="http://schemas.microsoft.com/office/drawing/2014/main" id="{B8849F80-549F-4AFC-8629-532F6D18ACF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161137" y="1557926"/>
                  <a:ext cx="90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5E0586F1-8B5A-44A0-B99D-9E0663B8ED1A}"/>
                    </a:ext>
                  </a:extLst>
                </p14:cNvPr>
                <p14:cNvContentPartPr/>
                <p14:nvPr/>
              </p14:nvContentPartPr>
              <p14:xfrm>
                <a:off x="10301897" y="1618046"/>
                <a:ext cx="30240" cy="3780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5E0586F1-8B5A-44A0-B99D-9E0663B8ED1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292897" y="1609406"/>
                  <a:ext cx="47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0BF57C46-A08C-401B-993A-21812B44F656}"/>
                    </a:ext>
                  </a:extLst>
                </p14:cNvPr>
                <p14:cNvContentPartPr/>
                <p14:nvPr/>
              </p14:nvContentPartPr>
              <p14:xfrm>
                <a:off x="10331417" y="1448846"/>
                <a:ext cx="172440" cy="21564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0BF57C46-A08C-401B-993A-21812B44F656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322777" y="1439846"/>
                  <a:ext cx="190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0" name="Tinta 439">
                  <a:extLst>
                    <a:ext uri="{FF2B5EF4-FFF2-40B4-BE49-F238E27FC236}">
                      <a16:creationId xmlns:a16="http://schemas.microsoft.com/office/drawing/2014/main" id="{2A5DBBED-A9FE-4638-B7B0-1B4D9F3E8DAC}"/>
                    </a:ext>
                  </a:extLst>
                </p14:cNvPr>
                <p14:cNvContentPartPr/>
                <p14:nvPr/>
              </p14:nvContentPartPr>
              <p14:xfrm>
                <a:off x="10552817" y="1509326"/>
                <a:ext cx="84600" cy="133920"/>
              </p14:xfrm>
            </p:contentPart>
          </mc:Choice>
          <mc:Fallback>
            <p:pic>
              <p:nvPicPr>
                <p:cNvPr id="440" name="Tinta 439">
                  <a:extLst>
                    <a:ext uri="{FF2B5EF4-FFF2-40B4-BE49-F238E27FC236}">
                      <a16:creationId xmlns:a16="http://schemas.microsoft.com/office/drawing/2014/main" id="{2A5DBBED-A9FE-4638-B7B0-1B4D9F3E8DA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543817" y="1500326"/>
                  <a:ext cx="102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41" name="Tinta 440">
                  <a:extLst>
                    <a:ext uri="{FF2B5EF4-FFF2-40B4-BE49-F238E27FC236}">
                      <a16:creationId xmlns:a16="http://schemas.microsoft.com/office/drawing/2014/main" id="{A654E4A4-3598-49CC-8D72-99D7095E5349}"/>
                    </a:ext>
                  </a:extLst>
                </p14:cNvPr>
                <p14:cNvContentPartPr/>
                <p14:nvPr/>
              </p14:nvContentPartPr>
              <p14:xfrm>
                <a:off x="10638497" y="1498166"/>
                <a:ext cx="43200" cy="156600"/>
              </p14:xfrm>
            </p:contentPart>
          </mc:Choice>
          <mc:Fallback>
            <p:pic>
              <p:nvPicPr>
                <p:cNvPr id="441" name="Tinta 440">
                  <a:extLst>
                    <a:ext uri="{FF2B5EF4-FFF2-40B4-BE49-F238E27FC236}">
                      <a16:creationId xmlns:a16="http://schemas.microsoft.com/office/drawing/2014/main" id="{A654E4A4-3598-49CC-8D72-99D7095E534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629497" y="1489526"/>
                  <a:ext cx="60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42" name="Tinta 441">
                  <a:extLst>
                    <a:ext uri="{FF2B5EF4-FFF2-40B4-BE49-F238E27FC236}">
                      <a16:creationId xmlns:a16="http://schemas.microsoft.com/office/drawing/2014/main" id="{539A0D49-460A-4784-9C3F-88ACC057D3F9}"/>
                    </a:ext>
                  </a:extLst>
                </p14:cNvPr>
                <p14:cNvContentPartPr/>
                <p14:nvPr/>
              </p14:nvContentPartPr>
              <p14:xfrm>
                <a:off x="10707617" y="1549646"/>
                <a:ext cx="16920" cy="177480"/>
              </p14:xfrm>
            </p:contentPart>
          </mc:Choice>
          <mc:Fallback>
            <p:pic>
              <p:nvPicPr>
                <p:cNvPr id="442" name="Tinta 441">
                  <a:extLst>
                    <a:ext uri="{FF2B5EF4-FFF2-40B4-BE49-F238E27FC236}">
                      <a16:creationId xmlns:a16="http://schemas.microsoft.com/office/drawing/2014/main" id="{539A0D49-460A-4784-9C3F-88ACC057D3F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698977" y="1541006"/>
                  <a:ext cx="34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3" name="Tinta 442">
                  <a:extLst>
                    <a:ext uri="{FF2B5EF4-FFF2-40B4-BE49-F238E27FC236}">
                      <a16:creationId xmlns:a16="http://schemas.microsoft.com/office/drawing/2014/main" id="{3FEC390C-D9C6-4E9A-A2D3-912925D94AFF}"/>
                    </a:ext>
                  </a:extLst>
                </p14:cNvPr>
                <p14:cNvContentPartPr/>
                <p14:nvPr/>
              </p14:nvContentPartPr>
              <p14:xfrm>
                <a:off x="10830017" y="1576646"/>
                <a:ext cx="119160" cy="9360"/>
              </p14:xfrm>
            </p:contentPart>
          </mc:Choice>
          <mc:Fallback>
            <p:pic>
              <p:nvPicPr>
                <p:cNvPr id="443" name="Tinta 442">
                  <a:extLst>
                    <a:ext uri="{FF2B5EF4-FFF2-40B4-BE49-F238E27FC236}">
                      <a16:creationId xmlns:a16="http://schemas.microsoft.com/office/drawing/2014/main" id="{3FEC390C-D9C6-4E9A-A2D3-912925D94AF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821017" y="1567646"/>
                  <a:ext cx="13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44" name="Tinta 443">
                  <a:extLst>
                    <a:ext uri="{FF2B5EF4-FFF2-40B4-BE49-F238E27FC236}">
                      <a16:creationId xmlns:a16="http://schemas.microsoft.com/office/drawing/2014/main" id="{A915CF47-9DA7-4D9C-A310-FCE50493BFFC}"/>
                    </a:ext>
                  </a:extLst>
                </p14:cNvPr>
                <p14:cNvContentPartPr/>
                <p14:nvPr/>
              </p14:nvContentPartPr>
              <p14:xfrm>
                <a:off x="11060777" y="1354886"/>
                <a:ext cx="11160" cy="212040"/>
              </p14:xfrm>
            </p:contentPart>
          </mc:Choice>
          <mc:Fallback>
            <p:pic>
              <p:nvPicPr>
                <p:cNvPr id="444" name="Tinta 443">
                  <a:extLst>
                    <a:ext uri="{FF2B5EF4-FFF2-40B4-BE49-F238E27FC236}">
                      <a16:creationId xmlns:a16="http://schemas.microsoft.com/office/drawing/2014/main" id="{A915CF47-9DA7-4D9C-A310-FCE50493BFF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052137" y="1345886"/>
                  <a:ext cx="28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45" name="Tinta 444">
                  <a:extLst>
                    <a:ext uri="{FF2B5EF4-FFF2-40B4-BE49-F238E27FC236}">
                      <a16:creationId xmlns:a16="http://schemas.microsoft.com/office/drawing/2014/main" id="{2962DCED-3BE8-4C8B-BF67-1B08A396C4FD}"/>
                    </a:ext>
                  </a:extLst>
                </p14:cNvPr>
                <p14:cNvContentPartPr/>
                <p14:nvPr/>
              </p14:nvContentPartPr>
              <p14:xfrm>
                <a:off x="11034497" y="1431206"/>
                <a:ext cx="138240" cy="146520"/>
              </p14:xfrm>
            </p:contentPart>
          </mc:Choice>
          <mc:Fallback>
            <p:pic>
              <p:nvPicPr>
                <p:cNvPr id="445" name="Tinta 444">
                  <a:extLst>
                    <a:ext uri="{FF2B5EF4-FFF2-40B4-BE49-F238E27FC236}">
                      <a16:creationId xmlns:a16="http://schemas.microsoft.com/office/drawing/2014/main" id="{2962DCED-3BE8-4C8B-BF67-1B08A396C4FD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025497" y="1422566"/>
                  <a:ext cx="155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46" name="Tinta 445">
                  <a:extLst>
                    <a:ext uri="{FF2B5EF4-FFF2-40B4-BE49-F238E27FC236}">
                      <a16:creationId xmlns:a16="http://schemas.microsoft.com/office/drawing/2014/main" id="{47E8DF19-9E71-417A-B858-93BF9A6A85AD}"/>
                    </a:ext>
                  </a:extLst>
                </p14:cNvPr>
                <p14:cNvContentPartPr/>
                <p14:nvPr/>
              </p14:nvContentPartPr>
              <p14:xfrm>
                <a:off x="11040977" y="1624886"/>
                <a:ext cx="224640" cy="24120"/>
              </p14:xfrm>
            </p:contentPart>
          </mc:Choice>
          <mc:Fallback>
            <p:pic>
              <p:nvPicPr>
                <p:cNvPr id="446" name="Tinta 445">
                  <a:extLst>
                    <a:ext uri="{FF2B5EF4-FFF2-40B4-BE49-F238E27FC236}">
                      <a16:creationId xmlns:a16="http://schemas.microsoft.com/office/drawing/2014/main" id="{47E8DF19-9E71-417A-B858-93BF9A6A85AD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1032337" y="1616246"/>
                  <a:ext cx="242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47" name="Tinta 446">
                  <a:extLst>
                    <a:ext uri="{FF2B5EF4-FFF2-40B4-BE49-F238E27FC236}">
                      <a16:creationId xmlns:a16="http://schemas.microsoft.com/office/drawing/2014/main" id="{CB0BAB88-47FF-4A1E-BE47-C2E11C51648E}"/>
                    </a:ext>
                  </a:extLst>
                </p14:cNvPr>
                <p14:cNvContentPartPr/>
                <p14:nvPr/>
              </p14:nvContentPartPr>
              <p14:xfrm>
                <a:off x="11139977" y="1740806"/>
                <a:ext cx="29880" cy="135000"/>
              </p14:xfrm>
            </p:contentPart>
          </mc:Choice>
          <mc:Fallback>
            <p:pic>
              <p:nvPicPr>
                <p:cNvPr id="447" name="Tinta 446">
                  <a:extLst>
                    <a:ext uri="{FF2B5EF4-FFF2-40B4-BE49-F238E27FC236}">
                      <a16:creationId xmlns:a16="http://schemas.microsoft.com/office/drawing/2014/main" id="{CB0BAB88-47FF-4A1E-BE47-C2E11C51648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1131337" y="1732166"/>
                  <a:ext cx="47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48" name="Tinta 447">
                  <a:extLst>
                    <a:ext uri="{FF2B5EF4-FFF2-40B4-BE49-F238E27FC236}">
                      <a16:creationId xmlns:a16="http://schemas.microsoft.com/office/drawing/2014/main" id="{0E0C3089-380B-4F0C-BEBC-73441894708C}"/>
                    </a:ext>
                  </a:extLst>
                </p14:cNvPr>
                <p14:cNvContentPartPr/>
                <p14:nvPr/>
              </p14:nvContentPartPr>
              <p14:xfrm>
                <a:off x="11057537" y="1735046"/>
                <a:ext cx="214920" cy="126000"/>
              </p14:xfrm>
            </p:contentPart>
          </mc:Choice>
          <mc:Fallback>
            <p:pic>
              <p:nvPicPr>
                <p:cNvPr id="448" name="Tinta 447">
                  <a:extLst>
                    <a:ext uri="{FF2B5EF4-FFF2-40B4-BE49-F238E27FC236}">
                      <a16:creationId xmlns:a16="http://schemas.microsoft.com/office/drawing/2014/main" id="{0E0C3089-380B-4F0C-BEBC-73441894708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1048897" y="1726046"/>
                  <a:ext cx="232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E7AFE702-DB41-4DFB-8EDF-C9698F3EA259}"/>
                    </a:ext>
                  </a:extLst>
                </p14:cNvPr>
                <p14:cNvContentPartPr/>
                <p14:nvPr/>
              </p14:nvContentPartPr>
              <p14:xfrm>
                <a:off x="11281817" y="1547846"/>
                <a:ext cx="93960" cy="11808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E7AFE702-DB41-4DFB-8EDF-C9698F3EA25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273177" y="1538846"/>
                  <a:ext cx="111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62AE02FB-D641-401B-8FEA-DE1A6D8C6B07}"/>
                    </a:ext>
                  </a:extLst>
                </p14:cNvPr>
                <p14:cNvContentPartPr/>
                <p14:nvPr/>
              </p14:nvContentPartPr>
              <p14:xfrm>
                <a:off x="11351297" y="1532006"/>
                <a:ext cx="49680" cy="12816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62AE02FB-D641-401B-8FEA-DE1A6D8C6B07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1342297" y="1523006"/>
                  <a:ext cx="67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34D9A998-23CA-44D6-A595-F62AEAEDF565}"/>
                    </a:ext>
                  </a:extLst>
                </p14:cNvPr>
                <p14:cNvContentPartPr/>
                <p14:nvPr/>
              </p14:nvContentPartPr>
              <p14:xfrm>
                <a:off x="11433737" y="1607966"/>
                <a:ext cx="102600" cy="14076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34D9A998-23CA-44D6-A595-F62AEAEDF565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1424737" y="1599326"/>
                  <a:ext cx="120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5AEDC09D-2579-4AF1-8613-9A7C17FCD0BE}"/>
                    </a:ext>
                  </a:extLst>
                </p14:cNvPr>
                <p14:cNvContentPartPr/>
                <p14:nvPr/>
              </p14:nvContentPartPr>
              <p14:xfrm>
                <a:off x="11582057" y="1516166"/>
                <a:ext cx="92880" cy="2124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5AEDC09D-2579-4AF1-8613-9A7C17FCD0B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1573417" y="1507166"/>
                  <a:ext cx="110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1D16548A-4D88-4407-BB8A-40706F492A7D}"/>
                    </a:ext>
                  </a:extLst>
                </p14:cNvPr>
                <p14:cNvContentPartPr/>
                <p14:nvPr/>
              </p14:nvContentPartPr>
              <p14:xfrm>
                <a:off x="11621657" y="1454606"/>
                <a:ext cx="59760" cy="14580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1D16548A-4D88-4407-BB8A-40706F492A7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1613017" y="1445966"/>
                  <a:ext cx="77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E175DC53-03F6-4A41-BA34-B7F5BA3029F0}"/>
                    </a:ext>
                  </a:extLst>
                </p14:cNvPr>
                <p14:cNvContentPartPr/>
                <p14:nvPr/>
              </p14:nvContentPartPr>
              <p14:xfrm>
                <a:off x="11762417" y="1336166"/>
                <a:ext cx="143640" cy="26856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E175DC53-03F6-4A41-BA34-B7F5BA3029F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1753777" y="1327166"/>
                  <a:ext cx="161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D3EB2C51-C22A-4FCC-BA8D-FBB47B457BC0}"/>
                    </a:ext>
                  </a:extLst>
                </p14:cNvPr>
                <p14:cNvContentPartPr/>
                <p14:nvPr/>
              </p14:nvContentPartPr>
              <p14:xfrm>
                <a:off x="11809937" y="1455686"/>
                <a:ext cx="69480" cy="12096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D3EB2C51-C22A-4FCC-BA8D-FBB47B457BC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1800937" y="1447046"/>
                  <a:ext cx="87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ACD22E5D-A79D-4ED1-B8D7-2BC9CA5D10E7}"/>
                    </a:ext>
                  </a:extLst>
                </p14:cNvPr>
                <p14:cNvContentPartPr/>
                <p14:nvPr/>
              </p14:nvContentPartPr>
              <p14:xfrm>
                <a:off x="11744057" y="1624166"/>
                <a:ext cx="198360" cy="2988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ACD22E5D-A79D-4ED1-B8D7-2BC9CA5D10E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1735057" y="1615166"/>
                  <a:ext cx="21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DCC590E8-0B52-4642-B184-BA92C0316BB1}"/>
                    </a:ext>
                  </a:extLst>
                </p14:cNvPr>
                <p14:cNvContentPartPr/>
                <p14:nvPr/>
              </p14:nvContentPartPr>
              <p14:xfrm>
                <a:off x="11786897" y="1715246"/>
                <a:ext cx="175320" cy="21024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DCC590E8-0B52-4642-B184-BA92C0316BB1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1777897" y="1706246"/>
                  <a:ext cx="192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3D948234-2DA1-4459-ACE0-754BC4A3805D}"/>
                    </a:ext>
                  </a:extLst>
                </p14:cNvPr>
                <p14:cNvContentPartPr/>
                <p14:nvPr/>
              </p14:nvContentPartPr>
              <p14:xfrm>
                <a:off x="11796617" y="1714166"/>
                <a:ext cx="168480" cy="3600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3D948234-2DA1-4459-ACE0-754BC4A3805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787977" y="1705166"/>
                  <a:ext cx="186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68A4E958-34C1-4718-9361-059DB855C35D}"/>
                    </a:ext>
                  </a:extLst>
                </p14:cNvPr>
                <p14:cNvContentPartPr/>
                <p14:nvPr/>
              </p14:nvContentPartPr>
              <p14:xfrm>
                <a:off x="11958257" y="1484486"/>
                <a:ext cx="94320" cy="14868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68A4E958-34C1-4718-9361-059DB855C35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949617" y="1475486"/>
                  <a:ext cx="111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7D41790C-0978-43DB-BA37-A2C62C75B93E}"/>
                    </a:ext>
                  </a:extLst>
                </p14:cNvPr>
                <p14:cNvContentPartPr/>
                <p14:nvPr/>
              </p14:nvContentPartPr>
              <p14:xfrm>
                <a:off x="12044297" y="1479446"/>
                <a:ext cx="125640" cy="16488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7D41790C-0978-43DB-BA37-A2C62C75B93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2035297" y="1470806"/>
                  <a:ext cx="143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5FD4D489-78FB-4E83-8F57-44BBC4A36088}"/>
                    </a:ext>
                  </a:extLst>
                </p14:cNvPr>
                <p14:cNvContentPartPr/>
                <p14:nvPr/>
              </p14:nvContentPartPr>
              <p14:xfrm>
                <a:off x="12136457" y="1535966"/>
                <a:ext cx="39960" cy="26280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5FD4D489-78FB-4E83-8F57-44BBC4A3608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2127817" y="1526966"/>
                  <a:ext cx="5760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Agrupar 493">
            <a:extLst>
              <a:ext uri="{FF2B5EF4-FFF2-40B4-BE49-F238E27FC236}">
                <a16:creationId xmlns:a16="http://schemas.microsoft.com/office/drawing/2014/main" id="{663CBB4F-C1A7-4B0F-91DC-327ABB5F39D7}"/>
              </a:ext>
            </a:extLst>
          </p:cNvPr>
          <p:cNvGrpSpPr/>
          <p:nvPr/>
        </p:nvGrpSpPr>
        <p:grpSpPr>
          <a:xfrm>
            <a:off x="6365297" y="2087486"/>
            <a:ext cx="1275480" cy="936720"/>
            <a:chOff x="6365297" y="2087486"/>
            <a:chExt cx="1275480" cy="93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A9C16950-7A4C-4CD5-89E1-AFE65F06216F}"/>
                    </a:ext>
                  </a:extLst>
                </p14:cNvPr>
                <p14:cNvContentPartPr/>
                <p14:nvPr/>
              </p14:nvContentPartPr>
              <p14:xfrm>
                <a:off x="6365297" y="2087486"/>
                <a:ext cx="188280" cy="41796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A9C16950-7A4C-4CD5-89E1-AFE65F06216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356297" y="2078486"/>
                  <a:ext cx="2059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7149602B-4E79-4885-845A-58C74143665A}"/>
                    </a:ext>
                  </a:extLst>
                </p14:cNvPr>
                <p14:cNvContentPartPr/>
                <p14:nvPr/>
              </p14:nvContentPartPr>
              <p14:xfrm>
                <a:off x="6523697" y="2403206"/>
                <a:ext cx="64800" cy="23508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7149602B-4E79-4885-845A-58C74143665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514697" y="2394206"/>
                  <a:ext cx="82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DCAF4672-CBC8-4D22-AD0E-3808092D2BE7}"/>
                    </a:ext>
                  </a:extLst>
                </p14:cNvPr>
                <p14:cNvContentPartPr/>
                <p14:nvPr/>
              </p14:nvContentPartPr>
              <p14:xfrm>
                <a:off x="6644657" y="2268566"/>
                <a:ext cx="153360" cy="32436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DCAF4672-CBC8-4D22-AD0E-3808092D2BE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635657" y="2259566"/>
                  <a:ext cx="1710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88E79BDF-30D1-4CF7-BE8B-4110D1F2D01C}"/>
                    </a:ext>
                  </a:extLst>
                </p14:cNvPr>
                <p14:cNvContentPartPr/>
                <p14:nvPr/>
              </p14:nvContentPartPr>
              <p14:xfrm>
                <a:off x="6856697" y="2265686"/>
                <a:ext cx="39960" cy="29844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88E79BDF-30D1-4CF7-BE8B-4110D1F2D01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848057" y="2256686"/>
                  <a:ext cx="57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0FEA54AB-3F5A-483D-9BF2-9FE7B632D00A}"/>
                    </a:ext>
                  </a:extLst>
                </p14:cNvPr>
                <p14:cNvContentPartPr/>
                <p14:nvPr/>
              </p14:nvContentPartPr>
              <p14:xfrm>
                <a:off x="6912857" y="2259566"/>
                <a:ext cx="109080" cy="28620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0FEA54AB-3F5A-483D-9BF2-9FE7B632D00A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903857" y="2250926"/>
                  <a:ext cx="126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79" name="Tinta 478">
                  <a:extLst>
                    <a:ext uri="{FF2B5EF4-FFF2-40B4-BE49-F238E27FC236}">
                      <a16:creationId xmlns:a16="http://schemas.microsoft.com/office/drawing/2014/main" id="{69EADD8A-53F9-43ED-AA57-AC75E2A46D82}"/>
                    </a:ext>
                  </a:extLst>
                </p14:cNvPr>
                <p14:cNvContentPartPr/>
                <p14:nvPr/>
              </p14:nvContentPartPr>
              <p14:xfrm>
                <a:off x="7074497" y="2268566"/>
                <a:ext cx="20160" cy="295200"/>
              </p14:xfrm>
            </p:contentPart>
          </mc:Choice>
          <mc:Fallback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69EADD8A-53F9-43ED-AA57-AC75E2A46D82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065857" y="2259566"/>
                  <a:ext cx="37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E1838000-A1CB-4589-A676-728A58B26A19}"/>
                    </a:ext>
                  </a:extLst>
                </p14:cNvPr>
                <p14:cNvContentPartPr/>
                <p14:nvPr/>
              </p14:nvContentPartPr>
              <p14:xfrm>
                <a:off x="7002137" y="2305286"/>
                <a:ext cx="320400" cy="24120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E1838000-A1CB-4589-A676-728A58B26A1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993137" y="2296646"/>
                  <a:ext cx="338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0D528396-87D9-4DCC-A0F1-7BA3D9FCA32B}"/>
                    </a:ext>
                  </a:extLst>
                </p14:cNvPr>
                <p14:cNvContentPartPr/>
                <p14:nvPr/>
              </p14:nvContentPartPr>
              <p14:xfrm>
                <a:off x="7203377" y="2297366"/>
                <a:ext cx="158760" cy="12024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0D528396-87D9-4DCC-A0F1-7BA3D9FCA32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194377" y="2288366"/>
                  <a:ext cx="176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45E1F583-464F-40C0-A3D1-118808540D6B}"/>
                    </a:ext>
                  </a:extLst>
                </p14:cNvPr>
                <p14:cNvContentPartPr/>
                <p14:nvPr/>
              </p14:nvContentPartPr>
              <p14:xfrm>
                <a:off x="7384817" y="2304566"/>
                <a:ext cx="164160" cy="25416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45E1F583-464F-40C0-A3D1-118808540D6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375817" y="2295926"/>
                  <a:ext cx="181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97D4C06F-51D6-4874-AC4A-0DD35DD202CB}"/>
                    </a:ext>
                  </a:extLst>
                </p14:cNvPr>
                <p14:cNvContentPartPr/>
                <p14:nvPr/>
              </p14:nvContentPartPr>
              <p14:xfrm>
                <a:off x="7536737" y="2246966"/>
                <a:ext cx="104040" cy="27720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97D4C06F-51D6-4874-AC4A-0DD35DD202C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527737" y="2238326"/>
                  <a:ext cx="121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FAC9DC8B-8415-4051-86EF-27B203E23D10}"/>
                    </a:ext>
                  </a:extLst>
                </p14:cNvPr>
                <p14:cNvContentPartPr/>
                <p14:nvPr/>
              </p14:nvContentPartPr>
              <p14:xfrm>
                <a:off x="7483817" y="2353526"/>
                <a:ext cx="155520" cy="8352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FAC9DC8B-8415-4051-86EF-27B203E23D1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474817" y="2344886"/>
                  <a:ext cx="173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BD908D5F-BE7E-4493-9FE7-46F71A04875B}"/>
                    </a:ext>
                  </a:extLst>
                </p14:cNvPr>
                <p14:cNvContentPartPr/>
                <p14:nvPr/>
              </p14:nvContentPartPr>
              <p14:xfrm>
                <a:off x="6531617" y="2746286"/>
                <a:ext cx="226440" cy="27792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BD908D5F-BE7E-4493-9FE7-46F71A04875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522977" y="2737646"/>
                  <a:ext cx="244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6" name="Tinta 485">
                  <a:extLst>
                    <a:ext uri="{FF2B5EF4-FFF2-40B4-BE49-F238E27FC236}">
                      <a16:creationId xmlns:a16="http://schemas.microsoft.com/office/drawing/2014/main" id="{BCE97B8C-A0B5-43C8-A548-64336182B71D}"/>
                    </a:ext>
                  </a:extLst>
                </p14:cNvPr>
                <p14:cNvContentPartPr/>
                <p14:nvPr/>
              </p14:nvContentPartPr>
              <p14:xfrm>
                <a:off x="6559697" y="2863286"/>
                <a:ext cx="178560" cy="53640"/>
              </p14:xfrm>
            </p:contentPart>
          </mc:Choice>
          <mc:Fallback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BCE97B8C-A0B5-43C8-A548-64336182B71D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551057" y="2854646"/>
                  <a:ext cx="196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A3B2B596-8991-426F-8BDF-F07336617A74}"/>
                    </a:ext>
                  </a:extLst>
                </p14:cNvPr>
                <p14:cNvContentPartPr/>
                <p14:nvPr/>
              </p14:nvContentPartPr>
              <p14:xfrm>
                <a:off x="6760937" y="2803166"/>
                <a:ext cx="178560" cy="21816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A3B2B596-8991-426F-8BDF-F07336617A7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752297" y="2794166"/>
                  <a:ext cx="196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CD78F374-2F1E-4610-83B3-59D40C828EE3}"/>
                    </a:ext>
                  </a:extLst>
                </p14:cNvPr>
                <p14:cNvContentPartPr/>
                <p14:nvPr/>
              </p14:nvContentPartPr>
              <p14:xfrm>
                <a:off x="6935897" y="2789486"/>
                <a:ext cx="82440" cy="21600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CD78F374-2F1E-4610-83B3-59D40C828EE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927257" y="2780486"/>
                  <a:ext cx="100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0C7DC2A6-53E3-4B8E-9C3C-3C525FACA813}"/>
                    </a:ext>
                  </a:extLst>
                </p14:cNvPr>
                <p14:cNvContentPartPr/>
                <p14:nvPr/>
              </p14:nvContentPartPr>
              <p14:xfrm>
                <a:off x="6935897" y="2810006"/>
                <a:ext cx="152280" cy="19044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0C7DC2A6-53E3-4B8E-9C3C-3C525FACA813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927257" y="2801006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90" name="Tinta 489">
                  <a:extLst>
                    <a:ext uri="{FF2B5EF4-FFF2-40B4-BE49-F238E27FC236}">
                      <a16:creationId xmlns:a16="http://schemas.microsoft.com/office/drawing/2014/main" id="{F0057C0B-FF08-44EA-94D9-8A8C5F5BC972}"/>
                    </a:ext>
                  </a:extLst>
                </p14:cNvPr>
                <p14:cNvContentPartPr/>
                <p14:nvPr/>
              </p14:nvContentPartPr>
              <p14:xfrm>
                <a:off x="7051457" y="2781206"/>
                <a:ext cx="247320" cy="231120"/>
              </p14:xfrm>
            </p:contentPart>
          </mc:Choice>
          <mc:Fallback>
            <p:pic>
              <p:nvPicPr>
                <p:cNvPr id="490" name="Tinta 489">
                  <a:extLst>
                    <a:ext uri="{FF2B5EF4-FFF2-40B4-BE49-F238E27FC236}">
                      <a16:creationId xmlns:a16="http://schemas.microsoft.com/office/drawing/2014/main" id="{F0057C0B-FF08-44EA-94D9-8A8C5F5BC972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042817" y="2772206"/>
                  <a:ext cx="264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1" name="Tinta 490">
                  <a:extLst>
                    <a:ext uri="{FF2B5EF4-FFF2-40B4-BE49-F238E27FC236}">
                      <a16:creationId xmlns:a16="http://schemas.microsoft.com/office/drawing/2014/main" id="{C52CEDD0-0528-44CF-8819-9480527D83F1}"/>
                    </a:ext>
                  </a:extLst>
                </p14:cNvPr>
                <p14:cNvContentPartPr/>
                <p14:nvPr/>
              </p14:nvContentPartPr>
              <p14:xfrm>
                <a:off x="7216337" y="2713886"/>
                <a:ext cx="128880" cy="203400"/>
              </p14:xfrm>
            </p:contentPart>
          </mc:Choice>
          <mc:Fallback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C52CEDD0-0528-44CF-8819-9480527D83F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207697" y="2705246"/>
                  <a:ext cx="146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92" name="Tinta 491">
                  <a:extLst>
                    <a:ext uri="{FF2B5EF4-FFF2-40B4-BE49-F238E27FC236}">
                      <a16:creationId xmlns:a16="http://schemas.microsoft.com/office/drawing/2014/main" id="{E7EA18C0-BFD1-4543-9218-509B76A5B45B}"/>
                    </a:ext>
                  </a:extLst>
                </p14:cNvPr>
                <p14:cNvContentPartPr/>
                <p14:nvPr/>
              </p14:nvContentPartPr>
              <p14:xfrm>
                <a:off x="6883337" y="2720006"/>
                <a:ext cx="360" cy="360"/>
              </p14:xfrm>
            </p:contentPart>
          </mc:Choice>
          <mc:Fallback>
            <p:pic>
              <p:nvPicPr>
                <p:cNvPr id="492" name="Tinta 491">
                  <a:extLst>
                    <a:ext uri="{FF2B5EF4-FFF2-40B4-BE49-F238E27FC236}">
                      <a16:creationId xmlns:a16="http://schemas.microsoft.com/office/drawing/2014/main" id="{E7EA18C0-BFD1-4543-9218-509B76A5B45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874337" y="2711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Agrupar 544">
            <a:extLst>
              <a:ext uri="{FF2B5EF4-FFF2-40B4-BE49-F238E27FC236}">
                <a16:creationId xmlns:a16="http://schemas.microsoft.com/office/drawing/2014/main" id="{B114D870-2ED5-4B29-A31C-9F2EF6D264B5}"/>
              </a:ext>
            </a:extLst>
          </p:cNvPr>
          <p:cNvGrpSpPr/>
          <p:nvPr/>
        </p:nvGrpSpPr>
        <p:grpSpPr>
          <a:xfrm>
            <a:off x="7889897" y="2044646"/>
            <a:ext cx="3336480" cy="2001600"/>
            <a:chOff x="7889897" y="2044646"/>
            <a:chExt cx="3336480" cy="20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95" name="Tinta 494">
                  <a:extLst>
                    <a:ext uri="{FF2B5EF4-FFF2-40B4-BE49-F238E27FC236}">
                      <a16:creationId xmlns:a16="http://schemas.microsoft.com/office/drawing/2014/main" id="{D2892F6E-CC53-4CD9-A1D8-98F1ED05E957}"/>
                    </a:ext>
                  </a:extLst>
                </p14:cNvPr>
                <p14:cNvContentPartPr/>
                <p14:nvPr/>
              </p14:nvContentPartPr>
              <p14:xfrm>
                <a:off x="7889897" y="2118806"/>
                <a:ext cx="297360" cy="1744200"/>
              </p14:xfrm>
            </p:contentPart>
          </mc:Choice>
          <mc:Fallback>
            <p:pic>
              <p:nvPicPr>
                <p:cNvPr id="495" name="Tinta 494">
                  <a:extLst>
                    <a:ext uri="{FF2B5EF4-FFF2-40B4-BE49-F238E27FC236}">
                      <a16:creationId xmlns:a16="http://schemas.microsoft.com/office/drawing/2014/main" id="{D2892F6E-CC53-4CD9-A1D8-98F1ED05E95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880897" y="2110166"/>
                  <a:ext cx="315000" cy="176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96" name="Tinta 495">
                  <a:extLst>
                    <a:ext uri="{FF2B5EF4-FFF2-40B4-BE49-F238E27FC236}">
                      <a16:creationId xmlns:a16="http://schemas.microsoft.com/office/drawing/2014/main" id="{B95EE6DB-A424-4E14-98DE-C71E201FCA65}"/>
                    </a:ext>
                  </a:extLst>
                </p14:cNvPr>
                <p14:cNvContentPartPr/>
                <p14:nvPr/>
              </p14:nvContentPartPr>
              <p14:xfrm>
                <a:off x="8216417" y="2216006"/>
                <a:ext cx="132480" cy="275400"/>
              </p14:xfrm>
            </p:contentPart>
          </mc:Choice>
          <mc:Fallback>
            <p:pic>
              <p:nvPicPr>
                <p:cNvPr id="496" name="Tinta 495">
                  <a:extLst>
                    <a:ext uri="{FF2B5EF4-FFF2-40B4-BE49-F238E27FC236}">
                      <a16:creationId xmlns:a16="http://schemas.microsoft.com/office/drawing/2014/main" id="{B95EE6DB-A424-4E14-98DE-C71E201FCA6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207417" y="2207366"/>
                  <a:ext cx="150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97" name="Tinta 496">
                  <a:extLst>
                    <a:ext uri="{FF2B5EF4-FFF2-40B4-BE49-F238E27FC236}">
                      <a16:creationId xmlns:a16="http://schemas.microsoft.com/office/drawing/2014/main" id="{2A64BD45-118C-452A-B127-AFE8BF6B08EE}"/>
                    </a:ext>
                  </a:extLst>
                </p14:cNvPr>
                <p14:cNvContentPartPr/>
                <p14:nvPr/>
              </p14:nvContentPartPr>
              <p14:xfrm>
                <a:off x="8242697" y="2350646"/>
                <a:ext cx="234720" cy="227880"/>
              </p14:xfrm>
            </p:contentPart>
          </mc:Choice>
          <mc:Fallback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2A64BD45-118C-452A-B127-AFE8BF6B08EE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234057" y="2342006"/>
                  <a:ext cx="252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98" name="Tinta 497">
                  <a:extLst>
                    <a:ext uri="{FF2B5EF4-FFF2-40B4-BE49-F238E27FC236}">
                      <a16:creationId xmlns:a16="http://schemas.microsoft.com/office/drawing/2014/main" id="{B1C70D51-F634-423C-A2BD-EE059E68F13B}"/>
                    </a:ext>
                  </a:extLst>
                </p14:cNvPr>
                <p14:cNvContentPartPr/>
                <p14:nvPr/>
              </p14:nvContentPartPr>
              <p14:xfrm>
                <a:off x="8262137" y="2044646"/>
                <a:ext cx="50760" cy="117000"/>
              </p14:xfrm>
            </p:contentPart>
          </mc:Choice>
          <mc:Fallback>
            <p:pic>
              <p:nvPicPr>
                <p:cNvPr id="498" name="Tinta 497">
                  <a:extLst>
                    <a:ext uri="{FF2B5EF4-FFF2-40B4-BE49-F238E27FC236}">
                      <a16:creationId xmlns:a16="http://schemas.microsoft.com/office/drawing/2014/main" id="{B1C70D51-F634-423C-A2BD-EE059E68F13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253137" y="2036006"/>
                  <a:ext cx="68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99" name="Tinta 498">
                  <a:extLst>
                    <a:ext uri="{FF2B5EF4-FFF2-40B4-BE49-F238E27FC236}">
                      <a16:creationId xmlns:a16="http://schemas.microsoft.com/office/drawing/2014/main" id="{3DBE0AF0-5974-4867-B430-5ADF033725D9}"/>
                    </a:ext>
                  </a:extLst>
                </p14:cNvPr>
                <p14:cNvContentPartPr/>
                <p14:nvPr/>
              </p14:nvContentPartPr>
              <p14:xfrm>
                <a:off x="8605577" y="2450726"/>
                <a:ext cx="89280" cy="13320"/>
              </p14:xfrm>
            </p:contentPart>
          </mc:Choice>
          <mc:Fallback>
            <p:pic>
              <p:nvPicPr>
                <p:cNvPr id="499" name="Tinta 498">
                  <a:extLst>
                    <a:ext uri="{FF2B5EF4-FFF2-40B4-BE49-F238E27FC236}">
                      <a16:creationId xmlns:a16="http://schemas.microsoft.com/office/drawing/2014/main" id="{3DBE0AF0-5974-4867-B430-5ADF033725D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596937" y="2441726"/>
                  <a:ext cx="106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00" name="Tinta 499">
                  <a:extLst>
                    <a:ext uri="{FF2B5EF4-FFF2-40B4-BE49-F238E27FC236}">
                      <a16:creationId xmlns:a16="http://schemas.microsoft.com/office/drawing/2014/main" id="{E592BFDE-76BC-46BF-A59F-AD8D63FCB008}"/>
                    </a:ext>
                  </a:extLst>
                </p14:cNvPr>
                <p14:cNvContentPartPr/>
                <p14:nvPr/>
              </p14:nvContentPartPr>
              <p14:xfrm>
                <a:off x="8592617" y="2348846"/>
                <a:ext cx="122400" cy="12240"/>
              </p14:xfrm>
            </p:contentPart>
          </mc:Choice>
          <mc:Fallback>
            <p:pic>
              <p:nvPicPr>
                <p:cNvPr id="500" name="Tinta 499">
                  <a:extLst>
                    <a:ext uri="{FF2B5EF4-FFF2-40B4-BE49-F238E27FC236}">
                      <a16:creationId xmlns:a16="http://schemas.microsoft.com/office/drawing/2014/main" id="{E592BFDE-76BC-46BF-A59F-AD8D63FCB008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583617" y="2339846"/>
                  <a:ext cx="140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01" name="Tinta 500">
                  <a:extLst>
                    <a:ext uri="{FF2B5EF4-FFF2-40B4-BE49-F238E27FC236}">
                      <a16:creationId xmlns:a16="http://schemas.microsoft.com/office/drawing/2014/main" id="{10144F33-A93F-4AC9-8A34-05AE6AD7C4C2}"/>
                    </a:ext>
                  </a:extLst>
                </p14:cNvPr>
                <p14:cNvContentPartPr/>
                <p14:nvPr/>
              </p14:nvContentPartPr>
              <p14:xfrm>
                <a:off x="8754257" y="2213126"/>
                <a:ext cx="158760" cy="294480"/>
              </p14:xfrm>
            </p:contentPart>
          </mc:Choice>
          <mc:Fallback>
            <p:pic>
              <p:nvPicPr>
                <p:cNvPr id="501" name="Tinta 500">
                  <a:extLst>
                    <a:ext uri="{FF2B5EF4-FFF2-40B4-BE49-F238E27FC236}">
                      <a16:creationId xmlns:a16="http://schemas.microsoft.com/office/drawing/2014/main" id="{10144F33-A93F-4AC9-8A34-05AE6AD7C4C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745257" y="2204126"/>
                  <a:ext cx="176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02" name="Tinta 501">
                  <a:extLst>
                    <a:ext uri="{FF2B5EF4-FFF2-40B4-BE49-F238E27FC236}">
                      <a16:creationId xmlns:a16="http://schemas.microsoft.com/office/drawing/2014/main" id="{90E84B89-DDDE-4D9E-9CBA-1AF626D0D293}"/>
                    </a:ext>
                  </a:extLst>
                </p14:cNvPr>
                <p14:cNvContentPartPr/>
                <p14:nvPr/>
              </p14:nvContentPartPr>
              <p14:xfrm>
                <a:off x="8911937" y="2335886"/>
                <a:ext cx="103320" cy="177120"/>
              </p14:xfrm>
            </p:contentPart>
          </mc:Choice>
          <mc:Fallback>
            <p:pic>
              <p:nvPicPr>
                <p:cNvPr id="502" name="Tinta 501">
                  <a:extLst>
                    <a:ext uri="{FF2B5EF4-FFF2-40B4-BE49-F238E27FC236}">
                      <a16:creationId xmlns:a16="http://schemas.microsoft.com/office/drawing/2014/main" id="{90E84B89-DDDE-4D9E-9CBA-1AF626D0D293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902937" y="2326886"/>
                  <a:ext cx="120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03" name="Tinta 502">
                  <a:extLst>
                    <a:ext uri="{FF2B5EF4-FFF2-40B4-BE49-F238E27FC236}">
                      <a16:creationId xmlns:a16="http://schemas.microsoft.com/office/drawing/2014/main" id="{618744DF-8D51-4A0F-A7BF-960AF85B5D8E}"/>
                    </a:ext>
                  </a:extLst>
                </p14:cNvPr>
                <p14:cNvContentPartPr/>
                <p14:nvPr/>
              </p14:nvContentPartPr>
              <p14:xfrm>
                <a:off x="8245937" y="2747726"/>
                <a:ext cx="175320" cy="200160"/>
              </p14:xfrm>
            </p:contentPart>
          </mc:Choice>
          <mc:Fallback>
            <p:pic>
              <p:nvPicPr>
                <p:cNvPr id="503" name="Tinta 502">
                  <a:extLst>
                    <a:ext uri="{FF2B5EF4-FFF2-40B4-BE49-F238E27FC236}">
                      <a16:creationId xmlns:a16="http://schemas.microsoft.com/office/drawing/2014/main" id="{618744DF-8D51-4A0F-A7BF-960AF85B5D8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237297" y="2738726"/>
                  <a:ext cx="192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04" name="Tinta 503">
                  <a:extLst>
                    <a:ext uri="{FF2B5EF4-FFF2-40B4-BE49-F238E27FC236}">
                      <a16:creationId xmlns:a16="http://schemas.microsoft.com/office/drawing/2014/main" id="{A2EE1D81-60D8-4C6A-AF6E-296987A82C33}"/>
                    </a:ext>
                  </a:extLst>
                </p14:cNvPr>
                <p14:cNvContentPartPr/>
                <p14:nvPr/>
              </p14:nvContentPartPr>
              <p14:xfrm>
                <a:off x="8288777" y="2858606"/>
                <a:ext cx="175320" cy="360"/>
              </p14:xfrm>
            </p:contentPart>
          </mc:Choice>
          <mc:Fallback>
            <p:pic>
              <p:nvPicPr>
                <p:cNvPr id="504" name="Tinta 503">
                  <a:extLst>
                    <a:ext uri="{FF2B5EF4-FFF2-40B4-BE49-F238E27FC236}">
                      <a16:creationId xmlns:a16="http://schemas.microsoft.com/office/drawing/2014/main" id="{A2EE1D81-60D8-4C6A-AF6E-296987A82C3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280137" y="2849606"/>
                  <a:ext cx="19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05" name="Tinta 504">
                  <a:extLst>
                    <a:ext uri="{FF2B5EF4-FFF2-40B4-BE49-F238E27FC236}">
                      <a16:creationId xmlns:a16="http://schemas.microsoft.com/office/drawing/2014/main" id="{21489D83-E417-44BC-9523-1D34D56F91CD}"/>
                    </a:ext>
                  </a:extLst>
                </p14:cNvPr>
                <p14:cNvContentPartPr/>
                <p14:nvPr/>
              </p14:nvContentPartPr>
              <p14:xfrm>
                <a:off x="8470577" y="2839526"/>
                <a:ext cx="40320" cy="162360"/>
              </p14:xfrm>
            </p:contentPart>
          </mc:Choice>
          <mc:Fallback>
            <p:pic>
              <p:nvPicPr>
                <p:cNvPr id="505" name="Tinta 504">
                  <a:extLst>
                    <a:ext uri="{FF2B5EF4-FFF2-40B4-BE49-F238E27FC236}">
                      <a16:creationId xmlns:a16="http://schemas.microsoft.com/office/drawing/2014/main" id="{21489D83-E417-44BC-9523-1D34D56F91C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461577" y="2830526"/>
                  <a:ext cx="57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06" name="Tinta 505">
                  <a:extLst>
                    <a:ext uri="{FF2B5EF4-FFF2-40B4-BE49-F238E27FC236}">
                      <a16:creationId xmlns:a16="http://schemas.microsoft.com/office/drawing/2014/main" id="{8166D1D1-57BD-4A38-A846-D5BF3DECAFCD}"/>
                    </a:ext>
                  </a:extLst>
                </p14:cNvPr>
                <p14:cNvContentPartPr/>
                <p14:nvPr/>
              </p14:nvContentPartPr>
              <p14:xfrm>
                <a:off x="8309297" y="2576726"/>
                <a:ext cx="415800" cy="265320"/>
              </p14:xfrm>
            </p:contentPart>
          </mc:Choice>
          <mc:Fallback>
            <p:pic>
              <p:nvPicPr>
                <p:cNvPr id="506" name="Tinta 505">
                  <a:extLst>
                    <a:ext uri="{FF2B5EF4-FFF2-40B4-BE49-F238E27FC236}">
                      <a16:creationId xmlns:a16="http://schemas.microsoft.com/office/drawing/2014/main" id="{8166D1D1-57BD-4A38-A846-D5BF3DECAFCD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300297" y="2567726"/>
                  <a:ext cx="433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07" name="Tinta 506">
                  <a:extLst>
                    <a:ext uri="{FF2B5EF4-FFF2-40B4-BE49-F238E27FC236}">
                      <a16:creationId xmlns:a16="http://schemas.microsoft.com/office/drawing/2014/main" id="{406158DD-0C50-4985-B59C-A6308151B6DB}"/>
                    </a:ext>
                  </a:extLst>
                </p14:cNvPr>
                <p14:cNvContentPartPr/>
                <p14:nvPr/>
              </p14:nvContentPartPr>
              <p14:xfrm>
                <a:off x="8622137" y="2769326"/>
                <a:ext cx="145440" cy="6120"/>
              </p14:xfrm>
            </p:contentPart>
          </mc:Choice>
          <mc:Fallback>
            <p:pic>
              <p:nvPicPr>
                <p:cNvPr id="507" name="Tinta 506">
                  <a:extLst>
                    <a:ext uri="{FF2B5EF4-FFF2-40B4-BE49-F238E27FC236}">
                      <a16:creationId xmlns:a16="http://schemas.microsoft.com/office/drawing/2014/main" id="{406158DD-0C50-4985-B59C-A6308151B6DB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613497" y="2760686"/>
                  <a:ext cx="163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08" name="Tinta 507">
                  <a:extLst>
                    <a:ext uri="{FF2B5EF4-FFF2-40B4-BE49-F238E27FC236}">
                      <a16:creationId xmlns:a16="http://schemas.microsoft.com/office/drawing/2014/main" id="{5EBCE75E-FC2B-4060-86E2-49117D3192E9}"/>
                    </a:ext>
                  </a:extLst>
                </p14:cNvPr>
                <p14:cNvContentPartPr/>
                <p14:nvPr/>
              </p14:nvContentPartPr>
              <p14:xfrm>
                <a:off x="8747777" y="2698046"/>
                <a:ext cx="162000" cy="223920"/>
              </p14:xfrm>
            </p:contentPart>
          </mc:Choice>
          <mc:Fallback>
            <p:pic>
              <p:nvPicPr>
                <p:cNvPr id="508" name="Tinta 507">
                  <a:extLst>
                    <a:ext uri="{FF2B5EF4-FFF2-40B4-BE49-F238E27FC236}">
                      <a16:creationId xmlns:a16="http://schemas.microsoft.com/office/drawing/2014/main" id="{5EBCE75E-FC2B-4060-86E2-49117D3192E9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738777" y="2689406"/>
                  <a:ext cx="179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09" name="Tinta 508">
                  <a:extLst>
                    <a:ext uri="{FF2B5EF4-FFF2-40B4-BE49-F238E27FC236}">
                      <a16:creationId xmlns:a16="http://schemas.microsoft.com/office/drawing/2014/main" id="{EB9C718D-75D3-482D-AF28-CE68046CADDA}"/>
                    </a:ext>
                  </a:extLst>
                </p14:cNvPr>
                <p14:cNvContentPartPr/>
                <p14:nvPr/>
              </p14:nvContentPartPr>
              <p14:xfrm>
                <a:off x="8909417" y="2795246"/>
                <a:ext cx="79920" cy="177480"/>
              </p14:xfrm>
            </p:contentPart>
          </mc:Choice>
          <mc:Fallback>
            <p:pic>
              <p:nvPicPr>
                <p:cNvPr id="509" name="Tinta 508">
                  <a:extLst>
                    <a:ext uri="{FF2B5EF4-FFF2-40B4-BE49-F238E27FC236}">
                      <a16:creationId xmlns:a16="http://schemas.microsoft.com/office/drawing/2014/main" id="{EB9C718D-75D3-482D-AF28-CE68046CADD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900417" y="2786246"/>
                  <a:ext cx="97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10" name="Tinta 509">
                  <a:extLst>
                    <a:ext uri="{FF2B5EF4-FFF2-40B4-BE49-F238E27FC236}">
                      <a16:creationId xmlns:a16="http://schemas.microsoft.com/office/drawing/2014/main" id="{A12733EE-8511-445F-B163-A3B67D046F8D}"/>
                    </a:ext>
                  </a:extLst>
                </p14:cNvPr>
                <p14:cNvContentPartPr/>
                <p14:nvPr/>
              </p14:nvContentPartPr>
              <p14:xfrm>
                <a:off x="8262497" y="3178286"/>
                <a:ext cx="203040" cy="196560"/>
              </p14:xfrm>
            </p:contentPart>
          </mc:Choice>
          <mc:Fallback>
            <p:pic>
              <p:nvPicPr>
                <p:cNvPr id="510" name="Tinta 509">
                  <a:extLst>
                    <a:ext uri="{FF2B5EF4-FFF2-40B4-BE49-F238E27FC236}">
                      <a16:creationId xmlns:a16="http://schemas.microsoft.com/office/drawing/2014/main" id="{A12733EE-8511-445F-B163-A3B67D046F8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253857" y="3169286"/>
                  <a:ext cx="220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11" name="Tinta 510">
                  <a:extLst>
                    <a:ext uri="{FF2B5EF4-FFF2-40B4-BE49-F238E27FC236}">
                      <a16:creationId xmlns:a16="http://schemas.microsoft.com/office/drawing/2014/main" id="{E1F41CA9-E72F-487C-A0C5-E32545E8A581}"/>
                    </a:ext>
                  </a:extLst>
                </p14:cNvPr>
                <p14:cNvContentPartPr/>
                <p14:nvPr/>
              </p14:nvContentPartPr>
              <p14:xfrm>
                <a:off x="8335217" y="3258566"/>
                <a:ext cx="198360" cy="8280"/>
              </p14:xfrm>
            </p:contentPart>
          </mc:Choice>
          <mc:Fallback>
            <p:pic>
              <p:nvPicPr>
                <p:cNvPr id="511" name="Tinta 510">
                  <a:extLst>
                    <a:ext uri="{FF2B5EF4-FFF2-40B4-BE49-F238E27FC236}">
                      <a16:creationId xmlns:a16="http://schemas.microsoft.com/office/drawing/2014/main" id="{E1F41CA9-E72F-487C-A0C5-E32545E8A581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326217" y="3249566"/>
                  <a:ext cx="21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2" name="Tinta 511">
                  <a:extLst>
                    <a:ext uri="{FF2B5EF4-FFF2-40B4-BE49-F238E27FC236}">
                      <a16:creationId xmlns:a16="http://schemas.microsoft.com/office/drawing/2014/main" id="{A82AFE5B-E4CE-4C05-82F7-12A55EFACB11}"/>
                    </a:ext>
                  </a:extLst>
                </p14:cNvPr>
                <p14:cNvContentPartPr/>
                <p14:nvPr/>
              </p14:nvContentPartPr>
              <p14:xfrm>
                <a:off x="8503337" y="3280166"/>
                <a:ext cx="77040" cy="127440"/>
              </p14:xfrm>
            </p:contentPart>
          </mc:Choice>
          <mc:Fallback>
            <p:pic>
              <p:nvPicPr>
                <p:cNvPr id="512" name="Tinta 511">
                  <a:extLst>
                    <a:ext uri="{FF2B5EF4-FFF2-40B4-BE49-F238E27FC236}">
                      <a16:creationId xmlns:a16="http://schemas.microsoft.com/office/drawing/2014/main" id="{A82AFE5B-E4CE-4C05-82F7-12A55EFACB11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494697" y="3271526"/>
                  <a:ext cx="94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13" name="Tinta 512">
                  <a:extLst>
                    <a:ext uri="{FF2B5EF4-FFF2-40B4-BE49-F238E27FC236}">
                      <a16:creationId xmlns:a16="http://schemas.microsoft.com/office/drawing/2014/main" id="{59CC2321-A9F0-4E4B-9BF2-16708C9BF566}"/>
                    </a:ext>
                  </a:extLst>
                </p14:cNvPr>
                <p14:cNvContentPartPr/>
                <p14:nvPr/>
              </p14:nvContentPartPr>
              <p14:xfrm>
                <a:off x="8334497" y="3041126"/>
                <a:ext cx="40680" cy="74880"/>
              </p14:xfrm>
            </p:contentPart>
          </mc:Choice>
          <mc:Fallback>
            <p:pic>
              <p:nvPicPr>
                <p:cNvPr id="513" name="Tinta 512">
                  <a:extLst>
                    <a:ext uri="{FF2B5EF4-FFF2-40B4-BE49-F238E27FC236}">
                      <a16:creationId xmlns:a16="http://schemas.microsoft.com/office/drawing/2014/main" id="{59CC2321-A9F0-4E4B-9BF2-16708C9BF56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325497" y="3032486"/>
                  <a:ext cx="58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14" name="Tinta 513">
                  <a:extLst>
                    <a:ext uri="{FF2B5EF4-FFF2-40B4-BE49-F238E27FC236}">
                      <a16:creationId xmlns:a16="http://schemas.microsoft.com/office/drawing/2014/main" id="{6057DA63-A87D-4FFA-B602-20AA16815FEF}"/>
                    </a:ext>
                  </a:extLst>
                </p14:cNvPr>
                <p14:cNvContentPartPr/>
                <p14:nvPr/>
              </p14:nvContentPartPr>
              <p14:xfrm>
                <a:off x="8684777" y="3207086"/>
                <a:ext cx="135720" cy="65520"/>
              </p14:xfrm>
            </p:contentPart>
          </mc:Choice>
          <mc:Fallback>
            <p:pic>
              <p:nvPicPr>
                <p:cNvPr id="514" name="Tinta 513">
                  <a:extLst>
                    <a:ext uri="{FF2B5EF4-FFF2-40B4-BE49-F238E27FC236}">
                      <a16:creationId xmlns:a16="http://schemas.microsoft.com/office/drawing/2014/main" id="{6057DA63-A87D-4FFA-B602-20AA16815FEF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676137" y="3198086"/>
                  <a:ext cx="153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15" name="Tinta 514">
                  <a:extLst>
                    <a:ext uri="{FF2B5EF4-FFF2-40B4-BE49-F238E27FC236}">
                      <a16:creationId xmlns:a16="http://schemas.microsoft.com/office/drawing/2014/main" id="{4FFB6A8E-17D9-4A98-B593-38606D613F6A}"/>
                    </a:ext>
                  </a:extLst>
                </p14:cNvPr>
                <p14:cNvContentPartPr/>
                <p14:nvPr/>
              </p14:nvContentPartPr>
              <p14:xfrm>
                <a:off x="8803577" y="3125006"/>
                <a:ext cx="138960" cy="237240"/>
              </p14:xfrm>
            </p:contentPart>
          </mc:Choice>
          <mc:Fallback>
            <p:pic>
              <p:nvPicPr>
                <p:cNvPr id="515" name="Tinta 514">
                  <a:extLst>
                    <a:ext uri="{FF2B5EF4-FFF2-40B4-BE49-F238E27FC236}">
                      <a16:creationId xmlns:a16="http://schemas.microsoft.com/office/drawing/2014/main" id="{4FFB6A8E-17D9-4A98-B593-38606D613F6A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794937" y="3116006"/>
                  <a:ext cx="156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16" name="Tinta 515">
                  <a:extLst>
                    <a:ext uri="{FF2B5EF4-FFF2-40B4-BE49-F238E27FC236}">
                      <a16:creationId xmlns:a16="http://schemas.microsoft.com/office/drawing/2014/main" id="{2AEEAE08-94C7-4204-A1F9-18F31268D8E3}"/>
                    </a:ext>
                  </a:extLst>
                </p14:cNvPr>
                <p14:cNvContentPartPr/>
                <p14:nvPr/>
              </p14:nvContentPartPr>
              <p14:xfrm>
                <a:off x="8836697" y="3240566"/>
                <a:ext cx="155520" cy="6120"/>
              </p14:xfrm>
            </p:contentPart>
          </mc:Choice>
          <mc:Fallback>
            <p:pic>
              <p:nvPicPr>
                <p:cNvPr id="516" name="Tinta 515">
                  <a:extLst>
                    <a:ext uri="{FF2B5EF4-FFF2-40B4-BE49-F238E27FC236}">
                      <a16:creationId xmlns:a16="http://schemas.microsoft.com/office/drawing/2014/main" id="{2AEEAE08-94C7-4204-A1F9-18F31268D8E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828057" y="3231926"/>
                  <a:ext cx="173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7" name="Tinta 516">
                  <a:extLst>
                    <a:ext uri="{FF2B5EF4-FFF2-40B4-BE49-F238E27FC236}">
                      <a16:creationId xmlns:a16="http://schemas.microsoft.com/office/drawing/2014/main" id="{671FF4E5-47DB-4A3C-A75C-B90C3BC4C322}"/>
                    </a:ext>
                  </a:extLst>
                </p14:cNvPr>
                <p14:cNvContentPartPr/>
                <p14:nvPr/>
              </p14:nvContentPartPr>
              <p14:xfrm>
                <a:off x="9044777" y="3186206"/>
                <a:ext cx="79560" cy="154800"/>
              </p14:xfrm>
            </p:contentPart>
          </mc:Choice>
          <mc:Fallback>
            <p:pic>
              <p:nvPicPr>
                <p:cNvPr id="517" name="Tinta 516">
                  <a:extLst>
                    <a:ext uri="{FF2B5EF4-FFF2-40B4-BE49-F238E27FC236}">
                      <a16:creationId xmlns:a16="http://schemas.microsoft.com/office/drawing/2014/main" id="{671FF4E5-47DB-4A3C-A75C-B90C3BC4C32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035777" y="3177206"/>
                  <a:ext cx="97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19" name="Tinta 518">
                  <a:extLst>
                    <a:ext uri="{FF2B5EF4-FFF2-40B4-BE49-F238E27FC236}">
                      <a16:creationId xmlns:a16="http://schemas.microsoft.com/office/drawing/2014/main" id="{15F772A7-A184-4A43-9E95-F429316A8EEA}"/>
                    </a:ext>
                  </a:extLst>
                </p14:cNvPr>
                <p14:cNvContentPartPr/>
                <p14:nvPr/>
              </p14:nvContentPartPr>
              <p14:xfrm>
                <a:off x="8265737" y="3630446"/>
                <a:ext cx="225000" cy="242280"/>
              </p14:xfrm>
            </p:contentPart>
          </mc:Choice>
          <mc:Fallback>
            <p:pic>
              <p:nvPicPr>
                <p:cNvPr id="519" name="Tinta 518">
                  <a:extLst>
                    <a:ext uri="{FF2B5EF4-FFF2-40B4-BE49-F238E27FC236}">
                      <a16:creationId xmlns:a16="http://schemas.microsoft.com/office/drawing/2014/main" id="{15F772A7-A184-4A43-9E95-F429316A8EEA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257097" y="3621446"/>
                  <a:ext cx="242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20" name="Tinta 519">
                  <a:extLst>
                    <a:ext uri="{FF2B5EF4-FFF2-40B4-BE49-F238E27FC236}">
                      <a16:creationId xmlns:a16="http://schemas.microsoft.com/office/drawing/2014/main" id="{8C2E70F2-A356-4773-8590-BBABF3C90283}"/>
                    </a:ext>
                  </a:extLst>
                </p14:cNvPr>
                <p14:cNvContentPartPr/>
                <p14:nvPr/>
              </p14:nvContentPartPr>
              <p14:xfrm>
                <a:off x="8308577" y="3742406"/>
                <a:ext cx="165240" cy="21240"/>
              </p14:xfrm>
            </p:contentPart>
          </mc:Choice>
          <mc:Fallback>
            <p:pic>
              <p:nvPicPr>
                <p:cNvPr id="520" name="Tinta 519">
                  <a:extLst>
                    <a:ext uri="{FF2B5EF4-FFF2-40B4-BE49-F238E27FC236}">
                      <a16:creationId xmlns:a16="http://schemas.microsoft.com/office/drawing/2014/main" id="{8C2E70F2-A356-4773-8590-BBABF3C90283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299937" y="3733766"/>
                  <a:ext cx="182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21" name="Tinta 520">
                  <a:extLst>
                    <a:ext uri="{FF2B5EF4-FFF2-40B4-BE49-F238E27FC236}">
                      <a16:creationId xmlns:a16="http://schemas.microsoft.com/office/drawing/2014/main" id="{43849ACF-7CF0-4802-B05D-2DDDF1534D5E}"/>
                    </a:ext>
                  </a:extLst>
                </p14:cNvPr>
                <p14:cNvContentPartPr/>
                <p14:nvPr/>
              </p14:nvContentPartPr>
              <p14:xfrm>
                <a:off x="8496857" y="3753206"/>
                <a:ext cx="141840" cy="293040"/>
              </p14:xfrm>
            </p:contentPart>
          </mc:Choice>
          <mc:Fallback>
            <p:pic>
              <p:nvPicPr>
                <p:cNvPr id="521" name="Tinta 520">
                  <a:extLst>
                    <a:ext uri="{FF2B5EF4-FFF2-40B4-BE49-F238E27FC236}">
                      <a16:creationId xmlns:a16="http://schemas.microsoft.com/office/drawing/2014/main" id="{43849ACF-7CF0-4802-B05D-2DDDF1534D5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488217" y="3744566"/>
                  <a:ext cx="159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22" name="Tinta 521">
                  <a:extLst>
                    <a:ext uri="{FF2B5EF4-FFF2-40B4-BE49-F238E27FC236}">
                      <a16:creationId xmlns:a16="http://schemas.microsoft.com/office/drawing/2014/main" id="{A08F4881-E9E6-4F8E-8792-15DFD98D9A99}"/>
                    </a:ext>
                  </a:extLst>
                </p14:cNvPr>
                <p14:cNvContentPartPr/>
                <p14:nvPr/>
              </p14:nvContentPartPr>
              <p14:xfrm>
                <a:off x="8331977" y="3469886"/>
                <a:ext cx="57960" cy="111960"/>
              </p14:xfrm>
            </p:contentPart>
          </mc:Choice>
          <mc:Fallback>
            <p:pic>
              <p:nvPicPr>
                <p:cNvPr id="522" name="Tinta 521">
                  <a:extLst>
                    <a:ext uri="{FF2B5EF4-FFF2-40B4-BE49-F238E27FC236}">
                      <a16:creationId xmlns:a16="http://schemas.microsoft.com/office/drawing/2014/main" id="{A08F4881-E9E6-4F8E-8792-15DFD98D9A9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322977" y="3461246"/>
                  <a:ext cx="75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23" name="Tinta 522">
                  <a:extLst>
                    <a:ext uri="{FF2B5EF4-FFF2-40B4-BE49-F238E27FC236}">
                      <a16:creationId xmlns:a16="http://schemas.microsoft.com/office/drawing/2014/main" id="{8C5C3140-B25E-44F8-A421-0E6548E3DB03}"/>
                    </a:ext>
                  </a:extLst>
                </p14:cNvPr>
                <p14:cNvContentPartPr/>
                <p14:nvPr/>
              </p14:nvContentPartPr>
              <p14:xfrm>
                <a:off x="8708177" y="3755366"/>
                <a:ext cx="109080" cy="51840"/>
              </p14:xfrm>
            </p:contentPart>
          </mc:Choice>
          <mc:Fallback>
            <p:pic>
              <p:nvPicPr>
                <p:cNvPr id="523" name="Tinta 522">
                  <a:extLst>
                    <a:ext uri="{FF2B5EF4-FFF2-40B4-BE49-F238E27FC236}">
                      <a16:creationId xmlns:a16="http://schemas.microsoft.com/office/drawing/2014/main" id="{8C5C3140-B25E-44F8-A421-0E6548E3DB0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699177" y="3746366"/>
                  <a:ext cx="126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24" name="Tinta 523">
                  <a:extLst>
                    <a:ext uri="{FF2B5EF4-FFF2-40B4-BE49-F238E27FC236}">
                      <a16:creationId xmlns:a16="http://schemas.microsoft.com/office/drawing/2014/main" id="{5BE0A563-866A-43BB-AD26-DB9D1657B1D8}"/>
                    </a:ext>
                  </a:extLst>
                </p14:cNvPr>
                <p14:cNvContentPartPr/>
                <p14:nvPr/>
              </p14:nvContentPartPr>
              <p14:xfrm>
                <a:off x="8675057" y="3673286"/>
                <a:ext cx="122400" cy="18000"/>
              </p14:xfrm>
            </p:contentPart>
          </mc:Choice>
          <mc:Fallback>
            <p:pic>
              <p:nvPicPr>
                <p:cNvPr id="524" name="Tinta 523">
                  <a:extLst>
                    <a:ext uri="{FF2B5EF4-FFF2-40B4-BE49-F238E27FC236}">
                      <a16:creationId xmlns:a16="http://schemas.microsoft.com/office/drawing/2014/main" id="{5BE0A563-866A-43BB-AD26-DB9D1657B1D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8666057" y="3664286"/>
                  <a:ext cx="140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26" name="Tinta 525">
                  <a:extLst>
                    <a:ext uri="{FF2B5EF4-FFF2-40B4-BE49-F238E27FC236}">
                      <a16:creationId xmlns:a16="http://schemas.microsoft.com/office/drawing/2014/main" id="{45B82E71-BD9C-47A0-9CCF-CA02D8D60406}"/>
                    </a:ext>
                  </a:extLst>
                </p14:cNvPr>
                <p14:cNvContentPartPr/>
                <p14:nvPr/>
              </p14:nvContentPartPr>
              <p14:xfrm>
                <a:off x="8952257" y="3590126"/>
                <a:ext cx="231480" cy="250920"/>
              </p14:xfrm>
            </p:contentPart>
          </mc:Choice>
          <mc:Fallback>
            <p:pic>
              <p:nvPicPr>
                <p:cNvPr id="526" name="Tinta 525">
                  <a:extLst>
                    <a:ext uri="{FF2B5EF4-FFF2-40B4-BE49-F238E27FC236}">
                      <a16:creationId xmlns:a16="http://schemas.microsoft.com/office/drawing/2014/main" id="{45B82E71-BD9C-47A0-9CCF-CA02D8D60406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8943257" y="3581126"/>
                  <a:ext cx="249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27" name="Tinta 526">
                  <a:extLst>
                    <a:ext uri="{FF2B5EF4-FFF2-40B4-BE49-F238E27FC236}">
                      <a16:creationId xmlns:a16="http://schemas.microsoft.com/office/drawing/2014/main" id="{D0CC5E59-0E55-42CB-9A73-7FCF2D7AC8B7}"/>
                    </a:ext>
                  </a:extLst>
                </p14:cNvPr>
                <p14:cNvContentPartPr/>
                <p14:nvPr/>
              </p14:nvContentPartPr>
              <p14:xfrm>
                <a:off x="9193097" y="3681206"/>
                <a:ext cx="46440" cy="289800"/>
              </p14:xfrm>
            </p:contentPart>
          </mc:Choice>
          <mc:Fallback>
            <p:pic>
              <p:nvPicPr>
                <p:cNvPr id="527" name="Tinta 526">
                  <a:extLst>
                    <a:ext uri="{FF2B5EF4-FFF2-40B4-BE49-F238E27FC236}">
                      <a16:creationId xmlns:a16="http://schemas.microsoft.com/office/drawing/2014/main" id="{D0CC5E59-0E55-42CB-9A73-7FCF2D7AC8B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184457" y="3672206"/>
                  <a:ext cx="64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28" name="Tinta 527">
                  <a:extLst>
                    <a:ext uri="{FF2B5EF4-FFF2-40B4-BE49-F238E27FC236}">
                      <a16:creationId xmlns:a16="http://schemas.microsoft.com/office/drawing/2014/main" id="{1D1A8570-C65D-491F-95D6-22D7B6375727}"/>
                    </a:ext>
                  </a:extLst>
                </p14:cNvPr>
                <p14:cNvContentPartPr/>
                <p14:nvPr/>
              </p14:nvContentPartPr>
              <p14:xfrm>
                <a:off x="9140177" y="3835646"/>
                <a:ext cx="195120" cy="11160"/>
              </p14:xfrm>
            </p:contentPart>
          </mc:Choice>
          <mc:Fallback>
            <p:pic>
              <p:nvPicPr>
                <p:cNvPr id="528" name="Tinta 527">
                  <a:extLst>
                    <a:ext uri="{FF2B5EF4-FFF2-40B4-BE49-F238E27FC236}">
                      <a16:creationId xmlns:a16="http://schemas.microsoft.com/office/drawing/2014/main" id="{1D1A8570-C65D-491F-95D6-22D7B637572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9131537" y="3826646"/>
                  <a:ext cx="21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30" name="Tinta 529">
                  <a:extLst>
                    <a:ext uri="{FF2B5EF4-FFF2-40B4-BE49-F238E27FC236}">
                      <a16:creationId xmlns:a16="http://schemas.microsoft.com/office/drawing/2014/main" id="{D1C6AA85-36E4-4192-931B-1CB282BC4853}"/>
                    </a:ext>
                  </a:extLst>
                </p14:cNvPr>
                <p14:cNvContentPartPr/>
                <p14:nvPr/>
              </p14:nvContentPartPr>
              <p14:xfrm>
                <a:off x="9402617" y="3620006"/>
                <a:ext cx="127440" cy="222120"/>
              </p14:xfrm>
            </p:contentPart>
          </mc:Choice>
          <mc:Fallback>
            <p:pic>
              <p:nvPicPr>
                <p:cNvPr id="530" name="Tinta 529">
                  <a:extLst>
                    <a:ext uri="{FF2B5EF4-FFF2-40B4-BE49-F238E27FC236}">
                      <a16:creationId xmlns:a16="http://schemas.microsoft.com/office/drawing/2014/main" id="{D1C6AA85-36E4-4192-931B-1CB282BC4853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9393977" y="3611006"/>
                  <a:ext cx="145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31" name="Tinta 530">
                  <a:extLst>
                    <a:ext uri="{FF2B5EF4-FFF2-40B4-BE49-F238E27FC236}">
                      <a16:creationId xmlns:a16="http://schemas.microsoft.com/office/drawing/2014/main" id="{FD1C0169-AE05-4487-AE41-347272160A96}"/>
                    </a:ext>
                  </a:extLst>
                </p14:cNvPr>
                <p14:cNvContentPartPr/>
                <p14:nvPr/>
              </p14:nvContentPartPr>
              <p14:xfrm>
                <a:off x="9427457" y="3745286"/>
                <a:ext cx="145440" cy="19080"/>
              </p14:xfrm>
            </p:contentPart>
          </mc:Choice>
          <mc:Fallback>
            <p:pic>
              <p:nvPicPr>
                <p:cNvPr id="531" name="Tinta 530">
                  <a:extLst>
                    <a:ext uri="{FF2B5EF4-FFF2-40B4-BE49-F238E27FC236}">
                      <a16:creationId xmlns:a16="http://schemas.microsoft.com/office/drawing/2014/main" id="{FD1C0169-AE05-4487-AE41-347272160A9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418457" y="3736646"/>
                  <a:ext cx="16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32" name="Tinta 531">
                  <a:extLst>
                    <a:ext uri="{FF2B5EF4-FFF2-40B4-BE49-F238E27FC236}">
                      <a16:creationId xmlns:a16="http://schemas.microsoft.com/office/drawing/2014/main" id="{7AF94DCD-AF4A-43A4-A665-A2BFB1FD4567}"/>
                    </a:ext>
                  </a:extLst>
                </p14:cNvPr>
                <p14:cNvContentPartPr/>
                <p14:nvPr/>
              </p14:nvContentPartPr>
              <p14:xfrm>
                <a:off x="9575777" y="3708926"/>
                <a:ext cx="138960" cy="258480"/>
              </p14:xfrm>
            </p:contentPart>
          </mc:Choice>
          <mc:Fallback>
            <p:pic>
              <p:nvPicPr>
                <p:cNvPr id="532" name="Tinta 531">
                  <a:extLst>
                    <a:ext uri="{FF2B5EF4-FFF2-40B4-BE49-F238E27FC236}">
                      <a16:creationId xmlns:a16="http://schemas.microsoft.com/office/drawing/2014/main" id="{7AF94DCD-AF4A-43A4-A665-A2BFB1FD4567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9567137" y="3699926"/>
                  <a:ext cx="156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33" name="Tinta 532">
                  <a:extLst>
                    <a:ext uri="{FF2B5EF4-FFF2-40B4-BE49-F238E27FC236}">
                      <a16:creationId xmlns:a16="http://schemas.microsoft.com/office/drawing/2014/main" id="{E58ADBA6-C6BF-4AB7-8F12-7DFDC6D4D7F1}"/>
                    </a:ext>
                  </a:extLst>
                </p14:cNvPr>
                <p14:cNvContentPartPr/>
                <p14:nvPr/>
              </p14:nvContentPartPr>
              <p14:xfrm>
                <a:off x="9793577" y="3681206"/>
                <a:ext cx="142200" cy="29160"/>
              </p14:xfrm>
            </p:contentPart>
          </mc:Choice>
          <mc:Fallback>
            <p:pic>
              <p:nvPicPr>
                <p:cNvPr id="533" name="Tinta 532">
                  <a:extLst>
                    <a:ext uri="{FF2B5EF4-FFF2-40B4-BE49-F238E27FC236}">
                      <a16:creationId xmlns:a16="http://schemas.microsoft.com/office/drawing/2014/main" id="{E58ADBA6-C6BF-4AB7-8F12-7DFDC6D4D7F1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9784937" y="3672206"/>
                  <a:ext cx="159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35" name="Tinta 534">
                  <a:extLst>
                    <a:ext uri="{FF2B5EF4-FFF2-40B4-BE49-F238E27FC236}">
                      <a16:creationId xmlns:a16="http://schemas.microsoft.com/office/drawing/2014/main" id="{6C897DF1-C63B-480B-8400-D68EE1FAB639}"/>
                    </a:ext>
                  </a:extLst>
                </p14:cNvPr>
                <p14:cNvContentPartPr/>
                <p14:nvPr/>
              </p14:nvContentPartPr>
              <p14:xfrm>
                <a:off x="9859457" y="3586886"/>
                <a:ext cx="39960" cy="194760"/>
              </p14:xfrm>
            </p:contentPart>
          </mc:Choice>
          <mc:Fallback>
            <p:pic>
              <p:nvPicPr>
                <p:cNvPr id="535" name="Tinta 534">
                  <a:extLst>
                    <a:ext uri="{FF2B5EF4-FFF2-40B4-BE49-F238E27FC236}">
                      <a16:creationId xmlns:a16="http://schemas.microsoft.com/office/drawing/2014/main" id="{6C897DF1-C63B-480B-8400-D68EE1FAB639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9850817" y="3577886"/>
                  <a:ext cx="57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36" name="Tinta 535">
                  <a:extLst>
                    <a:ext uri="{FF2B5EF4-FFF2-40B4-BE49-F238E27FC236}">
                      <a16:creationId xmlns:a16="http://schemas.microsoft.com/office/drawing/2014/main" id="{A9A5633D-851B-46EE-8AF2-4AC87385BC38}"/>
                    </a:ext>
                  </a:extLst>
                </p14:cNvPr>
                <p14:cNvContentPartPr/>
                <p14:nvPr/>
              </p14:nvContentPartPr>
              <p14:xfrm>
                <a:off x="10041257" y="3439646"/>
                <a:ext cx="145440" cy="315000"/>
              </p14:xfrm>
            </p:contentPart>
          </mc:Choice>
          <mc:Fallback>
            <p:pic>
              <p:nvPicPr>
                <p:cNvPr id="536" name="Tinta 535">
                  <a:extLst>
                    <a:ext uri="{FF2B5EF4-FFF2-40B4-BE49-F238E27FC236}">
                      <a16:creationId xmlns:a16="http://schemas.microsoft.com/office/drawing/2014/main" id="{A9A5633D-851B-46EE-8AF2-4AC87385BC3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032257" y="3430646"/>
                  <a:ext cx="1630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37" name="Tinta 536">
                  <a:extLst>
                    <a:ext uri="{FF2B5EF4-FFF2-40B4-BE49-F238E27FC236}">
                      <a16:creationId xmlns:a16="http://schemas.microsoft.com/office/drawing/2014/main" id="{47B0198F-B5D0-4F80-AB87-6AD014407C96}"/>
                    </a:ext>
                  </a:extLst>
                </p14:cNvPr>
                <p14:cNvContentPartPr/>
                <p14:nvPr/>
              </p14:nvContentPartPr>
              <p14:xfrm>
                <a:off x="10233857" y="3665366"/>
                <a:ext cx="51840" cy="203400"/>
              </p14:xfrm>
            </p:contentPart>
          </mc:Choice>
          <mc:Fallback>
            <p:pic>
              <p:nvPicPr>
                <p:cNvPr id="537" name="Tinta 536">
                  <a:extLst>
                    <a:ext uri="{FF2B5EF4-FFF2-40B4-BE49-F238E27FC236}">
                      <a16:creationId xmlns:a16="http://schemas.microsoft.com/office/drawing/2014/main" id="{47B0198F-B5D0-4F80-AB87-6AD014407C96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224857" y="3656366"/>
                  <a:ext cx="69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38" name="Tinta 537">
                  <a:extLst>
                    <a:ext uri="{FF2B5EF4-FFF2-40B4-BE49-F238E27FC236}">
                      <a16:creationId xmlns:a16="http://schemas.microsoft.com/office/drawing/2014/main" id="{D6D09FD9-38C3-4843-B516-66F92F8583BB}"/>
                    </a:ext>
                  </a:extLst>
                </p14:cNvPr>
                <p14:cNvContentPartPr/>
                <p14:nvPr/>
              </p14:nvContentPartPr>
              <p14:xfrm>
                <a:off x="10158977" y="3650606"/>
                <a:ext cx="216360" cy="335520"/>
              </p14:xfrm>
            </p:contentPart>
          </mc:Choice>
          <mc:Fallback>
            <p:pic>
              <p:nvPicPr>
                <p:cNvPr id="538" name="Tinta 537">
                  <a:extLst>
                    <a:ext uri="{FF2B5EF4-FFF2-40B4-BE49-F238E27FC236}">
                      <a16:creationId xmlns:a16="http://schemas.microsoft.com/office/drawing/2014/main" id="{D6D09FD9-38C3-4843-B516-66F92F8583B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150337" y="3641606"/>
                  <a:ext cx="234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39" name="Tinta 538">
                  <a:extLst>
                    <a:ext uri="{FF2B5EF4-FFF2-40B4-BE49-F238E27FC236}">
                      <a16:creationId xmlns:a16="http://schemas.microsoft.com/office/drawing/2014/main" id="{52FC009B-DF51-4032-84AB-3A8A17BC0F7F}"/>
                    </a:ext>
                  </a:extLst>
                </p14:cNvPr>
                <p14:cNvContentPartPr/>
                <p14:nvPr/>
              </p14:nvContentPartPr>
              <p14:xfrm>
                <a:off x="10423577" y="3668246"/>
                <a:ext cx="7200" cy="43200"/>
              </p14:xfrm>
            </p:contentPart>
          </mc:Choice>
          <mc:Fallback>
            <p:pic>
              <p:nvPicPr>
                <p:cNvPr id="539" name="Tinta 538">
                  <a:extLst>
                    <a:ext uri="{FF2B5EF4-FFF2-40B4-BE49-F238E27FC236}">
                      <a16:creationId xmlns:a16="http://schemas.microsoft.com/office/drawing/2014/main" id="{52FC009B-DF51-4032-84AB-3A8A17BC0F7F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414937" y="3659246"/>
                  <a:ext cx="24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40" name="Tinta 539">
                  <a:extLst>
                    <a:ext uri="{FF2B5EF4-FFF2-40B4-BE49-F238E27FC236}">
                      <a16:creationId xmlns:a16="http://schemas.microsoft.com/office/drawing/2014/main" id="{46A82E9E-10B3-4B34-A642-529E5536E389}"/>
                    </a:ext>
                  </a:extLst>
                </p14:cNvPr>
                <p14:cNvContentPartPr/>
                <p14:nvPr/>
              </p14:nvContentPartPr>
              <p14:xfrm>
                <a:off x="10503137" y="3427406"/>
                <a:ext cx="115920" cy="276120"/>
              </p14:xfrm>
            </p:contentPart>
          </mc:Choice>
          <mc:Fallback>
            <p:pic>
              <p:nvPicPr>
                <p:cNvPr id="540" name="Tinta 539">
                  <a:extLst>
                    <a:ext uri="{FF2B5EF4-FFF2-40B4-BE49-F238E27FC236}">
                      <a16:creationId xmlns:a16="http://schemas.microsoft.com/office/drawing/2014/main" id="{46A82E9E-10B3-4B34-A642-529E5536E389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494497" y="3418766"/>
                  <a:ext cx="1335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41" name="Tinta 540">
                  <a:extLst>
                    <a:ext uri="{FF2B5EF4-FFF2-40B4-BE49-F238E27FC236}">
                      <a16:creationId xmlns:a16="http://schemas.microsoft.com/office/drawing/2014/main" id="{B07A290F-45B1-4692-8B15-A0B35674915A}"/>
                    </a:ext>
                  </a:extLst>
                </p14:cNvPr>
                <p14:cNvContentPartPr/>
                <p14:nvPr/>
              </p14:nvContentPartPr>
              <p14:xfrm>
                <a:off x="10533017" y="3574286"/>
                <a:ext cx="142200" cy="28080"/>
              </p14:xfrm>
            </p:contentPart>
          </mc:Choice>
          <mc:Fallback>
            <p:pic>
              <p:nvPicPr>
                <p:cNvPr id="541" name="Tinta 540">
                  <a:extLst>
                    <a:ext uri="{FF2B5EF4-FFF2-40B4-BE49-F238E27FC236}">
                      <a16:creationId xmlns:a16="http://schemas.microsoft.com/office/drawing/2014/main" id="{B07A290F-45B1-4692-8B15-A0B35674915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0524017" y="3565286"/>
                  <a:ext cx="159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42" name="Tinta 541">
                  <a:extLst>
                    <a:ext uri="{FF2B5EF4-FFF2-40B4-BE49-F238E27FC236}">
                      <a16:creationId xmlns:a16="http://schemas.microsoft.com/office/drawing/2014/main" id="{D81B41C9-12B8-4E63-8F5F-052A51342FC3}"/>
                    </a:ext>
                  </a:extLst>
                </p14:cNvPr>
                <p14:cNvContentPartPr/>
                <p14:nvPr/>
              </p14:nvContentPartPr>
              <p14:xfrm>
                <a:off x="10678457" y="3529646"/>
                <a:ext cx="111960" cy="278280"/>
              </p14:xfrm>
            </p:contentPart>
          </mc:Choice>
          <mc:Fallback>
            <p:pic>
              <p:nvPicPr>
                <p:cNvPr id="542" name="Tinta 541">
                  <a:extLst>
                    <a:ext uri="{FF2B5EF4-FFF2-40B4-BE49-F238E27FC236}">
                      <a16:creationId xmlns:a16="http://schemas.microsoft.com/office/drawing/2014/main" id="{D81B41C9-12B8-4E63-8F5F-052A51342FC3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0669817" y="3521006"/>
                  <a:ext cx="129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43" name="Tinta 542">
                  <a:extLst>
                    <a:ext uri="{FF2B5EF4-FFF2-40B4-BE49-F238E27FC236}">
                      <a16:creationId xmlns:a16="http://schemas.microsoft.com/office/drawing/2014/main" id="{53C376D8-D396-48C1-8419-1DCDDC02F48D}"/>
                    </a:ext>
                  </a:extLst>
                </p14:cNvPr>
                <p14:cNvContentPartPr/>
                <p14:nvPr/>
              </p14:nvContentPartPr>
              <p14:xfrm>
                <a:off x="10862777" y="3622886"/>
                <a:ext cx="3600" cy="25920"/>
              </p14:xfrm>
            </p:contentPart>
          </mc:Choice>
          <mc:Fallback>
            <p:pic>
              <p:nvPicPr>
                <p:cNvPr id="543" name="Tinta 542">
                  <a:extLst>
                    <a:ext uri="{FF2B5EF4-FFF2-40B4-BE49-F238E27FC236}">
                      <a16:creationId xmlns:a16="http://schemas.microsoft.com/office/drawing/2014/main" id="{53C376D8-D396-48C1-8419-1DCDDC02F48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854137" y="3613886"/>
                  <a:ext cx="21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44" name="Tinta 543">
                  <a:extLst>
                    <a:ext uri="{FF2B5EF4-FFF2-40B4-BE49-F238E27FC236}">
                      <a16:creationId xmlns:a16="http://schemas.microsoft.com/office/drawing/2014/main" id="{79E51E1E-FF92-4B04-B6CD-C7145C73B43D}"/>
                    </a:ext>
                  </a:extLst>
                </p14:cNvPr>
                <p14:cNvContentPartPr/>
                <p14:nvPr/>
              </p14:nvContentPartPr>
              <p14:xfrm>
                <a:off x="10975097" y="3470246"/>
                <a:ext cx="251280" cy="215640"/>
              </p14:xfrm>
            </p:contentPart>
          </mc:Choice>
          <mc:Fallback>
            <p:pic>
              <p:nvPicPr>
                <p:cNvPr id="544" name="Tinta 543">
                  <a:extLst>
                    <a:ext uri="{FF2B5EF4-FFF2-40B4-BE49-F238E27FC236}">
                      <a16:creationId xmlns:a16="http://schemas.microsoft.com/office/drawing/2014/main" id="{79E51E1E-FF92-4B04-B6CD-C7145C73B43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966097" y="3461606"/>
                  <a:ext cx="2689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0" name="Agrupar 549">
            <a:extLst>
              <a:ext uri="{FF2B5EF4-FFF2-40B4-BE49-F238E27FC236}">
                <a16:creationId xmlns:a16="http://schemas.microsoft.com/office/drawing/2014/main" id="{00C47D51-D129-4689-9AF2-FFC63F47B6D3}"/>
              </a:ext>
            </a:extLst>
          </p:cNvPr>
          <p:cNvGrpSpPr/>
          <p:nvPr/>
        </p:nvGrpSpPr>
        <p:grpSpPr>
          <a:xfrm>
            <a:off x="9154217" y="4413086"/>
            <a:ext cx="379080" cy="287280"/>
            <a:chOff x="9154217" y="4413086"/>
            <a:chExt cx="37908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46" name="Tinta 545">
                  <a:extLst>
                    <a:ext uri="{FF2B5EF4-FFF2-40B4-BE49-F238E27FC236}">
                      <a16:creationId xmlns:a16="http://schemas.microsoft.com/office/drawing/2014/main" id="{80C2C99B-9807-4CAB-B00D-6E0ACBC4995F}"/>
                    </a:ext>
                  </a:extLst>
                </p14:cNvPr>
                <p14:cNvContentPartPr/>
                <p14:nvPr/>
              </p14:nvContentPartPr>
              <p14:xfrm>
                <a:off x="9154217" y="4413086"/>
                <a:ext cx="234000" cy="287280"/>
              </p14:xfrm>
            </p:contentPart>
          </mc:Choice>
          <mc:Fallback>
            <p:pic>
              <p:nvPicPr>
                <p:cNvPr id="546" name="Tinta 545">
                  <a:extLst>
                    <a:ext uri="{FF2B5EF4-FFF2-40B4-BE49-F238E27FC236}">
                      <a16:creationId xmlns:a16="http://schemas.microsoft.com/office/drawing/2014/main" id="{80C2C99B-9807-4CAB-B00D-6E0ACBC4995F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9145217" y="4404086"/>
                  <a:ext cx="251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47" name="Tinta 546">
                  <a:extLst>
                    <a:ext uri="{FF2B5EF4-FFF2-40B4-BE49-F238E27FC236}">
                      <a16:creationId xmlns:a16="http://schemas.microsoft.com/office/drawing/2014/main" id="{4DD0DFE8-A41C-495C-A769-19437FB54250}"/>
                    </a:ext>
                  </a:extLst>
                </p14:cNvPr>
                <p14:cNvContentPartPr/>
                <p14:nvPr/>
              </p14:nvContentPartPr>
              <p14:xfrm>
                <a:off x="9447257" y="4592006"/>
                <a:ext cx="76320" cy="15120"/>
              </p14:xfrm>
            </p:contentPart>
          </mc:Choice>
          <mc:Fallback>
            <p:pic>
              <p:nvPicPr>
                <p:cNvPr id="547" name="Tinta 546">
                  <a:extLst>
                    <a:ext uri="{FF2B5EF4-FFF2-40B4-BE49-F238E27FC236}">
                      <a16:creationId xmlns:a16="http://schemas.microsoft.com/office/drawing/2014/main" id="{4DD0DFE8-A41C-495C-A769-19437FB54250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9438257" y="4583006"/>
                  <a:ext cx="93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48" name="Tinta 547">
                  <a:extLst>
                    <a:ext uri="{FF2B5EF4-FFF2-40B4-BE49-F238E27FC236}">
                      <a16:creationId xmlns:a16="http://schemas.microsoft.com/office/drawing/2014/main" id="{489C6056-D4AD-4564-AEFF-02D8ECCBD79A}"/>
                    </a:ext>
                  </a:extLst>
                </p14:cNvPr>
                <p14:cNvContentPartPr/>
                <p14:nvPr/>
              </p14:nvContentPartPr>
              <p14:xfrm>
                <a:off x="9456977" y="4491926"/>
                <a:ext cx="76320" cy="29160"/>
              </p14:xfrm>
            </p:contentPart>
          </mc:Choice>
          <mc:Fallback>
            <p:pic>
              <p:nvPicPr>
                <p:cNvPr id="548" name="Tinta 547">
                  <a:extLst>
                    <a:ext uri="{FF2B5EF4-FFF2-40B4-BE49-F238E27FC236}">
                      <a16:creationId xmlns:a16="http://schemas.microsoft.com/office/drawing/2014/main" id="{489C6056-D4AD-4564-AEFF-02D8ECCBD79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9448337" y="4482926"/>
                  <a:ext cx="939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9" name="Agrupar 558">
            <a:extLst>
              <a:ext uri="{FF2B5EF4-FFF2-40B4-BE49-F238E27FC236}">
                <a16:creationId xmlns:a16="http://schemas.microsoft.com/office/drawing/2014/main" id="{5001C112-52A4-4D35-ACF9-899A30D5E5AA}"/>
              </a:ext>
            </a:extLst>
          </p:cNvPr>
          <p:cNvGrpSpPr/>
          <p:nvPr/>
        </p:nvGrpSpPr>
        <p:grpSpPr>
          <a:xfrm>
            <a:off x="9698177" y="4288886"/>
            <a:ext cx="735840" cy="413640"/>
            <a:chOff x="9698177" y="4288886"/>
            <a:chExt cx="73584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49" name="Tinta 548">
                  <a:extLst>
                    <a:ext uri="{FF2B5EF4-FFF2-40B4-BE49-F238E27FC236}">
                      <a16:creationId xmlns:a16="http://schemas.microsoft.com/office/drawing/2014/main" id="{FAEBC80E-81B7-4FB1-852D-4C2FF96E2A3C}"/>
                    </a:ext>
                  </a:extLst>
                </p14:cNvPr>
                <p14:cNvContentPartPr/>
                <p14:nvPr/>
              </p14:nvContentPartPr>
              <p14:xfrm>
                <a:off x="9698177" y="4612166"/>
                <a:ext cx="111960" cy="5040"/>
              </p14:xfrm>
            </p:contentPart>
          </mc:Choice>
          <mc:Fallback>
            <p:pic>
              <p:nvPicPr>
                <p:cNvPr id="549" name="Tinta 548">
                  <a:extLst>
                    <a:ext uri="{FF2B5EF4-FFF2-40B4-BE49-F238E27FC236}">
                      <a16:creationId xmlns:a16="http://schemas.microsoft.com/office/drawing/2014/main" id="{FAEBC80E-81B7-4FB1-852D-4C2FF96E2A3C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689177" y="4603166"/>
                  <a:ext cx="129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51" name="Tinta 550">
                  <a:extLst>
                    <a:ext uri="{FF2B5EF4-FFF2-40B4-BE49-F238E27FC236}">
                      <a16:creationId xmlns:a16="http://schemas.microsoft.com/office/drawing/2014/main" id="{FFA74214-FD2C-4480-BB13-891FF0261679}"/>
                    </a:ext>
                  </a:extLst>
                </p14:cNvPr>
                <p14:cNvContentPartPr/>
                <p14:nvPr/>
              </p14:nvContentPartPr>
              <p14:xfrm>
                <a:off x="9922457" y="4288886"/>
                <a:ext cx="66600" cy="272520"/>
              </p14:xfrm>
            </p:contentPart>
          </mc:Choice>
          <mc:Fallback>
            <p:pic>
              <p:nvPicPr>
                <p:cNvPr id="551" name="Tinta 550">
                  <a:extLst>
                    <a:ext uri="{FF2B5EF4-FFF2-40B4-BE49-F238E27FC236}">
                      <a16:creationId xmlns:a16="http://schemas.microsoft.com/office/drawing/2014/main" id="{FFA74214-FD2C-4480-BB13-891FF0261679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913457" y="4280246"/>
                  <a:ext cx="84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52" name="Tinta 551">
                  <a:extLst>
                    <a:ext uri="{FF2B5EF4-FFF2-40B4-BE49-F238E27FC236}">
                      <a16:creationId xmlns:a16="http://schemas.microsoft.com/office/drawing/2014/main" id="{6BD46783-763F-476C-AE3B-2A01E6F042EC}"/>
                    </a:ext>
                  </a:extLst>
                </p14:cNvPr>
                <p14:cNvContentPartPr/>
                <p14:nvPr/>
              </p14:nvContentPartPr>
              <p14:xfrm>
                <a:off x="9777017" y="4687046"/>
                <a:ext cx="657000" cy="15480"/>
              </p14:xfrm>
            </p:contentPart>
          </mc:Choice>
          <mc:Fallback>
            <p:pic>
              <p:nvPicPr>
                <p:cNvPr id="552" name="Tinta 551">
                  <a:extLst>
                    <a:ext uri="{FF2B5EF4-FFF2-40B4-BE49-F238E27FC236}">
                      <a16:creationId xmlns:a16="http://schemas.microsoft.com/office/drawing/2014/main" id="{6BD46783-763F-476C-AE3B-2A01E6F042EC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768377" y="4678046"/>
                  <a:ext cx="6746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Agrupar 557">
            <a:extLst>
              <a:ext uri="{FF2B5EF4-FFF2-40B4-BE49-F238E27FC236}">
                <a16:creationId xmlns:a16="http://schemas.microsoft.com/office/drawing/2014/main" id="{485C792F-D8A4-4ECC-AD70-2C2E32699056}"/>
              </a:ext>
            </a:extLst>
          </p:cNvPr>
          <p:cNvGrpSpPr/>
          <p:nvPr/>
        </p:nvGrpSpPr>
        <p:grpSpPr>
          <a:xfrm>
            <a:off x="9718697" y="4912406"/>
            <a:ext cx="630000" cy="552960"/>
            <a:chOff x="9718697" y="4912406"/>
            <a:chExt cx="63000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53" name="Tinta 552">
                  <a:extLst>
                    <a:ext uri="{FF2B5EF4-FFF2-40B4-BE49-F238E27FC236}">
                      <a16:creationId xmlns:a16="http://schemas.microsoft.com/office/drawing/2014/main" id="{8D4BA9DD-563E-4070-8370-138474EEB238}"/>
                    </a:ext>
                  </a:extLst>
                </p14:cNvPr>
                <p14:cNvContentPartPr/>
                <p14:nvPr/>
              </p14:nvContentPartPr>
              <p14:xfrm>
                <a:off x="9718697" y="4912406"/>
                <a:ext cx="157680" cy="274680"/>
              </p14:xfrm>
            </p:contentPart>
          </mc:Choice>
          <mc:Fallback>
            <p:pic>
              <p:nvPicPr>
                <p:cNvPr id="553" name="Tinta 552">
                  <a:extLst>
                    <a:ext uri="{FF2B5EF4-FFF2-40B4-BE49-F238E27FC236}">
                      <a16:creationId xmlns:a16="http://schemas.microsoft.com/office/drawing/2014/main" id="{8D4BA9DD-563E-4070-8370-138474EEB238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710057" y="4903766"/>
                  <a:ext cx="175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54" name="Tinta 553">
                  <a:extLst>
                    <a:ext uri="{FF2B5EF4-FFF2-40B4-BE49-F238E27FC236}">
                      <a16:creationId xmlns:a16="http://schemas.microsoft.com/office/drawing/2014/main" id="{47021485-0FCC-4DE3-AAA8-62E7D8E01CC7}"/>
                    </a:ext>
                  </a:extLst>
                </p14:cNvPr>
                <p14:cNvContentPartPr/>
                <p14:nvPr/>
              </p14:nvContentPartPr>
              <p14:xfrm>
                <a:off x="9861617" y="5108966"/>
                <a:ext cx="120600" cy="356400"/>
              </p14:xfrm>
            </p:contentPart>
          </mc:Choice>
          <mc:Fallback>
            <p:pic>
              <p:nvPicPr>
                <p:cNvPr id="554" name="Tinta 553">
                  <a:extLst>
                    <a:ext uri="{FF2B5EF4-FFF2-40B4-BE49-F238E27FC236}">
                      <a16:creationId xmlns:a16="http://schemas.microsoft.com/office/drawing/2014/main" id="{47021485-0FCC-4DE3-AAA8-62E7D8E01CC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9852617" y="5099966"/>
                  <a:ext cx="138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55" name="Tinta 554">
                  <a:extLst>
                    <a:ext uri="{FF2B5EF4-FFF2-40B4-BE49-F238E27FC236}">
                      <a16:creationId xmlns:a16="http://schemas.microsoft.com/office/drawing/2014/main" id="{5737A326-A4BF-4DB5-8233-DAF01BDEC4DC}"/>
                    </a:ext>
                  </a:extLst>
                </p14:cNvPr>
                <p14:cNvContentPartPr/>
                <p14:nvPr/>
              </p14:nvContentPartPr>
              <p14:xfrm>
                <a:off x="10074017" y="4981886"/>
                <a:ext cx="99360" cy="194400"/>
              </p14:xfrm>
            </p:contentPart>
          </mc:Choice>
          <mc:Fallback>
            <p:pic>
              <p:nvPicPr>
                <p:cNvPr id="555" name="Tinta 554">
                  <a:extLst>
                    <a:ext uri="{FF2B5EF4-FFF2-40B4-BE49-F238E27FC236}">
                      <a16:creationId xmlns:a16="http://schemas.microsoft.com/office/drawing/2014/main" id="{5737A326-A4BF-4DB5-8233-DAF01BDEC4DC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065377" y="4972886"/>
                  <a:ext cx="117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56" name="Tinta 555">
                  <a:extLst>
                    <a:ext uri="{FF2B5EF4-FFF2-40B4-BE49-F238E27FC236}">
                      <a16:creationId xmlns:a16="http://schemas.microsoft.com/office/drawing/2014/main" id="{3EB5D68A-FFB6-4A46-9A2C-C4D3E3D9824F}"/>
                    </a:ext>
                  </a:extLst>
                </p14:cNvPr>
                <p14:cNvContentPartPr/>
                <p14:nvPr/>
              </p14:nvContentPartPr>
              <p14:xfrm>
                <a:off x="10070777" y="5065046"/>
                <a:ext cx="132480" cy="25920"/>
              </p14:xfrm>
            </p:contentPart>
          </mc:Choice>
          <mc:Fallback>
            <p:pic>
              <p:nvPicPr>
                <p:cNvPr id="556" name="Tinta 555">
                  <a:extLst>
                    <a:ext uri="{FF2B5EF4-FFF2-40B4-BE49-F238E27FC236}">
                      <a16:creationId xmlns:a16="http://schemas.microsoft.com/office/drawing/2014/main" id="{3EB5D68A-FFB6-4A46-9A2C-C4D3E3D9824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0062137" y="5056046"/>
                  <a:ext cx="150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57" name="Tinta 556">
                  <a:extLst>
                    <a:ext uri="{FF2B5EF4-FFF2-40B4-BE49-F238E27FC236}">
                      <a16:creationId xmlns:a16="http://schemas.microsoft.com/office/drawing/2014/main" id="{A6611FA0-1CC8-4DF0-8784-3B6CE27CD567}"/>
                    </a:ext>
                  </a:extLst>
                </p14:cNvPr>
                <p14:cNvContentPartPr/>
                <p14:nvPr/>
              </p14:nvContentPartPr>
              <p14:xfrm>
                <a:off x="10236017" y="5027246"/>
                <a:ext cx="112680" cy="215280"/>
              </p14:xfrm>
            </p:contentPart>
          </mc:Choice>
          <mc:Fallback>
            <p:pic>
              <p:nvPicPr>
                <p:cNvPr id="557" name="Tinta 556">
                  <a:extLst>
                    <a:ext uri="{FF2B5EF4-FFF2-40B4-BE49-F238E27FC236}">
                      <a16:creationId xmlns:a16="http://schemas.microsoft.com/office/drawing/2014/main" id="{A6611FA0-1CC8-4DF0-8784-3B6CE27CD567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227017" y="5018606"/>
                  <a:ext cx="1303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Agrupar 572">
            <a:extLst>
              <a:ext uri="{FF2B5EF4-FFF2-40B4-BE49-F238E27FC236}">
                <a16:creationId xmlns:a16="http://schemas.microsoft.com/office/drawing/2014/main" id="{FEAF84C5-BA73-4AD5-BBCF-9C9BE1D4632A}"/>
              </a:ext>
            </a:extLst>
          </p:cNvPr>
          <p:cNvGrpSpPr/>
          <p:nvPr/>
        </p:nvGrpSpPr>
        <p:grpSpPr>
          <a:xfrm>
            <a:off x="10499897" y="4150286"/>
            <a:ext cx="1406520" cy="721800"/>
            <a:chOff x="10499897" y="4150286"/>
            <a:chExt cx="1406520" cy="72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60" name="Tinta 559">
                  <a:extLst>
                    <a:ext uri="{FF2B5EF4-FFF2-40B4-BE49-F238E27FC236}">
                      <a16:creationId xmlns:a16="http://schemas.microsoft.com/office/drawing/2014/main" id="{73692F17-88A0-4AAA-B683-01A8315B2C52}"/>
                    </a:ext>
                  </a:extLst>
                </p14:cNvPr>
                <p14:cNvContentPartPr/>
                <p14:nvPr/>
              </p14:nvContentPartPr>
              <p14:xfrm>
                <a:off x="10510337" y="4658246"/>
                <a:ext cx="3240" cy="14400"/>
              </p14:xfrm>
            </p:contentPart>
          </mc:Choice>
          <mc:Fallback>
            <p:pic>
              <p:nvPicPr>
                <p:cNvPr id="560" name="Tinta 559">
                  <a:extLst>
                    <a:ext uri="{FF2B5EF4-FFF2-40B4-BE49-F238E27FC236}">
                      <a16:creationId xmlns:a16="http://schemas.microsoft.com/office/drawing/2014/main" id="{73692F17-88A0-4AAA-B683-01A8315B2C5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501337" y="4649246"/>
                  <a:ext cx="20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61" name="Tinta 560">
                  <a:extLst>
                    <a:ext uri="{FF2B5EF4-FFF2-40B4-BE49-F238E27FC236}">
                      <a16:creationId xmlns:a16="http://schemas.microsoft.com/office/drawing/2014/main" id="{E68A7A3C-966C-482A-8996-D940154E9CCF}"/>
                    </a:ext>
                  </a:extLst>
                </p14:cNvPr>
                <p14:cNvContentPartPr/>
                <p14:nvPr/>
              </p14:nvContentPartPr>
              <p14:xfrm>
                <a:off x="10499897" y="4240286"/>
                <a:ext cx="195120" cy="575640"/>
              </p14:xfrm>
            </p:contentPart>
          </mc:Choice>
          <mc:Fallback>
            <p:pic>
              <p:nvPicPr>
                <p:cNvPr id="561" name="Tinta 560">
                  <a:extLst>
                    <a:ext uri="{FF2B5EF4-FFF2-40B4-BE49-F238E27FC236}">
                      <a16:creationId xmlns:a16="http://schemas.microsoft.com/office/drawing/2014/main" id="{E68A7A3C-966C-482A-8996-D940154E9CC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490897" y="4231646"/>
                  <a:ext cx="2127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62" name="Tinta 561">
                  <a:extLst>
                    <a:ext uri="{FF2B5EF4-FFF2-40B4-BE49-F238E27FC236}">
                      <a16:creationId xmlns:a16="http://schemas.microsoft.com/office/drawing/2014/main" id="{672BCD92-5480-4E19-8AF7-A147A45FCA12}"/>
                    </a:ext>
                  </a:extLst>
                </p14:cNvPr>
                <p14:cNvContentPartPr/>
                <p14:nvPr/>
              </p14:nvContentPartPr>
              <p14:xfrm>
                <a:off x="10641737" y="4436486"/>
                <a:ext cx="191880" cy="253800"/>
              </p14:xfrm>
            </p:contentPart>
          </mc:Choice>
          <mc:Fallback>
            <p:pic>
              <p:nvPicPr>
                <p:cNvPr id="562" name="Tinta 561">
                  <a:extLst>
                    <a:ext uri="{FF2B5EF4-FFF2-40B4-BE49-F238E27FC236}">
                      <a16:creationId xmlns:a16="http://schemas.microsoft.com/office/drawing/2014/main" id="{672BCD92-5480-4E19-8AF7-A147A45FCA1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633097" y="4427486"/>
                  <a:ext cx="209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63" name="Tinta 562">
                  <a:extLst>
                    <a:ext uri="{FF2B5EF4-FFF2-40B4-BE49-F238E27FC236}">
                      <a16:creationId xmlns:a16="http://schemas.microsoft.com/office/drawing/2014/main" id="{52C8F636-874F-4110-9A3C-66ACD3331B9B}"/>
                    </a:ext>
                  </a:extLst>
                </p14:cNvPr>
                <p14:cNvContentPartPr/>
                <p14:nvPr/>
              </p14:nvContentPartPr>
              <p14:xfrm>
                <a:off x="10935497" y="4617566"/>
                <a:ext cx="116280" cy="32040"/>
              </p14:xfrm>
            </p:contentPart>
          </mc:Choice>
          <mc:Fallback>
            <p:pic>
              <p:nvPicPr>
                <p:cNvPr id="563" name="Tinta 562">
                  <a:extLst>
                    <a:ext uri="{FF2B5EF4-FFF2-40B4-BE49-F238E27FC236}">
                      <a16:creationId xmlns:a16="http://schemas.microsoft.com/office/drawing/2014/main" id="{52C8F636-874F-4110-9A3C-66ACD3331B9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926497" y="4608926"/>
                  <a:ext cx="133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64" name="Tinta 563">
                  <a:extLst>
                    <a:ext uri="{FF2B5EF4-FFF2-40B4-BE49-F238E27FC236}">
                      <a16:creationId xmlns:a16="http://schemas.microsoft.com/office/drawing/2014/main" id="{14A7E405-1C28-4FED-A577-5B0DB0032D82}"/>
                    </a:ext>
                  </a:extLst>
                </p14:cNvPr>
                <p14:cNvContentPartPr/>
                <p14:nvPr/>
              </p14:nvContentPartPr>
              <p14:xfrm>
                <a:off x="11011457" y="4548446"/>
                <a:ext cx="36720" cy="177480"/>
              </p14:xfrm>
            </p:contentPart>
          </mc:Choice>
          <mc:Fallback>
            <p:pic>
              <p:nvPicPr>
                <p:cNvPr id="564" name="Tinta 563">
                  <a:extLst>
                    <a:ext uri="{FF2B5EF4-FFF2-40B4-BE49-F238E27FC236}">
                      <a16:creationId xmlns:a16="http://schemas.microsoft.com/office/drawing/2014/main" id="{14A7E405-1C28-4FED-A577-5B0DB0032D8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1002457" y="4539446"/>
                  <a:ext cx="54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65" name="Tinta 564">
                  <a:extLst>
                    <a:ext uri="{FF2B5EF4-FFF2-40B4-BE49-F238E27FC236}">
                      <a16:creationId xmlns:a16="http://schemas.microsoft.com/office/drawing/2014/main" id="{8A4F5F62-43EA-4C95-9BC3-04EBFA8EE6C4}"/>
                    </a:ext>
                  </a:extLst>
                </p14:cNvPr>
                <p14:cNvContentPartPr/>
                <p14:nvPr/>
              </p14:nvContentPartPr>
              <p14:xfrm>
                <a:off x="11206577" y="4228406"/>
                <a:ext cx="105480" cy="421920"/>
              </p14:xfrm>
            </p:contentPart>
          </mc:Choice>
          <mc:Fallback>
            <p:pic>
              <p:nvPicPr>
                <p:cNvPr id="565" name="Tinta 564">
                  <a:extLst>
                    <a:ext uri="{FF2B5EF4-FFF2-40B4-BE49-F238E27FC236}">
                      <a16:creationId xmlns:a16="http://schemas.microsoft.com/office/drawing/2014/main" id="{8A4F5F62-43EA-4C95-9BC3-04EBFA8EE6C4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1197577" y="4219766"/>
                  <a:ext cx="123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66" name="Tinta 565">
                  <a:extLst>
                    <a:ext uri="{FF2B5EF4-FFF2-40B4-BE49-F238E27FC236}">
                      <a16:creationId xmlns:a16="http://schemas.microsoft.com/office/drawing/2014/main" id="{A7774EEE-60CB-4E23-9F71-856E210DEA2B}"/>
                    </a:ext>
                  </a:extLst>
                </p14:cNvPr>
                <p14:cNvContentPartPr/>
                <p14:nvPr/>
              </p14:nvContentPartPr>
              <p14:xfrm>
                <a:off x="11295137" y="4544126"/>
                <a:ext cx="86040" cy="327960"/>
              </p14:xfrm>
            </p:contentPart>
          </mc:Choice>
          <mc:Fallback>
            <p:pic>
              <p:nvPicPr>
                <p:cNvPr id="566" name="Tinta 565">
                  <a:extLst>
                    <a:ext uri="{FF2B5EF4-FFF2-40B4-BE49-F238E27FC236}">
                      <a16:creationId xmlns:a16="http://schemas.microsoft.com/office/drawing/2014/main" id="{A7774EEE-60CB-4E23-9F71-856E210DEA2B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1286137" y="4535126"/>
                  <a:ext cx="103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67" name="Tinta 566">
                  <a:extLst>
                    <a:ext uri="{FF2B5EF4-FFF2-40B4-BE49-F238E27FC236}">
                      <a16:creationId xmlns:a16="http://schemas.microsoft.com/office/drawing/2014/main" id="{3673919B-B434-489F-A1E6-88BC17DAA97D}"/>
                    </a:ext>
                  </a:extLst>
                </p14:cNvPr>
                <p14:cNvContentPartPr/>
                <p14:nvPr/>
              </p14:nvContentPartPr>
              <p14:xfrm>
                <a:off x="11291897" y="4701806"/>
                <a:ext cx="128880" cy="24120"/>
              </p14:xfrm>
            </p:contentPart>
          </mc:Choice>
          <mc:Fallback>
            <p:pic>
              <p:nvPicPr>
                <p:cNvPr id="567" name="Tinta 566">
                  <a:extLst>
                    <a:ext uri="{FF2B5EF4-FFF2-40B4-BE49-F238E27FC236}">
                      <a16:creationId xmlns:a16="http://schemas.microsoft.com/office/drawing/2014/main" id="{3673919B-B434-489F-A1E6-88BC17DAA97D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1282897" y="4692806"/>
                  <a:ext cx="14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68" name="Tinta 567">
                  <a:extLst>
                    <a:ext uri="{FF2B5EF4-FFF2-40B4-BE49-F238E27FC236}">
                      <a16:creationId xmlns:a16="http://schemas.microsoft.com/office/drawing/2014/main" id="{1FED0859-D41C-415C-AA3C-7D4C31E45228}"/>
                    </a:ext>
                  </a:extLst>
                </p14:cNvPr>
                <p14:cNvContentPartPr/>
                <p14:nvPr/>
              </p14:nvContentPartPr>
              <p14:xfrm>
                <a:off x="11489897" y="4332446"/>
                <a:ext cx="102960" cy="241920"/>
              </p14:xfrm>
            </p:contentPart>
          </mc:Choice>
          <mc:Fallback>
            <p:pic>
              <p:nvPicPr>
                <p:cNvPr id="568" name="Tinta 567">
                  <a:extLst>
                    <a:ext uri="{FF2B5EF4-FFF2-40B4-BE49-F238E27FC236}">
                      <a16:creationId xmlns:a16="http://schemas.microsoft.com/office/drawing/2014/main" id="{1FED0859-D41C-415C-AA3C-7D4C31E45228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1480897" y="4323806"/>
                  <a:ext cx="120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69" name="Tinta 568">
                  <a:extLst>
                    <a:ext uri="{FF2B5EF4-FFF2-40B4-BE49-F238E27FC236}">
                      <a16:creationId xmlns:a16="http://schemas.microsoft.com/office/drawing/2014/main" id="{0DFDC5B9-98B2-4C79-9DCC-10F9BAD0A512}"/>
                    </a:ext>
                  </a:extLst>
                </p14:cNvPr>
                <p14:cNvContentPartPr/>
                <p14:nvPr/>
              </p14:nvContentPartPr>
              <p14:xfrm>
                <a:off x="11486657" y="4432526"/>
                <a:ext cx="148680" cy="27000"/>
              </p14:xfrm>
            </p:contentPart>
          </mc:Choice>
          <mc:Fallback>
            <p:pic>
              <p:nvPicPr>
                <p:cNvPr id="569" name="Tinta 568">
                  <a:extLst>
                    <a:ext uri="{FF2B5EF4-FFF2-40B4-BE49-F238E27FC236}">
                      <a16:creationId xmlns:a16="http://schemas.microsoft.com/office/drawing/2014/main" id="{0DFDC5B9-98B2-4C79-9DCC-10F9BAD0A512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1477657" y="4423526"/>
                  <a:ext cx="16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70" name="Tinta 569">
                  <a:extLst>
                    <a:ext uri="{FF2B5EF4-FFF2-40B4-BE49-F238E27FC236}">
                      <a16:creationId xmlns:a16="http://schemas.microsoft.com/office/drawing/2014/main" id="{369CE222-3E00-4155-B5F1-EB1941AEEE47}"/>
                    </a:ext>
                  </a:extLst>
                </p14:cNvPr>
                <p14:cNvContentPartPr/>
                <p14:nvPr/>
              </p14:nvContentPartPr>
              <p14:xfrm>
                <a:off x="11674577" y="4413806"/>
                <a:ext cx="66240" cy="256680"/>
              </p14:xfrm>
            </p:contentPart>
          </mc:Choice>
          <mc:Fallback>
            <p:pic>
              <p:nvPicPr>
                <p:cNvPr id="570" name="Tinta 569">
                  <a:extLst>
                    <a:ext uri="{FF2B5EF4-FFF2-40B4-BE49-F238E27FC236}">
                      <a16:creationId xmlns:a16="http://schemas.microsoft.com/office/drawing/2014/main" id="{369CE222-3E00-4155-B5F1-EB1941AEEE47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1665937" y="4404806"/>
                  <a:ext cx="83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71" name="Tinta 570">
                  <a:extLst>
                    <a:ext uri="{FF2B5EF4-FFF2-40B4-BE49-F238E27FC236}">
                      <a16:creationId xmlns:a16="http://schemas.microsoft.com/office/drawing/2014/main" id="{CE244608-8080-441E-A870-40B882988479}"/>
                    </a:ext>
                  </a:extLst>
                </p14:cNvPr>
                <p14:cNvContentPartPr/>
                <p14:nvPr/>
              </p14:nvContentPartPr>
              <p14:xfrm>
                <a:off x="11760257" y="4150286"/>
                <a:ext cx="146160" cy="637920"/>
              </p14:xfrm>
            </p:contentPart>
          </mc:Choice>
          <mc:Fallback>
            <p:pic>
              <p:nvPicPr>
                <p:cNvPr id="571" name="Tinta 570">
                  <a:extLst>
                    <a:ext uri="{FF2B5EF4-FFF2-40B4-BE49-F238E27FC236}">
                      <a16:creationId xmlns:a16="http://schemas.microsoft.com/office/drawing/2014/main" id="{CE244608-8080-441E-A870-40B882988479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1751617" y="4141646"/>
                  <a:ext cx="163800" cy="65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4">
            <p14:nvContentPartPr>
              <p14:cNvPr id="574" name="Tinta 573">
                <a:extLst>
                  <a:ext uri="{FF2B5EF4-FFF2-40B4-BE49-F238E27FC236}">
                    <a16:creationId xmlns:a16="http://schemas.microsoft.com/office/drawing/2014/main" id="{21C64F78-B9BA-4314-8A8A-4AD32E3C6CCC}"/>
                  </a:ext>
                </a:extLst>
              </p14:cNvPr>
              <p14:cNvContentPartPr/>
              <p14:nvPr/>
            </p14:nvContentPartPr>
            <p14:xfrm>
              <a:off x="11301617" y="4880006"/>
              <a:ext cx="132840" cy="65880"/>
            </p14:xfrm>
          </p:contentPart>
        </mc:Choice>
        <mc:Fallback>
          <p:pic>
            <p:nvPicPr>
              <p:cNvPr id="574" name="Tinta 573">
                <a:extLst>
                  <a:ext uri="{FF2B5EF4-FFF2-40B4-BE49-F238E27FC236}">
                    <a16:creationId xmlns:a16="http://schemas.microsoft.com/office/drawing/2014/main" id="{21C64F78-B9BA-4314-8A8A-4AD32E3C6CCC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11292977" y="4871006"/>
                <a:ext cx="150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575" name="Tinta 574">
                <a:extLst>
                  <a:ext uri="{FF2B5EF4-FFF2-40B4-BE49-F238E27FC236}">
                    <a16:creationId xmlns:a16="http://schemas.microsoft.com/office/drawing/2014/main" id="{B116AE50-AF7D-49F6-AB43-0BF8A7A155BD}"/>
                  </a:ext>
                </a:extLst>
              </p14:cNvPr>
              <p14:cNvContentPartPr/>
              <p14:nvPr/>
            </p14:nvContentPartPr>
            <p14:xfrm>
              <a:off x="9823457" y="5468966"/>
              <a:ext cx="257760" cy="93240"/>
            </p14:xfrm>
          </p:contentPart>
        </mc:Choice>
        <mc:Fallback>
          <p:pic>
            <p:nvPicPr>
              <p:cNvPr id="575" name="Tinta 574">
                <a:extLst>
                  <a:ext uri="{FF2B5EF4-FFF2-40B4-BE49-F238E27FC236}">
                    <a16:creationId xmlns:a16="http://schemas.microsoft.com/office/drawing/2014/main" id="{B116AE50-AF7D-49F6-AB43-0BF8A7A155BD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9814457" y="5459966"/>
                <a:ext cx="275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8">
            <p14:nvContentPartPr>
              <p14:cNvPr id="576" name="Tinta 575">
                <a:extLst>
                  <a:ext uri="{FF2B5EF4-FFF2-40B4-BE49-F238E27FC236}">
                    <a16:creationId xmlns:a16="http://schemas.microsoft.com/office/drawing/2014/main" id="{72F9D98C-81D7-4FC4-97D9-991A87B43F18}"/>
                  </a:ext>
                </a:extLst>
              </p14:cNvPr>
              <p14:cNvContentPartPr/>
              <p14:nvPr/>
            </p14:nvContentPartPr>
            <p14:xfrm>
              <a:off x="9490097" y="5619086"/>
              <a:ext cx="221400" cy="1230840"/>
            </p14:xfrm>
          </p:contentPart>
        </mc:Choice>
        <mc:Fallback>
          <p:pic>
            <p:nvPicPr>
              <p:cNvPr id="576" name="Tinta 575">
                <a:extLst>
                  <a:ext uri="{FF2B5EF4-FFF2-40B4-BE49-F238E27FC236}">
                    <a16:creationId xmlns:a16="http://schemas.microsoft.com/office/drawing/2014/main" id="{72F9D98C-81D7-4FC4-97D9-991A87B43F18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9481097" y="5610446"/>
                <a:ext cx="239040" cy="12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2" name="Agrupar 611">
            <a:extLst>
              <a:ext uri="{FF2B5EF4-FFF2-40B4-BE49-F238E27FC236}">
                <a16:creationId xmlns:a16="http://schemas.microsoft.com/office/drawing/2014/main" id="{3531265F-2A1E-4500-A3BC-6D6907FE19D7}"/>
              </a:ext>
            </a:extLst>
          </p:cNvPr>
          <p:cNvGrpSpPr/>
          <p:nvPr/>
        </p:nvGrpSpPr>
        <p:grpSpPr>
          <a:xfrm>
            <a:off x="9696737" y="5597486"/>
            <a:ext cx="794160" cy="1249560"/>
            <a:chOff x="9696737" y="5597486"/>
            <a:chExt cx="794160" cy="12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79" name="Tinta 578">
                  <a:extLst>
                    <a:ext uri="{FF2B5EF4-FFF2-40B4-BE49-F238E27FC236}">
                      <a16:creationId xmlns:a16="http://schemas.microsoft.com/office/drawing/2014/main" id="{3D92C7D0-40A5-4DF9-AD1B-4059FDE5FF3D}"/>
                    </a:ext>
                  </a:extLst>
                </p14:cNvPr>
                <p14:cNvContentPartPr/>
                <p14:nvPr/>
              </p14:nvContentPartPr>
              <p14:xfrm>
                <a:off x="9696737" y="5675966"/>
                <a:ext cx="90720" cy="210960"/>
              </p14:xfrm>
            </p:contentPart>
          </mc:Choice>
          <mc:Fallback>
            <p:pic>
              <p:nvPicPr>
                <p:cNvPr id="579" name="Tinta 578">
                  <a:extLst>
                    <a:ext uri="{FF2B5EF4-FFF2-40B4-BE49-F238E27FC236}">
                      <a16:creationId xmlns:a16="http://schemas.microsoft.com/office/drawing/2014/main" id="{3D92C7D0-40A5-4DF9-AD1B-4059FDE5FF3D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687737" y="5666966"/>
                  <a:ext cx="108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80" name="Tinta 579">
                  <a:extLst>
                    <a:ext uri="{FF2B5EF4-FFF2-40B4-BE49-F238E27FC236}">
                      <a16:creationId xmlns:a16="http://schemas.microsoft.com/office/drawing/2014/main" id="{5AFA3131-09E5-48C7-B9CA-2595247F35F5}"/>
                    </a:ext>
                  </a:extLst>
                </p14:cNvPr>
                <p14:cNvContentPartPr/>
                <p14:nvPr/>
              </p14:nvContentPartPr>
              <p14:xfrm>
                <a:off x="9721217" y="5767046"/>
                <a:ext cx="112680" cy="48960"/>
              </p14:xfrm>
            </p:contentPart>
          </mc:Choice>
          <mc:Fallback>
            <p:pic>
              <p:nvPicPr>
                <p:cNvPr id="580" name="Tinta 579">
                  <a:extLst>
                    <a:ext uri="{FF2B5EF4-FFF2-40B4-BE49-F238E27FC236}">
                      <a16:creationId xmlns:a16="http://schemas.microsoft.com/office/drawing/2014/main" id="{5AFA3131-09E5-48C7-B9CA-2595247F35F5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712217" y="5758046"/>
                  <a:ext cx="130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81" name="Tinta 580">
                  <a:extLst>
                    <a:ext uri="{FF2B5EF4-FFF2-40B4-BE49-F238E27FC236}">
                      <a16:creationId xmlns:a16="http://schemas.microsoft.com/office/drawing/2014/main" id="{21B68C74-BA8A-4131-8E3D-B2594AB95C66}"/>
                    </a:ext>
                  </a:extLst>
                </p14:cNvPr>
                <p14:cNvContentPartPr/>
                <p14:nvPr/>
              </p14:nvContentPartPr>
              <p14:xfrm>
                <a:off x="9863057" y="5780726"/>
                <a:ext cx="195120" cy="128160"/>
              </p14:xfrm>
            </p:contentPart>
          </mc:Choice>
          <mc:Fallback>
            <p:pic>
              <p:nvPicPr>
                <p:cNvPr id="581" name="Tinta 580">
                  <a:extLst>
                    <a:ext uri="{FF2B5EF4-FFF2-40B4-BE49-F238E27FC236}">
                      <a16:creationId xmlns:a16="http://schemas.microsoft.com/office/drawing/2014/main" id="{21B68C74-BA8A-4131-8E3D-B2594AB95C66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9854057" y="5772086"/>
                  <a:ext cx="212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82" name="Tinta 581">
                  <a:extLst>
                    <a:ext uri="{FF2B5EF4-FFF2-40B4-BE49-F238E27FC236}">
                      <a16:creationId xmlns:a16="http://schemas.microsoft.com/office/drawing/2014/main" id="{629209BE-4C22-4AD1-9BBE-A05BC2FE4B3D}"/>
                    </a:ext>
                  </a:extLst>
                </p14:cNvPr>
                <p14:cNvContentPartPr/>
                <p14:nvPr/>
              </p14:nvContentPartPr>
              <p14:xfrm>
                <a:off x="9716897" y="5597486"/>
                <a:ext cx="27360" cy="39960"/>
              </p14:xfrm>
            </p:contentPart>
          </mc:Choice>
          <mc:Fallback>
            <p:pic>
              <p:nvPicPr>
                <p:cNvPr id="582" name="Tinta 581">
                  <a:extLst>
                    <a:ext uri="{FF2B5EF4-FFF2-40B4-BE49-F238E27FC236}">
                      <a16:creationId xmlns:a16="http://schemas.microsoft.com/office/drawing/2014/main" id="{629209BE-4C22-4AD1-9BBE-A05BC2FE4B3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9708257" y="5588846"/>
                  <a:ext cx="45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83" name="Tinta 582">
                  <a:extLst>
                    <a:ext uri="{FF2B5EF4-FFF2-40B4-BE49-F238E27FC236}">
                      <a16:creationId xmlns:a16="http://schemas.microsoft.com/office/drawing/2014/main" id="{7FF9D1A5-CBCA-45C7-A31A-A6E1192BAD23}"/>
                    </a:ext>
                  </a:extLst>
                </p14:cNvPr>
                <p14:cNvContentPartPr/>
                <p14:nvPr/>
              </p14:nvContentPartPr>
              <p14:xfrm>
                <a:off x="9955217" y="5729246"/>
                <a:ext cx="112680" cy="23040"/>
              </p14:xfrm>
            </p:contentPart>
          </mc:Choice>
          <mc:Fallback>
            <p:pic>
              <p:nvPicPr>
                <p:cNvPr id="583" name="Tinta 582">
                  <a:extLst>
                    <a:ext uri="{FF2B5EF4-FFF2-40B4-BE49-F238E27FC236}">
                      <a16:creationId xmlns:a16="http://schemas.microsoft.com/office/drawing/2014/main" id="{7FF9D1A5-CBCA-45C7-A31A-A6E1192BAD23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9946577" y="5720606"/>
                  <a:ext cx="130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84" name="Tinta 583">
                  <a:extLst>
                    <a:ext uri="{FF2B5EF4-FFF2-40B4-BE49-F238E27FC236}">
                      <a16:creationId xmlns:a16="http://schemas.microsoft.com/office/drawing/2014/main" id="{B665A676-3C5A-416A-9D0E-FF8702995F04}"/>
                    </a:ext>
                  </a:extLst>
                </p14:cNvPr>
                <p14:cNvContentPartPr/>
                <p14:nvPr/>
              </p14:nvContentPartPr>
              <p14:xfrm>
                <a:off x="10113617" y="5654006"/>
                <a:ext cx="105840" cy="221760"/>
              </p14:xfrm>
            </p:contentPart>
          </mc:Choice>
          <mc:Fallback>
            <p:pic>
              <p:nvPicPr>
                <p:cNvPr id="584" name="Tinta 583">
                  <a:extLst>
                    <a:ext uri="{FF2B5EF4-FFF2-40B4-BE49-F238E27FC236}">
                      <a16:creationId xmlns:a16="http://schemas.microsoft.com/office/drawing/2014/main" id="{B665A676-3C5A-416A-9D0E-FF8702995F04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0104977" y="5645366"/>
                  <a:ext cx="123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85" name="Tinta 584">
                  <a:extLst>
                    <a:ext uri="{FF2B5EF4-FFF2-40B4-BE49-F238E27FC236}">
                      <a16:creationId xmlns:a16="http://schemas.microsoft.com/office/drawing/2014/main" id="{04FF6AF3-B794-4246-9FED-0ED70D89EC9C}"/>
                    </a:ext>
                  </a:extLst>
                </p14:cNvPr>
                <p14:cNvContentPartPr/>
                <p14:nvPr/>
              </p14:nvContentPartPr>
              <p14:xfrm>
                <a:off x="10117217" y="5758046"/>
                <a:ext cx="148680" cy="13320"/>
              </p14:xfrm>
            </p:contentPart>
          </mc:Choice>
          <mc:Fallback>
            <p:pic>
              <p:nvPicPr>
                <p:cNvPr id="585" name="Tinta 584">
                  <a:extLst>
                    <a:ext uri="{FF2B5EF4-FFF2-40B4-BE49-F238E27FC236}">
                      <a16:creationId xmlns:a16="http://schemas.microsoft.com/office/drawing/2014/main" id="{04FF6AF3-B794-4246-9FED-0ED70D89EC9C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0108217" y="5749046"/>
                  <a:ext cx="166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86" name="Tinta 585">
                  <a:extLst>
                    <a:ext uri="{FF2B5EF4-FFF2-40B4-BE49-F238E27FC236}">
                      <a16:creationId xmlns:a16="http://schemas.microsoft.com/office/drawing/2014/main" id="{0DDCC85D-8646-4B3F-8AE9-97E12CAEA7B3}"/>
                    </a:ext>
                  </a:extLst>
                </p14:cNvPr>
                <p14:cNvContentPartPr/>
                <p14:nvPr/>
              </p14:nvContentPartPr>
              <p14:xfrm>
                <a:off x="10268777" y="5758046"/>
                <a:ext cx="68400" cy="155520"/>
              </p14:xfrm>
            </p:contentPart>
          </mc:Choice>
          <mc:Fallback>
            <p:pic>
              <p:nvPicPr>
                <p:cNvPr id="586" name="Tinta 585">
                  <a:extLst>
                    <a:ext uri="{FF2B5EF4-FFF2-40B4-BE49-F238E27FC236}">
                      <a16:creationId xmlns:a16="http://schemas.microsoft.com/office/drawing/2014/main" id="{0DDCC85D-8646-4B3F-8AE9-97E12CAEA7B3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0260137" y="5749046"/>
                  <a:ext cx="86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87" name="Tinta 586">
                  <a:extLst>
                    <a:ext uri="{FF2B5EF4-FFF2-40B4-BE49-F238E27FC236}">
                      <a16:creationId xmlns:a16="http://schemas.microsoft.com/office/drawing/2014/main" id="{902440B4-26ED-42F1-A8BC-DFD25AA0B9B7}"/>
                    </a:ext>
                  </a:extLst>
                </p14:cNvPr>
                <p14:cNvContentPartPr/>
                <p14:nvPr/>
              </p14:nvContentPartPr>
              <p14:xfrm>
                <a:off x="9721217" y="6090326"/>
                <a:ext cx="149400" cy="162000"/>
              </p14:xfrm>
            </p:contentPart>
          </mc:Choice>
          <mc:Fallback>
            <p:pic>
              <p:nvPicPr>
                <p:cNvPr id="587" name="Tinta 586">
                  <a:extLst>
                    <a:ext uri="{FF2B5EF4-FFF2-40B4-BE49-F238E27FC236}">
                      <a16:creationId xmlns:a16="http://schemas.microsoft.com/office/drawing/2014/main" id="{902440B4-26ED-42F1-A8BC-DFD25AA0B9B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9712217" y="6081686"/>
                  <a:ext cx="167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88" name="Tinta 587">
                  <a:extLst>
                    <a:ext uri="{FF2B5EF4-FFF2-40B4-BE49-F238E27FC236}">
                      <a16:creationId xmlns:a16="http://schemas.microsoft.com/office/drawing/2014/main" id="{00C74A4B-FDA8-44E2-901C-9D4B93CF31B9}"/>
                    </a:ext>
                  </a:extLst>
                </p14:cNvPr>
                <p14:cNvContentPartPr/>
                <p14:nvPr/>
              </p14:nvContentPartPr>
              <p14:xfrm>
                <a:off x="9773777" y="6159806"/>
                <a:ext cx="135720" cy="8280"/>
              </p14:xfrm>
            </p:contentPart>
          </mc:Choice>
          <mc:Fallback>
            <p:pic>
              <p:nvPicPr>
                <p:cNvPr id="588" name="Tinta 587">
                  <a:extLst>
                    <a:ext uri="{FF2B5EF4-FFF2-40B4-BE49-F238E27FC236}">
                      <a16:creationId xmlns:a16="http://schemas.microsoft.com/office/drawing/2014/main" id="{00C74A4B-FDA8-44E2-901C-9D4B93CF31B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9765137" y="6151166"/>
                  <a:ext cx="153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89" name="Tinta 588">
                  <a:extLst>
                    <a:ext uri="{FF2B5EF4-FFF2-40B4-BE49-F238E27FC236}">
                      <a16:creationId xmlns:a16="http://schemas.microsoft.com/office/drawing/2014/main" id="{410F33B8-5ABE-448A-B3E3-7118F7CC2903}"/>
                    </a:ext>
                  </a:extLst>
                </p14:cNvPr>
                <p14:cNvContentPartPr/>
                <p14:nvPr/>
              </p14:nvContentPartPr>
              <p14:xfrm>
                <a:off x="9942257" y="6151886"/>
                <a:ext cx="46440" cy="140400"/>
              </p14:xfrm>
            </p:contentPart>
          </mc:Choice>
          <mc:Fallback>
            <p:pic>
              <p:nvPicPr>
                <p:cNvPr id="589" name="Tinta 588">
                  <a:extLst>
                    <a:ext uri="{FF2B5EF4-FFF2-40B4-BE49-F238E27FC236}">
                      <a16:creationId xmlns:a16="http://schemas.microsoft.com/office/drawing/2014/main" id="{410F33B8-5ABE-448A-B3E3-7118F7CC2903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9933257" y="6143246"/>
                  <a:ext cx="64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90" name="Tinta 589">
                  <a:extLst>
                    <a:ext uri="{FF2B5EF4-FFF2-40B4-BE49-F238E27FC236}">
                      <a16:creationId xmlns:a16="http://schemas.microsoft.com/office/drawing/2014/main" id="{227EB1A5-E626-4D48-9A75-7FD02E12EB12}"/>
                    </a:ext>
                  </a:extLst>
                </p14:cNvPr>
                <p14:cNvContentPartPr/>
                <p14:nvPr/>
              </p14:nvContentPartPr>
              <p14:xfrm>
                <a:off x="9803297" y="5985566"/>
                <a:ext cx="42480" cy="67680"/>
              </p14:xfrm>
            </p:contentPart>
          </mc:Choice>
          <mc:Fallback>
            <p:pic>
              <p:nvPicPr>
                <p:cNvPr id="590" name="Tinta 589">
                  <a:extLst>
                    <a:ext uri="{FF2B5EF4-FFF2-40B4-BE49-F238E27FC236}">
                      <a16:creationId xmlns:a16="http://schemas.microsoft.com/office/drawing/2014/main" id="{227EB1A5-E626-4D48-9A75-7FD02E12EB12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9794297" y="5976926"/>
                  <a:ext cx="60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91" name="Tinta 590">
                  <a:extLst>
                    <a:ext uri="{FF2B5EF4-FFF2-40B4-BE49-F238E27FC236}">
                      <a16:creationId xmlns:a16="http://schemas.microsoft.com/office/drawing/2014/main" id="{BDC2626B-0D36-4716-BCE5-7DAE415365D5}"/>
                    </a:ext>
                  </a:extLst>
                </p14:cNvPr>
                <p14:cNvContentPartPr/>
                <p14:nvPr/>
              </p14:nvContentPartPr>
              <p14:xfrm>
                <a:off x="10087337" y="6088526"/>
                <a:ext cx="105840" cy="64800"/>
              </p14:xfrm>
            </p:contentPart>
          </mc:Choice>
          <mc:Fallback>
            <p:pic>
              <p:nvPicPr>
                <p:cNvPr id="591" name="Tinta 590">
                  <a:extLst>
                    <a:ext uri="{FF2B5EF4-FFF2-40B4-BE49-F238E27FC236}">
                      <a16:creationId xmlns:a16="http://schemas.microsoft.com/office/drawing/2014/main" id="{BDC2626B-0D36-4716-BCE5-7DAE415365D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0078697" y="6079886"/>
                  <a:ext cx="12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92" name="Tinta 591">
                  <a:extLst>
                    <a:ext uri="{FF2B5EF4-FFF2-40B4-BE49-F238E27FC236}">
                      <a16:creationId xmlns:a16="http://schemas.microsoft.com/office/drawing/2014/main" id="{54115318-756F-46C3-9D0C-B6321F82C250}"/>
                    </a:ext>
                  </a:extLst>
                </p14:cNvPr>
                <p14:cNvContentPartPr/>
                <p14:nvPr/>
              </p14:nvContentPartPr>
              <p14:xfrm>
                <a:off x="10219457" y="6015446"/>
                <a:ext cx="86040" cy="214560"/>
              </p14:xfrm>
            </p:contentPart>
          </mc:Choice>
          <mc:Fallback>
            <p:pic>
              <p:nvPicPr>
                <p:cNvPr id="592" name="Tinta 591">
                  <a:extLst>
                    <a:ext uri="{FF2B5EF4-FFF2-40B4-BE49-F238E27FC236}">
                      <a16:creationId xmlns:a16="http://schemas.microsoft.com/office/drawing/2014/main" id="{54115318-756F-46C3-9D0C-B6321F82C25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0210457" y="6006446"/>
                  <a:ext cx="103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93" name="Tinta 592">
                  <a:extLst>
                    <a:ext uri="{FF2B5EF4-FFF2-40B4-BE49-F238E27FC236}">
                      <a16:creationId xmlns:a16="http://schemas.microsoft.com/office/drawing/2014/main" id="{65799519-9617-4499-A284-0270A8E71EF1}"/>
                    </a:ext>
                  </a:extLst>
                </p14:cNvPr>
                <p14:cNvContentPartPr/>
                <p14:nvPr/>
              </p14:nvContentPartPr>
              <p14:xfrm>
                <a:off x="10192817" y="6146126"/>
                <a:ext cx="125640" cy="5400"/>
              </p14:xfrm>
            </p:contentPart>
          </mc:Choice>
          <mc:Fallback>
            <p:pic>
              <p:nvPicPr>
                <p:cNvPr id="593" name="Tinta 592">
                  <a:extLst>
                    <a:ext uri="{FF2B5EF4-FFF2-40B4-BE49-F238E27FC236}">
                      <a16:creationId xmlns:a16="http://schemas.microsoft.com/office/drawing/2014/main" id="{65799519-9617-4499-A284-0270A8E71EF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84177" y="6137126"/>
                  <a:ext cx="143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94" name="Tinta 593">
                  <a:extLst>
                    <a:ext uri="{FF2B5EF4-FFF2-40B4-BE49-F238E27FC236}">
                      <a16:creationId xmlns:a16="http://schemas.microsoft.com/office/drawing/2014/main" id="{CECE92F7-A993-4A71-A096-26DBE4131B49}"/>
                    </a:ext>
                  </a:extLst>
                </p14:cNvPr>
                <p14:cNvContentPartPr/>
                <p14:nvPr/>
              </p14:nvContentPartPr>
              <p14:xfrm>
                <a:off x="10331417" y="6132086"/>
                <a:ext cx="70560" cy="144000"/>
              </p14:xfrm>
            </p:contentPart>
          </mc:Choice>
          <mc:Fallback>
            <p:pic>
              <p:nvPicPr>
                <p:cNvPr id="594" name="Tinta 593">
                  <a:extLst>
                    <a:ext uri="{FF2B5EF4-FFF2-40B4-BE49-F238E27FC236}">
                      <a16:creationId xmlns:a16="http://schemas.microsoft.com/office/drawing/2014/main" id="{CECE92F7-A993-4A71-A096-26DBE4131B49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0322777" y="6123446"/>
                  <a:ext cx="88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95" name="Tinta 594">
                  <a:extLst>
                    <a:ext uri="{FF2B5EF4-FFF2-40B4-BE49-F238E27FC236}">
                      <a16:creationId xmlns:a16="http://schemas.microsoft.com/office/drawing/2014/main" id="{229D1530-9FB9-47E7-8910-AC99021CEE0A}"/>
                    </a:ext>
                  </a:extLst>
                </p14:cNvPr>
                <p14:cNvContentPartPr/>
                <p14:nvPr/>
              </p14:nvContentPartPr>
              <p14:xfrm>
                <a:off x="9767297" y="6372566"/>
                <a:ext cx="152280" cy="123840"/>
              </p14:xfrm>
            </p:contentPart>
          </mc:Choice>
          <mc:Fallback>
            <p:pic>
              <p:nvPicPr>
                <p:cNvPr id="595" name="Tinta 594">
                  <a:extLst>
                    <a:ext uri="{FF2B5EF4-FFF2-40B4-BE49-F238E27FC236}">
                      <a16:creationId xmlns:a16="http://schemas.microsoft.com/office/drawing/2014/main" id="{229D1530-9FB9-47E7-8910-AC99021CEE0A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9758297" y="6363926"/>
                  <a:ext cx="169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96" name="Tinta 595">
                  <a:extLst>
                    <a:ext uri="{FF2B5EF4-FFF2-40B4-BE49-F238E27FC236}">
                      <a16:creationId xmlns:a16="http://schemas.microsoft.com/office/drawing/2014/main" id="{C3792D18-6960-4603-984B-A7738DE7A2B6}"/>
                    </a:ext>
                  </a:extLst>
                </p14:cNvPr>
                <p14:cNvContentPartPr/>
                <p14:nvPr/>
              </p14:nvContentPartPr>
              <p14:xfrm>
                <a:off x="9796817" y="6419366"/>
                <a:ext cx="162000" cy="7200"/>
              </p14:xfrm>
            </p:contentPart>
          </mc:Choice>
          <mc:Fallback>
            <p:pic>
              <p:nvPicPr>
                <p:cNvPr id="596" name="Tinta 595">
                  <a:extLst>
                    <a:ext uri="{FF2B5EF4-FFF2-40B4-BE49-F238E27FC236}">
                      <a16:creationId xmlns:a16="http://schemas.microsoft.com/office/drawing/2014/main" id="{C3792D18-6960-4603-984B-A7738DE7A2B6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9788177" y="6410366"/>
                  <a:ext cx="179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97" name="Tinta 596">
                  <a:extLst>
                    <a:ext uri="{FF2B5EF4-FFF2-40B4-BE49-F238E27FC236}">
                      <a16:creationId xmlns:a16="http://schemas.microsoft.com/office/drawing/2014/main" id="{88387BC1-E579-4DE8-BCF4-18B0F532D6A7}"/>
                    </a:ext>
                  </a:extLst>
                </p14:cNvPr>
                <p14:cNvContentPartPr/>
                <p14:nvPr/>
              </p14:nvContentPartPr>
              <p14:xfrm>
                <a:off x="9928937" y="6421166"/>
                <a:ext cx="90720" cy="102960"/>
              </p14:xfrm>
            </p:contentPart>
          </mc:Choice>
          <mc:Fallback>
            <p:pic>
              <p:nvPicPr>
                <p:cNvPr id="597" name="Tinta 596">
                  <a:extLst>
                    <a:ext uri="{FF2B5EF4-FFF2-40B4-BE49-F238E27FC236}">
                      <a16:creationId xmlns:a16="http://schemas.microsoft.com/office/drawing/2014/main" id="{88387BC1-E579-4DE8-BCF4-18B0F532D6A7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9920297" y="6412526"/>
                  <a:ext cx="108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98" name="Tinta 597">
                  <a:extLst>
                    <a:ext uri="{FF2B5EF4-FFF2-40B4-BE49-F238E27FC236}">
                      <a16:creationId xmlns:a16="http://schemas.microsoft.com/office/drawing/2014/main" id="{8FEB0A5B-442F-4B2B-A951-3A57D4D988E8}"/>
                    </a:ext>
                  </a:extLst>
                </p14:cNvPr>
                <p14:cNvContentPartPr/>
                <p14:nvPr/>
              </p14:nvContentPartPr>
              <p14:xfrm>
                <a:off x="9806897" y="6304526"/>
                <a:ext cx="46440" cy="39960"/>
              </p14:xfrm>
            </p:contentPart>
          </mc:Choice>
          <mc:Fallback>
            <p:pic>
              <p:nvPicPr>
                <p:cNvPr id="598" name="Tinta 597">
                  <a:extLst>
                    <a:ext uri="{FF2B5EF4-FFF2-40B4-BE49-F238E27FC236}">
                      <a16:creationId xmlns:a16="http://schemas.microsoft.com/office/drawing/2014/main" id="{8FEB0A5B-442F-4B2B-A951-3A57D4D988E8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9797897" y="6295526"/>
                  <a:ext cx="64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99" name="Tinta 598">
                  <a:extLst>
                    <a:ext uri="{FF2B5EF4-FFF2-40B4-BE49-F238E27FC236}">
                      <a16:creationId xmlns:a16="http://schemas.microsoft.com/office/drawing/2014/main" id="{3B4A1751-7E35-4C4C-8E0E-DA4835684FFB}"/>
                    </a:ext>
                  </a:extLst>
                </p14:cNvPr>
                <p14:cNvContentPartPr/>
                <p14:nvPr/>
              </p14:nvContentPartPr>
              <p14:xfrm>
                <a:off x="10110377" y="6406406"/>
                <a:ext cx="105840" cy="85320"/>
              </p14:xfrm>
            </p:contentPart>
          </mc:Choice>
          <mc:Fallback>
            <p:pic>
              <p:nvPicPr>
                <p:cNvPr id="599" name="Tinta 598">
                  <a:extLst>
                    <a:ext uri="{FF2B5EF4-FFF2-40B4-BE49-F238E27FC236}">
                      <a16:creationId xmlns:a16="http://schemas.microsoft.com/office/drawing/2014/main" id="{3B4A1751-7E35-4C4C-8E0E-DA4835684FFB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0101737" y="6397406"/>
                  <a:ext cx="123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00" name="Tinta 599">
                  <a:extLst>
                    <a:ext uri="{FF2B5EF4-FFF2-40B4-BE49-F238E27FC236}">
                      <a16:creationId xmlns:a16="http://schemas.microsoft.com/office/drawing/2014/main" id="{AB303DD3-EC19-4403-9A32-92C88AF99B5D}"/>
                    </a:ext>
                  </a:extLst>
                </p14:cNvPr>
                <p14:cNvContentPartPr/>
                <p14:nvPr/>
              </p14:nvContentPartPr>
              <p14:xfrm>
                <a:off x="10212617" y="6331166"/>
                <a:ext cx="99360" cy="188280"/>
              </p14:xfrm>
            </p:contentPart>
          </mc:Choice>
          <mc:Fallback>
            <p:pic>
              <p:nvPicPr>
                <p:cNvPr id="600" name="Tinta 599">
                  <a:extLst>
                    <a:ext uri="{FF2B5EF4-FFF2-40B4-BE49-F238E27FC236}">
                      <a16:creationId xmlns:a16="http://schemas.microsoft.com/office/drawing/2014/main" id="{AB303DD3-EC19-4403-9A32-92C88AF99B5D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0203977" y="6322166"/>
                  <a:ext cx="117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01" name="Tinta 600">
                  <a:extLst>
                    <a:ext uri="{FF2B5EF4-FFF2-40B4-BE49-F238E27FC236}">
                      <a16:creationId xmlns:a16="http://schemas.microsoft.com/office/drawing/2014/main" id="{7C0D588B-1490-4558-9C3A-0389A2B964EC}"/>
                    </a:ext>
                  </a:extLst>
                </p14:cNvPr>
                <p14:cNvContentPartPr/>
                <p14:nvPr/>
              </p14:nvContentPartPr>
              <p14:xfrm>
                <a:off x="10229177" y="6413246"/>
                <a:ext cx="227880" cy="87480"/>
              </p14:xfrm>
            </p:contentPart>
          </mc:Choice>
          <mc:Fallback>
            <p:pic>
              <p:nvPicPr>
                <p:cNvPr id="601" name="Tinta 600">
                  <a:extLst>
                    <a:ext uri="{FF2B5EF4-FFF2-40B4-BE49-F238E27FC236}">
                      <a16:creationId xmlns:a16="http://schemas.microsoft.com/office/drawing/2014/main" id="{7C0D588B-1490-4558-9C3A-0389A2B964EC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0220537" y="6404606"/>
                  <a:ext cx="245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02" name="Tinta 601">
                  <a:extLst>
                    <a:ext uri="{FF2B5EF4-FFF2-40B4-BE49-F238E27FC236}">
                      <a16:creationId xmlns:a16="http://schemas.microsoft.com/office/drawing/2014/main" id="{8E642A20-1D73-474D-AECF-C47668223086}"/>
                    </a:ext>
                  </a:extLst>
                </p14:cNvPr>
                <p14:cNvContentPartPr/>
                <p14:nvPr/>
              </p14:nvContentPartPr>
              <p14:xfrm>
                <a:off x="10440497" y="6410366"/>
                <a:ext cx="20160" cy="194400"/>
              </p14:xfrm>
            </p:contentPart>
          </mc:Choice>
          <mc:Fallback>
            <p:pic>
              <p:nvPicPr>
                <p:cNvPr id="602" name="Tinta 601">
                  <a:extLst>
                    <a:ext uri="{FF2B5EF4-FFF2-40B4-BE49-F238E27FC236}">
                      <a16:creationId xmlns:a16="http://schemas.microsoft.com/office/drawing/2014/main" id="{8E642A20-1D73-474D-AECF-C47668223086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10431497" y="6401366"/>
                  <a:ext cx="37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03" name="Tinta 602">
                  <a:extLst>
                    <a:ext uri="{FF2B5EF4-FFF2-40B4-BE49-F238E27FC236}">
                      <a16:creationId xmlns:a16="http://schemas.microsoft.com/office/drawing/2014/main" id="{DE06F076-3700-414C-9003-CA34A576EDD7}"/>
                    </a:ext>
                  </a:extLst>
                </p14:cNvPr>
                <p14:cNvContentPartPr/>
                <p14:nvPr/>
              </p14:nvContentPartPr>
              <p14:xfrm>
                <a:off x="9793577" y="6631046"/>
                <a:ext cx="145800" cy="150120"/>
              </p14:xfrm>
            </p:contentPart>
          </mc:Choice>
          <mc:Fallback>
            <p:pic>
              <p:nvPicPr>
                <p:cNvPr id="603" name="Tinta 602">
                  <a:extLst>
                    <a:ext uri="{FF2B5EF4-FFF2-40B4-BE49-F238E27FC236}">
                      <a16:creationId xmlns:a16="http://schemas.microsoft.com/office/drawing/2014/main" id="{DE06F076-3700-414C-9003-CA34A576EDD7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9784937" y="6622406"/>
                  <a:ext cx="163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04" name="Tinta 603">
                  <a:extLst>
                    <a:ext uri="{FF2B5EF4-FFF2-40B4-BE49-F238E27FC236}">
                      <a16:creationId xmlns:a16="http://schemas.microsoft.com/office/drawing/2014/main" id="{B4FC3998-B19E-4E21-9A04-FC5E54985AB4}"/>
                    </a:ext>
                  </a:extLst>
                </p14:cNvPr>
                <p14:cNvContentPartPr/>
                <p14:nvPr/>
              </p14:nvContentPartPr>
              <p14:xfrm>
                <a:off x="9836417" y="6699446"/>
                <a:ext cx="142200" cy="13320"/>
              </p14:xfrm>
            </p:contentPart>
          </mc:Choice>
          <mc:Fallback>
            <p:pic>
              <p:nvPicPr>
                <p:cNvPr id="604" name="Tinta 603">
                  <a:extLst>
                    <a:ext uri="{FF2B5EF4-FFF2-40B4-BE49-F238E27FC236}">
                      <a16:creationId xmlns:a16="http://schemas.microsoft.com/office/drawing/2014/main" id="{B4FC3998-B19E-4E21-9A04-FC5E54985AB4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9827777" y="6690446"/>
                  <a:ext cx="159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05" name="Tinta 604">
                  <a:extLst>
                    <a:ext uri="{FF2B5EF4-FFF2-40B4-BE49-F238E27FC236}">
                      <a16:creationId xmlns:a16="http://schemas.microsoft.com/office/drawing/2014/main" id="{B16794B9-AF5B-4B4F-9DBA-E50E68B693F6}"/>
                    </a:ext>
                  </a:extLst>
                </p14:cNvPr>
                <p14:cNvContentPartPr/>
                <p14:nvPr/>
              </p14:nvContentPartPr>
              <p14:xfrm>
                <a:off x="9990137" y="6686486"/>
                <a:ext cx="63720" cy="133200"/>
              </p14:xfrm>
            </p:contentPart>
          </mc:Choice>
          <mc:Fallback>
            <p:pic>
              <p:nvPicPr>
                <p:cNvPr id="605" name="Tinta 604">
                  <a:extLst>
                    <a:ext uri="{FF2B5EF4-FFF2-40B4-BE49-F238E27FC236}">
                      <a16:creationId xmlns:a16="http://schemas.microsoft.com/office/drawing/2014/main" id="{B16794B9-AF5B-4B4F-9DBA-E50E68B693F6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9981137" y="6677846"/>
                  <a:ext cx="81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06" name="Tinta 605">
                  <a:extLst>
                    <a:ext uri="{FF2B5EF4-FFF2-40B4-BE49-F238E27FC236}">
                      <a16:creationId xmlns:a16="http://schemas.microsoft.com/office/drawing/2014/main" id="{9591D90F-D734-4360-9714-0170FC580CF9}"/>
                    </a:ext>
                  </a:extLst>
                </p14:cNvPr>
                <p14:cNvContentPartPr/>
                <p14:nvPr/>
              </p14:nvContentPartPr>
              <p14:xfrm>
                <a:off x="9806897" y="6520166"/>
                <a:ext cx="40320" cy="66600"/>
              </p14:xfrm>
            </p:contentPart>
          </mc:Choice>
          <mc:Fallback>
            <p:pic>
              <p:nvPicPr>
                <p:cNvPr id="606" name="Tinta 605">
                  <a:extLst>
                    <a:ext uri="{FF2B5EF4-FFF2-40B4-BE49-F238E27FC236}">
                      <a16:creationId xmlns:a16="http://schemas.microsoft.com/office/drawing/2014/main" id="{9591D90F-D734-4360-9714-0170FC580CF9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9797897" y="6511526"/>
                  <a:ext cx="57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07" name="Tinta 606">
                  <a:extLst>
                    <a:ext uri="{FF2B5EF4-FFF2-40B4-BE49-F238E27FC236}">
                      <a16:creationId xmlns:a16="http://schemas.microsoft.com/office/drawing/2014/main" id="{F4A49463-DB51-4063-A9DD-B3F7BCB7B00A}"/>
                    </a:ext>
                  </a:extLst>
                </p14:cNvPr>
                <p14:cNvContentPartPr/>
                <p14:nvPr/>
              </p14:nvContentPartPr>
              <p14:xfrm>
                <a:off x="10166537" y="6730046"/>
                <a:ext cx="102600" cy="20160"/>
              </p14:xfrm>
            </p:contentPart>
          </mc:Choice>
          <mc:Fallback>
            <p:pic>
              <p:nvPicPr>
                <p:cNvPr id="607" name="Tinta 606">
                  <a:extLst>
                    <a:ext uri="{FF2B5EF4-FFF2-40B4-BE49-F238E27FC236}">
                      <a16:creationId xmlns:a16="http://schemas.microsoft.com/office/drawing/2014/main" id="{F4A49463-DB51-4063-A9DD-B3F7BCB7B00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0157897" y="6721406"/>
                  <a:ext cx="120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08" name="Tinta 607">
                  <a:extLst>
                    <a:ext uri="{FF2B5EF4-FFF2-40B4-BE49-F238E27FC236}">
                      <a16:creationId xmlns:a16="http://schemas.microsoft.com/office/drawing/2014/main" id="{4A970D97-7B32-44DC-838E-4087C90D9D13}"/>
                    </a:ext>
                  </a:extLst>
                </p14:cNvPr>
                <p14:cNvContentPartPr/>
                <p14:nvPr/>
              </p14:nvContentPartPr>
              <p14:xfrm>
                <a:off x="10153217" y="6649046"/>
                <a:ext cx="96120" cy="15120"/>
              </p14:xfrm>
            </p:contentPart>
          </mc:Choice>
          <mc:Fallback>
            <p:pic>
              <p:nvPicPr>
                <p:cNvPr id="608" name="Tinta 607">
                  <a:extLst>
                    <a:ext uri="{FF2B5EF4-FFF2-40B4-BE49-F238E27FC236}">
                      <a16:creationId xmlns:a16="http://schemas.microsoft.com/office/drawing/2014/main" id="{4A970D97-7B32-44DC-838E-4087C90D9D13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0144577" y="6640046"/>
                  <a:ext cx="113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11" name="Tinta 610">
                  <a:extLst>
                    <a:ext uri="{FF2B5EF4-FFF2-40B4-BE49-F238E27FC236}">
                      <a16:creationId xmlns:a16="http://schemas.microsoft.com/office/drawing/2014/main" id="{68E45D4C-98CA-45D3-8F97-4F2FD1A26A3F}"/>
                    </a:ext>
                  </a:extLst>
                </p14:cNvPr>
                <p14:cNvContentPartPr/>
                <p14:nvPr/>
              </p14:nvContentPartPr>
              <p14:xfrm>
                <a:off x="10321697" y="6681446"/>
                <a:ext cx="169200" cy="165600"/>
              </p14:xfrm>
            </p:contentPart>
          </mc:Choice>
          <mc:Fallback>
            <p:pic>
              <p:nvPicPr>
                <p:cNvPr id="611" name="Tinta 610">
                  <a:extLst>
                    <a:ext uri="{FF2B5EF4-FFF2-40B4-BE49-F238E27FC236}">
                      <a16:creationId xmlns:a16="http://schemas.microsoft.com/office/drawing/2014/main" id="{68E45D4C-98CA-45D3-8F97-4F2FD1A26A3F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0312697" y="6672806"/>
                  <a:ext cx="1868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0" name="Agrupar 639">
            <a:extLst>
              <a:ext uri="{FF2B5EF4-FFF2-40B4-BE49-F238E27FC236}">
                <a16:creationId xmlns:a16="http://schemas.microsoft.com/office/drawing/2014/main" id="{7AE1F1CC-BB30-4FC2-B00B-DE3AE38A1402}"/>
              </a:ext>
            </a:extLst>
          </p:cNvPr>
          <p:cNvGrpSpPr/>
          <p:nvPr/>
        </p:nvGrpSpPr>
        <p:grpSpPr>
          <a:xfrm>
            <a:off x="10506377" y="5619446"/>
            <a:ext cx="1128960" cy="255960"/>
            <a:chOff x="10506377" y="5619446"/>
            <a:chExt cx="112896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13" name="Tinta 612">
                  <a:extLst>
                    <a:ext uri="{FF2B5EF4-FFF2-40B4-BE49-F238E27FC236}">
                      <a16:creationId xmlns:a16="http://schemas.microsoft.com/office/drawing/2014/main" id="{E3315E68-36C3-466E-98A9-0569B7B9775F}"/>
                    </a:ext>
                  </a:extLst>
                </p14:cNvPr>
                <p14:cNvContentPartPr/>
                <p14:nvPr/>
              </p14:nvContentPartPr>
              <p14:xfrm>
                <a:off x="10506377" y="5692166"/>
                <a:ext cx="214920" cy="182880"/>
              </p14:xfrm>
            </p:contentPart>
          </mc:Choice>
          <mc:Fallback>
            <p:pic>
              <p:nvPicPr>
                <p:cNvPr id="613" name="Tinta 612">
                  <a:extLst>
                    <a:ext uri="{FF2B5EF4-FFF2-40B4-BE49-F238E27FC236}">
                      <a16:creationId xmlns:a16="http://schemas.microsoft.com/office/drawing/2014/main" id="{E3315E68-36C3-466E-98A9-0569B7B9775F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497737" y="5683166"/>
                  <a:ext cx="232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14" name="Tinta 613">
                  <a:extLst>
                    <a:ext uri="{FF2B5EF4-FFF2-40B4-BE49-F238E27FC236}">
                      <a16:creationId xmlns:a16="http://schemas.microsoft.com/office/drawing/2014/main" id="{4C930374-E0F7-43C9-A533-8F35E93AFD25}"/>
                    </a:ext>
                  </a:extLst>
                </p14:cNvPr>
                <p14:cNvContentPartPr/>
                <p14:nvPr/>
              </p14:nvContentPartPr>
              <p14:xfrm>
                <a:off x="10821017" y="5850926"/>
                <a:ext cx="9360" cy="7200"/>
              </p14:xfrm>
            </p:contentPart>
          </mc:Choice>
          <mc:Fallback>
            <p:pic>
              <p:nvPicPr>
                <p:cNvPr id="614" name="Tinta 613">
                  <a:extLst>
                    <a:ext uri="{FF2B5EF4-FFF2-40B4-BE49-F238E27FC236}">
                      <a16:creationId xmlns:a16="http://schemas.microsoft.com/office/drawing/2014/main" id="{4C930374-E0F7-43C9-A533-8F35E93AFD25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0812017" y="5842286"/>
                  <a:ext cx="2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15" name="Tinta 614">
                  <a:extLst>
                    <a:ext uri="{FF2B5EF4-FFF2-40B4-BE49-F238E27FC236}">
                      <a16:creationId xmlns:a16="http://schemas.microsoft.com/office/drawing/2014/main" id="{5AC6816F-DCED-4CDC-B507-5D6CA1BEB0D8}"/>
                    </a:ext>
                  </a:extLst>
                </p14:cNvPr>
                <p14:cNvContentPartPr/>
                <p14:nvPr/>
              </p14:nvContentPartPr>
              <p14:xfrm>
                <a:off x="10775657" y="5677046"/>
                <a:ext cx="121320" cy="198360"/>
              </p14:xfrm>
            </p:contentPart>
          </mc:Choice>
          <mc:Fallback>
            <p:pic>
              <p:nvPicPr>
                <p:cNvPr id="615" name="Tinta 614">
                  <a:extLst>
                    <a:ext uri="{FF2B5EF4-FFF2-40B4-BE49-F238E27FC236}">
                      <a16:creationId xmlns:a16="http://schemas.microsoft.com/office/drawing/2014/main" id="{5AC6816F-DCED-4CDC-B507-5D6CA1BEB0D8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0767017" y="5668046"/>
                  <a:ext cx="138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16" name="Tinta 615">
                  <a:extLst>
                    <a:ext uri="{FF2B5EF4-FFF2-40B4-BE49-F238E27FC236}">
                      <a16:creationId xmlns:a16="http://schemas.microsoft.com/office/drawing/2014/main" id="{53110721-C586-4D26-8B62-0FEA64B1FF5B}"/>
                    </a:ext>
                  </a:extLst>
                </p14:cNvPr>
                <p14:cNvContentPartPr/>
                <p14:nvPr/>
              </p14:nvContentPartPr>
              <p14:xfrm>
                <a:off x="10941977" y="5652206"/>
                <a:ext cx="43200" cy="163800"/>
              </p14:xfrm>
            </p:contentPart>
          </mc:Choice>
          <mc:Fallback>
            <p:pic>
              <p:nvPicPr>
                <p:cNvPr id="616" name="Tinta 615">
                  <a:extLst>
                    <a:ext uri="{FF2B5EF4-FFF2-40B4-BE49-F238E27FC236}">
                      <a16:creationId xmlns:a16="http://schemas.microsoft.com/office/drawing/2014/main" id="{53110721-C586-4D26-8B62-0FEA64B1FF5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0933337" y="5643206"/>
                  <a:ext cx="60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17" name="Tinta 616">
                  <a:extLst>
                    <a:ext uri="{FF2B5EF4-FFF2-40B4-BE49-F238E27FC236}">
                      <a16:creationId xmlns:a16="http://schemas.microsoft.com/office/drawing/2014/main" id="{11F3FE67-4FCF-4DBC-B9D2-B9268E386802}"/>
                    </a:ext>
                  </a:extLst>
                </p14:cNvPr>
                <p14:cNvContentPartPr/>
                <p14:nvPr/>
              </p14:nvContentPartPr>
              <p14:xfrm>
                <a:off x="10912457" y="5619446"/>
                <a:ext cx="137160" cy="248760"/>
              </p14:xfrm>
            </p:contentPart>
          </mc:Choice>
          <mc:Fallback>
            <p:pic>
              <p:nvPicPr>
                <p:cNvPr id="617" name="Tinta 616">
                  <a:extLst>
                    <a:ext uri="{FF2B5EF4-FFF2-40B4-BE49-F238E27FC236}">
                      <a16:creationId xmlns:a16="http://schemas.microsoft.com/office/drawing/2014/main" id="{11F3FE67-4FCF-4DBC-B9D2-B9268E386802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0903457" y="5610446"/>
                  <a:ext cx="154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18" name="Tinta 617">
                  <a:extLst>
                    <a:ext uri="{FF2B5EF4-FFF2-40B4-BE49-F238E27FC236}">
                      <a16:creationId xmlns:a16="http://schemas.microsoft.com/office/drawing/2014/main" id="{F820B19F-3693-4DEC-9653-AF9E5462BAD7}"/>
                    </a:ext>
                  </a:extLst>
                </p14:cNvPr>
                <p14:cNvContentPartPr/>
                <p14:nvPr/>
              </p14:nvContentPartPr>
              <p14:xfrm>
                <a:off x="11136737" y="5632406"/>
                <a:ext cx="53280" cy="207720"/>
              </p14:xfrm>
            </p:contentPart>
          </mc:Choice>
          <mc:Fallback>
            <p:pic>
              <p:nvPicPr>
                <p:cNvPr id="618" name="Tinta 617">
                  <a:extLst>
                    <a:ext uri="{FF2B5EF4-FFF2-40B4-BE49-F238E27FC236}">
                      <a16:creationId xmlns:a16="http://schemas.microsoft.com/office/drawing/2014/main" id="{F820B19F-3693-4DEC-9653-AF9E5462BAD7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1128097" y="5623406"/>
                  <a:ext cx="70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19" name="Tinta 618">
                  <a:extLst>
                    <a:ext uri="{FF2B5EF4-FFF2-40B4-BE49-F238E27FC236}">
                      <a16:creationId xmlns:a16="http://schemas.microsoft.com/office/drawing/2014/main" id="{C21AD857-134D-4C74-97FD-7D7AF7620D55}"/>
                    </a:ext>
                  </a:extLst>
                </p14:cNvPr>
                <p14:cNvContentPartPr/>
                <p14:nvPr/>
              </p14:nvContentPartPr>
              <p14:xfrm>
                <a:off x="11074097" y="5652206"/>
                <a:ext cx="165240" cy="20160"/>
              </p14:xfrm>
            </p:contentPart>
          </mc:Choice>
          <mc:Fallback>
            <p:pic>
              <p:nvPicPr>
                <p:cNvPr id="619" name="Tinta 618">
                  <a:extLst>
                    <a:ext uri="{FF2B5EF4-FFF2-40B4-BE49-F238E27FC236}">
                      <a16:creationId xmlns:a16="http://schemas.microsoft.com/office/drawing/2014/main" id="{C21AD857-134D-4C74-97FD-7D7AF7620D55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1065097" y="5643206"/>
                  <a:ext cx="182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20" name="Tinta 619">
                  <a:extLst>
                    <a:ext uri="{FF2B5EF4-FFF2-40B4-BE49-F238E27FC236}">
                      <a16:creationId xmlns:a16="http://schemas.microsoft.com/office/drawing/2014/main" id="{CFCCF7D6-E831-4E3B-AD68-74BEBC09A370}"/>
                    </a:ext>
                  </a:extLst>
                </p14:cNvPr>
                <p14:cNvContentPartPr/>
                <p14:nvPr/>
              </p14:nvContentPartPr>
              <p14:xfrm>
                <a:off x="11281817" y="5627366"/>
                <a:ext cx="119160" cy="205200"/>
              </p14:xfrm>
            </p:contentPart>
          </mc:Choice>
          <mc:Fallback>
            <p:pic>
              <p:nvPicPr>
                <p:cNvPr id="620" name="Tinta 619">
                  <a:extLst>
                    <a:ext uri="{FF2B5EF4-FFF2-40B4-BE49-F238E27FC236}">
                      <a16:creationId xmlns:a16="http://schemas.microsoft.com/office/drawing/2014/main" id="{CFCCF7D6-E831-4E3B-AD68-74BEBC09A370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1273177" y="5618366"/>
                  <a:ext cx="136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21" name="Tinta 620">
                  <a:extLst>
                    <a:ext uri="{FF2B5EF4-FFF2-40B4-BE49-F238E27FC236}">
                      <a16:creationId xmlns:a16="http://schemas.microsoft.com/office/drawing/2014/main" id="{0AF6245E-EEEC-4DDB-8B6A-41E63BEA242A}"/>
                    </a:ext>
                  </a:extLst>
                </p14:cNvPr>
                <p14:cNvContentPartPr/>
                <p14:nvPr/>
              </p14:nvContentPartPr>
              <p14:xfrm>
                <a:off x="11341217" y="5623406"/>
                <a:ext cx="122400" cy="198360"/>
              </p14:xfrm>
            </p:contentPart>
          </mc:Choice>
          <mc:Fallback>
            <p:pic>
              <p:nvPicPr>
                <p:cNvPr id="621" name="Tinta 620">
                  <a:extLst>
                    <a:ext uri="{FF2B5EF4-FFF2-40B4-BE49-F238E27FC236}">
                      <a16:creationId xmlns:a16="http://schemas.microsoft.com/office/drawing/2014/main" id="{0AF6245E-EEEC-4DDB-8B6A-41E63BEA242A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1332577" y="5614406"/>
                  <a:ext cx="140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22" name="Tinta 621">
                  <a:extLst>
                    <a:ext uri="{FF2B5EF4-FFF2-40B4-BE49-F238E27FC236}">
                      <a16:creationId xmlns:a16="http://schemas.microsoft.com/office/drawing/2014/main" id="{37A280AB-D278-463D-8CA8-0B02A1039D66}"/>
                    </a:ext>
                  </a:extLst>
                </p14:cNvPr>
                <p14:cNvContentPartPr/>
                <p14:nvPr/>
              </p14:nvContentPartPr>
              <p14:xfrm>
                <a:off x="11463257" y="5650406"/>
                <a:ext cx="172080" cy="170280"/>
              </p14:xfrm>
            </p:contentPart>
          </mc:Choice>
          <mc:Fallback>
            <p:pic>
              <p:nvPicPr>
                <p:cNvPr id="622" name="Tinta 621">
                  <a:extLst>
                    <a:ext uri="{FF2B5EF4-FFF2-40B4-BE49-F238E27FC236}">
                      <a16:creationId xmlns:a16="http://schemas.microsoft.com/office/drawing/2014/main" id="{37A280AB-D278-463D-8CA8-0B02A1039D66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1454617" y="5641406"/>
                  <a:ext cx="1897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9" name="Agrupar 638">
            <a:extLst>
              <a:ext uri="{FF2B5EF4-FFF2-40B4-BE49-F238E27FC236}">
                <a16:creationId xmlns:a16="http://schemas.microsoft.com/office/drawing/2014/main" id="{48C11798-5CCD-40A5-91FF-EDA34E31FB33}"/>
              </a:ext>
            </a:extLst>
          </p:cNvPr>
          <p:cNvGrpSpPr/>
          <p:nvPr/>
        </p:nvGrpSpPr>
        <p:grpSpPr>
          <a:xfrm>
            <a:off x="10750817" y="5981606"/>
            <a:ext cx="1112400" cy="249120"/>
            <a:chOff x="10750817" y="5981606"/>
            <a:chExt cx="111240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23" name="Tinta 622">
                  <a:extLst>
                    <a:ext uri="{FF2B5EF4-FFF2-40B4-BE49-F238E27FC236}">
                      <a16:creationId xmlns:a16="http://schemas.microsoft.com/office/drawing/2014/main" id="{2090899E-BD0B-4ED6-A31A-179385EB36AD}"/>
                    </a:ext>
                  </a:extLst>
                </p14:cNvPr>
                <p14:cNvContentPartPr/>
                <p14:nvPr/>
              </p14:nvContentPartPr>
              <p14:xfrm>
                <a:off x="10767017" y="6061886"/>
                <a:ext cx="33480" cy="159120"/>
              </p14:xfrm>
            </p:contentPart>
          </mc:Choice>
          <mc:Fallback>
            <p:pic>
              <p:nvPicPr>
                <p:cNvPr id="623" name="Tinta 622">
                  <a:extLst>
                    <a:ext uri="{FF2B5EF4-FFF2-40B4-BE49-F238E27FC236}">
                      <a16:creationId xmlns:a16="http://schemas.microsoft.com/office/drawing/2014/main" id="{2090899E-BD0B-4ED6-A31A-179385EB36AD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0758377" y="6052886"/>
                  <a:ext cx="51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24" name="Tinta 623">
                  <a:extLst>
                    <a:ext uri="{FF2B5EF4-FFF2-40B4-BE49-F238E27FC236}">
                      <a16:creationId xmlns:a16="http://schemas.microsoft.com/office/drawing/2014/main" id="{9BBAB521-3335-48B3-B61C-26280CEB4A73}"/>
                    </a:ext>
                  </a:extLst>
                </p14:cNvPr>
                <p14:cNvContentPartPr/>
                <p14:nvPr/>
              </p14:nvContentPartPr>
              <p14:xfrm>
                <a:off x="10750817" y="6018326"/>
                <a:ext cx="117360" cy="109800"/>
              </p14:xfrm>
            </p:contentPart>
          </mc:Choice>
          <mc:Fallback>
            <p:pic>
              <p:nvPicPr>
                <p:cNvPr id="624" name="Tinta 623">
                  <a:extLst>
                    <a:ext uri="{FF2B5EF4-FFF2-40B4-BE49-F238E27FC236}">
                      <a16:creationId xmlns:a16="http://schemas.microsoft.com/office/drawing/2014/main" id="{9BBAB521-3335-48B3-B61C-26280CEB4A73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10741817" y="6009686"/>
                  <a:ext cx="135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25" name="Tinta 624">
                  <a:extLst>
                    <a:ext uri="{FF2B5EF4-FFF2-40B4-BE49-F238E27FC236}">
                      <a16:creationId xmlns:a16="http://schemas.microsoft.com/office/drawing/2014/main" id="{485AE37A-6AB3-4C79-BFC0-06AA1ED85B92}"/>
                    </a:ext>
                  </a:extLst>
                </p14:cNvPr>
                <p14:cNvContentPartPr/>
                <p14:nvPr/>
              </p14:nvContentPartPr>
              <p14:xfrm>
                <a:off x="10892657" y="6062606"/>
                <a:ext cx="142920" cy="168120"/>
              </p14:xfrm>
            </p:contentPart>
          </mc:Choice>
          <mc:Fallback>
            <p:pic>
              <p:nvPicPr>
                <p:cNvPr id="625" name="Tinta 624">
                  <a:extLst>
                    <a:ext uri="{FF2B5EF4-FFF2-40B4-BE49-F238E27FC236}">
                      <a16:creationId xmlns:a16="http://schemas.microsoft.com/office/drawing/2014/main" id="{485AE37A-6AB3-4C79-BFC0-06AA1ED85B92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0883657" y="6053966"/>
                  <a:ext cx="160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26" name="Tinta 625">
                  <a:extLst>
                    <a:ext uri="{FF2B5EF4-FFF2-40B4-BE49-F238E27FC236}">
                      <a16:creationId xmlns:a16="http://schemas.microsoft.com/office/drawing/2014/main" id="{381FBA79-0157-4CFC-B166-C8976480FA42}"/>
                    </a:ext>
                  </a:extLst>
                </p14:cNvPr>
                <p14:cNvContentPartPr/>
                <p14:nvPr/>
              </p14:nvContentPartPr>
              <p14:xfrm>
                <a:off x="11067617" y="6029126"/>
                <a:ext cx="56520" cy="174600"/>
              </p14:xfrm>
            </p:contentPart>
          </mc:Choice>
          <mc:Fallback>
            <p:pic>
              <p:nvPicPr>
                <p:cNvPr id="626" name="Tinta 625">
                  <a:extLst>
                    <a:ext uri="{FF2B5EF4-FFF2-40B4-BE49-F238E27FC236}">
                      <a16:creationId xmlns:a16="http://schemas.microsoft.com/office/drawing/2014/main" id="{381FBA79-0157-4CFC-B166-C8976480FA42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1058617" y="6020486"/>
                  <a:ext cx="74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27" name="Tinta 626">
                  <a:extLst>
                    <a:ext uri="{FF2B5EF4-FFF2-40B4-BE49-F238E27FC236}">
                      <a16:creationId xmlns:a16="http://schemas.microsoft.com/office/drawing/2014/main" id="{5082284A-6237-4DEA-A7DD-8B7F1CF439A6}"/>
                    </a:ext>
                  </a:extLst>
                </p14:cNvPr>
                <p14:cNvContentPartPr/>
                <p14:nvPr/>
              </p14:nvContentPartPr>
              <p14:xfrm>
                <a:off x="11067617" y="6002486"/>
                <a:ext cx="204840" cy="208080"/>
              </p14:xfrm>
            </p:contentPart>
          </mc:Choice>
          <mc:Fallback>
            <p:pic>
              <p:nvPicPr>
                <p:cNvPr id="627" name="Tinta 626">
                  <a:extLst>
                    <a:ext uri="{FF2B5EF4-FFF2-40B4-BE49-F238E27FC236}">
                      <a16:creationId xmlns:a16="http://schemas.microsoft.com/office/drawing/2014/main" id="{5082284A-6237-4DEA-A7DD-8B7F1CF439A6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1058617" y="5993846"/>
                  <a:ext cx="22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28" name="Tinta 627">
                  <a:extLst>
                    <a:ext uri="{FF2B5EF4-FFF2-40B4-BE49-F238E27FC236}">
                      <a16:creationId xmlns:a16="http://schemas.microsoft.com/office/drawing/2014/main" id="{A59FCF7A-C73D-416E-9682-50243CF53526}"/>
                    </a:ext>
                  </a:extLst>
                </p14:cNvPr>
                <p14:cNvContentPartPr/>
                <p14:nvPr/>
              </p14:nvContentPartPr>
              <p14:xfrm>
                <a:off x="11308457" y="5981606"/>
                <a:ext cx="135720" cy="245880"/>
              </p14:xfrm>
            </p:contentPart>
          </mc:Choice>
          <mc:Fallback>
            <p:pic>
              <p:nvPicPr>
                <p:cNvPr id="628" name="Tinta 627">
                  <a:extLst>
                    <a:ext uri="{FF2B5EF4-FFF2-40B4-BE49-F238E27FC236}">
                      <a16:creationId xmlns:a16="http://schemas.microsoft.com/office/drawing/2014/main" id="{A59FCF7A-C73D-416E-9682-50243CF53526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1299457" y="5972966"/>
                  <a:ext cx="153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29" name="Tinta 628">
                  <a:extLst>
                    <a:ext uri="{FF2B5EF4-FFF2-40B4-BE49-F238E27FC236}">
                      <a16:creationId xmlns:a16="http://schemas.microsoft.com/office/drawing/2014/main" id="{44A60FF5-1B27-40CD-A915-CD5BCDD3DC16}"/>
                    </a:ext>
                  </a:extLst>
                </p14:cNvPr>
                <p14:cNvContentPartPr/>
                <p14:nvPr/>
              </p14:nvContentPartPr>
              <p14:xfrm>
                <a:off x="11448857" y="5985566"/>
                <a:ext cx="104040" cy="202680"/>
              </p14:xfrm>
            </p:contentPart>
          </mc:Choice>
          <mc:Fallback>
            <p:pic>
              <p:nvPicPr>
                <p:cNvPr id="629" name="Tinta 628">
                  <a:extLst>
                    <a:ext uri="{FF2B5EF4-FFF2-40B4-BE49-F238E27FC236}">
                      <a16:creationId xmlns:a16="http://schemas.microsoft.com/office/drawing/2014/main" id="{44A60FF5-1B27-40CD-A915-CD5BCDD3DC16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1439857" y="5976926"/>
                  <a:ext cx="121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30" name="Tinta 629">
                  <a:extLst>
                    <a:ext uri="{FF2B5EF4-FFF2-40B4-BE49-F238E27FC236}">
                      <a16:creationId xmlns:a16="http://schemas.microsoft.com/office/drawing/2014/main" id="{662104CE-023E-479B-A3C6-9F4E0E71F28A}"/>
                    </a:ext>
                  </a:extLst>
                </p14:cNvPr>
                <p14:cNvContentPartPr/>
                <p14:nvPr/>
              </p14:nvContentPartPr>
              <p14:xfrm>
                <a:off x="11578817" y="6009326"/>
                <a:ext cx="135720" cy="203400"/>
              </p14:xfrm>
            </p:contentPart>
          </mc:Choice>
          <mc:Fallback>
            <p:pic>
              <p:nvPicPr>
                <p:cNvPr id="630" name="Tinta 629">
                  <a:extLst>
                    <a:ext uri="{FF2B5EF4-FFF2-40B4-BE49-F238E27FC236}">
                      <a16:creationId xmlns:a16="http://schemas.microsoft.com/office/drawing/2014/main" id="{662104CE-023E-479B-A3C6-9F4E0E71F28A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1570177" y="6000686"/>
                  <a:ext cx="153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31" name="Tinta 630">
                  <a:extLst>
                    <a:ext uri="{FF2B5EF4-FFF2-40B4-BE49-F238E27FC236}">
                      <a16:creationId xmlns:a16="http://schemas.microsoft.com/office/drawing/2014/main" id="{E21AC4E4-02BF-4E24-ADE0-EB5BA67A1572}"/>
                    </a:ext>
                  </a:extLst>
                </p14:cNvPr>
                <p14:cNvContentPartPr/>
                <p14:nvPr/>
              </p14:nvContentPartPr>
              <p14:xfrm>
                <a:off x="11687897" y="5993486"/>
                <a:ext cx="175320" cy="192240"/>
              </p14:xfrm>
            </p:contentPart>
          </mc:Choice>
          <mc:Fallback>
            <p:pic>
              <p:nvPicPr>
                <p:cNvPr id="631" name="Tinta 630">
                  <a:extLst>
                    <a:ext uri="{FF2B5EF4-FFF2-40B4-BE49-F238E27FC236}">
                      <a16:creationId xmlns:a16="http://schemas.microsoft.com/office/drawing/2014/main" id="{E21AC4E4-02BF-4E24-ADE0-EB5BA67A1572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1678897" y="5984846"/>
                  <a:ext cx="1929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8" name="Agrupar 637">
            <a:extLst>
              <a:ext uri="{FF2B5EF4-FFF2-40B4-BE49-F238E27FC236}">
                <a16:creationId xmlns:a16="http://schemas.microsoft.com/office/drawing/2014/main" id="{030B3DB5-4DE4-47B1-A036-247BBC75B927}"/>
              </a:ext>
            </a:extLst>
          </p:cNvPr>
          <p:cNvGrpSpPr/>
          <p:nvPr/>
        </p:nvGrpSpPr>
        <p:grpSpPr>
          <a:xfrm>
            <a:off x="10905617" y="6332966"/>
            <a:ext cx="819360" cy="228240"/>
            <a:chOff x="10905617" y="6332966"/>
            <a:chExt cx="81936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32" name="Tinta 631">
                  <a:extLst>
                    <a:ext uri="{FF2B5EF4-FFF2-40B4-BE49-F238E27FC236}">
                      <a16:creationId xmlns:a16="http://schemas.microsoft.com/office/drawing/2014/main" id="{D3B2CEE1-12F2-4CE7-A476-CAC4D5632EF8}"/>
                    </a:ext>
                  </a:extLst>
                </p14:cNvPr>
                <p14:cNvContentPartPr/>
                <p14:nvPr/>
              </p14:nvContentPartPr>
              <p14:xfrm>
                <a:off x="10905617" y="6390566"/>
                <a:ext cx="56520" cy="150840"/>
              </p14:xfrm>
            </p:contentPart>
          </mc:Choice>
          <mc:Fallback>
            <p:pic>
              <p:nvPicPr>
                <p:cNvPr id="632" name="Tinta 631">
                  <a:extLst>
                    <a:ext uri="{FF2B5EF4-FFF2-40B4-BE49-F238E27FC236}">
                      <a16:creationId xmlns:a16="http://schemas.microsoft.com/office/drawing/2014/main" id="{D3B2CEE1-12F2-4CE7-A476-CAC4D5632EF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896977" y="6381566"/>
                  <a:ext cx="7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33" name="Tinta 632">
                  <a:extLst>
                    <a:ext uri="{FF2B5EF4-FFF2-40B4-BE49-F238E27FC236}">
                      <a16:creationId xmlns:a16="http://schemas.microsoft.com/office/drawing/2014/main" id="{CBD37E25-C156-4B54-B21B-FD04C6E3BC6D}"/>
                    </a:ext>
                  </a:extLst>
                </p14:cNvPr>
                <p14:cNvContentPartPr/>
                <p14:nvPr/>
              </p14:nvContentPartPr>
              <p14:xfrm>
                <a:off x="10935497" y="6332966"/>
                <a:ext cx="113760" cy="126000"/>
              </p14:xfrm>
            </p:contentPart>
          </mc:Choice>
          <mc:Fallback>
            <p:pic>
              <p:nvPicPr>
                <p:cNvPr id="633" name="Tinta 632">
                  <a:extLst>
                    <a:ext uri="{FF2B5EF4-FFF2-40B4-BE49-F238E27FC236}">
                      <a16:creationId xmlns:a16="http://schemas.microsoft.com/office/drawing/2014/main" id="{CBD37E25-C156-4B54-B21B-FD04C6E3BC6D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0926497" y="6324326"/>
                  <a:ext cx="131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34" name="Tinta 633">
                  <a:extLst>
                    <a:ext uri="{FF2B5EF4-FFF2-40B4-BE49-F238E27FC236}">
                      <a16:creationId xmlns:a16="http://schemas.microsoft.com/office/drawing/2014/main" id="{1E43813F-DB7F-4E18-8356-8710D1828CCB}"/>
                    </a:ext>
                  </a:extLst>
                </p14:cNvPr>
                <p14:cNvContentPartPr/>
                <p14:nvPr/>
              </p14:nvContentPartPr>
              <p14:xfrm>
                <a:off x="11071937" y="6385166"/>
                <a:ext cx="181440" cy="176040"/>
              </p14:xfrm>
            </p:contentPart>
          </mc:Choice>
          <mc:Fallback>
            <p:pic>
              <p:nvPicPr>
                <p:cNvPr id="634" name="Tinta 633">
                  <a:extLst>
                    <a:ext uri="{FF2B5EF4-FFF2-40B4-BE49-F238E27FC236}">
                      <a16:creationId xmlns:a16="http://schemas.microsoft.com/office/drawing/2014/main" id="{1E43813F-DB7F-4E18-8356-8710D1828CC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1062937" y="6376166"/>
                  <a:ext cx="199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35" name="Tinta 634">
                  <a:extLst>
                    <a:ext uri="{FF2B5EF4-FFF2-40B4-BE49-F238E27FC236}">
                      <a16:creationId xmlns:a16="http://schemas.microsoft.com/office/drawing/2014/main" id="{6619B537-30D3-434E-8BEE-DB17B069B267}"/>
                    </a:ext>
                  </a:extLst>
                </p14:cNvPr>
                <p14:cNvContentPartPr/>
                <p14:nvPr/>
              </p14:nvContentPartPr>
              <p14:xfrm>
                <a:off x="11294777" y="6354926"/>
                <a:ext cx="129600" cy="183600"/>
              </p14:xfrm>
            </p:contentPart>
          </mc:Choice>
          <mc:Fallback>
            <p:pic>
              <p:nvPicPr>
                <p:cNvPr id="635" name="Tinta 634">
                  <a:extLst>
                    <a:ext uri="{FF2B5EF4-FFF2-40B4-BE49-F238E27FC236}">
                      <a16:creationId xmlns:a16="http://schemas.microsoft.com/office/drawing/2014/main" id="{6619B537-30D3-434E-8BEE-DB17B069B267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1285777" y="6345926"/>
                  <a:ext cx="147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36" name="Tinta 635">
                  <a:extLst>
                    <a:ext uri="{FF2B5EF4-FFF2-40B4-BE49-F238E27FC236}">
                      <a16:creationId xmlns:a16="http://schemas.microsoft.com/office/drawing/2014/main" id="{47870E9F-EAD2-4783-9E18-634E8583028A}"/>
                    </a:ext>
                  </a:extLst>
                </p14:cNvPr>
                <p14:cNvContentPartPr/>
                <p14:nvPr/>
              </p14:nvContentPartPr>
              <p14:xfrm>
                <a:off x="11465057" y="6375806"/>
                <a:ext cx="114840" cy="140760"/>
              </p14:xfrm>
            </p:contentPart>
          </mc:Choice>
          <mc:Fallback>
            <p:pic>
              <p:nvPicPr>
                <p:cNvPr id="636" name="Tinta 635">
                  <a:extLst>
                    <a:ext uri="{FF2B5EF4-FFF2-40B4-BE49-F238E27FC236}">
                      <a16:creationId xmlns:a16="http://schemas.microsoft.com/office/drawing/2014/main" id="{47870E9F-EAD2-4783-9E18-634E8583028A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1456417" y="6367166"/>
                  <a:ext cx="132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37" name="Tinta 636">
                  <a:extLst>
                    <a:ext uri="{FF2B5EF4-FFF2-40B4-BE49-F238E27FC236}">
                      <a16:creationId xmlns:a16="http://schemas.microsoft.com/office/drawing/2014/main" id="{4A8B911F-F633-4EFA-BDAA-C459662A100C}"/>
                    </a:ext>
                  </a:extLst>
                </p14:cNvPr>
                <p14:cNvContentPartPr/>
                <p14:nvPr/>
              </p14:nvContentPartPr>
              <p14:xfrm>
                <a:off x="11598977" y="6344846"/>
                <a:ext cx="126000" cy="204120"/>
              </p14:xfrm>
            </p:contentPart>
          </mc:Choice>
          <mc:Fallback>
            <p:pic>
              <p:nvPicPr>
                <p:cNvPr id="637" name="Tinta 636">
                  <a:extLst>
                    <a:ext uri="{FF2B5EF4-FFF2-40B4-BE49-F238E27FC236}">
                      <a16:creationId xmlns:a16="http://schemas.microsoft.com/office/drawing/2014/main" id="{4A8B911F-F633-4EFA-BDAA-C459662A100C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1589977" y="6336206"/>
                  <a:ext cx="143640" cy="22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603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18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8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1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Agrupar 47">
            <a:extLst>
              <a:ext uri="{FF2B5EF4-FFF2-40B4-BE49-F238E27FC236}">
                <a16:creationId xmlns:a16="http://schemas.microsoft.com/office/drawing/2014/main" id="{A462642B-39D6-4B79-A273-FAE35CFA951E}"/>
              </a:ext>
            </a:extLst>
          </p:cNvPr>
          <p:cNvGrpSpPr/>
          <p:nvPr/>
        </p:nvGrpSpPr>
        <p:grpSpPr>
          <a:xfrm>
            <a:off x="282737" y="255806"/>
            <a:ext cx="858960" cy="390960"/>
            <a:chOff x="282737" y="255806"/>
            <a:chExt cx="8589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23D7D3F0-53CD-40BE-88E6-A361D559E86F}"/>
                    </a:ext>
                  </a:extLst>
                </p14:cNvPr>
                <p14:cNvContentPartPr/>
                <p14:nvPr/>
              </p14:nvContentPartPr>
              <p14:xfrm>
                <a:off x="346097" y="261926"/>
                <a:ext cx="43200" cy="2952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23D7D3F0-53CD-40BE-88E6-A361D559E86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7457" y="252926"/>
                  <a:ext cx="60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543B64DE-6D65-4F40-82BD-1F2D27BF287D}"/>
                    </a:ext>
                  </a:extLst>
                </p14:cNvPr>
                <p14:cNvContentPartPr/>
                <p14:nvPr/>
              </p14:nvContentPartPr>
              <p14:xfrm>
                <a:off x="282737" y="296486"/>
                <a:ext cx="169200" cy="612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543B64DE-6D65-4F40-82BD-1F2D27BF28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4097" y="287846"/>
                  <a:ext cx="186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D32DF5D-3139-4FA1-BD39-A94E57CE2FB3}"/>
                    </a:ext>
                  </a:extLst>
                </p14:cNvPr>
                <p14:cNvContentPartPr/>
                <p14:nvPr/>
              </p14:nvContentPartPr>
              <p14:xfrm>
                <a:off x="513857" y="350846"/>
                <a:ext cx="7560" cy="24048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D32DF5D-3139-4FA1-BD39-A94E57CE2F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5217" y="342206"/>
                  <a:ext cx="25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4C2BABE-02F5-45A9-8861-18A05B139A66}"/>
                    </a:ext>
                  </a:extLst>
                </p14:cNvPr>
                <p14:cNvContentPartPr/>
                <p14:nvPr/>
              </p14:nvContentPartPr>
              <p14:xfrm>
                <a:off x="570377" y="395486"/>
                <a:ext cx="20160" cy="18936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4C2BABE-02F5-45A9-8861-18A05B139A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1737" y="386846"/>
                  <a:ext cx="37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FD23E219-F2F6-44F4-A25F-4FF849740582}"/>
                    </a:ext>
                  </a:extLst>
                </p14:cNvPr>
                <p14:cNvContentPartPr/>
                <p14:nvPr/>
              </p14:nvContentPartPr>
              <p14:xfrm>
                <a:off x="567137" y="329966"/>
                <a:ext cx="129240" cy="11520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FD23E219-F2F6-44F4-A25F-4FF8497405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8497" y="321326"/>
                  <a:ext cx="146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C004F518-94DD-4446-8183-723354D82E6B}"/>
                    </a:ext>
                  </a:extLst>
                </p14:cNvPr>
                <p14:cNvContentPartPr/>
                <p14:nvPr/>
              </p14:nvContentPartPr>
              <p14:xfrm>
                <a:off x="722297" y="367766"/>
                <a:ext cx="109080" cy="1944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C004F518-94DD-4446-8183-723354D82E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657" y="358766"/>
                  <a:ext cx="126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73B089D-D5B2-4D1F-B5C2-17AB6DDCE8C3}"/>
                    </a:ext>
                  </a:extLst>
                </p14:cNvPr>
                <p14:cNvContentPartPr/>
                <p14:nvPr/>
              </p14:nvContentPartPr>
              <p14:xfrm>
                <a:off x="910577" y="358046"/>
                <a:ext cx="71280" cy="2091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73B089D-D5B2-4D1F-B5C2-17AB6DDCE8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577" y="349046"/>
                  <a:ext cx="88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98E62B4-7701-4E5E-B758-9153CEB38AC5}"/>
                    </a:ext>
                  </a:extLst>
                </p14:cNvPr>
                <p14:cNvContentPartPr/>
                <p14:nvPr/>
              </p14:nvContentPartPr>
              <p14:xfrm>
                <a:off x="1045217" y="255806"/>
                <a:ext cx="96480" cy="3909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98E62B4-7701-4E5E-B758-9153CEB38A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6217" y="247166"/>
                  <a:ext cx="11412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Agrupar 231">
            <a:extLst>
              <a:ext uri="{FF2B5EF4-FFF2-40B4-BE49-F238E27FC236}">
                <a16:creationId xmlns:a16="http://schemas.microsoft.com/office/drawing/2014/main" id="{3440E67E-E3D5-47FD-B160-BF3652B925D3}"/>
              </a:ext>
            </a:extLst>
          </p:cNvPr>
          <p:cNvGrpSpPr/>
          <p:nvPr/>
        </p:nvGrpSpPr>
        <p:grpSpPr>
          <a:xfrm>
            <a:off x="1415297" y="131246"/>
            <a:ext cx="2070720" cy="522000"/>
            <a:chOff x="1415297" y="131246"/>
            <a:chExt cx="207072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BBA2B36-D8EB-447D-80BA-36DDA89983B5}"/>
                    </a:ext>
                  </a:extLst>
                </p14:cNvPr>
                <p14:cNvContentPartPr/>
                <p14:nvPr/>
              </p14:nvContentPartPr>
              <p14:xfrm>
                <a:off x="1415297" y="257966"/>
                <a:ext cx="148680" cy="27648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BBA2B36-D8EB-447D-80BA-36DDA89983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6657" y="248966"/>
                  <a:ext cx="166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480B2E58-DAD6-4793-97D6-258214116ED9}"/>
                    </a:ext>
                  </a:extLst>
                </p14:cNvPr>
                <p14:cNvContentPartPr/>
                <p14:nvPr/>
              </p14:nvContentPartPr>
              <p14:xfrm>
                <a:off x="1656137" y="319166"/>
                <a:ext cx="43200" cy="2271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480B2E58-DAD6-4793-97D6-258214116E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47497" y="310526"/>
                  <a:ext cx="60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D85A2DE1-99EC-43CB-BFB0-5CE65BC67D87}"/>
                    </a:ext>
                  </a:extLst>
                </p14:cNvPr>
                <p14:cNvContentPartPr/>
                <p14:nvPr/>
              </p14:nvContentPartPr>
              <p14:xfrm>
                <a:off x="1738577" y="328886"/>
                <a:ext cx="122760" cy="23148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D85A2DE1-99EC-43CB-BFB0-5CE65BC67D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29577" y="319886"/>
                  <a:ext cx="140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69096E9-0735-441D-BA7C-4248B678344C}"/>
                    </a:ext>
                  </a:extLst>
                </p14:cNvPr>
                <p14:cNvContentPartPr/>
                <p14:nvPr/>
              </p14:nvContentPartPr>
              <p14:xfrm>
                <a:off x="1936217" y="325286"/>
                <a:ext cx="93240" cy="1976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69096E9-0735-441D-BA7C-4248B67834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27577" y="316286"/>
                  <a:ext cx="110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8AAABBC4-1935-42AD-B8C7-DFA6125CAD72}"/>
                    </a:ext>
                  </a:extLst>
                </p14:cNvPr>
                <p14:cNvContentPartPr/>
                <p14:nvPr/>
              </p14:nvContentPartPr>
              <p14:xfrm>
                <a:off x="1930097" y="300446"/>
                <a:ext cx="227880" cy="1270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8AAABBC4-1935-42AD-B8C7-DFA6125CAD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21097" y="291806"/>
                  <a:ext cx="245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D68A6A4A-42B6-40A6-B8C5-5C6B30E9E692}"/>
                    </a:ext>
                  </a:extLst>
                </p14:cNvPr>
                <p14:cNvContentPartPr/>
                <p14:nvPr/>
              </p14:nvContentPartPr>
              <p14:xfrm>
                <a:off x="2124857" y="286046"/>
                <a:ext cx="112680" cy="2635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D68A6A4A-42B6-40A6-B8C5-5C6B30E9E6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15857" y="277046"/>
                  <a:ext cx="130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C9E58C60-3A1B-462D-B64E-661B5457251E}"/>
                    </a:ext>
                  </a:extLst>
                </p14:cNvPr>
                <p14:cNvContentPartPr/>
                <p14:nvPr/>
              </p14:nvContentPartPr>
              <p14:xfrm>
                <a:off x="2131337" y="340046"/>
                <a:ext cx="251280" cy="17352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C9E58C60-3A1B-462D-B64E-661B545725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2697" y="331406"/>
                  <a:ext cx="268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B5C9265B-B659-48ED-BACD-68C91E1AEEDF}"/>
                    </a:ext>
                  </a:extLst>
                </p14:cNvPr>
                <p14:cNvContentPartPr/>
                <p14:nvPr/>
              </p14:nvContentPartPr>
              <p14:xfrm>
                <a:off x="2352377" y="259046"/>
                <a:ext cx="148680" cy="27072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B5C9265B-B659-48ED-BACD-68C91E1AEE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43737" y="250046"/>
                  <a:ext cx="166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DEDC1E6E-1B32-482D-9E33-D4DC9DBEDAEF}"/>
                    </a:ext>
                  </a:extLst>
                </p14:cNvPr>
                <p14:cNvContentPartPr/>
                <p14:nvPr/>
              </p14:nvContentPartPr>
              <p14:xfrm>
                <a:off x="2560457" y="269846"/>
                <a:ext cx="82800" cy="26064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DEDC1E6E-1B32-482D-9E33-D4DC9DBEDA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51457" y="260846"/>
                  <a:ext cx="100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4F2D11F0-10A3-4159-9C54-35E169800C87}"/>
                    </a:ext>
                  </a:extLst>
                </p14:cNvPr>
                <p14:cNvContentPartPr/>
                <p14:nvPr/>
              </p14:nvContentPartPr>
              <p14:xfrm>
                <a:off x="2642897" y="292526"/>
                <a:ext cx="142200" cy="22356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4F2D11F0-10A3-4159-9C54-35E169800C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3897" y="283886"/>
                  <a:ext cx="159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66A8D584-A88B-45E9-B689-6DDDDF9F3C59}"/>
                    </a:ext>
                  </a:extLst>
                </p14:cNvPr>
                <p14:cNvContentPartPr/>
                <p14:nvPr/>
              </p14:nvContentPartPr>
              <p14:xfrm>
                <a:off x="2662697" y="270926"/>
                <a:ext cx="309960" cy="24912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66A8D584-A88B-45E9-B689-6DDDDF9F3C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53697" y="262286"/>
                  <a:ext cx="327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0B1EE727-F45F-4B0F-A5E3-934B8FAD7D42}"/>
                    </a:ext>
                  </a:extLst>
                </p14:cNvPr>
                <p14:cNvContentPartPr/>
                <p14:nvPr/>
              </p14:nvContentPartPr>
              <p14:xfrm>
                <a:off x="2834417" y="394406"/>
                <a:ext cx="188280" cy="2304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0B1EE727-F45F-4B0F-A5E3-934B8FAD7D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5417" y="385766"/>
                  <a:ext cx="20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19A39519-CB5A-43BF-95CB-C5B127CEA5CA}"/>
                    </a:ext>
                  </a:extLst>
                </p14:cNvPr>
                <p14:cNvContentPartPr/>
                <p14:nvPr/>
              </p14:nvContentPartPr>
              <p14:xfrm>
                <a:off x="3054017" y="293246"/>
                <a:ext cx="117000" cy="16884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19A39519-CB5A-43BF-95CB-C5B127CEA5C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45377" y="284606"/>
                  <a:ext cx="134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2541EEDB-EC5C-4670-BF9C-0E3F353CBE0F}"/>
                    </a:ext>
                  </a:extLst>
                </p14:cNvPr>
                <p14:cNvContentPartPr/>
                <p14:nvPr/>
              </p14:nvContentPartPr>
              <p14:xfrm>
                <a:off x="3203777" y="247166"/>
                <a:ext cx="178560" cy="24696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2541EEDB-EC5C-4670-BF9C-0E3F353CBE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95137" y="238166"/>
                  <a:ext cx="196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96FD48A9-1264-4626-B1AB-518D7816BC5C}"/>
                    </a:ext>
                  </a:extLst>
                </p14:cNvPr>
                <p14:cNvContentPartPr/>
                <p14:nvPr/>
              </p14:nvContentPartPr>
              <p14:xfrm>
                <a:off x="3253457" y="131246"/>
                <a:ext cx="232560" cy="32040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96FD48A9-1264-4626-B1AB-518D7816BC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44457" y="122606"/>
                  <a:ext cx="2502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8703C93D-D46D-4302-AE28-FCCB53E69E70}"/>
                    </a:ext>
                  </a:extLst>
                </p14:cNvPr>
                <p14:cNvContentPartPr/>
                <p14:nvPr/>
              </p14:nvContentPartPr>
              <p14:xfrm>
                <a:off x="3121337" y="446966"/>
                <a:ext cx="26640" cy="20628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8703C93D-D46D-4302-AE28-FCCB53E69E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2697" y="438326"/>
                  <a:ext cx="4428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Agrupar 212">
            <a:extLst>
              <a:ext uri="{FF2B5EF4-FFF2-40B4-BE49-F238E27FC236}">
                <a16:creationId xmlns:a16="http://schemas.microsoft.com/office/drawing/2014/main" id="{9BBEBB8D-6C78-465A-A733-C3E84BA9B255}"/>
              </a:ext>
            </a:extLst>
          </p:cNvPr>
          <p:cNvGrpSpPr/>
          <p:nvPr/>
        </p:nvGrpSpPr>
        <p:grpSpPr>
          <a:xfrm>
            <a:off x="3698777" y="146006"/>
            <a:ext cx="2135520" cy="356040"/>
            <a:chOff x="3698777" y="146006"/>
            <a:chExt cx="213552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255C066E-F0F0-41AC-8089-FD7E7B28FED3}"/>
                    </a:ext>
                  </a:extLst>
                </p14:cNvPr>
                <p14:cNvContentPartPr/>
                <p14:nvPr/>
              </p14:nvContentPartPr>
              <p14:xfrm>
                <a:off x="3718577" y="312326"/>
                <a:ext cx="122400" cy="18972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255C066E-F0F0-41AC-8089-FD7E7B28FE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09937" y="303686"/>
                  <a:ext cx="140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AF3F78AC-233D-46DB-AD71-4DFD0C7440A1}"/>
                    </a:ext>
                  </a:extLst>
                </p14:cNvPr>
                <p14:cNvContentPartPr/>
                <p14:nvPr/>
              </p14:nvContentPartPr>
              <p14:xfrm>
                <a:off x="3698777" y="376766"/>
                <a:ext cx="158760" cy="2520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AF3F78AC-233D-46DB-AD71-4DFD0C7440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90137" y="367766"/>
                  <a:ext cx="176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3A61E881-FA72-4E4A-BE1F-60E3BB4ABF7C}"/>
                    </a:ext>
                  </a:extLst>
                </p14:cNvPr>
                <p14:cNvContentPartPr/>
                <p14:nvPr/>
              </p14:nvContentPartPr>
              <p14:xfrm>
                <a:off x="3718577" y="285686"/>
                <a:ext cx="234720" cy="3096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3A61E881-FA72-4E4A-BE1F-60E3BB4ABF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09937" y="276686"/>
                  <a:ext cx="25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56A46921-81F1-43EC-B160-E0E398E07B9D}"/>
                    </a:ext>
                  </a:extLst>
                </p14:cNvPr>
                <p14:cNvContentPartPr/>
                <p14:nvPr/>
              </p14:nvContentPartPr>
              <p14:xfrm>
                <a:off x="3933137" y="257966"/>
                <a:ext cx="230040" cy="22320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56A46921-81F1-43EC-B160-E0E398E07B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24137" y="248966"/>
                  <a:ext cx="247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EDF48D49-0FDF-4F55-8189-793B4A208098}"/>
                    </a:ext>
                  </a:extLst>
                </p14:cNvPr>
                <p14:cNvContentPartPr/>
                <p14:nvPr/>
              </p14:nvContentPartPr>
              <p14:xfrm>
                <a:off x="4061657" y="263006"/>
                <a:ext cx="237240" cy="19080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EDF48D49-0FDF-4F55-8189-793B4A2080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53017" y="254006"/>
                  <a:ext cx="254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FE66974F-007F-4F60-B75A-C9B7CBCB5C49}"/>
                    </a:ext>
                  </a:extLst>
                </p14:cNvPr>
                <p14:cNvContentPartPr/>
                <p14:nvPr/>
              </p14:nvContentPartPr>
              <p14:xfrm>
                <a:off x="4216817" y="243926"/>
                <a:ext cx="339840" cy="2498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FE66974F-007F-4F60-B75A-C9B7CBCB5C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08177" y="235286"/>
                  <a:ext cx="357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A7A922FF-FEC2-4951-B238-C2535B3209D2}"/>
                    </a:ext>
                  </a:extLst>
                </p14:cNvPr>
                <p14:cNvContentPartPr/>
                <p14:nvPr/>
              </p14:nvContentPartPr>
              <p14:xfrm>
                <a:off x="4401857" y="341126"/>
                <a:ext cx="195120" cy="1512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A7A922FF-FEC2-4951-B238-C2535B3209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92857" y="332126"/>
                  <a:ext cx="212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076AAD8D-3AC8-4A7C-9E6D-7CFAC5DABA6A}"/>
                    </a:ext>
                  </a:extLst>
                </p14:cNvPr>
                <p14:cNvContentPartPr/>
                <p14:nvPr/>
              </p14:nvContentPartPr>
              <p14:xfrm>
                <a:off x="4536857" y="220526"/>
                <a:ext cx="182880" cy="23112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076AAD8D-3AC8-4A7C-9E6D-7CFAC5DABA6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28217" y="211526"/>
                  <a:ext cx="200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382B9BE1-F420-4488-ACFB-A65A140EB8BB}"/>
                    </a:ext>
                  </a:extLst>
                </p14:cNvPr>
                <p14:cNvContentPartPr/>
                <p14:nvPr/>
              </p14:nvContentPartPr>
              <p14:xfrm>
                <a:off x="4715057" y="233846"/>
                <a:ext cx="142200" cy="22068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382B9BE1-F420-4488-ACFB-A65A140EB8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06417" y="224846"/>
                  <a:ext cx="159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37CCC4E3-469B-4E94-A5AD-A24BC07582A4}"/>
                    </a:ext>
                  </a:extLst>
                </p14:cNvPr>
                <p14:cNvContentPartPr/>
                <p14:nvPr/>
              </p14:nvContentPartPr>
              <p14:xfrm>
                <a:off x="4705337" y="333206"/>
                <a:ext cx="376560" cy="5976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37CCC4E3-469B-4E94-A5AD-A24BC07582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96337" y="324206"/>
                  <a:ext cx="394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2690501A-363A-4B09-99F2-6DBF3E964504}"/>
                    </a:ext>
                  </a:extLst>
                </p14:cNvPr>
                <p14:cNvContentPartPr/>
                <p14:nvPr/>
              </p14:nvContentPartPr>
              <p14:xfrm>
                <a:off x="5103857" y="207926"/>
                <a:ext cx="153000" cy="20376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2690501A-363A-4B09-99F2-6DBF3E9645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94857" y="199286"/>
                  <a:ext cx="170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19C6AB4B-D01C-4DEE-9982-45A208849154}"/>
                    </a:ext>
                  </a:extLst>
                </p14:cNvPr>
                <p14:cNvContentPartPr/>
                <p14:nvPr/>
              </p14:nvContentPartPr>
              <p14:xfrm>
                <a:off x="5266217" y="158606"/>
                <a:ext cx="123120" cy="28296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19C6AB4B-D01C-4DEE-9982-45A2088491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57577" y="149606"/>
                  <a:ext cx="140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8ECBC2D1-B51E-46E4-8070-C9F522C529C1}"/>
                    </a:ext>
                  </a:extLst>
                </p14:cNvPr>
                <p14:cNvContentPartPr/>
                <p14:nvPr/>
              </p14:nvContentPartPr>
              <p14:xfrm>
                <a:off x="5282777" y="173726"/>
                <a:ext cx="221400" cy="21312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8ECBC2D1-B51E-46E4-8070-C9F522C529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73777" y="165086"/>
                  <a:ext cx="23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1DFB77DA-B42C-4E98-9382-321FF2C89ADC}"/>
                    </a:ext>
                  </a:extLst>
                </p14:cNvPr>
                <p14:cNvContentPartPr/>
                <p14:nvPr/>
              </p14:nvContentPartPr>
              <p14:xfrm>
                <a:off x="5540177" y="216566"/>
                <a:ext cx="33480" cy="19044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1DFB77DA-B42C-4E98-9382-321FF2C89A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31177" y="207566"/>
                  <a:ext cx="51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E7F9562F-25C5-42EB-AD8F-DF9EE2A0FDC0}"/>
                    </a:ext>
                  </a:extLst>
                </p14:cNvPr>
                <p14:cNvContentPartPr/>
                <p14:nvPr/>
              </p14:nvContentPartPr>
              <p14:xfrm>
                <a:off x="5559977" y="146006"/>
                <a:ext cx="155520" cy="28368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E7F9562F-25C5-42EB-AD8F-DF9EE2A0FD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50977" y="137366"/>
                  <a:ext cx="173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A9EB268C-420E-4CA0-8764-443F7BD470A3}"/>
                    </a:ext>
                  </a:extLst>
                </p14:cNvPr>
                <p14:cNvContentPartPr/>
                <p14:nvPr/>
              </p14:nvContentPartPr>
              <p14:xfrm>
                <a:off x="5698577" y="161846"/>
                <a:ext cx="135720" cy="23904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A9EB268C-420E-4CA0-8764-443F7BD470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89577" y="153206"/>
                  <a:ext cx="15336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11" name="Tinta 210">
                <a:extLst>
                  <a:ext uri="{FF2B5EF4-FFF2-40B4-BE49-F238E27FC236}">
                    <a16:creationId xmlns:a16="http://schemas.microsoft.com/office/drawing/2014/main" id="{9C5E7CCC-58AA-4CB1-8A9E-0FC54CB1B3D9}"/>
                  </a:ext>
                </a:extLst>
              </p14:cNvPr>
              <p14:cNvContentPartPr/>
              <p14:nvPr/>
            </p14:nvContentPartPr>
            <p14:xfrm>
              <a:off x="5444417" y="19286"/>
              <a:ext cx="360" cy="360"/>
            </p14:xfrm>
          </p:contentPart>
        </mc:Choice>
        <mc:Fallback>
          <p:pic>
            <p:nvPicPr>
              <p:cNvPr id="211" name="Tinta 210">
                <a:extLst>
                  <a:ext uri="{FF2B5EF4-FFF2-40B4-BE49-F238E27FC236}">
                    <a16:creationId xmlns:a16="http://schemas.microsoft.com/office/drawing/2014/main" id="{9C5E7CCC-58AA-4CB1-8A9E-0FC54CB1B3D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35777" y="106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Agrupar 285">
            <a:extLst>
              <a:ext uri="{FF2B5EF4-FFF2-40B4-BE49-F238E27FC236}">
                <a16:creationId xmlns:a16="http://schemas.microsoft.com/office/drawing/2014/main" id="{3E099AEC-3D07-4CD9-9890-284C0563C9EC}"/>
              </a:ext>
            </a:extLst>
          </p:cNvPr>
          <p:cNvGrpSpPr/>
          <p:nvPr/>
        </p:nvGrpSpPr>
        <p:grpSpPr>
          <a:xfrm>
            <a:off x="1263737" y="657926"/>
            <a:ext cx="1306800" cy="455040"/>
            <a:chOff x="1263737" y="657926"/>
            <a:chExt cx="130680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2782A9EB-A649-4C4A-9D11-AFC0E6AD9AC6}"/>
                    </a:ext>
                  </a:extLst>
                </p14:cNvPr>
                <p14:cNvContentPartPr/>
                <p14:nvPr/>
              </p14:nvContentPartPr>
              <p14:xfrm>
                <a:off x="1263737" y="730286"/>
                <a:ext cx="105840" cy="32256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2782A9EB-A649-4C4A-9D11-AFC0E6AD9A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54737" y="721286"/>
                  <a:ext cx="123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BAC8D4FC-9919-491E-9C44-3013ABB694CC}"/>
                    </a:ext>
                  </a:extLst>
                </p14:cNvPr>
                <p14:cNvContentPartPr/>
                <p14:nvPr/>
              </p14:nvContentPartPr>
              <p14:xfrm>
                <a:off x="1418537" y="792566"/>
                <a:ext cx="20160" cy="19836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BAC8D4FC-9919-491E-9C44-3013ABB694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09897" y="783566"/>
                  <a:ext cx="37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97367E5D-2310-4A8A-A505-7A3C512969B7}"/>
                    </a:ext>
                  </a:extLst>
                </p14:cNvPr>
                <p14:cNvContentPartPr/>
                <p14:nvPr/>
              </p14:nvContentPartPr>
              <p14:xfrm>
                <a:off x="1405577" y="712286"/>
                <a:ext cx="152280" cy="14472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97367E5D-2310-4A8A-A505-7A3C512969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6577" y="703646"/>
                  <a:ext cx="169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7AFD2D2B-4174-49D2-BFBD-86D8BD9A6FB8}"/>
                    </a:ext>
                  </a:extLst>
                </p14:cNvPr>
                <p14:cNvContentPartPr/>
                <p14:nvPr/>
              </p14:nvContentPartPr>
              <p14:xfrm>
                <a:off x="1563977" y="730286"/>
                <a:ext cx="195120" cy="27036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7AFD2D2B-4174-49D2-BFBD-86D8BD9A6F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54977" y="721646"/>
                  <a:ext cx="212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4304AB27-CA89-4304-91AD-0E05C5DAE583}"/>
                    </a:ext>
                  </a:extLst>
                </p14:cNvPr>
                <p14:cNvContentPartPr/>
                <p14:nvPr/>
              </p14:nvContentPartPr>
              <p14:xfrm>
                <a:off x="1742177" y="743966"/>
                <a:ext cx="43200" cy="17064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4304AB27-CA89-4304-91AD-0E05C5DAE58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33177" y="735326"/>
                  <a:ext cx="60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92847513-8FEE-4A8C-8555-7DDAD3F73EEC}"/>
                    </a:ext>
                  </a:extLst>
                </p14:cNvPr>
                <p14:cNvContentPartPr/>
                <p14:nvPr/>
              </p14:nvContentPartPr>
              <p14:xfrm>
                <a:off x="1718777" y="713366"/>
                <a:ext cx="185040" cy="20340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92847513-8FEE-4A8C-8555-7DDAD3F73E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10137" y="704366"/>
                  <a:ext cx="202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28B1DD2F-BAA8-4D0A-AD1E-3997AB4AEF0F}"/>
                    </a:ext>
                  </a:extLst>
                </p14:cNvPr>
                <p14:cNvContentPartPr/>
                <p14:nvPr/>
              </p14:nvContentPartPr>
              <p14:xfrm>
                <a:off x="1929737" y="768806"/>
                <a:ext cx="201960" cy="18828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28B1DD2F-BAA8-4D0A-AD1E-3997AB4AEF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20737" y="759806"/>
                  <a:ext cx="219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DF6DBE18-C376-4189-91D7-A95D108CDC16}"/>
                    </a:ext>
                  </a:extLst>
                </p14:cNvPr>
                <p14:cNvContentPartPr/>
                <p14:nvPr/>
              </p14:nvContentPartPr>
              <p14:xfrm>
                <a:off x="2144657" y="724526"/>
                <a:ext cx="145440" cy="22140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DF6DBE18-C376-4189-91D7-A95D108CDC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35657" y="715886"/>
                  <a:ext cx="163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F2E24789-0174-45F5-B7A0-A57452FCF10E}"/>
                    </a:ext>
                  </a:extLst>
                </p14:cNvPr>
                <p14:cNvContentPartPr/>
                <p14:nvPr/>
              </p14:nvContentPartPr>
              <p14:xfrm>
                <a:off x="2190737" y="844046"/>
                <a:ext cx="142200" cy="1224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F2E24789-0174-45F5-B7A0-A57452FCF1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82097" y="835046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32BD4C0F-4D68-4129-8DD6-62601C2B377C}"/>
                    </a:ext>
                  </a:extLst>
                </p14:cNvPr>
                <p14:cNvContentPartPr/>
                <p14:nvPr/>
              </p14:nvContentPartPr>
              <p14:xfrm>
                <a:off x="2038817" y="659726"/>
                <a:ext cx="356760" cy="25884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32BD4C0F-4D68-4129-8DD6-62601C2B37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30177" y="651086"/>
                  <a:ext cx="374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D57FB2F8-3163-4482-A019-807249DBBA98}"/>
                    </a:ext>
                  </a:extLst>
                </p14:cNvPr>
                <p14:cNvContentPartPr/>
                <p14:nvPr/>
              </p14:nvContentPartPr>
              <p14:xfrm>
                <a:off x="2461457" y="657926"/>
                <a:ext cx="109080" cy="45504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D57FB2F8-3163-4482-A019-807249DBBA9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52457" y="648926"/>
                  <a:ext cx="126720" cy="47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89" name="Tinta 288">
                <a:extLst>
                  <a:ext uri="{FF2B5EF4-FFF2-40B4-BE49-F238E27FC236}">
                    <a16:creationId xmlns:a16="http://schemas.microsoft.com/office/drawing/2014/main" id="{9326ED1F-ADAD-4B36-8C48-9DD791F42F55}"/>
                  </a:ext>
                </a:extLst>
              </p14:cNvPr>
              <p14:cNvContentPartPr/>
              <p14:nvPr/>
            </p14:nvContentPartPr>
            <p14:xfrm>
              <a:off x="557057" y="1382246"/>
              <a:ext cx="144360" cy="902880"/>
            </p14:xfrm>
          </p:contentPart>
        </mc:Choice>
        <mc:Fallback>
          <p:pic>
            <p:nvPicPr>
              <p:cNvPr id="289" name="Tinta 288">
                <a:extLst>
                  <a:ext uri="{FF2B5EF4-FFF2-40B4-BE49-F238E27FC236}">
                    <a16:creationId xmlns:a16="http://schemas.microsoft.com/office/drawing/2014/main" id="{9326ED1F-ADAD-4B36-8C48-9DD791F42F5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8057" y="1373606"/>
                <a:ext cx="162000" cy="9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Agrupar 384">
            <a:extLst>
              <a:ext uri="{FF2B5EF4-FFF2-40B4-BE49-F238E27FC236}">
                <a16:creationId xmlns:a16="http://schemas.microsoft.com/office/drawing/2014/main" id="{CA5AD88F-843F-4748-AAB6-908141C9A0F0}"/>
              </a:ext>
            </a:extLst>
          </p:cNvPr>
          <p:cNvGrpSpPr/>
          <p:nvPr/>
        </p:nvGrpSpPr>
        <p:grpSpPr>
          <a:xfrm>
            <a:off x="897257" y="1348046"/>
            <a:ext cx="1742760" cy="1152360"/>
            <a:chOff x="897257" y="1348046"/>
            <a:chExt cx="1742760" cy="11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913569A5-47BC-4655-8645-C01E453B93FD}"/>
                    </a:ext>
                  </a:extLst>
                </p14:cNvPr>
                <p14:cNvContentPartPr/>
                <p14:nvPr/>
              </p14:nvContentPartPr>
              <p14:xfrm>
                <a:off x="1626617" y="1357766"/>
                <a:ext cx="78120" cy="43128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913569A5-47BC-4655-8645-C01E453B93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17617" y="1348766"/>
                  <a:ext cx="95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D40552ED-6B1A-4AC6-A859-FC64E35F6843}"/>
                    </a:ext>
                  </a:extLst>
                </p14:cNvPr>
                <p14:cNvContentPartPr/>
                <p14:nvPr/>
              </p14:nvContentPartPr>
              <p14:xfrm>
                <a:off x="1610057" y="1576646"/>
                <a:ext cx="204840" cy="1332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D40552ED-6B1A-4AC6-A859-FC64E35F68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01057" y="1567646"/>
                  <a:ext cx="222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33612DA0-9E67-4A6D-A581-90CA5F12204A}"/>
                    </a:ext>
                  </a:extLst>
                </p14:cNvPr>
                <p14:cNvContentPartPr/>
                <p14:nvPr/>
              </p14:nvContentPartPr>
              <p14:xfrm>
                <a:off x="1847297" y="1348046"/>
                <a:ext cx="205560" cy="42696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33612DA0-9E67-4A6D-A581-90CA5F1220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38657" y="1339046"/>
                  <a:ext cx="223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6E3915AF-BEB3-4218-8B29-2AABA8FF6300}"/>
                    </a:ext>
                  </a:extLst>
                </p14:cNvPr>
                <p14:cNvContentPartPr/>
                <p14:nvPr/>
              </p14:nvContentPartPr>
              <p14:xfrm>
                <a:off x="2032337" y="1474406"/>
                <a:ext cx="82800" cy="17244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6E3915AF-BEB3-4218-8B29-2AABA8FF63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23697" y="1465766"/>
                  <a:ext cx="100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DB963B13-7F83-45E4-B54E-CB2933B10C98}"/>
                    </a:ext>
                  </a:extLst>
                </p14:cNvPr>
                <p14:cNvContentPartPr/>
                <p14:nvPr/>
              </p14:nvContentPartPr>
              <p14:xfrm>
                <a:off x="1946657" y="1672406"/>
                <a:ext cx="195120" cy="8064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DB963B13-7F83-45E4-B54E-CB2933B10C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37657" y="1663766"/>
                  <a:ext cx="212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BB307538-6B19-4B7F-AD36-7845B6F45DAB}"/>
                    </a:ext>
                  </a:extLst>
                </p14:cNvPr>
                <p14:cNvContentPartPr/>
                <p14:nvPr/>
              </p14:nvContentPartPr>
              <p14:xfrm>
                <a:off x="2223857" y="1596446"/>
                <a:ext cx="6840" cy="17856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BB307538-6B19-4B7F-AD36-7845B6F45D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14857" y="1587446"/>
                  <a:ext cx="24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BD632814-A5AA-4900-A310-A9303F4DA00C}"/>
                    </a:ext>
                  </a:extLst>
                </p14:cNvPr>
                <p14:cNvContentPartPr/>
                <p14:nvPr/>
              </p14:nvContentPartPr>
              <p14:xfrm>
                <a:off x="2312777" y="1486286"/>
                <a:ext cx="294120" cy="15912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BD632814-A5AA-4900-A310-A9303F4DA0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04137" y="1477646"/>
                  <a:ext cx="311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1CB79B40-A1F8-478C-A8E8-1DE9062D9922}"/>
                    </a:ext>
                  </a:extLst>
                </p14:cNvPr>
                <p14:cNvContentPartPr/>
                <p14:nvPr/>
              </p14:nvContentPartPr>
              <p14:xfrm>
                <a:off x="2577017" y="1367846"/>
                <a:ext cx="63000" cy="42300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1CB79B40-A1F8-478C-A8E8-1DE9062D99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68017" y="1358846"/>
                  <a:ext cx="806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D1E0188D-23B8-4AA3-8830-930A94A4075E}"/>
                    </a:ext>
                  </a:extLst>
                </p14:cNvPr>
                <p14:cNvContentPartPr/>
                <p14:nvPr/>
              </p14:nvContentPartPr>
              <p14:xfrm>
                <a:off x="897257" y="1532366"/>
                <a:ext cx="146880" cy="16452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D1E0188D-23B8-4AA3-8830-930A94A407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8257" y="1523366"/>
                  <a:ext cx="164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CA75BC5F-7988-45CF-A635-D8D32AA3EFC0}"/>
                    </a:ext>
                  </a:extLst>
                </p14:cNvPr>
                <p14:cNvContentPartPr/>
                <p14:nvPr/>
              </p14:nvContentPartPr>
              <p14:xfrm>
                <a:off x="1058897" y="1525166"/>
                <a:ext cx="112320" cy="17856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CA75BC5F-7988-45CF-A635-D8D32AA3EF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0257" y="1516166"/>
                  <a:ext cx="129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3D704588-49BD-4192-BB73-CEDF27D5BB44}"/>
                    </a:ext>
                  </a:extLst>
                </p14:cNvPr>
                <p14:cNvContentPartPr/>
                <p14:nvPr/>
              </p14:nvContentPartPr>
              <p14:xfrm>
                <a:off x="1016057" y="1369286"/>
                <a:ext cx="73080" cy="6948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3D704588-49BD-4192-BB73-CEDF27D5BB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7057" y="1360286"/>
                  <a:ext cx="90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1C47F5F5-7851-4D4F-BD2D-C28AF57CB784}"/>
                    </a:ext>
                  </a:extLst>
                </p14:cNvPr>
                <p14:cNvContentPartPr/>
                <p14:nvPr/>
              </p14:nvContentPartPr>
              <p14:xfrm>
                <a:off x="1260137" y="1575566"/>
                <a:ext cx="131400" cy="1728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1C47F5F5-7851-4D4F-BD2D-C28AF57CB7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51497" y="1566566"/>
                  <a:ext cx="149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E3B1D8C6-C756-417F-9467-88831EA3B149}"/>
                    </a:ext>
                  </a:extLst>
                </p14:cNvPr>
                <p14:cNvContentPartPr/>
                <p14:nvPr/>
              </p14:nvContentPartPr>
              <p14:xfrm>
                <a:off x="1240337" y="1511846"/>
                <a:ext cx="145440" cy="1152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E3B1D8C6-C756-417F-9467-88831EA3B14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31697" y="1502846"/>
                  <a:ext cx="163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6AC0E34D-8C0D-420D-A889-1E5F9AD7F2E6}"/>
                    </a:ext>
                  </a:extLst>
                </p14:cNvPr>
                <p14:cNvContentPartPr/>
                <p14:nvPr/>
              </p14:nvContentPartPr>
              <p14:xfrm>
                <a:off x="1005977" y="1763126"/>
                <a:ext cx="214920" cy="8280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6AC0E34D-8C0D-420D-A889-1E5F9AD7F2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7337" y="1754486"/>
                  <a:ext cx="232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DBAFBB67-3F2C-4013-A486-B2396DA8E343}"/>
                    </a:ext>
                  </a:extLst>
                </p14:cNvPr>
                <p14:cNvContentPartPr/>
                <p14:nvPr/>
              </p14:nvContentPartPr>
              <p14:xfrm>
                <a:off x="952337" y="2042846"/>
                <a:ext cx="225720" cy="45756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DBAFBB67-3F2C-4013-A486-B2396DA8E3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3337" y="2033846"/>
                  <a:ext cx="2433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541A9BD0-EA66-4FB3-9712-2259BEF9773A}"/>
                    </a:ext>
                  </a:extLst>
                </p14:cNvPr>
                <p14:cNvContentPartPr/>
                <p14:nvPr/>
              </p14:nvContentPartPr>
              <p14:xfrm>
                <a:off x="1375697" y="2149766"/>
                <a:ext cx="102960" cy="4104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541A9BD0-EA66-4FB3-9712-2259BEF977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67057" y="2140766"/>
                  <a:ext cx="120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DF80D4B5-8E98-431D-A70C-B26396A593DB}"/>
                    </a:ext>
                  </a:extLst>
                </p14:cNvPr>
                <p14:cNvContentPartPr/>
                <p14:nvPr/>
              </p14:nvContentPartPr>
              <p14:xfrm>
                <a:off x="1332857" y="2046806"/>
                <a:ext cx="185040" cy="1728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DF80D4B5-8E98-431D-A70C-B26396A593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23857" y="2037806"/>
                  <a:ext cx="20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E475FE95-62BD-4911-8B55-8AA34D60F6BC}"/>
                    </a:ext>
                  </a:extLst>
                </p14:cNvPr>
                <p14:cNvContentPartPr/>
                <p14:nvPr/>
              </p14:nvContentPartPr>
              <p14:xfrm>
                <a:off x="1762337" y="1913966"/>
                <a:ext cx="177840" cy="32292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E475FE95-62BD-4911-8B55-8AA34D60F6B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53697" y="1905326"/>
                  <a:ext cx="1954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44B987FC-495E-420A-83C3-C680021C085C}"/>
                    </a:ext>
                  </a:extLst>
                </p14:cNvPr>
                <p14:cNvContentPartPr/>
                <p14:nvPr/>
              </p14:nvContentPartPr>
              <p14:xfrm>
                <a:off x="1992737" y="1921166"/>
                <a:ext cx="73080" cy="33840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44B987FC-495E-420A-83C3-C680021C085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83737" y="1912166"/>
                  <a:ext cx="90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7E7A10A2-BFCC-406C-A423-D010059E932C}"/>
                    </a:ext>
                  </a:extLst>
                </p14:cNvPr>
                <p14:cNvContentPartPr/>
                <p14:nvPr/>
              </p14:nvContentPartPr>
              <p14:xfrm>
                <a:off x="2105057" y="2061566"/>
                <a:ext cx="82080" cy="12924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7E7A10A2-BFCC-406C-A423-D010059E932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96057" y="2052926"/>
                  <a:ext cx="99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B1C51AFC-E9F1-4DC4-82F1-7F7F9A9E5AF6}"/>
                    </a:ext>
                  </a:extLst>
                </p14:cNvPr>
                <p14:cNvContentPartPr/>
                <p14:nvPr/>
              </p14:nvContentPartPr>
              <p14:xfrm>
                <a:off x="2167697" y="2027006"/>
                <a:ext cx="102600" cy="17172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B1C51AFC-E9F1-4DC4-82F1-7F7F9A9E5A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58697" y="2018006"/>
                  <a:ext cx="120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3A52F2D5-5716-4FDD-BD4C-DA88108993FD}"/>
                    </a:ext>
                  </a:extLst>
                </p14:cNvPr>
                <p14:cNvContentPartPr/>
                <p14:nvPr/>
              </p14:nvContentPartPr>
              <p14:xfrm>
                <a:off x="2105057" y="2221406"/>
                <a:ext cx="152280" cy="6336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3A52F2D5-5716-4FDD-BD4C-DA88108993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96057" y="2212406"/>
                  <a:ext cx="169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26289042-2A01-49FD-9FF6-883E48796940}"/>
                    </a:ext>
                  </a:extLst>
                </p14:cNvPr>
                <p14:cNvContentPartPr/>
                <p14:nvPr/>
              </p14:nvContentPartPr>
              <p14:xfrm>
                <a:off x="2382257" y="1857806"/>
                <a:ext cx="91440" cy="44784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26289042-2A01-49FD-9FF6-883E487969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73257" y="1848806"/>
                  <a:ext cx="109080" cy="46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89" name="Tinta 388">
                <a:extLst>
                  <a:ext uri="{FF2B5EF4-FFF2-40B4-BE49-F238E27FC236}">
                    <a16:creationId xmlns:a16="http://schemas.microsoft.com/office/drawing/2014/main" id="{270E36EB-5BE0-43E0-8492-342C28D074DF}"/>
                  </a:ext>
                </a:extLst>
              </p14:cNvPr>
              <p14:cNvContentPartPr/>
              <p14:nvPr/>
            </p14:nvContentPartPr>
            <p14:xfrm>
              <a:off x="308297" y="2756366"/>
              <a:ext cx="150120" cy="260640"/>
            </p14:xfrm>
          </p:contentPart>
        </mc:Choice>
        <mc:Fallback>
          <p:pic>
            <p:nvPicPr>
              <p:cNvPr id="389" name="Tinta 388">
                <a:extLst>
                  <a:ext uri="{FF2B5EF4-FFF2-40B4-BE49-F238E27FC236}">
                    <a16:creationId xmlns:a16="http://schemas.microsoft.com/office/drawing/2014/main" id="{270E36EB-5BE0-43E0-8492-342C28D074D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99297" y="2747726"/>
                <a:ext cx="1677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415" name="Tinta 414">
                <a:extLst>
                  <a:ext uri="{FF2B5EF4-FFF2-40B4-BE49-F238E27FC236}">
                    <a16:creationId xmlns:a16="http://schemas.microsoft.com/office/drawing/2014/main" id="{1D99F414-FF20-45F4-ABE0-10E5262346A6}"/>
                  </a:ext>
                </a:extLst>
              </p14:cNvPr>
              <p14:cNvContentPartPr/>
              <p14:nvPr/>
            </p14:nvContentPartPr>
            <p14:xfrm>
              <a:off x="527537" y="2760326"/>
              <a:ext cx="43200" cy="183600"/>
            </p14:xfrm>
          </p:contentPart>
        </mc:Choice>
        <mc:Fallback>
          <p:pic>
            <p:nvPicPr>
              <p:cNvPr id="415" name="Tinta 414">
                <a:extLst>
                  <a:ext uri="{FF2B5EF4-FFF2-40B4-BE49-F238E27FC236}">
                    <a16:creationId xmlns:a16="http://schemas.microsoft.com/office/drawing/2014/main" id="{1D99F414-FF20-45F4-ABE0-10E5262346A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8897" y="2751686"/>
                <a:ext cx="60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429" name="Tinta 428">
                <a:extLst>
                  <a:ext uri="{FF2B5EF4-FFF2-40B4-BE49-F238E27FC236}">
                    <a16:creationId xmlns:a16="http://schemas.microsoft.com/office/drawing/2014/main" id="{7940730B-95A7-4274-9E63-EA59E02FCA9D}"/>
                  </a:ext>
                </a:extLst>
              </p14:cNvPr>
              <p14:cNvContentPartPr/>
              <p14:nvPr/>
            </p14:nvContentPartPr>
            <p14:xfrm>
              <a:off x="482537" y="2758886"/>
              <a:ext cx="191880" cy="232560"/>
            </p14:xfrm>
          </p:contentPart>
        </mc:Choice>
        <mc:Fallback>
          <p:pic>
            <p:nvPicPr>
              <p:cNvPr id="429" name="Tinta 428">
                <a:extLst>
                  <a:ext uri="{FF2B5EF4-FFF2-40B4-BE49-F238E27FC236}">
                    <a16:creationId xmlns:a16="http://schemas.microsoft.com/office/drawing/2014/main" id="{7940730B-95A7-4274-9E63-EA59E02FCA9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3537" y="2749886"/>
                <a:ext cx="2095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430" name="Tinta 429">
                <a:extLst>
                  <a:ext uri="{FF2B5EF4-FFF2-40B4-BE49-F238E27FC236}">
                    <a16:creationId xmlns:a16="http://schemas.microsoft.com/office/drawing/2014/main" id="{5279B08B-84E6-433B-A4B5-C45AB41A1607}"/>
                  </a:ext>
                </a:extLst>
              </p14:cNvPr>
              <p14:cNvContentPartPr/>
              <p14:nvPr/>
            </p14:nvContentPartPr>
            <p14:xfrm>
              <a:off x="666137" y="2779406"/>
              <a:ext cx="167760" cy="207360"/>
            </p14:xfrm>
          </p:contentPart>
        </mc:Choice>
        <mc:Fallback>
          <p:pic>
            <p:nvPicPr>
              <p:cNvPr id="430" name="Tinta 429">
                <a:extLst>
                  <a:ext uri="{FF2B5EF4-FFF2-40B4-BE49-F238E27FC236}">
                    <a16:creationId xmlns:a16="http://schemas.microsoft.com/office/drawing/2014/main" id="{5279B08B-84E6-433B-A4B5-C45AB41A160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57497" y="2770406"/>
                <a:ext cx="185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31" name="Tinta 430">
                <a:extLst>
                  <a:ext uri="{FF2B5EF4-FFF2-40B4-BE49-F238E27FC236}">
                    <a16:creationId xmlns:a16="http://schemas.microsoft.com/office/drawing/2014/main" id="{4D9B1A01-8D44-4886-A1D2-620CB05850EA}"/>
                  </a:ext>
                </a:extLst>
              </p14:cNvPr>
              <p14:cNvContentPartPr/>
              <p14:nvPr/>
            </p14:nvContentPartPr>
            <p14:xfrm>
              <a:off x="696017" y="2765366"/>
              <a:ext cx="227880" cy="23040"/>
            </p14:xfrm>
          </p:contentPart>
        </mc:Choice>
        <mc:Fallback>
          <p:pic>
            <p:nvPicPr>
              <p:cNvPr id="431" name="Tinta 430">
                <a:extLst>
                  <a:ext uri="{FF2B5EF4-FFF2-40B4-BE49-F238E27FC236}">
                    <a16:creationId xmlns:a16="http://schemas.microsoft.com/office/drawing/2014/main" id="{4D9B1A01-8D44-4886-A1D2-620CB05850E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87017" y="2756726"/>
                <a:ext cx="245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39" name="Tinta 438">
                <a:extLst>
                  <a:ext uri="{FF2B5EF4-FFF2-40B4-BE49-F238E27FC236}">
                    <a16:creationId xmlns:a16="http://schemas.microsoft.com/office/drawing/2014/main" id="{BB9805E9-A3A0-4DAA-B0FD-109606876BA8}"/>
                  </a:ext>
                </a:extLst>
              </p14:cNvPr>
              <p14:cNvContentPartPr/>
              <p14:nvPr/>
            </p14:nvContentPartPr>
            <p14:xfrm>
              <a:off x="867377" y="2777246"/>
              <a:ext cx="208080" cy="232560"/>
            </p14:xfrm>
          </p:contentPart>
        </mc:Choice>
        <mc:Fallback>
          <p:pic>
            <p:nvPicPr>
              <p:cNvPr id="439" name="Tinta 438">
                <a:extLst>
                  <a:ext uri="{FF2B5EF4-FFF2-40B4-BE49-F238E27FC236}">
                    <a16:creationId xmlns:a16="http://schemas.microsoft.com/office/drawing/2014/main" id="{BB9805E9-A3A0-4DAA-B0FD-109606876BA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58737" y="2768606"/>
                <a:ext cx="2257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448" name="Tinta 447">
                <a:extLst>
                  <a:ext uri="{FF2B5EF4-FFF2-40B4-BE49-F238E27FC236}">
                    <a16:creationId xmlns:a16="http://schemas.microsoft.com/office/drawing/2014/main" id="{E9B4B272-CD9C-4BF8-8813-3787379114F3}"/>
                  </a:ext>
                </a:extLst>
              </p14:cNvPr>
              <p14:cNvContentPartPr/>
              <p14:nvPr/>
            </p14:nvContentPartPr>
            <p14:xfrm>
              <a:off x="903737" y="2780126"/>
              <a:ext cx="224640" cy="235800"/>
            </p14:xfrm>
          </p:contentPart>
        </mc:Choice>
        <mc:Fallback>
          <p:pic>
            <p:nvPicPr>
              <p:cNvPr id="448" name="Tinta 447">
                <a:extLst>
                  <a:ext uri="{FF2B5EF4-FFF2-40B4-BE49-F238E27FC236}">
                    <a16:creationId xmlns:a16="http://schemas.microsoft.com/office/drawing/2014/main" id="{E9B4B272-CD9C-4BF8-8813-3787379114F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95097" y="2771486"/>
                <a:ext cx="2422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455" name="Tinta 454">
                <a:extLst>
                  <a:ext uri="{FF2B5EF4-FFF2-40B4-BE49-F238E27FC236}">
                    <a16:creationId xmlns:a16="http://schemas.microsoft.com/office/drawing/2014/main" id="{1E8D2CA0-F40D-4CA6-844A-6167C116224E}"/>
                  </a:ext>
                </a:extLst>
              </p14:cNvPr>
              <p14:cNvContentPartPr/>
              <p14:nvPr/>
            </p14:nvContentPartPr>
            <p14:xfrm>
              <a:off x="993017" y="2799926"/>
              <a:ext cx="267480" cy="13320"/>
            </p14:xfrm>
          </p:contentPart>
        </mc:Choice>
        <mc:Fallback>
          <p:pic>
            <p:nvPicPr>
              <p:cNvPr id="455" name="Tinta 454">
                <a:extLst>
                  <a:ext uri="{FF2B5EF4-FFF2-40B4-BE49-F238E27FC236}">
                    <a16:creationId xmlns:a16="http://schemas.microsoft.com/office/drawing/2014/main" id="{1E8D2CA0-F40D-4CA6-844A-6167C116224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84017" y="2791286"/>
                <a:ext cx="285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457" name="Tinta 456">
                <a:extLst>
                  <a:ext uri="{FF2B5EF4-FFF2-40B4-BE49-F238E27FC236}">
                    <a16:creationId xmlns:a16="http://schemas.microsoft.com/office/drawing/2014/main" id="{3C00578D-11A8-47EE-B655-2E4CE2138AFF}"/>
                  </a:ext>
                </a:extLst>
              </p14:cNvPr>
              <p14:cNvContentPartPr/>
              <p14:nvPr/>
            </p14:nvContentPartPr>
            <p14:xfrm>
              <a:off x="1398737" y="2754566"/>
              <a:ext cx="164160" cy="241560"/>
            </p14:xfrm>
          </p:contentPart>
        </mc:Choice>
        <mc:Fallback>
          <p:pic>
            <p:nvPicPr>
              <p:cNvPr id="457" name="Tinta 456">
                <a:extLst>
                  <a:ext uri="{FF2B5EF4-FFF2-40B4-BE49-F238E27FC236}">
                    <a16:creationId xmlns:a16="http://schemas.microsoft.com/office/drawing/2014/main" id="{3C00578D-11A8-47EE-B655-2E4CE2138AF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390097" y="2745566"/>
                <a:ext cx="1818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458" name="Tinta 457">
                <a:extLst>
                  <a:ext uri="{FF2B5EF4-FFF2-40B4-BE49-F238E27FC236}">
                    <a16:creationId xmlns:a16="http://schemas.microsoft.com/office/drawing/2014/main" id="{59301B45-8C73-4564-8A5E-FFFA8D22E137}"/>
                  </a:ext>
                </a:extLst>
              </p14:cNvPr>
              <p14:cNvContentPartPr/>
              <p14:nvPr/>
            </p14:nvContentPartPr>
            <p14:xfrm>
              <a:off x="1448417" y="2647646"/>
              <a:ext cx="313920" cy="262080"/>
            </p14:xfrm>
          </p:contentPart>
        </mc:Choice>
        <mc:Fallback>
          <p:pic>
            <p:nvPicPr>
              <p:cNvPr id="458" name="Tinta 457">
                <a:extLst>
                  <a:ext uri="{FF2B5EF4-FFF2-40B4-BE49-F238E27FC236}">
                    <a16:creationId xmlns:a16="http://schemas.microsoft.com/office/drawing/2014/main" id="{59301B45-8C73-4564-8A5E-FFFA8D22E13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439417" y="2638646"/>
                <a:ext cx="3315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460" name="Tinta 459">
                <a:extLst>
                  <a:ext uri="{FF2B5EF4-FFF2-40B4-BE49-F238E27FC236}">
                    <a16:creationId xmlns:a16="http://schemas.microsoft.com/office/drawing/2014/main" id="{D06F18DD-6E71-4A48-9000-5C570BA46477}"/>
                  </a:ext>
                </a:extLst>
              </p14:cNvPr>
              <p14:cNvContentPartPr/>
              <p14:nvPr/>
            </p14:nvContentPartPr>
            <p14:xfrm>
              <a:off x="1375697" y="2725766"/>
              <a:ext cx="16920" cy="6120"/>
            </p14:xfrm>
          </p:contentPart>
        </mc:Choice>
        <mc:Fallback>
          <p:pic>
            <p:nvPicPr>
              <p:cNvPr id="460" name="Tinta 459">
                <a:extLst>
                  <a:ext uri="{FF2B5EF4-FFF2-40B4-BE49-F238E27FC236}">
                    <a16:creationId xmlns:a16="http://schemas.microsoft.com/office/drawing/2014/main" id="{D06F18DD-6E71-4A48-9000-5C570BA4647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367057" y="2717126"/>
                <a:ext cx="34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461" name="Tinta 460">
                <a:extLst>
                  <a:ext uri="{FF2B5EF4-FFF2-40B4-BE49-F238E27FC236}">
                    <a16:creationId xmlns:a16="http://schemas.microsoft.com/office/drawing/2014/main" id="{DBAA7D47-A8C9-4C0C-8FCB-7CE148FB0215}"/>
                  </a:ext>
                </a:extLst>
              </p14:cNvPr>
              <p14:cNvContentPartPr/>
              <p14:nvPr/>
            </p14:nvContentPartPr>
            <p14:xfrm>
              <a:off x="1392257" y="2726846"/>
              <a:ext cx="360" cy="360"/>
            </p14:xfrm>
          </p:contentPart>
        </mc:Choice>
        <mc:Fallback>
          <p:pic>
            <p:nvPicPr>
              <p:cNvPr id="461" name="Tinta 460">
                <a:extLst>
                  <a:ext uri="{FF2B5EF4-FFF2-40B4-BE49-F238E27FC236}">
                    <a16:creationId xmlns:a16="http://schemas.microsoft.com/office/drawing/2014/main" id="{DBAA7D47-A8C9-4C0C-8FCB-7CE148FB021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83257" y="27178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462" name="Tinta 461">
                <a:extLst>
                  <a:ext uri="{FF2B5EF4-FFF2-40B4-BE49-F238E27FC236}">
                    <a16:creationId xmlns:a16="http://schemas.microsoft.com/office/drawing/2014/main" id="{CA37C2DD-61A2-4B8C-967E-3242E19DDFCF}"/>
                  </a:ext>
                </a:extLst>
              </p14:cNvPr>
              <p14:cNvContentPartPr/>
              <p14:nvPr/>
            </p14:nvContentPartPr>
            <p14:xfrm>
              <a:off x="1324937" y="2718926"/>
              <a:ext cx="67680" cy="224640"/>
            </p14:xfrm>
          </p:contentPart>
        </mc:Choice>
        <mc:Fallback>
          <p:pic>
            <p:nvPicPr>
              <p:cNvPr id="462" name="Tinta 461">
                <a:extLst>
                  <a:ext uri="{FF2B5EF4-FFF2-40B4-BE49-F238E27FC236}">
                    <a16:creationId xmlns:a16="http://schemas.microsoft.com/office/drawing/2014/main" id="{CA37C2DD-61A2-4B8C-967E-3242E19DDFC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315937" y="2709926"/>
                <a:ext cx="8532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6" name="Agrupar 495">
            <a:extLst>
              <a:ext uri="{FF2B5EF4-FFF2-40B4-BE49-F238E27FC236}">
                <a16:creationId xmlns:a16="http://schemas.microsoft.com/office/drawing/2014/main" id="{F274CDB5-5670-4F12-82A3-50AE7DD4E8ED}"/>
              </a:ext>
            </a:extLst>
          </p:cNvPr>
          <p:cNvGrpSpPr/>
          <p:nvPr/>
        </p:nvGrpSpPr>
        <p:grpSpPr>
          <a:xfrm>
            <a:off x="1857377" y="2548646"/>
            <a:ext cx="2468880" cy="403200"/>
            <a:chOff x="1857377" y="2548646"/>
            <a:chExt cx="246888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88AB6E00-A484-468F-9CD3-4F6D29AEF0A9}"/>
                    </a:ext>
                  </a:extLst>
                </p14:cNvPr>
                <p14:cNvContentPartPr/>
                <p14:nvPr/>
              </p14:nvContentPartPr>
              <p14:xfrm>
                <a:off x="1857377" y="2793086"/>
                <a:ext cx="119160" cy="720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88AB6E00-A484-468F-9CD3-4F6D29AEF0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48737" y="2784446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D4E754FF-0187-4C11-A1F2-D45F91D16A88}"/>
                    </a:ext>
                  </a:extLst>
                </p14:cNvPr>
                <p14:cNvContentPartPr/>
                <p14:nvPr/>
              </p14:nvContentPartPr>
              <p14:xfrm>
                <a:off x="2055377" y="2705966"/>
                <a:ext cx="26640" cy="24588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D4E754FF-0187-4C11-A1F2-D45F91D16A8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46737" y="2697326"/>
                  <a:ext cx="44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6AC08075-3CD5-452B-BAE0-04DA3BCFB0F8}"/>
                    </a:ext>
                  </a:extLst>
                </p14:cNvPr>
                <p14:cNvContentPartPr/>
                <p14:nvPr/>
              </p14:nvContentPartPr>
              <p14:xfrm>
                <a:off x="2042417" y="2679326"/>
                <a:ext cx="151560" cy="14076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6AC08075-3CD5-452B-BAE0-04DA3BCFB0F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33417" y="2670326"/>
                  <a:ext cx="169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06299580-74AD-4C8B-80E9-153C092B7BCE}"/>
                    </a:ext>
                  </a:extLst>
                </p14:cNvPr>
                <p14:cNvContentPartPr/>
                <p14:nvPr/>
              </p14:nvContentPartPr>
              <p14:xfrm>
                <a:off x="2280017" y="2689046"/>
                <a:ext cx="13680" cy="23688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06299580-74AD-4C8B-80E9-153C092B7BC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71017" y="2680406"/>
                  <a:ext cx="31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B247C016-7F88-4F0D-83B2-9693B2F80740}"/>
                    </a:ext>
                  </a:extLst>
                </p14:cNvPr>
                <p14:cNvContentPartPr/>
                <p14:nvPr/>
              </p14:nvContentPartPr>
              <p14:xfrm>
                <a:off x="2283257" y="2694086"/>
                <a:ext cx="198360" cy="25560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B247C016-7F88-4F0D-83B2-9693B2F8074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74257" y="2685446"/>
                  <a:ext cx="216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78654070-1F38-432F-96B2-9F231E175EDC}"/>
                    </a:ext>
                  </a:extLst>
                </p14:cNvPr>
                <p14:cNvContentPartPr/>
                <p14:nvPr/>
              </p14:nvContentPartPr>
              <p14:xfrm>
                <a:off x="2473697" y="2781206"/>
                <a:ext cx="160560" cy="15804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78654070-1F38-432F-96B2-9F231E175ED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64697" y="2772566"/>
                  <a:ext cx="178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6E279695-3CE7-4736-B175-3E4E0B08775C}"/>
                    </a:ext>
                  </a:extLst>
                </p14:cNvPr>
                <p14:cNvContentPartPr/>
                <p14:nvPr/>
              </p14:nvContentPartPr>
              <p14:xfrm>
                <a:off x="2623097" y="2712806"/>
                <a:ext cx="105840" cy="20484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6E279695-3CE7-4736-B175-3E4E0B0877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14097" y="2704166"/>
                  <a:ext cx="123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76EEE26D-84C0-44AC-AE08-8AD5E68BBCC7}"/>
                    </a:ext>
                  </a:extLst>
                </p14:cNvPr>
                <p14:cNvContentPartPr/>
                <p14:nvPr/>
              </p14:nvContentPartPr>
              <p14:xfrm>
                <a:off x="2629577" y="2708126"/>
                <a:ext cx="317160" cy="23112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76EEE26D-84C0-44AC-AE08-8AD5E68BBCC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20937" y="2699126"/>
                  <a:ext cx="334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018DC9F6-69FC-4893-8D18-7B0B93A4E0D7}"/>
                    </a:ext>
                  </a:extLst>
                </p14:cNvPr>
                <p14:cNvContentPartPr/>
                <p14:nvPr/>
              </p14:nvContentPartPr>
              <p14:xfrm>
                <a:off x="2801297" y="2703086"/>
                <a:ext cx="281520" cy="24408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018DC9F6-69FC-4893-8D18-7B0B93A4E0D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92297" y="2694086"/>
                  <a:ext cx="299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6677A34B-D0E9-4293-913B-8BF3EDD7CD52}"/>
                    </a:ext>
                  </a:extLst>
                </p14:cNvPr>
                <p14:cNvContentPartPr/>
                <p14:nvPr/>
              </p14:nvContentPartPr>
              <p14:xfrm>
                <a:off x="2969417" y="2732606"/>
                <a:ext cx="251280" cy="6768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6677A34B-D0E9-4293-913B-8BF3EDD7CD5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60777" y="2723966"/>
                  <a:ext cx="268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75" name="Tinta 474">
                  <a:extLst>
                    <a:ext uri="{FF2B5EF4-FFF2-40B4-BE49-F238E27FC236}">
                      <a16:creationId xmlns:a16="http://schemas.microsoft.com/office/drawing/2014/main" id="{B264012F-852A-4FD8-B10C-A78B91492FD3}"/>
                    </a:ext>
                  </a:extLst>
                </p14:cNvPr>
                <p14:cNvContentPartPr/>
                <p14:nvPr/>
              </p14:nvContentPartPr>
              <p14:xfrm>
                <a:off x="3157697" y="2695166"/>
                <a:ext cx="261000" cy="221400"/>
              </p14:xfrm>
            </p:contentPart>
          </mc:Choice>
          <mc:Fallback>
            <p:pic>
              <p:nvPicPr>
                <p:cNvPr id="475" name="Tinta 474">
                  <a:extLst>
                    <a:ext uri="{FF2B5EF4-FFF2-40B4-BE49-F238E27FC236}">
                      <a16:creationId xmlns:a16="http://schemas.microsoft.com/office/drawing/2014/main" id="{B264012F-852A-4FD8-B10C-A78B91492F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48697" y="2686526"/>
                  <a:ext cx="278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9D8D146D-0653-4CE0-B66F-A0F73DB58EEB}"/>
                    </a:ext>
                  </a:extLst>
                </p14:cNvPr>
                <p14:cNvContentPartPr/>
                <p14:nvPr/>
              </p14:nvContentPartPr>
              <p14:xfrm>
                <a:off x="3381977" y="2665646"/>
                <a:ext cx="228240" cy="27360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9D8D146D-0653-4CE0-B66F-A0F73DB58EE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72977" y="2656646"/>
                  <a:ext cx="245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4294F1DB-BCF0-4EB3-8BC5-A384501AA93C}"/>
                    </a:ext>
                  </a:extLst>
                </p14:cNvPr>
                <p14:cNvContentPartPr/>
                <p14:nvPr/>
              </p14:nvContentPartPr>
              <p14:xfrm>
                <a:off x="3728657" y="2719286"/>
                <a:ext cx="313920" cy="15336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4294F1DB-BCF0-4EB3-8BC5-A384501AA93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19657" y="2710646"/>
                  <a:ext cx="331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2601A67D-9379-4A4C-9413-308A36BE0310}"/>
                    </a:ext>
                  </a:extLst>
                </p14:cNvPr>
                <p14:cNvContentPartPr/>
                <p14:nvPr/>
              </p14:nvContentPartPr>
              <p14:xfrm>
                <a:off x="4060937" y="2575286"/>
                <a:ext cx="60480" cy="31320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2601A67D-9379-4A4C-9413-308A36BE031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52297" y="2566646"/>
                  <a:ext cx="78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82" name="Tinta 481">
                  <a:extLst>
                    <a:ext uri="{FF2B5EF4-FFF2-40B4-BE49-F238E27FC236}">
                      <a16:creationId xmlns:a16="http://schemas.microsoft.com/office/drawing/2014/main" id="{45DF985A-4C45-4BF3-8FB2-54133C141816}"/>
                    </a:ext>
                  </a:extLst>
                </p14:cNvPr>
                <p14:cNvContentPartPr/>
                <p14:nvPr/>
              </p14:nvContentPartPr>
              <p14:xfrm>
                <a:off x="4088297" y="2589326"/>
                <a:ext cx="188280" cy="281160"/>
              </p14:xfrm>
            </p:contentPart>
          </mc:Choice>
          <mc:Fallback>
            <p:pic>
              <p:nvPicPr>
                <p:cNvPr id="482" name="Tinta 481">
                  <a:extLst>
                    <a:ext uri="{FF2B5EF4-FFF2-40B4-BE49-F238E27FC236}">
                      <a16:creationId xmlns:a16="http://schemas.microsoft.com/office/drawing/2014/main" id="{45DF985A-4C45-4BF3-8FB2-54133C14181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79297" y="2580326"/>
                  <a:ext cx="205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A594B7FD-9334-43A3-9C6F-CBD7EFD5B0DF}"/>
                    </a:ext>
                  </a:extLst>
                </p14:cNvPr>
                <p14:cNvContentPartPr/>
                <p14:nvPr/>
              </p14:nvContentPartPr>
              <p14:xfrm>
                <a:off x="4226897" y="2548646"/>
                <a:ext cx="99360" cy="33876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A594B7FD-9334-43A3-9C6F-CBD7EFD5B0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17897" y="2540006"/>
                  <a:ext cx="11700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Agrupar 499">
            <a:extLst>
              <a:ext uri="{FF2B5EF4-FFF2-40B4-BE49-F238E27FC236}">
                <a16:creationId xmlns:a16="http://schemas.microsoft.com/office/drawing/2014/main" id="{8E748EEB-E80F-4A9A-B93D-0BB355DC3162}"/>
              </a:ext>
            </a:extLst>
          </p:cNvPr>
          <p:cNvGrpSpPr/>
          <p:nvPr/>
        </p:nvGrpSpPr>
        <p:grpSpPr>
          <a:xfrm>
            <a:off x="201017" y="3186206"/>
            <a:ext cx="1310400" cy="300240"/>
            <a:chOff x="201017" y="3186206"/>
            <a:chExt cx="131040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696D2309-0C32-4600-A45A-05CD98C7563B}"/>
                    </a:ext>
                  </a:extLst>
                </p14:cNvPr>
                <p14:cNvContentPartPr/>
                <p14:nvPr/>
              </p14:nvContentPartPr>
              <p14:xfrm>
                <a:off x="237377" y="3228686"/>
                <a:ext cx="10080" cy="23400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696D2309-0C32-4600-A45A-05CD98C7563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8377" y="3220046"/>
                  <a:ext cx="27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2D56AEF1-3253-4F08-8D02-05717D531C92}"/>
                    </a:ext>
                  </a:extLst>
                </p14:cNvPr>
                <p14:cNvContentPartPr/>
                <p14:nvPr/>
              </p14:nvContentPartPr>
              <p14:xfrm>
                <a:off x="201017" y="3250646"/>
                <a:ext cx="140400" cy="16668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2D56AEF1-3253-4F08-8D02-05717D531C9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2017" y="3241646"/>
                  <a:ext cx="158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86" name="Tinta 485">
                  <a:extLst>
                    <a:ext uri="{FF2B5EF4-FFF2-40B4-BE49-F238E27FC236}">
                      <a16:creationId xmlns:a16="http://schemas.microsoft.com/office/drawing/2014/main" id="{4FA53BFC-0FB1-4035-B6CD-D5DC9C0B8287}"/>
                    </a:ext>
                  </a:extLst>
                </p14:cNvPr>
                <p14:cNvContentPartPr/>
                <p14:nvPr/>
              </p14:nvContentPartPr>
              <p14:xfrm>
                <a:off x="392177" y="3249206"/>
                <a:ext cx="89280" cy="237240"/>
              </p14:xfrm>
            </p:contentPart>
          </mc:Choice>
          <mc:Fallback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4FA53BFC-0FB1-4035-B6CD-D5DC9C0B828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3537" y="3240566"/>
                  <a:ext cx="106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3E45FC08-B169-4514-A08A-538AD9584D38}"/>
                    </a:ext>
                  </a:extLst>
                </p14:cNvPr>
                <p14:cNvContentPartPr/>
                <p14:nvPr/>
              </p14:nvContentPartPr>
              <p14:xfrm>
                <a:off x="346097" y="3244526"/>
                <a:ext cx="234720" cy="18036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3E45FC08-B169-4514-A08A-538AD9584D3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7457" y="3235886"/>
                  <a:ext cx="252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28FA0E82-424C-4618-A468-F69089D155FE}"/>
                    </a:ext>
                  </a:extLst>
                </p14:cNvPr>
                <p14:cNvContentPartPr/>
                <p14:nvPr/>
              </p14:nvContentPartPr>
              <p14:xfrm>
                <a:off x="537617" y="3243806"/>
                <a:ext cx="281160" cy="20052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28FA0E82-424C-4618-A468-F69089D155F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8617" y="3234806"/>
                  <a:ext cx="29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30CA1BA5-A0C2-4CA2-9F60-F9B4544F6597}"/>
                    </a:ext>
                  </a:extLst>
                </p14:cNvPr>
                <p14:cNvContentPartPr/>
                <p14:nvPr/>
              </p14:nvContentPartPr>
              <p14:xfrm>
                <a:off x="656417" y="3303926"/>
                <a:ext cx="231480" cy="2988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30CA1BA5-A0C2-4CA2-9F60-F9B4544F659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7417" y="3295286"/>
                  <a:ext cx="249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90" name="Tinta 489">
                  <a:extLst>
                    <a:ext uri="{FF2B5EF4-FFF2-40B4-BE49-F238E27FC236}">
                      <a16:creationId xmlns:a16="http://schemas.microsoft.com/office/drawing/2014/main" id="{B9602921-3E6A-4E83-B73C-821EDC6271B8}"/>
                    </a:ext>
                  </a:extLst>
                </p14:cNvPr>
                <p14:cNvContentPartPr/>
                <p14:nvPr/>
              </p14:nvContentPartPr>
              <p14:xfrm>
                <a:off x="1002017" y="3200966"/>
                <a:ext cx="77040" cy="190440"/>
              </p14:xfrm>
            </p:contentPart>
          </mc:Choice>
          <mc:Fallback>
            <p:pic>
              <p:nvPicPr>
                <p:cNvPr id="490" name="Tinta 489">
                  <a:extLst>
                    <a:ext uri="{FF2B5EF4-FFF2-40B4-BE49-F238E27FC236}">
                      <a16:creationId xmlns:a16="http://schemas.microsoft.com/office/drawing/2014/main" id="{B9602921-3E6A-4E83-B73C-821EDC6271B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3017" y="3192326"/>
                  <a:ext cx="94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91" name="Tinta 490">
                  <a:extLst>
                    <a:ext uri="{FF2B5EF4-FFF2-40B4-BE49-F238E27FC236}">
                      <a16:creationId xmlns:a16="http://schemas.microsoft.com/office/drawing/2014/main" id="{AC6E0244-2303-438E-987A-AFB384B87228}"/>
                    </a:ext>
                  </a:extLst>
                </p14:cNvPr>
                <p14:cNvContentPartPr/>
                <p14:nvPr/>
              </p14:nvContentPartPr>
              <p14:xfrm>
                <a:off x="940097" y="3203846"/>
                <a:ext cx="195120" cy="175680"/>
              </p14:xfrm>
            </p:contentPart>
          </mc:Choice>
          <mc:Fallback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AC6E0244-2303-438E-987A-AFB384B8722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1457" y="3195206"/>
                  <a:ext cx="212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92" name="Tinta 491">
                  <a:extLst>
                    <a:ext uri="{FF2B5EF4-FFF2-40B4-BE49-F238E27FC236}">
                      <a16:creationId xmlns:a16="http://schemas.microsoft.com/office/drawing/2014/main" id="{194A6846-ABBE-4AA2-9C6C-002351E4ACBC}"/>
                    </a:ext>
                  </a:extLst>
                </p14:cNvPr>
                <p14:cNvContentPartPr/>
                <p14:nvPr/>
              </p14:nvContentPartPr>
              <p14:xfrm>
                <a:off x="1155017" y="3263246"/>
                <a:ext cx="103320" cy="169560"/>
              </p14:xfrm>
            </p:contentPart>
          </mc:Choice>
          <mc:Fallback>
            <p:pic>
              <p:nvPicPr>
                <p:cNvPr id="492" name="Tinta 491">
                  <a:extLst>
                    <a:ext uri="{FF2B5EF4-FFF2-40B4-BE49-F238E27FC236}">
                      <a16:creationId xmlns:a16="http://schemas.microsoft.com/office/drawing/2014/main" id="{194A6846-ABBE-4AA2-9C6C-002351E4AC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46377" y="3254606"/>
                  <a:ext cx="120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97" name="Tinta 496">
                  <a:extLst>
                    <a:ext uri="{FF2B5EF4-FFF2-40B4-BE49-F238E27FC236}">
                      <a16:creationId xmlns:a16="http://schemas.microsoft.com/office/drawing/2014/main" id="{F90E89C7-782D-4C7D-B960-AA4D3540825C}"/>
                    </a:ext>
                  </a:extLst>
                </p14:cNvPr>
                <p14:cNvContentPartPr/>
                <p14:nvPr/>
              </p14:nvContentPartPr>
              <p14:xfrm>
                <a:off x="1378217" y="3228686"/>
                <a:ext cx="106920" cy="198360"/>
              </p14:xfrm>
            </p:contentPart>
          </mc:Choice>
          <mc:Fallback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F90E89C7-782D-4C7D-B960-AA4D3540825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369217" y="3220046"/>
                  <a:ext cx="124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98" name="Tinta 497">
                  <a:extLst>
                    <a:ext uri="{FF2B5EF4-FFF2-40B4-BE49-F238E27FC236}">
                      <a16:creationId xmlns:a16="http://schemas.microsoft.com/office/drawing/2014/main" id="{13558E1B-8721-4AB8-853E-7FDB0392E60F}"/>
                    </a:ext>
                  </a:extLst>
                </p14:cNvPr>
                <p14:cNvContentPartPr/>
                <p14:nvPr/>
              </p14:nvContentPartPr>
              <p14:xfrm>
                <a:off x="1365977" y="3294206"/>
                <a:ext cx="115920" cy="14040"/>
              </p14:xfrm>
            </p:contentPart>
          </mc:Choice>
          <mc:Fallback>
            <p:pic>
              <p:nvPicPr>
                <p:cNvPr id="498" name="Tinta 497">
                  <a:extLst>
                    <a:ext uri="{FF2B5EF4-FFF2-40B4-BE49-F238E27FC236}">
                      <a16:creationId xmlns:a16="http://schemas.microsoft.com/office/drawing/2014/main" id="{13558E1B-8721-4AB8-853E-7FDB0392E60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56977" y="3285206"/>
                  <a:ext cx="133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99" name="Tinta 498">
                  <a:extLst>
                    <a:ext uri="{FF2B5EF4-FFF2-40B4-BE49-F238E27FC236}">
                      <a16:creationId xmlns:a16="http://schemas.microsoft.com/office/drawing/2014/main" id="{6182E99E-9C6A-4B3C-ABDC-DD36ECB25565}"/>
                    </a:ext>
                  </a:extLst>
                </p14:cNvPr>
                <p14:cNvContentPartPr/>
                <p14:nvPr/>
              </p14:nvContentPartPr>
              <p14:xfrm>
                <a:off x="1369217" y="3186206"/>
                <a:ext cx="142200" cy="18000"/>
              </p14:xfrm>
            </p:contentPart>
          </mc:Choice>
          <mc:Fallback>
            <p:pic>
              <p:nvPicPr>
                <p:cNvPr id="499" name="Tinta 498">
                  <a:extLst>
                    <a:ext uri="{FF2B5EF4-FFF2-40B4-BE49-F238E27FC236}">
                      <a16:creationId xmlns:a16="http://schemas.microsoft.com/office/drawing/2014/main" id="{6182E99E-9C6A-4B3C-ABDC-DD36ECB2556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60217" y="3177206"/>
                  <a:ext cx="1598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Agrupar 516">
            <a:extLst>
              <a:ext uri="{FF2B5EF4-FFF2-40B4-BE49-F238E27FC236}">
                <a16:creationId xmlns:a16="http://schemas.microsoft.com/office/drawing/2014/main" id="{294977A1-0F20-4234-8F95-C58D83CF3D33}"/>
              </a:ext>
            </a:extLst>
          </p:cNvPr>
          <p:cNvGrpSpPr/>
          <p:nvPr/>
        </p:nvGrpSpPr>
        <p:grpSpPr>
          <a:xfrm>
            <a:off x="1725257" y="3146606"/>
            <a:ext cx="581400" cy="524520"/>
            <a:chOff x="1725257" y="3146606"/>
            <a:chExt cx="58140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01" name="Tinta 500">
                  <a:extLst>
                    <a:ext uri="{FF2B5EF4-FFF2-40B4-BE49-F238E27FC236}">
                      <a16:creationId xmlns:a16="http://schemas.microsoft.com/office/drawing/2014/main" id="{05A07031-9693-4260-AB4D-52297B89AB3D}"/>
                    </a:ext>
                  </a:extLst>
                </p14:cNvPr>
                <p14:cNvContentPartPr/>
                <p14:nvPr/>
              </p14:nvContentPartPr>
              <p14:xfrm>
                <a:off x="1725257" y="3256766"/>
                <a:ext cx="198720" cy="414360"/>
              </p14:xfrm>
            </p:contentPart>
          </mc:Choice>
          <mc:Fallback>
            <p:pic>
              <p:nvPicPr>
                <p:cNvPr id="501" name="Tinta 500">
                  <a:extLst>
                    <a:ext uri="{FF2B5EF4-FFF2-40B4-BE49-F238E27FC236}">
                      <a16:creationId xmlns:a16="http://schemas.microsoft.com/office/drawing/2014/main" id="{05A07031-9693-4260-AB4D-52297B89AB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16257" y="3248126"/>
                  <a:ext cx="2163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04" name="Tinta 503">
                  <a:extLst>
                    <a:ext uri="{FF2B5EF4-FFF2-40B4-BE49-F238E27FC236}">
                      <a16:creationId xmlns:a16="http://schemas.microsoft.com/office/drawing/2014/main" id="{A4343229-9F7C-4E8A-90AC-14BAF401594B}"/>
                    </a:ext>
                  </a:extLst>
                </p14:cNvPr>
                <p14:cNvContentPartPr/>
                <p14:nvPr/>
              </p14:nvContentPartPr>
              <p14:xfrm>
                <a:off x="1976177" y="3182246"/>
                <a:ext cx="122760" cy="314640"/>
              </p14:xfrm>
            </p:contentPart>
          </mc:Choice>
          <mc:Fallback>
            <p:pic>
              <p:nvPicPr>
                <p:cNvPr id="504" name="Tinta 503">
                  <a:extLst>
                    <a:ext uri="{FF2B5EF4-FFF2-40B4-BE49-F238E27FC236}">
                      <a16:creationId xmlns:a16="http://schemas.microsoft.com/office/drawing/2014/main" id="{A4343229-9F7C-4E8A-90AC-14BAF401594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67177" y="3173246"/>
                  <a:ext cx="140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05" name="Tinta 504">
                  <a:extLst>
                    <a:ext uri="{FF2B5EF4-FFF2-40B4-BE49-F238E27FC236}">
                      <a16:creationId xmlns:a16="http://schemas.microsoft.com/office/drawing/2014/main" id="{37ADCB42-589A-443D-9265-96FE7C1E1C95}"/>
                    </a:ext>
                  </a:extLst>
                </p14:cNvPr>
                <p14:cNvContentPartPr/>
                <p14:nvPr/>
              </p14:nvContentPartPr>
              <p14:xfrm>
                <a:off x="2035577" y="3243446"/>
                <a:ext cx="201600" cy="231840"/>
              </p14:xfrm>
            </p:contentPart>
          </mc:Choice>
          <mc:Fallback>
            <p:pic>
              <p:nvPicPr>
                <p:cNvPr id="505" name="Tinta 504">
                  <a:extLst>
                    <a:ext uri="{FF2B5EF4-FFF2-40B4-BE49-F238E27FC236}">
                      <a16:creationId xmlns:a16="http://schemas.microsoft.com/office/drawing/2014/main" id="{37ADCB42-589A-443D-9265-96FE7C1E1C9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26937" y="3234806"/>
                  <a:ext cx="219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06" name="Tinta 505">
                  <a:extLst>
                    <a:ext uri="{FF2B5EF4-FFF2-40B4-BE49-F238E27FC236}">
                      <a16:creationId xmlns:a16="http://schemas.microsoft.com/office/drawing/2014/main" id="{E4956D56-8630-4846-842B-FB27021CEB94}"/>
                    </a:ext>
                  </a:extLst>
                </p14:cNvPr>
                <p14:cNvContentPartPr/>
                <p14:nvPr/>
              </p14:nvContentPartPr>
              <p14:xfrm>
                <a:off x="2213777" y="3146606"/>
                <a:ext cx="92880" cy="391680"/>
              </p14:xfrm>
            </p:contentPart>
          </mc:Choice>
          <mc:Fallback>
            <p:pic>
              <p:nvPicPr>
                <p:cNvPr id="506" name="Tinta 505">
                  <a:extLst>
                    <a:ext uri="{FF2B5EF4-FFF2-40B4-BE49-F238E27FC236}">
                      <a16:creationId xmlns:a16="http://schemas.microsoft.com/office/drawing/2014/main" id="{E4956D56-8630-4846-842B-FB27021CEB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05137" y="3137606"/>
                  <a:ext cx="11052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5" name="Agrupar 554">
            <a:extLst>
              <a:ext uri="{FF2B5EF4-FFF2-40B4-BE49-F238E27FC236}">
                <a16:creationId xmlns:a16="http://schemas.microsoft.com/office/drawing/2014/main" id="{5B785A60-4267-49B1-B644-5658E678D362}"/>
              </a:ext>
            </a:extLst>
          </p:cNvPr>
          <p:cNvGrpSpPr/>
          <p:nvPr/>
        </p:nvGrpSpPr>
        <p:grpSpPr>
          <a:xfrm>
            <a:off x="2480897" y="3057326"/>
            <a:ext cx="2148840" cy="392400"/>
            <a:chOff x="2480897" y="3057326"/>
            <a:chExt cx="214884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07" name="Tinta 506">
                  <a:extLst>
                    <a:ext uri="{FF2B5EF4-FFF2-40B4-BE49-F238E27FC236}">
                      <a16:creationId xmlns:a16="http://schemas.microsoft.com/office/drawing/2014/main" id="{229C3EF8-A44B-4DDB-BB57-8C2AA5B51873}"/>
                    </a:ext>
                  </a:extLst>
                </p14:cNvPr>
                <p14:cNvContentPartPr/>
                <p14:nvPr/>
              </p14:nvContentPartPr>
              <p14:xfrm>
                <a:off x="2480897" y="3237686"/>
                <a:ext cx="112680" cy="204480"/>
              </p14:xfrm>
            </p:contentPart>
          </mc:Choice>
          <mc:Fallback>
            <p:pic>
              <p:nvPicPr>
                <p:cNvPr id="507" name="Tinta 506">
                  <a:extLst>
                    <a:ext uri="{FF2B5EF4-FFF2-40B4-BE49-F238E27FC236}">
                      <a16:creationId xmlns:a16="http://schemas.microsoft.com/office/drawing/2014/main" id="{229C3EF8-A44B-4DDB-BB57-8C2AA5B5187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71897" y="3228686"/>
                  <a:ext cx="13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12" name="Tinta 511">
                  <a:extLst>
                    <a:ext uri="{FF2B5EF4-FFF2-40B4-BE49-F238E27FC236}">
                      <a16:creationId xmlns:a16="http://schemas.microsoft.com/office/drawing/2014/main" id="{19178F87-4F46-42D4-9229-4E4BA8DB286C}"/>
                    </a:ext>
                  </a:extLst>
                </p14:cNvPr>
                <p14:cNvContentPartPr/>
                <p14:nvPr/>
              </p14:nvContentPartPr>
              <p14:xfrm>
                <a:off x="2705537" y="3261446"/>
                <a:ext cx="53280" cy="188280"/>
              </p14:xfrm>
            </p:contentPart>
          </mc:Choice>
          <mc:Fallback>
            <p:pic>
              <p:nvPicPr>
                <p:cNvPr id="512" name="Tinta 511">
                  <a:extLst>
                    <a:ext uri="{FF2B5EF4-FFF2-40B4-BE49-F238E27FC236}">
                      <a16:creationId xmlns:a16="http://schemas.microsoft.com/office/drawing/2014/main" id="{19178F87-4F46-42D4-9229-4E4BA8DB286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96897" y="3252446"/>
                  <a:ext cx="70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13" name="Tinta 512">
                  <a:extLst>
                    <a:ext uri="{FF2B5EF4-FFF2-40B4-BE49-F238E27FC236}">
                      <a16:creationId xmlns:a16="http://schemas.microsoft.com/office/drawing/2014/main" id="{E6A61649-D4DC-482A-A4FF-77F85A06CFDD}"/>
                    </a:ext>
                  </a:extLst>
                </p14:cNvPr>
                <p14:cNvContentPartPr/>
                <p14:nvPr/>
              </p14:nvContentPartPr>
              <p14:xfrm>
                <a:off x="2812817" y="3225806"/>
                <a:ext cx="193320" cy="223920"/>
              </p14:xfrm>
            </p:contentPart>
          </mc:Choice>
          <mc:Fallback>
            <p:pic>
              <p:nvPicPr>
                <p:cNvPr id="513" name="Tinta 512">
                  <a:extLst>
                    <a:ext uri="{FF2B5EF4-FFF2-40B4-BE49-F238E27FC236}">
                      <a16:creationId xmlns:a16="http://schemas.microsoft.com/office/drawing/2014/main" id="{E6A61649-D4DC-482A-A4FF-77F85A06CFD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04177" y="3216806"/>
                  <a:ext cx="210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14" name="Tinta 513">
                  <a:extLst>
                    <a:ext uri="{FF2B5EF4-FFF2-40B4-BE49-F238E27FC236}">
                      <a16:creationId xmlns:a16="http://schemas.microsoft.com/office/drawing/2014/main" id="{467AEA56-F238-4C49-B862-895433FFD7DC}"/>
                    </a:ext>
                  </a:extLst>
                </p14:cNvPr>
                <p14:cNvContentPartPr/>
                <p14:nvPr/>
              </p14:nvContentPartPr>
              <p14:xfrm>
                <a:off x="2985977" y="3252446"/>
                <a:ext cx="102240" cy="192240"/>
              </p14:xfrm>
            </p:contentPart>
          </mc:Choice>
          <mc:Fallback>
            <p:pic>
              <p:nvPicPr>
                <p:cNvPr id="514" name="Tinta 513">
                  <a:extLst>
                    <a:ext uri="{FF2B5EF4-FFF2-40B4-BE49-F238E27FC236}">
                      <a16:creationId xmlns:a16="http://schemas.microsoft.com/office/drawing/2014/main" id="{467AEA56-F238-4C49-B862-895433FFD7D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77337" y="3243806"/>
                  <a:ext cx="119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15" name="Tinta 514">
                  <a:extLst>
                    <a:ext uri="{FF2B5EF4-FFF2-40B4-BE49-F238E27FC236}">
                      <a16:creationId xmlns:a16="http://schemas.microsoft.com/office/drawing/2014/main" id="{697FC17B-CDD1-4275-A0CE-E45B68C5B645}"/>
                    </a:ext>
                  </a:extLst>
                </p14:cNvPr>
                <p14:cNvContentPartPr/>
                <p14:nvPr/>
              </p14:nvContentPartPr>
              <p14:xfrm>
                <a:off x="2850617" y="3121766"/>
                <a:ext cx="274320" cy="235800"/>
              </p14:xfrm>
            </p:contentPart>
          </mc:Choice>
          <mc:Fallback>
            <p:pic>
              <p:nvPicPr>
                <p:cNvPr id="515" name="Tinta 514">
                  <a:extLst>
                    <a:ext uri="{FF2B5EF4-FFF2-40B4-BE49-F238E27FC236}">
                      <a16:creationId xmlns:a16="http://schemas.microsoft.com/office/drawing/2014/main" id="{697FC17B-CDD1-4275-A0CE-E45B68C5B64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841977" y="3113126"/>
                  <a:ext cx="291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18" name="Tinta 517">
                  <a:extLst>
                    <a:ext uri="{FF2B5EF4-FFF2-40B4-BE49-F238E27FC236}">
                      <a16:creationId xmlns:a16="http://schemas.microsoft.com/office/drawing/2014/main" id="{C0EF26CB-E11E-4F3B-B756-5A7E5933268E}"/>
                    </a:ext>
                  </a:extLst>
                </p14:cNvPr>
                <p14:cNvContentPartPr/>
                <p14:nvPr/>
              </p14:nvContentPartPr>
              <p14:xfrm>
                <a:off x="3321857" y="3251006"/>
                <a:ext cx="11160" cy="177120"/>
              </p14:xfrm>
            </p:contentPart>
          </mc:Choice>
          <mc:Fallback>
            <p:pic>
              <p:nvPicPr>
                <p:cNvPr id="518" name="Tinta 517">
                  <a:extLst>
                    <a:ext uri="{FF2B5EF4-FFF2-40B4-BE49-F238E27FC236}">
                      <a16:creationId xmlns:a16="http://schemas.microsoft.com/office/drawing/2014/main" id="{C0EF26CB-E11E-4F3B-B756-5A7E5933268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12857" y="3242366"/>
                  <a:ext cx="28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19" name="Tinta 518">
                  <a:extLst>
                    <a:ext uri="{FF2B5EF4-FFF2-40B4-BE49-F238E27FC236}">
                      <a16:creationId xmlns:a16="http://schemas.microsoft.com/office/drawing/2014/main" id="{A254CE8C-14EA-4EEB-88E3-41E421ED3B07}"/>
                    </a:ext>
                  </a:extLst>
                </p14:cNvPr>
                <p14:cNvContentPartPr/>
                <p14:nvPr/>
              </p14:nvContentPartPr>
              <p14:xfrm>
                <a:off x="3259937" y="3235526"/>
                <a:ext cx="221400" cy="8280"/>
              </p14:xfrm>
            </p:contentPart>
          </mc:Choice>
          <mc:Fallback>
            <p:pic>
              <p:nvPicPr>
                <p:cNvPr id="519" name="Tinta 518">
                  <a:extLst>
                    <a:ext uri="{FF2B5EF4-FFF2-40B4-BE49-F238E27FC236}">
                      <a16:creationId xmlns:a16="http://schemas.microsoft.com/office/drawing/2014/main" id="{A254CE8C-14EA-4EEB-88E3-41E421ED3B0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251297" y="3226886"/>
                  <a:ext cx="239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20" name="Tinta 519">
                  <a:extLst>
                    <a:ext uri="{FF2B5EF4-FFF2-40B4-BE49-F238E27FC236}">
                      <a16:creationId xmlns:a16="http://schemas.microsoft.com/office/drawing/2014/main" id="{EE7BF0CD-677A-40FB-B2FB-53C06450614D}"/>
                    </a:ext>
                  </a:extLst>
                </p14:cNvPr>
                <p14:cNvContentPartPr/>
                <p14:nvPr/>
              </p14:nvContentPartPr>
              <p14:xfrm>
                <a:off x="3470897" y="3188726"/>
                <a:ext cx="257760" cy="230760"/>
              </p14:xfrm>
            </p:contentPart>
          </mc:Choice>
          <mc:Fallback>
            <p:pic>
              <p:nvPicPr>
                <p:cNvPr id="520" name="Tinta 519">
                  <a:extLst>
                    <a:ext uri="{FF2B5EF4-FFF2-40B4-BE49-F238E27FC236}">
                      <a16:creationId xmlns:a16="http://schemas.microsoft.com/office/drawing/2014/main" id="{EE7BF0CD-677A-40FB-B2FB-53C06450614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62257" y="3180086"/>
                  <a:ext cx="275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23" name="Tinta 522">
                  <a:extLst>
                    <a:ext uri="{FF2B5EF4-FFF2-40B4-BE49-F238E27FC236}">
                      <a16:creationId xmlns:a16="http://schemas.microsoft.com/office/drawing/2014/main" id="{5451B320-3425-4C80-8BB7-4364332CACF1}"/>
                    </a:ext>
                  </a:extLst>
                </p14:cNvPr>
                <p14:cNvContentPartPr/>
                <p14:nvPr/>
              </p14:nvContentPartPr>
              <p14:xfrm>
                <a:off x="3593297" y="3297086"/>
                <a:ext cx="198360" cy="29880"/>
              </p14:xfrm>
            </p:contentPart>
          </mc:Choice>
          <mc:Fallback>
            <p:pic>
              <p:nvPicPr>
                <p:cNvPr id="523" name="Tinta 522">
                  <a:extLst>
                    <a:ext uri="{FF2B5EF4-FFF2-40B4-BE49-F238E27FC236}">
                      <a16:creationId xmlns:a16="http://schemas.microsoft.com/office/drawing/2014/main" id="{5451B320-3425-4C80-8BB7-4364332CACF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584297" y="3288086"/>
                  <a:ext cx="21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24" name="Tinta 523">
                  <a:extLst>
                    <a:ext uri="{FF2B5EF4-FFF2-40B4-BE49-F238E27FC236}">
                      <a16:creationId xmlns:a16="http://schemas.microsoft.com/office/drawing/2014/main" id="{75EC663D-4F34-4EEA-A065-2E4570570241}"/>
                    </a:ext>
                  </a:extLst>
                </p14:cNvPr>
                <p14:cNvContentPartPr/>
                <p14:nvPr/>
              </p14:nvContentPartPr>
              <p14:xfrm>
                <a:off x="3705257" y="3177206"/>
                <a:ext cx="234720" cy="206280"/>
              </p14:xfrm>
            </p:contentPart>
          </mc:Choice>
          <mc:Fallback>
            <p:pic>
              <p:nvPicPr>
                <p:cNvPr id="524" name="Tinta 523">
                  <a:extLst>
                    <a:ext uri="{FF2B5EF4-FFF2-40B4-BE49-F238E27FC236}">
                      <a16:creationId xmlns:a16="http://schemas.microsoft.com/office/drawing/2014/main" id="{75EC663D-4F34-4EEA-A065-2E457057024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96617" y="3168566"/>
                  <a:ext cx="252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25" name="Tinta 524">
                  <a:extLst>
                    <a:ext uri="{FF2B5EF4-FFF2-40B4-BE49-F238E27FC236}">
                      <a16:creationId xmlns:a16="http://schemas.microsoft.com/office/drawing/2014/main" id="{8946487E-BA17-4076-8A34-D620CAB290B9}"/>
                    </a:ext>
                  </a:extLst>
                </p14:cNvPr>
                <p14:cNvContentPartPr/>
                <p14:nvPr/>
              </p14:nvContentPartPr>
              <p14:xfrm>
                <a:off x="3883457" y="3211766"/>
                <a:ext cx="172080" cy="151920"/>
              </p14:xfrm>
            </p:contentPart>
          </mc:Choice>
          <mc:Fallback>
            <p:pic>
              <p:nvPicPr>
                <p:cNvPr id="525" name="Tinta 524">
                  <a:extLst>
                    <a:ext uri="{FF2B5EF4-FFF2-40B4-BE49-F238E27FC236}">
                      <a16:creationId xmlns:a16="http://schemas.microsoft.com/office/drawing/2014/main" id="{8946487E-BA17-4076-8A34-D620CAB290B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74817" y="3203126"/>
                  <a:ext cx="18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26" name="Tinta 525">
                  <a:extLst>
                    <a:ext uri="{FF2B5EF4-FFF2-40B4-BE49-F238E27FC236}">
                      <a16:creationId xmlns:a16="http://schemas.microsoft.com/office/drawing/2014/main" id="{86416E7C-65A1-4A3E-B179-A9B4FBF2761C}"/>
                    </a:ext>
                  </a:extLst>
                </p14:cNvPr>
                <p14:cNvContentPartPr/>
                <p14:nvPr/>
              </p14:nvContentPartPr>
              <p14:xfrm>
                <a:off x="3880217" y="3164246"/>
                <a:ext cx="224640" cy="226080"/>
              </p14:xfrm>
            </p:contentPart>
          </mc:Choice>
          <mc:Fallback>
            <p:pic>
              <p:nvPicPr>
                <p:cNvPr id="526" name="Tinta 525">
                  <a:extLst>
                    <a:ext uri="{FF2B5EF4-FFF2-40B4-BE49-F238E27FC236}">
                      <a16:creationId xmlns:a16="http://schemas.microsoft.com/office/drawing/2014/main" id="{86416E7C-65A1-4A3E-B179-A9B4FBF2761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71577" y="3155606"/>
                  <a:ext cx="242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27" name="Tinta 526">
                  <a:extLst>
                    <a:ext uri="{FF2B5EF4-FFF2-40B4-BE49-F238E27FC236}">
                      <a16:creationId xmlns:a16="http://schemas.microsoft.com/office/drawing/2014/main" id="{7C36D57A-4727-43F4-86D0-EDB92E2C828C}"/>
                    </a:ext>
                  </a:extLst>
                </p14:cNvPr>
                <p14:cNvContentPartPr/>
                <p14:nvPr/>
              </p14:nvContentPartPr>
              <p14:xfrm>
                <a:off x="4022057" y="3180086"/>
                <a:ext cx="225360" cy="205200"/>
              </p14:xfrm>
            </p:contentPart>
          </mc:Choice>
          <mc:Fallback>
            <p:pic>
              <p:nvPicPr>
                <p:cNvPr id="527" name="Tinta 526">
                  <a:extLst>
                    <a:ext uri="{FF2B5EF4-FFF2-40B4-BE49-F238E27FC236}">
                      <a16:creationId xmlns:a16="http://schemas.microsoft.com/office/drawing/2014/main" id="{7C36D57A-4727-43F4-86D0-EDB92E2C828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13417" y="3171446"/>
                  <a:ext cx="243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28" name="Tinta 527">
                  <a:extLst>
                    <a:ext uri="{FF2B5EF4-FFF2-40B4-BE49-F238E27FC236}">
                      <a16:creationId xmlns:a16="http://schemas.microsoft.com/office/drawing/2014/main" id="{39044DF9-21E1-4EDA-8CC7-94222D08E105}"/>
                    </a:ext>
                  </a:extLst>
                </p14:cNvPr>
                <p14:cNvContentPartPr/>
                <p14:nvPr/>
              </p14:nvContentPartPr>
              <p14:xfrm>
                <a:off x="4286297" y="3177206"/>
                <a:ext cx="39960" cy="235080"/>
              </p14:xfrm>
            </p:contentPart>
          </mc:Choice>
          <mc:Fallback>
            <p:pic>
              <p:nvPicPr>
                <p:cNvPr id="528" name="Tinta 527">
                  <a:extLst>
                    <a:ext uri="{FF2B5EF4-FFF2-40B4-BE49-F238E27FC236}">
                      <a16:creationId xmlns:a16="http://schemas.microsoft.com/office/drawing/2014/main" id="{39044DF9-21E1-4EDA-8CC7-94222D08E10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77297" y="3168566"/>
                  <a:ext cx="57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29" name="Tinta 528">
                  <a:extLst>
                    <a:ext uri="{FF2B5EF4-FFF2-40B4-BE49-F238E27FC236}">
                      <a16:creationId xmlns:a16="http://schemas.microsoft.com/office/drawing/2014/main" id="{201EFB6E-91B9-4AB6-85CB-FDBFCC2E404A}"/>
                    </a:ext>
                  </a:extLst>
                </p14:cNvPr>
                <p14:cNvContentPartPr/>
                <p14:nvPr/>
              </p14:nvContentPartPr>
              <p14:xfrm>
                <a:off x="4286297" y="3189086"/>
                <a:ext cx="145440" cy="226080"/>
              </p14:xfrm>
            </p:contentPart>
          </mc:Choice>
          <mc:Fallback>
            <p:pic>
              <p:nvPicPr>
                <p:cNvPr id="529" name="Tinta 528">
                  <a:extLst>
                    <a:ext uri="{FF2B5EF4-FFF2-40B4-BE49-F238E27FC236}">
                      <a16:creationId xmlns:a16="http://schemas.microsoft.com/office/drawing/2014/main" id="{201EFB6E-91B9-4AB6-85CB-FDBFCC2E40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77297" y="3180446"/>
                  <a:ext cx="163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30" name="Tinta 529">
                  <a:extLst>
                    <a:ext uri="{FF2B5EF4-FFF2-40B4-BE49-F238E27FC236}">
                      <a16:creationId xmlns:a16="http://schemas.microsoft.com/office/drawing/2014/main" id="{1705264A-98BC-4FC1-9DEC-7EA362DCFE6D}"/>
                    </a:ext>
                  </a:extLst>
                </p14:cNvPr>
                <p14:cNvContentPartPr/>
                <p14:nvPr/>
              </p14:nvContentPartPr>
              <p14:xfrm>
                <a:off x="4444697" y="3219686"/>
                <a:ext cx="50040" cy="205200"/>
              </p14:xfrm>
            </p:contentPart>
          </mc:Choice>
          <mc:Fallback>
            <p:pic>
              <p:nvPicPr>
                <p:cNvPr id="530" name="Tinta 529">
                  <a:extLst>
                    <a:ext uri="{FF2B5EF4-FFF2-40B4-BE49-F238E27FC236}">
                      <a16:creationId xmlns:a16="http://schemas.microsoft.com/office/drawing/2014/main" id="{1705264A-98BC-4FC1-9DEC-7EA362DCFE6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35697" y="3211046"/>
                  <a:ext cx="67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31" name="Tinta 530">
                  <a:extLst>
                    <a:ext uri="{FF2B5EF4-FFF2-40B4-BE49-F238E27FC236}">
                      <a16:creationId xmlns:a16="http://schemas.microsoft.com/office/drawing/2014/main" id="{75270E5C-93D6-4666-954C-518A76DDB53A}"/>
                    </a:ext>
                  </a:extLst>
                </p14:cNvPr>
                <p14:cNvContentPartPr/>
                <p14:nvPr/>
              </p14:nvContentPartPr>
              <p14:xfrm>
                <a:off x="4497257" y="3165326"/>
                <a:ext cx="132480" cy="256680"/>
              </p14:xfrm>
            </p:contentPart>
          </mc:Choice>
          <mc:Fallback>
            <p:pic>
              <p:nvPicPr>
                <p:cNvPr id="531" name="Tinta 530">
                  <a:extLst>
                    <a:ext uri="{FF2B5EF4-FFF2-40B4-BE49-F238E27FC236}">
                      <a16:creationId xmlns:a16="http://schemas.microsoft.com/office/drawing/2014/main" id="{75270E5C-93D6-4666-954C-518A76DDB53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88617" y="3156686"/>
                  <a:ext cx="150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32" name="Tinta 531">
                  <a:extLst>
                    <a:ext uri="{FF2B5EF4-FFF2-40B4-BE49-F238E27FC236}">
                      <a16:creationId xmlns:a16="http://schemas.microsoft.com/office/drawing/2014/main" id="{F66F0B22-5CAC-4DAA-8D2D-2EACB647D3BB}"/>
                    </a:ext>
                  </a:extLst>
                </p14:cNvPr>
                <p14:cNvContentPartPr/>
                <p14:nvPr/>
              </p14:nvContentPartPr>
              <p14:xfrm>
                <a:off x="4272977" y="3057326"/>
                <a:ext cx="198360" cy="49680"/>
              </p14:xfrm>
            </p:contentPart>
          </mc:Choice>
          <mc:Fallback>
            <p:pic>
              <p:nvPicPr>
                <p:cNvPr id="532" name="Tinta 531">
                  <a:extLst>
                    <a:ext uri="{FF2B5EF4-FFF2-40B4-BE49-F238E27FC236}">
                      <a16:creationId xmlns:a16="http://schemas.microsoft.com/office/drawing/2014/main" id="{F66F0B22-5CAC-4DAA-8D2D-2EACB647D3B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64337" y="3048686"/>
                  <a:ext cx="2160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4" name="Agrupar 553">
            <a:extLst>
              <a:ext uri="{FF2B5EF4-FFF2-40B4-BE49-F238E27FC236}">
                <a16:creationId xmlns:a16="http://schemas.microsoft.com/office/drawing/2014/main" id="{95AD1FDD-12ED-4502-A43F-E25F15EB2BF6}"/>
              </a:ext>
            </a:extLst>
          </p:cNvPr>
          <p:cNvGrpSpPr/>
          <p:nvPr/>
        </p:nvGrpSpPr>
        <p:grpSpPr>
          <a:xfrm>
            <a:off x="138377" y="3702086"/>
            <a:ext cx="1455480" cy="300960"/>
            <a:chOff x="138377" y="3702086"/>
            <a:chExt cx="14554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33" name="Tinta 532">
                  <a:extLst>
                    <a:ext uri="{FF2B5EF4-FFF2-40B4-BE49-F238E27FC236}">
                      <a16:creationId xmlns:a16="http://schemas.microsoft.com/office/drawing/2014/main" id="{517C2FAD-70FC-4FD7-A0EC-D8D7D328E575}"/>
                    </a:ext>
                  </a:extLst>
                </p14:cNvPr>
                <p14:cNvContentPartPr/>
                <p14:nvPr/>
              </p14:nvContentPartPr>
              <p14:xfrm>
                <a:off x="224057" y="3759326"/>
                <a:ext cx="6840" cy="137880"/>
              </p14:xfrm>
            </p:contentPart>
          </mc:Choice>
          <mc:Fallback>
            <p:pic>
              <p:nvPicPr>
                <p:cNvPr id="533" name="Tinta 532">
                  <a:extLst>
                    <a:ext uri="{FF2B5EF4-FFF2-40B4-BE49-F238E27FC236}">
                      <a16:creationId xmlns:a16="http://schemas.microsoft.com/office/drawing/2014/main" id="{517C2FAD-70FC-4FD7-A0EC-D8D7D328E57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5417" y="3750326"/>
                  <a:ext cx="24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34" name="Tinta 533">
                  <a:extLst>
                    <a:ext uri="{FF2B5EF4-FFF2-40B4-BE49-F238E27FC236}">
                      <a16:creationId xmlns:a16="http://schemas.microsoft.com/office/drawing/2014/main" id="{C70914E3-8DB3-45E4-93CF-A560E6921778}"/>
                    </a:ext>
                  </a:extLst>
                </p14:cNvPr>
                <p14:cNvContentPartPr/>
                <p14:nvPr/>
              </p14:nvContentPartPr>
              <p14:xfrm>
                <a:off x="138377" y="3710726"/>
                <a:ext cx="174960" cy="227160"/>
              </p14:xfrm>
            </p:contentPart>
          </mc:Choice>
          <mc:Fallback>
            <p:pic>
              <p:nvPicPr>
                <p:cNvPr id="534" name="Tinta 533">
                  <a:extLst>
                    <a:ext uri="{FF2B5EF4-FFF2-40B4-BE49-F238E27FC236}">
                      <a16:creationId xmlns:a16="http://schemas.microsoft.com/office/drawing/2014/main" id="{C70914E3-8DB3-45E4-93CF-A560E692177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9737" y="3702086"/>
                  <a:ext cx="192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35" name="Tinta 534">
                  <a:extLst>
                    <a:ext uri="{FF2B5EF4-FFF2-40B4-BE49-F238E27FC236}">
                      <a16:creationId xmlns:a16="http://schemas.microsoft.com/office/drawing/2014/main" id="{400EF3B5-A786-46E3-B9F7-59FA6A386140}"/>
                    </a:ext>
                  </a:extLst>
                </p14:cNvPr>
                <p14:cNvContentPartPr/>
                <p14:nvPr/>
              </p14:nvContentPartPr>
              <p14:xfrm>
                <a:off x="342857" y="3800726"/>
                <a:ext cx="152280" cy="202320"/>
              </p14:xfrm>
            </p:contentPart>
          </mc:Choice>
          <mc:Fallback>
            <p:pic>
              <p:nvPicPr>
                <p:cNvPr id="535" name="Tinta 534">
                  <a:extLst>
                    <a:ext uri="{FF2B5EF4-FFF2-40B4-BE49-F238E27FC236}">
                      <a16:creationId xmlns:a16="http://schemas.microsoft.com/office/drawing/2014/main" id="{400EF3B5-A786-46E3-B9F7-59FA6A38614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3857" y="3792086"/>
                  <a:ext cx="169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37" name="Tinta 536">
                  <a:extLst>
                    <a:ext uri="{FF2B5EF4-FFF2-40B4-BE49-F238E27FC236}">
                      <a16:creationId xmlns:a16="http://schemas.microsoft.com/office/drawing/2014/main" id="{1811A37E-7A6C-4E46-8390-CB9340CD5256}"/>
                    </a:ext>
                  </a:extLst>
                </p14:cNvPr>
                <p14:cNvContentPartPr/>
                <p14:nvPr/>
              </p14:nvContentPartPr>
              <p14:xfrm>
                <a:off x="346097" y="3776246"/>
                <a:ext cx="231480" cy="89280"/>
              </p14:xfrm>
            </p:contentPart>
          </mc:Choice>
          <mc:Fallback>
            <p:pic>
              <p:nvPicPr>
                <p:cNvPr id="537" name="Tinta 536">
                  <a:extLst>
                    <a:ext uri="{FF2B5EF4-FFF2-40B4-BE49-F238E27FC236}">
                      <a16:creationId xmlns:a16="http://schemas.microsoft.com/office/drawing/2014/main" id="{1811A37E-7A6C-4E46-8390-CB9340CD525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37457" y="3767246"/>
                  <a:ext cx="249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38" name="Tinta 537">
                  <a:extLst>
                    <a:ext uri="{FF2B5EF4-FFF2-40B4-BE49-F238E27FC236}">
                      <a16:creationId xmlns:a16="http://schemas.microsoft.com/office/drawing/2014/main" id="{3768CDF5-8DBF-4497-80EB-C206D22110B9}"/>
                    </a:ext>
                  </a:extLst>
                </p14:cNvPr>
                <p14:cNvContentPartPr/>
                <p14:nvPr/>
              </p14:nvContentPartPr>
              <p14:xfrm>
                <a:off x="534017" y="3752486"/>
                <a:ext cx="112680" cy="184320"/>
              </p14:xfrm>
            </p:contentPart>
          </mc:Choice>
          <mc:Fallback>
            <p:pic>
              <p:nvPicPr>
                <p:cNvPr id="538" name="Tinta 537">
                  <a:extLst>
                    <a:ext uri="{FF2B5EF4-FFF2-40B4-BE49-F238E27FC236}">
                      <a16:creationId xmlns:a16="http://schemas.microsoft.com/office/drawing/2014/main" id="{3768CDF5-8DBF-4497-80EB-C206D22110B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5377" y="3743486"/>
                  <a:ext cx="130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39" name="Tinta 538">
                  <a:extLst>
                    <a:ext uri="{FF2B5EF4-FFF2-40B4-BE49-F238E27FC236}">
                      <a16:creationId xmlns:a16="http://schemas.microsoft.com/office/drawing/2014/main" id="{6EAF83AC-DB33-4400-BBE8-EB22051DF517}"/>
                    </a:ext>
                  </a:extLst>
                </p14:cNvPr>
                <p14:cNvContentPartPr/>
                <p14:nvPr/>
              </p14:nvContentPartPr>
              <p14:xfrm>
                <a:off x="678737" y="3767246"/>
                <a:ext cx="172440" cy="158760"/>
              </p14:xfrm>
            </p:contentPart>
          </mc:Choice>
          <mc:Fallback>
            <p:pic>
              <p:nvPicPr>
                <p:cNvPr id="539" name="Tinta 538">
                  <a:extLst>
                    <a:ext uri="{FF2B5EF4-FFF2-40B4-BE49-F238E27FC236}">
                      <a16:creationId xmlns:a16="http://schemas.microsoft.com/office/drawing/2014/main" id="{6EAF83AC-DB33-4400-BBE8-EB22051DF5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0097" y="3758246"/>
                  <a:ext cx="190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40" name="Tinta 539">
                  <a:extLst>
                    <a:ext uri="{FF2B5EF4-FFF2-40B4-BE49-F238E27FC236}">
                      <a16:creationId xmlns:a16="http://schemas.microsoft.com/office/drawing/2014/main" id="{588DD6A9-9731-41C3-A8FE-351CBFDFA18B}"/>
                    </a:ext>
                  </a:extLst>
                </p14:cNvPr>
                <p14:cNvContentPartPr/>
                <p14:nvPr/>
              </p14:nvContentPartPr>
              <p14:xfrm>
                <a:off x="689177" y="3719726"/>
                <a:ext cx="277560" cy="213480"/>
              </p14:xfrm>
            </p:contentPart>
          </mc:Choice>
          <mc:Fallback>
            <p:pic>
              <p:nvPicPr>
                <p:cNvPr id="540" name="Tinta 539">
                  <a:extLst>
                    <a:ext uri="{FF2B5EF4-FFF2-40B4-BE49-F238E27FC236}">
                      <a16:creationId xmlns:a16="http://schemas.microsoft.com/office/drawing/2014/main" id="{588DD6A9-9731-41C3-A8FE-351CBFDFA18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0537" y="3710726"/>
                  <a:ext cx="295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41" name="Tinta 540">
                  <a:extLst>
                    <a:ext uri="{FF2B5EF4-FFF2-40B4-BE49-F238E27FC236}">
                      <a16:creationId xmlns:a16="http://schemas.microsoft.com/office/drawing/2014/main" id="{65E919FE-2313-4A51-B96C-3590375D2B8D}"/>
                    </a:ext>
                  </a:extLst>
                </p14:cNvPr>
                <p14:cNvContentPartPr/>
                <p14:nvPr/>
              </p14:nvContentPartPr>
              <p14:xfrm>
                <a:off x="864137" y="3731606"/>
                <a:ext cx="188280" cy="30960"/>
              </p14:xfrm>
            </p:contentPart>
          </mc:Choice>
          <mc:Fallback>
            <p:pic>
              <p:nvPicPr>
                <p:cNvPr id="541" name="Tinta 540">
                  <a:extLst>
                    <a:ext uri="{FF2B5EF4-FFF2-40B4-BE49-F238E27FC236}">
                      <a16:creationId xmlns:a16="http://schemas.microsoft.com/office/drawing/2014/main" id="{65E919FE-2313-4A51-B96C-3590375D2B8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55497" y="3722606"/>
                  <a:ext cx="20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42" name="Tinta 541">
                  <a:extLst>
                    <a:ext uri="{FF2B5EF4-FFF2-40B4-BE49-F238E27FC236}">
                      <a16:creationId xmlns:a16="http://schemas.microsoft.com/office/drawing/2014/main" id="{505499A5-4796-4E4E-8464-484BF29FE02A}"/>
                    </a:ext>
                  </a:extLst>
                </p14:cNvPr>
                <p14:cNvContentPartPr/>
                <p14:nvPr/>
              </p14:nvContentPartPr>
              <p14:xfrm>
                <a:off x="1052417" y="3733766"/>
                <a:ext cx="165240" cy="207360"/>
              </p14:xfrm>
            </p:contentPart>
          </mc:Choice>
          <mc:Fallback>
            <p:pic>
              <p:nvPicPr>
                <p:cNvPr id="542" name="Tinta 541">
                  <a:extLst>
                    <a:ext uri="{FF2B5EF4-FFF2-40B4-BE49-F238E27FC236}">
                      <a16:creationId xmlns:a16="http://schemas.microsoft.com/office/drawing/2014/main" id="{505499A5-4796-4E4E-8464-484BF29FE02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3417" y="3724766"/>
                  <a:ext cx="182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43" name="Tinta 542">
                  <a:extLst>
                    <a:ext uri="{FF2B5EF4-FFF2-40B4-BE49-F238E27FC236}">
                      <a16:creationId xmlns:a16="http://schemas.microsoft.com/office/drawing/2014/main" id="{9DA50758-0E4E-485C-BD4B-020A59FB5CEC}"/>
                    </a:ext>
                  </a:extLst>
                </p14:cNvPr>
                <p14:cNvContentPartPr/>
                <p14:nvPr/>
              </p14:nvContentPartPr>
              <p14:xfrm>
                <a:off x="1200737" y="3702086"/>
                <a:ext cx="173160" cy="231840"/>
              </p14:xfrm>
            </p:contentPart>
          </mc:Choice>
          <mc:Fallback>
            <p:pic>
              <p:nvPicPr>
                <p:cNvPr id="543" name="Tinta 542">
                  <a:extLst>
                    <a:ext uri="{FF2B5EF4-FFF2-40B4-BE49-F238E27FC236}">
                      <a16:creationId xmlns:a16="http://schemas.microsoft.com/office/drawing/2014/main" id="{9DA50758-0E4E-485C-BD4B-020A59FB5CE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92097" y="3693086"/>
                  <a:ext cx="190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44" name="Tinta 543">
                  <a:extLst>
                    <a:ext uri="{FF2B5EF4-FFF2-40B4-BE49-F238E27FC236}">
                      <a16:creationId xmlns:a16="http://schemas.microsoft.com/office/drawing/2014/main" id="{B3620537-AA20-48C5-99B4-FDC0432473D5}"/>
                    </a:ext>
                  </a:extLst>
                </p14:cNvPr>
                <p14:cNvContentPartPr/>
                <p14:nvPr/>
              </p14:nvContentPartPr>
              <p14:xfrm>
                <a:off x="1359137" y="3717926"/>
                <a:ext cx="125640" cy="184320"/>
              </p14:xfrm>
            </p:contentPart>
          </mc:Choice>
          <mc:Fallback>
            <p:pic>
              <p:nvPicPr>
                <p:cNvPr id="544" name="Tinta 543">
                  <a:extLst>
                    <a:ext uri="{FF2B5EF4-FFF2-40B4-BE49-F238E27FC236}">
                      <a16:creationId xmlns:a16="http://schemas.microsoft.com/office/drawing/2014/main" id="{B3620537-AA20-48C5-99B4-FDC0432473D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350497" y="3709286"/>
                  <a:ext cx="143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45" name="Tinta 544">
                  <a:extLst>
                    <a:ext uri="{FF2B5EF4-FFF2-40B4-BE49-F238E27FC236}">
                      <a16:creationId xmlns:a16="http://schemas.microsoft.com/office/drawing/2014/main" id="{E535008E-4F85-4924-93CF-1F683A7102E7}"/>
                    </a:ext>
                  </a:extLst>
                </p14:cNvPr>
                <p14:cNvContentPartPr/>
                <p14:nvPr/>
              </p14:nvContentPartPr>
              <p14:xfrm>
                <a:off x="1372457" y="3778046"/>
                <a:ext cx="221400" cy="86400"/>
              </p14:xfrm>
            </p:contentPart>
          </mc:Choice>
          <mc:Fallback>
            <p:pic>
              <p:nvPicPr>
                <p:cNvPr id="545" name="Tinta 544">
                  <a:extLst>
                    <a:ext uri="{FF2B5EF4-FFF2-40B4-BE49-F238E27FC236}">
                      <a16:creationId xmlns:a16="http://schemas.microsoft.com/office/drawing/2014/main" id="{E535008E-4F85-4924-93CF-1F683A7102E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363457" y="3769406"/>
                  <a:ext cx="2390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" name="Agrupar 552">
            <a:extLst>
              <a:ext uri="{FF2B5EF4-FFF2-40B4-BE49-F238E27FC236}">
                <a16:creationId xmlns:a16="http://schemas.microsoft.com/office/drawing/2014/main" id="{406B452A-8828-4683-AA28-482FD78F38D4}"/>
              </a:ext>
            </a:extLst>
          </p:cNvPr>
          <p:cNvGrpSpPr/>
          <p:nvPr/>
        </p:nvGrpSpPr>
        <p:grpSpPr>
          <a:xfrm>
            <a:off x="1837577" y="3636566"/>
            <a:ext cx="707040" cy="524520"/>
            <a:chOff x="1837577" y="3636566"/>
            <a:chExt cx="70704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46" name="Tinta 545">
                  <a:extLst>
                    <a:ext uri="{FF2B5EF4-FFF2-40B4-BE49-F238E27FC236}">
                      <a16:creationId xmlns:a16="http://schemas.microsoft.com/office/drawing/2014/main" id="{D03F259C-24E8-4517-84DE-35CC5F851C96}"/>
                    </a:ext>
                  </a:extLst>
                </p14:cNvPr>
                <p14:cNvContentPartPr/>
                <p14:nvPr/>
              </p14:nvContentPartPr>
              <p14:xfrm>
                <a:off x="1837577" y="3788126"/>
                <a:ext cx="218160" cy="372960"/>
              </p14:xfrm>
            </p:contentPart>
          </mc:Choice>
          <mc:Fallback>
            <p:pic>
              <p:nvPicPr>
                <p:cNvPr id="546" name="Tinta 545">
                  <a:extLst>
                    <a:ext uri="{FF2B5EF4-FFF2-40B4-BE49-F238E27FC236}">
                      <a16:creationId xmlns:a16="http://schemas.microsoft.com/office/drawing/2014/main" id="{D03F259C-24E8-4517-84DE-35CC5F851C9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28937" y="3779126"/>
                  <a:ext cx="235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48" name="Tinta 547">
                  <a:extLst>
                    <a:ext uri="{FF2B5EF4-FFF2-40B4-BE49-F238E27FC236}">
                      <a16:creationId xmlns:a16="http://schemas.microsoft.com/office/drawing/2014/main" id="{E2E5E40C-46B9-4E64-AA30-E664236DF88F}"/>
                    </a:ext>
                  </a:extLst>
                </p14:cNvPr>
                <p14:cNvContentPartPr/>
                <p14:nvPr/>
              </p14:nvContentPartPr>
              <p14:xfrm>
                <a:off x="2044217" y="3828086"/>
                <a:ext cx="209520" cy="176040"/>
              </p14:xfrm>
            </p:contentPart>
          </mc:Choice>
          <mc:Fallback>
            <p:pic>
              <p:nvPicPr>
                <p:cNvPr id="548" name="Tinta 547">
                  <a:extLst>
                    <a:ext uri="{FF2B5EF4-FFF2-40B4-BE49-F238E27FC236}">
                      <a16:creationId xmlns:a16="http://schemas.microsoft.com/office/drawing/2014/main" id="{E2E5E40C-46B9-4E64-AA30-E664236DF88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035577" y="3819446"/>
                  <a:ext cx="227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49" name="Tinta 548">
                  <a:extLst>
                    <a:ext uri="{FF2B5EF4-FFF2-40B4-BE49-F238E27FC236}">
                      <a16:creationId xmlns:a16="http://schemas.microsoft.com/office/drawing/2014/main" id="{36046E1F-EAEF-456C-97AD-24CB9443F7FA}"/>
                    </a:ext>
                  </a:extLst>
                </p14:cNvPr>
                <p14:cNvContentPartPr/>
                <p14:nvPr/>
              </p14:nvContentPartPr>
              <p14:xfrm>
                <a:off x="2292977" y="3737366"/>
                <a:ext cx="92880" cy="259560"/>
              </p14:xfrm>
            </p:contentPart>
          </mc:Choice>
          <mc:Fallback>
            <p:pic>
              <p:nvPicPr>
                <p:cNvPr id="549" name="Tinta 548">
                  <a:extLst>
                    <a:ext uri="{FF2B5EF4-FFF2-40B4-BE49-F238E27FC236}">
                      <a16:creationId xmlns:a16="http://schemas.microsoft.com/office/drawing/2014/main" id="{36046E1F-EAEF-456C-97AD-24CB9443F7F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84337" y="3728726"/>
                  <a:ext cx="110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51" name="Tinta 550">
                  <a:extLst>
                    <a:ext uri="{FF2B5EF4-FFF2-40B4-BE49-F238E27FC236}">
                      <a16:creationId xmlns:a16="http://schemas.microsoft.com/office/drawing/2014/main" id="{66B6DA00-1168-41DC-BC3C-EE64E9C6A450}"/>
                    </a:ext>
                  </a:extLst>
                </p14:cNvPr>
                <p14:cNvContentPartPr/>
                <p14:nvPr/>
              </p14:nvContentPartPr>
              <p14:xfrm>
                <a:off x="2329337" y="3729446"/>
                <a:ext cx="152280" cy="213120"/>
              </p14:xfrm>
            </p:contentPart>
          </mc:Choice>
          <mc:Fallback>
            <p:pic>
              <p:nvPicPr>
                <p:cNvPr id="551" name="Tinta 550">
                  <a:extLst>
                    <a:ext uri="{FF2B5EF4-FFF2-40B4-BE49-F238E27FC236}">
                      <a16:creationId xmlns:a16="http://schemas.microsoft.com/office/drawing/2014/main" id="{66B6DA00-1168-41DC-BC3C-EE64E9C6A45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320697" y="3720806"/>
                  <a:ext cx="169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52" name="Tinta 551">
                  <a:extLst>
                    <a:ext uri="{FF2B5EF4-FFF2-40B4-BE49-F238E27FC236}">
                      <a16:creationId xmlns:a16="http://schemas.microsoft.com/office/drawing/2014/main" id="{7E3E3CD2-412E-4220-B842-A579BE13D64F}"/>
                    </a:ext>
                  </a:extLst>
                </p14:cNvPr>
                <p14:cNvContentPartPr/>
                <p14:nvPr/>
              </p14:nvContentPartPr>
              <p14:xfrm>
                <a:off x="2461457" y="3636566"/>
                <a:ext cx="83160" cy="389880"/>
              </p14:xfrm>
            </p:contentPart>
          </mc:Choice>
          <mc:Fallback>
            <p:pic>
              <p:nvPicPr>
                <p:cNvPr id="552" name="Tinta 551">
                  <a:extLst>
                    <a:ext uri="{FF2B5EF4-FFF2-40B4-BE49-F238E27FC236}">
                      <a16:creationId xmlns:a16="http://schemas.microsoft.com/office/drawing/2014/main" id="{7E3E3CD2-412E-4220-B842-A579BE13D64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52457" y="3627926"/>
                  <a:ext cx="10080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0" name="Agrupar 659">
            <a:extLst>
              <a:ext uri="{FF2B5EF4-FFF2-40B4-BE49-F238E27FC236}">
                <a16:creationId xmlns:a16="http://schemas.microsoft.com/office/drawing/2014/main" id="{E638BB41-ADB4-46E4-9571-DC35B220D293}"/>
              </a:ext>
            </a:extLst>
          </p:cNvPr>
          <p:cNvGrpSpPr/>
          <p:nvPr/>
        </p:nvGrpSpPr>
        <p:grpSpPr>
          <a:xfrm>
            <a:off x="728057" y="4314806"/>
            <a:ext cx="3367080" cy="2266200"/>
            <a:chOff x="728057" y="4314806"/>
            <a:chExt cx="3367080" cy="22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57" name="Tinta 556">
                  <a:extLst>
                    <a:ext uri="{FF2B5EF4-FFF2-40B4-BE49-F238E27FC236}">
                      <a16:creationId xmlns:a16="http://schemas.microsoft.com/office/drawing/2014/main" id="{04D94A9F-83DC-4720-9727-612C4DB0CE87}"/>
                    </a:ext>
                  </a:extLst>
                </p14:cNvPr>
                <p14:cNvContentPartPr/>
                <p14:nvPr/>
              </p14:nvContentPartPr>
              <p14:xfrm>
                <a:off x="1052057" y="4499126"/>
                <a:ext cx="129960" cy="168840"/>
              </p14:xfrm>
            </p:contentPart>
          </mc:Choice>
          <mc:Fallback>
            <p:pic>
              <p:nvPicPr>
                <p:cNvPr id="557" name="Tinta 556">
                  <a:extLst>
                    <a:ext uri="{FF2B5EF4-FFF2-40B4-BE49-F238E27FC236}">
                      <a16:creationId xmlns:a16="http://schemas.microsoft.com/office/drawing/2014/main" id="{04D94A9F-83DC-4720-9727-612C4DB0CE8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3417" y="4490486"/>
                  <a:ext cx="147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558" name="Tinta 557">
                  <a:extLst>
                    <a:ext uri="{FF2B5EF4-FFF2-40B4-BE49-F238E27FC236}">
                      <a16:creationId xmlns:a16="http://schemas.microsoft.com/office/drawing/2014/main" id="{0C281BDA-B7BB-4E26-BECF-D4193316F8A8}"/>
                    </a:ext>
                  </a:extLst>
                </p14:cNvPr>
                <p14:cNvContentPartPr/>
                <p14:nvPr/>
              </p14:nvContentPartPr>
              <p14:xfrm>
                <a:off x="1192097" y="4504886"/>
                <a:ext cx="108000" cy="132480"/>
              </p14:xfrm>
            </p:contentPart>
          </mc:Choice>
          <mc:Fallback>
            <p:pic>
              <p:nvPicPr>
                <p:cNvPr id="558" name="Tinta 557">
                  <a:extLst>
                    <a:ext uri="{FF2B5EF4-FFF2-40B4-BE49-F238E27FC236}">
                      <a16:creationId xmlns:a16="http://schemas.microsoft.com/office/drawing/2014/main" id="{0C281BDA-B7BB-4E26-BECF-D4193316F8A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83097" y="4495886"/>
                  <a:ext cx="125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60" name="Tinta 559">
                  <a:extLst>
                    <a:ext uri="{FF2B5EF4-FFF2-40B4-BE49-F238E27FC236}">
                      <a16:creationId xmlns:a16="http://schemas.microsoft.com/office/drawing/2014/main" id="{7A93C4B4-36A4-4A81-9D55-E12BBB443876}"/>
                    </a:ext>
                  </a:extLst>
                </p14:cNvPr>
                <p14:cNvContentPartPr/>
                <p14:nvPr/>
              </p14:nvContentPartPr>
              <p14:xfrm>
                <a:off x="1306577" y="4592006"/>
                <a:ext cx="46440" cy="122040"/>
              </p14:xfrm>
            </p:contentPart>
          </mc:Choice>
          <mc:Fallback>
            <p:pic>
              <p:nvPicPr>
                <p:cNvPr id="560" name="Tinta 559">
                  <a:extLst>
                    <a:ext uri="{FF2B5EF4-FFF2-40B4-BE49-F238E27FC236}">
                      <a16:creationId xmlns:a16="http://schemas.microsoft.com/office/drawing/2014/main" id="{7A93C4B4-36A4-4A81-9D55-E12BBB44387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297577" y="4583006"/>
                  <a:ext cx="64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61" name="Tinta 560">
                  <a:extLst>
                    <a:ext uri="{FF2B5EF4-FFF2-40B4-BE49-F238E27FC236}">
                      <a16:creationId xmlns:a16="http://schemas.microsoft.com/office/drawing/2014/main" id="{F110E1B8-710A-47DD-9AA2-698C906D5C6E}"/>
                    </a:ext>
                  </a:extLst>
                </p14:cNvPr>
                <p14:cNvContentPartPr/>
                <p14:nvPr/>
              </p14:nvContentPartPr>
              <p14:xfrm>
                <a:off x="1183817" y="4369886"/>
                <a:ext cx="46800" cy="63000"/>
              </p14:xfrm>
            </p:contentPart>
          </mc:Choice>
          <mc:Fallback>
            <p:pic>
              <p:nvPicPr>
                <p:cNvPr id="561" name="Tinta 560">
                  <a:extLst>
                    <a:ext uri="{FF2B5EF4-FFF2-40B4-BE49-F238E27FC236}">
                      <a16:creationId xmlns:a16="http://schemas.microsoft.com/office/drawing/2014/main" id="{F110E1B8-710A-47DD-9AA2-698C906D5C6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75177" y="4361246"/>
                  <a:ext cx="64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563" name="Tinta 562">
                  <a:extLst>
                    <a:ext uri="{FF2B5EF4-FFF2-40B4-BE49-F238E27FC236}">
                      <a16:creationId xmlns:a16="http://schemas.microsoft.com/office/drawing/2014/main" id="{A24F57CD-A527-48E3-8B8B-1EB2B38065F4}"/>
                    </a:ext>
                  </a:extLst>
                </p14:cNvPr>
                <p14:cNvContentPartPr/>
                <p14:nvPr/>
              </p14:nvContentPartPr>
              <p14:xfrm>
                <a:off x="1530857" y="4602806"/>
                <a:ext cx="89280" cy="21240"/>
              </p14:xfrm>
            </p:contentPart>
          </mc:Choice>
          <mc:Fallback>
            <p:pic>
              <p:nvPicPr>
                <p:cNvPr id="563" name="Tinta 562">
                  <a:extLst>
                    <a:ext uri="{FF2B5EF4-FFF2-40B4-BE49-F238E27FC236}">
                      <a16:creationId xmlns:a16="http://schemas.microsoft.com/office/drawing/2014/main" id="{A24F57CD-A527-48E3-8B8B-1EB2B38065F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521857" y="4593806"/>
                  <a:ext cx="106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64" name="Tinta 563">
                  <a:extLst>
                    <a:ext uri="{FF2B5EF4-FFF2-40B4-BE49-F238E27FC236}">
                      <a16:creationId xmlns:a16="http://schemas.microsoft.com/office/drawing/2014/main" id="{8604D380-EE52-4B03-8FB0-E328E40A36C3}"/>
                    </a:ext>
                  </a:extLst>
                </p14:cNvPr>
                <p14:cNvContentPartPr/>
                <p14:nvPr/>
              </p14:nvContentPartPr>
              <p14:xfrm>
                <a:off x="1504577" y="4520726"/>
                <a:ext cx="119160" cy="19080"/>
              </p14:xfrm>
            </p:contentPart>
          </mc:Choice>
          <mc:Fallback>
            <p:pic>
              <p:nvPicPr>
                <p:cNvPr id="564" name="Tinta 563">
                  <a:extLst>
                    <a:ext uri="{FF2B5EF4-FFF2-40B4-BE49-F238E27FC236}">
                      <a16:creationId xmlns:a16="http://schemas.microsoft.com/office/drawing/2014/main" id="{8604D380-EE52-4B03-8FB0-E328E40A36C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495577" y="4511726"/>
                  <a:ext cx="13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566" name="Tinta 565">
                  <a:extLst>
                    <a:ext uri="{FF2B5EF4-FFF2-40B4-BE49-F238E27FC236}">
                      <a16:creationId xmlns:a16="http://schemas.microsoft.com/office/drawing/2014/main" id="{A0482853-FE02-4D37-9DA8-B9A091332A66}"/>
                    </a:ext>
                  </a:extLst>
                </p14:cNvPr>
                <p14:cNvContentPartPr/>
                <p14:nvPr/>
              </p14:nvContentPartPr>
              <p14:xfrm>
                <a:off x="1791497" y="4466726"/>
                <a:ext cx="508680" cy="201600"/>
              </p14:xfrm>
            </p:contentPart>
          </mc:Choice>
          <mc:Fallback>
            <p:pic>
              <p:nvPicPr>
                <p:cNvPr id="566" name="Tinta 565">
                  <a:extLst>
                    <a:ext uri="{FF2B5EF4-FFF2-40B4-BE49-F238E27FC236}">
                      <a16:creationId xmlns:a16="http://schemas.microsoft.com/office/drawing/2014/main" id="{A0482853-FE02-4D37-9DA8-B9A091332A6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82857" y="4457726"/>
                  <a:ext cx="526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567" name="Tinta 566">
                  <a:extLst>
                    <a:ext uri="{FF2B5EF4-FFF2-40B4-BE49-F238E27FC236}">
                      <a16:creationId xmlns:a16="http://schemas.microsoft.com/office/drawing/2014/main" id="{B7AD4FEA-BAE4-4CA4-A322-92E6A4FB5C3E}"/>
                    </a:ext>
                  </a:extLst>
                </p14:cNvPr>
                <p14:cNvContentPartPr/>
                <p14:nvPr/>
              </p14:nvContentPartPr>
              <p14:xfrm>
                <a:off x="2312777" y="4458086"/>
                <a:ext cx="132840" cy="143280"/>
              </p14:xfrm>
            </p:contentPart>
          </mc:Choice>
          <mc:Fallback>
            <p:pic>
              <p:nvPicPr>
                <p:cNvPr id="567" name="Tinta 566">
                  <a:extLst>
                    <a:ext uri="{FF2B5EF4-FFF2-40B4-BE49-F238E27FC236}">
                      <a16:creationId xmlns:a16="http://schemas.microsoft.com/office/drawing/2014/main" id="{B7AD4FEA-BAE4-4CA4-A322-92E6A4FB5C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304137" y="4449446"/>
                  <a:ext cx="150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568" name="Tinta 567">
                  <a:extLst>
                    <a:ext uri="{FF2B5EF4-FFF2-40B4-BE49-F238E27FC236}">
                      <a16:creationId xmlns:a16="http://schemas.microsoft.com/office/drawing/2014/main" id="{143FCBB2-5826-4312-9297-D9FA398B7EC0}"/>
                    </a:ext>
                  </a:extLst>
                </p14:cNvPr>
                <p14:cNvContentPartPr/>
                <p14:nvPr/>
              </p14:nvContentPartPr>
              <p14:xfrm>
                <a:off x="2425097" y="4433606"/>
                <a:ext cx="112680" cy="189360"/>
              </p14:xfrm>
            </p:contentPart>
          </mc:Choice>
          <mc:Fallback>
            <p:pic>
              <p:nvPicPr>
                <p:cNvPr id="568" name="Tinta 567">
                  <a:extLst>
                    <a:ext uri="{FF2B5EF4-FFF2-40B4-BE49-F238E27FC236}">
                      <a16:creationId xmlns:a16="http://schemas.microsoft.com/office/drawing/2014/main" id="{143FCBB2-5826-4312-9297-D9FA398B7EC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416097" y="4424606"/>
                  <a:ext cx="13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69" name="Tinta 568">
                  <a:extLst>
                    <a:ext uri="{FF2B5EF4-FFF2-40B4-BE49-F238E27FC236}">
                      <a16:creationId xmlns:a16="http://schemas.microsoft.com/office/drawing/2014/main" id="{EC0560ED-3E30-4CA2-B9A5-BC1EFB9DCC8B}"/>
                    </a:ext>
                  </a:extLst>
                </p14:cNvPr>
                <p14:cNvContentPartPr/>
                <p14:nvPr/>
              </p14:nvContentPartPr>
              <p14:xfrm>
                <a:off x="2530217" y="4500926"/>
                <a:ext cx="83520" cy="260640"/>
              </p14:xfrm>
            </p:contentPart>
          </mc:Choice>
          <mc:Fallback>
            <p:pic>
              <p:nvPicPr>
                <p:cNvPr id="569" name="Tinta 568">
                  <a:extLst>
                    <a:ext uri="{FF2B5EF4-FFF2-40B4-BE49-F238E27FC236}">
                      <a16:creationId xmlns:a16="http://schemas.microsoft.com/office/drawing/2014/main" id="{EC0560ED-3E30-4CA2-B9A5-BC1EFB9DCC8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521217" y="4491926"/>
                  <a:ext cx="101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71" name="Tinta 570">
                  <a:extLst>
                    <a:ext uri="{FF2B5EF4-FFF2-40B4-BE49-F238E27FC236}">
                      <a16:creationId xmlns:a16="http://schemas.microsoft.com/office/drawing/2014/main" id="{E5BFE86A-FDB2-43E7-BEE2-D8B951756759}"/>
                    </a:ext>
                  </a:extLst>
                </p14:cNvPr>
                <p14:cNvContentPartPr/>
                <p14:nvPr/>
              </p14:nvContentPartPr>
              <p14:xfrm>
                <a:off x="2768177" y="4491926"/>
                <a:ext cx="125640" cy="27000"/>
              </p14:xfrm>
            </p:contentPart>
          </mc:Choice>
          <mc:Fallback>
            <p:pic>
              <p:nvPicPr>
                <p:cNvPr id="571" name="Tinta 570">
                  <a:extLst>
                    <a:ext uri="{FF2B5EF4-FFF2-40B4-BE49-F238E27FC236}">
                      <a16:creationId xmlns:a16="http://schemas.microsoft.com/office/drawing/2014/main" id="{E5BFE86A-FDB2-43E7-BEE2-D8B95175675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759537" y="4482926"/>
                  <a:ext cx="14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72" name="Tinta 571">
                  <a:extLst>
                    <a:ext uri="{FF2B5EF4-FFF2-40B4-BE49-F238E27FC236}">
                      <a16:creationId xmlns:a16="http://schemas.microsoft.com/office/drawing/2014/main" id="{4A54A36E-AFBB-43C8-B353-F277E7860E03}"/>
                    </a:ext>
                  </a:extLst>
                </p14:cNvPr>
                <p14:cNvContentPartPr/>
                <p14:nvPr/>
              </p14:nvContentPartPr>
              <p14:xfrm>
                <a:off x="2847377" y="4415606"/>
                <a:ext cx="20160" cy="231120"/>
              </p14:xfrm>
            </p:contentPart>
          </mc:Choice>
          <mc:Fallback>
            <p:pic>
              <p:nvPicPr>
                <p:cNvPr id="572" name="Tinta 571">
                  <a:extLst>
                    <a:ext uri="{FF2B5EF4-FFF2-40B4-BE49-F238E27FC236}">
                      <a16:creationId xmlns:a16="http://schemas.microsoft.com/office/drawing/2014/main" id="{4A54A36E-AFBB-43C8-B353-F277E7860E0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838737" y="4406966"/>
                  <a:ext cx="37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73" name="Tinta 572">
                  <a:extLst>
                    <a:ext uri="{FF2B5EF4-FFF2-40B4-BE49-F238E27FC236}">
                      <a16:creationId xmlns:a16="http://schemas.microsoft.com/office/drawing/2014/main" id="{BC6F9098-3804-42BA-A171-9205A12D3D6A}"/>
                    </a:ext>
                  </a:extLst>
                </p14:cNvPr>
                <p14:cNvContentPartPr/>
                <p14:nvPr/>
              </p14:nvContentPartPr>
              <p14:xfrm>
                <a:off x="3058697" y="4314806"/>
                <a:ext cx="86040" cy="417240"/>
              </p14:xfrm>
            </p:contentPart>
          </mc:Choice>
          <mc:Fallback>
            <p:pic>
              <p:nvPicPr>
                <p:cNvPr id="573" name="Tinta 572">
                  <a:extLst>
                    <a:ext uri="{FF2B5EF4-FFF2-40B4-BE49-F238E27FC236}">
                      <a16:creationId xmlns:a16="http://schemas.microsoft.com/office/drawing/2014/main" id="{BC6F9098-3804-42BA-A171-9205A12D3D6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049697" y="4305806"/>
                  <a:ext cx="1036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74" name="Tinta 573">
                  <a:extLst>
                    <a:ext uri="{FF2B5EF4-FFF2-40B4-BE49-F238E27FC236}">
                      <a16:creationId xmlns:a16="http://schemas.microsoft.com/office/drawing/2014/main" id="{8B8B1C4C-02FA-46E0-9DEA-7BCC45C76C3A}"/>
                    </a:ext>
                  </a:extLst>
                </p14:cNvPr>
                <p14:cNvContentPartPr/>
                <p14:nvPr/>
              </p14:nvContentPartPr>
              <p14:xfrm>
                <a:off x="3117737" y="4493006"/>
                <a:ext cx="231480" cy="183600"/>
              </p14:xfrm>
            </p:contentPart>
          </mc:Choice>
          <mc:Fallback>
            <p:pic>
              <p:nvPicPr>
                <p:cNvPr id="574" name="Tinta 573">
                  <a:extLst>
                    <a:ext uri="{FF2B5EF4-FFF2-40B4-BE49-F238E27FC236}">
                      <a16:creationId xmlns:a16="http://schemas.microsoft.com/office/drawing/2014/main" id="{8B8B1C4C-02FA-46E0-9DEA-7BCC45C76C3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09097" y="4484006"/>
                  <a:ext cx="249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75" name="Tinta 574">
                  <a:extLst>
                    <a:ext uri="{FF2B5EF4-FFF2-40B4-BE49-F238E27FC236}">
                      <a16:creationId xmlns:a16="http://schemas.microsoft.com/office/drawing/2014/main" id="{B880862D-AA5B-452A-9502-E6E02C08A8CC}"/>
                    </a:ext>
                  </a:extLst>
                </p14:cNvPr>
                <p14:cNvContentPartPr/>
                <p14:nvPr/>
              </p14:nvContentPartPr>
              <p14:xfrm>
                <a:off x="3352457" y="4547366"/>
                <a:ext cx="89280" cy="212760"/>
              </p14:xfrm>
            </p:contentPart>
          </mc:Choice>
          <mc:Fallback>
            <p:pic>
              <p:nvPicPr>
                <p:cNvPr id="575" name="Tinta 574">
                  <a:extLst>
                    <a:ext uri="{FF2B5EF4-FFF2-40B4-BE49-F238E27FC236}">
                      <a16:creationId xmlns:a16="http://schemas.microsoft.com/office/drawing/2014/main" id="{B880862D-AA5B-452A-9502-E6E02C08A8C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343457" y="4538366"/>
                  <a:ext cx="106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76" name="Tinta 575">
                  <a:extLst>
                    <a:ext uri="{FF2B5EF4-FFF2-40B4-BE49-F238E27FC236}">
                      <a16:creationId xmlns:a16="http://schemas.microsoft.com/office/drawing/2014/main" id="{E4EF7606-E65A-4429-99B8-A88070683DC1}"/>
                    </a:ext>
                  </a:extLst>
                </p14:cNvPr>
                <p14:cNvContentPartPr/>
                <p14:nvPr/>
              </p14:nvContentPartPr>
              <p14:xfrm>
                <a:off x="3457937" y="4557086"/>
                <a:ext cx="125640" cy="117000"/>
              </p14:xfrm>
            </p:contentPart>
          </mc:Choice>
          <mc:Fallback>
            <p:pic>
              <p:nvPicPr>
                <p:cNvPr id="576" name="Tinta 575">
                  <a:extLst>
                    <a:ext uri="{FF2B5EF4-FFF2-40B4-BE49-F238E27FC236}">
                      <a16:creationId xmlns:a16="http://schemas.microsoft.com/office/drawing/2014/main" id="{E4EF7606-E65A-4429-99B8-A88070683DC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449297" y="4548446"/>
                  <a:ext cx="143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77" name="Tinta 576">
                  <a:extLst>
                    <a:ext uri="{FF2B5EF4-FFF2-40B4-BE49-F238E27FC236}">
                      <a16:creationId xmlns:a16="http://schemas.microsoft.com/office/drawing/2014/main" id="{0C67CBDD-6F5E-4671-8553-145A00F440E4}"/>
                    </a:ext>
                  </a:extLst>
                </p14:cNvPr>
                <p14:cNvContentPartPr/>
                <p14:nvPr/>
              </p14:nvContentPartPr>
              <p14:xfrm>
                <a:off x="3596537" y="4466006"/>
                <a:ext cx="56520" cy="224640"/>
              </p14:xfrm>
            </p:contentPart>
          </mc:Choice>
          <mc:Fallback>
            <p:pic>
              <p:nvPicPr>
                <p:cNvPr id="577" name="Tinta 576">
                  <a:extLst>
                    <a:ext uri="{FF2B5EF4-FFF2-40B4-BE49-F238E27FC236}">
                      <a16:creationId xmlns:a16="http://schemas.microsoft.com/office/drawing/2014/main" id="{0C67CBDD-6F5E-4671-8553-145A00F440E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87537" y="4457366"/>
                  <a:ext cx="74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578" name="Tinta 577">
                  <a:extLst>
                    <a:ext uri="{FF2B5EF4-FFF2-40B4-BE49-F238E27FC236}">
                      <a16:creationId xmlns:a16="http://schemas.microsoft.com/office/drawing/2014/main" id="{03BC7AC1-A5A5-4724-9E0F-644003072792}"/>
                    </a:ext>
                  </a:extLst>
                </p14:cNvPr>
                <p14:cNvContentPartPr/>
                <p14:nvPr/>
              </p14:nvContentPartPr>
              <p14:xfrm>
                <a:off x="3682217" y="4353326"/>
                <a:ext cx="99360" cy="402840"/>
              </p14:xfrm>
            </p:contentPart>
          </mc:Choice>
          <mc:Fallback>
            <p:pic>
              <p:nvPicPr>
                <p:cNvPr id="578" name="Tinta 577">
                  <a:extLst>
                    <a:ext uri="{FF2B5EF4-FFF2-40B4-BE49-F238E27FC236}">
                      <a16:creationId xmlns:a16="http://schemas.microsoft.com/office/drawing/2014/main" id="{03BC7AC1-A5A5-4724-9E0F-64400307279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73577" y="4344326"/>
                  <a:ext cx="117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79" name="Tinta 578">
                  <a:extLst>
                    <a:ext uri="{FF2B5EF4-FFF2-40B4-BE49-F238E27FC236}">
                      <a16:creationId xmlns:a16="http://schemas.microsoft.com/office/drawing/2014/main" id="{433AD1C6-6253-4289-A969-9E89EB3E0CC2}"/>
                    </a:ext>
                  </a:extLst>
                </p14:cNvPr>
                <p14:cNvContentPartPr/>
                <p14:nvPr/>
              </p14:nvContentPartPr>
              <p14:xfrm>
                <a:off x="3771497" y="4516766"/>
                <a:ext cx="142560" cy="164160"/>
              </p14:xfrm>
            </p:contentPart>
          </mc:Choice>
          <mc:Fallback>
            <p:pic>
              <p:nvPicPr>
                <p:cNvPr id="579" name="Tinta 578">
                  <a:extLst>
                    <a:ext uri="{FF2B5EF4-FFF2-40B4-BE49-F238E27FC236}">
                      <a16:creationId xmlns:a16="http://schemas.microsoft.com/office/drawing/2014/main" id="{433AD1C6-6253-4289-A969-9E89EB3E0CC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62497" y="4507766"/>
                  <a:ext cx="160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580" name="Tinta 579">
                  <a:extLst>
                    <a:ext uri="{FF2B5EF4-FFF2-40B4-BE49-F238E27FC236}">
                      <a16:creationId xmlns:a16="http://schemas.microsoft.com/office/drawing/2014/main" id="{181C64BD-0134-4C3B-A7ED-8F2F67B126E0}"/>
                    </a:ext>
                  </a:extLst>
                </p14:cNvPr>
                <p14:cNvContentPartPr/>
                <p14:nvPr/>
              </p14:nvContentPartPr>
              <p14:xfrm>
                <a:off x="3896777" y="4500926"/>
                <a:ext cx="122400" cy="183600"/>
              </p14:xfrm>
            </p:contentPart>
          </mc:Choice>
          <mc:Fallback>
            <p:pic>
              <p:nvPicPr>
                <p:cNvPr id="580" name="Tinta 579">
                  <a:extLst>
                    <a:ext uri="{FF2B5EF4-FFF2-40B4-BE49-F238E27FC236}">
                      <a16:creationId xmlns:a16="http://schemas.microsoft.com/office/drawing/2014/main" id="{181C64BD-0134-4C3B-A7ED-8F2F67B126E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888137" y="4491926"/>
                  <a:ext cx="140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581" name="Tinta 580">
                  <a:extLst>
                    <a:ext uri="{FF2B5EF4-FFF2-40B4-BE49-F238E27FC236}">
                      <a16:creationId xmlns:a16="http://schemas.microsoft.com/office/drawing/2014/main" id="{07BB986D-C5CA-4E40-82AA-178F3BF3F085}"/>
                    </a:ext>
                  </a:extLst>
                </p14:cNvPr>
                <p14:cNvContentPartPr/>
                <p14:nvPr/>
              </p14:nvContentPartPr>
              <p14:xfrm>
                <a:off x="3972737" y="4535486"/>
                <a:ext cx="122400" cy="189000"/>
              </p14:xfrm>
            </p:contentPart>
          </mc:Choice>
          <mc:Fallback>
            <p:pic>
              <p:nvPicPr>
                <p:cNvPr id="581" name="Tinta 580">
                  <a:extLst>
                    <a:ext uri="{FF2B5EF4-FFF2-40B4-BE49-F238E27FC236}">
                      <a16:creationId xmlns:a16="http://schemas.microsoft.com/office/drawing/2014/main" id="{07BB986D-C5CA-4E40-82AA-178F3BF3F08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63737" y="4526486"/>
                  <a:ext cx="140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584" name="Tinta 583">
                  <a:extLst>
                    <a:ext uri="{FF2B5EF4-FFF2-40B4-BE49-F238E27FC236}">
                      <a16:creationId xmlns:a16="http://schemas.microsoft.com/office/drawing/2014/main" id="{789D154C-D945-4612-B4F6-9E4F1E76CA26}"/>
                    </a:ext>
                  </a:extLst>
                </p14:cNvPr>
                <p14:cNvContentPartPr/>
                <p14:nvPr/>
              </p14:nvContentPartPr>
              <p14:xfrm>
                <a:off x="1022537" y="5001686"/>
                <a:ext cx="178560" cy="244080"/>
              </p14:xfrm>
            </p:contentPart>
          </mc:Choice>
          <mc:Fallback>
            <p:pic>
              <p:nvPicPr>
                <p:cNvPr id="584" name="Tinta 583">
                  <a:extLst>
                    <a:ext uri="{FF2B5EF4-FFF2-40B4-BE49-F238E27FC236}">
                      <a16:creationId xmlns:a16="http://schemas.microsoft.com/office/drawing/2014/main" id="{789D154C-D945-4612-B4F6-9E4F1E76CA2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3897" y="4992686"/>
                  <a:ext cx="196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585" name="Tinta 584">
                  <a:extLst>
                    <a:ext uri="{FF2B5EF4-FFF2-40B4-BE49-F238E27FC236}">
                      <a16:creationId xmlns:a16="http://schemas.microsoft.com/office/drawing/2014/main" id="{C0ADAFE6-3FE2-4B2D-AA70-FD5451A216A4}"/>
                    </a:ext>
                  </a:extLst>
                </p14:cNvPr>
                <p14:cNvContentPartPr/>
                <p14:nvPr/>
              </p14:nvContentPartPr>
              <p14:xfrm>
                <a:off x="1219457" y="5048126"/>
                <a:ext cx="113760" cy="174600"/>
              </p14:xfrm>
            </p:contentPart>
          </mc:Choice>
          <mc:Fallback>
            <p:pic>
              <p:nvPicPr>
                <p:cNvPr id="585" name="Tinta 584">
                  <a:extLst>
                    <a:ext uri="{FF2B5EF4-FFF2-40B4-BE49-F238E27FC236}">
                      <a16:creationId xmlns:a16="http://schemas.microsoft.com/office/drawing/2014/main" id="{C0ADAFE6-3FE2-4B2D-AA70-FD5451A216A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210457" y="5039486"/>
                  <a:ext cx="13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587" name="Tinta 586">
                  <a:extLst>
                    <a:ext uri="{FF2B5EF4-FFF2-40B4-BE49-F238E27FC236}">
                      <a16:creationId xmlns:a16="http://schemas.microsoft.com/office/drawing/2014/main" id="{D53E8CE1-DA44-4B2E-BDF5-DD6C30EAFCA8}"/>
                    </a:ext>
                  </a:extLst>
                </p14:cNvPr>
                <p14:cNvContentPartPr/>
                <p14:nvPr/>
              </p14:nvContentPartPr>
              <p14:xfrm>
                <a:off x="1319537" y="5147126"/>
                <a:ext cx="76320" cy="165960"/>
              </p14:xfrm>
            </p:contentPart>
          </mc:Choice>
          <mc:Fallback>
            <p:pic>
              <p:nvPicPr>
                <p:cNvPr id="587" name="Tinta 586">
                  <a:extLst>
                    <a:ext uri="{FF2B5EF4-FFF2-40B4-BE49-F238E27FC236}">
                      <a16:creationId xmlns:a16="http://schemas.microsoft.com/office/drawing/2014/main" id="{D53E8CE1-DA44-4B2E-BDF5-DD6C30EAFCA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310897" y="5138486"/>
                  <a:ext cx="93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88" name="Tinta 587">
                  <a:extLst>
                    <a:ext uri="{FF2B5EF4-FFF2-40B4-BE49-F238E27FC236}">
                      <a16:creationId xmlns:a16="http://schemas.microsoft.com/office/drawing/2014/main" id="{6FEEF7B5-39A6-48AD-B632-501D3C628D46}"/>
                    </a:ext>
                  </a:extLst>
                </p14:cNvPr>
                <p14:cNvContentPartPr/>
                <p14:nvPr/>
              </p14:nvContentPartPr>
              <p14:xfrm>
                <a:off x="1193897" y="4912406"/>
                <a:ext cx="43200" cy="61920"/>
              </p14:xfrm>
            </p:contentPart>
          </mc:Choice>
          <mc:Fallback>
            <p:pic>
              <p:nvPicPr>
                <p:cNvPr id="588" name="Tinta 587">
                  <a:extLst>
                    <a:ext uri="{FF2B5EF4-FFF2-40B4-BE49-F238E27FC236}">
                      <a16:creationId xmlns:a16="http://schemas.microsoft.com/office/drawing/2014/main" id="{6FEEF7B5-39A6-48AD-B632-501D3C628D4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84897" y="4903766"/>
                  <a:ext cx="60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89" name="Tinta 588">
                  <a:extLst>
                    <a:ext uri="{FF2B5EF4-FFF2-40B4-BE49-F238E27FC236}">
                      <a16:creationId xmlns:a16="http://schemas.microsoft.com/office/drawing/2014/main" id="{D46C19BC-45CC-4951-AD47-61050926DED6}"/>
                    </a:ext>
                  </a:extLst>
                </p14:cNvPr>
                <p14:cNvContentPartPr/>
                <p14:nvPr/>
              </p14:nvContentPartPr>
              <p14:xfrm>
                <a:off x="1646417" y="5196806"/>
                <a:ext cx="96120" cy="29880"/>
              </p14:xfrm>
            </p:contentPart>
          </mc:Choice>
          <mc:Fallback>
            <p:pic>
              <p:nvPicPr>
                <p:cNvPr id="589" name="Tinta 588">
                  <a:extLst>
                    <a:ext uri="{FF2B5EF4-FFF2-40B4-BE49-F238E27FC236}">
                      <a16:creationId xmlns:a16="http://schemas.microsoft.com/office/drawing/2014/main" id="{D46C19BC-45CC-4951-AD47-61050926DE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637417" y="5187806"/>
                  <a:ext cx="11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590" name="Tinta 589">
                  <a:extLst>
                    <a:ext uri="{FF2B5EF4-FFF2-40B4-BE49-F238E27FC236}">
                      <a16:creationId xmlns:a16="http://schemas.microsoft.com/office/drawing/2014/main" id="{F6F044D6-EA77-42E0-AABA-67409036239A}"/>
                    </a:ext>
                  </a:extLst>
                </p14:cNvPr>
                <p14:cNvContentPartPr/>
                <p14:nvPr/>
              </p14:nvContentPartPr>
              <p14:xfrm>
                <a:off x="1590257" y="5104646"/>
                <a:ext cx="138960" cy="7200"/>
              </p14:xfrm>
            </p:contentPart>
          </mc:Choice>
          <mc:Fallback>
            <p:pic>
              <p:nvPicPr>
                <p:cNvPr id="590" name="Tinta 589">
                  <a:extLst>
                    <a:ext uri="{FF2B5EF4-FFF2-40B4-BE49-F238E27FC236}">
                      <a16:creationId xmlns:a16="http://schemas.microsoft.com/office/drawing/2014/main" id="{F6F044D6-EA77-42E0-AABA-67409036239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581257" y="5095646"/>
                  <a:ext cx="156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93" name="Tinta 592">
                  <a:extLst>
                    <a:ext uri="{FF2B5EF4-FFF2-40B4-BE49-F238E27FC236}">
                      <a16:creationId xmlns:a16="http://schemas.microsoft.com/office/drawing/2014/main" id="{F037AF56-520A-4636-93EF-B7D70832202F}"/>
                    </a:ext>
                  </a:extLst>
                </p14:cNvPr>
                <p14:cNvContentPartPr/>
                <p14:nvPr/>
              </p14:nvContentPartPr>
              <p14:xfrm>
                <a:off x="1916777" y="5065406"/>
                <a:ext cx="117360" cy="126000"/>
              </p14:xfrm>
            </p:contentPart>
          </mc:Choice>
          <mc:Fallback>
            <p:pic>
              <p:nvPicPr>
                <p:cNvPr id="593" name="Tinta 592">
                  <a:extLst>
                    <a:ext uri="{FF2B5EF4-FFF2-40B4-BE49-F238E27FC236}">
                      <a16:creationId xmlns:a16="http://schemas.microsoft.com/office/drawing/2014/main" id="{F037AF56-520A-4636-93EF-B7D70832202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908137" y="5056766"/>
                  <a:ext cx="135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94" name="Tinta 593">
                  <a:extLst>
                    <a:ext uri="{FF2B5EF4-FFF2-40B4-BE49-F238E27FC236}">
                      <a16:creationId xmlns:a16="http://schemas.microsoft.com/office/drawing/2014/main" id="{2A5AA0C1-B760-42E6-B382-9104139E1A08}"/>
                    </a:ext>
                  </a:extLst>
                </p14:cNvPr>
                <p14:cNvContentPartPr/>
                <p14:nvPr/>
              </p14:nvContentPartPr>
              <p14:xfrm>
                <a:off x="2044217" y="5050286"/>
                <a:ext cx="146880" cy="197640"/>
              </p14:xfrm>
            </p:contentPart>
          </mc:Choice>
          <mc:Fallback>
            <p:pic>
              <p:nvPicPr>
                <p:cNvPr id="594" name="Tinta 593">
                  <a:extLst>
                    <a:ext uri="{FF2B5EF4-FFF2-40B4-BE49-F238E27FC236}">
                      <a16:creationId xmlns:a16="http://schemas.microsoft.com/office/drawing/2014/main" id="{2A5AA0C1-B760-42E6-B382-9104139E1A0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035577" y="5041286"/>
                  <a:ext cx="164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95" name="Tinta 594">
                  <a:extLst>
                    <a:ext uri="{FF2B5EF4-FFF2-40B4-BE49-F238E27FC236}">
                      <a16:creationId xmlns:a16="http://schemas.microsoft.com/office/drawing/2014/main" id="{99FDA72E-CFC7-42D6-A3C3-C4647B0C339E}"/>
                    </a:ext>
                  </a:extLst>
                </p14:cNvPr>
                <p14:cNvContentPartPr/>
                <p14:nvPr/>
              </p14:nvContentPartPr>
              <p14:xfrm>
                <a:off x="2197217" y="5137406"/>
                <a:ext cx="33480" cy="158040"/>
              </p14:xfrm>
            </p:contentPart>
          </mc:Choice>
          <mc:Fallback>
            <p:pic>
              <p:nvPicPr>
                <p:cNvPr id="595" name="Tinta 594">
                  <a:extLst>
                    <a:ext uri="{FF2B5EF4-FFF2-40B4-BE49-F238E27FC236}">
                      <a16:creationId xmlns:a16="http://schemas.microsoft.com/office/drawing/2014/main" id="{99FDA72E-CFC7-42D6-A3C3-C4647B0C339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188577" y="5128766"/>
                  <a:ext cx="51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96" name="Tinta 595">
                  <a:extLst>
                    <a:ext uri="{FF2B5EF4-FFF2-40B4-BE49-F238E27FC236}">
                      <a16:creationId xmlns:a16="http://schemas.microsoft.com/office/drawing/2014/main" id="{D8259EC5-8018-4C4F-B100-B000A8762DD9}"/>
                    </a:ext>
                  </a:extLst>
                </p14:cNvPr>
                <p14:cNvContentPartPr/>
                <p14:nvPr/>
              </p14:nvContentPartPr>
              <p14:xfrm>
                <a:off x="2130977" y="4820606"/>
                <a:ext cx="81000" cy="233640"/>
              </p14:xfrm>
            </p:contentPart>
          </mc:Choice>
          <mc:Fallback>
            <p:pic>
              <p:nvPicPr>
                <p:cNvPr id="596" name="Tinta 595">
                  <a:extLst>
                    <a:ext uri="{FF2B5EF4-FFF2-40B4-BE49-F238E27FC236}">
                      <a16:creationId xmlns:a16="http://schemas.microsoft.com/office/drawing/2014/main" id="{D8259EC5-8018-4C4F-B100-B000A8762DD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122337" y="4811606"/>
                  <a:ext cx="98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97" name="Tinta 596">
                  <a:extLst>
                    <a:ext uri="{FF2B5EF4-FFF2-40B4-BE49-F238E27FC236}">
                      <a16:creationId xmlns:a16="http://schemas.microsoft.com/office/drawing/2014/main" id="{4A67BE1B-E521-4327-BE2E-693A4C7DDF61}"/>
                    </a:ext>
                  </a:extLst>
                </p14:cNvPr>
                <p14:cNvContentPartPr/>
                <p14:nvPr/>
              </p14:nvContentPartPr>
              <p14:xfrm>
                <a:off x="2131337" y="4848326"/>
                <a:ext cx="185040" cy="14040"/>
              </p14:xfrm>
            </p:contentPart>
          </mc:Choice>
          <mc:Fallback>
            <p:pic>
              <p:nvPicPr>
                <p:cNvPr id="597" name="Tinta 596">
                  <a:extLst>
                    <a:ext uri="{FF2B5EF4-FFF2-40B4-BE49-F238E27FC236}">
                      <a16:creationId xmlns:a16="http://schemas.microsoft.com/office/drawing/2014/main" id="{4A67BE1B-E521-4327-BE2E-693A4C7DDF6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122697" y="4839326"/>
                  <a:ext cx="20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600" name="Tinta 599">
                  <a:extLst>
                    <a:ext uri="{FF2B5EF4-FFF2-40B4-BE49-F238E27FC236}">
                      <a16:creationId xmlns:a16="http://schemas.microsoft.com/office/drawing/2014/main" id="{36B4EFA4-6B58-4D98-84B7-986B39896FEE}"/>
                    </a:ext>
                  </a:extLst>
                </p14:cNvPr>
                <p14:cNvContentPartPr/>
                <p14:nvPr/>
              </p14:nvContentPartPr>
              <p14:xfrm>
                <a:off x="2474417" y="5118326"/>
                <a:ext cx="148680" cy="21240"/>
              </p14:xfrm>
            </p:contentPart>
          </mc:Choice>
          <mc:Fallback>
            <p:pic>
              <p:nvPicPr>
                <p:cNvPr id="600" name="Tinta 599">
                  <a:extLst>
                    <a:ext uri="{FF2B5EF4-FFF2-40B4-BE49-F238E27FC236}">
                      <a16:creationId xmlns:a16="http://schemas.microsoft.com/office/drawing/2014/main" id="{36B4EFA4-6B58-4D98-84B7-986B39896FE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465777" y="5109686"/>
                  <a:ext cx="166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601" name="Tinta 600">
                  <a:extLst>
                    <a:ext uri="{FF2B5EF4-FFF2-40B4-BE49-F238E27FC236}">
                      <a16:creationId xmlns:a16="http://schemas.microsoft.com/office/drawing/2014/main" id="{0AE5C5D5-48A7-46A1-8A67-5AC12B4BA1D1}"/>
                    </a:ext>
                  </a:extLst>
                </p14:cNvPr>
                <p14:cNvContentPartPr/>
                <p14:nvPr/>
              </p14:nvContentPartPr>
              <p14:xfrm>
                <a:off x="2560457" y="5040206"/>
                <a:ext cx="76320" cy="211320"/>
              </p14:xfrm>
            </p:contentPart>
          </mc:Choice>
          <mc:Fallback>
            <p:pic>
              <p:nvPicPr>
                <p:cNvPr id="601" name="Tinta 600">
                  <a:extLst>
                    <a:ext uri="{FF2B5EF4-FFF2-40B4-BE49-F238E27FC236}">
                      <a16:creationId xmlns:a16="http://schemas.microsoft.com/office/drawing/2014/main" id="{0AE5C5D5-48A7-46A1-8A67-5AC12B4BA1D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551457" y="5031566"/>
                  <a:ext cx="93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603" name="Tinta 602">
                  <a:extLst>
                    <a:ext uri="{FF2B5EF4-FFF2-40B4-BE49-F238E27FC236}">
                      <a16:creationId xmlns:a16="http://schemas.microsoft.com/office/drawing/2014/main" id="{3CC25015-CC70-467B-AC11-7B0E2F791524}"/>
                    </a:ext>
                  </a:extLst>
                </p14:cNvPr>
                <p14:cNvContentPartPr/>
                <p14:nvPr/>
              </p14:nvContentPartPr>
              <p14:xfrm>
                <a:off x="2745137" y="5007446"/>
                <a:ext cx="156240" cy="192960"/>
              </p14:xfrm>
            </p:contentPart>
          </mc:Choice>
          <mc:Fallback>
            <p:pic>
              <p:nvPicPr>
                <p:cNvPr id="603" name="Tinta 602">
                  <a:extLst>
                    <a:ext uri="{FF2B5EF4-FFF2-40B4-BE49-F238E27FC236}">
                      <a16:creationId xmlns:a16="http://schemas.microsoft.com/office/drawing/2014/main" id="{3CC25015-CC70-467B-AC11-7B0E2F79152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36497" y="4998806"/>
                  <a:ext cx="173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604" name="Tinta 603">
                  <a:extLst>
                    <a:ext uri="{FF2B5EF4-FFF2-40B4-BE49-F238E27FC236}">
                      <a16:creationId xmlns:a16="http://schemas.microsoft.com/office/drawing/2014/main" id="{FB5D8148-35BA-4D78-8016-D7B237C8B07C}"/>
                    </a:ext>
                  </a:extLst>
                </p14:cNvPr>
                <p14:cNvContentPartPr/>
                <p14:nvPr/>
              </p14:nvContentPartPr>
              <p14:xfrm>
                <a:off x="2900297" y="5022566"/>
                <a:ext cx="148680" cy="198360"/>
              </p14:xfrm>
            </p:contentPart>
          </mc:Choice>
          <mc:Fallback>
            <p:pic>
              <p:nvPicPr>
                <p:cNvPr id="604" name="Tinta 603">
                  <a:extLst>
                    <a:ext uri="{FF2B5EF4-FFF2-40B4-BE49-F238E27FC236}">
                      <a16:creationId xmlns:a16="http://schemas.microsoft.com/office/drawing/2014/main" id="{FB5D8148-35BA-4D78-8016-D7B237C8B07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891297" y="5013566"/>
                  <a:ext cx="166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605" name="Tinta 604">
                  <a:extLst>
                    <a:ext uri="{FF2B5EF4-FFF2-40B4-BE49-F238E27FC236}">
                      <a16:creationId xmlns:a16="http://schemas.microsoft.com/office/drawing/2014/main" id="{E901CC00-01D5-48FC-8AFD-0D2842A0763D}"/>
                    </a:ext>
                  </a:extLst>
                </p14:cNvPr>
                <p14:cNvContentPartPr/>
                <p14:nvPr/>
              </p14:nvContentPartPr>
              <p14:xfrm>
                <a:off x="2962937" y="5119046"/>
                <a:ext cx="198720" cy="211320"/>
              </p14:xfrm>
            </p:contentPart>
          </mc:Choice>
          <mc:Fallback>
            <p:pic>
              <p:nvPicPr>
                <p:cNvPr id="605" name="Tinta 604">
                  <a:extLst>
                    <a:ext uri="{FF2B5EF4-FFF2-40B4-BE49-F238E27FC236}">
                      <a16:creationId xmlns:a16="http://schemas.microsoft.com/office/drawing/2014/main" id="{E901CC00-01D5-48FC-8AFD-0D2842A0763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954297" y="5110046"/>
                  <a:ext cx="216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606" name="Tinta 605">
                  <a:extLst>
                    <a:ext uri="{FF2B5EF4-FFF2-40B4-BE49-F238E27FC236}">
                      <a16:creationId xmlns:a16="http://schemas.microsoft.com/office/drawing/2014/main" id="{77D86D7F-01C5-4942-90BE-D33BCE8295BC}"/>
                    </a:ext>
                  </a:extLst>
                </p14:cNvPr>
                <p14:cNvContentPartPr/>
                <p14:nvPr/>
              </p14:nvContentPartPr>
              <p14:xfrm>
                <a:off x="1009577" y="5580566"/>
                <a:ext cx="139680" cy="140760"/>
              </p14:xfrm>
            </p:contentPart>
          </mc:Choice>
          <mc:Fallback>
            <p:pic>
              <p:nvPicPr>
                <p:cNvPr id="606" name="Tinta 605">
                  <a:extLst>
                    <a:ext uri="{FF2B5EF4-FFF2-40B4-BE49-F238E27FC236}">
                      <a16:creationId xmlns:a16="http://schemas.microsoft.com/office/drawing/2014/main" id="{77D86D7F-01C5-4942-90BE-D33BCE8295B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00577" y="5571566"/>
                  <a:ext cx="157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607" name="Tinta 606">
                  <a:extLst>
                    <a:ext uri="{FF2B5EF4-FFF2-40B4-BE49-F238E27FC236}">
                      <a16:creationId xmlns:a16="http://schemas.microsoft.com/office/drawing/2014/main" id="{794EED74-85DF-40E3-809B-D436B8D4848A}"/>
                    </a:ext>
                  </a:extLst>
                </p14:cNvPr>
                <p14:cNvContentPartPr/>
                <p14:nvPr/>
              </p14:nvContentPartPr>
              <p14:xfrm>
                <a:off x="1143497" y="5579846"/>
                <a:ext cx="126720" cy="190080"/>
              </p14:xfrm>
            </p:contentPart>
          </mc:Choice>
          <mc:Fallback>
            <p:pic>
              <p:nvPicPr>
                <p:cNvPr id="607" name="Tinta 606">
                  <a:extLst>
                    <a:ext uri="{FF2B5EF4-FFF2-40B4-BE49-F238E27FC236}">
                      <a16:creationId xmlns:a16="http://schemas.microsoft.com/office/drawing/2014/main" id="{794EED74-85DF-40E3-809B-D436B8D4848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34857" y="5570846"/>
                  <a:ext cx="144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608" name="Tinta 607">
                  <a:extLst>
                    <a:ext uri="{FF2B5EF4-FFF2-40B4-BE49-F238E27FC236}">
                      <a16:creationId xmlns:a16="http://schemas.microsoft.com/office/drawing/2014/main" id="{3205D6E1-4A6F-4607-B4D3-2E72E6BC7E88}"/>
                    </a:ext>
                  </a:extLst>
                </p14:cNvPr>
                <p14:cNvContentPartPr/>
                <p14:nvPr/>
              </p14:nvContentPartPr>
              <p14:xfrm>
                <a:off x="1223777" y="5664806"/>
                <a:ext cx="143640" cy="192600"/>
              </p14:xfrm>
            </p:contentPart>
          </mc:Choice>
          <mc:Fallback>
            <p:pic>
              <p:nvPicPr>
                <p:cNvPr id="608" name="Tinta 607">
                  <a:extLst>
                    <a:ext uri="{FF2B5EF4-FFF2-40B4-BE49-F238E27FC236}">
                      <a16:creationId xmlns:a16="http://schemas.microsoft.com/office/drawing/2014/main" id="{3205D6E1-4A6F-4607-B4D3-2E72E6BC7E8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215137" y="5656166"/>
                  <a:ext cx="161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609" name="Tinta 608">
                  <a:extLst>
                    <a:ext uri="{FF2B5EF4-FFF2-40B4-BE49-F238E27FC236}">
                      <a16:creationId xmlns:a16="http://schemas.microsoft.com/office/drawing/2014/main" id="{471D6B8E-67BF-4355-900B-0B76C44790F3}"/>
                    </a:ext>
                  </a:extLst>
                </p14:cNvPr>
                <p14:cNvContentPartPr/>
                <p14:nvPr/>
              </p14:nvContentPartPr>
              <p14:xfrm>
                <a:off x="1128377" y="5425406"/>
                <a:ext cx="50760" cy="88560"/>
              </p14:xfrm>
            </p:contentPart>
          </mc:Choice>
          <mc:Fallback>
            <p:pic>
              <p:nvPicPr>
                <p:cNvPr id="609" name="Tinta 608">
                  <a:extLst>
                    <a:ext uri="{FF2B5EF4-FFF2-40B4-BE49-F238E27FC236}">
                      <a16:creationId xmlns:a16="http://schemas.microsoft.com/office/drawing/2014/main" id="{471D6B8E-67BF-4355-900B-0B76C44790F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19377" y="5416406"/>
                  <a:ext cx="68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610" name="Tinta 609">
                  <a:extLst>
                    <a:ext uri="{FF2B5EF4-FFF2-40B4-BE49-F238E27FC236}">
                      <a16:creationId xmlns:a16="http://schemas.microsoft.com/office/drawing/2014/main" id="{3413CCC6-DB1B-42F7-AC02-672F2A681A99}"/>
                    </a:ext>
                  </a:extLst>
                </p14:cNvPr>
                <p14:cNvContentPartPr/>
                <p14:nvPr/>
              </p14:nvContentPartPr>
              <p14:xfrm>
                <a:off x="1587017" y="5744006"/>
                <a:ext cx="96120" cy="23040"/>
              </p14:xfrm>
            </p:contentPart>
          </mc:Choice>
          <mc:Fallback>
            <p:pic>
              <p:nvPicPr>
                <p:cNvPr id="610" name="Tinta 609">
                  <a:extLst>
                    <a:ext uri="{FF2B5EF4-FFF2-40B4-BE49-F238E27FC236}">
                      <a16:creationId xmlns:a16="http://schemas.microsoft.com/office/drawing/2014/main" id="{3413CCC6-DB1B-42F7-AC02-672F2A681A9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578017" y="5735366"/>
                  <a:ext cx="113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611" name="Tinta 610">
                  <a:extLst>
                    <a:ext uri="{FF2B5EF4-FFF2-40B4-BE49-F238E27FC236}">
                      <a16:creationId xmlns:a16="http://schemas.microsoft.com/office/drawing/2014/main" id="{D3FC7C74-C77A-482A-8940-54719C9B5493}"/>
                    </a:ext>
                  </a:extLst>
                </p14:cNvPr>
                <p14:cNvContentPartPr/>
                <p14:nvPr/>
              </p14:nvContentPartPr>
              <p14:xfrm>
                <a:off x="1576937" y="5687846"/>
                <a:ext cx="165240" cy="15120"/>
              </p14:xfrm>
            </p:contentPart>
          </mc:Choice>
          <mc:Fallback>
            <p:pic>
              <p:nvPicPr>
                <p:cNvPr id="611" name="Tinta 610">
                  <a:extLst>
                    <a:ext uri="{FF2B5EF4-FFF2-40B4-BE49-F238E27FC236}">
                      <a16:creationId xmlns:a16="http://schemas.microsoft.com/office/drawing/2014/main" id="{D3FC7C74-C77A-482A-8940-54719C9B549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68297" y="5678846"/>
                  <a:ext cx="182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612" name="Tinta 611">
                  <a:extLst>
                    <a:ext uri="{FF2B5EF4-FFF2-40B4-BE49-F238E27FC236}">
                      <a16:creationId xmlns:a16="http://schemas.microsoft.com/office/drawing/2014/main" id="{0E83069D-2260-4036-BF4C-2FADBC4A6E07}"/>
                    </a:ext>
                  </a:extLst>
                </p14:cNvPr>
                <p14:cNvContentPartPr/>
                <p14:nvPr/>
              </p14:nvContentPartPr>
              <p14:xfrm>
                <a:off x="1814537" y="5650046"/>
                <a:ext cx="150120" cy="168120"/>
              </p14:xfrm>
            </p:contentPart>
          </mc:Choice>
          <mc:Fallback>
            <p:pic>
              <p:nvPicPr>
                <p:cNvPr id="612" name="Tinta 611">
                  <a:extLst>
                    <a:ext uri="{FF2B5EF4-FFF2-40B4-BE49-F238E27FC236}">
                      <a16:creationId xmlns:a16="http://schemas.microsoft.com/office/drawing/2014/main" id="{0E83069D-2260-4036-BF4C-2FADBC4A6E0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05897" y="5641406"/>
                  <a:ext cx="167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613" name="Tinta 612">
                  <a:extLst>
                    <a:ext uri="{FF2B5EF4-FFF2-40B4-BE49-F238E27FC236}">
                      <a16:creationId xmlns:a16="http://schemas.microsoft.com/office/drawing/2014/main" id="{CFC1B100-E8E2-48DC-AC04-0490C7915C78}"/>
                    </a:ext>
                  </a:extLst>
                </p14:cNvPr>
                <p14:cNvContentPartPr/>
                <p14:nvPr/>
              </p14:nvContentPartPr>
              <p14:xfrm>
                <a:off x="1979417" y="5637086"/>
                <a:ext cx="158760" cy="160560"/>
              </p14:xfrm>
            </p:contentPart>
          </mc:Choice>
          <mc:Fallback>
            <p:pic>
              <p:nvPicPr>
                <p:cNvPr id="613" name="Tinta 612">
                  <a:extLst>
                    <a:ext uri="{FF2B5EF4-FFF2-40B4-BE49-F238E27FC236}">
                      <a16:creationId xmlns:a16="http://schemas.microsoft.com/office/drawing/2014/main" id="{CFC1B100-E8E2-48DC-AC04-0490C7915C7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970777" y="5628446"/>
                  <a:ext cx="176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614" name="Tinta 613">
                  <a:extLst>
                    <a:ext uri="{FF2B5EF4-FFF2-40B4-BE49-F238E27FC236}">
                      <a16:creationId xmlns:a16="http://schemas.microsoft.com/office/drawing/2014/main" id="{19B5FE3D-FE2B-4570-B815-640ABEF0FDF1}"/>
                    </a:ext>
                  </a:extLst>
                </p14:cNvPr>
                <p14:cNvContentPartPr/>
                <p14:nvPr/>
              </p14:nvContentPartPr>
              <p14:xfrm>
                <a:off x="2167697" y="5686766"/>
                <a:ext cx="26640" cy="132840"/>
              </p14:xfrm>
            </p:contentPart>
          </mc:Choice>
          <mc:Fallback>
            <p:pic>
              <p:nvPicPr>
                <p:cNvPr id="614" name="Tinta 613">
                  <a:extLst>
                    <a:ext uri="{FF2B5EF4-FFF2-40B4-BE49-F238E27FC236}">
                      <a16:creationId xmlns:a16="http://schemas.microsoft.com/office/drawing/2014/main" id="{19B5FE3D-FE2B-4570-B815-640ABEF0FDF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58697" y="5678126"/>
                  <a:ext cx="44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615" name="Tinta 614">
                  <a:extLst>
                    <a:ext uri="{FF2B5EF4-FFF2-40B4-BE49-F238E27FC236}">
                      <a16:creationId xmlns:a16="http://schemas.microsoft.com/office/drawing/2014/main" id="{91DC7956-75A5-4926-8942-B122C26E23C7}"/>
                    </a:ext>
                  </a:extLst>
                </p14:cNvPr>
                <p14:cNvContentPartPr/>
                <p14:nvPr/>
              </p14:nvContentPartPr>
              <p14:xfrm>
                <a:off x="2144657" y="5483006"/>
                <a:ext cx="112320" cy="120960"/>
              </p14:xfrm>
            </p:contentPart>
          </mc:Choice>
          <mc:Fallback>
            <p:pic>
              <p:nvPicPr>
                <p:cNvPr id="615" name="Tinta 614">
                  <a:extLst>
                    <a:ext uri="{FF2B5EF4-FFF2-40B4-BE49-F238E27FC236}">
                      <a16:creationId xmlns:a16="http://schemas.microsoft.com/office/drawing/2014/main" id="{91DC7956-75A5-4926-8942-B122C26E23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135657" y="5474366"/>
                  <a:ext cx="129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616" name="Tinta 615">
                  <a:extLst>
                    <a:ext uri="{FF2B5EF4-FFF2-40B4-BE49-F238E27FC236}">
                      <a16:creationId xmlns:a16="http://schemas.microsoft.com/office/drawing/2014/main" id="{BA718FB8-448E-4038-B468-F207B06D889D}"/>
                    </a:ext>
                  </a:extLst>
                </p14:cNvPr>
                <p14:cNvContentPartPr/>
                <p14:nvPr/>
              </p14:nvContentPartPr>
              <p14:xfrm>
                <a:off x="2402057" y="5716286"/>
                <a:ext cx="168480" cy="30960"/>
              </p14:xfrm>
            </p:contentPart>
          </mc:Choice>
          <mc:Fallback>
            <p:pic>
              <p:nvPicPr>
                <p:cNvPr id="616" name="Tinta 615">
                  <a:extLst>
                    <a:ext uri="{FF2B5EF4-FFF2-40B4-BE49-F238E27FC236}">
                      <a16:creationId xmlns:a16="http://schemas.microsoft.com/office/drawing/2014/main" id="{BA718FB8-448E-4038-B468-F207B06D889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93057" y="5707646"/>
                  <a:ext cx="186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617" name="Tinta 616">
                  <a:extLst>
                    <a:ext uri="{FF2B5EF4-FFF2-40B4-BE49-F238E27FC236}">
                      <a16:creationId xmlns:a16="http://schemas.microsoft.com/office/drawing/2014/main" id="{6FABDD57-2066-49CB-872C-28795638A4EC}"/>
                    </a:ext>
                  </a:extLst>
                </p14:cNvPr>
                <p14:cNvContentPartPr/>
                <p14:nvPr/>
              </p14:nvContentPartPr>
              <p14:xfrm>
                <a:off x="2461457" y="5635286"/>
                <a:ext cx="53280" cy="173520"/>
              </p14:xfrm>
            </p:contentPart>
          </mc:Choice>
          <mc:Fallback>
            <p:pic>
              <p:nvPicPr>
                <p:cNvPr id="617" name="Tinta 616">
                  <a:extLst>
                    <a:ext uri="{FF2B5EF4-FFF2-40B4-BE49-F238E27FC236}">
                      <a16:creationId xmlns:a16="http://schemas.microsoft.com/office/drawing/2014/main" id="{6FABDD57-2066-49CB-872C-28795638A4E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452457" y="5626286"/>
                  <a:ext cx="70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618" name="Tinta 617">
                  <a:extLst>
                    <a:ext uri="{FF2B5EF4-FFF2-40B4-BE49-F238E27FC236}">
                      <a16:creationId xmlns:a16="http://schemas.microsoft.com/office/drawing/2014/main" id="{371FB189-F0C5-43DF-8F5A-1F215C68BB5E}"/>
                    </a:ext>
                  </a:extLst>
                </p14:cNvPr>
                <p14:cNvContentPartPr/>
                <p14:nvPr/>
              </p14:nvContentPartPr>
              <p14:xfrm>
                <a:off x="2665937" y="5632406"/>
                <a:ext cx="343440" cy="158400"/>
              </p14:xfrm>
            </p:contentPart>
          </mc:Choice>
          <mc:Fallback>
            <p:pic>
              <p:nvPicPr>
                <p:cNvPr id="618" name="Tinta 617">
                  <a:extLst>
                    <a:ext uri="{FF2B5EF4-FFF2-40B4-BE49-F238E27FC236}">
                      <a16:creationId xmlns:a16="http://schemas.microsoft.com/office/drawing/2014/main" id="{371FB189-F0C5-43DF-8F5A-1F215C68BB5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657297" y="5623406"/>
                  <a:ext cx="361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619" name="Tinta 618">
                  <a:extLst>
                    <a:ext uri="{FF2B5EF4-FFF2-40B4-BE49-F238E27FC236}">
                      <a16:creationId xmlns:a16="http://schemas.microsoft.com/office/drawing/2014/main" id="{A495B0F5-4D00-4D08-906B-0D1496B9C0F8}"/>
                    </a:ext>
                  </a:extLst>
                </p14:cNvPr>
                <p14:cNvContentPartPr/>
                <p14:nvPr/>
              </p14:nvContentPartPr>
              <p14:xfrm>
                <a:off x="1058177" y="6124166"/>
                <a:ext cx="284760" cy="456840"/>
              </p14:xfrm>
            </p:contentPart>
          </mc:Choice>
          <mc:Fallback>
            <p:pic>
              <p:nvPicPr>
                <p:cNvPr id="619" name="Tinta 618">
                  <a:extLst>
                    <a:ext uri="{FF2B5EF4-FFF2-40B4-BE49-F238E27FC236}">
                      <a16:creationId xmlns:a16="http://schemas.microsoft.com/office/drawing/2014/main" id="{A495B0F5-4D00-4D08-906B-0D1496B9C0F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9537" y="6115526"/>
                  <a:ext cx="3024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648" name="Tinta 647">
                  <a:extLst>
                    <a:ext uri="{FF2B5EF4-FFF2-40B4-BE49-F238E27FC236}">
                      <a16:creationId xmlns:a16="http://schemas.microsoft.com/office/drawing/2014/main" id="{3B56BDD5-0869-4A85-BD70-246715FBB0CF}"/>
                    </a:ext>
                  </a:extLst>
                </p14:cNvPr>
                <p14:cNvContentPartPr/>
                <p14:nvPr/>
              </p14:nvContentPartPr>
              <p14:xfrm>
                <a:off x="1418537" y="6313166"/>
                <a:ext cx="99360" cy="18000"/>
              </p14:xfrm>
            </p:contentPart>
          </mc:Choice>
          <mc:Fallback>
            <p:pic>
              <p:nvPicPr>
                <p:cNvPr id="648" name="Tinta 647">
                  <a:extLst>
                    <a:ext uri="{FF2B5EF4-FFF2-40B4-BE49-F238E27FC236}">
                      <a16:creationId xmlns:a16="http://schemas.microsoft.com/office/drawing/2014/main" id="{3B56BDD5-0869-4A85-BD70-246715FBB0C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409897" y="6304526"/>
                  <a:ext cx="117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649" name="Tinta 648">
                  <a:extLst>
                    <a:ext uri="{FF2B5EF4-FFF2-40B4-BE49-F238E27FC236}">
                      <a16:creationId xmlns:a16="http://schemas.microsoft.com/office/drawing/2014/main" id="{93C244ED-9F00-4592-B1A5-0C61B9A5CFDD}"/>
                    </a:ext>
                  </a:extLst>
                </p14:cNvPr>
                <p14:cNvContentPartPr/>
                <p14:nvPr/>
              </p14:nvContentPartPr>
              <p14:xfrm>
                <a:off x="1369217" y="6236126"/>
                <a:ext cx="188280" cy="5400"/>
              </p14:xfrm>
            </p:contentPart>
          </mc:Choice>
          <mc:Fallback>
            <p:pic>
              <p:nvPicPr>
                <p:cNvPr id="649" name="Tinta 648">
                  <a:extLst>
                    <a:ext uri="{FF2B5EF4-FFF2-40B4-BE49-F238E27FC236}">
                      <a16:creationId xmlns:a16="http://schemas.microsoft.com/office/drawing/2014/main" id="{93C244ED-9F00-4592-B1A5-0C61B9A5CFD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60217" y="6227126"/>
                  <a:ext cx="20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650" name="Tinta 649">
                  <a:extLst>
                    <a:ext uri="{FF2B5EF4-FFF2-40B4-BE49-F238E27FC236}">
                      <a16:creationId xmlns:a16="http://schemas.microsoft.com/office/drawing/2014/main" id="{C620A9AA-2CD8-46DC-AFEE-605811B147C7}"/>
                    </a:ext>
                  </a:extLst>
                </p14:cNvPr>
                <p14:cNvContentPartPr/>
                <p14:nvPr/>
              </p14:nvContentPartPr>
              <p14:xfrm>
                <a:off x="1682777" y="6214166"/>
                <a:ext cx="124200" cy="137160"/>
              </p14:xfrm>
            </p:contentPart>
          </mc:Choice>
          <mc:Fallback>
            <p:pic>
              <p:nvPicPr>
                <p:cNvPr id="650" name="Tinta 649">
                  <a:extLst>
                    <a:ext uri="{FF2B5EF4-FFF2-40B4-BE49-F238E27FC236}">
                      <a16:creationId xmlns:a16="http://schemas.microsoft.com/office/drawing/2014/main" id="{C620A9AA-2CD8-46DC-AFEE-605811B147C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673777" y="6205166"/>
                  <a:ext cx="141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651" name="Tinta 650">
                  <a:extLst>
                    <a:ext uri="{FF2B5EF4-FFF2-40B4-BE49-F238E27FC236}">
                      <a16:creationId xmlns:a16="http://schemas.microsoft.com/office/drawing/2014/main" id="{E136E187-1DC1-43A5-9886-C8F7770ED551}"/>
                    </a:ext>
                  </a:extLst>
                </p14:cNvPr>
                <p14:cNvContentPartPr/>
                <p14:nvPr/>
              </p14:nvContentPartPr>
              <p14:xfrm>
                <a:off x="1808057" y="6205526"/>
                <a:ext cx="138960" cy="167760"/>
              </p14:xfrm>
            </p:contentPart>
          </mc:Choice>
          <mc:Fallback>
            <p:pic>
              <p:nvPicPr>
                <p:cNvPr id="651" name="Tinta 650">
                  <a:extLst>
                    <a:ext uri="{FF2B5EF4-FFF2-40B4-BE49-F238E27FC236}">
                      <a16:creationId xmlns:a16="http://schemas.microsoft.com/office/drawing/2014/main" id="{E136E187-1DC1-43A5-9886-C8F7770ED55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799057" y="6196526"/>
                  <a:ext cx="156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652" name="Tinta 651">
                  <a:extLst>
                    <a:ext uri="{FF2B5EF4-FFF2-40B4-BE49-F238E27FC236}">
                      <a16:creationId xmlns:a16="http://schemas.microsoft.com/office/drawing/2014/main" id="{D4D2395D-50A1-48AE-8890-53E7618A1DC8}"/>
                    </a:ext>
                  </a:extLst>
                </p14:cNvPr>
                <p14:cNvContentPartPr/>
                <p14:nvPr/>
              </p14:nvContentPartPr>
              <p14:xfrm>
                <a:off x="1966457" y="6216326"/>
                <a:ext cx="63000" cy="213840"/>
              </p14:xfrm>
            </p:contentPart>
          </mc:Choice>
          <mc:Fallback>
            <p:pic>
              <p:nvPicPr>
                <p:cNvPr id="652" name="Tinta 651">
                  <a:extLst>
                    <a:ext uri="{FF2B5EF4-FFF2-40B4-BE49-F238E27FC236}">
                      <a16:creationId xmlns:a16="http://schemas.microsoft.com/office/drawing/2014/main" id="{D4D2395D-50A1-48AE-8890-53E7618A1DC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57457" y="6207326"/>
                  <a:ext cx="80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659" name="Tinta 658">
                  <a:extLst>
                    <a:ext uri="{FF2B5EF4-FFF2-40B4-BE49-F238E27FC236}">
                      <a16:creationId xmlns:a16="http://schemas.microsoft.com/office/drawing/2014/main" id="{7459D2E4-6298-4901-AFAB-CD3627D061F8}"/>
                    </a:ext>
                  </a:extLst>
                </p14:cNvPr>
                <p14:cNvContentPartPr/>
                <p14:nvPr/>
              </p14:nvContentPartPr>
              <p14:xfrm>
                <a:off x="728057" y="4397606"/>
                <a:ext cx="241920" cy="2174400"/>
              </p14:xfrm>
            </p:contentPart>
          </mc:Choice>
          <mc:Fallback>
            <p:pic>
              <p:nvPicPr>
                <p:cNvPr id="659" name="Tinta 658">
                  <a:extLst>
                    <a:ext uri="{FF2B5EF4-FFF2-40B4-BE49-F238E27FC236}">
                      <a16:creationId xmlns:a16="http://schemas.microsoft.com/office/drawing/2014/main" id="{7459D2E4-6298-4901-AFAB-CD3627D061F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19417" y="4388966"/>
                  <a:ext cx="259560" cy="21920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64" name="Conector reto 663">
            <a:extLst>
              <a:ext uri="{FF2B5EF4-FFF2-40B4-BE49-F238E27FC236}">
                <a16:creationId xmlns:a16="http://schemas.microsoft.com/office/drawing/2014/main" id="{F23A66E6-CE60-4750-BEE3-967BA512ACB2}"/>
              </a:ext>
            </a:extLst>
          </p:cNvPr>
          <p:cNvCxnSpPr/>
          <p:nvPr/>
        </p:nvCxnSpPr>
        <p:spPr>
          <a:xfrm>
            <a:off x="5834297" y="19286"/>
            <a:ext cx="0" cy="6695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00" name="Agrupar 699">
            <a:extLst>
              <a:ext uri="{FF2B5EF4-FFF2-40B4-BE49-F238E27FC236}">
                <a16:creationId xmlns:a16="http://schemas.microsoft.com/office/drawing/2014/main" id="{9B6D2CF4-2ED1-4447-92A3-F417669BD182}"/>
              </a:ext>
            </a:extLst>
          </p:cNvPr>
          <p:cNvGrpSpPr/>
          <p:nvPr/>
        </p:nvGrpSpPr>
        <p:grpSpPr>
          <a:xfrm>
            <a:off x="6205817" y="119366"/>
            <a:ext cx="3733560" cy="705600"/>
            <a:chOff x="6205817" y="119366"/>
            <a:chExt cx="3733560" cy="70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665" name="Tinta 664">
                  <a:extLst>
                    <a:ext uri="{FF2B5EF4-FFF2-40B4-BE49-F238E27FC236}">
                      <a16:creationId xmlns:a16="http://schemas.microsoft.com/office/drawing/2014/main" id="{3C4FA116-0CB9-409B-BE4D-9A794A477E52}"/>
                    </a:ext>
                  </a:extLst>
                </p14:cNvPr>
                <p14:cNvContentPartPr/>
                <p14:nvPr/>
              </p14:nvContentPartPr>
              <p14:xfrm>
                <a:off x="6385097" y="732086"/>
                <a:ext cx="13680" cy="360"/>
              </p14:xfrm>
            </p:contentPart>
          </mc:Choice>
          <mc:Fallback>
            <p:pic>
              <p:nvPicPr>
                <p:cNvPr id="665" name="Tinta 664">
                  <a:extLst>
                    <a:ext uri="{FF2B5EF4-FFF2-40B4-BE49-F238E27FC236}">
                      <a16:creationId xmlns:a16="http://schemas.microsoft.com/office/drawing/2014/main" id="{3C4FA116-0CB9-409B-BE4D-9A794A477E5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376097" y="723446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667" name="Tinta 666">
                  <a:extLst>
                    <a:ext uri="{FF2B5EF4-FFF2-40B4-BE49-F238E27FC236}">
                      <a16:creationId xmlns:a16="http://schemas.microsoft.com/office/drawing/2014/main" id="{083CCEC3-2057-4422-A183-065F78D41153}"/>
                    </a:ext>
                  </a:extLst>
                </p14:cNvPr>
                <p14:cNvContentPartPr/>
                <p14:nvPr/>
              </p14:nvContentPartPr>
              <p14:xfrm>
                <a:off x="6205817" y="290726"/>
                <a:ext cx="212400" cy="534240"/>
              </p14:xfrm>
            </p:contentPart>
          </mc:Choice>
          <mc:Fallback>
            <p:pic>
              <p:nvPicPr>
                <p:cNvPr id="667" name="Tinta 666">
                  <a:extLst>
                    <a:ext uri="{FF2B5EF4-FFF2-40B4-BE49-F238E27FC236}">
                      <a16:creationId xmlns:a16="http://schemas.microsoft.com/office/drawing/2014/main" id="{083CCEC3-2057-4422-A183-065F78D4115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96817" y="281726"/>
                  <a:ext cx="23004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668" name="Tinta 667">
                  <a:extLst>
                    <a:ext uri="{FF2B5EF4-FFF2-40B4-BE49-F238E27FC236}">
                      <a16:creationId xmlns:a16="http://schemas.microsoft.com/office/drawing/2014/main" id="{53769FA8-9148-4166-A830-CF2A585680C0}"/>
                    </a:ext>
                  </a:extLst>
                </p14:cNvPr>
                <p14:cNvContentPartPr/>
                <p14:nvPr/>
              </p14:nvContentPartPr>
              <p14:xfrm>
                <a:off x="6219857" y="136646"/>
                <a:ext cx="76680" cy="139680"/>
              </p14:xfrm>
            </p:contentPart>
          </mc:Choice>
          <mc:Fallback>
            <p:pic>
              <p:nvPicPr>
                <p:cNvPr id="668" name="Tinta 667">
                  <a:extLst>
                    <a:ext uri="{FF2B5EF4-FFF2-40B4-BE49-F238E27FC236}">
                      <a16:creationId xmlns:a16="http://schemas.microsoft.com/office/drawing/2014/main" id="{53769FA8-9148-4166-A830-CF2A585680C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211217" y="127646"/>
                  <a:ext cx="94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670" name="Tinta 669">
                  <a:extLst>
                    <a:ext uri="{FF2B5EF4-FFF2-40B4-BE49-F238E27FC236}">
                      <a16:creationId xmlns:a16="http://schemas.microsoft.com/office/drawing/2014/main" id="{719BA771-B61F-4F72-9814-1B918F58BDC0}"/>
                    </a:ext>
                  </a:extLst>
                </p14:cNvPr>
                <p14:cNvContentPartPr/>
                <p14:nvPr/>
              </p14:nvContentPartPr>
              <p14:xfrm>
                <a:off x="6520097" y="519326"/>
                <a:ext cx="102600" cy="30960"/>
              </p14:xfrm>
            </p:contentPart>
          </mc:Choice>
          <mc:Fallback>
            <p:pic>
              <p:nvPicPr>
                <p:cNvPr id="670" name="Tinta 669">
                  <a:extLst>
                    <a:ext uri="{FF2B5EF4-FFF2-40B4-BE49-F238E27FC236}">
                      <a16:creationId xmlns:a16="http://schemas.microsoft.com/office/drawing/2014/main" id="{719BA771-B61F-4F72-9814-1B918F58BDC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511457" y="510326"/>
                  <a:ext cx="12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671" name="Tinta 670">
                  <a:extLst>
                    <a:ext uri="{FF2B5EF4-FFF2-40B4-BE49-F238E27FC236}">
                      <a16:creationId xmlns:a16="http://schemas.microsoft.com/office/drawing/2014/main" id="{AE474F59-1912-43D7-A9DB-2D529B9D8255}"/>
                    </a:ext>
                  </a:extLst>
                </p14:cNvPr>
                <p14:cNvContentPartPr/>
                <p14:nvPr/>
              </p14:nvContentPartPr>
              <p14:xfrm>
                <a:off x="6497057" y="408446"/>
                <a:ext cx="152280" cy="19080"/>
              </p14:xfrm>
            </p:contentPart>
          </mc:Choice>
          <mc:Fallback>
            <p:pic>
              <p:nvPicPr>
                <p:cNvPr id="671" name="Tinta 670">
                  <a:extLst>
                    <a:ext uri="{FF2B5EF4-FFF2-40B4-BE49-F238E27FC236}">
                      <a16:creationId xmlns:a16="http://schemas.microsoft.com/office/drawing/2014/main" id="{AE474F59-1912-43D7-A9DB-2D529B9D825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488417" y="399446"/>
                  <a:ext cx="169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672" name="Tinta 671">
                  <a:extLst>
                    <a:ext uri="{FF2B5EF4-FFF2-40B4-BE49-F238E27FC236}">
                      <a16:creationId xmlns:a16="http://schemas.microsoft.com/office/drawing/2014/main" id="{7BF57D27-DAA5-49A1-93C8-BE4F08BAD620}"/>
                    </a:ext>
                  </a:extLst>
                </p14:cNvPr>
                <p14:cNvContentPartPr/>
                <p14:nvPr/>
              </p14:nvContentPartPr>
              <p14:xfrm>
                <a:off x="6641777" y="328166"/>
                <a:ext cx="214200" cy="247320"/>
              </p14:xfrm>
            </p:contentPart>
          </mc:Choice>
          <mc:Fallback>
            <p:pic>
              <p:nvPicPr>
                <p:cNvPr id="672" name="Tinta 671">
                  <a:extLst>
                    <a:ext uri="{FF2B5EF4-FFF2-40B4-BE49-F238E27FC236}">
                      <a16:creationId xmlns:a16="http://schemas.microsoft.com/office/drawing/2014/main" id="{7BF57D27-DAA5-49A1-93C8-BE4F08BAD62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33137" y="319166"/>
                  <a:ext cx="231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673" name="Tinta 672">
                  <a:extLst>
                    <a:ext uri="{FF2B5EF4-FFF2-40B4-BE49-F238E27FC236}">
                      <a16:creationId xmlns:a16="http://schemas.microsoft.com/office/drawing/2014/main" id="{AFA6134B-FCAF-41BA-B8F2-16494CB0068C}"/>
                    </a:ext>
                  </a:extLst>
                </p14:cNvPr>
                <p14:cNvContentPartPr/>
                <p14:nvPr/>
              </p14:nvContentPartPr>
              <p14:xfrm>
                <a:off x="6873617" y="356966"/>
                <a:ext cx="138600" cy="190080"/>
              </p14:xfrm>
            </p:contentPart>
          </mc:Choice>
          <mc:Fallback>
            <p:pic>
              <p:nvPicPr>
                <p:cNvPr id="673" name="Tinta 672">
                  <a:extLst>
                    <a:ext uri="{FF2B5EF4-FFF2-40B4-BE49-F238E27FC236}">
                      <a16:creationId xmlns:a16="http://schemas.microsoft.com/office/drawing/2014/main" id="{AFA6134B-FCAF-41BA-B8F2-16494CB0068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64617" y="347966"/>
                  <a:ext cx="156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675" name="Tinta 674">
                  <a:extLst>
                    <a:ext uri="{FF2B5EF4-FFF2-40B4-BE49-F238E27FC236}">
                      <a16:creationId xmlns:a16="http://schemas.microsoft.com/office/drawing/2014/main" id="{FB110097-500B-4EDE-882E-31850C665C21}"/>
                    </a:ext>
                  </a:extLst>
                </p14:cNvPr>
                <p14:cNvContentPartPr/>
                <p14:nvPr/>
              </p14:nvContentPartPr>
              <p14:xfrm>
                <a:off x="6993857" y="419246"/>
                <a:ext cx="153720" cy="219960"/>
              </p14:xfrm>
            </p:contentPart>
          </mc:Choice>
          <mc:Fallback>
            <p:pic>
              <p:nvPicPr>
                <p:cNvPr id="675" name="Tinta 674">
                  <a:extLst>
                    <a:ext uri="{FF2B5EF4-FFF2-40B4-BE49-F238E27FC236}">
                      <a16:creationId xmlns:a16="http://schemas.microsoft.com/office/drawing/2014/main" id="{FB110097-500B-4EDE-882E-31850C665C2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84857" y="410606"/>
                  <a:ext cx="171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676" name="Tinta 675">
                  <a:extLst>
                    <a:ext uri="{FF2B5EF4-FFF2-40B4-BE49-F238E27FC236}">
                      <a16:creationId xmlns:a16="http://schemas.microsoft.com/office/drawing/2014/main" id="{9BBDA02E-BAE0-43DF-86E6-FC25B013B92A}"/>
                    </a:ext>
                  </a:extLst>
                </p14:cNvPr>
                <p14:cNvContentPartPr/>
                <p14:nvPr/>
              </p14:nvContentPartPr>
              <p14:xfrm>
                <a:off x="6896297" y="119366"/>
                <a:ext cx="73080" cy="113040"/>
              </p14:xfrm>
            </p:contentPart>
          </mc:Choice>
          <mc:Fallback>
            <p:pic>
              <p:nvPicPr>
                <p:cNvPr id="676" name="Tinta 675">
                  <a:extLst>
                    <a:ext uri="{FF2B5EF4-FFF2-40B4-BE49-F238E27FC236}">
                      <a16:creationId xmlns:a16="http://schemas.microsoft.com/office/drawing/2014/main" id="{9BBDA02E-BAE0-43DF-86E6-FC25B013B92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887657" y="110726"/>
                  <a:ext cx="90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679" name="Tinta 678">
                  <a:extLst>
                    <a:ext uri="{FF2B5EF4-FFF2-40B4-BE49-F238E27FC236}">
                      <a16:creationId xmlns:a16="http://schemas.microsoft.com/office/drawing/2014/main" id="{1A9C7226-7686-4732-8BDA-DAB7F8223D02}"/>
                    </a:ext>
                  </a:extLst>
                </p14:cNvPr>
                <p14:cNvContentPartPr/>
                <p14:nvPr/>
              </p14:nvContentPartPr>
              <p14:xfrm>
                <a:off x="7220657" y="437966"/>
                <a:ext cx="124920" cy="20520"/>
              </p14:xfrm>
            </p:contentPart>
          </mc:Choice>
          <mc:Fallback>
            <p:pic>
              <p:nvPicPr>
                <p:cNvPr id="679" name="Tinta 678">
                  <a:extLst>
                    <a:ext uri="{FF2B5EF4-FFF2-40B4-BE49-F238E27FC236}">
                      <a16:creationId xmlns:a16="http://schemas.microsoft.com/office/drawing/2014/main" id="{1A9C7226-7686-4732-8BDA-DAB7F8223D0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11657" y="429326"/>
                  <a:ext cx="14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681" name="Tinta 680">
                  <a:extLst>
                    <a:ext uri="{FF2B5EF4-FFF2-40B4-BE49-F238E27FC236}">
                      <a16:creationId xmlns:a16="http://schemas.microsoft.com/office/drawing/2014/main" id="{3763E23B-AAD6-435F-AE65-F9E87A0C4731}"/>
                    </a:ext>
                  </a:extLst>
                </p14:cNvPr>
                <p14:cNvContentPartPr/>
                <p14:nvPr/>
              </p14:nvContentPartPr>
              <p14:xfrm>
                <a:off x="7226417" y="314486"/>
                <a:ext cx="155520" cy="37080"/>
              </p14:xfrm>
            </p:contentPart>
          </mc:Choice>
          <mc:Fallback>
            <p:pic>
              <p:nvPicPr>
                <p:cNvPr id="681" name="Tinta 680">
                  <a:extLst>
                    <a:ext uri="{FF2B5EF4-FFF2-40B4-BE49-F238E27FC236}">
                      <a16:creationId xmlns:a16="http://schemas.microsoft.com/office/drawing/2014/main" id="{3763E23B-AAD6-435F-AE65-F9E87A0C473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17417" y="305486"/>
                  <a:ext cx="173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684" name="Tinta 683">
                  <a:extLst>
                    <a:ext uri="{FF2B5EF4-FFF2-40B4-BE49-F238E27FC236}">
                      <a16:creationId xmlns:a16="http://schemas.microsoft.com/office/drawing/2014/main" id="{655DE900-79E8-453D-B96F-90ECB4F630EC}"/>
                    </a:ext>
                  </a:extLst>
                </p14:cNvPr>
                <p14:cNvContentPartPr/>
                <p14:nvPr/>
              </p14:nvContentPartPr>
              <p14:xfrm>
                <a:off x="7516937" y="342926"/>
                <a:ext cx="587880" cy="252720"/>
              </p14:xfrm>
            </p:contentPart>
          </mc:Choice>
          <mc:Fallback>
            <p:pic>
              <p:nvPicPr>
                <p:cNvPr id="684" name="Tinta 683">
                  <a:extLst>
                    <a:ext uri="{FF2B5EF4-FFF2-40B4-BE49-F238E27FC236}">
                      <a16:creationId xmlns:a16="http://schemas.microsoft.com/office/drawing/2014/main" id="{655DE900-79E8-453D-B96F-90ECB4F630E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07937" y="334286"/>
                  <a:ext cx="605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685" name="Tinta 684">
                  <a:extLst>
                    <a:ext uri="{FF2B5EF4-FFF2-40B4-BE49-F238E27FC236}">
                      <a16:creationId xmlns:a16="http://schemas.microsoft.com/office/drawing/2014/main" id="{81E8C23B-B4EA-4752-A4B0-7ADE31C27381}"/>
                    </a:ext>
                  </a:extLst>
                </p14:cNvPr>
                <p14:cNvContentPartPr/>
                <p14:nvPr/>
              </p14:nvContentPartPr>
              <p14:xfrm>
                <a:off x="8117417" y="405566"/>
                <a:ext cx="120240" cy="146880"/>
              </p14:xfrm>
            </p:contentPart>
          </mc:Choice>
          <mc:Fallback>
            <p:pic>
              <p:nvPicPr>
                <p:cNvPr id="685" name="Tinta 684">
                  <a:extLst>
                    <a:ext uri="{FF2B5EF4-FFF2-40B4-BE49-F238E27FC236}">
                      <a16:creationId xmlns:a16="http://schemas.microsoft.com/office/drawing/2014/main" id="{81E8C23B-B4EA-4752-A4B0-7ADE31C2738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08417" y="396566"/>
                  <a:ext cx="137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687" name="Tinta 686">
                  <a:extLst>
                    <a:ext uri="{FF2B5EF4-FFF2-40B4-BE49-F238E27FC236}">
                      <a16:creationId xmlns:a16="http://schemas.microsoft.com/office/drawing/2014/main" id="{4D1A9D66-0A4F-49C7-B295-CD62BC9E9522}"/>
                    </a:ext>
                  </a:extLst>
                </p14:cNvPr>
                <p14:cNvContentPartPr/>
                <p14:nvPr/>
              </p14:nvContentPartPr>
              <p14:xfrm>
                <a:off x="8236217" y="366686"/>
                <a:ext cx="122400" cy="166680"/>
              </p14:xfrm>
            </p:contentPart>
          </mc:Choice>
          <mc:Fallback>
            <p:pic>
              <p:nvPicPr>
                <p:cNvPr id="687" name="Tinta 686">
                  <a:extLst>
                    <a:ext uri="{FF2B5EF4-FFF2-40B4-BE49-F238E27FC236}">
                      <a16:creationId xmlns:a16="http://schemas.microsoft.com/office/drawing/2014/main" id="{4D1A9D66-0A4F-49C7-B295-CD62BC9E952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227217" y="358046"/>
                  <a:ext cx="140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688" name="Tinta 687">
                  <a:extLst>
                    <a:ext uri="{FF2B5EF4-FFF2-40B4-BE49-F238E27FC236}">
                      <a16:creationId xmlns:a16="http://schemas.microsoft.com/office/drawing/2014/main" id="{1D42AD38-7079-4701-B11A-EFA9CF17C937}"/>
                    </a:ext>
                  </a:extLst>
                </p14:cNvPr>
                <p14:cNvContentPartPr/>
                <p14:nvPr/>
              </p14:nvContentPartPr>
              <p14:xfrm>
                <a:off x="8331257" y="427166"/>
                <a:ext cx="93240" cy="196200"/>
              </p14:xfrm>
            </p:contentPart>
          </mc:Choice>
          <mc:Fallback>
            <p:pic>
              <p:nvPicPr>
                <p:cNvPr id="688" name="Tinta 687">
                  <a:extLst>
                    <a:ext uri="{FF2B5EF4-FFF2-40B4-BE49-F238E27FC236}">
                      <a16:creationId xmlns:a16="http://schemas.microsoft.com/office/drawing/2014/main" id="{1D42AD38-7079-4701-B11A-EFA9CF17C93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322617" y="418526"/>
                  <a:ext cx="110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689" name="Tinta 688">
                  <a:extLst>
                    <a:ext uri="{FF2B5EF4-FFF2-40B4-BE49-F238E27FC236}">
                      <a16:creationId xmlns:a16="http://schemas.microsoft.com/office/drawing/2014/main" id="{2A932256-92DC-4C65-B86B-86925C61F227}"/>
                    </a:ext>
                  </a:extLst>
                </p14:cNvPr>
                <p14:cNvContentPartPr/>
                <p14:nvPr/>
              </p14:nvContentPartPr>
              <p14:xfrm>
                <a:off x="8546177" y="410246"/>
                <a:ext cx="168480" cy="41040"/>
              </p14:xfrm>
            </p:contentPart>
          </mc:Choice>
          <mc:Fallback>
            <p:pic>
              <p:nvPicPr>
                <p:cNvPr id="689" name="Tinta 688">
                  <a:extLst>
                    <a:ext uri="{FF2B5EF4-FFF2-40B4-BE49-F238E27FC236}">
                      <a16:creationId xmlns:a16="http://schemas.microsoft.com/office/drawing/2014/main" id="{2A932256-92DC-4C65-B86B-86925C61F22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537537" y="401606"/>
                  <a:ext cx="186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690" name="Tinta 689">
                  <a:extLst>
                    <a:ext uri="{FF2B5EF4-FFF2-40B4-BE49-F238E27FC236}">
                      <a16:creationId xmlns:a16="http://schemas.microsoft.com/office/drawing/2014/main" id="{A8FA30F2-37A4-4A82-857D-2ED108E1FA56}"/>
                    </a:ext>
                  </a:extLst>
                </p14:cNvPr>
                <p14:cNvContentPartPr/>
                <p14:nvPr/>
              </p14:nvContentPartPr>
              <p14:xfrm>
                <a:off x="8625377" y="192806"/>
                <a:ext cx="237960" cy="417960"/>
              </p14:xfrm>
            </p:contentPart>
          </mc:Choice>
          <mc:Fallback>
            <p:pic>
              <p:nvPicPr>
                <p:cNvPr id="690" name="Tinta 689">
                  <a:extLst>
                    <a:ext uri="{FF2B5EF4-FFF2-40B4-BE49-F238E27FC236}">
                      <a16:creationId xmlns:a16="http://schemas.microsoft.com/office/drawing/2014/main" id="{A8FA30F2-37A4-4A82-857D-2ED108E1FA5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616737" y="183806"/>
                  <a:ext cx="2556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691" name="Tinta 690">
                  <a:extLst>
                    <a:ext uri="{FF2B5EF4-FFF2-40B4-BE49-F238E27FC236}">
                      <a16:creationId xmlns:a16="http://schemas.microsoft.com/office/drawing/2014/main" id="{8C7344BA-8C4D-4A96-BC6A-A4EABA00FBD4}"/>
                    </a:ext>
                  </a:extLst>
                </p14:cNvPr>
                <p14:cNvContentPartPr/>
                <p14:nvPr/>
              </p14:nvContentPartPr>
              <p14:xfrm>
                <a:off x="8879537" y="329246"/>
                <a:ext cx="123840" cy="194040"/>
              </p14:xfrm>
            </p:contentPart>
          </mc:Choice>
          <mc:Fallback>
            <p:pic>
              <p:nvPicPr>
                <p:cNvPr id="691" name="Tinta 690">
                  <a:extLst>
                    <a:ext uri="{FF2B5EF4-FFF2-40B4-BE49-F238E27FC236}">
                      <a16:creationId xmlns:a16="http://schemas.microsoft.com/office/drawing/2014/main" id="{8C7344BA-8C4D-4A96-BC6A-A4EABA00FBD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870897" y="320246"/>
                  <a:ext cx="141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692" name="Tinta 691">
                  <a:extLst>
                    <a:ext uri="{FF2B5EF4-FFF2-40B4-BE49-F238E27FC236}">
                      <a16:creationId xmlns:a16="http://schemas.microsoft.com/office/drawing/2014/main" id="{F4F61E29-7C65-4EB6-BBF6-77E52E1F952B}"/>
                    </a:ext>
                  </a:extLst>
                </p14:cNvPr>
                <p14:cNvContentPartPr/>
                <p14:nvPr/>
              </p14:nvContentPartPr>
              <p14:xfrm>
                <a:off x="9005177" y="346886"/>
                <a:ext cx="73080" cy="186480"/>
              </p14:xfrm>
            </p:contentPart>
          </mc:Choice>
          <mc:Fallback>
            <p:pic>
              <p:nvPicPr>
                <p:cNvPr id="692" name="Tinta 691">
                  <a:extLst>
                    <a:ext uri="{FF2B5EF4-FFF2-40B4-BE49-F238E27FC236}">
                      <a16:creationId xmlns:a16="http://schemas.microsoft.com/office/drawing/2014/main" id="{F4F61E29-7C65-4EB6-BBF6-77E52E1F952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996177" y="338246"/>
                  <a:ext cx="90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694" name="Tinta 693">
                  <a:extLst>
                    <a:ext uri="{FF2B5EF4-FFF2-40B4-BE49-F238E27FC236}">
                      <a16:creationId xmlns:a16="http://schemas.microsoft.com/office/drawing/2014/main" id="{3C5A6E6D-057A-4D91-A464-90C75B300CCB}"/>
                    </a:ext>
                  </a:extLst>
                </p14:cNvPr>
                <p14:cNvContentPartPr/>
                <p14:nvPr/>
              </p14:nvContentPartPr>
              <p14:xfrm>
                <a:off x="9084377" y="423206"/>
                <a:ext cx="254520" cy="162000"/>
              </p14:xfrm>
            </p:contentPart>
          </mc:Choice>
          <mc:Fallback>
            <p:pic>
              <p:nvPicPr>
                <p:cNvPr id="694" name="Tinta 693">
                  <a:extLst>
                    <a:ext uri="{FF2B5EF4-FFF2-40B4-BE49-F238E27FC236}">
                      <a16:creationId xmlns:a16="http://schemas.microsoft.com/office/drawing/2014/main" id="{3C5A6E6D-057A-4D91-A464-90C75B300CC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075377" y="414566"/>
                  <a:ext cx="27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695" name="Tinta 694">
                  <a:extLst>
                    <a:ext uri="{FF2B5EF4-FFF2-40B4-BE49-F238E27FC236}">
                      <a16:creationId xmlns:a16="http://schemas.microsoft.com/office/drawing/2014/main" id="{7CF8FCC5-0A49-4AB8-A861-490C9B41D5FB}"/>
                    </a:ext>
                  </a:extLst>
                </p14:cNvPr>
                <p14:cNvContentPartPr/>
                <p14:nvPr/>
              </p14:nvContentPartPr>
              <p14:xfrm>
                <a:off x="9292097" y="366686"/>
                <a:ext cx="66240" cy="163800"/>
              </p14:xfrm>
            </p:contentPart>
          </mc:Choice>
          <mc:Fallback>
            <p:pic>
              <p:nvPicPr>
                <p:cNvPr id="695" name="Tinta 694">
                  <a:extLst>
                    <a:ext uri="{FF2B5EF4-FFF2-40B4-BE49-F238E27FC236}">
                      <a16:creationId xmlns:a16="http://schemas.microsoft.com/office/drawing/2014/main" id="{7CF8FCC5-0A49-4AB8-A861-490C9B41D5F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283457" y="358046"/>
                  <a:ext cx="83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696" name="Tinta 695">
                  <a:extLst>
                    <a:ext uri="{FF2B5EF4-FFF2-40B4-BE49-F238E27FC236}">
                      <a16:creationId xmlns:a16="http://schemas.microsoft.com/office/drawing/2014/main" id="{45D61D09-099C-4997-981A-92668ECB71D3}"/>
                    </a:ext>
                  </a:extLst>
                </p14:cNvPr>
                <p14:cNvContentPartPr/>
                <p14:nvPr/>
              </p14:nvContentPartPr>
              <p14:xfrm>
                <a:off x="9379217" y="316286"/>
                <a:ext cx="47880" cy="195480"/>
              </p14:xfrm>
            </p:contentPart>
          </mc:Choice>
          <mc:Fallback>
            <p:pic>
              <p:nvPicPr>
                <p:cNvPr id="696" name="Tinta 695">
                  <a:extLst>
                    <a:ext uri="{FF2B5EF4-FFF2-40B4-BE49-F238E27FC236}">
                      <a16:creationId xmlns:a16="http://schemas.microsoft.com/office/drawing/2014/main" id="{45D61D09-099C-4997-981A-92668ECB71D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370577" y="307646"/>
                  <a:ext cx="65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697" name="Tinta 696">
                  <a:extLst>
                    <a:ext uri="{FF2B5EF4-FFF2-40B4-BE49-F238E27FC236}">
                      <a16:creationId xmlns:a16="http://schemas.microsoft.com/office/drawing/2014/main" id="{9024CC5B-4779-4FAC-8014-4B6488C4B90C}"/>
                    </a:ext>
                  </a:extLst>
                </p14:cNvPr>
                <p14:cNvContentPartPr/>
                <p14:nvPr/>
              </p14:nvContentPartPr>
              <p14:xfrm>
                <a:off x="9460577" y="162926"/>
                <a:ext cx="266040" cy="432720"/>
              </p14:xfrm>
            </p:contentPart>
          </mc:Choice>
          <mc:Fallback>
            <p:pic>
              <p:nvPicPr>
                <p:cNvPr id="697" name="Tinta 696">
                  <a:extLst>
                    <a:ext uri="{FF2B5EF4-FFF2-40B4-BE49-F238E27FC236}">
                      <a16:creationId xmlns:a16="http://schemas.microsoft.com/office/drawing/2014/main" id="{9024CC5B-4779-4FAC-8014-4B6488C4B90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451577" y="154286"/>
                  <a:ext cx="283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698" name="Tinta 697">
                  <a:extLst>
                    <a:ext uri="{FF2B5EF4-FFF2-40B4-BE49-F238E27FC236}">
                      <a16:creationId xmlns:a16="http://schemas.microsoft.com/office/drawing/2014/main" id="{551C5230-F61F-4E0A-9D74-EAB811216EE9}"/>
                    </a:ext>
                  </a:extLst>
                </p14:cNvPr>
                <p14:cNvContentPartPr/>
                <p14:nvPr/>
              </p14:nvContentPartPr>
              <p14:xfrm>
                <a:off x="9741017" y="358766"/>
                <a:ext cx="86040" cy="178560"/>
              </p14:xfrm>
            </p:contentPart>
          </mc:Choice>
          <mc:Fallback>
            <p:pic>
              <p:nvPicPr>
                <p:cNvPr id="698" name="Tinta 697">
                  <a:extLst>
                    <a:ext uri="{FF2B5EF4-FFF2-40B4-BE49-F238E27FC236}">
                      <a16:creationId xmlns:a16="http://schemas.microsoft.com/office/drawing/2014/main" id="{551C5230-F61F-4E0A-9D74-EAB811216EE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732017" y="350126"/>
                  <a:ext cx="103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699" name="Tinta 698">
                  <a:extLst>
                    <a:ext uri="{FF2B5EF4-FFF2-40B4-BE49-F238E27FC236}">
                      <a16:creationId xmlns:a16="http://schemas.microsoft.com/office/drawing/2014/main" id="{E07E5E49-8EB8-4D26-9B14-2B8FBE5337ED}"/>
                    </a:ext>
                  </a:extLst>
                </p14:cNvPr>
                <p14:cNvContentPartPr/>
                <p14:nvPr/>
              </p14:nvContentPartPr>
              <p14:xfrm>
                <a:off x="9807617" y="423206"/>
                <a:ext cx="131760" cy="185400"/>
              </p14:xfrm>
            </p:contentPart>
          </mc:Choice>
          <mc:Fallback>
            <p:pic>
              <p:nvPicPr>
                <p:cNvPr id="699" name="Tinta 698">
                  <a:extLst>
                    <a:ext uri="{FF2B5EF4-FFF2-40B4-BE49-F238E27FC236}">
                      <a16:creationId xmlns:a16="http://schemas.microsoft.com/office/drawing/2014/main" id="{E07E5E49-8EB8-4D26-9B14-2B8FBE5337E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798617" y="414566"/>
                  <a:ext cx="1494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1" name="Agrupar 710">
            <a:extLst>
              <a:ext uri="{FF2B5EF4-FFF2-40B4-BE49-F238E27FC236}">
                <a16:creationId xmlns:a16="http://schemas.microsoft.com/office/drawing/2014/main" id="{C4286711-F9BC-4F8A-9FF2-236F7AE7C869}"/>
              </a:ext>
            </a:extLst>
          </p:cNvPr>
          <p:cNvGrpSpPr/>
          <p:nvPr/>
        </p:nvGrpSpPr>
        <p:grpSpPr>
          <a:xfrm>
            <a:off x="6143177" y="888326"/>
            <a:ext cx="1136880" cy="734400"/>
            <a:chOff x="6143177" y="888326"/>
            <a:chExt cx="113688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701" name="Tinta 700">
                  <a:extLst>
                    <a:ext uri="{FF2B5EF4-FFF2-40B4-BE49-F238E27FC236}">
                      <a16:creationId xmlns:a16="http://schemas.microsoft.com/office/drawing/2014/main" id="{0D71FDDD-6C64-4F90-9A9C-64FEBD4741A8}"/>
                    </a:ext>
                  </a:extLst>
                </p14:cNvPr>
                <p14:cNvContentPartPr/>
                <p14:nvPr/>
              </p14:nvContentPartPr>
              <p14:xfrm>
                <a:off x="6160097" y="1095326"/>
                <a:ext cx="225360" cy="527400"/>
              </p14:xfrm>
            </p:contentPart>
          </mc:Choice>
          <mc:Fallback>
            <p:pic>
              <p:nvPicPr>
                <p:cNvPr id="701" name="Tinta 700">
                  <a:extLst>
                    <a:ext uri="{FF2B5EF4-FFF2-40B4-BE49-F238E27FC236}">
                      <a16:creationId xmlns:a16="http://schemas.microsoft.com/office/drawing/2014/main" id="{0D71FDDD-6C64-4F90-9A9C-64FEBD4741A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151097" y="1086686"/>
                  <a:ext cx="2430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702" name="Tinta 701">
                  <a:extLst>
                    <a:ext uri="{FF2B5EF4-FFF2-40B4-BE49-F238E27FC236}">
                      <a16:creationId xmlns:a16="http://schemas.microsoft.com/office/drawing/2014/main" id="{736E27F2-98DD-4A22-AA63-9D5CE1FB7BBE}"/>
                    </a:ext>
                  </a:extLst>
                </p14:cNvPr>
                <p14:cNvContentPartPr/>
                <p14:nvPr/>
              </p14:nvContentPartPr>
              <p14:xfrm>
                <a:off x="6143177" y="888326"/>
                <a:ext cx="77040" cy="91080"/>
              </p14:xfrm>
            </p:contentPart>
          </mc:Choice>
          <mc:Fallback>
            <p:pic>
              <p:nvPicPr>
                <p:cNvPr id="702" name="Tinta 701">
                  <a:extLst>
                    <a:ext uri="{FF2B5EF4-FFF2-40B4-BE49-F238E27FC236}">
                      <a16:creationId xmlns:a16="http://schemas.microsoft.com/office/drawing/2014/main" id="{736E27F2-98DD-4A22-AA63-9D5CE1FB7BB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134537" y="879686"/>
                  <a:ext cx="94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703" name="Tinta 702">
                  <a:extLst>
                    <a:ext uri="{FF2B5EF4-FFF2-40B4-BE49-F238E27FC236}">
                      <a16:creationId xmlns:a16="http://schemas.microsoft.com/office/drawing/2014/main" id="{083D33E3-C170-49CE-B418-3CA8C818D631}"/>
                    </a:ext>
                  </a:extLst>
                </p14:cNvPr>
                <p14:cNvContentPartPr/>
                <p14:nvPr/>
              </p14:nvContentPartPr>
              <p14:xfrm>
                <a:off x="6292577" y="900926"/>
                <a:ext cx="86040" cy="118440"/>
              </p14:xfrm>
            </p:contentPart>
          </mc:Choice>
          <mc:Fallback>
            <p:pic>
              <p:nvPicPr>
                <p:cNvPr id="703" name="Tinta 702">
                  <a:extLst>
                    <a:ext uri="{FF2B5EF4-FFF2-40B4-BE49-F238E27FC236}">
                      <a16:creationId xmlns:a16="http://schemas.microsoft.com/office/drawing/2014/main" id="{083D33E3-C170-49CE-B418-3CA8C818D63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283577" y="892286"/>
                  <a:ext cx="103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704" name="Tinta 703">
                  <a:extLst>
                    <a:ext uri="{FF2B5EF4-FFF2-40B4-BE49-F238E27FC236}">
                      <a16:creationId xmlns:a16="http://schemas.microsoft.com/office/drawing/2014/main" id="{677F1A8C-A91F-4918-8902-FF604399275B}"/>
                    </a:ext>
                  </a:extLst>
                </p14:cNvPr>
                <p14:cNvContentPartPr/>
                <p14:nvPr/>
              </p14:nvContentPartPr>
              <p14:xfrm>
                <a:off x="6556457" y="1270646"/>
                <a:ext cx="119160" cy="33120"/>
              </p14:xfrm>
            </p:contentPart>
          </mc:Choice>
          <mc:Fallback>
            <p:pic>
              <p:nvPicPr>
                <p:cNvPr id="704" name="Tinta 703">
                  <a:extLst>
                    <a:ext uri="{FF2B5EF4-FFF2-40B4-BE49-F238E27FC236}">
                      <a16:creationId xmlns:a16="http://schemas.microsoft.com/office/drawing/2014/main" id="{677F1A8C-A91F-4918-8902-FF604399275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547817" y="1262006"/>
                  <a:ext cx="13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705" name="Tinta 704">
                  <a:extLst>
                    <a:ext uri="{FF2B5EF4-FFF2-40B4-BE49-F238E27FC236}">
                      <a16:creationId xmlns:a16="http://schemas.microsoft.com/office/drawing/2014/main" id="{4C2A4DC1-96EE-43FC-B063-61EBC431066E}"/>
                    </a:ext>
                  </a:extLst>
                </p14:cNvPr>
                <p14:cNvContentPartPr/>
                <p14:nvPr/>
              </p14:nvContentPartPr>
              <p14:xfrm>
                <a:off x="6536657" y="1197566"/>
                <a:ext cx="145440" cy="3240"/>
              </p14:xfrm>
            </p:contentPart>
          </mc:Choice>
          <mc:Fallback>
            <p:pic>
              <p:nvPicPr>
                <p:cNvPr id="705" name="Tinta 704">
                  <a:extLst>
                    <a:ext uri="{FF2B5EF4-FFF2-40B4-BE49-F238E27FC236}">
                      <a16:creationId xmlns:a16="http://schemas.microsoft.com/office/drawing/2014/main" id="{4C2A4DC1-96EE-43FC-B063-61EBC431066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528017" y="1188566"/>
                  <a:ext cx="163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706" name="Tinta 705">
                  <a:extLst>
                    <a:ext uri="{FF2B5EF4-FFF2-40B4-BE49-F238E27FC236}">
                      <a16:creationId xmlns:a16="http://schemas.microsoft.com/office/drawing/2014/main" id="{4A682FEE-32AA-47C8-B259-74F19292D474}"/>
                    </a:ext>
                  </a:extLst>
                </p14:cNvPr>
                <p14:cNvContentPartPr/>
                <p14:nvPr/>
              </p14:nvContentPartPr>
              <p14:xfrm>
                <a:off x="6811697" y="1113326"/>
                <a:ext cx="186120" cy="149760"/>
              </p14:xfrm>
            </p:contentPart>
          </mc:Choice>
          <mc:Fallback>
            <p:pic>
              <p:nvPicPr>
                <p:cNvPr id="706" name="Tinta 705">
                  <a:extLst>
                    <a:ext uri="{FF2B5EF4-FFF2-40B4-BE49-F238E27FC236}">
                      <a16:creationId xmlns:a16="http://schemas.microsoft.com/office/drawing/2014/main" id="{4A682FEE-32AA-47C8-B259-74F19292D47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803057" y="1104686"/>
                  <a:ext cx="203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707" name="Tinta 706">
                  <a:extLst>
                    <a:ext uri="{FF2B5EF4-FFF2-40B4-BE49-F238E27FC236}">
                      <a16:creationId xmlns:a16="http://schemas.microsoft.com/office/drawing/2014/main" id="{AFD5DC22-F1BA-4ED6-A3D4-69CE906AAC4C}"/>
                    </a:ext>
                  </a:extLst>
                </p14:cNvPr>
                <p14:cNvContentPartPr/>
                <p14:nvPr/>
              </p14:nvContentPartPr>
              <p14:xfrm>
                <a:off x="6953177" y="1089566"/>
                <a:ext cx="181080" cy="185400"/>
              </p14:xfrm>
            </p:contentPart>
          </mc:Choice>
          <mc:Fallback>
            <p:pic>
              <p:nvPicPr>
                <p:cNvPr id="707" name="Tinta 706">
                  <a:extLst>
                    <a:ext uri="{FF2B5EF4-FFF2-40B4-BE49-F238E27FC236}">
                      <a16:creationId xmlns:a16="http://schemas.microsoft.com/office/drawing/2014/main" id="{AFD5DC22-F1BA-4ED6-A3D4-69CE906AAC4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944177" y="1080566"/>
                  <a:ext cx="198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709" name="Tinta 708">
                  <a:extLst>
                    <a:ext uri="{FF2B5EF4-FFF2-40B4-BE49-F238E27FC236}">
                      <a16:creationId xmlns:a16="http://schemas.microsoft.com/office/drawing/2014/main" id="{A1E63637-DD97-484E-A6A8-D47DCB7731B8}"/>
                    </a:ext>
                  </a:extLst>
                </p14:cNvPr>
                <p14:cNvContentPartPr/>
                <p14:nvPr/>
              </p14:nvContentPartPr>
              <p14:xfrm>
                <a:off x="7164137" y="1207286"/>
                <a:ext cx="115920" cy="177480"/>
              </p14:xfrm>
            </p:contentPart>
          </mc:Choice>
          <mc:Fallback>
            <p:pic>
              <p:nvPicPr>
                <p:cNvPr id="709" name="Tinta 708">
                  <a:extLst>
                    <a:ext uri="{FF2B5EF4-FFF2-40B4-BE49-F238E27FC236}">
                      <a16:creationId xmlns:a16="http://schemas.microsoft.com/office/drawing/2014/main" id="{A1E63637-DD97-484E-A6A8-D47DCB7731B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155497" y="1198646"/>
                  <a:ext cx="13356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712" name="Tinta 711">
                <a:extLst>
                  <a:ext uri="{FF2B5EF4-FFF2-40B4-BE49-F238E27FC236}">
                    <a16:creationId xmlns:a16="http://schemas.microsoft.com/office/drawing/2014/main" id="{9A454909-3A2E-4693-9CD0-624DFD5A2567}"/>
                  </a:ext>
                </a:extLst>
              </p14:cNvPr>
              <p14:cNvContentPartPr/>
              <p14:nvPr/>
            </p14:nvContentPartPr>
            <p14:xfrm>
              <a:off x="6955697" y="931526"/>
              <a:ext cx="57960" cy="74160"/>
            </p14:xfrm>
          </p:contentPart>
        </mc:Choice>
        <mc:Fallback>
          <p:pic>
            <p:nvPicPr>
              <p:cNvPr id="712" name="Tinta 711">
                <a:extLst>
                  <a:ext uri="{FF2B5EF4-FFF2-40B4-BE49-F238E27FC236}">
                    <a16:creationId xmlns:a16="http://schemas.microsoft.com/office/drawing/2014/main" id="{9A454909-3A2E-4693-9CD0-624DFD5A2567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6946697" y="922886"/>
                <a:ext cx="756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" name="Agrupar 716">
            <a:extLst>
              <a:ext uri="{FF2B5EF4-FFF2-40B4-BE49-F238E27FC236}">
                <a16:creationId xmlns:a16="http://schemas.microsoft.com/office/drawing/2014/main" id="{821BABAE-E892-41F0-A764-C541B5BE0472}"/>
              </a:ext>
            </a:extLst>
          </p:cNvPr>
          <p:cNvGrpSpPr/>
          <p:nvPr/>
        </p:nvGrpSpPr>
        <p:grpSpPr>
          <a:xfrm>
            <a:off x="7467257" y="1043846"/>
            <a:ext cx="673560" cy="235800"/>
            <a:chOff x="7467257" y="1043846"/>
            <a:chExt cx="67356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713" name="Tinta 712">
                  <a:extLst>
                    <a:ext uri="{FF2B5EF4-FFF2-40B4-BE49-F238E27FC236}">
                      <a16:creationId xmlns:a16="http://schemas.microsoft.com/office/drawing/2014/main" id="{244D2ABE-C76F-464C-B00A-75ACD5CFDFE4}"/>
                    </a:ext>
                  </a:extLst>
                </p14:cNvPr>
                <p14:cNvContentPartPr/>
                <p14:nvPr/>
              </p14:nvContentPartPr>
              <p14:xfrm>
                <a:off x="7467257" y="1046366"/>
                <a:ext cx="348840" cy="175320"/>
              </p14:xfrm>
            </p:contentPart>
          </mc:Choice>
          <mc:Fallback>
            <p:pic>
              <p:nvPicPr>
                <p:cNvPr id="713" name="Tinta 712">
                  <a:extLst>
                    <a:ext uri="{FF2B5EF4-FFF2-40B4-BE49-F238E27FC236}">
                      <a16:creationId xmlns:a16="http://schemas.microsoft.com/office/drawing/2014/main" id="{244D2ABE-C76F-464C-B00A-75ACD5CFDFE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458617" y="1037726"/>
                  <a:ext cx="366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714" name="Tinta 713">
                  <a:extLst>
                    <a:ext uri="{FF2B5EF4-FFF2-40B4-BE49-F238E27FC236}">
                      <a16:creationId xmlns:a16="http://schemas.microsoft.com/office/drawing/2014/main" id="{90177D48-50DC-45F8-8E28-26EDB1FD3F53}"/>
                    </a:ext>
                  </a:extLst>
                </p14:cNvPr>
                <p14:cNvContentPartPr/>
                <p14:nvPr/>
              </p14:nvContentPartPr>
              <p14:xfrm>
                <a:off x="7853177" y="1057886"/>
                <a:ext cx="125280" cy="136080"/>
              </p14:xfrm>
            </p:contentPart>
          </mc:Choice>
          <mc:Fallback>
            <p:pic>
              <p:nvPicPr>
                <p:cNvPr id="714" name="Tinta 713">
                  <a:extLst>
                    <a:ext uri="{FF2B5EF4-FFF2-40B4-BE49-F238E27FC236}">
                      <a16:creationId xmlns:a16="http://schemas.microsoft.com/office/drawing/2014/main" id="{90177D48-50DC-45F8-8E28-26EDB1FD3F5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844537" y="1048886"/>
                  <a:ext cx="142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715" name="Tinta 714">
                  <a:extLst>
                    <a:ext uri="{FF2B5EF4-FFF2-40B4-BE49-F238E27FC236}">
                      <a16:creationId xmlns:a16="http://schemas.microsoft.com/office/drawing/2014/main" id="{578090C4-F8C6-42AD-9589-7D46E0F326AD}"/>
                    </a:ext>
                  </a:extLst>
                </p14:cNvPr>
                <p14:cNvContentPartPr/>
                <p14:nvPr/>
              </p14:nvContentPartPr>
              <p14:xfrm>
                <a:off x="7972337" y="1043846"/>
                <a:ext cx="89280" cy="150840"/>
              </p14:xfrm>
            </p:contentPart>
          </mc:Choice>
          <mc:Fallback>
            <p:pic>
              <p:nvPicPr>
                <p:cNvPr id="715" name="Tinta 714">
                  <a:extLst>
                    <a:ext uri="{FF2B5EF4-FFF2-40B4-BE49-F238E27FC236}">
                      <a16:creationId xmlns:a16="http://schemas.microsoft.com/office/drawing/2014/main" id="{578090C4-F8C6-42AD-9589-7D46E0F326A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963337" y="1035206"/>
                  <a:ext cx="106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716" name="Tinta 715">
                  <a:extLst>
                    <a:ext uri="{FF2B5EF4-FFF2-40B4-BE49-F238E27FC236}">
                      <a16:creationId xmlns:a16="http://schemas.microsoft.com/office/drawing/2014/main" id="{0160735F-6A2E-40F2-858F-24B499600477}"/>
                    </a:ext>
                  </a:extLst>
                </p14:cNvPr>
                <p14:cNvContentPartPr/>
                <p14:nvPr/>
              </p14:nvContentPartPr>
              <p14:xfrm>
                <a:off x="8054777" y="1107206"/>
                <a:ext cx="86040" cy="172440"/>
              </p14:xfrm>
            </p:contentPart>
          </mc:Choice>
          <mc:Fallback>
            <p:pic>
              <p:nvPicPr>
                <p:cNvPr id="716" name="Tinta 715">
                  <a:extLst>
                    <a:ext uri="{FF2B5EF4-FFF2-40B4-BE49-F238E27FC236}">
                      <a16:creationId xmlns:a16="http://schemas.microsoft.com/office/drawing/2014/main" id="{0160735F-6A2E-40F2-858F-24B49960047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045777" y="1098566"/>
                  <a:ext cx="1036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0" name="Agrupar 719">
            <a:extLst>
              <a:ext uri="{FF2B5EF4-FFF2-40B4-BE49-F238E27FC236}">
                <a16:creationId xmlns:a16="http://schemas.microsoft.com/office/drawing/2014/main" id="{48B625AB-C935-40D4-95B7-755F11DECFBA}"/>
              </a:ext>
            </a:extLst>
          </p:cNvPr>
          <p:cNvGrpSpPr/>
          <p:nvPr/>
        </p:nvGrpSpPr>
        <p:grpSpPr>
          <a:xfrm>
            <a:off x="8318657" y="1019366"/>
            <a:ext cx="135720" cy="160560"/>
            <a:chOff x="8318657" y="1019366"/>
            <a:chExt cx="13572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718" name="Tinta 717">
                  <a:extLst>
                    <a:ext uri="{FF2B5EF4-FFF2-40B4-BE49-F238E27FC236}">
                      <a16:creationId xmlns:a16="http://schemas.microsoft.com/office/drawing/2014/main" id="{37DAE3CE-455D-4659-A51D-03D5CAB0784C}"/>
                    </a:ext>
                  </a:extLst>
                </p14:cNvPr>
                <p14:cNvContentPartPr/>
                <p14:nvPr/>
              </p14:nvContentPartPr>
              <p14:xfrm>
                <a:off x="8318657" y="1108286"/>
                <a:ext cx="135720" cy="10800"/>
              </p14:xfrm>
            </p:contentPart>
          </mc:Choice>
          <mc:Fallback>
            <p:pic>
              <p:nvPicPr>
                <p:cNvPr id="718" name="Tinta 717">
                  <a:extLst>
                    <a:ext uri="{FF2B5EF4-FFF2-40B4-BE49-F238E27FC236}">
                      <a16:creationId xmlns:a16="http://schemas.microsoft.com/office/drawing/2014/main" id="{37DAE3CE-455D-4659-A51D-03D5CAB0784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309657" y="1099646"/>
                  <a:ext cx="153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719" name="Tinta 718">
                  <a:extLst>
                    <a:ext uri="{FF2B5EF4-FFF2-40B4-BE49-F238E27FC236}">
                      <a16:creationId xmlns:a16="http://schemas.microsoft.com/office/drawing/2014/main" id="{3FC5AA84-365F-4881-8DAB-459896D54F8F}"/>
                    </a:ext>
                  </a:extLst>
                </p14:cNvPr>
                <p14:cNvContentPartPr/>
                <p14:nvPr/>
              </p14:nvContentPartPr>
              <p14:xfrm>
                <a:off x="8378057" y="1019366"/>
                <a:ext cx="43200" cy="160560"/>
              </p14:xfrm>
            </p:contentPart>
          </mc:Choice>
          <mc:Fallback>
            <p:pic>
              <p:nvPicPr>
                <p:cNvPr id="719" name="Tinta 718">
                  <a:extLst>
                    <a:ext uri="{FF2B5EF4-FFF2-40B4-BE49-F238E27FC236}">
                      <a16:creationId xmlns:a16="http://schemas.microsoft.com/office/drawing/2014/main" id="{3FC5AA84-365F-4881-8DAB-459896D54F8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69057" y="1010366"/>
                  <a:ext cx="608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4" name="Agrupar 743">
            <a:extLst>
              <a:ext uri="{FF2B5EF4-FFF2-40B4-BE49-F238E27FC236}">
                <a16:creationId xmlns:a16="http://schemas.microsoft.com/office/drawing/2014/main" id="{04D7921E-EF0E-4D3D-AF03-98A7FAC26F21}"/>
              </a:ext>
            </a:extLst>
          </p:cNvPr>
          <p:cNvGrpSpPr/>
          <p:nvPr/>
        </p:nvGrpSpPr>
        <p:grpSpPr>
          <a:xfrm>
            <a:off x="8674337" y="912446"/>
            <a:ext cx="1096560" cy="425880"/>
            <a:chOff x="8674337" y="912446"/>
            <a:chExt cx="109656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721" name="Tinta 720">
                  <a:extLst>
                    <a:ext uri="{FF2B5EF4-FFF2-40B4-BE49-F238E27FC236}">
                      <a16:creationId xmlns:a16="http://schemas.microsoft.com/office/drawing/2014/main" id="{7CAAD7AC-D192-4F64-B5EA-CF04BF7246D3}"/>
                    </a:ext>
                  </a:extLst>
                </p14:cNvPr>
                <p14:cNvContentPartPr/>
                <p14:nvPr/>
              </p14:nvContentPartPr>
              <p14:xfrm>
                <a:off x="8674337" y="1066526"/>
                <a:ext cx="101160" cy="159840"/>
              </p14:xfrm>
            </p:contentPart>
          </mc:Choice>
          <mc:Fallback>
            <p:pic>
              <p:nvPicPr>
                <p:cNvPr id="721" name="Tinta 720">
                  <a:extLst>
                    <a:ext uri="{FF2B5EF4-FFF2-40B4-BE49-F238E27FC236}">
                      <a16:creationId xmlns:a16="http://schemas.microsoft.com/office/drawing/2014/main" id="{7CAAD7AC-D192-4F64-B5EA-CF04BF7246D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65337" y="1057526"/>
                  <a:ext cx="118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722" name="Tinta 721">
                  <a:extLst>
                    <a:ext uri="{FF2B5EF4-FFF2-40B4-BE49-F238E27FC236}">
                      <a16:creationId xmlns:a16="http://schemas.microsoft.com/office/drawing/2014/main" id="{26C53CF5-936A-4809-A57D-B07059FD1F89}"/>
                    </a:ext>
                  </a:extLst>
                </p14:cNvPr>
                <p14:cNvContentPartPr/>
                <p14:nvPr/>
              </p14:nvContentPartPr>
              <p14:xfrm>
                <a:off x="8797097" y="1034126"/>
                <a:ext cx="122400" cy="209160"/>
              </p14:xfrm>
            </p:contentPart>
          </mc:Choice>
          <mc:Fallback>
            <p:pic>
              <p:nvPicPr>
                <p:cNvPr id="722" name="Tinta 721">
                  <a:extLst>
                    <a:ext uri="{FF2B5EF4-FFF2-40B4-BE49-F238E27FC236}">
                      <a16:creationId xmlns:a16="http://schemas.microsoft.com/office/drawing/2014/main" id="{26C53CF5-936A-4809-A57D-B07059FD1F8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788457" y="1025126"/>
                  <a:ext cx="140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723" name="Tinta 722">
                  <a:extLst>
                    <a:ext uri="{FF2B5EF4-FFF2-40B4-BE49-F238E27FC236}">
                      <a16:creationId xmlns:a16="http://schemas.microsoft.com/office/drawing/2014/main" id="{AF0DC28C-E8E7-4E58-84AE-83A34E5CC842}"/>
                    </a:ext>
                  </a:extLst>
                </p14:cNvPr>
                <p14:cNvContentPartPr/>
                <p14:nvPr/>
              </p14:nvContentPartPr>
              <p14:xfrm>
                <a:off x="8935337" y="1141046"/>
                <a:ext cx="77400" cy="197280"/>
              </p14:xfrm>
            </p:contentPart>
          </mc:Choice>
          <mc:Fallback>
            <p:pic>
              <p:nvPicPr>
                <p:cNvPr id="723" name="Tinta 722">
                  <a:extLst>
                    <a:ext uri="{FF2B5EF4-FFF2-40B4-BE49-F238E27FC236}">
                      <a16:creationId xmlns:a16="http://schemas.microsoft.com/office/drawing/2014/main" id="{AF0DC28C-E8E7-4E58-84AE-83A34E5CC84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926697" y="1132046"/>
                  <a:ext cx="95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724" name="Tinta 723">
                  <a:extLst>
                    <a:ext uri="{FF2B5EF4-FFF2-40B4-BE49-F238E27FC236}">
                      <a16:creationId xmlns:a16="http://schemas.microsoft.com/office/drawing/2014/main" id="{AA3871EB-96CF-4B13-B0D3-4D182510F890}"/>
                    </a:ext>
                  </a:extLst>
                </p14:cNvPr>
                <p14:cNvContentPartPr/>
                <p14:nvPr/>
              </p14:nvContentPartPr>
              <p14:xfrm>
                <a:off x="8800337" y="912446"/>
                <a:ext cx="39960" cy="94320"/>
              </p14:xfrm>
            </p:contentPart>
          </mc:Choice>
          <mc:Fallback>
            <p:pic>
              <p:nvPicPr>
                <p:cNvPr id="724" name="Tinta 723">
                  <a:extLst>
                    <a:ext uri="{FF2B5EF4-FFF2-40B4-BE49-F238E27FC236}">
                      <a16:creationId xmlns:a16="http://schemas.microsoft.com/office/drawing/2014/main" id="{AA3871EB-96CF-4B13-B0D3-4D182510F89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791697" y="903446"/>
                  <a:ext cx="57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725" name="Tinta 724">
                  <a:extLst>
                    <a:ext uri="{FF2B5EF4-FFF2-40B4-BE49-F238E27FC236}">
                      <a16:creationId xmlns:a16="http://schemas.microsoft.com/office/drawing/2014/main" id="{21F3FABC-CAD2-4A30-8933-93A4B97A2375}"/>
                    </a:ext>
                  </a:extLst>
                </p14:cNvPr>
                <p14:cNvContentPartPr/>
                <p14:nvPr/>
              </p14:nvContentPartPr>
              <p14:xfrm>
                <a:off x="9130457" y="1057886"/>
                <a:ext cx="109080" cy="146160"/>
              </p14:xfrm>
            </p:contentPart>
          </mc:Choice>
          <mc:Fallback>
            <p:pic>
              <p:nvPicPr>
                <p:cNvPr id="725" name="Tinta 724">
                  <a:extLst>
                    <a:ext uri="{FF2B5EF4-FFF2-40B4-BE49-F238E27FC236}">
                      <a16:creationId xmlns:a16="http://schemas.microsoft.com/office/drawing/2014/main" id="{21F3FABC-CAD2-4A30-8933-93A4B97A237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21457" y="1048886"/>
                  <a:ext cx="126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726" name="Tinta 725">
                  <a:extLst>
                    <a:ext uri="{FF2B5EF4-FFF2-40B4-BE49-F238E27FC236}">
                      <a16:creationId xmlns:a16="http://schemas.microsoft.com/office/drawing/2014/main" id="{C7DBEFBE-A3B6-403F-BFD5-A914D141A979}"/>
                    </a:ext>
                  </a:extLst>
                </p14:cNvPr>
                <p14:cNvContentPartPr/>
                <p14:nvPr/>
              </p14:nvContentPartPr>
              <p14:xfrm>
                <a:off x="9258977" y="1051766"/>
                <a:ext cx="99360" cy="178560"/>
              </p14:xfrm>
            </p:contentPart>
          </mc:Choice>
          <mc:Fallback>
            <p:pic>
              <p:nvPicPr>
                <p:cNvPr id="726" name="Tinta 725">
                  <a:extLst>
                    <a:ext uri="{FF2B5EF4-FFF2-40B4-BE49-F238E27FC236}">
                      <a16:creationId xmlns:a16="http://schemas.microsoft.com/office/drawing/2014/main" id="{C7DBEFBE-A3B6-403F-BFD5-A914D141A97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250337" y="1043126"/>
                  <a:ext cx="117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727" name="Tinta 726">
                  <a:extLst>
                    <a:ext uri="{FF2B5EF4-FFF2-40B4-BE49-F238E27FC236}">
                      <a16:creationId xmlns:a16="http://schemas.microsoft.com/office/drawing/2014/main" id="{EA84E41C-55A8-485E-A6FF-D817B0A139A7}"/>
                    </a:ext>
                  </a:extLst>
                </p14:cNvPr>
                <p14:cNvContentPartPr/>
                <p14:nvPr/>
              </p14:nvContentPartPr>
              <p14:xfrm>
                <a:off x="9401177" y="1128086"/>
                <a:ext cx="110880" cy="184320"/>
              </p14:xfrm>
            </p:contentPart>
          </mc:Choice>
          <mc:Fallback>
            <p:pic>
              <p:nvPicPr>
                <p:cNvPr id="727" name="Tinta 726">
                  <a:extLst>
                    <a:ext uri="{FF2B5EF4-FFF2-40B4-BE49-F238E27FC236}">
                      <a16:creationId xmlns:a16="http://schemas.microsoft.com/office/drawing/2014/main" id="{EA84E41C-55A8-485E-A6FF-D817B0A139A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392177" y="1119446"/>
                  <a:ext cx="128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728" name="Tinta 727">
                  <a:extLst>
                    <a:ext uri="{FF2B5EF4-FFF2-40B4-BE49-F238E27FC236}">
                      <a16:creationId xmlns:a16="http://schemas.microsoft.com/office/drawing/2014/main" id="{F03B0FBC-AAA3-4AB5-9FC6-FCD366F643F4}"/>
                    </a:ext>
                  </a:extLst>
                </p14:cNvPr>
                <p14:cNvContentPartPr/>
                <p14:nvPr/>
              </p14:nvContentPartPr>
              <p14:xfrm>
                <a:off x="9612137" y="1146086"/>
                <a:ext cx="158760" cy="19080"/>
              </p14:xfrm>
            </p:contentPart>
          </mc:Choice>
          <mc:Fallback>
            <p:pic>
              <p:nvPicPr>
                <p:cNvPr id="728" name="Tinta 727">
                  <a:extLst>
                    <a:ext uri="{FF2B5EF4-FFF2-40B4-BE49-F238E27FC236}">
                      <a16:creationId xmlns:a16="http://schemas.microsoft.com/office/drawing/2014/main" id="{F03B0FBC-AAA3-4AB5-9FC6-FCD366F643F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603497" y="1137086"/>
                  <a:ext cx="176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729" name="Tinta 728">
                  <a:extLst>
                    <a:ext uri="{FF2B5EF4-FFF2-40B4-BE49-F238E27FC236}">
                      <a16:creationId xmlns:a16="http://schemas.microsoft.com/office/drawing/2014/main" id="{4B142D54-C2A7-44C7-9B19-D4A9A97AB597}"/>
                    </a:ext>
                  </a:extLst>
                </p14:cNvPr>
                <p14:cNvContentPartPr/>
                <p14:nvPr/>
              </p14:nvContentPartPr>
              <p14:xfrm>
                <a:off x="9694577" y="1091366"/>
                <a:ext cx="36720" cy="164520"/>
              </p14:xfrm>
            </p:contentPart>
          </mc:Choice>
          <mc:Fallback>
            <p:pic>
              <p:nvPicPr>
                <p:cNvPr id="729" name="Tinta 728">
                  <a:extLst>
                    <a:ext uri="{FF2B5EF4-FFF2-40B4-BE49-F238E27FC236}">
                      <a16:creationId xmlns:a16="http://schemas.microsoft.com/office/drawing/2014/main" id="{4B142D54-C2A7-44C7-9B19-D4A9A97AB59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685937" y="1082726"/>
                  <a:ext cx="543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3" name="Agrupar 742">
            <a:extLst>
              <a:ext uri="{FF2B5EF4-FFF2-40B4-BE49-F238E27FC236}">
                <a16:creationId xmlns:a16="http://schemas.microsoft.com/office/drawing/2014/main" id="{A894F1C6-B166-49C4-A81C-9F8B338999B1}"/>
              </a:ext>
            </a:extLst>
          </p:cNvPr>
          <p:cNvGrpSpPr/>
          <p:nvPr/>
        </p:nvGrpSpPr>
        <p:grpSpPr>
          <a:xfrm>
            <a:off x="9968537" y="841886"/>
            <a:ext cx="1102680" cy="510840"/>
            <a:chOff x="9968537" y="841886"/>
            <a:chExt cx="110268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730" name="Tinta 729">
                  <a:extLst>
                    <a:ext uri="{FF2B5EF4-FFF2-40B4-BE49-F238E27FC236}">
                      <a16:creationId xmlns:a16="http://schemas.microsoft.com/office/drawing/2014/main" id="{968D600C-BF07-4163-8BC2-F871428B43F4}"/>
                    </a:ext>
                  </a:extLst>
                </p14:cNvPr>
                <p14:cNvContentPartPr/>
                <p14:nvPr/>
              </p14:nvContentPartPr>
              <p14:xfrm>
                <a:off x="9968537" y="940166"/>
                <a:ext cx="82800" cy="389520"/>
              </p14:xfrm>
            </p:contentPart>
          </mc:Choice>
          <mc:Fallback>
            <p:pic>
              <p:nvPicPr>
                <p:cNvPr id="730" name="Tinta 729">
                  <a:extLst>
                    <a:ext uri="{FF2B5EF4-FFF2-40B4-BE49-F238E27FC236}">
                      <a16:creationId xmlns:a16="http://schemas.microsoft.com/office/drawing/2014/main" id="{968D600C-BF07-4163-8BC2-F871428B43F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959897" y="931166"/>
                  <a:ext cx="1004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731" name="Tinta 730">
                  <a:extLst>
                    <a:ext uri="{FF2B5EF4-FFF2-40B4-BE49-F238E27FC236}">
                      <a16:creationId xmlns:a16="http://schemas.microsoft.com/office/drawing/2014/main" id="{A7F59A67-9CB9-4538-9F06-FCD9092090E8}"/>
                    </a:ext>
                  </a:extLst>
                </p14:cNvPr>
                <p14:cNvContentPartPr/>
                <p14:nvPr/>
              </p14:nvContentPartPr>
              <p14:xfrm>
                <a:off x="10061057" y="1096406"/>
                <a:ext cx="169920" cy="147960"/>
              </p14:xfrm>
            </p:contentPart>
          </mc:Choice>
          <mc:Fallback>
            <p:pic>
              <p:nvPicPr>
                <p:cNvPr id="731" name="Tinta 730">
                  <a:extLst>
                    <a:ext uri="{FF2B5EF4-FFF2-40B4-BE49-F238E27FC236}">
                      <a16:creationId xmlns:a16="http://schemas.microsoft.com/office/drawing/2014/main" id="{A7F59A67-9CB9-4538-9F06-FCD9092090E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052057" y="1087766"/>
                  <a:ext cx="187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733" name="Tinta 732">
                  <a:extLst>
                    <a:ext uri="{FF2B5EF4-FFF2-40B4-BE49-F238E27FC236}">
                      <a16:creationId xmlns:a16="http://schemas.microsoft.com/office/drawing/2014/main" id="{062717B6-587C-4B8B-BB6D-209AC08FB7D8}"/>
                    </a:ext>
                  </a:extLst>
                </p14:cNvPr>
                <p14:cNvContentPartPr/>
                <p14:nvPr/>
              </p14:nvContentPartPr>
              <p14:xfrm>
                <a:off x="10192817" y="1105406"/>
                <a:ext cx="63000" cy="163800"/>
              </p14:xfrm>
            </p:contentPart>
          </mc:Choice>
          <mc:Fallback>
            <p:pic>
              <p:nvPicPr>
                <p:cNvPr id="733" name="Tinta 732">
                  <a:extLst>
                    <a:ext uri="{FF2B5EF4-FFF2-40B4-BE49-F238E27FC236}">
                      <a16:creationId xmlns:a16="http://schemas.microsoft.com/office/drawing/2014/main" id="{062717B6-587C-4B8B-BB6D-209AC08FB7D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184177" y="1096406"/>
                  <a:ext cx="80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734" name="Tinta 733">
                  <a:extLst>
                    <a:ext uri="{FF2B5EF4-FFF2-40B4-BE49-F238E27FC236}">
                      <a16:creationId xmlns:a16="http://schemas.microsoft.com/office/drawing/2014/main" id="{5FA7FEE6-58EE-4F39-941F-DA2FF6C777B0}"/>
                    </a:ext>
                  </a:extLst>
                </p14:cNvPr>
                <p14:cNvContentPartPr/>
                <p14:nvPr/>
              </p14:nvContentPartPr>
              <p14:xfrm>
                <a:off x="10268777" y="1161926"/>
                <a:ext cx="234720" cy="175680"/>
              </p14:xfrm>
            </p:contentPart>
          </mc:Choice>
          <mc:Fallback>
            <p:pic>
              <p:nvPicPr>
                <p:cNvPr id="734" name="Tinta 733">
                  <a:extLst>
                    <a:ext uri="{FF2B5EF4-FFF2-40B4-BE49-F238E27FC236}">
                      <a16:creationId xmlns:a16="http://schemas.microsoft.com/office/drawing/2014/main" id="{5FA7FEE6-58EE-4F39-941F-DA2FF6C777B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260137" y="1152926"/>
                  <a:ext cx="252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735" name="Tinta 734">
                  <a:extLst>
                    <a:ext uri="{FF2B5EF4-FFF2-40B4-BE49-F238E27FC236}">
                      <a16:creationId xmlns:a16="http://schemas.microsoft.com/office/drawing/2014/main" id="{C6CC7AA9-61E6-4878-AD3A-ED7F849E01F1}"/>
                    </a:ext>
                  </a:extLst>
                </p14:cNvPr>
                <p14:cNvContentPartPr/>
                <p14:nvPr/>
              </p14:nvContentPartPr>
              <p14:xfrm>
                <a:off x="10440497" y="1107206"/>
                <a:ext cx="33480" cy="98280"/>
              </p14:xfrm>
            </p:contentPart>
          </mc:Choice>
          <mc:Fallback>
            <p:pic>
              <p:nvPicPr>
                <p:cNvPr id="735" name="Tinta 734">
                  <a:extLst>
                    <a:ext uri="{FF2B5EF4-FFF2-40B4-BE49-F238E27FC236}">
                      <a16:creationId xmlns:a16="http://schemas.microsoft.com/office/drawing/2014/main" id="{C6CC7AA9-61E6-4878-AD3A-ED7F849E01F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31497" y="1098566"/>
                  <a:ext cx="51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736" name="Tinta 735">
                  <a:extLst>
                    <a:ext uri="{FF2B5EF4-FFF2-40B4-BE49-F238E27FC236}">
                      <a16:creationId xmlns:a16="http://schemas.microsoft.com/office/drawing/2014/main" id="{C8EBE4F8-6C03-47A2-9BD9-BDAD4A6CC80B}"/>
                    </a:ext>
                  </a:extLst>
                </p14:cNvPr>
                <p14:cNvContentPartPr/>
                <p14:nvPr/>
              </p14:nvContentPartPr>
              <p14:xfrm>
                <a:off x="10489817" y="1055726"/>
                <a:ext cx="53280" cy="189360"/>
              </p14:xfrm>
            </p:contentPart>
          </mc:Choice>
          <mc:Fallback>
            <p:pic>
              <p:nvPicPr>
                <p:cNvPr id="736" name="Tinta 735">
                  <a:extLst>
                    <a:ext uri="{FF2B5EF4-FFF2-40B4-BE49-F238E27FC236}">
                      <a16:creationId xmlns:a16="http://schemas.microsoft.com/office/drawing/2014/main" id="{C8EBE4F8-6C03-47A2-9BD9-BDAD4A6CC80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81177" y="1047086"/>
                  <a:ext cx="70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737" name="Tinta 736">
                  <a:extLst>
                    <a:ext uri="{FF2B5EF4-FFF2-40B4-BE49-F238E27FC236}">
                      <a16:creationId xmlns:a16="http://schemas.microsoft.com/office/drawing/2014/main" id="{B9F1223F-161C-4229-8964-7B22F832B9ED}"/>
                    </a:ext>
                  </a:extLst>
                </p14:cNvPr>
                <p14:cNvContentPartPr/>
                <p14:nvPr/>
              </p14:nvContentPartPr>
              <p14:xfrm>
                <a:off x="10608617" y="893366"/>
                <a:ext cx="69840" cy="459360"/>
              </p14:xfrm>
            </p:contentPart>
          </mc:Choice>
          <mc:Fallback>
            <p:pic>
              <p:nvPicPr>
                <p:cNvPr id="737" name="Tinta 736">
                  <a:extLst>
                    <a:ext uri="{FF2B5EF4-FFF2-40B4-BE49-F238E27FC236}">
                      <a16:creationId xmlns:a16="http://schemas.microsoft.com/office/drawing/2014/main" id="{B9F1223F-161C-4229-8964-7B22F832B9E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599617" y="884726"/>
                  <a:ext cx="874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738" name="Tinta 737">
                  <a:extLst>
                    <a:ext uri="{FF2B5EF4-FFF2-40B4-BE49-F238E27FC236}">
                      <a16:creationId xmlns:a16="http://schemas.microsoft.com/office/drawing/2014/main" id="{991D4536-F98F-4FDC-9A2B-D1620282225D}"/>
                    </a:ext>
                  </a:extLst>
                </p14:cNvPr>
                <p14:cNvContentPartPr/>
                <p14:nvPr/>
              </p14:nvContentPartPr>
              <p14:xfrm>
                <a:off x="10727417" y="1119086"/>
                <a:ext cx="123840" cy="142200"/>
              </p14:xfrm>
            </p:contentPart>
          </mc:Choice>
          <mc:Fallback>
            <p:pic>
              <p:nvPicPr>
                <p:cNvPr id="738" name="Tinta 737">
                  <a:extLst>
                    <a:ext uri="{FF2B5EF4-FFF2-40B4-BE49-F238E27FC236}">
                      <a16:creationId xmlns:a16="http://schemas.microsoft.com/office/drawing/2014/main" id="{991D4536-F98F-4FDC-9A2B-D1620282225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718777" y="1110086"/>
                  <a:ext cx="141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740" name="Tinta 739">
                  <a:extLst>
                    <a:ext uri="{FF2B5EF4-FFF2-40B4-BE49-F238E27FC236}">
                      <a16:creationId xmlns:a16="http://schemas.microsoft.com/office/drawing/2014/main" id="{8895BADC-E638-4B05-9FB1-4E54F1C43F78}"/>
                    </a:ext>
                  </a:extLst>
                </p14:cNvPr>
                <p14:cNvContentPartPr/>
                <p14:nvPr/>
              </p14:nvContentPartPr>
              <p14:xfrm>
                <a:off x="10872857" y="1089566"/>
                <a:ext cx="69480" cy="196200"/>
              </p14:xfrm>
            </p:contentPart>
          </mc:Choice>
          <mc:Fallback>
            <p:pic>
              <p:nvPicPr>
                <p:cNvPr id="740" name="Tinta 739">
                  <a:extLst>
                    <a:ext uri="{FF2B5EF4-FFF2-40B4-BE49-F238E27FC236}">
                      <a16:creationId xmlns:a16="http://schemas.microsoft.com/office/drawing/2014/main" id="{8895BADC-E638-4B05-9FB1-4E54F1C43F7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863857" y="1080566"/>
                  <a:ext cx="87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741" name="Tinta 740">
                  <a:extLst>
                    <a:ext uri="{FF2B5EF4-FFF2-40B4-BE49-F238E27FC236}">
                      <a16:creationId xmlns:a16="http://schemas.microsoft.com/office/drawing/2014/main" id="{D43F186B-CA83-4423-BD6B-4B0DAA9298C8}"/>
                    </a:ext>
                  </a:extLst>
                </p14:cNvPr>
                <p14:cNvContentPartPr/>
                <p14:nvPr/>
              </p14:nvContentPartPr>
              <p14:xfrm>
                <a:off x="10915697" y="1110446"/>
                <a:ext cx="155520" cy="217440"/>
              </p14:xfrm>
            </p:contentPart>
          </mc:Choice>
          <mc:Fallback>
            <p:pic>
              <p:nvPicPr>
                <p:cNvPr id="741" name="Tinta 740">
                  <a:extLst>
                    <a:ext uri="{FF2B5EF4-FFF2-40B4-BE49-F238E27FC236}">
                      <a16:creationId xmlns:a16="http://schemas.microsoft.com/office/drawing/2014/main" id="{D43F186B-CA83-4423-BD6B-4B0DAA9298C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906697" y="1101446"/>
                  <a:ext cx="173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742" name="Tinta 741">
                  <a:extLst>
                    <a:ext uri="{FF2B5EF4-FFF2-40B4-BE49-F238E27FC236}">
                      <a16:creationId xmlns:a16="http://schemas.microsoft.com/office/drawing/2014/main" id="{0A9F1CEF-7C70-4531-964B-80A59DB0080D}"/>
                    </a:ext>
                  </a:extLst>
                </p14:cNvPr>
                <p14:cNvContentPartPr/>
                <p14:nvPr/>
              </p14:nvContentPartPr>
              <p14:xfrm>
                <a:off x="10819937" y="841886"/>
                <a:ext cx="99720" cy="116640"/>
              </p14:xfrm>
            </p:contentPart>
          </mc:Choice>
          <mc:Fallback>
            <p:pic>
              <p:nvPicPr>
                <p:cNvPr id="742" name="Tinta 741">
                  <a:extLst>
                    <a:ext uri="{FF2B5EF4-FFF2-40B4-BE49-F238E27FC236}">
                      <a16:creationId xmlns:a16="http://schemas.microsoft.com/office/drawing/2014/main" id="{0A9F1CEF-7C70-4531-964B-80A59DB0080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811297" y="833246"/>
                  <a:ext cx="1173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2" name="Agrupar 751">
            <a:extLst>
              <a:ext uri="{FF2B5EF4-FFF2-40B4-BE49-F238E27FC236}">
                <a16:creationId xmlns:a16="http://schemas.microsoft.com/office/drawing/2014/main" id="{34A85C57-0C13-4F8E-8A09-047CF337D687}"/>
              </a:ext>
            </a:extLst>
          </p:cNvPr>
          <p:cNvGrpSpPr/>
          <p:nvPr/>
        </p:nvGrpSpPr>
        <p:grpSpPr>
          <a:xfrm>
            <a:off x="6113297" y="1695446"/>
            <a:ext cx="265680" cy="782280"/>
            <a:chOff x="6113297" y="1695446"/>
            <a:chExt cx="265680" cy="7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745" name="Tinta 744">
                  <a:extLst>
                    <a:ext uri="{FF2B5EF4-FFF2-40B4-BE49-F238E27FC236}">
                      <a16:creationId xmlns:a16="http://schemas.microsoft.com/office/drawing/2014/main" id="{A1FD1FF8-A1FF-4322-9984-DAAB3D7CE56F}"/>
                    </a:ext>
                  </a:extLst>
                </p14:cNvPr>
                <p14:cNvContentPartPr/>
                <p14:nvPr/>
              </p14:nvContentPartPr>
              <p14:xfrm>
                <a:off x="6146417" y="1882286"/>
                <a:ext cx="209160" cy="595440"/>
              </p14:xfrm>
            </p:contentPart>
          </mc:Choice>
          <mc:Fallback>
            <p:pic>
              <p:nvPicPr>
                <p:cNvPr id="745" name="Tinta 744">
                  <a:extLst>
                    <a:ext uri="{FF2B5EF4-FFF2-40B4-BE49-F238E27FC236}">
                      <a16:creationId xmlns:a16="http://schemas.microsoft.com/office/drawing/2014/main" id="{A1FD1FF8-A1FF-4322-9984-DAAB3D7CE56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137777" y="1873646"/>
                  <a:ext cx="22680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746" name="Tinta 745">
                  <a:extLst>
                    <a:ext uri="{FF2B5EF4-FFF2-40B4-BE49-F238E27FC236}">
                      <a16:creationId xmlns:a16="http://schemas.microsoft.com/office/drawing/2014/main" id="{8130679B-AF89-4249-8993-E503F2CA9923}"/>
                    </a:ext>
                  </a:extLst>
                </p14:cNvPr>
                <p14:cNvContentPartPr/>
                <p14:nvPr/>
              </p14:nvContentPartPr>
              <p14:xfrm>
                <a:off x="6113297" y="1695446"/>
                <a:ext cx="44280" cy="108360"/>
              </p14:xfrm>
            </p:contentPart>
          </mc:Choice>
          <mc:Fallback>
            <p:pic>
              <p:nvPicPr>
                <p:cNvPr id="746" name="Tinta 745">
                  <a:extLst>
                    <a:ext uri="{FF2B5EF4-FFF2-40B4-BE49-F238E27FC236}">
                      <a16:creationId xmlns:a16="http://schemas.microsoft.com/office/drawing/2014/main" id="{8130679B-AF89-4249-8993-E503F2CA992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104657" y="1686446"/>
                  <a:ext cx="61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747" name="Tinta 746">
                  <a:extLst>
                    <a:ext uri="{FF2B5EF4-FFF2-40B4-BE49-F238E27FC236}">
                      <a16:creationId xmlns:a16="http://schemas.microsoft.com/office/drawing/2014/main" id="{A7D6BA1B-0016-40A5-BC6E-B003A0667F09}"/>
                    </a:ext>
                  </a:extLst>
                </p14:cNvPr>
                <p14:cNvContentPartPr/>
                <p14:nvPr/>
              </p14:nvContentPartPr>
              <p14:xfrm>
                <a:off x="6299057" y="1712726"/>
                <a:ext cx="79920" cy="111960"/>
              </p14:xfrm>
            </p:contentPart>
          </mc:Choice>
          <mc:Fallback>
            <p:pic>
              <p:nvPicPr>
                <p:cNvPr id="747" name="Tinta 746">
                  <a:extLst>
                    <a:ext uri="{FF2B5EF4-FFF2-40B4-BE49-F238E27FC236}">
                      <a16:creationId xmlns:a16="http://schemas.microsoft.com/office/drawing/2014/main" id="{A7D6BA1B-0016-40A5-BC6E-B003A0667F0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290417" y="1704086"/>
                  <a:ext cx="975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1" name="Agrupar 750">
            <a:extLst>
              <a:ext uri="{FF2B5EF4-FFF2-40B4-BE49-F238E27FC236}">
                <a16:creationId xmlns:a16="http://schemas.microsoft.com/office/drawing/2014/main" id="{52021581-7A60-42D3-9BA7-B3AFEB1D33F3}"/>
              </a:ext>
            </a:extLst>
          </p:cNvPr>
          <p:cNvGrpSpPr/>
          <p:nvPr/>
        </p:nvGrpSpPr>
        <p:grpSpPr>
          <a:xfrm>
            <a:off x="6602537" y="1948886"/>
            <a:ext cx="152280" cy="103320"/>
            <a:chOff x="6602537" y="1948886"/>
            <a:chExt cx="15228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748" name="Tinta 747">
                  <a:extLst>
                    <a:ext uri="{FF2B5EF4-FFF2-40B4-BE49-F238E27FC236}">
                      <a16:creationId xmlns:a16="http://schemas.microsoft.com/office/drawing/2014/main" id="{6DBF2B9D-A9BE-40AD-BAD9-8CC972DAD455}"/>
                    </a:ext>
                  </a:extLst>
                </p14:cNvPr>
                <p14:cNvContentPartPr/>
                <p14:nvPr/>
              </p14:nvContentPartPr>
              <p14:xfrm>
                <a:off x="6612617" y="2029526"/>
                <a:ext cx="122400" cy="22680"/>
              </p14:xfrm>
            </p:contentPart>
          </mc:Choice>
          <mc:Fallback>
            <p:pic>
              <p:nvPicPr>
                <p:cNvPr id="748" name="Tinta 747">
                  <a:extLst>
                    <a:ext uri="{FF2B5EF4-FFF2-40B4-BE49-F238E27FC236}">
                      <a16:creationId xmlns:a16="http://schemas.microsoft.com/office/drawing/2014/main" id="{6DBF2B9D-A9BE-40AD-BAD9-8CC972DAD45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603617" y="2020886"/>
                  <a:ext cx="140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750" name="Tinta 749">
                  <a:extLst>
                    <a:ext uri="{FF2B5EF4-FFF2-40B4-BE49-F238E27FC236}">
                      <a16:creationId xmlns:a16="http://schemas.microsoft.com/office/drawing/2014/main" id="{DE7D9B10-5F69-41FA-9B75-C18E748882E4}"/>
                    </a:ext>
                  </a:extLst>
                </p14:cNvPr>
                <p14:cNvContentPartPr/>
                <p14:nvPr/>
              </p14:nvContentPartPr>
              <p14:xfrm>
                <a:off x="6602537" y="1948886"/>
                <a:ext cx="152280" cy="19080"/>
              </p14:xfrm>
            </p:contentPart>
          </mc:Choice>
          <mc:Fallback>
            <p:pic>
              <p:nvPicPr>
                <p:cNvPr id="750" name="Tinta 749">
                  <a:extLst>
                    <a:ext uri="{FF2B5EF4-FFF2-40B4-BE49-F238E27FC236}">
                      <a16:creationId xmlns:a16="http://schemas.microsoft.com/office/drawing/2014/main" id="{DE7D9B10-5F69-41FA-9B75-C18E748882E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593897" y="1939886"/>
                  <a:ext cx="169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3" name="Agrupar 772">
            <a:extLst>
              <a:ext uri="{FF2B5EF4-FFF2-40B4-BE49-F238E27FC236}">
                <a16:creationId xmlns:a16="http://schemas.microsoft.com/office/drawing/2014/main" id="{030986EE-E209-47FE-B484-6DEE5A7747E8}"/>
              </a:ext>
            </a:extLst>
          </p:cNvPr>
          <p:cNvGrpSpPr/>
          <p:nvPr/>
        </p:nvGrpSpPr>
        <p:grpSpPr>
          <a:xfrm>
            <a:off x="7087817" y="1564766"/>
            <a:ext cx="1098720" cy="613440"/>
            <a:chOff x="7087817" y="1564766"/>
            <a:chExt cx="109872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753" name="Tinta 752">
                  <a:extLst>
                    <a:ext uri="{FF2B5EF4-FFF2-40B4-BE49-F238E27FC236}">
                      <a16:creationId xmlns:a16="http://schemas.microsoft.com/office/drawing/2014/main" id="{C7B568C8-A984-4EB9-8335-C10C1F0C7F4A}"/>
                    </a:ext>
                  </a:extLst>
                </p14:cNvPr>
                <p14:cNvContentPartPr/>
                <p14:nvPr/>
              </p14:nvContentPartPr>
              <p14:xfrm>
                <a:off x="7087817" y="1680326"/>
                <a:ext cx="66240" cy="444960"/>
              </p14:xfrm>
            </p:contentPart>
          </mc:Choice>
          <mc:Fallback>
            <p:pic>
              <p:nvPicPr>
                <p:cNvPr id="753" name="Tinta 752">
                  <a:extLst>
                    <a:ext uri="{FF2B5EF4-FFF2-40B4-BE49-F238E27FC236}">
                      <a16:creationId xmlns:a16="http://schemas.microsoft.com/office/drawing/2014/main" id="{C7B568C8-A984-4EB9-8335-C10C1F0C7F4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078817" y="1671686"/>
                  <a:ext cx="838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754" name="Tinta 753">
                  <a:extLst>
                    <a:ext uri="{FF2B5EF4-FFF2-40B4-BE49-F238E27FC236}">
                      <a16:creationId xmlns:a16="http://schemas.microsoft.com/office/drawing/2014/main" id="{1E1BE260-6C99-4C63-81B7-22340C5DE45E}"/>
                    </a:ext>
                  </a:extLst>
                </p14:cNvPr>
                <p14:cNvContentPartPr/>
                <p14:nvPr/>
              </p14:nvContentPartPr>
              <p14:xfrm>
                <a:off x="7176737" y="1885166"/>
                <a:ext cx="102600" cy="145080"/>
              </p14:xfrm>
            </p:contentPart>
          </mc:Choice>
          <mc:Fallback>
            <p:pic>
              <p:nvPicPr>
                <p:cNvPr id="754" name="Tinta 753">
                  <a:extLst>
                    <a:ext uri="{FF2B5EF4-FFF2-40B4-BE49-F238E27FC236}">
                      <a16:creationId xmlns:a16="http://schemas.microsoft.com/office/drawing/2014/main" id="{1E1BE260-6C99-4C63-81B7-22340C5DE45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168097" y="1876166"/>
                  <a:ext cx="12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755" name="Tinta 754">
                  <a:extLst>
                    <a:ext uri="{FF2B5EF4-FFF2-40B4-BE49-F238E27FC236}">
                      <a16:creationId xmlns:a16="http://schemas.microsoft.com/office/drawing/2014/main" id="{9729CC2F-6337-4657-BEB7-D46AED6DF802}"/>
                    </a:ext>
                  </a:extLst>
                </p14:cNvPr>
                <p14:cNvContentPartPr/>
                <p14:nvPr/>
              </p14:nvContentPartPr>
              <p14:xfrm>
                <a:off x="7292297" y="1863566"/>
                <a:ext cx="99360" cy="199440"/>
              </p14:xfrm>
            </p:contentPart>
          </mc:Choice>
          <mc:Fallback>
            <p:pic>
              <p:nvPicPr>
                <p:cNvPr id="755" name="Tinta 754">
                  <a:extLst>
                    <a:ext uri="{FF2B5EF4-FFF2-40B4-BE49-F238E27FC236}">
                      <a16:creationId xmlns:a16="http://schemas.microsoft.com/office/drawing/2014/main" id="{9729CC2F-6337-4657-BEB7-D46AED6DF80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283657" y="1854926"/>
                  <a:ext cx="117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756" name="Tinta 755">
                  <a:extLst>
                    <a:ext uri="{FF2B5EF4-FFF2-40B4-BE49-F238E27FC236}">
                      <a16:creationId xmlns:a16="http://schemas.microsoft.com/office/drawing/2014/main" id="{D934B281-E34F-4A9F-AA6F-6B43A73ADB53}"/>
                    </a:ext>
                  </a:extLst>
                </p14:cNvPr>
                <p14:cNvContentPartPr/>
                <p14:nvPr/>
              </p14:nvContentPartPr>
              <p14:xfrm>
                <a:off x="7414337" y="1916126"/>
                <a:ext cx="33480" cy="183600"/>
              </p14:xfrm>
            </p:contentPart>
          </mc:Choice>
          <mc:Fallback>
            <p:pic>
              <p:nvPicPr>
                <p:cNvPr id="756" name="Tinta 755">
                  <a:extLst>
                    <a:ext uri="{FF2B5EF4-FFF2-40B4-BE49-F238E27FC236}">
                      <a16:creationId xmlns:a16="http://schemas.microsoft.com/office/drawing/2014/main" id="{D934B281-E34F-4A9F-AA6F-6B43A73ADB5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405697" y="1907126"/>
                  <a:ext cx="51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757" name="Tinta 756">
                  <a:extLst>
                    <a:ext uri="{FF2B5EF4-FFF2-40B4-BE49-F238E27FC236}">
                      <a16:creationId xmlns:a16="http://schemas.microsoft.com/office/drawing/2014/main" id="{F11F69DA-A2C6-43CA-97CA-E71B88457253}"/>
                    </a:ext>
                  </a:extLst>
                </p14:cNvPr>
                <p14:cNvContentPartPr/>
                <p14:nvPr/>
              </p14:nvContentPartPr>
              <p14:xfrm>
                <a:off x="7453937" y="1583846"/>
                <a:ext cx="66960" cy="222120"/>
              </p14:xfrm>
            </p:contentPart>
          </mc:Choice>
          <mc:Fallback>
            <p:pic>
              <p:nvPicPr>
                <p:cNvPr id="757" name="Tinta 756">
                  <a:extLst>
                    <a:ext uri="{FF2B5EF4-FFF2-40B4-BE49-F238E27FC236}">
                      <a16:creationId xmlns:a16="http://schemas.microsoft.com/office/drawing/2014/main" id="{F11F69DA-A2C6-43CA-97CA-E71B8845725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445297" y="1575206"/>
                  <a:ext cx="84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758" name="Tinta 757">
                  <a:extLst>
                    <a:ext uri="{FF2B5EF4-FFF2-40B4-BE49-F238E27FC236}">
                      <a16:creationId xmlns:a16="http://schemas.microsoft.com/office/drawing/2014/main" id="{F1CC2F37-A47E-47B0-B844-9042106E0BAE}"/>
                    </a:ext>
                  </a:extLst>
                </p14:cNvPr>
                <p14:cNvContentPartPr/>
                <p14:nvPr/>
              </p14:nvContentPartPr>
              <p14:xfrm>
                <a:off x="7477337" y="1580606"/>
                <a:ext cx="145440" cy="20160"/>
              </p14:xfrm>
            </p:contentPart>
          </mc:Choice>
          <mc:Fallback>
            <p:pic>
              <p:nvPicPr>
                <p:cNvPr id="758" name="Tinta 757">
                  <a:extLst>
                    <a:ext uri="{FF2B5EF4-FFF2-40B4-BE49-F238E27FC236}">
                      <a16:creationId xmlns:a16="http://schemas.microsoft.com/office/drawing/2014/main" id="{F1CC2F37-A47E-47B0-B844-9042106E0BA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468337" y="1571606"/>
                  <a:ext cx="163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759" name="Tinta 758">
                  <a:extLst>
                    <a:ext uri="{FF2B5EF4-FFF2-40B4-BE49-F238E27FC236}">
                      <a16:creationId xmlns:a16="http://schemas.microsoft.com/office/drawing/2014/main" id="{B329FCB0-6604-489D-98AF-39AA8272CD23}"/>
                    </a:ext>
                  </a:extLst>
                </p14:cNvPr>
                <p14:cNvContentPartPr/>
                <p14:nvPr/>
              </p14:nvContentPartPr>
              <p14:xfrm>
                <a:off x="7602617" y="1807046"/>
                <a:ext cx="132480" cy="128160"/>
              </p14:xfrm>
            </p:contentPart>
          </mc:Choice>
          <mc:Fallback>
            <p:pic>
              <p:nvPicPr>
                <p:cNvPr id="759" name="Tinta 758">
                  <a:extLst>
                    <a:ext uri="{FF2B5EF4-FFF2-40B4-BE49-F238E27FC236}">
                      <a16:creationId xmlns:a16="http://schemas.microsoft.com/office/drawing/2014/main" id="{B329FCB0-6604-489D-98AF-39AA8272CD2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593617" y="1798406"/>
                  <a:ext cx="150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761" name="Tinta 760">
                  <a:extLst>
                    <a:ext uri="{FF2B5EF4-FFF2-40B4-BE49-F238E27FC236}">
                      <a16:creationId xmlns:a16="http://schemas.microsoft.com/office/drawing/2014/main" id="{C492D310-152D-40D5-9D43-58724D3622E6}"/>
                    </a:ext>
                  </a:extLst>
                </p14:cNvPr>
                <p14:cNvContentPartPr/>
                <p14:nvPr/>
              </p14:nvContentPartPr>
              <p14:xfrm>
                <a:off x="7714937" y="1790486"/>
                <a:ext cx="149040" cy="151200"/>
              </p14:xfrm>
            </p:contentPart>
          </mc:Choice>
          <mc:Fallback>
            <p:pic>
              <p:nvPicPr>
                <p:cNvPr id="761" name="Tinta 760">
                  <a:extLst>
                    <a:ext uri="{FF2B5EF4-FFF2-40B4-BE49-F238E27FC236}">
                      <a16:creationId xmlns:a16="http://schemas.microsoft.com/office/drawing/2014/main" id="{C492D310-152D-40D5-9D43-58724D3622E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705937" y="1781486"/>
                  <a:ext cx="166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762" name="Tinta 761">
                  <a:extLst>
                    <a:ext uri="{FF2B5EF4-FFF2-40B4-BE49-F238E27FC236}">
                      <a16:creationId xmlns:a16="http://schemas.microsoft.com/office/drawing/2014/main" id="{016B460C-A8A9-4BE7-9D07-4F218AC69810}"/>
                    </a:ext>
                  </a:extLst>
                </p14:cNvPr>
                <p14:cNvContentPartPr/>
                <p14:nvPr/>
              </p14:nvContentPartPr>
              <p14:xfrm>
                <a:off x="7836977" y="1803086"/>
                <a:ext cx="53280" cy="204120"/>
              </p14:xfrm>
            </p:contentPart>
          </mc:Choice>
          <mc:Fallback>
            <p:pic>
              <p:nvPicPr>
                <p:cNvPr id="762" name="Tinta 761">
                  <a:extLst>
                    <a:ext uri="{FF2B5EF4-FFF2-40B4-BE49-F238E27FC236}">
                      <a16:creationId xmlns:a16="http://schemas.microsoft.com/office/drawing/2014/main" id="{016B460C-A8A9-4BE7-9D07-4F218AC6981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827977" y="1794446"/>
                  <a:ext cx="70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763" name="Tinta 762">
                  <a:extLst>
                    <a:ext uri="{FF2B5EF4-FFF2-40B4-BE49-F238E27FC236}">
                      <a16:creationId xmlns:a16="http://schemas.microsoft.com/office/drawing/2014/main" id="{1CDC134E-D720-4D37-AAF1-E7FA711FDFFC}"/>
                    </a:ext>
                  </a:extLst>
                </p14:cNvPr>
                <p14:cNvContentPartPr/>
                <p14:nvPr/>
              </p14:nvContentPartPr>
              <p14:xfrm>
                <a:off x="7916177" y="1890206"/>
                <a:ext cx="99720" cy="232200"/>
              </p14:xfrm>
            </p:contentPart>
          </mc:Choice>
          <mc:Fallback>
            <p:pic>
              <p:nvPicPr>
                <p:cNvPr id="763" name="Tinta 762">
                  <a:extLst>
                    <a:ext uri="{FF2B5EF4-FFF2-40B4-BE49-F238E27FC236}">
                      <a16:creationId xmlns:a16="http://schemas.microsoft.com/office/drawing/2014/main" id="{1CDC134E-D720-4D37-AAF1-E7FA711FDFF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907177" y="1881566"/>
                  <a:ext cx="117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764" name="Tinta 763">
                  <a:extLst>
                    <a:ext uri="{FF2B5EF4-FFF2-40B4-BE49-F238E27FC236}">
                      <a16:creationId xmlns:a16="http://schemas.microsoft.com/office/drawing/2014/main" id="{98AF6F39-9943-45CA-ABD9-3B09AF344C25}"/>
                    </a:ext>
                  </a:extLst>
                </p14:cNvPr>
                <p14:cNvContentPartPr/>
                <p14:nvPr/>
              </p14:nvContentPartPr>
              <p14:xfrm>
                <a:off x="8021657" y="1564766"/>
                <a:ext cx="164880" cy="613440"/>
              </p14:xfrm>
            </p:contentPart>
          </mc:Choice>
          <mc:Fallback>
            <p:pic>
              <p:nvPicPr>
                <p:cNvPr id="764" name="Tinta 763">
                  <a:extLst>
                    <a:ext uri="{FF2B5EF4-FFF2-40B4-BE49-F238E27FC236}">
                      <a16:creationId xmlns:a16="http://schemas.microsoft.com/office/drawing/2014/main" id="{98AF6F39-9943-45CA-ABD9-3B09AF344C2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013017" y="1555766"/>
                  <a:ext cx="182520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6" name="Agrupar 805">
            <a:extLst>
              <a:ext uri="{FF2B5EF4-FFF2-40B4-BE49-F238E27FC236}">
                <a16:creationId xmlns:a16="http://schemas.microsoft.com/office/drawing/2014/main" id="{6701E9AC-9584-4AF5-AD14-F37DC233F8EE}"/>
              </a:ext>
            </a:extLst>
          </p:cNvPr>
          <p:cNvGrpSpPr/>
          <p:nvPr/>
        </p:nvGrpSpPr>
        <p:grpSpPr>
          <a:xfrm>
            <a:off x="8335217" y="1524086"/>
            <a:ext cx="3706560" cy="825120"/>
            <a:chOff x="8335217" y="1524086"/>
            <a:chExt cx="3706560" cy="82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774" name="Tinta 773">
                  <a:extLst>
                    <a:ext uri="{FF2B5EF4-FFF2-40B4-BE49-F238E27FC236}">
                      <a16:creationId xmlns:a16="http://schemas.microsoft.com/office/drawing/2014/main" id="{6DC97C20-D3BA-4A8A-98AF-25D547434F8E}"/>
                    </a:ext>
                  </a:extLst>
                </p14:cNvPr>
                <p14:cNvContentPartPr/>
                <p14:nvPr/>
              </p14:nvContentPartPr>
              <p14:xfrm>
                <a:off x="8335217" y="1593206"/>
                <a:ext cx="135720" cy="588240"/>
              </p14:xfrm>
            </p:contentPart>
          </mc:Choice>
          <mc:Fallback>
            <p:pic>
              <p:nvPicPr>
                <p:cNvPr id="774" name="Tinta 773">
                  <a:extLst>
                    <a:ext uri="{FF2B5EF4-FFF2-40B4-BE49-F238E27FC236}">
                      <a16:creationId xmlns:a16="http://schemas.microsoft.com/office/drawing/2014/main" id="{6DC97C20-D3BA-4A8A-98AF-25D547434F8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326217" y="1584566"/>
                  <a:ext cx="15336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775" name="Tinta 774">
                  <a:extLst>
                    <a:ext uri="{FF2B5EF4-FFF2-40B4-BE49-F238E27FC236}">
                      <a16:creationId xmlns:a16="http://schemas.microsoft.com/office/drawing/2014/main" id="{91188127-BA76-4C81-A74D-015ADF92273B}"/>
                    </a:ext>
                  </a:extLst>
                </p14:cNvPr>
                <p14:cNvContentPartPr/>
                <p14:nvPr/>
              </p14:nvContentPartPr>
              <p14:xfrm>
                <a:off x="8534657" y="1881566"/>
                <a:ext cx="280080" cy="176040"/>
              </p14:xfrm>
            </p:contentPart>
          </mc:Choice>
          <mc:Fallback>
            <p:pic>
              <p:nvPicPr>
                <p:cNvPr id="775" name="Tinta 774">
                  <a:extLst>
                    <a:ext uri="{FF2B5EF4-FFF2-40B4-BE49-F238E27FC236}">
                      <a16:creationId xmlns:a16="http://schemas.microsoft.com/office/drawing/2014/main" id="{91188127-BA76-4C81-A74D-015ADF92273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526017" y="1872566"/>
                  <a:ext cx="297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776" name="Tinta 775">
                  <a:extLst>
                    <a:ext uri="{FF2B5EF4-FFF2-40B4-BE49-F238E27FC236}">
                      <a16:creationId xmlns:a16="http://schemas.microsoft.com/office/drawing/2014/main" id="{FF9003A7-33EF-46F3-8BAB-5C92352E4613}"/>
                    </a:ext>
                  </a:extLst>
                </p14:cNvPr>
                <p14:cNvContentPartPr/>
                <p14:nvPr/>
              </p14:nvContentPartPr>
              <p14:xfrm>
                <a:off x="8912297" y="1832966"/>
                <a:ext cx="90720" cy="180360"/>
              </p14:xfrm>
            </p:contentPart>
          </mc:Choice>
          <mc:Fallback>
            <p:pic>
              <p:nvPicPr>
                <p:cNvPr id="776" name="Tinta 775">
                  <a:extLst>
                    <a:ext uri="{FF2B5EF4-FFF2-40B4-BE49-F238E27FC236}">
                      <a16:creationId xmlns:a16="http://schemas.microsoft.com/office/drawing/2014/main" id="{FF9003A7-33EF-46F3-8BAB-5C92352E461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903297" y="1823966"/>
                  <a:ext cx="108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777" name="Tinta 776">
                  <a:extLst>
                    <a:ext uri="{FF2B5EF4-FFF2-40B4-BE49-F238E27FC236}">
                      <a16:creationId xmlns:a16="http://schemas.microsoft.com/office/drawing/2014/main" id="{1B6B7291-B147-4FAD-B1FA-C9E2C182920F}"/>
                    </a:ext>
                  </a:extLst>
                </p14:cNvPr>
                <p14:cNvContentPartPr/>
                <p14:nvPr/>
              </p14:nvContentPartPr>
              <p14:xfrm>
                <a:off x="9031457" y="1794446"/>
                <a:ext cx="92880" cy="223200"/>
              </p14:xfrm>
            </p:contentPart>
          </mc:Choice>
          <mc:Fallback>
            <p:pic>
              <p:nvPicPr>
                <p:cNvPr id="777" name="Tinta 776">
                  <a:extLst>
                    <a:ext uri="{FF2B5EF4-FFF2-40B4-BE49-F238E27FC236}">
                      <a16:creationId xmlns:a16="http://schemas.microsoft.com/office/drawing/2014/main" id="{1B6B7291-B147-4FAD-B1FA-C9E2C182920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022457" y="1785446"/>
                  <a:ext cx="110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778" name="Tinta 777">
                  <a:extLst>
                    <a:ext uri="{FF2B5EF4-FFF2-40B4-BE49-F238E27FC236}">
                      <a16:creationId xmlns:a16="http://schemas.microsoft.com/office/drawing/2014/main" id="{74D4A9D8-B5C6-492B-8B5D-93E710618C9C}"/>
                    </a:ext>
                  </a:extLst>
                </p14:cNvPr>
                <p14:cNvContentPartPr/>
                <p14:nvPr/>
              </p14:nvContentPartPr>
              <p14:xfrm>
                <a:off x="9166457" y="1890206"/>
                <a:ext cx="241560" cy="233640"/>
              </p14:xfrm>
            </p:contentPart>
          </mc:Choice>
          <mc:Fallback>
            <p:pic>
              <p:nvPicPr>
                <p:cNvPr id="778" name="Tinta 777">
                  <a:extLst>
                    <a:ext uri="{FF2B5EF4-FFF2-40B4-BE49-F238E27FC236}">
                      <a16:creationId xmlns:a16="http://schemas.microsoft.com/office/drawing/2014/main" id="{74D4A9D8-B5C6-492B-8B5D-93E710618C9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157817" y="1881566"/>
                  <a:ext cx="259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779" name="Tinta 778">
                  <a:extLst>
                    <a:ext uri="{FF2B5EF4-FFF2-40B4-BE49-F238E27FC236}">
                      <a16:creationId xmlns:a16="http://schemas.microsoft.com/office/drawing/2014/main" id="{E700271E-88E9-411C-BD7B-5652E89F5854}"/>
                    </a:ext>
                  </a:extLst>
                </p14:cNvPr>
                <p14:cNvContentPartPr/>
                <p14:nvPr/>
              </p14:nvContentPartPr>
              <p14:xfrm>
                <a:off x="9381377" y="1862486"/>
                <a:ext cx="23400" cy="183600"/>
              </p14:xfrm>
            </p:contentPart>
          </mc:Choice>
          <mc:Fallback>
            <p:pic>
              <p:nvPicPr>
                <p:cNvPr id="779" name="Tinta 778">
                  <a:extLst>
                    <a:ext uri="{FF2B5EF4-FFF2-40B4-BE49-F238E27FC236}">
                      <a16:creationId xmlns:a16="http://schemas.microsoft.com/office/drawing/2014/main" id="{E700271E-88E9-411C-BD7B-5652E89F585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372377" y="1853846"/>
                  <a:ext cx="41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780" name="Tinta 779">
                  <a:extLst>
                    <a:ext uri="{FF2B5EF4-FFF2-40B4-BE49-F238E27FC236}">
                      <a16:creationId xmlns:a16="http://schemas.microsoft.com/office/drawing/2014/main" id="{A48C9D85-D247-4CF6-AFEC-CD7F5C0D2C0D}"/>
                    </a:ext>
                  </a:extLst>
                </p14:cNvPr>
                <p14:cNvContentPartPr/>
                <p14:nvPr/>
              </p14:nvContentPartPr>
              <p14:xfrm>
                <a:off x="9470297" y="1811006"/>
                <a:ext cx="195120" cy="192240"/>
              </p14:xfrm>
            </p:contentPart>
          </mc:Choice>
          <mc:Fallback>
            <p:pic>
              <p:nvPicPr>
                <p:cNvPr id="780" name="Tinta 779">
                  <a:extLst>
                    <a:ext uri="{FF2B5EF4-FFF2-40B4-BE49-F238E27FC236}">
                      <a16:creationId xmlns:a16="http://schemas.microsoft.com/office/drawing/2014/main" id="{A48C9D85-D247-4CF6-AFEC-CD7F5C0D2C0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461657" y="1802366"/>
                  <a:ext cx="212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781" name="Tinta 780">
                  <a:extLst>
                    <a:ext uri="{FF2B5EF4-FFF2-40B4-BE49-F238E27FC236}">
                      <a16:creationId xmlns:a16="http://schemas.microsoft.com/office/drawing/2014/main" id="{81EF05D9-0131-41BA-BBAF-CAB332DF3299}"/>
                    </a:ext>
                  </a:extLst>
                </p14:cNvPr>
                <p14:cNvContentPartPr/>
                <p14:nvPr/>
              </p14:nvContentPartPr>
              <p14:xfrm>
                <a:off x="9681617" y="1879406"/>
                <a:ext cx="89640" cy="239040"/>
              </p14:xfrm>
            </p:contentPart>
          </mc:Choice>
          <mc:Fallback>
            <p:pic>
              <p:nvPicPr>
                <p:cNvPr id="781" name="Tinta 780">
                  <a:extLst>
                    <a:ext uri="{FF2B5EF4-FFF2-40B4-BE49-F238E27FC236}">
                      <a16:creationId xmlns:a16="http://schemas.microsoft.com/office/drawing/2014/main" id="{81EF05D9-0131-41BA-BBAF-CAB332DF329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672617" y="1870766"/>
                  <a:ext cx="107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782" name="Tinta 781">
                  <a:extLst>
                    <a:ext uri="{FF2B5EF4-FFF2-40B4-BE49-F238E27FC236}">
                      <a16:creationId xmlns:a16="http://schemas.microsoft.com/office/drawing/2014/main" id="{33BBC8D5-5ADE-4B82-A45A-7F399F46A382}"/>
                    </a:ext>
                  </a:extLst>
                </p14:cNvPr>
                <p14:cNvContentPartPr/>
                <p14:nvPr/>
              </p14:nvContentPartPr>
              <p14:xfrm>
                <a:off x="9800417" y="1583486"/>
                <a:ext cx="119160" cy="622080"/>
              </p14:xfrm>
            </p:contentPart>
          </mc:Choice>
          <mc:Fallback>
            <p:pic>
              <p:nvPicPr>
                <p:cNvPr id="782" name="Tinta 781">
                  <a:extLst>
                    <a:ext uri="{FF2B5EF4-FFF2-40B4-BE49-F238E27FC236}">
                      <a16:creationId xmlns:a16="http://schemas.microsoft.com/office/drawing/2014/main" id="{33BBC8D5-5ADE-4B82-A45A-7F399F46A38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791417" y="1574486"/>
                  <a:ext cx="13680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783" name="Tinta 782">
                  <a:extLst>
                    <a:ext uri="{FF2B5EF4-FFF2-40B4-BE49-F238E27FC236}">
                      <a16:creationId xmlns:a16="http://schemas.microsoft.com/office/drawing/2014/main" id="{635841E3-EB4F-44E4-98D3-76BD10547D00}"/>
                    </a:ext>
                  </a:extLst>
                </p14:cNvPr>
                <p14:cNvContentPartPr/>
                <p14:nvPr/>
              </p14:nvContentPartPr>
              <p14:xfrm>
                <a:off x="9998417" y="1921886"/>
                <a:ext cx="132480" cy="50760"/>
              </p14:xfrm>
            </p:contentPart>
          </mc:Choice>
          <mc:Fallback>
            <p:pic>
              <p:nvPicPr>
                <p:cNvPr id="783" name="Tinta 782">
                  <a:extLst>
                    <a:ext uri="{FF2B5EF4-FFF2-40B4-BE49-F238E27FC236}">
                      <a16:creationId xmlns:a16="http://schemas.microsoft.com/office/drawing/2014/main" id="{635841E3-EB4F-44E4-98D3-76BD10547D0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989417" y="1913246"/>
                  <a:ext cx="150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784" name="Tinta 783">
                  <a:extLst>
                    <a:ext uri="{FF2B5EF4-FFF2-40B4-BE49-F238E27FC236}">
                      <a16:creationId xmlns:a16="http://schemas.microsoft.com/office/drawing/2014/main" id="{FB849B4C-3328-43D2-94FF-A98298D55A69}"/>
                    </a:ext>
                  </a:extLst>
                </p14:cNvPr>
                <p14:cNvContentPartPr/>
                <p14:nvPr/>
              </p14:nvContentPartPr>
              <p14:xfrm>
                <a:off x="10067537" y="1864646"/>
                <a:ext cx="53280" cy="194400"/>
              </p14:xfrm>
            </p:contentPart>
          </mc:Choice>
          <mc:Fallback>
            <p:pic>
              <p:nvPicPr>
                <p:cNvPr id="784" name="Tinta 783">
                  <a:extLst>
                    <a:ext uri="{FF2B5EF4-FFF2-40B4-BE49-F238E27FC236}">
                      <a16:creationId xmlns:a16="http://schemas.microsoft.com/office/drawing/2014/main" id="{FB849B4C-3328-43D2-94FF-A98298D55A6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058897" y="1855646"/>
                  <a:ext cx="70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785" name="Tinta 784">
                  <a:extLst>
                    <a:ext uri="{FF2B5EF4-FFF2-40B4-BE49-F238E27FC236}">
                      <a16:creationId xmlns:a16="http://schemas.microsoft.com/office/drawing/2014/main" id="{F505A4DE-B5C0-4308-97AC-0104FC1FB8E5}"/>
                    </a:ext>
                  </a:extLst>
                </p14:cNvPr>
                <p14:cNvContentPartPr/>
                <p14:nvPr/>
              </p14:nvContentPartPr>
              <p14:xfrm>
                <a:off x="10229177" y="1575566"/>
                <a:ext cx="59760" cy="493200"/>
              </p14:xfrm>
            </p:contentPart>
          </mc:Choice>
          <mc:Fallback>
            <p:pic>
              <p:nvPicPr>
                <p:cNvPr id="785" name="Tinta 784">
                  <a:extLst>
                    <a:ext uri="{FF2B5EF4-FFF2-40B4-BE49-F238E27FC236}">
                      <a16:creationId xmlns:a16="http://schemas.microsoft.com/office/drawing/2014/main" id="{F505A4DE-B5C0-4308-97AC-0104FC1FB8E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220537" y="1566566"/>
                  <a:ext cx="774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786" name="Tinta 785">
                  <a:extLst>
                    <a:ext uri="{FF2B5EF4-FFF2-40B4-BE49-F238E27FC236}">
                      <a16:creationId xmlns:a16="http://schemas.microsoft.com/office/drawing/2014/main" id="{1DF9DC0A-D39E-4BB5-9458-5E77203836F0}"/>
                    </a:ext>
                  </a:extLst>
                </p14:cNvPr>
                <p14:cNvContentPartPr/>
                <p14:nvPr/>
              </p14:nvContentPartPr>
              <p14:xfrm>
                <a:off x="10298297" y="1821086"/>
                <a:ext cx="198720" cy="221040"/>
              </p14:xfrm>
            </p:contentPart>
          </mc:Choice>
          <mc:Fallback>
            <p:pic>
              <p:nvPicPr>
                <p:cNvPr id="786" name="Tinta 785">
                  <a:extLst>
                    <a:ext uri="{FF2B5EF4-FFF2-40B4-BE49-F238E27FC236}">
                      <a16:creationId xmlns:a16="http://schemas.microsoft.com/office/drawing/2014/main" id="{1DF9DC0A-D39E-4BB5-9458-5E77203836F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289657" y="1812086"/>
                  <a:ext cx="216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787" name="Tinta 786">
                  <a:extLst>
                    <a:ext uri="{FF2B5EF4-FFF2-40B4-BE49-F238E27FC236}">
                      <a16:creationId xmlns:a16="http://schemas.microsoft.com/office/drawing/2014/main" id="{63589E93-EE37-4884-A416-0DDC409EE474}"/>
                    </a:ext>
                  </a:extLst>
                </p14:cNvPr>
                <p14:cNvContentPartPr/>
                <p14:nvPr/>
              </p14:nvContentPartPr>
              <p14:xfrm>
                <a:off x="10505297" y="1909286"/>
                <a:ext cx="83880" cy="192960"/>
              </p14:xfrm>
            </p:contentPart>
          </mc:Choice>
          <mc:Fallback>
            <p:pic>
              <p:nvPicPr>
                <p:cNvPr id="787" name="Tinta 786">
                  <a:extLst>
                    <a:ext uri="{FF2B5EF4-FFF2-40B4-BE49-F238E27FC236}">
                      <a16:creationId xmlns:a16="http://schemas.microsoft.com/office/drawing/2014/main" id="{63589E93-EE37-4884-A416-0DDC409EE47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496657" y="1900286"/>
                  <a:ext cx="101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788" name="Tinta 787">
                  <a:extLst>
                    <a:ext uri="{FF2B5EF4-FFF2-40B4-BE49-F238E27FC236}">
                      <a16:creationId xmlns:a16="http://schemas.microsoft.com/office/drawing/2014/main" id="{898AB9A9-0982-44F0-AE1D-3201EFEB87A7}"/>
                    </a:ext>
                  </a:extLst>
                </p14:cNvPr>
                <p14:cNvContentPartPr/>
                <p14:nvPr/>
              </p14:nvContentPartPr>
              <p14:xfrm>
                <a:off x="10602137" y="1859606"/>
                <a:ext cx="109080" cy="158760"/>
              </p14:xfrm>
            </p:contentPart>
          </mc:Choice>
          <mc:Fallback>
            <p:pic>
              <p:nvPicPr>
                <p:cNvPr id="788" name="Tinta 787">
                  <a:extLst>
                    <a:ext uri="{FF2B5EF4-FFF2-40B4-BE49-F238E27FC236}">
                      <a16:creationId xmlns:a16="http://schemas.microsoft.com/office/drawing/2014/main" id="{898AB9A9-0982-44F0-AE1D-3201EFEB87A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593497" y="1850966"/>
                  <a:ext cx="126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789" name="Tinta 788">
                  <a:extLst>
                    <a:ext uri="{FF2B5EF4-FFF2-40B4-BE49-F238E27FC236}">
                      <a16:creationId xmlns:a16="http://schemas.microsoft.com/office/drawing/2014/main" id="{9EC54DB9-7C4E-41DB-A5F9-473EA7884D6F}"/>
                    </a:ext>
                  </a:extLst>
                </p14:cNvPr>
                <p14:cNvContentPartPr/>
                <p14:nvPr/>
              </p14:nvContentPartPr>
              <p14:xfrm>
                <a:off x="10747217" y="1780406"/>
                <a:ext cx="112680" cy="234000"/>
              </p14:xfrm>
            </p:contentPart>
          </mc:Choice>
          <mc:Fallback>
            <p:pic>
              <p:nvPicPr>
                <p:cNvPr id="789" name="Tinta 788">
                  <a:extLst>
                    <a:ext uri="{FF2B5EF4-FFF2-40B4-BE49-F238E27FC236}">
                      <a16:creationId xmlns:a16="http://schemas.microsoft.com/office/drawing/2014/main" id="{9EC54DB9-7C4E-41DB-A5F9-473EA7884D6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738577" y="1771406"/>
                  <a:ext cx="130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790" name="Tinta 789">
                  <a:extLst>
                    <a:ext uri="{FF2B5EF4-FFF2-40B4-BE49-F238E27FC236}">
                      <a16:creationId xmlns:a16="http://schemas.microsoft.com/office/drawing/2014/main" id="{E6475834-8A0B-465C-BD50-72555C4025C6}"/>
                    </a:ext>
                  </a:extLst>
                </p14:cNvPr>
                <p14:cNvContentPartPr/>
                <p14:nvPr/>
              </p14:nvContentPartPr>
              <p14:xfrm>
                <a:off x="10862777" y="1607246"/>
                <a:ext cx="123120" cy="518040"/>
              </p14:xfrm>
            </p:contentPart>
          </mc:Choice>
          <mc:Fallback>
            <p:pic>
              <p:nvPicPr>
                <p:cNvPr id="790" name="Tinta 789">
                  <a:extLst>
                    <a:ext uri="{FF2B5EF4-FFF2-40B4-BE49-F238E27FC236}">
                      <a16:creationId xmlns:a16="http://schemas.microsoft.com/office/drawing/2014/main" id="{E6475834-8A0B-465C-BD50-72555C4025C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854137" y="1598246"/>
                  <a:ext cx="1407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791" name="Tinta 790">
                  <a:extLst>
                    <a:ext uri="{FF2B5EF4-FFF2-40B4-BE49-F238E27FC236}">
                      <a16:creationId xmlns:a16="http://schemas.microsoft.com/office/drawing/2014/main" id="{9F197AEA-C629-48C2-B12D-36FE4915F1A7}"/>
                    </a:ext>
                  </a:extLst>
                </p14:cNvPr>
                <p14:cNvContentPartPr/>
                <p14:nvPr/>
              </p14:nvContentPartPr>
              <p14:xfrm>
                <a:off x="11031257" y="1969406"/>
                <a:ext cx="360" cy="25920"/>
              </p14:xfrm>
            </p:contentPart>
          </mc:Choice>
          <mc:Fallback>
            <p:pic>
              <p:nvPicPr>
                <p:cNvPr id="791" name="Tinta 790">
                  <a:extLst>
                    <a:ext uri="{FF2B5EF4-FFF2-40B4-BE49-F238E27FC236}">
                      <a16:creationId xmlns:a16="http://schemas.microsoft.com/office/drawing/2014/main" id="{9F197AEA-C629-48C2-B12D-36FE4915F1A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022257" y="1960766"/>
                  <a:ext cx="1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794" name="Tinta 793">
                  <a:extLst>
                    <a:ext uri="{FF2B5EF4-FFF2-40B4-BE49-F238E27FC236}">
                      <a16:creationId xmlns:a16="http://schemas.microsoft.com/office/drawing/2014/main" id="{FA7D2B95-CC50-4A99-B3C3-7B885D1AFC8F}"/>
                    </a:ext>
                  </a:extLst>
                </p14:cNvPr>
                <p14:cNvContentPartPr/>
                <p14:nvPr/>
              </p14:nvContentPartPr>
              <p14:xfrm>
                <a:off x="11103617" y="1832966"/>
                <a:ext cx="110880" cy="219240"/>
              </p14:xfrm>
            </p:contentPart>
          </mc:Choice>
          <mc:Fallback>
            <p:pic>
              <p:nvPicPr>
                <p:cNvPr id="794" name="Tinta 793">
                  <a:extLst>
                    <a:ext uri="{FF2B5EF4-FFF2-40B4-BE49-F238E27FC236}">
                      <a16:creationId xmlns:a16="http://schemas.microsoft.com/office/drawing/2014/main" id="{FA7D2B95-CC50-4A99-B3C3-7B885D1AFC8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094977" y="1823966"/>
                  <a:ext cx="128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795" name="Tinta 794">
                  <a:extLst>
                    <a:ext uri="{FF2B5EF4-FFF2-40B4-BE49-F238E27FC236}">
                      <a16:creationId xmlns:a16="http://schemas.microsoft.com/office/drawing/2014/main" id="{4993793F-8EFF-4465-A24C-B532F407F095}"/>
                    </a:ext>
                  </a:extLst>
                </p14:cNvPr>
                <p14:cNvContentPartPr/>
                <p14:nvPr/>
              </p14:nvContentPartPr>
              <p14:xfrm>
                <a:off x="11192897" y="1864646"/>
                <a:ext cx="112680" cy="202320"/>
              </p14:xfrm>
            </p:contentPart>
          </mc:Choice>
          <mc:Fallback>
            <p:pic>
              <p:nvPicPr>
                <p:cNvPr id="795" name="Tinta 794">
                  <a:extLst>
                    <a:ext uri="{FF2B5EF4-FFF2-40B4-BE49-F238E27FC236}">
                      <a16:creationId xmlns:a16="http://schemas.microsoft.com/office/drawing/2014/main" id="{4993793F-8EFF-4465-A24C-B532F407F09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183897" y="1855646"/>
                  <a:ext cx="130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796" name="Tinta 795">
                  <a:extLst>
                    <a:ext uri="{FF2B5EF4-FFF2-40B4-BE49-F238E27FC236}">
                      <a16:creationId xmlns:a16="http://schemas.microsoft.com/office/drawing/2014/main" id="{78FB4DCB-DC6C-497C-B249-674FBB0B9592}"/>
                    </a:ext>
                  </a:extLst>
                </p14:cNvPr>
                <p14:cNvContentPartPr/>
                <p14:nvPr/>
              </p14:nvContentPartPr>
              <p14:xfrm>
                <a:off x="11328257" y="1940966"/>
                <a:ext cx="29880" cy="190080"/>
              </p14:xfrm>
            </p:contentPart>
          </mc:Choice>
          <mc:Fallback>
            <p:pic>
              <p:nvPicPr>
                <p:cNvPr id="796" name="Tinta 795">
                  <a:extLst>
                    <a:ext uri="{FF2B5EF4-FFF2-40B4-BE49-F238E27FC236}">
                      <a16:creationId xmlns:a16="http://schemas.microsoft.com/office/drawing/2014/main" id="{78FB4DCB-DC6C-497C-B249-674FBB0B959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319257" y="1931966"/>
                  <a:ext cx="47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797" name="Tinta 796">
                  <a:extLst>
                    <a:ext uri="{FF2B5EF4-FFF2-40B4-BE49-F238E27FC236}">
                      <a16:creationId xmlns:a16="http://schemas.microsoft.com/office/drawing/2014/main" id="{120A8B01-0240-4818-A2DC-F898E22FFD6D}"/>
                    </a:ext>
                  </a:extLst>
                </p14:cNvPr>
                <p14:cNvContentPartPr/>
                <p14:nvPr/>
              </p14:nvContentPartPr>
              <p14:xfrm>
                <a:off x="11354537" y="1611206"/>
                <a:ext cx="89280" cy="145800"/>
              </p14:xfrm>
            </p:contentPart>
          </mc:Choice>
          <mc:Fallback>
            <p:pic>
              <p:nvPicPr>
                <p:cNvPr id="797" name="Tinta 796">
                  <a:extLst>
                    <a:ext uri="{FF2B5EF4-FFF2-40B4-BE49-F238E27FC236}">
                      <a16:creationId xmlns:a16="http://schemas.microsoft.com/office/drawing/2014/main" id="{120A8B01-0240-4818-A2DC-F898E22FFD6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345537" y="1602206"/>
                  <a:ext cx="106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798" name="Tinta 797">
                  <a:extLst>
                    <a:ext uri="{FF2B5EF4-FFF2-40B4-BE49-F238E27FC236}">
                      <a16:creationId xmlns:a16="http://schemas.microsoft.com/office/drawing/2014/main" id="{F28D34C5-C97F-4E0C-8374-E020E431F910}"/>
                    </a:ext>
                  </a:extLst>
                </p14:cNvPr>
                <p14:cNvContentPartPr/>
                <p14:nvPr/>
              </p14:nvContentPartPr>
              <p14:xfrm>
                <a:off x="11476577" y="1930886"/>
                <a:ext cx="125640" cy="20160"/>
              </p14:xfrm>
            </p:contentPart>
          </mc:Choice>
          <mc:Fallback>
            <p:pic>
              <p:nvPicPr>
                <p:cNvPr id="798" name="Tinta 797">
                  <a:extLst>
                    <a:ext uri="{FF2B5EF4-FFF2-40B4-BE49-F238E27FC236}">
                      <a16:creationId xmlns:a16="http://schemas.microsoft.com/office/drawing/2014/main" id="{F28D34C5-C97F-4E0C-8374-E020E431F91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467937" y="1922246"/>
                  <a:ext cx="143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799" name="Tinta 798">
                  <a:extLst>
                    <a:ext uri="{FF2B5EF4-FFF2-40B4-BE49-F238E27FC236}">
                      <a16:creationId xmlns:a16="http://schemas.microsoft.com/office/drawing/2014/main" id="{81F761C2-5217-4CFB-A31E-A92F3EAA59DC}"/>
                    </a:ext>
                  </a:extLst>
                </p14:cNvPr>
                <p14:cNvContentPartPr/>
                <p14:nvPr/>
              </p14:nvContentPartPr>
              <p14:xfrm>
                <a:off x="11542457" y="1834046"/>
                <a:ext cx="53280" cy="187560"/>
              </p14:xfrm>
            </p:contentPart>
          </mc:Choice>
          <mc:Fallback>
            <p:pic>
              <p:nvPicPr>
                <p:cNvPr id="799" name="Tinta 798">
                  <a:extLst>
                    <a:ext uri="{FF2B5EF4-FFF2-40B4-BE49-F238E27FC236}">
                      <a16:creationId xmlns:a16="http://schemas.microsoft.com/office/drawing/2014/main" id="{81F761C2-5217-4CFB-A31E-A92F3EAA59D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533817" y="1825046"/>
                  <a:ext cx="70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800" name="Tinta 799">
                  <a:extLst>
                    <a:ext uri="{FF2B5EF4-FFF2-40B4-BE49-F238E27FC236}">
                      <a16:creationId xmlns:a16="http://schemas.microsoft.com/office/drawing/2014/main" id="{2EE34523-1FF5-4C4D-82EF-A2A74DF0A368}"/>
                    </a:ext>
                  </a:extLst>
                </p14:cNvPr>
                <p14:cNvContentPartPr/>
                <p14:nvPr/>
              </p14:nvContentPartPr>
              <p14:xfrm>
                <a:off x="11651537" y="1887326"/>
                <a:ext cx="264240" cy="154080"/>
              </p14:xfrm>
            </p:contentPart>
          </mc:Choice>
          <mc:Fallback>
            <p:pic>
              <p:nvPicPr>
                <p:cNvPr id="800" name="Tinta 799">
                  <a:extLst>
                    <a:ext uri="{FF2B5EF4-FFF2-40B4-BE49-F238E27FC236}">
                      <a16:creationId xmlns:a16="http://schemas.microsoft.com/office/drawing/2014/main" id="{2EE34523-1FF5-4C4D-82EF-A2A74DF0A36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642537" y="1878686"/>
                  <a:ext cx="281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801" name="Tinta 800">
                  <a:extLst>
                    <a:ext uri="{FF2B5EF4-FFF2-40B4-BE49-F238E27FC236}">
                      <a16:creationId xmlns:a16="http://schemas.microsoft.com/office/drawing/2014/main" id="{F667F0D5-49B8-4FEF-A422-9F0F4ACAF1CD}"/>
                    </a:ext>
                  </a:extLst>
                </p14:cNvPr>
                <p14:cNvContentPartPr/>
                <p14:nvPr/>
              </p14:nvContentPartPr>
              <p14:xfrm>
                <a:off x="11869337" y="1559726"/>
                <a:ext cx="172440" cy="595440"/>
              </p14:xfrm>
            </p:contentPart>
          </mc:Choice>
          <mc:Fallback>
            <p:pic>
              <p:nvPicPr>
                <p:cNvPr id="801" name="Tinta 800">
                  <a:extLst>
                    <a:ext uri="{FF2B5EF4-FFF2-40B4-BE49-F238E27FC236}">
                      <a16:creationId xmlns:a16="http://schemas.microsoft.com/office/drawing/2014/main" id="{F667F0D5-49B8-4FEF-A422-9F0F4ACAF1C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860337" y="1550726"/>
                  <a:ext cx="1900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805" name="Tinta 804">
                  <a:extLst>
                    <a:ext uri="{FF2B5EF4-FFF2-40B4-BE49-F238E27FC236}">
                      <a16:creationId xmlns:a16="http://schemas.microsoft.com/office/drawing/2014/main" id="{AA82288E-13F5-4B09-8664-6DAFB34F262F}"/>
                    </a:ext>
                  </a:extLst>
                </p14:cNvPr>
                <p14:cNvContentPartPr/>
                <p14:nvPr/>
              </p14:nvContentPartPr>
              <p14:xfrm>
                <a:off x="11004257" y="1524086"/>
                <a:ext cx="152640" cy="825120"/>
              </p14:xfrm>
            </p:contentPart>
          </mc:Choice>
          <mc:Fallback>
            <p:pic>
              <p:nvPicPr>
                <p:cNvPr id="805" name="Tinta 804">
                  <a:extLst>
                    <a:ext uri="{FF2B5EF4-FFF2-40B4-BE49-F238E27FC236}">
                      <a16:creationId xmlns:a16="http://schemas.microsoft.com/office/drawing/2014/main" id="{AA82288E-13F5-4B09-8664-6DAFB34F262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995617" y="1515086"/>
                  <a:ext cx="170280" cy="84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807" name="Tinta 806">
                <a:extLst>
                  <a:ext uri="{FF2B5EF4-FFF2-40B4-BE49-F238E27FC236}">
                    <a16:creationId xmlns:a16="http://schemas.microsoft.com/office/drawing/2014/main" id="{AEC4F6FD-46E7-4599-A595-14D30AA810EA}"/>
                  </a:ext>
                </a:extLst>
              </p14:cNvPr>
              <p14:cNvContentPartPr/>
              <p14:nvPr/>
            </p14:nvContentPartPr>
            <p14:xfrm>
              <a:off x="11645057" y="2142926"/>
              <a:ext cx="165600" cy="81360"/>
            </p14:xfrm>
          </p:contentPart>
        </mc:Choice>
        <mc:Fallback>
          <p:pic>
            <p:nvPicPr>
              <p:cNvPr id="807" name="Tinta 806">
                <a:extLst>
                  <a:ext uri="{FF2B5EF4-FFF2-40B4-BE49-F238E27FC236}">
                    <a16:creationId xmlns:a16="http://schemas.microsoft.com/office/drawing/2014/main" id="{AEC4F6FD-46E7-4599-A595-14D30AA810EA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1636057" y="2133926"/>
                <a:ext cx="18324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1" name="Agrupar 830">
            <a:extLst>
              <a:ext uri="{FF2B5EF4-FFF2-40B4-BE49-F238E27FC236}">
                <a16:creationId xmlns:a16="http://schemas.microsoft.com/office/drawing/2014/main" id="{92895C64-C52D-4CA9-BBEE-29B9DAA351AC}"/>
              </a:ext>
            </a:extLst>
          </p:cNvPr>
          <p:cNvGrpSpPr/>
          <p:nvPr/>
        </p:nvGrpSpPr>
        <p:grpSpPr>
          <a:xfrm>
            <a:off x="6081257" y="2637566"/>
            <a:ext cx="554760" cy="840240"/>
            <a:chOff x="6081257" y="2637566"/>
            <a:chExt cx="554760" cy="84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808" name="Tinta 807">
                  <a:extLst>
                    <a:ext uri="{FF2B5EF4-FFF2-40B4-BE49-F238E27FC236}">
                      <a16:creationId xmlns:a16="http://schemas.microsoft.com/office/drawing/2014/main" id="{40F1A51A-C2DD-4FAE-B512-1DBB4BB5560C}"/>
                    </a:ext>
                  </a:extLst>
                </p14:cNvPr>
                <p14:cNvContentPartPr/>
                <p14:nvPr/>
              </p14:nvContentPartPr>
              <p14:xfrm>
                <a:off x="6124097" y="2838806"/>
                <a:ext cx="261000" cy="639000"/>
              </p14:xfrm>
            </p:contentPart>
          </mc:Choice>
          <mc:Fallback>
            <p:pic>
              <p:nvPicPr>
                <p:cNvPr id="808" name="Tinta 807">
                  <a:extLst>
                    <a:ext uri="{FF2B5EF4-FFF2-40B4-BE49-F238E27FC236}">
                      <a16:creationId xmlns:a16="http://schemas.microsoft.com/office/drawing/2014/main" id="{40F1A51A-C2DD-4FAE-B512-1DBB4BB5560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115457" y="2829806"/>
                  <a:ext cx="27864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809" name="Tinta 808">
                  <a:extLst>
                    <a:ext uri="{FF2B5EF4-FFF2-40B4-BE49-F238E27FC236}">
                      <a16:creationId xmlns:a16="http://schemas.microsoft.com/office/drawing/2014/main" id="{80127A8F-E73B-4459-A711-1220E3349490}"/>
                    </a:ext>
                  </a:extLst>
                </p14:cNvPr>
                <p14:cNvContentPartPr/>
                <p14:nvPr/>
              </p14:nvContentPartPr>
              <p14:xfrm>
                <a:off x="6081257" y="2656646"/>
                <a:ext cx="63360" cy="96480"/>
              </p14:xfrm>
            </p:contentPart>
          </mc:Choice>
          <mc:Fallback>
            <p:pic>
              <p:nvPicPr>
                <p:cNvPr id="809" name="Tinta 808">
                  <a:extLst>
                    <a:ext uri="{FF2B5EF4-FFF2-40B4-BE49-F238E27FC236}">
                      <a16:creationId xmlns:a16="http://schemas.microsoft.com/office/drawing/2014/main" id="{80127A8F-E73B-4459-A711-1220E334949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072617" y="2647646"/>
                  <a:ext cx="81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810" name="Tinta 809">
                  <a:extLst>
                    <a:ext uri="{FF2B5EF4-FFF2-40B4-BE49-F238E27FC236}">
                      <a16:creationId xmlns:a16="http://schemas.microsoft.com/office/drawing/2014/main" id="{EED0D464-F767-454D-92A2-E7A473CC3BC9}"/>
                    </a:ext>
                  </a:extLst>
                </p14:cNvPr>
                <p14:cNvContentPartPr/>
                <p14:nvPr/>
              </p14:nvContentPartPr>
              <p14:xfrm>
                <a:off x="6233177" y="2637566"/>
                <a:ext cx="63720" cy="87840"/>
              </p14:xfrm>
            </p:contentPart>
          </mc:Choice>
          <mc:Fallback>
            <p:pic>
              <p:nvPicPr>
                <p:cNvPr id="810" name="Tinta 809">
                  <a:extLst>
                    <a:ext uri="{FF2B5EF4-FFF2-40B4-BE49-F238E27FC236}">
                      <a16:creationId xmlns:a16="http://schemas.microsoft.com/office/drawing/2014/main" id="{EED0D464-F767-454D-92A2-E7A473CC3BC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224177" y="2628926"/>
                  <a:ext cx="81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811" name="Tinta 810">
                  <a:extLst>
                    <a:ext uri="{FF2B5EF4-FFF2-40B4-BE49-F238E27FC236}">
                      <a16:creationId xmlns:a16="http://schemas.microsoft.com/office/drawing/2014/main" id="{84677D60-6D37-4C11-9000-EF10A94500F5}"/>
                    </a:ext>
                  </a:extLst>
                </p14:cNvPr>
                <p14:cNvContentPartPr/>
                <p14:nvPr/>
              </p14:nvContentPartPr>
              <p14:xfrm>
                <a:off x="6474017" y="2966246"/>
                <a:ext cx="119160" cy="55800"/>
              </p14:xfrm>
            </p:contentPart>
          </mc:Choice>
          <mc:Fallback>
            <p:pic>
              <p:nvPicPr>
                <p:cNvPr id="811" name="Tinta 810">
                  <a:extLst>
                    <a:ext uri="{FF2B5EF4-FFF2-40B4-BE49-F238E27FC236}">
                      <a16:creationId xmlns:a16="http://schemas.microsoft.com/office/drawing/2014/main" id="{84677D60-6D37-4C11-9000-EF10A94500F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465377" y="2957606"/>
                  <a:ext cx="136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813" name="Tinta 812">
                  <a:extLst>
                    <a:ext uri="{FF2B5EF4-FFF2-40B4-BE49-F238E27FC236}">
                      <a16:creationId xmlns:a16="http://schemas.microsoft.com/office/drawing/2014/main" id="{FE654A13-AB3F-4093-B3D5-A2CF3A892CB2}"/>
                    </a:ext>
                  </a:extLst>
                </p14:cNvPr>
                <p14:cNvContentPartPr/>
                <p14:nvPr/>
              </p14:nvContentPartPr>
              <p14:xfrm>
                <a:off x="6477257" y="2859326"/>
                <a:ext cx="158760" cy="38880"/>
              </p14:xfrm>
            </p:contentPart>
          </mc:Choice>
          <mc:Fallback>
            <p:pic>
              <p:nvPicPr>
                <p:cNvPr id="813" name="Tinta 812">
                  <a:extLst>
                    <a:ext uri="{FF2B5EF4-FFF2-40B4-BE49-F238E27FC236}">
                      <a16:creationId xmlns:a16="http://schemas.microsoft.com/office/drawing/2014/main" id="{FE654A13-AB3F-4093-B3D5-A2CF3A892CB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468617" y="2850686"/>
                  <a:ext cx="1764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" name="Agrupar 828">
            <a:extLst>
              <a:ext uri="{FF2B5EF4-FFF2-40B4-BE49-F238E27FC236}">
                <a16:creationId xmlns:a16="http://schemas.microsoft.com/office/drawing/2014/main" id="{A629EB2B-A667-4869-8EDE-27614CD6ECB2}"/>
              </a:ext>
            </a:extLst>
          </p:cNvPr>
          <p:cNvGrpSpPr/>
          <p:nvPr/>
        </p:nvGrpSpPr>
        <p:grpSpPr>
          <a:xfrm>
            <a:off x="6942737" y="2579246"/>
            <a:ext cx="1194840" cy="744480"/>
            <a:chOff x="6942737" y="2579246"/>
            <a:chExt cx="119484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815" name="Tinta 814">
                  <a:extLst>
                    <a:ext uri="{FF2B5EF4-FFF2-40B4-BE49-F238E27FC236}">
                      <a16:creationId xmlns:a16="http://schemas.microsoft.com/office/drawing/2014/main" id="{04415230-2080-4523-B147-A5F2B97D2058}"/>
                    </a:ext>
                  </a:extLst>
                </p14:cNvPr>
                <p14:cNvContentPartPr/>
                <p14:nvPr/>
              </p14:nvContentPartPr>
              <p14:xfrm>
                <a:off x="6942737" y="2637206"/>
                <a:ext cx="158760" cy="686520"/>
              </p14:xfrm>
            </p:contentPart>
          </mc:Choice>
          <mc:Fallback>
            <p:pic>
              <p:nvPicPr>
                <p:cNvPr id="815" name="Tinta 814">
                  <a:extLst>
                    <a:ext uri="{FF2B5EF4-FFF2-40B4-BE49-F238E27FC236}">
                      <a16:creationId xmlns:a16="http://schemas.microsoft.com/office/drawing/2014/main" id="{04415230-2080-4523-B147-A5F2B97D205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933737" y="2628206"/>
                  <a:ext cx="17640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816" name="Tinta 815">
                  <a:extLst>
                    <a:ext uri="{FF2B5EF4-FFF2-40B4-BE49-F238E27FC236}">
                      <a16:creationId xmlns:a16="http://schemas.microsoft.com/office/drawing/2014/main" id="{06857641-605B-4E43-B7B4-1ADB9C0D5E48}"/>
                    </a:ext>
                  </a:extLst>
                </p14:cNvPr>
                <p14:cNvContentPartPr/>
                <p14:nvPr/>
              </p14:nvContentPartPr>
              <p14:xfrm>
                <a:off x="6985577" y="2954366"/>
                <a:ext cx="261000" cy="15120"/>
              </p14:xfrm>
            </p:contentPart>
          </mc:Choice>
          <mc:Fallback>
            <p:pic>
              <p:nvPicPr>
                <p:cNvPr id="816" name="Tinta 815">
                  <a:extLst>
                    <a:ext uri="{FF2B5EF4-FFF2-40B4-BE49-F238E27FC236}">
                      <a16:creationId xmlns:a16="http://schemas.microsoft.com/office/drawing/2014/main" id="{06857641-605B-4E43-B7B4-1ADB9C0D5E4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976577" y="2945726"/>
                  <a:ext cx="27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818" name="Tinta 817">
                  <a:extLst>
                    <a:ext uri="{FF2B5EF4-FFF2-40B4-BE49-F238E27FC236}">
                      <a16:creationId xmlns:a16="http://schemas.microsoft.com/office/drawing/2014/main" id="{EB8C107F-F172-43EF-AFB5-BD6953C90D30}"/>
                    </a:ext>
                  </a:extLst>
                </p14:cNvPr>
                <p14:cNvContentPartPr/>
                <p14:nvPr/>
              </p14:nvContentPartPr>
              <p14:xfrm>
                <a:off x="7341977" y="2612006"/>
                <a:ext cx="53280" cy="549360"/>
              </p14:xfrm>
            </p:contentPart>
          </mc:Choice>
          <mc:Fallback>
            <p:pic>
              <p:nvPicPr>
                <p:cNvPr id="818" name="Tinta 817">
                  <a:extLst>
                    <a:ext uri="{FF2B5EF4-FFF2-40B4-BE49-F238E27FC236}">
                      <a16:creationId xmlns:a16="http://schemas.microsoft.com/office/drawing/2014/main" id="{EB8C107F-F172-43EF-AFB5-BD6953C90D3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332977" y="2603006"/>
                  <a:ext cx="709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819" name="Tinta 818">
                  <a:extLst>
                    <a:ext uri="{FF2B5EF4-FFF2-40B4-BE49-F238E27FC236}">
                      <a16:creationId xmlns:a16="http://schemas.microsoft.com/office/drawing/2014/main" id="{FC1ACBE1-4B61-4EE2-9BAD-BCE1EFC03578}"/>
                    </a:ext>
                  </a:extLst>
                </p14:cNvPr>
                <p14:cNvContentPartPr/>
                <p14:nvPr/>
              </p14:nvContentPartPr>
              <p14:xfrm>
                <a:off x="7467257" y="2839526"/>
                <a:ext cx="214920" cy="197280"/>
              </p14:xfrm>
            </p:contentPart>
          </mc:Choice>
          <mc:Fallback>
            <p:pic>
              <p:nvPicPr>
                <p:cNvPr id="819" name="Tinta 818">
                  <a:extLst>
                    <a:ext uri="{FF2B5EF4-FFF2-40B4-BE49-F238E27FC236}">
                      <a16:creationId xmlns:a16="http://schemas.microsoft.com/office/drawing/2014/main" id="{FC1ACBE1-4B61-4EE2-9BAD-BCE1EFC0357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458617" y="2830886"/>
                  <a:ext cx="232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825" name="Tinta 824">
                  <a:extLst>
                    <a:ext uri="{FF2B5EF4-FFF2-40B4-BE49-F238E27FC236}">
                      <a16:creationId xmlns:a16="http://schemas.microsoft.com/office/drawing/2014/main" id="{11923808-727D-4B0D-B441-3AA3976F1FD8}"/>
                    </a:ext>
                  </a:extLst>
                </p14:cNvPr>
                <p14:cNvContentPartPr/>
                <p14:nvPr/>
              </p14:nvContentPartPr>
              <p14:xfrm>
                <a:off x="7477337" y="3083606"/>
                <a:ext cx="178560" cy="98280"/>
              </p14:xfrm>
            </p:contentPart>
          </mc:Choice>
          <mc:Fallback>
            <p:pic>
              <p:nvPicPr>
                <p:cNvPr id="825" name="Tinta 824">
                  <a:extLst>
                    <a:ext uri="{FF2B5EF4-FFF2-40B4-BE49-F238E27FC236}">
                      <a16:creationId xmlns:a16="http://schemas.microsoft.com/office/drawing/2014/main" id="{11923808-727D-4B0D-B441-3AA3976F1FD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468337" y="3074606"/>
                  <a:ext cx="196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826" name="Tinta 825">
                  <a:extLst>
                    <a:ext uri="{FF2B5EF4-FFF2-40B4-BE49-F238E27FC236}">
                      <a16:creationId xmlns:a16="http://schemas.microsoft.com/office/drawing/2014/main" id="{02FE7723-1DF5-49CE-BF75-D0F5A80C9EAE}"/>
                    </a:ext>
                  </a:extLst>
                </p14:cNvPr>
                <p14:cNvContentPartPr/>
                <p14:nvPr/>
              </p14:nvContentPartPr>
              <p14:xfrm>
                <a:off x="7701617" y="2579246"/>
                <a:ext cx="131760" cy="604080"/>
              </p14:xfrm>
            </p:contentPart>
          </mc:Choice>
          <mc:Fallback>
            <p:pic>
              <p:nvPicPr>
                <p:cNvPr id="826" name="Tinta 825">
                  <a:extLst>
                    <a:ext uri="{FF2B5EF4-FFF2-40B4-BE49-F238E27FC236}">
                      <a16:creationId xmlns:a16="http://schemas.microsoft.com/office/drawing/2014/main" id="{02FE7723-1DF5-49CE-BF75-D0F5A80C9EA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692617" y="2570606"/>
                  <a:ext cx="1494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827" name="Tinta 826">
                  <a:extLst>
                    <a:ext uri="{FF2B5EF4-FFF2-40B4-BE49-F238E27FC236}">
                      <a16:creationId xmlns:a16="http://schemas.microsoft.com/office/drawing/2014/main" id="{20DB1EB4-1412-4E82-AA07-A1498F10ADA0}"/>
                    </a:ext>
                  </a:extLst>
                </p14:cNvPr>
                <p14:cNvContentPartPr/>
                <p14:nvPr/>
              </p14:nvContentPartPr>
              <p14:xfrm>
                <a:off x="7972337" y="2920886"/>
                <a:ext cx="165240" cy="12240"/>
              </p14:xfrm>
            </p:contentPart>
          </mc:Choice>
          <mc:Fallback>
            <p:pic>
              <p:nvPicPr>
                <p:cNvPr id="827" name="Tinta 826">
                  <a:extLst>
                    <a:ext uri="{FF2B5EF4-FFF2-40B4-BE49-F238E27FC236}">
                      <a16:creationId xmlns:a16="http://schemas.microsoft.com/office/drawing/2014/main" id="{20DB1EB4-1412-4E82-AA07-A1498F10ADA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963337" y="2911886"/>
                  <a:ext cx="182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828" name="Tinta 827">
                  <a:extLst>
                    <a:ext uri="{FF2B5EF4-FFF2-40B4-BE49-F238E27FC236}">
                      <a16:creationId xmlns:a16="http://schemas.microsoft.com/office/drawing/2014/main" id="{55FAA5C4-CB4E-4925-BF3E-5CF72758FAEF}"/>
                    </a:ext>
                  </a:extLst>
                </p14:cNvPr>
                <p14:cNvContentPartPr/>
                <p14:nvPr/>
              </p14:nvContentPartPr>
              <p14:xfrm>
                <a:off x="8061257" y="2797046"/>
                <a:ext cx="63000" cy="280440"/>
              </p14:xfrm>
            </p:contentPart>
          </mc:Choice>
          <mc:Fallback>
            <p:pic>
              <p:nvPicPr>
                <p:cNvPr id="828" name="Tinta 827">
                  <a:extLst>
                    <a:ext uri="{FF2B5EF4-FFF2-40B4-BE49-F238E27FC236}">
                      <a16:creationId xmlns:a16="http://schemas.microsoft.com/office/drawing/2014/main" id="{55FAA5C4-CB4E-4925-BF3E-5CF72758FAE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052617" y="2788406"/>
                  <a:ext cx="8064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" name="Agrupar 839">
            <a:extLst>
              <a:ext uri="{FF2B5EF4-FFF2-40B4-BE49-F238E27FC236}">
                <a16:creationId xmlns:a16="http://schemas.microsoft.com/office/drawing/2014/main" id="{A70735C0-731B-4197-A865-606445D1A644}"/>
              </a:ext>
            </a:extLst>
          </p:cNvPr>
          <p:cNvGrpSpPr/>
          <p:nvPr/>
        </p:nvGrpSpPr>
        <p:grpSpPr>
          <a:xfrm>
            <a:off x="8305337" y="2612006"/>
            <a:ext cx="1373400" cy="748440"/>
            <a:chOff x="8305337" y="2612006"/>
            <a:chExt cx="1373400" cy="74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832" name="Tinta 831">
                  <a:extLst>
                    <a:ext uri="{FF2B5EF4-FFF2-40B4-BE49-F238E27FC236}">
                      <a16:creationId xmlns:a16="http://schemas.microsoft.com/office/drawing/2014/main" id="{3FED1B6F-E45F-4863-B574-4759C9B70E19}"/>
                    </a:ext>
                  </a:extLst>
                </p14:cNvPr>
                <p14:cNvContentPartPr/>
                <p14:nvPr/>
              </p14:nvContentPartPr>
              <p14:xfrm>
                <a:off x="8305337" y="2800286"/>
                <a:ext cx="264240" cy="560160"/>
              </p14:xfrm>
            </p:contentPart>
          </mc:Choice>
          <mc:Fallback>
            <p:pic>
              <p:nvPicPr>
                <p:cNvPr id="832" name="Tinta 831">
                  <a:extLst>
                    <a:ext uri="{FF2B5EF4-FFF2-40B4-BE49-F238E27FC236}">
                      <a16:creationId xmlns:a16="http://schemas.microsoft.com/office/drawing/2014/main" id="{3FED1B6F-E45F-4863-B574-4759C9B70E1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296697" y="2791646"/>
                  <a:ext cx="28188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833" name="Tinta 832">
                  <a:extLst>
                    <a:ext uri="{FF2B5EF4-FFF2-40B4-BE49-F238E27FC236}">
                      <a16:creationId xmlns:a16="http://schemas.microsoft.com/office/drawing/2014/main" id="{22C5447D-C427-4E9A-81D1-4F1ECCF1268D}"/>
                    </a:ext>
                  </a:extLst>
                </p14:cNvPr>
                <p14:cNvContentPartPr/>
                <p14:nvPr/>
              </p14:nvContentPartPr>
              <p14:xfrm>
                <a:off x="8652017" y="2612006"/>
                <a:ext cx="86040" cy="473400"/>
              </p14:xfrm>
            </p:contentPart>
          </mc:Choice>
          <mc:Fallback>
            <p:pic>
              <p:nvPicPr>
                <p:cNvPr id="833" name="Tinta 832">
                  <a:extLst>
                    <a:ext uri="{FF2B5EF4-FFF2-40B4-BE49-F238E27FC236}">
                      <a16:creationId xmlns:a16="http://schemas.microsoft.com/office/drawing/2014/main" id="{22C5447D-C427-4E9A-81D1-4F1ECCF1268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643017" y="2603006"/>
                  <a:ext cx="1036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834" name="Tinta 833">
                  <a:extLst>
                    <a:ext uri="{FF2B5EF4-FFF2-40B4-BE49-F238E27FC236}">
                      <a16:creationId xmlns:a16="http://schemas.microsoft.com/office/drawing/2014/main" id="{2B35C407-B6A0-4857-B18F-06AB49D90DE9}"/>
                    </a:ext>
                  </a:extLst>
                </p14:cNvPr>
                <p14:cNvContentPartPr/>
                <p14:nvPr/>
              </p14:nvContentPartPr>
              <p14:xfrm>
                <a:off x="8767577" y="2817926"/>
                <a:ext cx="82800" cy="160200"/>
              </p14:xfrm>
            </p:contentPart>
          </mc:Choice>
          <mc:Fallback>
            <p:pic>
              <p:nvPicPr>
                <p:cNvPr id="834" name="Tinta 833">
                  <a:extLst>
                    <a:ext uri="{FF2B5EF4-FFF2-40B4-BE49-F238E27FC236}">
                      <a16:creationId xmlns:a16="http://schemas.microsoft.com/office/drawing/2014/main" id="{2B35C407-B6A0-4857-B18F-06AB49D90DE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758577" y="2808926"/>
                  <a:ext cx="100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835" name="Tinta 834">
                  <a:extLst>
                    <a:ext uri="{FF2B5EF4-FFF2-40B4-BE49-F238E27FC236}">
                      <a16:creationId xmlns:a16="http://schemas.microsoft.com/office/drawing/2014/main" id="{7DE5944E-36D9-4DAA-85E4-C498A5550099}"/>
                    </a:ext>
                  </a:extLst>
                </p14:cNvPr>
                <p14:cNvContentPartPr/>
                <p14:nvPr/>
              </p14:nvContentPartPr>
              <p14:xfrm>
                <a:off x="8856497" y="2804966"/>
                <a:ext cx="82800" cy="183600"/>
              </p14:xfrm>
            </p:contentPart>
          </mc:Choice>
          <mc:Fallback>
            <p:pic>
              <p:nvPicPr>
                <p:cNvPr id="835" name="Tinta 834">
                  <a:extLst>
                    <a:ext uri="{FF2B5EF4-FFF2-40B4-BE49-F238E27FC236}">
                      <a16:creationId xmlns:a16="http://schemas.microsoft.com/office/drawing/2014/main" id="{7DE5944E-36D9-4DAA-85E4-C498A555009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847857" y="2796326"/>
                  <a:ext cx="100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836" name="Tinta 835">
                  <a:extLst>
                    <a:ext uri="{FF2B5EF4-FFF2-40B4-BE49-F238E27FC236}">
                      <a16:creationId xmlns:a16="http://schemas.microsoft.com/office/drawing/2014/main" id="{B8B6F394-6989-4117-BA71-57018937CAAC}"/>
                    </a:ext>
                  </a:extLst>
                </p14:cNvPr>
                <p14:cNvContentPartPr/>
                <p14:nvPr/>
              </p14:nvContentPartPr>
              <p14:xfrm>
                <a:off x="8770817" y="3021326"/>
                <a:ext cx="168480" cy="101880"/>
              </p14:xfrm>
            </p:contentPart>
          </mc:Choice>
          <mc:Fallback>
            <p:pic>
              <p:nvPicPr>
                <p:cNvPr id="836" name="Tinta 835">
                  <a:extLst>
                    <a:ext uri="{FF2B5EF4-FFF2-40B4-BE49-F238E27FC236}">
                      <a16:creationId xmlns:a16="http://schemas.microsoft.com/office/drawing/2014/main" id="{B8B6F394-6989-4117-BA71-57018937CAA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761817" y="3012326"/>
                  <a:ext cx="186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837" name="Tinta 836">
                  <a:extLst>
                    <a:ext uri="{FF2B5EF4-FFF2-40B4-BE49-F238E27FC236}">
                      <a16:creationId xmlns:a16="http://schemas.microsoft.com/office/drawing/2014/main" id="{282D724D-22EF-4E45-8594-7260D1F47BAA}"/>
                    </a:ext>
                  </a:extLst>
                </p14:cNvPr>
                <p14:cNvContentPartPr/>
                <p14:nvPr/>
              </p14:nvContentPartPr>
              <p14:xfrm>
                <a:off x="8952257" y="2655566"/>
                <a:ext cx="127800" cy="437040"/>
              </p14:xfrm>
            </p:contentPart>
          </mc:Choice>
          <mc:Fallback>
            <p:pic>
              <p:nvPicPr>
                <p:cNvPr id="837" name="Tinta 836">
                  <a:extLst>
                    <a:ext uri="{FF2B5EF4-FFF2-40B4-BE49-F238E27FC236}">
                      <a16:creationId xmlns:a16="http://schemas.microsoft.com/office/drawing/2014/main" id="{282D724D-22EF-4E45-8594-7260D1F47BA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943257" y="2646566"/>
                  <a:ext cx="1454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838" name="Tinta 837">
                  <a:extLst>
                    <a:ext uri="{FF2B5EF4-FFF2-40B4-BE49-F238E27FC236}">
                      <a16:creationId xmlns:a16="http://schemas.microsoft.com/office/drawing/2014/main" id="{E63F14FE-AD5A-416A-822F-9FC41076E658}"/>
                    </a:ext>
                  </a:extLst>
                </p14:cNvPr>
                <p14:cNvContentPartPr/>
                <p14:nvPr/>
              </p14:nvContentPartPr>
              <p14:xfrm>
                <a:off x="9149897" y="2975246"/>
                <a:ext cx="30600" cy="24120"/>
              </p14:xfrm>
            </p:contentPart>
          </mc:Choice>
          <mc:Fallback>
            <p:pic>
              <p:nvPicPr>
                <p:cNvPr id="838" name="Tinta 837">
                  <a:extLst>
                    <a:ext uri="{FF2B5EF4-FFF2-40B4-BE49-F238E27FC236}">
                      <a16:creationId xmlns:a16="http://schemas.microsoft.com/office/drawing/2014/main" id="{E63F14FE-AD5A-416A-822F-9FC41076E65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140897" y="2966606"/>
                  <a:ext cx="48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839" name="Tinta 838">
                  <a:extLst>
                    <a:ext uri="{FF2B5EF4-FFF2-40B4-BE49-F238E27FC236}">
                      <a16:creationId xmlns:a16="http://schemas.microsoft.com/office/drawing/2014/main" id="{92A95DC5-78E9-4E83-9D32-12AA1C563BEC}"/>
                    </a:ext>
                  </a:extLst>
                </p14:cNvPr>
                <p14:cNvContentPartPr/>
                <p14:nvPr/>
              </p14:nvContentPartPr>
              <p14:xfrm>
                <a:off x="9246017" y="2846726"/>
                <a:ext cx="432720" cy="180720"/>
              </p14:xfrm>
            </p:contentPart>
          </mc:Choice>
          <mc:Fallback>
            <p:pic>
              <p:nvPicPr>
                <p:cNvPr id="839" name="Tinta 838">
                  <a:extLst>
                    <a:ext uri="{FF2B5EF4-FFF2-40B4-BE49-F238E27FC236}">
                      <a16:creationId xmlns:a16="http://schemas.microsoft.com/office/drawing/2014/main" id="{92A95DC5-78E9-4E83-9D32-12AA1C563BE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237017" y="2838086"/>
                  <a:ext cx="45036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9" name="Agrupar 898">
            <a:extLst>
              <a:ext uri="{FF2B5EF4-FFF2-40B4-BE49-F238E27FC236}">
                <a16:creationId xmlns:a16="http://schemas.microsoft.com/office/drawing/2014/main" id="{44192352-3646-4B9B-BCE9-600989070488}"/>
              </a:ext>
            </a:extLst>
          </p:cNvPr>
          <p:cNvGrpSpPr/>
          <p:nvPr/>
        </p:nvGrpSpPr>
        <p:grpSpPr>
          <a:xfrm>
            <a:off x="5959217" y="3623606"/>
            <a:ext cx="851760" cy="605520"/>
            <a:chOff x="5959217" y="3623606"/>
            <a:chExt cx="85176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841" name="Tinta 840">
                  <a:extLst>
                    <a:ext uri="{FF2B5EF4-FFF2-40B4-BE49-F238E27FC236}">
                      <a16:creationId xmlns:a16="http://schemas.microsoft.com/office/drawing/2014/main" id="{D2AB506B-E48A-4ADD-831C-C1359D1DBF82}"/>
                    </a:ext>
                  </a:extLst>
                </p14:cNvPr>
                <p14:cNvContentPartPr/>
                <p14:nvPr/>
              </p14:nvContentPartPr>
              <p14:xfrm>
                <a:off x="5959217" y="3723686"/>
                <a:ext cx="109440" cy="505440"/>
              </p14:xfrm>
            </p:contentPart>
          </mc:Choice>
          <mc:Fallback>
            <p:pic>
              <p:nvPicPr>
                <p:cNvPr id="841" name="Tinta 840">
                  <a:extLst>
                    <a:ext uri="{FF2B5EF4-FFF2-40B4-BE49-F238E27FC236}">
                      <a16:creationId xmlns:a16="http://schemas.microsoft.com/office/drawing/2014/main" id="{D2AB506B-E48A-4ADD-831C-C1359D1DBF8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950217" y="3714686"/>
                  <a:ext cx="1270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842" name="Tinta 841">
                  <a:extLst>
                    <a:ext uri="{FF2B5EF4-FFF2-40B4-BE49-F238E27FC236}">
                      <a16:creationId xmlns:a16="http://schemas.microsoft.com/office/drawing/2014/main" id="{75F330D9-AB63-4713-B4D9-26838A2631B1}"/>
                    </a:ext>
                  </a:extLst>
                </p14:cNvPr>
                <p14:cNvContentPartPr/>
                <p14:nvPr/>
              </p14:nvContentPartPr>
              <p14:xfrm>
                <a:off x="5975777" y="3926726"/>
                <a:ext cx="185040" cy="32040"/>
              </p14:xfrm>
            </p:contentPart>
          </mc:Choice>
          <mc:Fallback>
            <p:pic>
              <p:nvPicPr>
                <p:cNvPr id="842" name="Tinta 841">
                  <a:extLst>
                    <a:ext uri="{FF2B5EF4-FFF2-40B4-BE49-F238E27FC236}">
                      <a16:creationId xmlns:a16="http://schemas.microsoft.com/office/drawing/2014/main" id="{75F330D9-AB63-4713-B4D9-26838A2631B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966777" y="3917726"/>
                  <a:ext cx="20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846" name="Tinta 845">
                  <a:extLst>
                    <a:ext uri="{FF2B5EF4-FFF2-40B4-BE49-F238E27FC236}">
                      <a16:creationId xmlns:a16="http://schemas.microsoft.com/office/drawing/2014/main" id="{F9356A26-8FAB-467E-98C9-C1A02401FD50}"/>
                    </a:ext>
                  </a:extLst>
                </p14:cNvPr>
                <p14:cNvContentPartPr/>
                <p14:nvPr/>
              </p14:nvContentPartPr>
              <p14:xfrm>
                <a:off x="6200057" y="3660326"/>
                <a:ext cx="66240" cy="479520"/>
              </p14:xfrm>
            </p:contentPart>
          </mc:Choice>
          <mc:Fallback>
            <p:pic>
              <p:nvPicPr>
                <p:cNvPr id="846" name="Tinta 845">
                  <a:extLst>
                    <a:ext uri="{FF2B5EF4-FFF2-40B4-BE49-F238E27FC236}">
                      <a16:creationId xmlns:a16="http://schemas.microsoft.com/office/drawing/2014/main" id="{F9356A26-8FAB-467E-98C9-C1A02401FD5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191417" y="3651686"/>
                  <a:ext cx="838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847" name="Tinta 846">
                  <a:extLst>
                    <a:ext uri="{FF2B5EF4-FFF2-40B4-BE49-F238E27FC236}">
                      <a16:creationId xmlns:a16="http://schemas.microsoft.com/office/drawing/2014/main" id="{21293575-B180-4A81-9D9F-1942594A8654}"/>
                    </a:ext>
                  </a:extLst>
                </p14:cNvPr>
                <p14:cNvContentPartPr/>
                <p14:nvPr/>
              </p14:nvContentPartPr>
              <p14:xfrm>
                <a:off x="6286097" y="3872006"/>
                <a:ext cx="201600" cy="201240"/>
              </p14:xfrm>
            </p:contentPart>
          </mc:Choice>
          <mc:Fallback>
            <p:pic>
              <p:nvPicPr>
                <p:cNvPr id="847" name="Tinta 846">
                  <a:extLst>
                    <a:ext uri="{FF2B5EF4-FFF2-40B4-BE49-F238E27FC236}">
                      <a16:creationId xmlns:a16="http://schemas.microsoft.com/office/drawing/2014/main" id="{21293575-B180-4A81-9D9F-1942594A865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277097" y="3863366"/>
                  <a:ext cx="219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848" name="Tinta 847">
                  <a:extLst>
                    <a:ext uri="{FF2B5EF4-FFF2-40B4-BE49-F238E27FC236}">
                      <a16:creationId xmlns:a16="http://schemas.microsoft.com/office/drawing/2014/main" id="{41F094E5-53E7-475B-B9C6-5E1C781208ED}"/>
                    </a:ext>
                  </a:extLst>
                </p14:cNvPr>
                <p14:cNvContentPartPr/>
                <p14:nvPr/>
              </p14:nvContentPartPr>
              <p14:xfrm>
                <a:off x="6315617" y="4089806"/>
                <a:ext cx="168480" cy="82080"/>
              </p14:xfrm>
            </p:contentPart>
          </mc:Choice>
          <mc:Fallback>
            <p:pic>
              <p:nvPicPr>
                <p:cNvPr id="848" name="Tinta 847">
                  <a:extLst>
                    <a:ext uri="{FF2B5EF4-FFF2-40B4-BE49-F238E27FC236}">
                      <a16:creationId xmlns:a16="http://schemas.microsoft.com/office/drawing/2014/main" id="{41F094E5-53E7-475B-B9C6-5E1C781208E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306977" y="4081166"/>
                  <a:ext cx="186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852" name="Tinta 851">
                  <a:extLst>
                    <a:ext uri="{FF2B5EF4-FFF2-40B4-BE49-F238E27FC236}">
                      <a16:creationId xmlns:a16="http://schemas.microsoft.com/office/drawing/2014/main" id="{695B8189-B82E-49C9-A154-AB43515DB14D}"/>
                    </a:ext>
                  </a:extLst>
                </p14:cNvPr>
                <p14:cNvContentPartPr/>
                <p14:nvPr/>
              </p14:nvContentPartPr>
              <p14:xfrm>
                <a:off x="6490577" y="3623606"/>
                <a:ext cx="146880" cy="510120"/>
              </p14:xfrm>
            </p:contentPart>
          </mc:Choice>
          <mc:Fallback>
            <p:pic>
              <p:nvPicPr>
                <p:cNvPr id="852" name="Tinta 851">
                  <a:extLst>
                    <a:ext uri="{FF2B5EF4-FFF2-40B4-BE49-F238E27FC236}">
                      <a16:creationId xmlns:a16="http://schemas.microsoft.com/office/drawing/2014/main" id="{695B8189-B82E-49C9-A154-AB43515DB14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481577" y="3614966"/>
                  <a:ext cx="1645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854" name="Tinta 853">
                  <a:extLst>
                    <a:ext uri="{FF2B5EF4-FFF2-40B4-BE49-F238E27FC236}">
                      <a16:creationId xmlns:a16="http://schemas.microsoft.com/office/drawing/2014/main" id="{57FEE4AD-EDEC-4839-B007-CA6B62C3C921}"/>
                    </a:ext>
                  </a:extLst>
                </p14:cNvPr>
                <p14:cNvContentPartPr/>
                <p14:nvPr/>
              </p14:nvContentPartPr>
              <p14:xfrm>
                <a:off x="6672017" y="3866246"/>
                <a:ext cx="138960" cy="136080"/>
              </p14:xfrm>
            </p:contentPart>
          </mc:Choice>
          <mc:Fallback>
            <p:pic>
              <p:nvPicPr>
                <p:cNvPr id="854" name="Tinta 853">
                  <a:extLst>
                    <a:ext uri="{FF2B5EF4-FFF2-40B4-BE49-F238E27FC236}">
                      <a16:creationId xmlns:a16="http://schemas.microsoft.com/office/drawing/2014/main" id="{57FEE4AD-EDEC-4839-B007-CA6B62C3C92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663017" y="3857246"/>
                  <a:ext cx="1566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8" name="Agrupar 897">
            <a:extLst>
              <a:ext uri="{FF2B5EF4-FFF2-40B4-BE49-F238E27FC236}">
                <a16:creationId xmlns:a16="http://schemas.microsoft.com/office/drawing/2014/main" id="{9510BA2E-5336-43A2-BE92-12E4BBED955E}"/>
              </a:ext>
            </a:extLst>
          </p:cNvPr>
          <p:cNvGrpSpPr/>
          <p:nvPr/>
        </p:nvGrpSpPr>
        <p:grpSpPr>
          <a:xfrm>
            <a:off x="6992057" y="3522806"/>
            <a:ext cx="2811600" cy="755640"/>
            <a:chOff x="6992057" y="3522806"/>
            <a:chExt cx="2811600" cy="7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865" name="Tinta 864">
                  <a:extLst>
                    <a:ext uri="{FF2B5EF4-FFF2-40B4-BE49-F238E27FC236}">
                      <a16:creationId xmlns:a16="http://schemas.microsoft.com/office/drawing/2014/main" id="{F8C4ED41-D8FF-45EC-9DB7-B34D3EAA1831}"/>
                    </a:ext>
                  </a:extLst>
                </p14:cNvPr>
                <p14:cNvContentPartPr/>
                <p14:nvPr/>
              </p14:nvContentPartPr>
              <p14:xfrm>
                <a:off x="6992057" y="3842486"/>
                <a:ext cx="127440" cy="180720"/>
              </p14:xfrm>
            </p:contentPart>
          </mc:Choice>
          <mc:Fallback>
            <p:pic>
              <p:nvPicPr>
                <p:cNvPr id="865" name="Tinta 864">
                  <a:extLst>
                    <a:ext uri="{FF2B5EF4-FFF2-40B4-BE49-F238E27FC236}">
                      <a16:creationId xmlns:a16="http://schemas.microsoft.com/office/drawing/2014/main" id="{F8C4ED41-D8FF-45EC-9DB7-B34D3EAA183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983057" y="3833486"/>
                  <a:ext cx="145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866" name="Tinta 865">
                  <a:extLst>
                    <a:ext uri="{FF2B5EF4-FFF2-40B4-BE49-F238E27FC236}">
                      <a16:creationId xmlns:a16="http://schemas.microsoft.com/office/drawing/2014/main" id="{DF517C71-70A6-41B7-B39C-BB5CFA733062}"/>
                    </a:ext>
                  </a:extLst>
                </p14:cNvPr>
                <p14:cNvContentPartPr/>
                <p14:nvPr/>
              </p14:nvContentPartPr>
              <p14:xfrm>
                <a:off x="7140737" y="3810806"/>
                <a:ext cx="119160" cy="172440"/>
              </p14:xfrm>
            </p:contentPart>
          </mc:Choice>
          <mc:Fallback>
            <p:pic>
              <p:nvPicPr>
                <p:cNvPr id="866" name="Tinta 865">
                  <a:extLst>
                    <a:ext uri="{FF2B5EF4-FFF2-40B4-BE49-F238E27FC236}">
                      <a16:creationId xmlns:a16="http://schemas.microsoft.com/office/drawing/2014/main" id="{DF517C71-70A6-41B7-B39C-BB5CFA73306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131737" y="3801806"/>
                  <a:ext cx="136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867" name="Tinta 866">
                  <a:extLst>
                    <a:ext uri="{FF2B5EF4-FFF2-40B4-BE49-F238E27FC236}">
                      <a16:creationId xmlns:a16="http://schemas.microsoft.com/office/drawing/2014/main" id="{130C329F-2C80-49F6-A617-D647C2DBB9B2}"/>
                    </a:ext>
                  </a:extLst>
                </p14:cNvPr>
                <p14:cNvContentPartPr/>
                <p14:nvPr/>
              </p14:nvContentPartPr>
              <p14:xfrm>
                <a:off x="7266017" y="3856526"/>
                <a:ext cx="47160" cy="213840"/>
              </p14:xfrm>
            </p:contentPart>
          </mc:Choice>
          <mc:Fallback>
            <p:pic>
              <p:nvPicPr>
                <p:cNvPr id="867" name="Tinta 866">
                  <a:extLst>
                    <a:ext uri="{FF2B5EF4-FFF2-40B4-BE49-F238E27FC236}">
                      <a16:creationId xmlns:a16="http://schemas.microsoft.com/office/drawing/2014/main" id="{130C329F-2C80-49F6-A617-D647C2DBB9B2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257017" y="3847886"/>
                  <a:ext cx="64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868" name="Tinta 867">
                  <a:extLst>
                    <a:ext uri="{FF2B5EF4-FFF2-40B4-BE49-F238E27FC236}">
                      <a16:creationId xmlns:a16="http://schemas.microsoft.com/office/drawing/2014/main" id="{F8FB8553-FC28-4D2B-991B-CAF41C47F0B2}"/>
                    </a:ext>
                  </a:extLst>
                </p14:cNvPr>
                <p14:cNvContentPartPr/>
                <p14:nvPr/>
              </p14:nvContentPartPr>
              <p14:xfrm>
                <a:off x="7226417" y="3523886"/>
                <a:ext cx="94680" cy="233640"/>
              </p14:xfrm>
            </p:contentPart>
          </mc:Choice>
          <mc:Fallback>
            <p:pic>
              <p:nvPicPr>
                <p:cNvPr id="868" name="Tinta 867">
                  <a:extLst>
                    <a:ext uri="{FF2B5EF4-FFF2-40B4-BE49-F238E27FC236}">
                      <a16:creationId xmlns:a16="http://schemas.microsoft.com/office/drawing/2014/main" id="{F8FB8553-FC28-4D2B-991B-CAF41C47F0B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217417" y="3514886"/>
                  <a:ext cx="112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869" name="Tinta 868">
                  <a:extLst>
                    <a:ext uri="{FF2B5EF4-FFF2-40B4-BE49-F238E27FC236}">
                      <a16:creationId xmlns:a16="http://schemas.microsoft.com/office/drawing/2014/main" id="{D271328D-07C1-4985-B55D-B41E456BEFAF}"/>
                    </a:ext>
                  </a:extLst>
                </p14:cNvPr>
                <p14:cNvContentPartPr/>
                <p14:nvPr/>
              </p14:nvContentPartPr>
              <p14:xfrm>
                <a:off x="7239737" y="3535766"/>
                <a:ext cx="158760" cy="4320"/>
              </p14:xfrm>
            </p:contentPart>
          </mc:Choice>
          <mc:Fallback>
            <p:pic>
              <p:nvPicPr>
                <p:cNvPr id="869" name="Tinta 868">
                  <a:extLst>
                    <a:ext uri="{FF2B5EF4-FFF2-40B4-BE49-F238E27FC236}">
                      <a16:creationId xmlns:a16="http://schemas.microsoft.com/office/drawing/2014/main" id="{D271328D-07C1-4985-B55D-B41E456BEFA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30737" y="3526766"/>
                  <a:ext cx="176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870" name="Tinta 869">
                  <a:extLst>
                    <a:ext uri="{FF2B5EF4-FFF2-40B4-BE49-F238E27FC236}">
                      <a16:creationId xmlns:a16="http://schemas.microsoft.com/office/drawing/2014/main" id="{376366ED-8805-49A5-81DD-0FE4F3C7A2D1}"/>
                    </a:ext>
                  </a:extLst>
                </p14:cNvPr>
                <p14:cNvContentPartPr/>
                <p14:nvPr/>
              </p14:nvContentPartPr>
              <p14:xfrm>
                <a:off x="7424417" y="3766166"/>
                <a:ext cx="128880" cy="170640"/>
              </p14:xfrm>
            </p:contentPart>
          </mc:Choice>
          <mc:Fallback>
            <p:pic>
              <p:nvPicPr>
                <p:cNvPr id="870" name="Tinta 869">
                  <a:extLst>
                    <a:ext uri="{FF2B5EF4-FFF2-40B4-BE49-F238E27FC236}">
                      <a16:creationId xmlns:a16="http://schemas.microsoft.com/office/drawing/2014/main" id="{376366ED-8805-49A5-81DD-0FE4F3C7A2D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415417" y="3757526"/>
                  <a:ext cx="14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871" name="Tinta 870">
                  <a:extLst>
                    <a:ext uri="{FF2B5EF4-FFF2-40B4-BE49-F238E27FC236}">
                      <a16:creationId xmlns:a16="http://schemas.microsoft.com/office/drawing/2014/main" id="{1485A533-344A-471C-AEF2-F96225E8AB80}"/>
                    </a:ext>
                  </a:extLst>
                </p14:cNvPr>
                <p14:cNvContentPartPr/>
                <p14:nvPr/>
              </p14:nvContentPartPr>
              <p14:xfrm>
                <a:off x="7599377" y="3763286"/>
                <a:ext cx="103320" cy="207360"/>
              </p14:xfrm>
            </p:contentPart>
          </mc:Choice>
          <mc:Fallback>
            <p:pic>
              <p:nvPicPr>
                <p:cNvPr id="871" name="Tinta 870">
                  <a:extLst>
                    <a:ext uri="{FF2B5EF4-FFF2-40B4-BE49-F238E27FC236}">
                      <a16:creationId xmlns:a16="http://schemas.microsoft.com/office/drawing/2014/main" id="{1485A533-344A-471C-AEF2-F96225E8AB8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590377" y="3754286"/>
                  <a:ext cx="120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880" name="Tinta 879">
                  <a:extLst>
                    <a:ext uri="{FF2B5EF4-FFF2-40B4-BE49-F238E27FC236}">
                      <a16:creationId xmlns:a16="http://schemas.microsoft.com/office/drawing/2014/main" id="{3F4C440F-5D3D-45E7-A31F-D843DC644646}"/>
                    </a:ext>
                  </a:extLst>
                </p14:cNvPr>
                <p14:cNvContentPartPr/>
                <p14:nvPr/>
              </p14:nvContentPartPr>
              <p14:xfrm>
                <a:off x="7708097" y="3750326"/>
                <a:ext cx="105840" cy="223200"/>
              </p14:xfrm>
            </p:contentPart>
          </mc:Choice>
          <mc:Fallback>
            <p:pic>
              <p:nvPicPr>
                <p:cNvPr id="880" name="Tinta 879">
                  <a:extLst>
                    <a:ext uri="{FF2B5EF4-FFF2-40B4-BE49-F238E27FC236}">
                      <a16:creationId xmlns:a16="http://schemas.microsoft.com/office/drawing/2014/main" id="{3F4C440F-5D3D-45E7-A31F-D843DC64464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699457" y="3741686"/>
                  <a:ext cx="123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881" name="Tinta 880">
                  <a:extLst>
                    <a:ext uri="{FF2B5EF4-FFF2-40B4-BE49-F238E27FC236}">
                      <a16:creationId xmlns:a16="http://schemas.microsoft.com/office/drawing/2014/main" id="{6E856980-EB14-4BB3-B968-5A0CD849F71D}"/>
                    </a:ext>
                  </a:extLst>
                </p14:cNvPr>
                <p14:cNvContentPartPr/>
                <p14:nvPr/>
              </p14:nvContentPartPr>
              <p14:xfrm>
                <a:off x="7803857" y="3840326"/>
                <a:ext cx="89640" cy="251640"/>
              </p14:xfrm>
            </p:contentPart>
          </mc:Choice>
          <mc:Fallback>
            <p:pic>
              <p:nvPicPr>
                <p:cNvPr id="881" name="Tinta 880">
                  <a:extLst>
                    <a:ext uri="{FF2B5EF4-FFF2-40B4-BE49-F238E27FC236}">
                      <a16:creationId xmlns:a16="http://schemas.microsoft.com/office/drawing/2014/main" id="{6E856980-EB14-4BB3-B968-5A0CD849F71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795217" y="3831686"/>
                  <a:ext cx="107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882" name="Tinta 881">
                  <a:extLst>
                    <a:ext uri="{FF2B5EF4-FFF2-40B4-BE49-F238E27FC236}">
                      <a16:creationId xmlns:a16="http://schemas.microsoft.com/office/drawing/2014/main" id="{B47B6DDB-A55C-4EBE-B11B-11A867F79CBB}"/>
                    </a:ext>
                  </a:extLst>
                </p14:cNvPr>
                <p14:cNvContentPartPr/>
                <p14:nvPr/>
              </p14:nvContentPartPr>
              <p14:xfrm>
                <a:off x="7955777" y="3564206"/>
                <a:ext cx="92880" cy="480600"/>
              </p14:xfrm>
            </p:contentPart>
          </mc:Choice>
          <mc:Fallback>
            <p:pic>
              <p:nvPicPr>
                <p:cNvPr id="882" name="Tinta 881">
                  <a:extLst>
                    <a:ext uri="{FF2B5EF4-FFF2-40B4-BE49-F238E27FC236}">
                      <a16:creationId xmlns:a16="http://schemas.microsoft.com/office/drawing/2014/main" id="{B47B6DDB-A55C-4EBE-B11B-11A867F79CBB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946777" y="3555566"/>
                  <a:ext cx="1105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883" name="Tinta 882">
                  <a:extLst>
                    <a:ext uri="{FF2B5EF4-FFF2-40B4-BE49-F238E27FC236}">
                      <a16:creationId xmlns:a16="http://schemas.microsoft.com/office/drawing/2014/main" id="{D2D0C508-5FD7-42CB-8685-09C372E39B54}"/>
                    </a:ext>
                  </a:extLst>
                </p14:cNvPr>
                <p14:cNvContentPartPr/>
                <p14:nvPr/>
              </p14:nvContentPartPr>
              <p14:xfrm>
                <a:off x="7002137" y="3522806"/>
                <a:ext cx="105840" cy="755640"/>
              </p14:xfrm>
            </p:contentPart>
          </mc:Choice>
          <mc:Fallback>
            <p:pic>
              <p:nvPicPr>
                <p:cNvPr id="883" name="Tinta 882">
                  <a:extLst>
                    <a:ext uri="{FF2B5EF4-FFF2-40B4-BE49-F238E27FC236}">
                      <a16:creationId xmlns:a16="http://schemas.microsoft.com/office/drawing/2014/main" id="{D2D0C508-5FD7-42CB-8685-09C372E39B5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993137" y="3513806"/>
                  <a:ext cx="12348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884" name="Tinta 883">
                  <a:extLst>
                    <a:ext uri="{FF2B5EF4-FFF2-40B4-BE49-F238E27FC236}">
                      <a16:creationId xmlns:a16="http://schemas.microsoft.com/office/drawing/2014/main" id="{B4DC1F5B-85B3-4205-9337-BBF5D49ED1A4}"/>
                    </a:ext>
                  </a:extLst>
                </p14:cNvPr>
                <p14:cNvContentPartPr/>
                <p14:nvPr/>
              </p14:nvContentPartPr>
              <p14:xfrm>
                <a:off x="8163857" y="3607766"/>
                <a:ext cx="62640" cy="525240"/>
              </p14:xfrm>
            </p:contentPart>
          </mc:Choice>
          <mc:Fallback>
            <p:pic>
              <p:nvPicPr>
                <p:cNvPr id="884" name="Tinta 883">
                  <a:extLst>
                    <a:ext uri="{FF2B5EF4-FFF2-40B4-BE49-F238E27FC236}">
                      <a16:creationId xmlns:a16="http://schemas.microsoft.com/office/drawing/2014/main" id="{B4DC1F5B-85B3-4205-9337-BBF5D49ED1A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155217" y="3599126"/>
                  <a:ext cx="802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887" name="Tinta 886">
                  <a:extLst>
                    <a:ext uri="{FF2B5EF4-FFF2-40B4-BE49-F238E27FC236}">
                      <a16:creationId xmlns:a16="http://schemas.microsoft.com/office/drawing/2014/main" id="{7C37284B-7B2E-4ED4-A961-EE7BB8762C9F}"/>
                    </a:ext>
                  </a:extLst>
                </p14:cNvPr>
                <p14:cNvContentPartPr/>
                <p14:nvPr/>
              </p14:nvContentPartPr>
              <p14:xfrm>
                <a:off x="8221817" y="3796046"/>
                <a:ext cx="365760" cy="224280"/>
              </p14:xfrm>
            </p:contentPart>
          </mc:Choice>
          <mc:Fallback>
            <p:pic>
              <p:nvPicPr>
                <p:cNvPr id="887" name="Tinta 886">
                  <a:extLst>
                    <a:ext uri="{FF2B5EF4-FFF2-40B4-BE49-F238E27FC236}">
                      <a16:creationId xmlns:a16="http://schemas.microsoft.com/office/drawing/2014/main" id="{7C37284B-7B2E-4ED4-A961-EE7BB8762C9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212817" y="3787046"/>
                  <a:ext cx="383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888" name="Tinta 887">
                  <a:extLst>
                    <a:ext uri="{FF2B5EF4-FFF2-40B4-BE49-F238E27FC236}">
                      <a16:creationId xmlns:a16="http://schemas.microsoft.com/office/drawing/2014/main" id="{81365BCC-6325-4922-B984-DCD8970D8B2C}"/>
                    </a:ext>
                  </a:extLst>
                </p14:cNvPr>
                <p14:cNvContentPartPr/>
                <p14:nvPr/>
              </p14:nvContentPartPr>
              <p14:xfrm>
                <a:off x="8618897" y="3821606"/>
                <a:ext cx="116640" cy="174600"/>
              </p14:xfrm>
            </p:contentPart>
          </mc:Choice>
          <mc:Fallback>
            <p:pic>
              <p:nvPicPr>
                <p:cNvPr id="888" name="Tinta 887">
                  <a:extLst>
                    <a:ext uri="{FF2B5EF4-FFF2-40B4-BE49-F238E27FC236}">
                      <a16:creationId xmlns:a16="http://schemas.microsoft.com/office/drawing/2014/main" id="{81365BCC-6325-4922-B984-DCD8970D8B2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610257" y="3812966"/>
                  <a:ext cx="13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889" name="Tinta 888">
                  <a:extLst>
                    <a:ext uri="{FF2B5EF4-FFF2-40B4-BE49-F238E27FC236}">
                      <a16:creationId xmlns:a16="http://schemas.microsoft.com/office/drawing/2014/main" id="{01849907-3DBE-4C10-B802-2ECDCA77DF6E}"/>
                    </a:ext>
                  </a:extLst>
                </p14:cNvPr>
                <p14:cNvContentPartPr/>
                <p14:nvPr/>
              </p14:nvContentPartPr>
              <p14:xfrm>
                <a:off x="8740937" y="3785966"/>
                <a:ext cx="59760" cy="218160"/>
              </p14:xfrm>
            </p:contentPart>
          </mc:Choice>
          <mc:Fallback>
            <p:pic>
              <p:nvPicPr>
                <p:cNvPr id="889" name="Tinta 888">
                  <a:extLst>
                    <a:ext uri="{FF2B5EF4-FFF2-40B4-BE49-F238E27FC236}">
                      <a16:creationId xmlns:a16="http://schemas.microsoft.com/office/drawing/2014/main" id="{01849907-3DBE-4C10-B802-2ECDCA77DF6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732297" y="3777326"/>
                  <a:ext cx="77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890" name="Tinta 889">
                  <a:extLst>
                    <a:ext uri="{FF2B5EF4-FFF2-40B4-BE49-F238E27FC236}">
                      <a16:creationId xmlns:a16="http://schemas.microsoft.com/office/drawing/2014/main" id="{6E3C97C0-F0E3-484E-8670-43677F7172F5}"/>
                    </a:ext>
                  </a:extLst>
                </p14:cNvPr>
                <p14:cNvContentPartPr/>
                <p14:nvPr/>
              </p14:nvContentPartPr>
              <p14:xfrm>
                <a:off x="8820137" y="3861206"/>
                <a:ext cx="79920" cy="180000"/>
              </p14:xfrm>
            </p:contentPart>
          </mc:Choice>
          <mc:Fallback>
            <p:pic>
              <p:nvPicPr>
                <p:cNvPr id="890" name="Tinta 889">
                  <a:extLst>
                    <a:ext uri="{FF2B5EF4-FFF2-40B4-BE49-F238E27FC236}">
                      <a16:creationId xmlns:a16="http://schemas.microsoft.com/office/drawing/2014/main" id="{6E3C97C0-F0E3-484E-8670-43677F7172F5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811497" y="3852566"/>
                  <a:ext cx="97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891" name="Tinta 890">
                  <a:extLst>
                    <a:ext uri="{FF2B5EF4-FFF2-40B4-BE49-F238E27FC236}">
                      <a16:creationId xmlns:a16="http://schemas.microsoft.com/office/drawing/2014/main" id="{0E5A6E0F-72C1-4DED-8D8B-49E67ED78534}"/>
                    </a:ext>
                  </a:extLst>
                </p14:cNvPr>
                <p14:cNvContentPartPr/>
                <p14:nvPr/>
              </p14:nvContentPartPr>
              <p14:xfrm>
                <a:off x="8945777" y="3821606"/>
                <a:ext cx="112680" cy="172440"/>
              </p14:xfrm>
            </p:contentPart>
          </mc:Choice>
          <mc:Fallback>
            <p:pic>
              <p:nvPicPr>
                <p:cNvPr id="891" name="Tinta 890">
                  <a:extLst>
                    <a:ext uri="{FF2B5EF4-FFF2-40B4-BE49-F238E27FC236}">
                      <a16:creationId xmlns:a16="http://schemas.microsoft.com/office/drawing/2014/main" id="{0E5A6E0F-72C1-4DED-8D8B-49E67ED7853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936777" y="3812966"/>
                  <a:ext cx="130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892" name="Tinta 891">
                  <a:extLst>
                    <a:ext uri="{FF2B5EF4-FFF2-40B4-BE49-F238E27FC236}">
                      <a16:creationId xmlns:a16="http://schemas.microsoft.com/office/drawing/2014/main" id="{DF5286C6-D379-4F7E-B84A-7E0E348E0400}"/>
                    </a:ext>
                  </a:extLst>
                </p14:cNvPr>
                <p14:cNvContentPartPr/>
                <p14:nvPr/>
              </p14:nvContentPartPr>
              <p14:xfrm>
                <a:off x="9107417" y="3811886"/>
                <a:ext cx="92880" cy="214920"/>
              </p14:xfrm>
            </p:contentPart>
          </mc:Choice>
          <mc:Fallback>
            <p:pic>
              <p:nvPicPr>
                <p:cNvPr id="892" name="Tinta 891">
                  <a:extLst>
                    <a:ext uri="{FF2B5EF4-FFF2-40B4-BE49-F238E27FC236}">
                      <a16:creationId xmlns:a16="http://schemas.microsoft.com/office/drawing/2014/main" id="{DF5286C6-D379-4F7E-B84A-7E0E348E040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098417" y="3802886"/>
                  <a:ext cx="110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893" name="Tinta 892">
                  <a:extLst>
                    <a:ext uri="{FF2B5EF4-FFF2-40B4-BE49-F238E27FC236}">
                      <a16:creationId xmlns:a16="http://schemas.microsoft.com/office/drawing/2014/main" id="{EDD14AE8-F8C6-4421-BA12-770C016D3A3B}"/>
                    </a:ext>
                  </a:extLst>
                </p14:cNvPr>
                <p14:cNvContentPartPr/>
                <p14:nvPr/>
              </p14:nvContentPartPr>
              <p14:xfrm>
                <a:off x="9229457" y="3823766"/>
                <a:ext cx="82800" cy="211320"/>
              </p14:xfrm>
            </p:contentPart>
          </mc:Choice>
          <mc:Fallback>
            <p:pic>
              <p:nvPicPr>
                <p:cNvPr id="893" name="Tinta 892">
                  <a:extLst>
                    <a:ext uri="{FF2B5EF4-FFF2-40B4-BE49-F238E27FC236}">
                      <a16:creationId xmlns:a16="http://schemas.microsoft.com/office/drawing/2014/main" id="{EDD14AE8-F8C6-4421-BA12-770C016D3A3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220457" y="3814766"/>
                  <a:ext cx="100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894" name="Tinta 893">
                  <a:extLst>
                    <a:ext uri="{FF2B5EF4-FFF2-40B4-BE49-F238E27FC236}">
                      <a16:creationId xmlns:a16="http://schemas.microsoft.com/office/drawing/2014/main" id="{91C4B439-E4DB-4EE2-9557-D7B597C1C46D}"/>
                    </a:ext>
                  </a:extLst>
                </p14:cNvPr>
                <p14:cNvContentPartPr/>
                <p14:nvPr/>
              </p14:nvContentPartPr>
              <p14:xfrm>
                <a:off x="9334937" y="3905846"/>
                <a:ext cx="106560" cy="284040"/>
              </p14:xfrm>
            </p:contentPart>
          </mc:Choice>
          <mc:Fallback>
            <p:pic>
              <p:nvPicPr>
                <p:cNvPr id="894" name="Tinta 893">
                  <a:extLst>
                    <a:ext uri="{FF2B5EF4-FFF2-40B4-BE49-F238E27FC236}">
                      <a16:creationId xmlns:a16="http://schemas.microsoft.com/office/drawing/2014/main" id="{91C4B439-E4DB-4EE2-9557-D7B597C1C46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326297" y="3896846"/>
                  <a:ext cx="124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895" name="Tinta 894">
                  <a:extLst>
                    <a:ext uri="{FF2B5EF4-FFF2-40B4-BE49-F238E27FC236}">
                      <a16:creationId xmlns:a16="http://schemas.microsoft.com/office/drawing/2014/main" id="{87057032-5059-4240-8A98-2B4D90FF1D32}"/>
                    </a:ext>
                  </a:extLst>
                </p14:cNvPr>
                <p14:cNvContentPartPr/>
                <p14:nvPr/>
              </p14:nvContentPartPr>
              <p14:xfrm>
                <a:off x="9437177" y="3561326"/>
                <a:ext cx="102240" cy="636120"/>
              </p14:xfrm>
            </p:contentPart>
          </mc:Choice>
          <mc:Fallback>
            <p:pic>
              <p:nvPicPr>
                <p:cNvPr id="895" name="Tinta 894">
                  <a:extLst>
                    <a:ext uri="{FF2B5EF4-FFF2-40B4-BE49-F238E27FC236}">
                      <a16:creationId xmlns:a16="http://schemas.microsoft.com/office/drawing/2014/main" id="{87057032-5059-4240-8A98-2B4D90FF1D3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428537" y="3552686"/>
                  <a:ext cx="11988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896" name="Tinta 895">
                  <a:extLst>
                    <a:ext uri="{FF2B5EF4-FFF2-40B4-BE49-F238E27FC236}">
                      <a16:creationId xmlns:a16="http://schemas.microsoft.com/office/drawing/2014/main" id="{FB58480E-E702-479A-B589-D19A32F21F9E}"/>
                    </a:ext>
                  </a:extLst>
                </p14:cNvPr>
                <p14:cNvContentPartPr/>
                <p14:nvPr/>
              </p14:nvContentPartPr>
              <p14:xfrm>
                <a:off x="9615377" y="3878126"/>
                <a:ext cx="181800" cy="27000"/>
              </p14:xfrm>
            </p:contentPart>
          </mc:Choice>
          <mc:Fallback>
            <p:pic>
              <p:nvPicPr>
                <p:cNvPr id="896" name="Tinta 895">
                  <a:extLst>
                    <a:ext uri="{FF2B5EF4-FFF2-40B4-BE49-F238E27FC236}">
                      <a16:creationId xmlns:a16="http://schemas.microsoft.com/office/drawing/2014/main" id="{FB58480E-E702-479A-B589-D19A32F21F9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606737" y="3869126"/>
                  <a:ext cx="199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897" name="Tinta 896">
                  <a:extLst>
                    <a:ext uri="{FF2B5EF4-FFF2-40B4-BE49-F238E27FC236}">
                      <a16:creationId xmlns:a16="http://schemas.microsoft.com/office/drawing/2014/main" id="{5E04CBCD-6627-4265-97D5-BE6DD77B75C8}"/>
                    </a:ext>
                  </a:extLst>
                </p14:cNvPr>
                <p14:cNvContentPartPr/>
                <p14:nvPr/>
              </p14:nvContentPartPr>
              <p14:xfrm>
                <a:off x="9714377" y="3780926"/>
                <a:ext cx="89280" cy="227160"/>
              </p14:xfrm>
            </p:contentPart>
          </mc:Choice>
          <mc:Fallback>
            <p:pic>
              <p:nvPicPr>
                <p:cNvPr id="897" name="Tinta 896">
                  <a:extLst>
                    <a:ext uri="{FF2B5EF4-FFF2-40B4-BE49-F238E27FC236}">
                      <a16:creationId xmlns:a16="http://schemas.microsoft.com/office/drawing/2014/main" id="{5E04CBCD-6627-4265-97D5-BE6DD77B75C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705737" y="3772286"/>
                  <a:ext cx="10692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2" name="Agrupar 911">
            <a:extLst>
              <a:ext uri="{FF2B5EF4-FFF2-40B4-BE49-F238E27FC236}">
                <a16:creationId xmlns:a16="http://schemas.microsoft.com/office/drawing/2014/main" id="{FFF5AE30-902B-433A-95FF-3C477F9E8170}"/>
              </a:ext>
            </a:extLst>
          </p:cNvPr>
          <p:cNvGrpSpPr/>
          <p:nvPr/>
        </p:nvGrpSpPr>
        <p:grpSpPr>
          <a:xfrm>
            <a:off x="9964577" y="3509846"/>
            <a:ext cx="1350720" cy="569520"/>
            <a:chOff x="9964577" y="3509846"/>
            <a:chExt cx="1350720" cy="56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900" name="Tinta 899">
                  <a:extLst>
                    <a:ext uri="{FF2B5EF4-FFF2-40B4-BE49-F238E27FC236}">
                      <a16:creationId xmlns:a16="http://schemas.microsoft.com/office/drawing/2014/main" id="{BC05079A-5E39-4E40-A2AE-51563097A602}"/>
                    </a:ext>
                  </a:extLst>
                </p14:cNvPr>
                <p14:cNvContentPartPr/>
                <p14:nvPr/>
              </p14:nvContentPartPr>
              <p14:xfrm>
                <a:off x="9964577" y="3509846"/>
                <a:ext cx="57240" cy="565200"/>
              </p14:xfrm>
            </p:contentPart>
          </mc:Choice>
          <mc:Fallback>
            <p:pic>
              <p:nvPicPr>
                <p:cNvPr id="900" name="Tinta 899">
                  <a:extLst>
                    <a:ext uri="{FF2B5EF4-FFF2-40B4-BE49-F238E27FC236}">
                      <a16:creationId xmlns:a16="http://schemas.microsoft.com/office/drawing/2014/main" id="{BC05079A-5E39-4E40-A2AE-51563097A60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955577" y="3501206"/>
                  <a:ext cx="748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901" name="Tinta 900">
                  <a:extLst>
                    <a:ext uri="{FF2B5EF4-FFF2-40B4-BE49-F238E27FC236}">
                      <a16:creationId xmlns:a16="http://schemas.microsoft.com/office/drawing/2014/main" id="{33198217-BD92-4446-9261-E7DD672035CE}"/>
                    </a:ext>
                  </a:extLst>
                </p14:cNvPr>
                <p14:cNvContentPartPr/>
                <p14:nvPr/>
              </p14:nvContentPartPr>
              <p14:xfrm>
                <a:off x="10064297" y="3744566"/>
                <a:ext cx="122760" cy="183240"/>
              </p14:xfrm>
            </p:contentPart>
          </mc:Choice>
          <mc:Fallback>
            <p:pic>
              <p:nvPicPr>
                <p:cNvPr id="901" name="Tinta 900">
                  <a:extLst>
                    <a:ext uri="{FF2B5EF4-FFF2-40B4-BE49-F238E27FC236}">
                      <a16:creationId xmlns:a16="http://schemas.microsoft.com/office/drawing/2014/main" id="{33198217-BD92-4446-9261-E7DD672035C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055297" y="3735566"/>
                  <a:ext cx="140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902" name="Tinta 901">
                  <a:extLst>
                    <a:ext uri="{FF2B5EF4-FFF2-40B4-BE49-F238E27FC236}">
                      <a16:creationId xmlns:a16="http://schemas.microsoft.com/office/drawing/2014/main" id="{64FC70CA-F0F3-4C5D-847B-BA8AE6CC950C}"/>
                    </a:ext>
                  </a:extLst>
                </p14:cNvPr>
                <p14:cNvContentPartPr/>
                <p14:nvPr/>
              </p14:nvContentPartPr>
              <p14:xfrm>
                <a:off x="10166537" y="3756446"/>
                <a:ext cx="89280" cy="219240"/>
              </p14:xfrm>
            </p:contentPart>
          </mc:Choice>
          <mc:Fallback>
            <p:pic>
              <p:nvPicPr>
                <p:cNvPr id="902" name="Tinta 901">
                  <a:extLst>
                    <a:ext uri="{FF2B5EF4-FFF2-40B4-BE49-F238E27FC236}">
                      <a16:creationId xmlns:a16="http://schemas.microsoft.com/office/drawing/2014/main" id="{64FC70CA-F0F3-4C5D-847B-BA8AE6CC950C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157897" y="3747446"/>
                  <a:ext cx="106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903" name="Tinta 902">
                  <a:extLst>
                    <a:ext uri="{FF2B5EF4-FFF2-40B4-BE49-F238E27FC236}">
                      <a16:creationId xmlns:a16="http://schemas.microsoft.com/office/drawing/2014/main" id="{B79CF07A-1592-45EB-95CC-6E56B4A5C556}"/>
                    </a:ext>
                  </a:extLst>
                </p14:cNvPr>
                <p14:cNvContentPartPr/>
                <p14:nvPr/>
              </p14:nvContentPartPr>
              <p14:xfrm>
                <a:off x="10286777" y="3885326"/>
                <a:ext cx="71640" cy="166680"/>
              </p14:xfrm>
            </p:contentPart>
          </mc:Choice>
          <mc:Fallback>
            <p:pic>
              <p:nvPicPr>
                <p:cNvPr id="903" name="Tinta 902">
                  <a:extLst>
                    <a:ext uri="{FF2B5EF4-FFF2-40B4-BE49-F238E27FC236}">
                      <a16:creationId xmlns:a16="http://schemas.microsoft.com/office/drawing/2014/main" id="{B79CF07A-1592-45EB-95CC-6E56B4A5C556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277777" y="3876326"/>
                  <a:ext cx="8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904" name="Tinta 903">
                  <a:extLst>
                    <a:ext uri="{FF2B5EF4-FFF2-40B4-BE49-F238E27FC236}">
                      <a16:creationId xmlns:a16="http://schemas.microsoft.com/office/drawing/2014/main" id="{BCE17EA7-115E-4A15-B5EC-0F68258A96EB}"/>
                    </a:ext>
                  </a:extLst>
                </p14:cNvPr>
                <p14:cNvContentPartPr/>
                <p14:nvPr/>
              </p14:nvContentPartPr>
              <p14:xfrm>
                <a:off x="10390817" y="3829526"/>
                <a:ext cx="112680" cy="50760"/>
              </p14:xfrm>
            </p:contentPart>
          </mc:Choice>
          <mc:Fallback>
            <p:pic>
              <p:nvPicPr>
                <p:cNvPr id="904" name="Tinta 903">
                  <a:extLst>
                    <a:ext uri="{FF2B5EF4-FFF2-40B4-BE49-F238E27FC236}">
                      <a16:creationId xmlns:a16="http://schemas.microsoft.com/office/drawing/2014/main" id="{BCE17EA7-115E-4A15-B5EC-0F68258A96E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382177" y="3820886"/>
                  <a:ext cx="13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905" name="Tinta 904">
                  <a:extLst>
                    <a:ext uri="{FF2B5EF4-FFF2-40B4-BE49-F238E27FC236}">
                      <a16:creationId xmlns:a16="http://schemas.microsoft.com/office/drawing/2014/main" id="{33788E6D-618D-45CD-ACD3-91674C28F7B2}"/>
                    </a:ext>
                  </a:extLst>
                </p14:cNvPr>
                <p14:cNvContentPartPr/>
                <p14:nvPr/>
              </p14:nvContentPartPr>
              <p14:xfrm>
                <a:off x="10453817" y="3771206"/>
                <a:ext cx="43200" cy="182520"/>
              </p14:xfrm>
            </p:contentPart>
          </mc:Choice>
          <mc:Fallback>
            <p:pic>
              <p:nvPicPr>
                <p:cNvPr id="905" name="Tinta 904">
                  <a:extLst>
                    <a:ext uri="{FF2B5EF4-FFF2-40B4-BE49-F238E27FC236}">
                      <a16:creationId xmlns:a16="http://schemas.microsoft.com/office/drawing/2014/main" id="{33788E6D-618D-45CD-ACD3-91674C28F7B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444817" y="3762206"/>
                  <a:ext cx="60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906" name="Tinta 905">
                  <a:extLst>
                    <a:ext uri="{FF2B5EF4-FFF2-40B4-BE49-F238E27FC236}">
                      <a16:creationId xmlns:a16="http://schemas.microsoft.com/office/drawing/2014/main" id="{53931653-E10C-4FF4-8A99-EEF8C1786F3F}"/>
                    </a:ext>
                  </a:extLst>
                </p14:cNvPr>
                <p14:cNvContentPartPr/>
                <p14:nvPr/>
              </p14:nvContentPartPr>
              <p14:xfrm>
                <a:off x="10556057" y="3717566"/>
                <a:ext cx="63000" cy="317520"/>
              </p14:xfrm>
            </p:contentPart>
          </mc:Choice>
          <mc:Fallback>
            <p:pic>
              <p:nvPicPr>
                <p:cNvPr id="906" name="Tinta 905">
                  <a:extLst>
                    <a:ext uri="{FF2B5EF4-FFF2-40B4-BE49-F238E27FC236}">
                      <a16:creationId xmlns:a16="http://schemas.microsoft.com/office/drawing/2014/main" id="{53931653-E10C-4FF4-8A99-EEF8C1786F3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547057" y="3708926"/>
                  <a:ext cx="80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907" name="Tinta 906">
                  <a:extLst>
                    <a:ext uri="{FF2B5EF4-FFF2-40B4-BE49-F238E27FC236}">
                      <a16:creationId xmlns:a16="http://schemas.microsoft.com/office/drawing/2014/main" id="{9D684036-82CE-4CCA-97D1-5C11E95CB9BF}"/>
                    </a:ext>
                  </a:extLst>
                </p14:cNvPr>
                <p14:cNvContentPartPr/>
                <p14:nvPr/>
              </p14:nvContentPartPr>
              <p14:xfrm>
                <a:off x="10628417" y="3513806"/>
                <a:ext cx="142920" cy="565560"/>
              </p14:xfrm>
            </p:contentPart>
          </mc:Choice>
          <mc:Fallback>
            <p:pic>
              <p:nvPicPr>
                <p:cNvPr id="907" name="Tinta 906">
                  <a:extLst>
                    <a:ext uri="{FF2B5EF4-FFF2-40B4-BE49-F238E27FC236}">
                      <a16:creationId xmlns:a16="http://schemas.microsoft.com/office/drawing/2014/main" id="{9D684036-82CE-4CCA-97D1-5C11E95CB9B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0619777" y="3505166"/>
                  <a:ext cx="1605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908" name="Tinta 907">
                  <a:extLst>
                    <a:ext uri="{FF2B5EF4-FFF2-40B4-BE49-F238E27FC236}">
                      <a16:creationId xmlns:a16="http://schemas.microsoft.com/office/drawing/2014/main" id="{88C1AFE4-1D7C-4D1A-ADC6-E284249AE038}"/>
                    </a:ext>
                  </a:extLst>
                </p14:cNvPr>
                <p14:cNvContentPartPr/>
                <p14:nvPr/>
              </p14:nvContentPartPr>
              <p14:xfrm>
                <a:off x="10892657" y="3762206"/>
                <a:ext cx="231480" cy="230040"/>
              </p14:xfrm>
            </p:contentPart>
          </mc:Choice>
          <mc:Fallback>
            <p:pic>
              <p:nvPicPr>
                <p:cNvPr id="908" name="Tinta 907">
                  <a:extLst>
                    <a:ext uri="{FF2B5EF4-FFF2-40B4-BE49-F238E27FC236}">
                      <a16:creationId xmlns:a16="http://schemas.microsoft.com/office/drawing/2014/main" id="{88C1AFE4-1D7C-4D1A-ADC6-E284249AE03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0883657" y="3753566"/>
                  <a:ext cx="249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909" name="Tinta 908">
                  <a:extLst>
                    <a:ext uri="{FF2B5EF4-FFF2-40B4-BE49-F238E27FC236}">
                      <a16:creationId xmlns:a16="http://schemas.microsoft.com/office/drawing/2014/main" id="{A984E106-5967-4DEF-B6F4-7A6FDE236B12}"/>
                    </a:ext>
                  </a:extLst>
                </p14:cNvPr>
                <p14:cNvContentPartPr/>
                <p14:nvPr/>
              </p14:nvContentPartPr>
              <p14:xfrm>
                <a:off x="11153297" y="3826646"/>
                <a:ext cx="53280" cy="180000"/>
              </p14:xfrm>
            </p:contentPart>
          </mc:Choice>
          <mc:Fallback>
            <p:pic>
              <p:nvPicPr>
                <p:cNvPr id="909" name="Tinta 908">
                  <a:extLst>
                    <a:ext uri="{FF2B5EF4-FFF2-40B4-BE49-F238E27FC236}">
                      <a16:creationId xmlns:a16="http://schemas.microsoft.com/office/drawing/2014/main" id="{A984E106-5967-4DEF-B6F4-7A6FDE236B12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144297" y="3818006"/>
                  <a:ext cx="70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910" name="Tinta 909">
                  <a:extLst>
                    <a:ext uri="{FF2B5EF4-FFF2-40B4-BE49-F238E27FC236}">
                      <a16:creationId xmlns:a16="http://schemas.microsoft.com/office/drawing/2014/main" id="{8EE0A0E7-7351-4282-BC1F-B34D538E79D9}"/>
                    </a:ext>
                  </a:extLst>
                </p14:cNvPr>
                <p14:cNvContentPartPr/>
                <p14:nvPr/>
              </p14:nvContentPartPr>
              <p14:xfrm>
                <a:off x="11179577" y="3550526"/>
                <a:ext cx="135720" cy="202320"/>
              </p14:xfrm>
            </p:contentPart>
          </mc:Choice>
          <mc:Fallback>
            <p:pic>
              <p:nvPicPr>
                <p:cNvPr id="910" name="Tinta 909">
                  <a:extLst>
                    <a:ext uri="{FF2B5EF4-FFF2-40B4-BE49-F238E27FC236}">
                      <a16:creationId xmlns:a16="http://schemas.microsoft.com/office/drawing/2014/main" id="{8EE0A0E7-7351-4282-BC1F-B34D538E79D9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170937" y="3541526"/>
                  <a:ext cx="1533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9" name="Agrupar 918">
            <a:extLst>
              <a:ext uri="{FF2B5EF4-FFF2-40B4-BE49-F238E27FC236}">
                <a16:creationId xmlns:a16="http://schemas.microsoft.com/office/drawing/2014/main" id="{5DE353A4-BDD0-4624-8FEA-B154AF6D4241}"/>
              </a:ext>
            </a:extLst>
          </p:cNvPr>
          <p:cNvGrpSpPr/>
          <p:nvPr/>
        </p:nvGrpSpPr>
        <p:grpSpPr>
          <a:xfrm>
            <a:off x="5972177" y="4379966"/>
            <a:ext cx="1043280" cy="739080"/>
            <a:chOff x="5972177" y="4379966"/>
            <a:chExt cx="1043280" cy="73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913" name="Tinta 912">
                  <a:extLst>
                    <a:ext uri="{FF2B5EF4-FFF2-40B4-BE49-F238E27FC236}">
                      <a16:creationId xmlns:a16="http://schemas.microsoft.com/office/drawing/2014/main" id="{54868EF6-E101-4E6E-ABF5-9F9800B77E96}"/>
                    </a:ext>
                  </a:extLst>
                </p14:cNvPr>
                <p14:cNvContentPartPr/>
                <p14:nvPr/>
              </p14:nvContentPartPr>
              <p14:xfrm>
                <a:off x="5972177" y="4572566"/>
                <a:ext cx="248040" cy="546480"/>
              </p14:xfrm>
            </p:contentPart>
          </mc:Choice>
          <mc:Fallback>
            <p:pic>
              <p:nvPicPr>
                <p:cNvPr id="913" name="Tinta 912">
                  <a:extLst>
                    <a:ext uri="{FF2B5EF4-FFF2-40B4-BE49-F238E27FC236}">
                      <a16:creationId xmlns:a16="http://schemas.microsoft.com/office/drawing/2014/main" id="{54868EF6-E101-4E6E-ABF5-9F9800B77E9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963177" y="4563566"/>
                  <a:ext cx="2656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914" name="Tinta 913">
                  <a:extLst>
                    <a:ext uri="{FF2B5EF4-FFF2-40B4-BE49-F238E27FC236}">
                      <a16:creationId xmlns:a16="http://schemas.microsoft.com/office/drawing/2014/main" id="{D4943793-977A-4238-8B3E-568DFD228A0C}"/>
                    </a:ext>
                  </a:extLst>
                </p14:cNvPr>
                <p14:cNvContentPartPr/>
                <p14:nvPr/>
              </p14:nvContentPartPr>
              <p14:xfrm>
                <a:off x="6302297" y="4473206"/>
                <a:ext cx="63000" cy="378360"/>
              </p14:xfrm>
            </p:contentPart>
          </mc:Choice>
          <mc:Fallback>
            <p:pic>
              <p:nvPicPr>
                <p:cNvPr id="914" name="Tinta 913">
                  <a:extLst>
                    <a:ext uri="{FF2B5EF4-FFF2-40B4-BE49-F238E27FC236}">
                      <a16:creationId xmlns:a16="http://schemas.microsoft.com/office/drawing/2014/main" id="{D4943793-977A-4238-8B3E-568DFD228A0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293657" y="4464206"/>
                  <a:ext cx="80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915" name="Tinta 914">
                  <a:extLst>
                    <a:ext uri="{FF2B5EF4-FFF2-40B4-BE49-F238E27FC236}">
                      <a16:creationId xmlns:a16="http://schemas.microsoft.com/office/drawing/2014/main" id="{989FC7D8-CFEF-42C8-91F7-719098BFE4CA}"/>
                    </a:ext>
                  </a:extLst>
                </p14:cNvPr>
                <p14:cNvContentPartPr/>
                <p14:nvPr/>
              </p14:nvContentPartPr>
              <p14:xfrm>
                <a:off x="6421097" y="4628366"/>
                <a:ext cx="112320" cy="203040"/>
              </p14:xfrm>
            </p:contentPart>
          </mc:Choice>
          <mc:Fallback>
            <p:pic>
              <p:nvPicPr>
                <p:cNvPr id="915" name="Tinta 914">
                  <a:extLst>
                    <a:ext uri="{FF2B5EF4-FFF2-40B4-BE49-F238E27FC236}">
                      <a16:creationId xmlns:a16="http://schemas.microsoft.com/office/drawing/2014/main" id="{989FC7D8-CFEF-42C8-91F7-719098BFE4C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412457" y="4619726"/>
                  <a:ext cx="129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916" name="Tinta 915">
                  <a:extLst>
                    <a:ext uri="{FF2B5EF4-FFF2-40B4-BE49-F238E27FC236}">
                      <a16:creationId xmlns:a16="http://schemas.microsoft.com/office/drawing/2014/main" id="{9D08480C-E6D5-46C1-A1AF-AC56FCA51E69}"/>
                    </a:ext>
                  </a:extLst>
                </p14:cNvPr>
                <p14:cNvContentPartPr/>
                <p14:nvPr/>
              </p14:nvContentPartPr>
              <p14:xfrm>
                <a:off x="6434417" y="4612526"/>
                <a:ext cx="204840" cy="318960"/>
              </p14:xfrm>
            </p:contentPart>
          </mc:Choice>
          <mc:Fallback>
            <p:pic>
              <p:nvPicPr>
                <p:cNvPr id="916" name="Tinta 915">
                  <a:extLst>
                    <a:ext uri="{FF2B5EF4-FFF2-40B4-BE49-F238E27FC236}">
                      <a16:creationId xmlns:a16="http://schemas.microsoft.com/office/drawing/2014/main" id="{9D08480C-E6D5-46C1-A1AF-AC56FCA51E6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425777" y="4603886"/>
                  <a:ext cx="222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917" name="Tinta 916">
                  <a:extLst>
                    <a:ext uri="{FF2B5EF4-FFF2-40B4-BE49-F238E27FC236}">
                      <a16:creationId xmlns:a16="http://schemas.microsoft.com/office/drawing/2014/main" id="{49B4C906-A945-4718-899A-AD8444BE92B2}"/>
                    </a:ext>
                  </a:extLst>
                </p14:cNvPr>
                <p14:cNvContentPartPr/>
                <p14:nvPr/>
              </p14:nvContentPartPr>
              <p14:xfrm>
                <a:off x="6642497" y="4379966"/>
                <a:ext cx="150840" cy="512280"/>
              </p14:xfrm>
            </p:contentPart>
          </mc:Choice>
          <mc:Fallback>
            <p:pic>
              <p:nvPicPr>
                <p:cNvPr id="917" name="Tinta 916">
                  <a:extLst>
                    <a:ext uri="{FF2B5EF4-FFF2-40B4-BE49-F238E27FC236}">
                      <a16:creationId xmlns:a16="http://schemas.microsoft.com/office/drawing/2014/main" id="{49B4C906-A945-4718-899A-AD8444BE92B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633497" y="4371326"/>
                  <a:ext cx="16848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918" name="Tinta 917">
                  <a:extLst>
                    <a:ext uri="{FF2B5EF4-FFF2-40B4-BE49-F238E27FC236}">
                      <a16:creationId xmlns:a16="http://schemas.microsoft.com/office/drawing/2014/main" id="{2F38C5F3-4D27-4D6E-B2B9-EFC90D1355C7}"/>
                    </a:ext>
                  </a:extLst>
                </p14:cNvPr>
                <p14:cNvContentPartPr/>
                <p14:nvPr/>
              </p14:nvContentPartPr>
              <p14:xfrm>
                <a:off x="6870017" y="4621526"/>
                <a:ext cx="145440" cy="117000"/>
              </p14:xfrm>
            </p:contentPart>
          </mc:Choice>
          <mc:Fallback>
            <p:pic>
              <p:nvPicPr>
                <p:cNvPr id="918" name="Tinta 917">
                  <a:extLst>
                    <a:ext uri="{FF2B5EF4-FFF2-40B4-BE49-F238E27FC236}">
                      <a16:creationId xmlns:a16="http://schemas.microsoft.com/office/drawing/2014/main" id="{2F38C5F3-4D27-4D6E-B2B9-EFC90D1355C7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861017" y="4612886"/>
                  <a:ext cx="1630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7" name="Agrupar 926">
            <a:extLst>
              <a:ext uri="{FF2B5EF4-FFF2-40B4-BE49-F238E27FC236}">
                <a16:creationId xmlns:a16="http://schemas.microsoft.com/office/drawing/2014/main" id="{2C586139-7357-4FE6-AD0A-7D04D9174CBD}"/>
              </a:ext>
            </a:extLst>
          </p:cNvPr>
          <p:cNvGrpSpPr/>
          <p:nvPr/>
        </p:nvGrpSpPr>
        <p:grpSpPr>
          <a:xfrm>
            <a:off x="7325777" y="4369166"/>
            <a:ext cx="831960" cy="555840"/>
            <a:chOff x="7325777" y="4369166"/>
            <a:chExt cx="831960" cy="55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920" name="Tinta 919">
                  <a:extLst>
                    <a:ext uri="{FF2B5EF4-FFF2-40B4-BE49-F238E27FC236}">
                      <a16:creationId xmlns:a16="http://schemas.microsoft.com/office/drawing/2014/main" id="{246721B3-DF4A-46EB-BD06-0F43196A3B7C}"/>
                    </a:ext>
                  </a:extLst>
                </p14:cNvPr>
                <p14:cNvContentPartPr/>
                <p14:nvPr/>
              </p14:nvContentPartPr>
              <p14:xfrm>
                <a:off x="7325777" y="4429646"/>
                <a:ext cx="56160" cy="461880"/>
              </p14:xfrm>
            </p:contentPart>
          </mc:Choice>
          <mc:Fallback>
            <p:pic>
              <p:nvPicPr>
                <p:cNvPr id="920" name="Tinta 919">
                  <a:extLst>
                    <a:ext uri="{FF2B5EF4-FFF2-40B4-BE49-F238E27FC236}">
                      <a16:creationId xmlns:a16="http://schemas.microsoft.com/office/drawing/2014/main" id="{246721B3-DF4A-46EB-BD06-0F43196A3B7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316777" y="4420646"/>
                  <a:ext cx="738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921" name="Tinta 920">
                  <a:extLst>
                    <a:ext uri="{FF2B5EF4-FFF2-40B4-BE49-F238E27FC236}">
                      <a16:creationId xmlns:a16="http://schemas.microsoft.com/office/drawing/2014/main" id="{8EF30CDF-9B83-41CB-A8D7-5CA6B71212F3}"/>
                    </a:ext>
                  </a:extLst>
                </p14:cNvPr>
                <p14:cNvContentPartPr/>
                <p14:nvPr/>
              </p14:nvContentPartPr>
              <p14:xfrm>
                <a:off x="7434137" y="4648166"/>
                <a:ext cx="126000" cy="163800"/>
              </p14:xfrm>
            </p:contentPart>
          </mc:Choice>
          <mc:Fallback>
            <p:pic>
              <p:nvPicPr>
                <p:cNvPr id="921" name="Tinta 920">
                  <a:extLst>
                    <a:ext uri="{FF2B5EF4-FFF2-40B4-BE49-F238E27FC236}">
                      <a16:creationId xmlns:a16="http://schemas.microsoft.com/office/drawing/2014/main" id="{8EF30CDF-9B83-41CB-A8D7-5CA6B71212F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425497" y="4639166"/>
                  <a:ext cx="143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922" name="Tinta 921">
                  <a:extLst>
                    <a:ext uri="{FF2B5EF4-FFF2-40B4-BE49-F238E27FC236}">
                      <a16:creationId xmlns:a16="http://schemas.microsoft.com/office/drawing/2014/main" id="{B8BAFF5D-B94D-42FC-81EB-DB7ACA034518}"/>
                    </a:ext>
                  </a:extLst>
                </p14:cNvPr>
                <p14:cNvContentPartPr/>
                <p14:nvPr/>
              </p14:nvContentPartPr>
              <p14:xfrm>
                <a:off x="7556537" y="4629446"/>
                <a:ext cx="112680" cy="161640"/>
              </p14:xfrm>
            </p:contentPart>
          </mc:Choice>
          <mc:Fallback>
            <p:pic>
              <p:nvPicPr>
                <p:cNvPr id="922" name="Tinta 921">
                  <a:extLst>
                    <a:ext uri="{FF2B5EF4-FFF2-40B4-BE49-F238E27FC236}">
                      <a16:creationId xmlns:a16="http://schemas.microsoft.com/office/drawing/2014/main" id="{B8BAFF5D-B94D-42FC-81EB-DB7ACA03451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547537" y="4620806"/>
                  <a:ext cx="130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923" name="Tinta 922">
                  <a:extLst>
                    <a:ext uri="{FF2B5EF4-FFF2-40B4-BE49-F238E27FC236}">
                      <a16:creationId xmlns:a16="http://schemas.microsoft.com/office/drawing/2014/main" id="{AD916AB2-7A6C-4956-BDDD-C271E1B6EA2B}"/>
                    </a:ext>
                  </a:extLst>
                </p14:cNvPr>
                <p14:cNvContentPartPr/>
                <p14:nvPr/>
              </p14:nvContentPartPr>
              <p14:xfrm>
                <a:off x="7678577" y="4685966"/>
                <a:ext cx="261000" cy="213480"/>
              </p14:xfrm>
            </p:contentPart>
          </mc:Choice>
          <mc:Fallback>
            <p:pic>
              <p:nvPicPr>
                <p:cNvPr id="923" name="Tinta 922">
                  <a:extLst>
                    <a:ext uri="{FF2B5EF4-FFF2-40B4-BE49-F238E27FC236}">
                      <a16:creationId xmlns:a16="http://schemas.microsoft.com/office/drawing/2014/main" id="{AD916AB2-7A6C-4956-BDDD-C271E1B6EA2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669577" y="4676966"/>
                  <a:ext cx="278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924" name="Tinta 923">
                  <a:extLst>
                    <a:ext uri="{FF2B5EF4-FFF2-40B4-BE49-F238E27FC236}">
                      <a16:creationId xmlns:a16="http://schemas.microsoft.com/office/drawing/2014/main" id="{A9B7BEE5-A3D3-4E3A-8335-DD7C159DE36D}"/>
                    </a:ext>
                  </a:extLst>
                </p14:cNvPr>
                <p14:cNvContentPartPr/>
                <p14:nvPr/>
              </p14:nvContentPartPr>
              <p14:xfrm>
                <a:off x="7863257" y="4654286"/>
                <a:ext cx="6840" cy="152640"/>
              </p14:xfrm>
            </p:contentPart>
          </mc:Choice>
          <mc:Fallback>
            <p:pic>
              <p:nvPicPr>
                <p:cNvPr id="924" name="Tinta 923">
                  <a:extLst>
                    <a:ext uri="{FF2B5EF4-FFF2-40B4-BE49-F238E27FC236}">
                      <a16:creationId xmlns:a16="http://schemas.microsoft.com/office/drawing/2014/main" id="{A9B7BEE5-A3D3-4E3A-8335-DD7C159DE36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854617" y="4645286"/>
                  <a:ext cx="24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925" name="Tinta 924">
                  <a:extLst>
                    <a:ext uri="{FF2B5EF4-FFF2-40B4-BE49-F238E27FC236}">
                      <a16:creationId xmlns:a16="http://schemas.microsoft.com/office/drawing/2014/main" id="{C8B91245-A21D-41A6-975B-A2C02AFD23D8}"/>
                    </a:ext>
                  </a:extLst>
                </p14:cNvPr>
                <p14:cNvContentPartPr/>
                <p14:nvPr/>
              </p14:nvContentPartPr>
              <p14:xfrm>
                <a:off x="7955777" y="4554566"/>
                <a:ext cx="76320" cy="296640"/>
              </p14:xfrm>
            </p:contentPart>
          </mc:Choice>
          <mc:Fallback>
            <p:pic>
              <p:nvPicPr>
                <p:cNvPr id="925" name="Tinta 924">
                  <a:extLst>
                    <a:ext uri="{FF2B5EF4-FFF2-40B4-BE49-F238E27FC236}">
                      <a16:creationId xmlns:a16="http://schemas.microsoft.com/office/drawing/2014/main" id="{C8B91245-A21D-41A6-975B-A2C02AFD23D8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946777" y="4545926"/>
                  <a:ext cx="93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926" name="Tinta 925">
                  <a:extLst>
                    <a:ext uri="{FF2B5EF4-FFF2-40B4-BE49-F238E27FC236}">
                      <a16:creationId xmlns:a16="http://schemas.microsoft.com/office/drawing/2014/main" id="{1B508348-2A9E-4F27-B1DC-E2FE78AFBC8C}"/>
                    </a:ext>
                  </a:extLst>
                </p14:cNvPr>
                <p14:cNvContentPartPr/>
                <p14:nvPr/>
              </p14:nvContentPartPr>
              <p14:xfrm>
                <a:off x="8041457" y="4369166"/>
                <a:ext cx="116280" cy="555840"/>
              </p14:xfrm>
            </p:contentPart>
          </mc:Choice>
          <mc:Fallback>
            <p:pic>
              <p:nvPicPr>
                <p:cNvPr id="926" name="Tinta 925">
                  <a:extLst>
                    <a:ext uri="{FF2B5EF4-FFF2-40B4-BE49-F238E27FC236}">
                      <a16:creationId xmlns:a16="http://schemas.microsoft.com/office/drawing/2014/main" id="{1B508348-2A9E-4F27-B1DC-E2FE78AFBC8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032817" y="4360166"/>
                  <a:ext cx="133920" cy="57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990" name="Tinta 989">
                <a:extLst>
                  <a:ext uri="{FF2B5EF4-FFF2-40B4-BE49-F238E27FC236}">
                    <a16:creationId xmlns:a16="http://schemas.microsoft.com/office/drawing/2014/main" id="{D0DC5B85-73BD-4053-8D49-A1F74EC90883}"/>
                  </a:ext>
                </a:extLst>
              </p14:cNvPr>
              <p14:cNvContentPartPr/>
              <p14:nvPr/>
            </p14:nvContentPartPr>
            <p14:xfrm>
              <a:off x="6149297" y="5135246"/>
              <a:ext cx="74160" cy="1661400"/>
            </p14:xfrm>
          </p:contentPart>
        </mc:Choice>
        <mc:Fallback>
          <p:pic>
            <p:nvPicPr>
              <p:cNvPr id="990" name="Tinta 989">
                <a:extLst>
                  <a:ext uri="{FF2B5EF4-FFF2-40B4-BE49-F238E27FC236}">
                    <a16:creationId xmlns:a16="http://schemas.microsoft.com/office/drawing/2014/main" id="{D0DC5B85-73BD-4053-8D49-A1F74EC90883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6140657" y="5126606"/>
                <a:ext cx="91800" cy="16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991" name="Tinta 990">
                <a:extLst>
                  <a:ext uri="{FF2B5EF4-FFF2-40B4-BE49-F238E27FC236}">
                    <a16:creationId xmlns:a16="http://schemas.microsoft.com/office/drawing/2014/main" id="{4D5BF8BB-8061-4F50-8D0C-BAC737EAFF42}"/>
                  </a:ext>
                </a:extLst>
              </p14:cNvPr>
              <p14:cNvContentPartPr/>
              <p14:nvPr/>
            </p14:nvContentPartPr>
            <p14:xfrm>
              <a:off x="6243617" y="5052086"/>
              <a:ext cx="4376160" cy="1698120"/>
            </p14:xfrm>
          </p:contentPart>
        </mc:Choice>
        <mc:Fallback>
          <p:pic>
            <p:nvPicPr>
              <p:cNvPr id="991" name="Tinta 990">
                <a:extLst>
                  <a:ext uri="{FF2B5EF4-FFF2-40B4-BE49-F238E27FC236}">
                    <a16:creationId xmlns:a16="http://schemas.microsoft.com/office/drawing/2014/main" id="{4D5BF8BB-8061-4F50-8D0C-BAC737EAFF42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6234617" y="5043446"/>
                <a:ext cx="4393800" cy="171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7" name="Agrupar 996">
            <a:extLst>
              <a:ext uri="{FF2B5EF4-FFF2-40B4-BE49-F238E27FC236}">
                <a16:creationId xmlns:a16="http://schemas.microsoft.com/office/drawing/2014/main" id="{E928A9F8-BD04-43B4-97AA-4D4BADF19881}"/>
              </a:ext>
            </a:extLst>
          </p:cNvPr>
          <p:cNvGrpSpPr/>
          <p:nvPr/>
        </p:nvGrpSpPr>
        <p:grpSpPr>
          <a:xfrm>
            <a:off x="5975777" y="5177006"/>
            <a:ext cx="4620240" cy="1657440"/>
            <a:chOff x="5975777" y="5177006"/>
            <a:chExt cx="4620240" cy="165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928" name="Tinta 927">
                  <a:extLst>
                    <a:ext uri="{FF2B5EF4-FFF2-40B4-BE49-F238E27FC236}">
                      <a16:creationId xmlns:a16="http://schemas.microsoft.com/office/drawing/2014/main" id="{B2D026FD-2A1A-45BD-8604-DD1391DE9D64}"/>
                    </a:ext>
                  </a:extLst>
                </p14:cNvPr>
                <p14:cNvContentPartPr/>
                <p14:nvPr/>
              </p14:nvContentPartPr>
              <p14:xfrm>
                <a:off x="6025097" y="5488766"/>
                <a:ext cx="82800" cy="29160"/>
              </p14:xfrm>
            </p:contentPart>
          </mc:Choice>
          <mc:Fallback>
            <p:pic>
              <p:nvPicPr>
                <p:cNvPr id="928" name="Tinta 927">
                  <a:extLst>
                    <a:ext uri="{FF2B5EF4-FFF2-40B4-BE49-F238E27FC236}">
                      <a16:creationId xmlns:a16="http://schemas.microsoft.com/office/drawing/2014/main" id="{B2D026FD-2A1A-45BD-8604-DD1391DE9D6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016457" y="5479766"/>
                  <a:ext cx="100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929" name="Tinta 928">
                  <a:extLst>
                    <a:ext uri="{FF2B5EF4-FFF2-40B4-BE49-F238E27FC236}">
                      <a16:creationId xmlns:a16="http://schemas.microsoft.com/office/drawing/2014/main" id="{4D53FC78-C403-44C7-8A09-3B9D1ADEB258}"/>
                    </a:ext>
                  </a:extLst>
                </p14:cNvPr>
                <p14:cNvContentPartPr/>
                <p14:nvPr/>
              </p14:nvContentPartPr>
              <p14:xfrm>
                <a:off x="5975777" y="5410646"/>
                <a:ext cx="132480" cy="30960"/>
              </p14:xfrm>
            </p:contentPart>
          </mc:Choice>
          <mc:Fallback>
            <p:pic>
              <p:nvPicPr>
                <p:cNvPr id="929" name="Tinta 928">
                  <a:extLst>
                    <a:ext uri="{FF2B5EF4-FFF2-40B4-BE49-F238E27FC236}">
                      <a16:creationId xmlns:a16="http://schemas.microsoft.com/office/drawing/2014/main" id="{4D53FC78-C403-44C7-8A09-3B9D1ADEB258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966777" y="5401646"/>
                  <a:ext cx="150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930" name="Tinta 929">
                  <a:extLst>
                    <a:ext uri="{FF2B5EF4-FFF2-40B4-BE49-F238E27FC236}">
                      <a16:creationId xmlns:a16="http://schemas.microsoft.com/office/drawing/2014/main" id="{C2BC59C0-AAFB-4D64-88B7-5E3D128160D4}"/>
                    </a:ext>
                  </a:extLst>
                </p14:cNvPr>
                <p14:cNvContentPartPr/>
                <p14:nvPr/>
              </p14:nvContentPartPr>
              <p14:xfrm>
                <a:off x="6065417" y="5367086"/>
                <a:ext cx="105480" cy="270360"/>
              </p14:xfrm>
            </p:contentPart>
          </mc:Choice>
          <mc:Fallback>
            <p:pic>
              <p:nvPicPr>
                <p:cNvPr id="930" name="Tinta 929">
                  <a:extLst>
                    <a:ext uri="{FF2B5EF4-FFF2-40B4-BE49-F238E27FC236}">
                      <a16:creationId xmlns:a16="http://schemas.microsoft.com/office/drawing/2014/main" id="{C2BC59C0-AAFB-4D64-88B7-5E3D128160D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056417" y="5358086"/>
                  <a:ext cx="123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931" name="Tinta 930">
                  <a:extLst>
                    <a:ext uri="{FF2B5EF4-FFF2-40B4-BE49-F238E27FC236}">
                      <a16:creationId xmlns:a16="http://schemas.microsoft.com/office/drawing/2014/main" id="{2CBE2B80-2FC5-424E-B425-54FD89C5B273}"/>
                    </a:ext>
                  </a:extLst>
                </p14:cNvPr>
                <p14:cNvContentPartPr/>
                <p14:nvPr/>
              </p14:nvContentPartPr>
              <p14:xfrm>
                <a:off x="6216617" y="5482646"/>
                <a:ext cx="247680" cy="221400"/>
              </p14:xfrm>
            </p:contentPart>
          </mc:Choice>
          <mc:Fallback>
            <p:pic>
              <p:nvPicPr>
                <p:cNvPr id="931" name="Tinta 930">
                  <a:extLst>
                    <a:ext uri="{FF2B5EF4-FFF2-40B4-BE49-F238E27FC236}">
                      <a16:creationId xmlns:a16="http://schemas.microsoft.com/office/drawing/2014/main" id="{2CBE2B80-2FC5-424E-B425-54FD89C5B27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207977" y="5474006"/>
                  <a:ext cx="265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933" name="Tinta 932">
                  <a:extLst>
                    <a:ext uri="{FF2B5EF4-FFF2-40B4-BE49-F238E27FC236}">
                      <a16:creationId xmlns:a16="http://schemas.microsoft.com/office/drawing/2014/main" id="{7FB13819-4FF4-4DCC-B839-7AA8D08214CF}"/>
                    </a:ext>
                  </a:extLst>
                </p14:cNvPr>
                <p14:cNvContentPartPr/>
                <p14:nvPr/>
              </p14:nvContentPartPr>
              <p14:xfrm>
                <a:off x="6546737" y="5567966"/>
                <a:ext cx="86040" cy="19080"/>
              </p14:xfrm>
            </p:contentPart>
          </mc:Choice>
          <mc:Fallback>
            <p:pic>
              <p:nvPicPr>
                <p:cNvPr id="933" name="Tinta 932">
                  <a:extLst>
                    <a:ext uri="{FF2B5EF4-FFF2-40B4-BE49-F238E27FC236}">
                      <a16:creationId xmlns:a16="http://schemas.microsoft.com/office/drawing/2014/main" id="{7FB13819-4FF4-4DCC-B839-7AA8D08214CF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537737" y="5558966"/>
                  <a:ext cx="10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934" name="Tinta 933">
                  <a:extLst>
                    <a:ext uri="{FF2B5EF4-FFF2-40B4-BE49-F238E27FC236}">
                      <a16:creationId xmlns:a16="http://schemas.microsoft.com/office/drawing/2014/main" id="{4801DAB6-D35A-4EB5-B9B8-F6239E165CA9}"/>
                    </a:ext>
                  </a:extLst>
                </p14:cNvPr>
                <p14:cNvContentPartPr/>
                <p14:nvPr/>
              </p14:nvContentPartPr>
              <p14:xfrm>
                <a:off x="6500297" y="5474006"/>
                <a:ext cx="138960" cy="61560"/>
              </p14:xfrm>
            </p:contentPart>
          </mc:Choice>
          <mc:Fallback>
            <p:pic>
              <p:nvPicPr>
                <p:cNvPr id="934" name="Tinta 933">
                  <a:extLst>
                    <a:ext uri="{FF2B5EF4-FFF2-40B4-BE49-F238E27FC236}">
                      <a16:creationId xmlns:a16="http://schemas.microsoft.com/office/drawing/2014/main" id="{4801DAB6-D35A-4EB5-B9B8-F6239E165CA9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491657" y="5465006"/>
                  <a:ext cx="156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936" name="Tinta 935">
                  <a:extLst>
                    <a:ext uri="{FF2B5EF4-FFF2-40B4-BE49-F238E27FC236}">
                      <a16:creationId xmlns:a16="http://schemas.microsoft.com/office/drawing/2014/main" id="{4B77CF94-C543-4ABD-AACC-C8B590BCC36C}"/>
                    </a:ext>
                  </a:extLst>
                </p14:cNvPr>
                <p14:cNvContentPartPr/>
                <p14:nvPr/>
              </p14:nvContentPartPr>
              <p14:xfrm>
                <a:off x="6888737" y="5297606"/>
                <a:ext cx="71280" cy="284040"/>
              </p14:xfrm>
            </p:contentPart>
          </mc:Choice>
          <mc:Fallback>
            <p:pic>
              <p:nvPicPr>
                <p:cNvPr id="936" name="Tinta 935">
                  <a:extLst>
                    <a:ext uri="{FF2B5EF4-FFF2-40B4-BE49-F238E27FC236}">
                      <a16:creationId xmlns:a16="http://schemas.microsoft.com/office/drawing/2014/main" id="{4B77CF94-C543-4ABD-AACC-C8B590BCC36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879737" y="5288966"/>
                  <a:ext cx="88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938" name="Tinta 937">
                  <a:extLst>
                    <a:ext uri="{FF2B5EF4-FFF2-40B4-BE49-F238E27FC236}">
                      <a16:creationId xmlns:a16="http://schemas.microsoft.com/office/drawing/2014/main" id="{C01A0B72-68D5-48AC-B397-2B50A16269FE}"/>
                    </a:ext>
                  </a:extLst>
                </p14:cNvPr>
                <p14:cNvContentPartPr/>
                <p14:nvPr/>
              </p14:nvContentPartPr>
              <p14:xfrm>
                <a:off x="6813857" y="5573006"/>
                <a:ext cx="376920" cy="13680"/>
              </p14:xfrm>
            </p:contentPart>
          </mc:Choice>
          <mc:Fallback>
            <p:pic>
              <p:nvPicPr>
                <p:cNvPr id="938" name="Tinta 937">
                  <a:extLst>
                    <a:ext uri="{FF2B5EF4-FFF2-40B4-BE49-F238E27FC236}">
                      <a16:creationId xmlns:a16="http://schemas.microsoft.com/office/drawing/2014/main" id="{C01A0B72-68D5-48AC-B397-2B50A16269FE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805217" y="5564006"/>
                  <a:ext cx="394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939" name="Tinta 938">
                  <a:extLst>
                    <a:ext uri="{FF2B5EF4-FFF2-40B4-BE49-F238E27FC236}">
                      <a16:creationId xmlns:a16="http://schemas.microsoft.com/office/drawing/2014/main" id="{3476BBC2-A6BF-40DD-8C08-17C9C1C17781}"/>
                    </a:ext>
                  </a:extLst>
                </p14:cNvPr>
                <p14:cNvContentPartPr/>
                <p14:nvPr/>
              </p14:nvContentPartPr>
              <p14:xfrm>
                <a:off x="6763817" y="5718086"/>
                <a:ext cx="172440" cy="441000"/>
              </p14:xfrm>
            </p:contentPart>
          </mc:Choice>
          <mc:Fallback>
            <p:pic>
              <p:nvPicPr>
                <p:cNvPr id="939" name="Tinta 938">
                  <a:extLst>
                    <a:ext uri="{FF2B5EF4-FFF2-40B4-BE49-F238E27FC236}">
                      <a16:creationId xmlns:a16="http://schemas.microsoft.com/office/drawing/2014/main" id="{3476BBC2-A6BF-40DD-8C08-17C9C1C17781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755177" y="5709446"/>
                  <a:ext cx="1900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940" name="Tinta 939">
                  <a:extLst>
                    <a:ext uri="{FF2B5EF4-FFF2-40B4-BE49-F238E27FC236}">
                      <a16:creationId xmlns:a16="http://schemas.microsoft.com/office/drawing/2014/main" id="{7CB90A55-BC3C-41EB-A45C-69175A6A5D22}"/>
                    </a:ext>
                  </a:extLst>
                </p14:cNvPr>
                <p14:cNvContentPartPr/>
                <p14:nvPr/>
              </p14:nvContentPartPr>
              <p14:xfrm>
                <a:off x="6982337" y="5722406"/>
                <a:ext cx="20160" cy="293400"/>
              </p14:xfrm>
            </p:contentPart>
          </mc:Choice>
          <mc:Fallback>
            <p:pic>
              <p:nvPicPr>
                <p:cNvPr id="940" name="Tinta 939">
                  <a:extLst>
                    <a:ext uri="{FF2B5EF4-FFF2-40B4-BE49-F238E27FC236}">
                      <a16:creationId xmlns:a16="http://schemas.microsoft.com/office/drawing/2014/main" id="{7CB90A55-BC3C-41EB-A45C-69175A6A5D2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973337" y="5713406"/>
                  <a:ext cx="37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941" name="Tinta 940">
                  <a:extLst>
                    <a:ext uri="{FF2B5EF4-FFF2-40B4-BE49-F238E27FC236}">
                      <a16:creationId xmlns:a16="http://schemas.microsoft.com/office/drawing/2014/main" id="{8064FF3D-6D33-4E59-9FD2-FE194EE992C0}"/>
                    </a:ext>
                  </a:extLst>
                </p14:cNvPr>
                <p14:cNvContentPartPr/>
                <p14:nvPr/>
              </p14:nvContentPartPr>
              <p14:xfrm>
                <a:off x="7041377" y="5817446"/>
                <a:ext cx="116280" cy="156240"/>
              </p14:xfrm>
            </p:contentPart>
          </mc:Choice>
          <mc:Fallback>
            <p:pic>
              <p:nvPicPr>
                <p:cNvPr id="941" name="Tinta 940">
                  <a:extLst>
                    <a:ext uri="{FF2B5EF4-FFF2-40B4-BE49-F238E27FC236}">
                      <a16:creationId xmlns:a16="http://schemas.microsoft.com/office/drawing/2014/main" id="{8064FF3D-6D33-4E59-9FD2-FE194EE992C0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032377" y="5808446"/>
                  <a:ext cx="13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942" name="Tinta 941">
                  <a:extLst>
                    <a:ext uri="{FF2B5EF4-FFF2-40B4-BE49-F238E27FC236}">
                      <a16:creationId xmlns:a16="http://schemas.microsoft.com/office/drawing/2014/main" id="{AF7ADBF4-DE2F-4B13-8243-0C38BF1419BF}"/>
                    </a:ext>
                  </a:extLst>
                </p14:cNvPr>
                <p14:cNvContentPartPr/>
                <p14:nvPr/>
              </p14:nvContentPartPr>
              <p14:xfrm>
                <a:off x="7061537" y="5996726"/>
                <a:ext cx="119160" cy="69840"/>
              </p14:xfrm>
            </p:contentPart>
          </mc:Choice>
          <mc:Fallback>
            <p:pic>
              <p:nvPicPr>
                <p:cNvPr id="942" name="Tinta 941">
                  <a:extLst>
                    <a:ext uri="{FF2B5EF4-FFF2-40B4-BE49-F238E27FC236}">
                      <a16:creationId xmlns:a16="http://schemas.microsoft.com/office/drawing/2014/main" id="{AF7ADBF4-DE2F-4B13-8243-0C38BF1419B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052537" y="5987726"/>
                  <a:ext cx="136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943" name="Tinta 942">
                  <a:extLst>
                    <a:ext uri="{FF2B5EF4-FFF2-40B4-BE49-F238E27FC236}">
                      <a16:creationId xmlns:a16="http://schemas.microsoft.com/office/drawing/2014/main" id="{2B7F2652-5265-4F24-9B41-51729699B099}"/>
                    </a:ext>
                  </a:extLst>
                </p14:cNvPr>
                <p14:cNvContentPartPr/>
                <p14:nvPr/>
              </p14:nvContentPartPr>
              <p14:xfrm>
                <a:off x="7173497" y="5751206"/>
                <a:ext cx="102960" cy="322560"/>
              </p14:xfrm>
            </p:contentPart>
          </mc:Choice>
          <mc:Fallback>
            <p:pic>
              <p:nvPicPr>
                <p:cNvPr id="943" name="Tinta 942">
                  <a:extLst>
                    <a:ext uri="{FF2B5EF4-FFF2-40B4-BE49-F238E27FC236}">
                      <a16:creationId xmlns:a16="http://schemas.microsoft.com/office/drawing/2014/main" id="{2B7F2652-5265-4F24-9B41-51729699B09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164857" y="5742206"/>
                  <a:ext cx="120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944" name="Tinta 943">
                  <a:extLst>
                    <a:ext uri="{FF2B5EF4-FFF2-40B4-BE49-F238E27FC236}">
                      <a16:creationId xmlns:a16="http://schemas.microsoft.com/office/drawing/2014/main" id="{D20B19FB-B803-41F5-9C82-B8A375AA9A78}"/>
                    </a:ext>
                  </a:extLst>
                </p14:cNvPr>
                <p14:cNvContentPartPr/>
                <p14:nvPr/>
              </p14:nvContentPartPr>
              <p14:xfrm>
                <a:off x="7331537" y="5646086"/>
                <a:ext cx="10800" cy="17280"/>
              </p14:xfrm>
            </p:contentPart>
          </mc:Choice>
          <mc:Fallback>
            <p:pic>
              <p:nvPicPr>
                <p:cNvPr id="944" name="Tinta 943">
                  <a:extLst>
                    <a:ext uri="{FF2B5EF4-FFF2-40B4-BE49-F238E27FC236}">
                      <a16:creationId xmlns:a16="http://schemas.microsoft.com/office/drawing/2014/main" id="{D20B19FB-B803-41F5-9C82-B8A375AA9A78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322897" y="5637446"/>
                  <a:ext cx="2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946" name="Tinta 945">
                  <a:extLst>
                    <a:ext uri="{FF2B5EF4-FFF2-40B4-BE49-F238E27FC236}">
                      <a16:creationId xmlns:a16="http://schemas.microsoft.com/office/drawing/2014/main" id="{CCC5D8F4-A2CE-420B-8EA1-7CF8D985A07D}"/>
                    </a:ext>
                  </a:extLst>
                </p14:cNvPr>
                <p14:cNvContentPartPr/>
                <p14:nvPr/>
              </p14:nvContentPartPr>
              <p14:xfrm>
                <a:off x="7470497" y="5212646"/>
                <a:ext cx="214920" cy="720000"/>
              </p14:xfrm>
            </p:contentPart>
          </mc:Choice>
          <mc:Fallback>
            <p:pic>
              <p:nvPicPr>
                <p:cNvPr id="946" name="Tinta 945">
                  <a:extLst>
                    <a:ext uri="{FF2B5EF4-FFF2-40B4-BE49-F238E27FC236}">
                      <a16:creationId xmlns:a16="http://schemas.microsoft.com/office/drawing/2014/main" id="{CCC5D8F4-A2CE-420B-8EA1-7CF8D985A07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461497" y="5203646"/>
                  <a:ext cx="23256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947" name="Tinta 946">
                  <a:extLst>
                    <a:ext uri="{FF2B5EF4-FFF2-40B4-BE49-F238E27FC236}">
                      <a16:creationId xmlns:a16="http://schemas.microsoft.com/office/drawing/2014/main" id="{E365077E-0011-4238-A9FF-85C991699CD4}"/>
                    </a:ext>
                  </a:extLst>
                </p14:cNvPr>
                <p14:cNvContentPartPr/>
                <p14:nvPr/>
              </p14:nvContentPartPr>
              <p14:xfrm>
                <a:off x="7774337" y="5625206"/>
                <a:ext cx="148680" cy="37800"/>
              </p14:xfrm>
            </p:contentPart>
          </mc:Choice>
          <mc:Fallback>
            <p:pic>
              <p:nvPicPr>
                <p:cNvPr id="947" name="Tinta 946">
                  <a:extLst>
                    <a:ext uri="{FF2B5EF4-FFF2-40B4-BE49-F238E27FC236}">
                      <a16:creationId xmlns:a16="http://schemas.microsoft.com/office/drawing/2014/main" id="{E365077E-0011-4238-A9FF-85C991699CD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765337" y="5616566"/>
                  <a:ext cx="166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948" name="Tinta 947">
                  <a:extLst>
                    <a:ext uri="{FF2B5EF4-FFF2-40B4-BE49-F238E27FC236}">
                      <a16:creationId xmlns:a16="http://schemas.microsoft.com/office/drawing/2014/main" id="{3D75E2B0-3C1A-411D-8C2B-3882FDADB52B}"/>
                    </a:ext>
                  </a:extLst>
                </p14:cNvPr>
                <p14:cNvContentPartPr/>
                <p14:nvPr/>
              </p14:nvContentPartPr>
              <p14:xfrm>
                <a:off x="7975577" y="5328206"/>
                <a:ext cx="73080" cy="550800"/>
              </p14:xfrm>
            </p:contentPart>
          </mc:Choice>
          <mc:Fallback>
            <p:pic>
              <p:nvPicPr>
                <p:cNvPr id="948" name="Tinta 947">
                  <a:extLst>
                    <a:ext uri="{FF2B5EF4-FFF2-40B4-BE49-F238E27FC236}">
                      <a16:creationId xmlns:a16="http://schemas.microsoft.com/office/drawing/2014/main" id="{3D75E2B0-3C1A-411D-8C2B-3882FDADB52B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966577" y="5319566"/>
                  <a:ext cx="907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949" name="Tinta 948">
                  <a:extLst>
                    <a:ext uri="{FF2B5EF4-FFF2-40B4-BE49-F238E27FC236}">
                      <a16:creationId xmlns:a16="http://schemas.microsoft.com/office/drawing/2014/main" id="{62DB36AB-72FB-4105-9B1B-080C023C9726}"/>
                    </a:ext>
                  </a:extLst>
                </p14:cNvPr>
                <p14:cNvContentPartPr/>
                <p14:nvPr/>
              </p14:nvContentPartPr>
              <p14:xfrm>
                <a:off x="7929137" y="5576966"/>
                <a:ext cx="181800" cy="27000"/>
              </p14:xfrm>
            </p:contentPart>
          </mc:Choice>
          <mc:Fallback>
            <p:pic>
              <p:nvPicPr>
                <p:cNvPr id="949" name="Tinta 948">
                  <a:extLst>
                    <a:ext uri="{FF2B5EF4-FFF2-40B4-BE49-F238E27FC236}">
                      <a16:creationId xmlns:a16="http://schemas.microsoft.com/office/drawing/2014/main" id="{62DB36AB-72FB-4105-9B1B-080C023C9726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920497" y="5567966"/>
                  <a:ext cx="199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950" name="Tinta 949">
                  <a:extLst>
                    <a:ext uri="{FF2B5EF4-FFF2-40B4-BE49-F238E27FC236}">
                      <a16:creationId xmlns:a16="http://schemas.microsoft.com/office/drawing/2014/main" id="{3181751E-4842-4408-90BB-9EA79FAEFD75}"/>
                    </a:ext>
                  </a:extLst>
                </p14:cNvPr>
                <p14:cNvContentPartPr/>
                <p14:nvPr/>
              </p14:nvContentPartPr>
              <p14:xfrm>
                <a:off x="8159537" y="5316326"/>
                <a:ext cx="162720" cy="421560"/>
              </p14:xfrm>
            </p:contentPart>
          </mc:Choice>
          <mc:Fallback>
            <p:pic>
              <p:nvPicPr>
                <p:cNvPr id="950" name="Tinta 949">
                  <a:extLst>
                    <a:ext uri="{FF2B5EF4-FFF2-40B4-BE49-F238E27FC236}">
                      <a16:creationId xmlns:a16="http://schemas.microsoft.com/office/drawing/2014/main" id="{3181751E-4842-4408-90BB-9EA79FAEFD75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150537" y="5307686"/>
                  <a:ext cx="180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952" name="Tinta 951">
                  <a:extLst>
                    <a:ext uri="{FF2B5EF4-FFF2-40B4-BE49-F238E27FC236}">
                      <a16:creationId xmlns:a16="http://schemas.microsoft.com/office/drawing/2014/main" id="{FAF94254-F78C-4041-8516-9D9E123367AA}"/>
                    </a:ext>
                  </a:extLst>
                </p14:cNvPr>
                <p14:cNvContentPartPr/>
                <p14:nvPr/>
              </p14:nvContentPartPr>
              <p14:xfrm>
                <a:off x="8308577" y="5479766"/>
                <a:ext cx="63000" cy="172440"/>
              </p14:xfrm>
            </p:contentPart>
          </mc:Choice>
          <mc:Fallback>
            <p:pic>
              <p:nvPicPr>
                <p:cNvPr id="952" name="Tinta 951">
                  <a:extLst>
                    <a:ext uri="{FF2B5EF4-FFF2-40B4-BE49-F238E27FC236}">
                      <a16:creationId xmlns:a16="http://schemas.microsoft.com/office/drawing/2014/main" id="{FAF94254-F78C-4041-8516-9D9E123367AA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299937" y="5471126"/>
                  <a:ext cx="80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953" name="Tinta 952">
                  <a:extLst>
                    <a:ext uri="{FF2B5EF4-FFF2-40B4-BE49-F238E27FC236}">
                      <a16:creationId xmlns:a16="http://schemas.microsoft.com/office/drawing/2014/main" id="{AC3FF483-C92A-48FA-ADA5-081FF7EA8468}"/>
                    </a:ext>
                  </a:extLst>
                </p14:cNvPr>
                <p14:cNvContentPartPr/>
                <p14:nvPr/>
              </p14:nvContentPartPr>
              <p14:xfrm>
                <a:off x="8252777" y="5709806"/>
                <a:ext cx="135720" cy="73440"/>
              </p14:xfrm>
            </p:contentPart>
          </mc:Choice>
          <mc:Fallback>
            <p:pic>
              <p:nvPicPr>
                <p:cNvPr id="953" name="Tinta 952">
                  <a:extLst>
                    <a:ext uri="{FF2B5EF4-FFF2-40B4-BE49-F238E27FC236}">
                      <a16:creationId xmlns:a16="http://schemas.microsoft.com/office/drawing/2014/main" id="{AC3FF483-C92A-48FA-ADA5-081FF7EA846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243777" y="5700806"/>
                  <a:ext cx="153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954" name="Tinta 953">
                  <a:extLst>
                    <a:ext uri="{FF2B5EF4-FFF2-40B4-BE49-F238E27FC236}">
                      <a16:creationId xmlns:a16="http://schemas.microsoft.com/office/drawing/2014/main" id="{F253CF23-BDED-420F-9912-EBC88D949AD9}"/>
                    </a:ext>
                  </a:extLst>
                </p14:cNvPr>
                <p14:cNvContentPartPr/>
                <p14:nvPr/>
              </p14:nvContentPartPr>
              <p14:xfrm>
                <a:off x="8387777" y="5287886"/>
                <a:ext cx="99360" cy="490680"/>
              </p14:xfrm>
            </p:contentPart>
          </mc:Choice>
          <mc:Fallback>
            <p:pic>
              <p:nvPicPr>
                <p:cNvPr id="954" name="Tinta 953">
                  <a:extLst>
                    <a:ext uri="{FF2B5EF4-FFF2-40B4-BE49-F238E27FC236}">
                      <a16:creationId xmlns:a16="http://schemas.microsoft.com/office/drawing/2014/main" id="{F253CF23-BDED-420F-9912-EBC88D949AD9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379137" y="5278886"/>
                  <a:ext cx="1170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956" name="Tinta 955">
                  <a:extLst>
                    <a:ext uri="{FF2B5EF4-FFF2-40B4-BE49-F238E27FC236}">
                      <a16:creationId xmlns:a16="http://schemas.microsoft.com/office/drawing/2014/main" id="{AD34AB34-A8B8-4286-BACE-B67B35B67B3F}"/>
                    </a:ext>
                  </a:extLst>
                </p14:cNvPr>
                <p14:cNvContentPartPr/>
                <p14:nvPr/>
              </p14:nvContentPartPr>
              <p14:xfrm>
                <a:off x="8602337" y="5493806"/>
                <a:ext cx="119160" cy="231840"/>
              </p14:xfrm>
            </p:contentPart>
          </mc:Choice>
          <mc:Fallback>
            <p:pic>
              <p:nvPicPr>
                <p:cNvPr id="956" name="Tinta 955">
                  <a:extLst>
                    <a:ext uri="{FF2B5EF4-FFF2-40B4-BE49-F238E27FC236}">
                      <a16:creationId xmlns:a16="http://schemas.microsoft.com/office/drawing/2014/main" id="{AD34AB34-A8B8-4286-BACE-B67B35B67B3F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593697" y="5484806"/>
                  <a:ext cx="13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958" name="Tinta 957">
                  <a:extLst>
                    <a:ext uri="{FF2B5EF4-FFF2-40B4-BE49-F238E27FC236}">
                      <a16:creationId xmlns:a16="http://schemas.microsoft.com/office/drawing/2014/main" id="{12D3AE88-BEBE-4723-9C81-93A389837801}"/>
                    </a:ext>
                  </a:extLst>
                </p14:cNvPr>
                <p14:cNvContentPartPr/>
                <p14:nvPr/>
              </p14:nvContentPartPr>
              <p14:xfrm>
                <a:off x="8843897" y="5413526"/>
                <a:ext cx="313560" cy="247680"/>
              </p14:xfrm>
            </p:contentPart>
          </mc:Choice>
          <mc:Fallback>
            <p:pic>
              <p:nvPicPr>
                <p:cNvPr id="958" name="Tinta 957">
                  <a:extLst>
                    <a:ext uri="{FF2B5EF4-FFF2-40B4-BE49-F238E27FC236}">
                      <a16:creationId xmlns:a16="http://schemas.microsoft.com/office/drawing/2014/main" id="{12D3AE88-BEBE-4723-9C81-93A38983780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834897" y="5404526"/>
                  <a:ext cx="331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959" name="Tinta 958">
                  <a:extLst>
                    <a:ext uri="{FF2B5EF4-FFF2-40B4-BE49-F238E27FC236}">
                      <a16:creationId xmlns:a16="http://schemas.microsoft.com/office/drawing/2014/main" id="{FF34F6D6-C302-42A7-93E0-E0505E8D113C}"/>
                    </a:ext>
                  </a:extLst>
                </p14:cNvPr>
                <p14:cNvContentPartPr/>
                <p14:nvPr/>
              </p14:nvContentPartPr>
              <p14:xfrm>
                <a:off x="9193097" y="5177006"/>
                <a:ext cx="145440" cy="709200"/>
              </p14:xfrm>
            </p:contentPart>
          </mc:Choice>
          <mc:Fallback>
            <p:pic>
              <p:nvPicPr>
                <p:cNvPr id="959" name="Tinta 958">
                  <a:extLst>
                    <a:ext uri="{FF2B5EF4-FFF2-40B4-BE49-F238E27FC236}">
                      <a16:creationId xmlns:a16="http://schemas.microsoft.com/office/drawing/2014/main" id="{FF34F6D6-C302-42A7-93E0-E0505E8D113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184457" y="5168006"/>
                  <a:ext cx="16308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961" name="Tinta 960">
                  <a:extLst>
                    <a:ext uri="{FF2B5EF4-FFF2-40B4-BE49-F238E27FC236}">
                      <a16:creationId xmlns:a16="http://schemas.microsoft.com/office/drawing/2014/main" id="{902B0DBF-22AA-4412-A284-F69E8DE6CECE}"/>
                    </a:ext>
                  </a:extLst>
                </p14:cNvPr>
                <p14:cNvContentPartPr/>
                <p14:nvPr/>
              </p14:nvContentPartPr>
              <p14:xfrm>
                <a:off x="6279257" y="6361766"/>
                <a:ext cx="538200" cy="227880"/>
              </p14:xfrm>
            </p:contentPart>
          </mc:Choice>
          <mc:Fallback>
            <p:pic>
              <p:nvPicPr>
                <p:cNvPr id="961" name="Tinta 960">
                  <a:extLst>
                    <a:ext uri="{FF2B5EF4-FFF2-40B4-BE49-F238E27FC236}">
                      <a16:creationId xmlns:a16="http://schemas.microsoft.com/office/drawing/2014/main" id="{902B0DBF-22AA-4412-A284-F69E8DE6CECE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270617" y="6353126"/>
                  <a:ext cx="555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962" name="Tinta 961">
                  <a:extLst>
                    <a:ext uri="{FF2B5EF4-FFF2-40B4-BE49-F238E27FC236}">
                      <a16:creationId xmlns:a16="http://schemas.microsoft.com/office/drawing/2014/main" id="{0219DB45-6336-4B72-B695-8B084F8F0378}"/>
                    </a:ext>
                  </a:extLst>
                </p14:cNvPr>
                <p14:cNvContentPartPr/>
                <p14:nvPr/>
              </p14:nvContentPartPr>
              <p14:xfrm>
                <a:off x="7082057" y="6327206"/>
                <a:ext cx="273600" cy="219960"/>
              </p14:xfrm>
            </p:contentPart>
          </mc:Choice>
          <mc:Fallback>
            <p:pic>
              <p:nvPicPr>
                <p:cNvPr id="962" name="Tinta 961">
                  <a:extLst>
                    <a:ext uri="{FF2B5EF4-FFF2-40B4-BE49-F238E27FC236}">
                      <a16:creationId xmlns:a16="http://schemas.microsoft.com/office/drawing/2014/main" id="{0219DB45-6336-4B72-B695-8B084F8F0378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073057" y="6318206"/>
                  <a:ext cx="291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963" name="Tinta 962">
                  <a:extLst>
                    <a:ext uri="{FF2B5EF4-FFF2-40B4-BE49-F238E27FC236}">
                      <a16:creationId xmlns:a16="http://schemas.microsoft.com/office/drawing/2014/main" id="{62CF5DCA-00EC-42B6-91D9-5F7B066945F9}"/>
                    </a:ext>
                  </a:extLst>
                </p14:cNvPr>
                <p14:cNvContentPartPr/>
                <p14:nvPr/>
              </p14:nvContentPartPr>
              <p14:xfrm>
                <a:off x="7414337" y="6229286"/>
                <a:ext cx="66240" cy="393480"/>
              </p14:xfrm>
            </p:contentPart>
          </mc:Choice>
          <mc:Fallback>
            <p:pic>
              <p:nvPicPr>
                <p:cNvPr id="963" name="Tinta 962">
                  <a:extLst>
                    <a:ext uri="{FF2B5EF4-FFF2-40B4-BE49-F238E27FC236}">
                      <a16:creationId xmlns:a16="http://schemas.microsoft.com/office/drawing/2014/main" id="{62CF5DCA-00EC-42B6-91D9-5F7B066945F9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405697" y="6220286"/>
                  <a:ext cx="838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964" name="Tinta 963">
                  <a:extLst>
                    <a:ext uri="{FF2B5EF4-FFF2-40B4-BE49-F238E27FC236}">
                      <a16:creationId xmlns:a16="http://schemas.microsoft.com/office/drawing/2014/main" id="{ED0D7F90-594B-41F7-87D6-6D2F71161EFF}"/>
                    </a:ext>
                  </a:extLst>
                </p14:cNvPr>
                <p14:cNvContentPartPr/>
                <p14:nvPr/>
              </p14:nvContentPartPr>
              <p14:xfrm>
                <a:off x="7576337" y="6326126"/>
                <a:ext cx="72720" cy="273600"/>
              </p14:xfrm>
            </p:contentPart>
          </mc:Choice>
          <mc:Fallback>
            <p:pic>
              <p:nvPicPr>
                <p:cNvPr id="964" name="Tinta 963">
                  <a:extLst>
                    <a:ext uri="{FF2B5EF4-FFF2-40B4-BE49-F238E27FC236}">
                      <a16:creationId xmlns:a16="http://schemas.microsoft.com/office/drawing/2014/main" id="{ED0D7F90-594B-41F7-87D6-6D2F71161EF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567697" y="6317486"/>
                  <a:ext cx="90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965" name="Tinta 964">
                  <a:extLst>
                    <a:ext uri="{FF2B5EF4-FFF2-40B4-BE49-F238E27FC236}">
                      <a16:creationId xmlns:a16="http://schemas.microsoft.com/office/drawing/2014/main" id="{6E228DA7-D003-4113-BE41-51F142081714}"/>
                    </a:ext>
                  </a:extLst>
                </p14:cNvPr>
                <p14:cNvContentPartPr/>
                <p14:nvPr/>
              </p14:nvContentPartPr>
              <p14:xfrm>
                <a:off x="7529897" y="6431966"/>
                <a:ext cx="132480" cy="42840"/>
              </p14:xfrm>
            </p:contentPart>
          </mc:Choice>
          <mc:Fallback>
            <p:pic>
              <p:nvPicPr>
                <p:cNvPr id="965" name="Tinta 964">
                  <a:extLst>
                    <a:ext uri="{FF2B5EF4-FFF2-40B4-BE49-F238E27FC236}">
                      <a16:creationId xmlns:a16="http://schemas.microsoft.com/office/drawing/2014/main" id="{6E228DA7-D003-4113-BE41-51F142081714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521257" y="6423326"/>
                  <a:ext cx="150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966" name="Tinta 965">
                  <a:extLst>
                    <a:ext uri="{FF2B5EF4-FFF2-40B4-BE49-F238E27FC236}">
                      <a16:creationId xmlns:a16="http://schemas.microsoft.com/office/drawing/2014/main" id="{D70C6B27-D2F1-4CA9-9444-4BA355DED2D6}"/>
                    </a:ext>
                  </a:extLst>
                </p14:cNvPr>
                <p14:cNvContentPartPr/>
                <p14:nvPr/>
              </p14:nvContentPartPr>
              <p14:xfrm>
                <a:off x="7685057" y="6241166"/>
                <a:ext cx="254520" cy="384840"/>
              </p14:xfrm>
            </p:contentPart>
          </mc:Choice>
          <mc:Fallback>
            <p:pic>
              <p:nvPicPr>
                <p:cNvPr id="966" name="Tinta 965">
                  <a:extLst>
                    <a:ext uri="{FF2B5EF4-FFF2-40B4-BE49-F238E27FC236}">
                      <a16:creationId xmlns:a16="http://schemas.microsoft.com/office/drawing/2014/main" id="{D70C6B27-D2F1-4CA9-9444-4BA355DED2D6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676417" y="6232166"/>
                  <a:ext cx="2721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967" name="Tinta 966">
                  <a:extLst>
                    <a:ext uri="{FF2B5EF4-FFF2-40B4-BE49-F238E27FC236}">
                      <a16:creationId xmlns:a16="http://schemas.microsoft.com/office/drawing/2014/main" id="{CA55718C-DDD8-4876-9EB1-6951F33B916C}"/>
                    </a:ext>
                  </a:extLst>
                </p14:cNvPr>
                <p14:cNvContentPartPr/>
                <p14:nvPr/>
              </p14:nvContentPartPr>
              <p14:xfrm>
                <a:off x="7853537" y="6366806"/>
                <a:ext cx="122400" cy="43920"/>
              </p14:xfrm>
            </p:contentPart>
          </mc:Choice>
          <mc:Fallback>
            <p:pic>
              <p:nvPicPr>
                <p:cNvPr id="967" name="Tinta 966">
                  <a:extLst>
                    <a:ext uri="{FF2B5EF4-FFF2-40B4-BE49-F238E27FC236}">
                      <a16:creationId xmlns:a16="http://schemas.microsoft.com/office/drawing/2014/main" id="{CA55718C-DDD8-4876-9EB1-6951F33B916C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844537" y="6357806"/>
                  <a:ext cx="140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968" name="Tinta 967">
                  <a:extLst>
                    <a:ext uri="{FF2B5EF4-FFF2-40B4-BE49-F238E27FC236}">
                      <a16:creationId xmlns:a16="http://schemas.microsoft.com/office/drawing/2014/main" id="{B1ABA03D-4A44-40D2-BC3E-201122B174CC}"/>
                    </a:ext>
                  </a:extLst>
                </p14:cNvPr>
                <p14:cNvContentPartPr/>
                <p14:nvPr/>
              </p14:nvContentPartPr>
              <p14:xfrm>
                <a:off x="8211017" y="6286526"/>
                <a:ext cx="187200" cy="506520"/>
              </p14:xfrm>
            </p:contentPart>
          </mc:Choice>
          <mc:Fallback>
            <p:pic>
              <p:nvPicPr>
                <p:cNvPr id="968" name="Tinta 967">
                  <a:extLst>
                    <a:ext uri="{FF2B5EF4-FFF2-40B4-BE49-F238E27FC236}">
                      <a16:creationId xmlns:a16="http://schemas.microsoft.com/office/drawing/2014/main" id="{B1ABA03D-4A44-40D2-BC3E-201122B174C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8202377" y="6277886"/>
                  <a:ext cx="2048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969" name="Tinta 968">
                  <a:extLst>
                    <a:ext uri="{FF2B5EF4-FFF2-40B4-BE49-F238E27FC236}">
                      <a16:creationId xmlns:a16="http://schemas.microsoft.com/office/drawing/2014/main" id="{5AE61DCB-BEDC-4BBC-9ED1-4E243489CE18}"/>
                    </a:ext>
                  </a:extLst>
                </p14:cNvPr>
                <p14:cNvContentPartPr/>
                <p14:nvPr/>
              </p14:nvContentPartPr>
              <p14:xfrm>
                <a:off x="8397857" y="6357086"/>
                <a:ext cx="185040" cy="231840"/>
              </p14:xfrm>
            </p:contentPart>
          </mc:Choice>
          <mc:Fallback>
            <p:pic>
              <p:nvPicPr>
                <p:cNvPr id="969" name="Tinta 968">
                  <a:extLst>
                    <a:ext uri="{FF2B5EF4-FFF2-40B4-BE49-F238E27FC236}">
                      <a16:creationId xmlns:a16="http://schemas.microsoft.com/office/drawing/2014/main" id="{5AE61DCB-BEDC-4BBC-9ED1-4E243489CE1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8388857" y="6348446"/>
                  <a:ext cx="202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970" name="Tinta 969">
                  <a:extLst>
                    <a:ext uri="{FF2B5EF4-FFF2-40B4-BE49-F238E27FC236}">
                      <a16:creationId xmlns:a16="http://schemas.microsoft.com/office/drawing/2014/main" id="{DC3131D0-768F-4E99-AC7F-CC7CE70DACAC}"/>
                    </a:ext>
                  </a:extLst>
                </p14:cNvPr>
                <p14:cNvContentPartPr/>
                <p14:nvPr/>
              </p14:nvContentPartPr>
              <p14:xfrm>
                <a:off x="8150537" y="6121286"/>
                <a:ext cx="66240" cy="82800"/>
              </p14:xfrm>
            </p:contentPart>
          </mc:Choice>
          <mc:Fallback>
            <p:pic>
              <p:nvPicPr>
                <p:cNvPr id="970" name="Tinta 969">
                  <a:extLst>
                    <a:ext uri="{FF2B5EF4-FFF2-40B4-BE49-F238E27FC236}">
                      <a16:creationId xmlns:a16="http://schemas.microsoft.com/office/drawing/2014/main" id="{DC3131D0-768F-4E99-AC7F-CC7CE70DACA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8141537" y="6112286"/>
                  <a:ext cx="8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971" name="Tinta 970">
                  <a:extLst>
                    <a:ext uri="{FF2B5EF4-FFF2-40B4-BE49-F238E27FC236}">
                      <a16:creationId xmlns:a16="http://schemas.microsoft.com/office/drawing/2014/main" id="{F2CD55DF-4E43-49C8-8C95-AB74B14C88C8}"/>
                    </a:ext>
                  </a:extLst>
                </p14:cNvPr>
                <p14:cNvContentPartPr/>
                <p14:nvPr/>
              </p14:nvContentPartPr>
              <p14:xfrm>
                <a:off x="8328377" y="6118046"/>
                <a:ext cx="73440" cy="90720"/>
              </p14:xfrm>
            </p:contentPart>
          </mc:Choice>
          <mc:Fallback>
            <p:pic>
              <p:nvPicPr>
                <p:cNvPr id="971" name="Tinta 970">
                  <a:extLst>
                    <a:ext uri="{FF2B5EF4-FFF2-40B4-BE49-F238E27FC236}">
                      <a16:creationId xmlns:a16="http://schemas.microsoft.com/office/drawing/2014/main" id="{F2CD55DF-4E43-49C8-8C95-AB74B14C88C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8319737" y="6109046"/>
                  <a:ext cx="91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972" name="Tinta 971">
                  <a:extLst>
                    <a:ext uri="{FF2B5EF4-FFF2-40B4-BE49-F238E27FC236}">
                      <a16:creationId xmlns:a16="http://schemas.microsoft.com/office/drawing/2014/main" id="{09A11340-AFFB-4815-A232-476DFACD9005}"/>
                    </a:ext>
                  </a:extLst>
                </p14:cNvPr>
                <p14:cNvContentPartPr/>
                <p14:nvPr/>
              </p14:nvContentPartPr>
              <p14:xfrm>
                <a:off x="8698097" y="6383726"/>
                <a:ext cx="145440" cy="30960"/>
              </p14:xfrm>
            </p:contentPart>
          </mc:Choice>
          <mc:Fallback>
            <p:pic>
              <p:nvPicPr>
                <p:cNvPr id="972" name="Tinta 971">
                  <a:extLst>
                    <a:ext uri="{FF2B5EF4-FFF2-40B4-BE49-F238E27FC236}">
                      <a16:creationId xmlns:a16="http://schemas.microsoft.com/office/drawing/2014/main" id="{09A11340-AFFB-4815-A232-476DFACD900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8689457" y="6374726"/>
                  <a:ext cx="163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973" name="Tinta 972">
                  <a:extLst>
                    <a:ext uri="{FF2B5EF4-FFF2-40B4-BE49-F238E27FC236}">
                      <a16:creationId xmlns:a16="http://schemas.microsoft.com/office/drawing/2014/main" id="{1599D330-41DA-4E3A-8F50-C9790B6DC251}"/>
                    </a:ext>
                  </a:extLst>
                </p14:cNvPr>
                <p14:cNvContentPartPr/>
                <p14:nvPr/>
              </p14:nvContentPartPr>
              <p14:xfrm>
                <a:off x="8918057" y="6176726"/>
                <a:ext cx="37800" cy="343440"/>
              </p14:xfrm>
            </p:contentPart>
          </mc:Choice>
          <mc:Fallback>
            <p:pic>
              <p:nvPicPr>
                <p:cNvPr id="973" name="Tinta 972">
                  <a:extLst>
                    <a:ext uri="{FF2B5EF4-FFF2-40B4-BE49-F238E27FC236}">
                      <a16:creationId xmlns:a16="http://schemas.microsoft.com/office/drawing/2014/main" id="{1599D330-41DA-4E3A-8F50-C9790B6DC251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8909417" y="6167726"/>
                  <a:ext cx="55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974" name="Tinta 973">
                  <a:extLst>
                    <a:ext uri="{FF2B5EF4-FFF2-40B4-BE49-F238E27FC236}">
                      <a16:creationId xmlns:a16="http://schemas.microsoft.com/office/drawing/2014/main" id="{0F410E8F-DDEC-48FF-BD36-34211C1461F0}"/>
                    </a:ext>
                  </a:extLst>
                </p14:cNvPr>
                <p14:cNvContentPartPr/>
                <p14:nvPr/>
              </p14:nvContentPartPr>
              <p14:xfrm>
                <a:off x="8958737" y="6237926"/>
                <a:ext cx="172080" cy="305280"/>
              </p14:xfrm>
            </p:contentPart>
          </mc:Choice>
          <mc:Fallback>
            <p:pic>
              <p:nvPicPr>
                <p:cNvPr id="974" name="Tinta 973">
                  <a:extLst>
                    <a:ext uri="{FF2B5EF4-FFF2-40B4-BE49-F238E27FC236}">
                      <a16:creationId xmlns:a16="http://schemas.microsoft.com/office/drawing/2014/main" id="{0F410E8F-DDEC-48FF-BD36-34211C1461F0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950097" y="6229286"/>
                  <a:ext cx="189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975" name="Tinta 974">
                  <a:extLst>
                    <a:ext uri="{FF2B5EF4-FFF2-40B4-BE49-F238E27FC236}">
                      <a16:creationId xmlns:a16="http://schemas.microsoft.com/office/drawing/2014/main" id="{DDE55D3F-1A07-4FBF-BD05-3369457480CC}"/>
                    </a:ext>
                  </a:extLst>
                </p14:cNvPr>
                <p14:cNvContentPartPr/>
                <p14:nvPr/>
              </p14:nvContentPartPr>
              <p14:xfrm>
                <a:off x="9196337" y="6439886"/>
                <a:ext cx="46440" cy="181080"/>
              </p14:xfrm>
            </p:contentPart>
          </mc:Choice>
          <mc:Fallback>
            <p:pic>
              <p:nvPicPr>
                <p:cNvPr id="975" name="Tinta 974">
                  <a:extLst>
                    <a:ext uri="{FF2B5EF4-FFF2-40B4-BE49-F238E27FC236}">
                      <a16:creationId xmlns:a16="http://schemas.microsoft.com/office/drawing/2014/main" id="{DDE55D3F-1A07-4FBF-BD05-3369457480C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9187697" y="6431246"/>
                  <a:ext cx="64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976" name="Tinta 975">
                  <a:extLst>
                    <a:ext uri="{FF2B5EF4-FFF2-40B4-BE49-F238E27FC236}">
                      <a16:creationId xmlns:a16="http://schemas.microsoft.com/office/drawing/2014/main" id="{37DBF0CB-27F8-416A-A7CB-BEABDCCB74BA}"/>
                    </a:ext>
                  </a:extLst>
                </p14:cNvPr>
                <p14:cNvContentPartPr/>
                <p14:nvPr/>
              </p14:nvContentPartPr>
              <p14:xfrm>
                <a:off x="9315137" y="6315326"/>
                <a:ext cx="178560" cy="410040"/>
              </p14:xfrm>
            </p:contentPart>
          </mc:Choice>
          <mc:Fallback>
            <p:pic>
              <p:nvPicPr>
                <p:cNvPr id="976" name="Tinta 975">
                  <a:extLst>
                    <a:ext uri="{FF2B5EF4-FFF2-40B4-BE49-F238E27FC236}">
                      <a16:creationId xmlns:a16="http://schemas.microsoft.com/office/drawing/2014/main" id="{37DBF0CB-27F8-416A-A7CB-BEABDCCB74BA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9306497" y="6306326"/>
                  <a:ext cx="196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977" name="Tinta 976">
                  <a:extLst>
                    <a:ext uri="{FF2B5EF4-FFF2-40B4-BE49-F238E27FC236}">
                      <a16:creationId xmlns:a16="http://schemas.microsoft.com/office/drawing/2014/main" id="{5C820DEE-DFDB-48D8-8A8F-33D246DDD8EB}"/>
                    </a:ext>
                  </a:extLst>
                </p14:cNvPr>
                <p14:cNvContentPartPr/>
                <p14:nvPr/>
              </p14:nvContentPartPr>
              <p14:xfrm>
                <a:off x="9258257" y="6095726"/>
                <a:ext cx="159840" cy="105840"/>
              </p14:xfrm>
            </p:contentPart>
          </mc:Choice>
          <mc:Fallback>
            <p:pic>
              <p:nvPicPr>
                <p:cNvPr id="977" name="Tinta 976">
                  <a:extLst>
                    <a:ext uri="{FF2B5EF4-FFF2-40B4-BE49-F238E27FC236}">
                      <a16:creationId xmlns:a16="http://schemas.microsoft.com/office/drawing/2014/main" id="{5C820DEE-DFDB-48D8-8A8F-33D246DDD8EB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9249257" y="6087086"/>
                  <a:ext cx="177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978" name="Tinta 977">
                  <a:extLst>
                    <a:ext uri="{FF2B5EF4-FFF2-40B4-BE49-F238E27FC236}">
                      <a16:creationId xmlns:a16="http://schemas.microsoft.com/office/drawing/2014/main" id="{3C92A375-0B66-43E2-A8F2-0C08D15AA946}"/>
                    </a:ext>
                  </a:extLst>
                </p14:cNvPr>
                <p14:cNvContentPartPr/>
                <p14:nvPr/>
              </p14:nvContentPartPr>
              <p14:xfrm>
                <a:off x="9329177" y="5962886"/>
                <a:ext cx="26640" cy="76320"/>
              </p14:xfrm>
            </p:contentPart>
          </mc:Choice>
          <mc:Fallback>
            <p:pic>
              <p:nvPicPr>
                <p:cNvPr id="978" name="Tinta 977">
                  <a:extLst>
                    <a:ext uri="{FF2B5EF4-FFF2-40B4-BE49-F238E27FC236}">
                      <a16:creationId xmlns:a16="http://schemas.microsoft.com/office/drawing/2014/main" id="{3C92A375-0B66-43E2-A8F2-0C08D15AA94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9320537" y="5954246"/>
                  <a:ext cx="44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981" name="Tinta 980">
                  <a:extLst>
                    <a:ext uri="{FF2B5EF4-FFF2-40B4-BE49-F238E27FC236}">
                      <a16:creationId xmlns:a16="http://schemas.microsoft.com/office/drawing/2014/main" id="{542C9682-9234-4136-B8C9-5B4900C433D0}"/>
                    </a:ext>
                  </a:extLst>
                </p14:cNvPr>
                <p14:cNvContentPartPr/>
                <p14:nvPr/>
              </p14:nvContentPartPr>
              <p14:xfrm>
                <a:off x="9552737" y="6357806"/>
                <a:ext cx="145440" cy="2520"/>
              </p14:xfrm>
            </p:contentPart>
          </mc:Choice>
          <mc:Fallback>
            <p:pic>
              <p:nvPicPr>
                <p:cNvPr id="981" name="Tinta 980">
                  <a:extLst>
                    <a:ext uri="{FF2B5EF4-FFF2-40B4-BE49-F238E27FC236}">
                      <a16:creationId xmlns:a16="http://schemas.microsoft.com/office/drawing/2014/main" id="{542C9682-9234-4136-B8C9-5B4900C433D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9544097" y="6349166"/>
                  <a:ext cx="163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982" name="Tinta 981">
                  <a:extLst>
                    <a:ext uri="{FF2B5EF4-FFF2-40B4-BE49-F238E27FC236}">
                      <a16:creationId xmlns:a16="http://schemas.microsoft.com/office/drawing/2014/main" id="{0D9D42E4-9AA1-4F29-B3D0-B62F077D1A8A}"/>
                    </a:ext>
                  </a:extLst>
                </p14:cNvPr>
                <p14:cNvContentPartPr/>
                <p14:nvPr/>
              </p14:nvContentPartPr>
              <p14:xfrm>
                <a:off x="9772337" y="6079526"/>
                <a:ext cx="198720" cy="367920"/>
              </p14:xfrm>
            </p:contentPart>
          </mc:Choice>
          <mc:Fallback>
            <p:pic>
              <p:nvPicPr>
                <p:cNvPr id="982" name="Tinta 981">
                  <a:extLst>
                    <a:ext uri="{FF2B5EF4-FFF2-40B4-BE49-F238E27FC236}">
                      <a16:creationId xmlns:a16="http://schemas.microsoft.com/office/drawing/2014/main" id="{0D9D42E4-9AA1-4F29-B3D0-B62F077D1A8A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9763337" y="6070886"/>
                  <a:ext cx="216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983" name="Tinta 982">
                  <a:extLst>
                    <a:ext uri="{FF2B5EF4-FFF2-40B4-BE49-F238E27FC236}">
                      <a16:creationId xmlns:a16="http://schemas.microsoft.com/office/drawing/2014/main" id="{7F00EF41-0950-4E03-B293-0C590EC62A86}"/>
                    </a:ext>
                  </a:extLst>
                </p14:cNvPr>
                <p14:cNvContentPartPr/>
                <p14:nvPr/>
              </p14:nvContentPartPr>
              <p14:xfrm>
                <a:off x="9829937" y="6214166"/>
                <a:ext cx="132480" cy="189360"/>
              </p14:xfrm>
            </p:contentPart>
          </mc:Choice>
          <mc:Fallback>
            <p:pic>
              <p:nvPicPr>
                <p:cNvPr id="983" name="Tinta 982">
                  <a:extLst>
                    <a:ext uri="{FF2B5EF4-FFF2-40B4-BE49-F238E27FC236}">
                      <a16:creationId xmlns:a16="http://schemas.microsoft.com/office/drawing/2014/main" id="{7F00EF41-0950-4E03-B293-0C590EC62A86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9821297" y="6205526"/>
                  <a:ext cx="150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984" name="Tinta 983">
                  <a:extLst>
                    <a:ext uri="{FF2B5EF4-FFF2-40B4-BE49-F238E27FC236}">
                      <a16:creationId xmlns:a16="http://schemas.microsoft.com/office/drawing/2014/main" id="{D558A13D-5988-4085-94E3-40F37F75C659}"/>
                    </a:ext>
                  </a:extLst>
                </p14:cNvPr>
                <p14:cNvContentPartPr/>
                <p14:nvPr/>
              </p14:nvContentPartPr>
              <p14:xfrm>
                <a:off x="10017137" y="6293366"/>
                <a:ext cx="55440" cy="234000"/>
              </p14:xfrm>
            </p:contentPart>
          </mc:Choice>
          <mc:Fallback>
            <p:pic>
              <p:nvPicPr>
                <p:cNvPr id="984" name="Tinta 983">
                  <a:extLst>
                    <a:ext uri="{FF2B5EF4-FFF2-40B4-BE49-F238E27FC236}">
                      <a16:creationId xmlns:a16="http://schemas.microsoft.com/office/drawing/2014/main" id="{D558A13D-5988-4085-94E3-40F37F75C65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0008497" y="6284726"/>
                  <a:ext cx="73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985" name="Tinta 984">
                  <a:extLst>
                    <a:ext uri="{FF2B5EF4-FFF2-40B4-BE49-F238E27FC236}">
                      <a16:creationId xmlns:a16="http://schemas.microsoft.com/office/drawing/2014/main" id="{CDBAF8E9-8E9B-4218-8013-EC63527FCB79}"/>
                    </a:ext>
                  </a:extLst>
                </p14:cNvPr>
                <p14:cNvContentPartPr/>
                <p14:nvPr/>
              </p14:nvContentPartPr>
              <p14:xfrm>
                <a:off x="9994817" y="6313166"/>
                <a:ext cx="117000" cy="199440"/>
              </p14:xfrm>
            </p:contentPart>
          </mc:Choice>
          <mc:Fallback>
            <p:pic>
              <p:nvPicPr>
                <p:cNvPr id="985" name="Tinta 984">
                  <a:extLst>
                    <a:ext uri="{FF2B5EF4-FFF2-40B4-BE49-F238E27FC236}">
                      <a16:creationId xmlns:a16="http://schemas.microsoft.com/office/drawing/2014/main" id="{CDBAF8E9-8E9B-4218-8013-EC63527FCB7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9986177" y="6304526"/>
                  <a:ext cx="134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986" name="Tinta 985">
                  <a:extLst>
                    <a:ext uri="{FF2B5EF4-FFF2-40B4-BE49-F238E27FC236}">
                      <a16:creationId xmlns:a16="http://schemas.microsoft.com/office/drawing/2014/main" id="{AA47F6BF-840B-450F-8778-4D37243E7AF2}"/>
                    </a:ext>
                  </a:extLst>
                </p14:cNvPr>
                <p14:cNvContentPartPr/>
                <p14:nvPr/>
              </p14:nvContentPartPr>
              <p14:xfrm>
                <a:off x="10215137" y="6239006"/>
                <a:ext cx="235800" cy="471960"/>
              </p14:xfrm>
            </p:contentPart>
          </mc:Choice>
          <mc:Fallback>
            <p:pic>
              <p:nvPicPr>
                <p:cNvPr id="986" name="Tinta 985">
                  <a:extLst>
                    <a:ext uri="{FF2B5EF4-FFF2-40B4-BE49-F238E27FC236}">
                      <a16:creationId xmlns:a16="http://schemas.microsoft.com/office/drawing/2014/main" id="{AA47F6BF-840B-450F-8778-4D37243E7AF2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206137" y="6230366"/>
                  <a:ext cx="2534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988" name="Tinta 987">
                  <a:extLst>
                    <a:ext uri="{FF2B5EF4-FFF2-40B4-BE49-F238E27FC236}">
                      <a16:creationId xmlns:a16="http://schemas.microsoft.com/office/drawing/2014/main" id="{9E9403B4-B22A-4E01-B7DB-FB9F97FFBD60}"/>
                    </a:ext>
                  </a:extLst>
                </p14:cNvPr>
                <p14:cNvContentPartPr/>
                <p14:nvPr/>
              </p14:nvContentPartPr>
              <p14:xfrm>
                <a:off x="10219457" y="6011126"/>
                <a:ext cx="195120" cy="117720"/>
              </p14:xfrm>
            </p:contentPart>
          </mc:Choice>
          <mc:Fallback>
            <p:pic>
              <p:nvPicPr>
                <p:cNvPr id="988" name="Tinta 987">
                  <a:extLst>
                    <a:ext uri="{FF2B5EF4-FFF2-40B4-BE49-F238E27FC236}">
                      <a16:creationId xmlns:a16="http://schemas.microsoft.com/office/drawing/2014/main" id="{9E9403B4-B22A-4E01-B7DB-FB9F97FFBD6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210457" y="6002126"/>
                  <a:ext cx="212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995" name="Tinta 994">
                  <a:extLst>
                    <a:ext uri="{FF2B5EF4-FFF2-40B4-BE49-F238E27FC236}">
                      <a16:creationId xmlns:a16="http://schemas.microsoft.com/office/drawing/2014/main" id="{10EDF496-2D5A-4318-B4A3-6CFCCDBDBAB7}"/>
                    </a:ext>
                  </a:extLst>
                </p14:cNvPr>
                <p14:cNvContentPartPr/>
                <p14:nvPr/>
              </p14:nvContentPartPr>
              <p14:xfrm>
                <a:off x="6152177" y="6625286"/>
                <a:ext cx="4443840" cy="209160"/>
              </p14:xfrm>
            </p:contentPart>
          </mc:Choice>
          <mc:Fallback>
            <p:pic>
              <p:nvPicPr>
                <p:cNvPr id="995" name="Tinta 994">
                  <a:extLst>
                    <a:ext uri="{FF2B5EF4-FFF2-40B4-BE49-F238E27FC236}">
                      <a16:creationId xmlns:a16="http://schemas.microsoft.com/office/drawing/2014/main" id="{10EDF496-2D5A-4318-B4A3-6CFCCDBDBAB7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6143537" y="6616646"/>
                  <a:ext cx="4461480" cy="22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550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45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1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Agrupar 699">
            <a:extLst>
              <a:ext uri="{FF2B5EF4-FFF2-40B4-BE49-F238E27FC236}">
                <a16:creationId xmlns:a16="http://schemas.microsoft.com/office/drawing/2014/main" id="{9B6D2CF4-2ED1-4447-92A3-F417669BD182}"/>
              </a:ext>
            </a:extLst>
          </p:cNvPr>
          <p:cNvGrpSpPr/>
          <p:nvPr/>
        </p:nvGrpSpPr>
        <p:grpSpPr>
          <a:xfrm>
            <a:off x="432034" y="90669"/>
            <a:ext cx="3733560" cy="705600"/>
            <a:chOff x="6205817" y="119366"/>
            <a:chExt cx="3733560" cy="70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65" name="Tinta 664">
                  <a:extLst>
                    <a:ext uri="{FF2B5EF4-FFF2-40B4-BE49-F238E27FC236}">
                      <a16:creationId xmlns:a16="http://schemas.microsoft.com/office/drawing/2014/main" id="{3C4FA116-0CB9-409B-BE4D-9A794A477E52}"/>
                    </a:ext>
                  </a:extLst>
                </p14:cNvPr>
                <p14:cNvContentPartPr/>
                <p14:nvPr/>
              </p14:nvContentPartPr>
              <p14:xfrm>
                <a:off x="6385097" y="732086"/>
                <a:ext cx="13680" cy="360"/>
              </p14:xfrm>
            </p:contentPart>
          </mc:Choice>
          <mc:Fallback>
            <p:pic>
              <p:nvPicPr>
                <p:cNvPr id="665" name="Tinta 664">
                  <a:extLst>
                    <a:ext uri="{FF2B5EF4-FFF2-40B4-BE49-F238E27FC236}">
                      <a16:creationId xmlns:a16="http://schemas.microsoft.com/office/drawing/2014/main" id="{3C4FA116-0CB9-409B-BE4D-9A794A477E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76097" y="723446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67" name="Tinta 666">
                  <a:extLst>
                    <a:ext uri="{FF2B5EF4-FFF2-40B4-BE49-F238E27FC236}">
                      <a16:creationId xmlns:a16="http://schemas.microsoft.com/office/drawing/2014/main" id="{083CCEC3-2057-4422-A183-065F78D41153}"/>
                    </a:ext>
                  </a:extLst>
                </p14:cNvPr>
                <p14:cNvContentPartPr/>
                <p14:nvPr/>
              </p14:nvContentPartPr>
              <p14:xfrm>
                <a:off x="6205817" y="290726"/>
                <a:ext cx="212400" cy="534240"/>
              </p14:xfrm>
            </p:contentPart>
          </mc:Choice>
          <mc:Fallback>
            <p:pic>
              <p:nvPicPr>
                <p:cNvPr id="667" name="Tinta 666">
                  <a:extLst>
                    <a:ext uri="{FF2B5EF4-FFF2-40B4-BE49-F238E27FC236}">
                      <a16:creationId xmlns:a16="http://schemas.microsoft.com/office/drawing/2014/main" id="{083CCEC3-2057-4422-A183-065F78D411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96817" y="281726"/>
                  <a:ext cx="23004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68" name="Tinta 667">
                  <a:extLst>
                    <a:ext uri="{FF2B5EF4-FFF2-40B4-BE49-F238E27FC236}">
                      <a16:creationId xmlns:a16="http://schemas.microsoft.com/office/drawing/2014/main" id="{53769FA8-9148-4166-A830-CF2A585680C0}"/>
                    </a:ext>
                  </a:extLst>
                </p14:cNvPr>
                <p14:cNvContentPartPr/>
                <p14:nvPr/>
              </p14:nvContentPartPr>
              <p14:xfrm>
                <a:off x="6219857" y="136646"/>
                <a:ext cx="76680" cy="139680"/>
              </p14:xfrm>
            </p:contentPart>
          </mc:Choice>
          <mc:Fallback>
            <p:pic>
              <p:nvPicPr>
                <p:cNvPr id="668" name="Tinta 667">
                  <a:extLst>
                    <a:ext uri="{FF2B5EF4-FFF2-40B4-BE49-F238E27FC236}">
                      <a16:creationId xmlns:a16="http://schemas.microsoft.com/office/drawing/2014/main" id="{53769FA8-9148-4166-A830-CF2A585680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11217" y="127646"/>
                  <a:ext cx="94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70" name="Tinta 669">
                  <a:extLst>
                    <a:ext uri="{FF2B5EF4-FFF2-40B4-BE49-F238E27FC236}">
                      <a16:creationId xmlns:a16="http://schemas.microsoft.com/office/drawing/2014/main" id="{719BA771-B61F-4F72-9814-1B918F58BDC0}"/>
                    </a:ext>
                  </a:extLst>
                </p14:cNvPr>
                <p14:cNvContentPartPr/>
                <p14:nvPr/>
              </p14:nvContentPartPr>
              <p14:xfrm>
                <a:off x="6520097" y="519326"/>
                <a:ext cx="102600" cy="30960"/>
              </p14:xfrm>
            </p:contentPart>
          </mc:Choice>
          <mc:Fallback>
            <p:pic>
              <p:nvPicPr>
                <p:cNvPr id="670" name="Tinta 669">
                  <a:extLst>
                    <a:ext uri="{FF2B5EF4-FFF2-40B4-BE49-F238E27FC236}">
                      <a16:creationId xmlns:a16="http://schemas.microsoft.com/office/drawing/2014/main" id="{719BA771-B61F-4F72-9814-1B918F58BD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11457" y="510326"/>
                  <a:ext cx="12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71" name="Tinta 670">
                  <a:extLst>
                    <a:ext uri="{FF2B5EF4-FFF2-40B4-BE49-F238E27FC236}">
                      <a16:creationId xmlns:a16="http://schemas.microsoft.com/office/drawing/2014/main" id="{AE474F59-1912-43D7-A9DB-2D529B9D8255}"/>
                    </a:ext>
                  </a:extLst>
                </p14:cNvPr>
                <p14:cNvContentPartPr/>
                <p14:nvPr/>
              </p14:nvContentPartPr>
              <p14:xfrm>
                <a:off x="6497057" y="408446"/>
                <a:ext cx="152280" cy="19080"/>
              </p14:xfrm>
            </p:contentPart>
          </mc:Choice>
          <mc:Fallback>
            <p:pic>
              <p:nvPicPr>
                <p:cNvPr id="671" name="Tinta 670">
                  <a:extLst>
                    <a:ext uri="{FF2B5EF4-FFF2-40B4-BE49-F238E27FC236}">
                      <a16:creationId xmlns:a16="http://schemas.microsoft.com/office/drawing/2014/main" id="{AE474F59-1912-43D7-A9DB-2D529B9D82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88417" y="399446"/>
                  <a:ext cx="169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72" name="Tinta 671">
                  <a:extLst>
                    <a:ext uri="{FF2B5EF4-FFF2-40B4-BE49-F238E27FC236}">
                      <a16:creationId xmlns:a16="http://schemas.microsoft.com/office/drawing/2014/main" id="{7BF57D27-DAA5-49A1-93C8-BE4F08BAD620}"/>
                    </a:ext>
                  </a:extLst>
                </p14:cNvPr>
                <p14:cNvContentPartPr/>
                <p14:nvPr/>
              </p14:nvContentPartPr>
              <p14:xfrm>
                <a:off x="6641777" y="328166"/>
                <a:ext cx="214200" cy="247320"/>
              </p14:xfrm>
            </p:contentPart>
          </mc:Choice>
          <mc:Fallback>
            <p:pic>
              <p:nvPicPr>
                <p:cNvPr id="672" name="Tinta 671">
                  <a:extLst>
                    <a:ext uri="{FF2B5EF4-FFF2-40B4-BE49-F238E27FC236}">
                      <a16:creationId xmlns:a16="http://schemas.microsoft.com/office/drawing/2014/main" id="{7BF57D27-DAA5-49A1-93C8-BE4F08BAD6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33137" y="319166"/>
                  <a:ext cx="231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73" name="Tinta 672">
                  <a:extLst>
                    <a:ext uri="{FF2B5EF4-FFF2-40B4-BE49-F238E27FC236}">
                      <a16:creationId xmlns:a16="http://schemas.microsoft.com/office/drawing/2014/main" id="{AFA6134B-FCAF-41BA-B8F2-16494CB0068C}"/>
                    </a:ext>
                  </a:extLst>
                </p14:cNvPr>
                <p14:cNvContentPartPr/>
                <p14:nvPr/>
              </p14:nvContentPartPr>
              <p14:xfrm>
                <a:off x="6873617" y="356966"/>
                <a:ext cx="138600" cy="190080"/>
              </p14:xfrm>
            </p:contentPart>
          </mc:Choice>
          <mc:Fallback>
            <p:pic>
              <p:nvPicPr>
                <p:cNvPr id="673" name="Tinta 672">
                  <a:extLst>
                    <a:ext uri="{FF2B5EF4-FFF2-40B4-BE49-F238E27FC236}">
                      <a16:creationId xmlns:a16="http://schemas.microsoft.com/office/drawing/2014/main" id="{AFA6134B-FCAF-41BA-B8F2-16494CB006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64617" y="347966"/>
                  <a:ext cx="156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75" name="Tinta 674">
                  <a:extLst>
                    <a:ext uri="{FF2B5EF4-FFF2-40B4-BE49-F238E27FC236}">
                      <a16:creationId xmlns:a16="http://schemas.microsoft.com/office/drawing/2014/main" id="{FB110097-500B-4EDE-882E-31850C665C21}"/>
                    </a:ext>
                  </a:extLst>
                </p14:cNvPr>
                <p14:cNvContentPartPr/>
                <p14:nvPr/>
              </p14:nvContentPartPr>
              <p14:xfrm>
                <a:off x="6993857" y="419246"/>
                <a:ext cx="153720" cy="219960"/>
              </p14:xfrm>
            </p:contentPart>
          </mc:Choice>
          <mc:Fallback>
            <p:pic>
              <p:nvPicPr>
                <p:cNvPr id="675" name="Tinta 674">
                  <a:extLst>
                    <a:ext uri="{FF2B5EF4-FFF2-40B4-BE49-F238E27FC236}">
                      <a16:creationId xmlns:a16="http://schemas.microsoft.com/office/drawing/2014/main" id="{FB110097-500B-4EDE-882E-31850C665C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84857" y="410606"/>
                  <a:ext cx="171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76" name="Tinta 675">
                  <a:extLst>
                    <a:ext uri="{FF2B5EF4-FFF2-40B4-BE49-F238E27FC236}">
                      <a16:creationId xmlns:a16="http://schemas.microsoft.com/office/drawing/2014/main" id="{9BBDA02E-BAE0-43DF-86E6-FC25B013B92A}"/>
                    </a:ext>
                  </a:extLst>
                </p14:cNvPr>
                <p14:cNvContentPartPr/>
                <p14:nvPr/>
              </p14:nvContentPartPr>
              <p14:xfrm>
                <a:off x="6896297" y="119366"/>
                <a:ext cx="73080" cy="113040"/>
              </p14:xfrm>
            </p:contentPart>
          </mc:Choice>
          <mc:Fallback>
            <p:pic>
              <p:nvPicPr>
                <p:cNvPr id="676" name="Tinta 675">
                  <a:extLst>
                    <a:ext uri="{FF2B5EF4-FFF2-40B4-BE49-F238E27FC236}">
                      <a16:creationId xmlns:a16="http://schemas.microsoft.com/office/drawing/2014/main" id="{9BBDA02E-BAE0-43DF-86E6-FC25B013B9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87657" y="110726"/>
                  <a:ext cx="90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79" name="Tinta 678">
                  <a:extLst>
                    <a:ext uri="{FF2B5EF4-FFF2-40B4-BE49-F238E27FC236}">
                      <a16:creationId xmlns:a16="http://schemas.microsoft.com/office/drawing/2014/main" id="{1A9C7226-7686-4732-8BDA-DAB7F8223D02}"/>
                    </a:ext>
                  </a:extLst>
                </p14:cNvPr>
                <p14:cNvContentPartPr/>
                <p14:nvPr/>
              </p14:nvContentPartPr>
              <p14:xfrm>
                <a:off x="7220657" y="437966"/>
                <a:ext cx="124920" cy="20520"/>
              </p14:xfrm>
            </p:contentPart>
          </mc:Choice>
          <mc:Fallback>
            <p:pic>
              <p:nvPicPr>
                <p:cNvPr id="679" name="Tinta 678">
                  <a:extLst>
                    <a:ext uri="{FF2B5EF4-FFF2-40B4-BE49-F238E27FC236}">
                      <a16:creationId xmlns:a16="http://schemas.microsoft.com/office/drawing/2014/main" id="{1A9C7226-7686-4732-8BDA-DAB7F8223D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11657" y="429326"/>
                  <a:ext cx="14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81" name="Tinta 680">
                  <a:extLst>
                    <a:ext uri="{FF2B5EF4-FFF2-40B4-BE49-F238E27FC236}">
                      <a16:creationId xmlns:a16="http://schemas.microsoft.com/office/drawing/2014/main" id="{3763E23B-AAD6-435F-AE65-F9E87A0C4731}"/>
                    </a:ext>
                  </a:extLst>
                </p14:cNvPr>
                <p14:cNvContentPartPr/>
                <p14:nvPr/>
              </p14:nvContentPartPr>
              <p14:xfrm>
                <a:off x="7226417" y="314486"/>
                <a:ext cx="155520" cy="37080"/>
              </p14:xfrm>
            </p:contentPart>
          </mc:Choice>
          <mc:Fallback>
            <p:pic>
              <p:nvPicPr>
                <p:cNvPr id="681" name="Tinta 680">
                  <a:extLst>
                    <a:ext uri="{FF2B5EF4-FFF2-40B4-BE49-F238E27FC236}">
                      <a16:creationId xmlns:a16="http://schemas.microsoft.com/office/drawing/2014/main" id="{3763E23B-AAD6-435F-AE65-F9E87A0C47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17417" y="305486"/>
                  <a:ext cx="173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84" name="Tinta 683">
                  <a:extLst>
                    <a:ext uri="{FF2B5EF4-FFF2-40B4-BE49-F238E27FC236}">
                      <a16:creationId xmlns:a16="http://schemas.microsoft.com/office/drawing/2014/main" id="{655DE900-79E8-453D-B96F-90ECB4F630EC}"/>
                    </a:ext>
                  </a:extLst>
                </p14:cNvPr>
                <p14:cNvContentPartPr/>
                <p14:nvPr/>
              </p14:nvContentPartPr>
              <p14:xfrm>
                <a:off x="7516937" y="342926"/>
                <a:ext cx="587880" cy="252720"/>
              </p14:xfrm>
            </p:contentPart>
          </mc:Choice>
          <mc:Fallback>
            <p:pic>
              <p:nvPicPr>
                <p:cNvPr id="684" name="Tinta 683">
                  <a:extLst>
                    <a:ext uri="{FF2B5EF4-FFF2-40B4-BE49-F238E27FC236}">
                      <a16:creationId xmlns:a16="http://schemas.microsoft.com/office/drawing/2014/main" id="{655DE900-79E8-453D-B96F-90ECB4F630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7937" y="334286"/>
                  <a:ext cx="605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85" name="Tinta 684">
                  <a:extLst>
                    <a:ext uri="{FF2B5EF4-FFF2-40B4-BE49-F238E27FC236}">
                      <a16:creationId xmlns:a16="http://schemas.microsoft.com/office/drawing/2014/main" id="{81E8C23B-B4EA-4752-A4B0-7ADE31C27381}"/>
                    </a:ext>
                  </a:extLst>
                </p14:cNvPr>
                <p14:cNvContentPartPr/>
                <p14:nvPr/>
              </p14:nvContentPartPr>
              <p14:xfrm>
                <a:off x="8117417" y="405566"/>
                <a:ext cx="120240" cy="146880"/>
              </p14:xfrm>
            </p:contentPart>
          </mc:Choice>
          <mc:Fallback>
            <p:pic>
              <p:nvPicPr>
                <p:cNvPr id="685" name="Tinta 684">
                  <a:extLst>
                    <a:ext uri="{FF2B5EF4-FFF2-40B4-BE49-F238E27FC236}">
                      <a16:creationId xmlns:a16="http://schemas.microsoft.com/office/drawing/2014/main" id="{81E8C23B-B4EA-4752-A4B0-7ADE31C273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08417" y="396566"/>
                  <a:ext cx="137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87" name="Tinta 686">
                  <a:extLst>
                    <a:ext uri="{FF2B5EF4-FFF2-40B4-BE49-F238E27FC236}">
                      <a16:creationId xmlns:a16="http://schemas.microsoft.com/office/drawing/2014/main" id="{4D1A9D66-0A4F-49C7-B295-CD62BC9E9522}"/>
                    </a:ext>
                  </a:extLst>
                </p14:cNvPr>
                <p14:cNvContentPartPr/>
                <p14:nvPr/>
              </p14:nvContentPartPr>
              <p14:xfrm>
                <a:off x="8236217" y="366686"/>
                <a:ext cx="122400" cy="166680"/>
              </p14:xfrm>
            </p:contentPart>
          </mc:Choice>
          <mc:Fallback>
            <p:pic>
              <p:nvPicPr>
                <p:cNvPr id="687" name="Tinta 686">
                  <a:extLst>
                    <a:ext uri="{FF2B5EF4-FFF2-40B4-BE49-F238E27FC236}">
                      <a16:creationId xmlns:a16="http://schemas.microsoft.com/office/drawing/2014/main" id="{4D1A9D66-0A4F-49C7-B295-CD62BC9E95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27217" y="358046"/>
                  <a:ext cx="140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88" name="Tinta 687">
                  <a:extLst>
                    <a:ext uri="{FF2B5EF4-FFF2-40B4-BE49-F238E27FC236}">
                      <a16:creationId xmlns:a16="http://schemas.microsoft.com/office/drawing/2014/main" id="{1D42AD38-7079-4701-B11A-EFA9CF17C937}"/>
                    </a:ext>
                  </a:extLst>
                </p14:cNvPr>
                <p14:cNvContentPartPr/>
                <p14:nvPr/>
              </p14:nvContentPartPr>
              <p14:xfrm>
                <a:off x="8331257" y="427166"/>
                <a:ext cx="93240" cy="196200"/>
              </p14:xfrm>
            </p:contentPart>
          </mc:Choice>
          <mc:Fallback>
            <p:pic>
              <p:nvPicPr>
                <p:cNvPr id="688" name="Tinta 687">
                  <a:extLst>
                    <a:ext uri="{FF2B5EF4-FFF2-40B4-BE49-F238E27FC236}">
                      <a16:creationId xmlns:a16="http://schemas.microsoft.com/office/drawing/2014/main" id="{1D42AD38-7079-4701-B11A-EFA9CF17C9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22617" y="418526"/>
                  <a:ext cx="110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89" name="Tinta 688">
                  <a:extLst>
                    <a:ext uri="{FF2B5EF4-FFF2-40B4-BE49-F238E27FC236}">
                      <a16:creationId xmlns:a16="http://schemas.microsoft.com/office/drawing/2014/main" id="{2A932256-92DC-4C65-B86B-86925C61F227}"/>
                    </a:ext>
                  </a:extLst>
                </p14:cNvPr>
                <p14:cNvContentPartPr/>
                <p14:nvPr/>
              </p14:nvContentPartPr>
              <p14:xfrm>
                <a:off x="8546177" y="410246"/>
                <a:ext cx="168480" cy="41040"/>
              </p14:xfrm>
            </p:contentPart>
          </mc:Choice>
          <mc:Fallback>
            <p:pic>
              <p:nvPicPr>
                <p:cNvPr id="689" name="Tinta 688">
                  <a:extLst>
                    <a:ext uri="{FF2B5EF4-FFF2-40B4-BE49-F238E27FC236}">
                      <a16:creationId xmlns:a16="http://schemas.microsoft.com/office/drawing/2014/main" id="{2A932256-92DC-4C65-B86B-86925C61F2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37537" y="401606"/>
                  <a:ext cx="186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90" name="Tinta 689">
                  <a:extLst>
                    <a:ext uri="{FF2B5EF4-FFF2-40B4-BE49-F238E27FC236}">
                      <a16:creationId xmlns:a16="http://schemas.microsoft.com/office/drawing/2014/main" id="{A8FA30F2-37A4-4A82-857D-2ED108E1FA56}"/>
                    </a:ext>
                  </a:extLst>
                </p14:cNvPr>
                <p14:cNvContentPartPr/>
                <p14:nvPr/>
              </p14:nvContentPartPr>
              <p14:xfrm>
                <a:off x="8625377" y="192806"/>
                <a:ext cx="237960" cy="417960"/>
              </p14:xfrm>
            </p:contentPart>
          </mc:Choice>
          <mc:Fallback>
            <p:pic>
              <p:nvPicPr>
                <p:cNvPr id="690" name="Tinta 689">
                  <a:extLst>
                    <a:ext uri="{FF2B5EF4-FFF2-40B4-BE49-F238E27FC236}">
                      <a16:creationId xmlns:a16="http://schemas.microsoft.com/office/drawing/2014/main" id="{A8FA30F2-37A4-4A82-857D-2ED108E1FA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16737" y="183806"/>
                  <a:ext cx="2556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91" name="Tinta 690">
                  <a:extLst>
                    <a:ext uri="{FF2B5EF4-FFF2-40B4-BE49-F238E27FC236}">
                      <a16:creationId xmlns:a16="http://schemas.microsoft.com/office/drawing/2014/main" id="{8C7344BA-8C4D-4A96-BC6A-A4EABA00FBD4}"/>
                    </a:ext>
                  </a:extLst>
                </p14:cNvPr>
                <p14:cNvContentPartPr/>
                <p14:nvPr/>
              </p14:nvContentPartPr>
              <p14:xfrm>
                <a:off x="8879537" y="329246"/>
                <a:ext cx="123840" cy="194040"/>
              </p14:xfrm>
            </p:contentPart>
          </mc:Choice>
          <mc:Fallback>
            <p:pic>
              <p:nvPicPr>
                <p:cNvPr id="691" name="Tinta 690">
                  <a:extLst>
                    <a:ext uri="{FF2B5EF4-FFF2-40B4-BE49-F238E27FC236}">
                      <a16:creationId xmlns:a16="http://schemas.microsoft.com/office/drawing/2014/main" id="{8C7344BA-8C4D-4A96-BC6A-A4EABA00FB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70897" y="320246"/>
                  <a:ext cx="141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92" name="Tinta 691">
                  <a:extLst>
                    <a:ext uri="{FF2B5EF4-FFF2-40B4-BE49-F238E27FC236}">
                      <a16:creationId xmlns:a16="http://schemas.microsoft.com/office/drawing/2014/main" id="{F4F61E29-7C65-4EB6-BBF6-77E52E1F952B}"/>
                    </a:ext>
                  </a:extLst>
                </p14:cNvPr>
                <p14:cNvContentPartPr/>
                <p14:nvPr/>
              </p14:nvContentPartPr>
              <p14:xfrm>
                <a:off x="9005177" y="346886"/>
                <a:ext cx="73080" cy="186480"/>
              </p14:xfrm>
            </p:contentPart>
          </mc:Choice>
          <mc:Fallback>
            <p:pic>
              <p:nvPicPr>
                <p:cNvPr id="692" name="Tinta 691">
                  <a:extLst>
                    <a:ext uri="{FF2B5EF4-FFF2-40B4-BE49-F238E27FC236}">
                      <a16:creationId xmlns:a16="http://schemas.microsoft.com/office/drawing/2014/main" id="{F4F61E29-7C65-4EB6-BBF6-77E52E1F95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96177" y="338246"/>
                  <a:ext cx="90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94" name="Tinta 693">
                  <a:extLst>
                    <a:ext uri="{FF2B5EF4-FFF2-40B4-BE49-F238E27FC236}">
                      <a16:creationId xmlns:a16="http://schemas.microsoft.com/office/drawing/2014/main" id="{3C5A6E6D-057A-4D91-A464-90C75B300CCB}"/>
                    </a:ext>
                  </a:extLst>
                </p14:cNvPr>
                <p14:cNvContentPartPr/>
                <p14:nvPr/>
              </p14:nvContentPartPr>
              <p14:xfrm>
                <a:off x="9084377" y="423206"/>
                <a:ext cx="254520" cy="162000"/>
              </p14:xfrm>
            </p:contentPart>
          </mc:Choice>
          <mc:Fallback>
            <p:pic>
              <p:nvPicPr>
                <p:cNvPr id="694" name="Tinta 693">
                  <a:extLst>
                    <a:ext uri="{FF2B5EF4-FFF2-40B4-BE49-F238E27FC236}">
                      <a16:creationId xmlns:a16="http://schemas.microsoft.com/office/drawing/2014/main" id="{3C5A6E6D-057A-4D91-A464-90C75B300C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75377" y="414566"/>
                  <a:ext cx="27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5" name="Tinta 694">
                  <a:extLst>
                    <a:ext uri="{FF2B5EF4-FFF2-40B4-BE49-F238E27FC236}">
                      <a16:creationId xmlns:a16="http://schemas.microsoft.com/office/drawing/2014/main" id="{7CF8FCC5-0A49-4AB8-A861-490C9B41D5FB}"/>
                    </a:ext>
                  </a:extLst>
                </p14:cNvPr>
                <p14:cNvContentPartPr/>
                <p14:nvPr/>
              </p14:nvContentPartPr>
              <p14:xfrm>
                <a:off x="9292097" y="366686"/>
                <a:ext cx="66240" cy="163800"/>
              </p14:xfrm>
            </p:contentPart>
          </mc:Choice>
          <mc:Fallback>
            <p:pic>
              <p:nvPicPr>
                <p:cNvPr id="695" name="Tinta 694">
                  <a:extLst>
                    <a:ext uri="{FF2B5EF4-FFF2-40B4-BE49-F238E27FC236}">
                      <a16:creationId xmlns:a16="http://schemas.microsoft.com/office/drawing/2014/main" id="{7CF8FCC5-0A49-4AB8-A861-490C9B41D5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83457" y="358046"/>
                  <a:ext cx="83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96" name="Tinta 695">
                  <a:extLst>
                    <a:ext uri="{FF2B5EF4-FFF2-40B4-BE49-F238E27FC236}">
                      <a16:creationId xmlns:a16="http://schemas.microsoft.com/office/drawing/2014/main" id="{45D61D09-099C-4997-981A-92668ECB71D3}"/>
                    </a:ext>
                  </a:extLst>
                </p14:cNvPr>
                <p14:cNvContentPartPr/>
                <p14:nvPr/>
              </p14:nvContentPartPr>
              <p14:xfrm>
                <a:off x="9379217" y="316286"/>
                <a:ext cx="47880" cy="195480"/>
              </p14:xfrm>
            </p:contentPart>
          </mc:Choice>
          <mc:Fallback>
            <p:pic>
              <p:nvPicPr>
                <p:cNvPr id="696" name="Tinta 695">
                  <a:extLst>
                    <a:ext uri="{FF2B5EF4-FFF2-40B4-BE49-F238E27FC236}">
                      <a16:creationId xmlns:a16="http://schemas.microsoft.com/office/drawing/2014/main" id="{45D61D09-099C-4997-981A-92668ECB71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70577" y="307646"/>
                  <a:ext cx="65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97" name="Tinta 696">
                  <a:extLst>
                    <a:ext uri="{FF2B5EF4-FFF2-40B4-BE49-F238E27FC236}">
                      <a16:creationId xmlns:a16="http://schemas.microsoft.com/office/drawing/2014/main" id="{9024CC5B-4779-4FAC-8014-4B6488C4B90C}"/>
                    </a:ext>
                  </a:extLst>
                </p14:cNvPr>
                <p14:cNvContentPartPr/>
                <p14:nvPr/>
              </p14:nvContentPartPr>
              <p14:xfrm>
                <a:off x="9460577" y="162926"/>
                <a:ext cx="266040" cy="432720"/>
              </p14:xfrm>
            </p:contentPart>
          </mc:Choice>
          <mc:Fallback>
            <p:pic>
              <p:nvPicPr>
                <p:cNvPr id="697" name="Tinta 696">
                  <a:extLst>
                    <a:ext uri="{FF2B5EF4-FFF2-40B4-BE49-F238E27FC236}">
                      <a16:creationId xmlns:a16="http://schemas.microsoft.com/office/drawing/2014/main" id="{9024CC5B-4779-4FAC-8014-4B6488C4B9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51577" y="154286"/>
                  <a:ext cx="283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8" name="Tinta 697">
                  <a:extLst>
                    <a:ext uri="{FF2B5EF4-FFF2-40B4-BE49-F238E27FC236}">
                      <a16:creationId xmlns:a16="http://schemas.microsoft.com/office/drawing/2014/main" id="{551C5230-F61F-4E0A-9D74-EAB811216EE9}"/>
                    </a:ext>
                  </a:extLst>
                </p14:cNvPr>
                <p14:cNvContentPartPr/>
                <p14:nvPr/>
              </p14:nvContentPartPr>
              <p14:xfrm>
                <a:off x="9741017" y="358766"/>
                <a:ext cx="86040" cy="178560"/>
              </p14:xfrm>
            </p:contentPart>
          </mc:Choice>
          <mc:Fallback>
            <p:pic>
              <p:nvPicPr>
                <p:cNvPr id="698" name="Tinta 697">
                  <a:extLst>
                    <a:ext uri="{FF2B5EF4-FFF2-40B4-BE49-F238E27FC236}">
                      <a16:creationId xmlns:a16="http://schemas.microsoft.com/office/drawing/2014/main" id="{551C5230-F61F-4E0A-9D74-EAB811216E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32017" y="350126"/>
                  <a:ext cx="103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99" name="Tinta 698">
                  <a:extLst>
                    <a:ext uri="{FF2B5EF4-FFF2-40B4-BE49-F238E27FC236}">
                      <a16:creationId xmlns:a16="http://schemas.microsoft.com/office/drawing/2014/main" id="{E07E5E49-8EB8-4D26-9B14-2B8FBE5337ED}"/>
                    </a:ext>
                  </a:extLst>
                </p14:cNvPr>
                <p14:cNvContentPartPr/>
                <p14:nvPr/>
              </p14:nvContentPartPr>
              <p14:xfrm>
                <a:off x="9807617" y="423206"/>
                <a:ext cx="131760" cy="185400"/>
              </p14:xfrm>
            </p:contentPart>
          </mc:Choice>
          <mc:Fallback>
            <p:pic>
              <p:nvPicPr>
                <p:cNvPr id="699" name="Tinta 698">
                  <a:extLst>
                    <a:ext uri="{FF2B5EF4-FFF2-40B4-BE49-F238E27FC236}">
                      <a16:creationId xmlns:a16="http://schemas.microsoft.com/office/drawing/2014/main" id="{E07E5E49-8EB8-4D26-9B14-2B8FBE5337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98617" y="414566"/>
                  <a:ext cx="1494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1" name="Agrupar 710">
            <a:extLst>
              <a:ext uri="{FF2B5EF4-FFF2-40B4-BE49-F238E27FC236}">
                <a16:creationId xmlns:a16="http://schemas.microsoft.com/office/drawing/2014/main" id="{C4286711-F9BC-4F8A-9FF2-236F7AE7C869}"/>
              </a:ext>
            </a:extLst>
          </p:cNvPr>
          <p:cNvGrpSpPr/>
          <p:nvPr/>
        </p:nvGrpSpPr>
        <p:grpSpPr>
          <a:xfrm>
            <a:off x="369394" y="859629"/>
            <a:ext cx="1136880" cy="734400"/>
            <a:chOff x="6143177" y="888326"/>
            <a:chExt cx="113688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01" name="Tinta 700">
                  <a:extLst>
                    <a:ext uri="{FF2B5EF4-FFF2-40B4-BE49-F238E27FC236}">
                      <a16:creationId xmlns:a16="http://schemas.microsoft.com/office/drawing/2014/main" id="{0D71FDDD-6C64-4F90-9A9C-64FEBD4741A8}"/>
                    </a:ext>
                  </a:extLst>
                </p14:cNvPr>
                <p14:cNvContentPartPr/>
                <p14:nvPr/>
              </p14:nvContentPartPr>
              <p14:xfrm>
                <a:off x="6160097" y="1095326"/>
                <a:ext cx="225360" cy="527400"/>
              </p14:xfrm>
            </p:contentPart>
          </mc:Choice>
          <mc:Fallback>
            <p:pic>
              <p:nvPicPr>
                <p:cNvPr id="701" name="Tinta 700">
                  <a:extLst>
                    <a:ext uri="{FF2B5EF4-FFF2-40B4-BE49-F238E27FC236}">
                      <a16:creationId xmlns:a16="http://schemas.microsoft.com/office/drawing/2014/main" id="{0D71FDDD-6C64-4F90-9A9C-64FEBD4741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51097" y="1086686"/>
                  <a:ext cx="2430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02" name="Tinta 701">
                  <a:extLst>
                    <a:ext uri="{FF2B5EF4-FFF2-40B4-BE49-F238E27FC236}">
                      <a16:creationId xmlns:a16="http://schemas.microsoft.com/office/drawing/2014/main" id="{736E27F2-98DD-4A22-AA63-9D5CE1FB7BBE}"/>
                    </a:ext>
                  </a:extLst>
                </p14:cNvPr>
                <p14:cNvContentPartPr/>
                <p14:nvPr/>
              </p14:nvContentPartPr>
              <p14:xfrm>
                <a:off x="6143177" y="888326"/>
                <a:ext cx="77040" cy="91080"/>
              </p14:xfrm>
            </p:contentPart>
          </mc:Choice>
          <mc:Fallback>
            <p:pic>
              <p:nvPicPr>
                <p:cNvPr id="702" name="Tinta 701">
                  <a:extLst>
                    <a:ext uri="{FF2B5EF4-FFF2-40B4-BE49-F238E27FC236}">
                      <a16:creationId xmlns:a16="http://schemas.microsoft.com/office/drawing/2014/main" id="{736E27F2-98DD-4A22-AA63-9D5CE1FB7B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34537" y="879686"/>
                  <a:ext cx="94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03" name="Tinta 702">
                  <a:extLst>
                    <a:ext uri="{FF2B5EF4-FFF2-40B4-BE49-F238E27FC236}">
                      <a16:creationId xmlns:a16="http://schemas.microsoft.com/office/drawing/2014/main" id="{083D33E3-C170-49CE-B418-3CA8C818D631}"/>
                    </a:ext>
                  </a:extLst>
                </p14:cNvPr>
                <p14:cNvContentPartPr/>
                <p14:nvPr/>
              </p14:nvContentPartPr>
              <p14:xfrm>
                <a:off x="6292577" y="900926"/>
                <a:ext cx="86040" cy="118440"/>
              </p14:xfrm>
            </p:contentPart>
          </mc:Choice>
          <mc:Fallback>
            <p:pic>
              <p:nvPicPr>
                <p:cNvPr id="703" name="Tinta 702">
                  <a:extLst>
                    <a:ext uri="{FF2B5EF4-FFF2-40B4-BE49-F238E27FC236}">
                      <a16:creationId xmlns:a16="http://schemas.microsoft.com/office/drawing/2014/main" id="{083D33E3-C170-49CE-B418-3CA8C818D6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83577" y="892286"/>
                  <a:ext cx="103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04" name="Tinta 703">
                  <a:extLst>
                    <a:ext uri="{FF2B5EF4-FFF2-40B4-BE49-F238E27FC236}">
                      <a16:creationId xmlns:a16="http://schemas.microsoft.com/office/drawing/2014/main" id="{677F1A8C-A91F-4918-8902-FF604399275B}"/>
                    </a:ext>
                  </a:extLst>
                </p14:cNvPr>
                <p14:cNvContentPartPr/>
                <p14:nvPr/>
              </p14:nvContentPartPr>
              <p14:xfrm>
                <a:off x="6556457" y="1270646"/>
                <a:ext cx="119160" cy="33120"/>
              </p14:xfrm>
            </p:contentPart>
          </mc:Choice>
          <mc:Fallback>
            <p:pic>
              <p:nvPicPr>
                <p:cNvPr id="704" name="Tinta 703">
                  <a:extLst>
                    <a:ext uri="{FF2B5EF4-FFF2-40B4-BE49-F238E27FC236}">
                      <a16:creationId xmlns:a16="http://schemas.microsoft.com/office/drawing/2014/main" id="{677F1A8C-A91F-4918-8902-FF60439927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7817" y="1262006"/>
                  <a:ext cx="13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05" name="Tinta 704">
                  <a:extLst>
                    <a:ext uri="{FF2B5EF4-FFF2-40B4-BE49-F238E27FC236}">
                      <a16:creationId xmlns:a16="http://schemas.microsoft.com/office/drawing/2014/main" id="{4C2A4DC1-96EE-43FC-B063-61EBC431066E}"/>
                    </a:ext>
                  </a:extLst>
                </p14:cNvPr>
                <p14:cNvContentPartPr/>
                <p14:nvPr/>
              </p14:nvContentPartPr>
              <p14:xfrm>
                <a:off x="6536657" y="1197566"/>
                <a:ext cx="145440" cy="3240"/>
              </p14:xfrm>
            </p:contentPart>
          </mc:Choice>
          <mc:Fallback>
            <p:pic>
              <p:nvPicPr>
                <p:cNvPr id="705" name="Tinta 704">
                  <a:extLst>
                    <a:ext uri="{FF2B5EF4-FFF2-40B4-BE49-F238E27FC236}">
                      <a16:creationId xmlns:a16="http://schemas.microsoft.com/office/drawing/2014/main" id="{4C2A4DC1-96EE-43FC-B063-61EBC43106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28017" y="1188566"/>
                  <a:ext cx="163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06" name="Tinta 705">
                  <a:extLst>
                    <a:ext uri="{FF2B5EF4-FFF2-40B4-BE49-F238E27FC236}">
                      <a16:creationId xmlns:a16="http://schemas.microsoft.com/office/drawing/2014/main" id="{4A682FEE-32AA-47C8-B259-74F19292D474}"/>
                    </a:ext>
                  </a:extLst>
                </p14:cNvPr>
                <p14:cNvContentPartPr/>
                <p14:nvPr/>
              </p14:nvContentPartPr>
              <p14:xfrm>
                <a:off x="6811697" y="1113326"/>
                <a:ext cx="186120" cy="149760"/>
              </p14:xfrm>
            </p:contentPart>
          </mc:Choice>
          <mc:Fallback>
            <p:pic>
              <p:nvPicPr>
                <p:cNvPr id="706" name="Tinta 705">
                  <a:extLst>
                    <a:ext uri="{FF2B5EF4-FFF2-40B4-BE49-F238E27FC236}">
                      <a16:creationId xmlns:a16="http://schemas.microsoft.com/office/drawing/2014/main" id="{4A682FEE-32AA-47C8-B259-74F19292D4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03057" y="1104686"/>
                  <a:ext cx="203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07" name="Tinta 706">
                  <a:extLst>
                    <a:ext uri="{FF2B5EF4-FFF2-40B4-BE49-F238E27FC236}">
                      <a16:creationId xmlns:a16="http://schemas.microsoft.com/office/drawing/2014/main" id="{AFD5DC22-F1BA-4ED6-A3D4-69CE906AAC4C}"/>
                    </a:ext>
                  </a:extLst>
                </p14:cNvPr>
                <p14:cNvContentPartPr/>
                <p14:nvPr/>
              </p14:nvContentPartPr>
              <p14:xfrm>
                <a:off x="6953177" y="1089566"/>
                <a:ext cx="181080" cy="185400"/>
              </p14:xfrm>
            </p:contentPart>
          </mc:Choice>
          <mc:Fallback>
            <p:pic>
              <p:nvPicPr>
                <p:cNvPr id="707" name="Tinta 706">
                  <a:extLst>
                    <a:ext uri="{FF2B5EF4-FFF2-40B4-BE49-F238E27FC236}">
                      <a16:creationId xmlns:a16="http://schemas.microsoft.com/office/drawing/2014/main" id="{AFD5DC22-F1BA-4ED6-A3D4-69CE906AAC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44177" y="1080566"/>
                  <a:ext cx="198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09" name="Tinta 708">
                  <a:extLst>
                    <a:ext uri="{FF2B5EF4-FFF2-40B4-BE49-F238E27FC236}">
                      <a16:creationId xmlns:a16="http://schemas.microsoft.com/office/drawing/2014/main" id="{A1E63637-DD97-484E-A6A8-D47DCB7731B8}"/>
                    </a:ext>
                  </a:extLst>
                </p14:cNvPr>
                <p14:cNvContentPartPr/>
                <p14:nvPr/>
              </p14:nvContentPartPr>
              <p14:xfrm>
                <a:off x="7164137" y="1207286"/>
                <a:ext cx="115920" cy="177480"/>
              </p14:xfrm>
            </p:contentPart>
          </mc:Choice>
          <mc:Fallback>
            <p:pic>
              <p:nvPicPr>
                <p:cNvPr id="709" name="Tinta 708">
                  <a:extLst>
                    <a:ext uri="{FF2B5EF4-FFF2-40B4-BE49-F238E27FC236}">
                      <a16:creationId xmlns:a16="http://schemas.microsoft.com/office/drawing/2014/main" id="{A1E63637-DD97-484E-A6A8-D47DCB7731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5497" y="1198646"/>
                  <a:ext cx="13356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12" name="Tinta 711">
                <a:extLst>
                  <a:ext uri="{FF2B5EF4-FFF2-40B4-BE49-F238E27FC236}">
                    <a16:creationId xmlns:a16="http://schemas.microsoft.com/office/drawing/2014/main" id="{9A454909-3A2E-4693-9CD0-624DFD5A2567}"/>
                  </a:ext>
                </a:extLst>
              </p14:cNvPr>
              <p14:cNvContentPartPr/>
              <p14:nvPr/>
            </p14:nvContentPartPr>
            <p14:xfrm>
              <a:off x="1181914" y="902829"/>
              <a:ext cx="57960" cy="74160"/>
            </p14:xfrm>
          </p:contentPart>
        </mc:Choice>
        <mc:Fallback>
          <p:pic>
            <p:nvPicPr>
              <p:cNvPr id="712" name="Tinta 711">
                <a:extLst>
                  <a:ext uri="{FF2B5EF4-FFF2-40B4-BE49-F238E27FC236}">
                    <a16:creationId xmlns:a16="http://schemas.microsoft.com/office/drawing/2014/main" id="{9A454909-3A2E-4693-9CD0-624DFD5A256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72914" y="894189"/>
                <a:ext cx="756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" name="Agrupar 716">
            <a:extLst>
              <a:ext uri="{FF2B5EF4-FFF2-40B4-BE49-F238E27FC236}">
                <a16:creationId xmlns:a16="http://schemas.microsoft.com/office/drawing/2014/main" id="{821BABAE-E892-41F0-A764-C541B5BE0472}"/>
              </a:ext>
            </a:extLst>
          </p:cNvPr>
          <p:cNvGrpSpPr/>
          <p:nvPr/>
        </p:nvGrpSpPr>
        <p:grpSpPr>
          <a:xfrm>
            <a:off x="1693474" y="1015149"/>
            <a:ext cx="673560" cy="235800"/>
            <a:chOff x="7467257" y="1043846"/>
            <a:chExt cx="67356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13" name="Tinta 712">
                  <a:extLst>
                    <a:ext uri="{FF2B5EF4-FFF2-40B4-BE49-F238E27FC236}">
                      <a16:creationId xmlns:a16="http://schemas.microsoft.com/office/drawing/2014/main" id="{244D2ABE-C76F-464C-B00A-75ACD5CFDFE4}"/>
                    </a:ext>
                  </a:extLst>
                </p14:cNvPr>
                <p14:cNvContentPartPr/>
                <p14:nvPr/>
              </p14:nvContentPartPr>
              <p14:xfrm>
                <a:off x="7467257" y="1046366"/>
                <a:ext cx="348840" cy="175320"/>
              </p14:xfrm>
            </p:contentPart>
          </mc:Choice>
          <mc:Fallback>
            <p:pic>
              <p:nvPicPr>
                <p:cNvPr id="713" name="Tinta 712">
                  <a:extLst>
                    <a:ext uri="{FF2B5EF4-FFF2-40B4-BE49-F238E27FC236}">
                      <a16:creationId xmlns:a16="http://schemas.microsoft.com/office/drawing/2014/main" id="{244D2ABE-C76F-464C-B00A-75ACD5CFDF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58617" y="1037726"/>
                  <a:ext cx="366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14" name="Tinta 713">
                  <a:extLst>
                    <a:ext uri="{FF2B5EF4-FFF2-40B4-BE49-F238E27FC236}">
                      <a16:creationId xmlns:a16="http://schemas.microsoft.com/office/drawing/2014/main" id="{90177D48-50DC-45F8-8E28-26EDB1FD3F53}"/>
                    </a:ext>
                  </a:extLst>
                </p14:cNvPr>
                <p14:cNvContentPartPr/>
                <p14:nvPr/>
              </p14:nvContentPartPr>
              <p14:xfrm>
                <a:off x="7853177" y="1057886"/>
                <a:ext cx="125280" cy="136080"/>
              </p14:xfrm>
            </p:contentPart>
          </mc:Choice>
          <mc:Fallback>
            <p:pic>
              <p:nvPicPr>
                <p:cNvPr id="714" name="Tinta 713">
                  <a:extLst>
                    <a:ext uri="{FF2B5EF4-FFF2-40B4-BE49-F238E27FC236}">
                      <a16:creationId xmlns:a16="http://schemas.microsoft.com/office/drawing/2014/main" id="{90177D48-50DC-45F8-8E28-26EDB1FD3F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44537" y="1048886"/>
                  <a:ext cx="142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5" name="Tinta 714">
                  <a:extLst>
                    <a:ext uri="{FF2B5EF4-FFF2-40B4-BE49-F238E27FC236}">
                      <a16:creationId xmlns:a16="http://schemas.microsoft.com/office/drawing/2014/main" id="{578090C4-F8C6-42AD-9589-7D46E0F326AD}"/>
                    </a:ext>
                  </a:extLst>
                </p14:cNvPr>
                <p14:cNvContentPartPr/>
                <p14:nvPr/>
              </p14:nvContentPartPr>
              <p14:xfrm>
                <a:off x="7972337" y="1043846"/>
                <a:ext cx="89280" cy="150840"/>
              </p14:xfrm>
            </p:contentPart>
          </mc:Choice>
          <mc:Fallback>
            <p:pic>
              <p:nvPicPr>
                <p:cNvPr id="715" name="Tinta 714">
                  <a:extLst>
                    <a:ext uri="{FF2B5EF4-FFF2-40B4-BE49-F238E27FC236}">
                      <a16:creationId xmlns:a16="http://schemas.microsoft.com/office/drawing/2014/main" id="{578090C4-F8C6-42AD-9589-7D46E0F326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63337" y="1035206"/>
                  <a:ext cx="106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16" name="Tinta 715">
                  <a:extLst>
                    <a:ext uri="{FF2B5EF4-FFF2-40B4-BE49-F238E27FC236}">
                      <a16:creationId xmlns:a16="http://schemas.microsoft.com/office/drawing/2014/main" id="{0160735F-6A2E-40F2-858F-24B499600477}"/>
                    </a:ext>
                  </a:extLst>
                </p14:cNvPr>
                <p14:cNvContentPartPr/>
                <p14:nvPr/>
              </p14:nvContentPartPr>
              <p14:xfrm>
                <a:off x="8054777" y="1107206"/>
                <a:ext cx="86040" cy="172440"/>
              </p14:xfrm>
            </p:contentPart>
          </mc:Choice>
          <mc:Fallback>
            <p:pic>
              <p:nvPicPr>
                <p:cNvPr id="716" name="Tinta 715">
                  <a:extLst>
                    <a:ext uri="{FF2B5EF4-FFF2-40B4-BE49-F238E27FC236}">
                      <a16:creationId xmlns:a16="http://schemas.microsoft.com/office/drawing/2014/main" id="{0160735F-6A2E-40F2-858F-24B4996004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45777" y="1098566"/>
                  <a:ext cx="1036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0" name="Agrupar 719">
            <a:extLst>
              <a:ext uri="{FF2B5EF4-FFF2-40B4-BE49-F238E27FC236}">
                <a16:creationId xmlns:a16="http://schemas.microsoft.com/office/drawing/2014/main" id="{48B625AB-C935-40D4-95B7-755F11DECFBA}"/>
              </a:ext>
            </a:extLst>
          </p:cNvPr>
          <p:cNvGrpSpPr/>
          <p:nvPr/>
        </p:nvGrpSpPr>
        <p:grpSpPr>
          <a:xfrm>
            <a:off x="2544874" y="990669"/>
            <a:ext cx="135720" cy="160560"/>
            <a:chOff x="8318657" y="1019366"/>
            <a:chExt cx="13572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18" name="Tinta 717">
                  <a:extLst>
                    <a:ext uri="{FF2B5EF4-FFF2-40B4-BE49-F238E27FC236}">
                      <a16:creationId xmlns:a16="http://schemas.microsoft.com/office/drawing/2014/main" id="{37DAE3CE-455D-4659-A51D-03D5CAB0784C}"/>
                    </a:ext>
                  </a:extLst>
                </p14:cNvPr>
                <p14:cNvContentPartPr/>
                <p14:nvPr/>
              </p14:nvContentPartPr>
              <p14:xfrm>
                <a:off x="8318657" y="1108286"/>
                <a:ext cx="135720" cy="10800"/>
              </p14:xfrm>
            </p:contentPart>
          </mc:Choice>
          <mc:Fallback>
            <p:pic>
              <p:nvPicPr>
                <p:cNvPr id="718" name="Tinta 717">
                  <a:extLst>
                    <a:ext uri="{FF2B5EF4-FFF2-40B4-BE49-F238E27FC236}">
                      <a16:creationId xmlns:a16="http://schemas.microsoft.com/office/drawing/2014/main" id="{37DAE3CE-455D-4659-A51D-03D5CAB078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09657" y="1099646"/>
                  <a:ext cx="153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19" name="Tinta 718">
                  <a:extLst>
                    <a:ext uri="{FF2B5EF4-FFF2-40B4-BE49-F238E27FC236}">
                      <a16:creationId xmlns:a16="http://schemas.microsoft.com/office/drawing/2014/main" id="{3FC5AA84-365F-4881-8DAB-459896D54F8F}"/>
                    </a:ext>
                  </a:extLst>
                </p14:cNvPr>
                <p14:cNvContentPartPr/>
                <p14:nvPr/>
              </p14:nvContentPartPr>
              <p14:xfrm>
                <a:off x="8378057" y="1019366"/>
                <a:ext cx="43200" cy="160560"/>
              </p14:xfrm>
            </p:contentPart>
          </mc:Choice>
          <mc:Fallback>
            <p:pic>
              <p:nvPicPr>
                <p:cNvPr id="719" name="Tinta 718">
                  <a:extLst>
                    <a:ext uri="{FF2B5EF4-FFF2-40B4-BE49-F238E27FC236}">
                      <a16:creationId xmlns:a16="http://schemas.microsoft.com/office/drawing/2014/main" id="{3FC5AA84-365F-4881-8DAB-459896D54F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69057" y="1010366"/>
                  <a:ext cx="608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4" name="Agrupar 743">
            <a:extLst>
              <a:ext uri="{FF2B5EF4-FFF2-40B4-BE49-F238E27FC236}">
                <a16:creationId xmlns:a16="http://schemas.microsoft.com/office/drawing/2014/main" id="{04D7921E-EF0E-4D3D-AF03-98A7FAC26F21}"/>
              </a:ext>
            </a:extLst>
          </p:cNvPr>
          <p:cNvGrpSpPr/>
          <p:nvPr/>
        </p:nvGrpSpPr>
        <p:grpSpPr>
          <a:xfrm>
            <a:off x="2900554" y="883749"/>
            <a:ext cx="1096560" cy="425880"/>
            <a:chOff x="8674337" y="912446"/>
            <a:chExt cx="109656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21" name="Tinta 720">
                  <a:extLst>
                    <a:ext uri="{FF2B5EF4-FFF2-40B4-BE49-F238E27FC236}">
                      <a16:creationId xmlns:a16="http://schemas.microsoft.com/office/drawing/2014/main" id="{7CAAD7AC-D192-4F64-B5EA-CF04BF7246D3}"/>
                    </a:ext>
                  </a:extLst>
                </p14:cNvPr>
                <p14:cNvContentPartPr/>
                <p14:nvPr/>
              </p14:nvContentPartPr>
              <p14:xfrm>
                <a:off x="8674337" y="1066526"/>
                <a:ext cx="101160" cy="159840"/>
              </p14:xfrm>
            </p:contentPart>
          </mc:Choice>
          <mc:Fallback>
            <p:pic>
              <p:nvPicPr>
                <p:cNvPr id="721" name="Tinta 720">
                  <a:extLst>
                    <a:ext uri="{FF2B5EF4-FFF2-40B4-BE49-F238E27FC236}">
                      <a16:creationId xmlns:a16="http://schemas.microsoft.com/office/drawing/2014/main" id="{7CAAD7AC-D192-4F64-B5EA-CF04BF7246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65337" y="1057526"/>
                  <a:ext cx="118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22" name="Tinta 721">
                  <a:extLst>
                    <a:ext uri="{FF2B5EF4-FFF2-40B4-BE49-F238E27FC236}">
                      <a16:creationId xmlns:a16="http://schemas.microsoft.com/office/drawing/2014/main" id="{26C53CF5-936A-4809-A57D-B07059FD1F89}"/>
                    </a:ext>
                  </a:extLst>
                </p14:cNvPr>
                <p14:cNvContentPartPr/>
                <p14:nvPr/>
              </p14:nvContentPartPr>
              <p14:xfrm>
                <a:off x="8797097" y="1034126"/>
                <a:ext cx="122400" cy="209160"/>
              </p14:xfrm>
            </p:contentPart>
          </mc:Choice>
          <mc:Fallback>
            <p:pic>
              <p:nvPicPr>
                <p:cNvPr id="722" name="Tinta 721">
                  <a:extLst>
                    <a:ext uri="{FF2B5EF4-FFF2-40B4-BE49-F238E27FC236}">
                      <a16:creationId xmlns:a16="http://schemas.microsoft.com/office/drawing/2014/main" id="{26C53CF5-936A-4809-A57D-B07059FD1F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88457" y="1025126"/>
                  <a:ext cx="140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23" name="Tinta 722">
                  <a:extLst>
                    <a:ext uri="{FF2B5EF4-FFF2-40B4-BE49-F238E27FC236}">
                      <a16:creationId xmlns:a16="http://schemas.microsoft.com/office/drawing/2014/main" id="{AF0DC28C-E8E7-4E58-84AE-83A34E5CC842}"/>
                    </a:ext>
                  </a:extLst>
                </p14:cNvPr>
                <p14:cNvContentPartPr/>
                <p14:nvPr/>
              </p14:nvContentPartPr>
              <p14:xfrm>
                <a:off x="8935337" y="1141046"/>
                <a:ext cx="77400" cy="197280"/>
              </p14:xfrm>
            </p:contentPart>
          </mc:Choice>
          <mc:Fallback>
            <p:pic>
              <p:nvPicPr>
                <p:cNvPr id="723" name="Tinta 722">
                  <a:extLst>
                    <a:ext uri="{FF2B5EF4-FFF2-40B4-BE49-F238E27FC236}">
                      <a16:creationId xmlns:a16="http://schemas.microsoft.com/office/drawing/2014/main" id="{AF0DC28C-E8E7-4E58-84AE-83A34E5CC8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26697" y="1132046"/>
                  <a:ext cx="95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24" name="Tinta 723">
                  <a:extLst>
                    <a:ext uri="{FF2B5EF4-FFF2-40B4-BE49-F238E27FC236}">
                      <a16:creationId xmlns:a16="http://schemas.microsoft.com/office/drawing/2014/main" id="{AA3871EB-96CF-4B13-B0D3-4D182510F890}"/>
                    </a:ext>
                  </a:extLst>
                </p14:cNvPr>
                <p14:cNvContentPartPr/>
                <p14:nvPr/>
              </p14:nvContentPartPr>
              <p14:xfrm>
                <a:off x="8800337" y="912446"/>
                <a:ext cx="39960" cy="94320"/>
              </p14:xfrm>
            </p:contentPart>
          </mc:Choice>
          <mc:Fallback>
            <p:pic>
              <p:nvPicPr>
                <p:cNvPr id="724" name="Tinta 723">
                  <a:extLst>
                    <a:ext uri="{FF2B5EF4-FFF2-40B4-BE49-F238E27FC236}">
                      <a16:creationId xmlns:a16="http://schemas.microsoft.com/office/drawing/2014/main" id="{AA3871EB-96CF-4B13-B0D3-4D182510F8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91697" y="903446"/>
                  <a:ext cx="57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5" name="Tinta 724">
                  <a:extLst>
                    <a:ext uri="{FF2B5EF4-FFF2-40B4-BE49-F238E27FC236}">
                      <a16:creationId xmlns:a16="http://schemas.microsoft.com/office/drawing/2014/main" id="{21F3FABC-CAD2-4A30-8933-93A4B97A2375}"/>
                    </a:ext>
                  </a:extLst>
                </p14:cNvPr>
                <p14:cNvContentPartPr/>
                <p14:nvPr/>
              </p14:nvContentPartPr>
              <p14:xfrm>
                <a:off x="9130457" y="1057886"/>
                <a:ext cx="109080" cy="146160"/>
              </p14:xfrm>
            </p:contentPart>
          </mc:Choice>
          <mc:Fallback>
            <p:pic>
              <p:nvPicPr>
                <p:cNvPr id="725" name="Tinta 724">
                  <a:extLst>
                    <a:ext uri="{FF2B5EF4-FFF2-40B4-BE49-F238E27FC236}">
                      <a16:creationId xmlns:a16="http://schemas.microsoft.com/office/drawing/2014/main" id="{21F3FABC-CAD2-4A30-8933-93A4B97A237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21457" y="1048886"/>
                  <a:ext cx="126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6" name="Tinta 725">
                  <a:extLst>
                    <a:ext uri="{FF2B5EF4-FFF2-40B4-BE49-F238E27FC236}">
                      <a16:creationId xmlns:a16="http://schemas.microsoft.com/office/drawing/2014/main" id="{C7DBEFBE-A3B6-403F-BFD5-A914D141A979}"/>
                    </a:ext>
                  </a:extLst>
                </p14:cNvPr>
                <p14:cNvContentPartPr/>
                <p14:nvPr/>
              </p14:nvContentPartPr>
              <p14:xfrm>
                <a:off x="9258977" y="1051766"/>
                <a:ext cx="99360" cy="178560"/>
              </p14:xfrm>
            </p:contentPart>
          </mc:Choice>
          <mc:Fallback>
            <p:pic>
              <p:nvPicPr>
                <p:cNvPr id="726" name="Tinta 725">
                  <a:extLst>
                    <a:ext uri="{FF2B5EF4-FFF2-40B4-BE49-F238E27FC236}">
                      <a16:creationId xmlns:a16="http://schemas.microsoft.com/office/drawing/2014/main" id="{C7DBEFBE-A3B6-403F-BFD5-A914D141A9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50337" y="1043126"/>
                  <a:ext cx="117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7" name="Tinta 726">
                  <a:extLst>
                    <a:ext uri="{FF2B5EF4-FFF2-40B4-BE49-F238E27FC236}">
                      <a16:creationId xmlns:a16="http://schemas.microsoft.com/office/drawing/2014/main" id="{EA84E41C-55A8-485E-A6FF-D817B0A139A7}"/>
                    </a:ext>
                  </a:extLst>
                </p14:cNvPr>
                <p14:cNvContentPartPr/>
                <p14:nvPr/>
              </p14:nvContentPartPr>
              <p14:xfrm>
                <a:off x="9401177" y="1128086"/>
                <a:ext cx="110880" cy="184320"/>
              </p14:xfrm>
            </p:contentPart>
          </mc:Choice>
          <mc:Fallback>
            <p:pic>
              <p:nvPicPr>
                <p:cNvPr id="727" name="Tinta 726">
                  <a:extLst>
                    <a:ext uri="{FF2B5EF4-FFF2-40B4-BE49-F238E27FC236}">
                      <a16:creationId xmlns:a16="http://schemas.microsoft.com/office/drawing/2014/main" id="{EA84E41C-55A8-485E-A6FF-D817B0A139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92177" y="1119446"/>
                  <a:ext cx="128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8" name="Tinta 727">
                  <a:extLst>
                    <a:ext uri="{FF2B5EF4-FFF2-40B4-BE49-F238E27FC236}">
                      <a16:creationId xmlns:a16="http://schemas.microsoft.com/office/drawing/2014/main" id="{F03B0FBC-AAA3-4AB5-9FC6-FCD366F643F4}"/>
                    </a:ext>
                  </a:extLst>
                </p14:cNvPr>
                <p14:cNvContentPartPr/>
                <p14:nvPr/>
              </p14:nvContentPartPr>
              <p14:xfrm>
                <a:off x="9612137" y="1146086"/>
                <a:ext cx="158760" cy="19080"/>
              </p14:xfrm>
            </p:contentPart>
          </mc:Choice>
          <mc:Fallback>
            <p:pic>
              <p:nvPicPr>
                <p:cNvPr id="728" name="Tinta 727">
                  <a:extLst>
                    <a:ext uri="{FF2B5EF4-FFF2-40B4-BE49-F238E27FC236}">
                      <a16:creationId xmlns:a16="http://schemas.microsoft.com/office/drawing/2014/main" id="{F03B0FBC-AAA3-4AB5-9FC6-FCD366F643F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03497" y="1137086"/>
                  <a:ext cx="176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9" name="Tinta 728">
                  <a:extLst>
                    <a:ext uri="{FF2B5EF4-FFF2-40B4-BE49-F238E27FC236}">
                      <a16:creationId xmlns:a16="http://schemas.microsoft.com/office/drawing/2014/main" id="{4B142D54-C2A7-44C7-9B19-D4A9A97AB597}"/>
                    </a:ext>
                  </a:extLst>
                </p14:cNvPr>
                <p14:cNvContentPartPr/>
                <p14:nvPr/>
              </p14:nvContentPartPr>
              <p14:xfrm>
                <a:off x="9694577" y="1091366"/>
                <a:ext cx="36720" cy="164520"/>
              </p14:xfrm>
            </p:contentPart>
          </mc:Choice>
          <mc:Fallback>
            <p:pic>
              <p:nvPicPr>
                <p:cNvPr id="729" name="Tinta 728">
                  <a:extLst>
                    <a:ext uri="{FF2B5EF4-FFF2-40B4-BE49-F238E27FC236}">
                      <a16:creationId xmlns:a16="http://schemas.microsoft.com/office/drawing/2014/main" id="{4B142D54-C2A7-44C7-9B19-D4A9A97AB5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85937" y="1082726"/>
                  <a:ext cx="543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3" name="Agrupar 742">
            <a:extLst>
              <a:ext uri="{FF2B5EF4-FFF2-40B4-BE49-F238E27FC236}">
                <a16:creationId xmlns:a16="http://schemas.microsoft.com/office/drawing/2014/main" id="{A894F1C6-B166-49C4-A81C-9F8B338999B1}"/>
              </a:ext>
            </a:extLst>
          </p:cNvPr>
          <p:cNvGrpSpPr/>
          <p:nvPr/>
        </p:nvGrpSpPr>
        <p:grpSpPr>
          <a:xfrm>
            <a:off x="4194754" y="813189"/>
            <a:ext cx="1102680" cy="510840"/>
            <a:chOff x="9968537" y="841886"/>
            <a:chExt cx="110268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0" name="Tinta 729">
                  <a:extLst>
                    <a:ext uri="{FF2B5EF4-FFF2-40B4-BE49-F238E27FC236}">
                      <a16:creationId xmlns:a16="http://schemas.microsoft.com/office/drawing/2014/main" id="{968D600C-BF07-4163-8BC2-F871428B43F4}"/>
                    </a:ext>
                  </a:extLst>
                </p14:cNvPr>
                <p14:cNvContentPartPr/>
                <p14:nvPr/>
              </p14:nvContentPartPr>
              <p14:xfrm>
                <a:off x="9968537" y="940166"/>
                <a:ext cx="82800" cy="389520"/>
              </p14:xfrm>
            </p:contentPart>
          </mc:Choice>
          <mc:Fallback>
            <p:pic>
              <p:nvPicPr>
                <p:cNvPr id="730" name="Tinta 729">
                  <a:extLst>
                    <a:ext uri="{FF2B5EF4-FFF2-40B4-BE49-F238E27FC236}">
                      <a16:creationId xmlns:a16="http://schemas.microsoft.com/office/drawing/2014/main" id="{968D600C-BF07-4163-8BC2-F871428B43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59897" y="931166"/>
                  <a:ext cx="1004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1" name="Tinta 730">
                  <a:extLst>
                    <a:ext uri="{FF2B5EF4-FFF2-40B4-BE49-F238E27FC236}">
                      <a16:creationId xmlns:a16="http://schemas.microsoft.com/office/drawing/2014/main" id="{A7F59A67-9CB9-4538-9F06-FCD9092090E8}"/>
                    </a:ext>
                  </a:extLst>
                </p14:cNvPr>
                <p14:cNvContentPartPr/>
                <p14:nvPr/>
              </p14:nvContentPartPr>
              <p14:xfrm>
                <a:off x="10061057" y="1096406"/>
                <a:ext cx="169920" cy="147960"/>
              </p14:xfrm>
            </p:contentPart>
          </mc:Choice>
          <mc:Fallback>
            <p:pic>
              <p:nvPicPr>
                <p:cNvPr id="731" name="Tinta 730">
                  <a:extLst>
                    <a:ext uri="{FF2B5EF4-FFF2-40B4-BE49-F238E27FC236}">
                      <a16:creationId xmlns:a16="http://schemas.microsoft.com/office/drawing/2014/main" id="{A7F59A67-9CB9-4538-9F06-FCD9092090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52057" y="1087766"/>
                  <a:ext cx="187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3" name="Tinta 732">
                  <a:extLst>
                    <a:ext uri="{FF2B5EF4-FFF2-40B4-BE49-F238E27FC236}">
                      <a16:creationId xmlns:a16="http://schemas.microsoft.com/office/drawing/2014/main" id="{062717B6-587C-4B8B-BB6D-209AC08FB7D8}"/>
                    </a:ext>
                  </a:extLst>
                </p14:cNvPr>
                <p14:cNvContentPartPr/>
                <p14:nvPr/>
              </p14:nvContentPartPr>
              <p14:xfrm>
                <a:off x="10192817" y="1105406"/>
                <a:ext cx="63000" cy="163800"/>
              </p14:xfrm>
            </p:contentPart>
          </mc:Choice>
          <mc:Fallback>
            <p:pic>
              <p:nvPicPr>
                <p:cNvPr id="733" name="Tinta 732">
                  <a:extLst>
                    <a:ext uri="{FF2B5EF4-FFF2-40B4-BE49-F238E27FC236}">
                      <a16:creationId xmlns:a16="http://schemas.microsoft.com/office/drawing/2014/main" id="{062717B6-587C-4B8B-BB6D-209AC08FB7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84177" y="1096406"/>
                  <a:ext cx="80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4" name="Tinta 733">
                  <a:extLst>
                    <a:ext uri="{FF2B5EF4-FFF2-40B4-BE49-F238E27FC236}">
                      <a16:creationId xmlns:a16="http://schemas.microsoft.com/office/drawing/2014/main" id="{5FA7FEE6-58EE-4F39-941F-DA2FF6C777B0}"/>
                    </a:ext>
                  </a:extLst>
                </p14:cNvPr>
                <p14:cNvContentPartPr/>
                <p14:nvPr/>
              </p14:nvContentPartPr>
              <p14:xfrm>
                <a:off x="10268777" y="1161926"/>
                <a:ext cx="234720" cy="175680"/>
              </p14:xfrm>
            </p:contentPart>
          </mc:Choice>
          <mc:Fallback>
            <p:pic>
              <p:nvPicPr>
                <p:cNvPr id="734" name="Tinta 733">
                  <a:extLst>
                    <a:ext uri="{FF2B5EF4-FFF2-40B4-BE49-F238E27FC236}">
                      <a16:creationId xmlns:a16="http://schemas.microsoft.com/office/drawing/2014/main" id="{5FA7FEE6-58EE-4F39-941F-DA2FF6C777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60137" y="1152926"/>
                  <a:ext cx="252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5" name="Tinta 734">
                  <a:extLst>
                    <a:ext uri="{FF2B5EF4-FFF2-40B4-BE49-F238E27FC236}">
                      <a16:creationId xmlns:a16="http://schemas.microsoft.com/office/drawing/2014/main" id="{C6CC7AA9-61E6-4878-AD3A-ED7F849E01F1}"/>
                    </a:ext>
                  </a:extLst>
                </p14:cNvPr>
                <p14:cNvContentPartPr/>
                <p14:nvPr/>
              </p14:nvContentPartPr>
              <p14:xfrm>
                <a:off x="10440497" y="1107206"/>
                <a:ext cx="33480" cy="98280"/>
              </p14:xfrm>
            </p:contentPart>
          </mc:Choice>
          <mc:Fallback>
            <p:pic>
              <p:nvPicPr>
                <p:cNvPr id="735" name="Tinta 734">
                  <a:extLst>
                    <a:ext uri="{FF2B5EF4-FFF2-40B4-BE49-F238E27FC236}">
                      <a16:creationId xmlns:a16="http://schemas.microsoft.com/office/drawing/2014/main" id="{C6CC7AA9-61E6-4878-AD3A-ED7F849E01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31497" y="1098566"/>
                  <a:ext cx="51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6" name="Tinta 735">
                  <a:extLst>
                    <a:ext uri="{FF2B5EF4-FFF2-40B4-BE49-F238E27FC236}">
                      <a16:creationId xmlns:a16="http://schemas.microsoft.com/office/drawing/2014/main" id="{C8EBE4F8-6C03-47A2-9BD9-BDAD4A6CC80B}"/>
                    </a:ext>
                  </a:extLst>
                </p14:cNvPr>
                <p14:cNvContentPartPr/>
                <p14:nvPr/>
              </p14:nvContentPartPr>
              <p14:xfrm>
                <a:off x="10489817" y="1055726"/>
                <a:ext cx="53280" cy="189360"/>
              </p14:xfrm>
            </p:contentPart>
          </mc:Choice>
          <mc:Fallback>
            <p:pic>
              <p:nvPicPr>
                <p:cNvPr id="736" name="Tinta 735">
                  <a:extLst>
                    <a:ext uri="{FF2B5EF4-FFF2-40B4-BE49-F238E27FC236}">
                      <a16:creationId xmlns:a16="http://schemas.microsoft.com/office/drawing/2014/main" id="{C8EBE4F8-6C03-47A2-9BD9-BDAD4A6CC8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1177" y="1047086"/>
                  <a:ext cx="70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7" name="Tinta 736">
                  <a:extLst>
                    <a:ext uri="{FF2B5EF4-FFF2-40B4-BE49-F238E27FC236}">
                      <a16:creationId xmlns:a16="http://schemas.microsoft.com/office/drawing/2014/main" id="{B9F1223F-161C-4229-8964-7B22F832B9ED}"/>
                    </a:ext>
                  </a:extLst>
                </p14:cNvPr>
                <p14:cNvContentPartPr/>
                <p14:nvPr/>
              </p14:nvContentPartPr>
              <p14:xfrm>
                <a:off x="10608617" y="893366"/>
                <a:ext cx="69840" cy="459360"/>
              </p14:xfrm>
            </p:contentPart>
          </mc:Choice>
          <mc:Fallback>
            <p:pic>
              <p:nvPicPr>
                <p:cNvPr id="737" name="Tinta 736">
                  <a:extLst>
                    <a:ext uri="{FF2B5EF4-FFF2-40B4-BE49-F238E27FC236}">
                      <a16:creationId xmlns:a16="http://schemas.microsoft.com/office/drawing/2014/main" id="{B9F1223F-161C-4229-8964-7B22F832B9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99617" y="884726"/>
                  <a:ext cx="874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8" name="Tinta 737">
                  <a:extLst>
                    <a:ext uri="{FF2B5EF4-FFF2-40B4-BE49-F238E27FC236}">
                      <a16:creationId xmlns:a16="http://schemas.microsoft.com/office/drawing/2014/main" id="{991D4536-F98F-4FDC-9A2B-D1620282225D}"/>
                    </a:ext>
                  </a:extLst>
                </p14:cNvPr>
                <p14:cNvContentPartPr/>
                <p14:nvPr/>
              </p14:nvContentPartPr>
              <p14:xfrm>
                <a:off x="10727417" y="1119086"/>
                <a:ext cx="123840" cy="142200"/>
              </p14:xfrm>
            </p:contentPart>
          </mc:Choice>
          <mc:Fallback>
            <p:pic>
              <p:nvPicPr>
                <p:cNvPr id="738" name="Tinta 737">
                  <a:extLst>
                    <a:ext uri="{FF2B5EF4-FFF2-40B4-BE49-F238E27FC236}">
                      <a16:creationId xmlns:a16="http://schemas.microsoft.com/office/drawing/2014/main" id="{991D4536-F98F-4FDC-9A2B-D162028222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18777" y="1110086"/>
                  <a:ext cx="141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0" name="Tinta 739">
                  <a:extLst>
                    <a:ext uri="{FF2B5EF4-FFF2-40B4-BE49-F238E27FC236}">
                      <a16:creationId xmlns:a16="http://schemas.microsoft.com/office/drawing/2014/main" id="{8895BADC-E638-4B05-9FB1-4E54F1C43F78}"/>
                    </a:ext>
                  </a:extLst>
                </p14:cNvPr>
                <p14:cNvContentPartPr/>
                <p14:nvPr/>
              </p14:nvContentPartPr>
              <p14:xfrm>
                <a:off x="10872857" y="1089566"/>
                <a:ext cx="69480" cy="196200"/>
              </p14:xfrm>
            </p:contentPart>
          </mc:Choice>
          <mc:Fallback>
            <p:pic>
              <p:nvPicPr>
                <p:cNvPr id="740" name="Tinta 739">
                  <a:extLst>
                    <a:ext uri="{FF2B5EF4-FFF2-40B4-BE49-F238E27FC236}">
                      <a16:creationId xmlns:a16="http://schemas.microsoft.com/office/drawing/2014/main" id="{8895BADC-E638-4B05-9FB1-4E54F1C43F7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63857" y="1080566"/>
                  <a:ext cx="87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1" name="Tinta 740">
                  <a:extLst>
                    <a:ext uri="{FF2B5EF4-FFF2-40B4-BE49-F238E27FC236}">
                      <a16:creationId xmlns:a16="http://schemas.microsoft.com/office/drawing/2014/main" id="{D43F186B-CA83-4423-BD6B-4B0DAA9298C8}"/>
                    </a:ext>
                  </a:extLst>
                </p14:cNvPr>
                <p14:cNvContentPartPr/>
                <p14:nvPr/>
              </p14:nvContentPartPr>
              <p14:xfrm>
                <a:off x="10915697" y="1110446"/>
                <a:ext cx="155520" cy="217440"/>
              </p14:xfrm>
            </p:contentPart>
          </mc:Choice>
          <mc:Fallback>
            <p:pic>
              <p:nvPicPr>
                <p:cNvPr id="741" name="Tinta 740">
                  <a:extLst>
                    <a:ext uri="{FF2B5EF4-FFF2-40B4-BE49-F238E27FC236}">
                      <a16:creationId xmlns:a16="http://schemas.microsoft.com/office/drawing/2014/main" id="{D43F186B-CA83-4423-BD6B-4B0DAA9298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06697" y="1101446"/>
                  <a:ext cx="173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2" name="Tinta 741">
                  <a:extLst>
                    <a:ext uri="{FF2B5EF4-FFF2-40B4-BE49-F238E27FC236}">
                      <a16:creationId xmlns:a16="http://schemas.microsoft.com/office/drawing/2014/main" id="{0A9F1CEF-7C70-4531-964B-80A59DB0080D}"/>
                    </a:ext>
                  </a:extLst>
                </p14:cNvPr>
                <p14:cNvContentPartPr/>
                <p14:nvPr/>
              </p14:nvContentPartPr>
              <p14:xfrm>
                <a:off x="10819937" y="841886"/>
                <a:ext cx="99720" cy="116640"/>
              </p14:xfrm>
            </p:contentPart>
          </mc:Choice>
          <mc:Fallback>
            <p:pic>
              <p:nvPicPr>
                <p:cNvPr id="742" name="Tinta 741">
                  <a:extLst>
                    <a:ext uri="{FF2B5EF4-FFF2-40B4-BE49-F238E27FC236}">
                      <a16:creationId xmlns:a16="http://schemas.microsoft.com/office/drawing/2014/main" id="{0A9F1CEF-7C70-4531-964B-80A59DB008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11297" y="833246"/>
                  <a:ext cx="1173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2" name="Agrupar 751">
            <a:extLst>
              <a:ext uri="{FF2B5EF4-FFF2-40B4-BE49-F238E27FC236}">
                <a16:creationId xmlns:a16="http://schemas.microsoft.com/office/drawing/2014/main" id="{34A85C57-0C13-4F8E-8A09-047CF337D687}"/>
              </a:ext>
            </a:extLst>
          </p:cNvPr>
          <p:cNvGrpSpPr/>
          <p:nvPr/>
        </p:nvGrpSpPr>
        <p:grpSpPr>
          <a:xfrm>
            <a:off x="339514" y="1666749"/>
            <a:ext cx="265680" cy="782280"/>
            <a:chOff x="6113297" y="1695446"/>
            <a:chExt cx="265680" cy="7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5" name="Tinta 744">
                  <a:extLst>
                    <a:ext uri="{FF2B5EF4-FFF2-40B4-BE49-F238E27FC236}">
                      <a16:creationId xmlns:a16="http://schemas.microsoft.com/office/drawing/2014/main" id="{A1FD1FF8-A1FF-4322-9984-DAAB3D7CE56F}"/>
                    </a:ext>
                  </a:extLst>
                </p14:cNvPr>
                <p14:cNvContentPartPr/>
                <p14:nvPr/>
              </p14:nvContentPartPr>
              <p14:xfrm>
                <a:off x="6146417" y="1882286"/>
                <a:ext cx="209160" cy="595440"/>
              </p14:xfrm>
            </p:contentPart>
          </mc:Choice>
          <mc:Fallback>
            <p:pic>
              <p:nvPicPr>
                <p:cNvPr id="745" name="Tinta 744">
                  <a:extLst>
                    <a:ext uri="{FF2B5EF4-FFF2-40B4-BE49-F238E27FC236}">
                      <a16:creationId xmlns:a16="http://schemas.microsoft.com/office/drawing/2014/main" id="{A1FD1FF8-A1FF-4322-9984-DAAB3D7CE5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37777" y="1873646"/>
                  <a:ext cx="22680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6" name="Tinta 745">
                  <a:extLst>
                    <a:ext uri="{FF2B5EF4-FFF2-40B4-BE49-F238E27FC236}">
                      <a16:creationId xmlns:a16="http://schemas.microsoft.com/office/drawing/2014/main" id="{8130679B-AF89-4249-8993-E503F2CA9923}"/>
                    </a:ext>
                  </a:extLst>
                </p14:cNvPr>
                <p14:cNvContentPartPr/>
                <p14:nvPr/>
              </p14:nvContentPartPr>
              <p14:xfrm>
                <a:off x="6113297" y="1695446"/>
                <a:ext cx="44280" cy="108360"/>
              </p14:xfrm>
            </p:contentPart>
          </mc:Choice>
          <mc:Fallback>
            <p:pic>
              <p:nvPicPr>
                <p:cNvPr id="746" name="Tinta 745">
                  <a:extLst>
                    <a:ext uri="{FF2B5EF4-FFF2-40B4-BE49-F238E27FC236}">
                      <a16:creationId xmlns:a16="http://schemas.microsoft.com/office/drawing/2014/main" id="{8130679B-AF89-4249-8993-E503F2CA99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04657" y="1686446"/>
                  <a:ext cx="61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7" name="Tinta 746">
                  <a:extLst>
                    <a:ext uri="{FF2B5EF4-FFF2-40B4-BE49-F238E27FC236}">
                      <a16:creationId xmlns:a16="http://schemas.microsoft.com/office/drawing/2014/main" id="{A7D6BA1B-0016-40A5-BC6E-B003A0667F09}"/>
                    </a:ext>
                  </a:extLst>
                </p14:cNvPr>
                <p14:cNvContentPartPr/>
                <p14:nvPr/>
              </p14:nvContentPartPr>
              <p14:xfrm>
                <a:off x="6299057" y="1712726"/>
                <a:ext cx="79920" cy="111960"/>
              </p14:xfrm>
            </p:contentPart>
          </mc:Choice>
          <mc:Fallback>
            <p:pic>
              <p:nvPicPr>
                <p:cNvPr id="747" name="Tinta 746">
                  <a:extLst>
                    <a:ext uri="{FF2B5EF4-FFF2-40B4-BE49-F238E27FC236}">
                      <a16:creationId xmlns:a16="http://schemas.microsoft.com/office/drawing/2014/main" id="{A7D6BA1B-0016-40A5-BC6E-B003A0667F0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90417" y="1704086"/>
                  <a:ext cx="975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1" name="Agrupar 750">
            <a:extLst>
              <a:ext uri="{FF2B5EF4-FFF2-40B4-BE49-F238E27FC236}">
                <a16:creationId xmlns:a16="http://schemas.microsoft.com/office/drawing/2014/main" id="{52021581-7A60-42D3-9BA7-B3AFEB1D33F3}"/>
              </a:ext>
            </a:extLst>
          </p:cNvPr>
          <p:cNvGrpSpPr/>
          <p:nvPr/>
        </p:nvGrpSpPr>
        <p:grpSpPr>
          <a:xfrm>
            <a:off x="828754" y="1920189"/>
            <a:ext cx="152280" cy="103320"/>
            <a:chOff x="6602537" y="1948886"/>
            <a:chExt cx="15228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8" name="Tinta 747">
                  <a:extLst>
                    <a:ext uri="{FF2B5EF4-FFF2-40B4-BE49-F238E27FC236}">
                      <a16:creationId xmlns:a16="http://schemas.microsoft.com/office/drawing/2014/main" id="{6DBF2B9D-A9BE-40AD-BAD9-8CC972DAD455}"/>
                    </a:ext>
                  </a:extLst>
                </p14:cNvPr>
                <p14:cNvContentPartPr/>
                <p14:nvPr/>
              </p14:nvContentPartPr>
              <p14:xfrm>
                <a:off x="6612617" y="2029526"/>
                <a:ext cx="122400" cy="22680"/>
              </p14:xfrm>
            </p:contentPart>
          </mc:Choice>
          <mc:Fallback>
            <p:pic>
              <p:nvPicPr>
                <p:cNvPr id="748" name="Tinta 747">
                  <a:extLst>
                    <a:ext uri="{FF2B5EF4-FFF2-40B4-BE49-F238E27FC236}">
                      <a16:creationId xmlns:a16="http://schemas.microsoft.com/office/drawing/2014/main" id="{6DBF2B9D-A9BE-40AD-BAD9-8CC972DAD4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03617" y="2020886"/>
                  <a:ext cx="140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0" name="Tinta 749">
                  <a:extLst>
                    <a:ext uri="{FF2B5EF4-FFF2-40B4-BE49-F238E27FC236}">
                      <a16:creationId xmlns:a16="http://schemas.microsoft.com/office/drawing/2014/main" id="{DE7D9B10-5F69-41FA-9B75-C18E748882E4}"/>
                    </a:ext>
                  </a:extLst>
                </p14:cNvPr>
                <p14:cNvContentPartPr/>
                <p14:nvPr/>
              </p14:nvContentPartPr>
              <p14:xfrm>
                <a:off x="6602537" y="1948886"/>
                <a:ext cx="152280" cy="19080"/>
              </p14:xfrm>
            </p:contentPart>
          </mc:Choice>
          <mc:Fallback>
            <p:pic>
              <p:nvPicPr>
                <p:cNvPr id="750" name="Tinta 749">
                  <a:extLst>
                    <a:ext uri="{FF2B5EF4-FFF2-40B4-BE49-F238E27FC236}">
                      <a16:creationId xmlns:a16="http://schemas.microsoft.com/office/drawing/2014/main" id="{DE7D9B10-5F69-41FA-9B75-C18E748882E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93897" y="1939886"/>
                  <a:ext cx="169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3" name="Agrupar 772">
            <a:extLst>
              <a:ext uri="{FF2B5EF4-FFF2-40B4-BE49-F238E27FC236}">
                <a16:creationId xmlns:a16="http://schemas.microsoft.com/office/drawing/2014/main" id="{030986EE-E209-47FE-B484-6DEE5A7747E8}"/>
              </a:ext>
            </a:extLst>
          </p:cNvPr>
          <p:cNvGrpSpPr/>
          <p:nvPr/>
        </p:nvGrpSpPr>
        <p:grpSpPr>
          <a:xfrm>
            <a:off x="1314034" y="1536069"/>
            <a:ext cx="1098720" cy="613440"/>
            <a:chOff x="7087817" y="1564766"/>
            <a:chExt cx="109872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3" name="Tinta 752">
                  <a:extLst>
                    <a:ext uri="{FF2B5EF4-FFF2-40B4-BE49-F238E27FC236}">
                      <a16:creationId xmlns:a16="http://schemas.microsoft.com/office/drawing/2014/main" id="{C7B568C8-A984-4EB9-8335-C10C1F0C7F4A}"/>
                    </a:ext>
                  </a:extLst>
                </p14:cNvPr>
                <p14:cNvContentPartPr/>
                <p14:nvPr/>
              </p14:nvContentPartPr>
              <p14:xfrm>
                <a:off x="7087817" y="1680326"/>
                <a:ext cx="66240" cy="444960"/>
              </p14:xfrm>
            </p:contentPart>
          </mc:Choice>
          <mc:Fallback>
            <p:pic>
              <p:nvPicPr>
                <p:cNvPr id="753" name="Tinta 752">
                  <a:extLst>
                    <a:ext uri="{FF2B5EF4-FFF2-40B4-BE49-F238E27FC236}">
                      <a16:creationId xmlns:a16="http://schemas.microsoft.com/office/drawing/2014/main" id="{C7B568C8-A984-4EB9-8335-C10C1F0C7F4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78817" y="1671686"/>
                  <a:ext cx="838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54" name="Tinta 753">
                  <a:extLst>
                    <a:ext uri="{FF2B5EF4-FFF2-40B4-BE49-F238E27FC236}">
                      <a16:creationId xmlns:a16="http://schemas.microsoft.com/office/drawing/2014/main" id="{1E1BE260-6C99-4C63-81B7-22340C5DE45E}"/>
                    </a:ext>
                  </a:extLst>
                </p14:cNvPr>
                <p14:cNvContentPartPr/>
                <p14:nvPr/>
              </p14:nvContentPartPr>
              <p14:xfrm>
                <a:off x="7176737" y="1885166"/>
                <a:ext cx="102600" cy="145080"/>
              </p14:xfrm>
            </p:contentPart>
          </mc:Choice>
          <mc:Fallback>
            <p:pic>
              <p:nvPicPr>
                <p:cNvPr id="754" name="Tinta 753">
                  <a:extLst>
                    <a:ext uri="{FF2B5EF4-FFF2-40B4-BE49-F238E27FC236}">
                      <a16:creationId xmlns:a16="http://schemas.microsoft.com/office/drawing/2014/main" id="{1E1BE260-6C99-4C63-81B7-22340C5DE45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8097" y="1876166"/>
                  <a:ext cx="12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5" name="Tinta 754">
                  <a:extLst>
                    <a:ext uri="{FF2B5EF4-FFF2-40B4-BE49-F238E27FC236}">
                      <a16:creationId xmlns:a16="http://schemas.microsoft.com/office/drawing/2014/main" id="{9729CC2F-6337-4657-BEB7-D46AED6DF802}"/>
                    </a:ext>
                  </a:extLst>
                </p14:cNvPr>
                <p14:cNvContentPartPr/>
                <p14:nvPr/>
              </p14:nvContentPartPr>
              <p14:xfrm>
                <a:off x="7292297" y="1863566"/>
                <a:ext cx="99360" cy="199440"/>
              </p14:xfrm>
            </p:contentPart>
          </mc:Choice>
          <mc:Fallback>
            <p:pic>
              <p:nvPicPr>
                <p:cNvPr id="755" name="Tinta 754">
                  <a:extLst>
                    <a:ext uri="{FF2B5EF4-FFF2-40B4-BE49-F238E27FC236}">
                      <a16:creationId xmlns:a16="http://schemas.microsoft.com/office/drawing/2014/main" id="{9729CC2F-6337-4657-BEB7-D46AED6DF8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83657" y="1854926"/>
                  <a:ext cx="117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56" name="Tinta 755">
                  <a:extLst>
                    <a:ext uri="{FF2B5EF4-FFF2-40B4-BE49-F238E27FC236}">
                      <a16:creationId xmlns:a16="http://schemas.microsoft.com/office/drawing/2014/main" id="{D934B281-E34F-4A9F-AA6F-6B43A73ADB53}"/>
                    </a:ext>
                  </a:extLst>
                </p14:cNvPr>
                <p14:cNvContentPartPr/>
                <p14:nvPr/>
              </p14:nvContentPartPr>
              <p14:xfrm>
                <a:off x="7414337" y="1916126"/>
                <a:ext cx="33480" cy="183600"/>
              </p14:xfrm>
            </p:contentPart>
          </mc:Choice>
          <mc:Fallback>
            <p:pic>
              <p:nvPicPr>
                <p:cNvPr id="756" name="Tinta 755">
                  <a:extLst>
                    <a:ext uri="{FF2B5EF4-FFF2-40B4-BE49-F238E27FC236}">
                      <a16:creationId xmlns:a16="http://schemas.microsoft.com/office/drawing/2014/main" id="{D934B281-E34F-4A9F-AA6F-6B43A73ADB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05697" y="1907126"/>
                  <a:ext cx="51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57" name="Tinta 756">
                  <a:extLst>
                    <a:ext uri="{FF2B5EF4-FFF2-40B4-BE49-F238E27FC236}">
                      <a16:creationId xmlns:a16="http://schemas.microsoft.com/office/drawing/2014/main" id="{F11F69DA-A2C6-43CA-97CA-E71B88457253}"/>
                    </a:ext>
                  </a:extLst>
                </p14:cNvPr>
                <p14:cNvContentPartPr/>
                <p14:nvPr/>
              </p14:nvContentPartPr>
              <p14:xfrm>
                <a:off x="7453937" y="1583846"/>
                <a:ext cx="66960" cy="222120"/>
              </p14:xfrm>
            </p:contentPart>
          </mc:Choice>
          <mc:Fallback>
            <p:pic>
              <p:nvPicPr>
                <p:cNvPr id="757" name="Tinta 756">
                  <a:extLst>
                    <a:ext uri="{FF2B5EF4-FFF2-40B4-BE49-F238E27FC236}">
                      <a16:creationId xmlns:a16="http://schemas.microsoft.com/office/drawing/2014/main" id="{F11F69DA-A2C6-43CA-97CA-E71B8845725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45297" y="1575206"/>
                  <a:ext cx="84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58" name="Tinta 757">
                  <a:extLst>
                    <a:ext uri="{FF2B5EF4-FFF2-40B4-BE49-F238E27FC236}">
                      <a16:creationId xmlns:a16="http://schemas.microsoft.com/office/drawing/2014/main" id="{F1CC2F37-A47E-47B0-B844-9042106E0BAE}"/>
                    </a:ext>
                  </a:extLst>
                </p14:cNvPr>
                <p14:cNvContentPartPr/>
                <p14:nvPr/>
              </p14:nvContentPartPr>
              <p14:xfrm>
                <a:off x="7477337" y="1580606"/>
                <a:ext cx="145440" cy="20160"/>
              </p14:xfrm>
            </p:contentPart>
          </mc:Choice>
          <mc:Fallback>
            <p:pic>
              <p:nvPicPr>
                <p:cNvPr id="758" name="Tinta 757">
                  <a:extLst>
                    <a:ext uri="{FF2B5EF4-FFF2-40B4-BE49-F238E27FC236}">
                      <a16:creationId xmlns:a16="http://schemas.microsoft.com/office/drawing/2014/main" id="{F1CC2F37-A47E-47B0-B844-9042106E0B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68337" y="1571606"/>
                  <a:ext cx="163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59" name="Tinta 758">
                  <a:extLst>
                    <a:ext uri="{FF2B5EF4-FFF2-40B4-BE49-F238E27FC236}">
                      <a16:creationId xmlns:a16="http://schemas.microsoft.com/office/drawing/2014/main" id="{B329FCB0-6604-489D-98AF-39AA8272CD23}"/>
                    </a:ext>
                  </a:extLst>
                </p14:cNvPr>
                <p14:cNvContentPartPr/>
                <p14:nvPr/>
              </p14:nvContentPartPr>
              <p14:xfrm>
                <a:off x="7602617" y="1807046"/>
                <a:ext cx="132480" cy="128160"/>
              </p14:xfrm>
            </p:contentPart>
          </mc:Choice>
          <mc:Fallback>
            <p:pic>
              <p:nvPicPr>
                <p:cNvPr id="759" name="Tinta 758">
                  <a:extLst>
                    <a:ext uri="{FF2B5EF4-FFF2-40B4-BE49-F238E27FC236}">
                      <a16:creationId xmlns:a16="http://schemas.microsoft.com/office/drawing/2014/main" id="{B329FCB0-6604-489D-98AF-39AA8272CD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93617" y="1798406"/>
                  <a:ext cx="150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61" name="Tinta 760">
                  <a:extLst>
                    <a:ext uri="{FF2B5EF4-FFF2-40B4-BE49-F238E27FC236}">
                      <a16:creationId xmlns:a16="http://schemas.microsoft.com/office/drawing/2014/main" id="{C492D310-152D-40D5-9D43-58724D3622E6}"/>
                    </a:ext>
                  </a:extLst>
                </p14:cNvPr>
                <p14:cNvContentPartPr/>
                <p14:nvPr/>
              </p14:nvContentPartPr>
              <p14:xfrm>
                <a:off x="7714937" y="1790486"/>
                <a:ext cx="149040" cy="151200"/>
              </p14:xfrm>
            </p:contentPart>
          </mc:Choice>
          <mc:Fallback>
            <p:pic>
              <p:nvPicPr>
                <p:cNvPr id="761" name="Tinta 760">
                  <a:extLst>
                    <a:ext uri="{FF2B5EF4-FFF2-40B4-BE49-F238E27FC236}">
                      <a16:creationId xmlns:a16="http://schemas.microsoft.com/office/drawing/2014/main" id="{C492D310-152D-40D5-9D43-58724D3622E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05937" y="1781486"/>
                  <a:ext cx="166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62" name="Tinta 761">
                  <a:extLst>
                    <a:ext uri="{FF2B5EF4-FFF2-40B4-BE49-F238E27FC236}">
                      <a16:creationId xmlns:a16="http://schemas.microsoft.com/office/drawing/2014/main" id="{016B460C-A8A9-4BE7-9D07-4F218AC69810}"/>
                    </a:ext>
                  </a:extLst>
                </p14:cNvPr>
                <p14:cNvContentPartPr/>
                <p14:nvPr/>
              </p14:nvContentPartPr>
              <p14:xfrm>
                <a:off x="7836977" y="1803086"/>
                <a:ext cx="53280" cy="204120"/>
              </p14:xfrm>
            </p:contentPart>
          </mc:Choice>
          <mc:Fallback>
            <p:pic>
              <p:nvPicPr>
                <p:cNvPr id="762" name="Tinta 761">
                  <a:extLst>
                    <a:ext uri="{FF2B5EF4-FFF2-40B4-BE49-F238E27FC236}">
                      <a16:creationId xmlns:a16="http://schemas.microsoft.com/office/drawing/2014/main" id="{016B460C-A8A9-4BE7-9D07-4F218AC698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27977" y="1794446"/>
                  <a:ext cx="70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63" name="Tinta 762">
                  <a:extLst>
                    <a:ext uri="{FF2B5EF4-FFF2-40B4-BE49-F238E27FC236}">
                      <a16:creationId xmlns:a16="http://schemas.microsoft.com/office/drawing/2014/main" id="{1CDC134E-D720-4D37-AAF1-E7FA711FDFFC}"/>
                    </a:ext>
                  </a:extLst>
                </p14:cNvPr>
                <p14:cNvContentPartPr/>
                <p14:nvPr/>
              </p14:nvContentPartPr>
              <p14:xfrm>
                <a:off x="7916177" y="1890206"/>
                <a:ext cx="99720" cy="232200"/>
              </p14:xfrm>
            </p:contentPart>
          </mc:Choice>
          <mc:Fallback>
            <p:pic>
              <p:nvPicPr>
                <p:cNvPr id="763" name="Tinta 762">
                  <a:extLst>
                    <a:ext uri="{FF2B5EF4-FFF2-40B4-BE49-F238E27FC236}">
                      <a16:creationId xmlns:a16="http://schemas.microsoft.com/office/drawing/2014/main" id="{1CDC134E-D720-4D37-AAF1-E7FA711FDF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07177" y="1881566"/>
                  <a:ext cx="117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64" name="Tinta 763">
                  <a:extLst>
                    <a:ext uri="{FF2B5EF4-FFF2-40B4-BE49-F238E27FC236}">
                      <a16:creationId xmlns:a16="http://schemas.microsoft.com/office/drawing/2014/main" id="{98AF6F39-9943-45CA-ABD9-3B09AF344C25}"/>
                    </a:ext>
                  </a:extLst>
                </p14:cNvPr>
                <p14:cNvContentPartPr/>
                <p14:nvPr/>
              </p14:nvContentPartPr>
              <p14:xfrm>
                <a:off x="8021657" y="1564766"/>
                <a:ext cx="164880" cy="613440"/>
              </p14:xfrm>
            </p:contentPart>
          </mc:Choice>
          <mc:Fallback>
            <p:pic>
              <p:nvPicPr>
                <p:cNvPr id="764" name="Tinta 763">
                  <a:extLst>
                    <a:ext uri="{FF2B5EF4-FFF2-40B4-BE49-F238E27FC236}">
                      <a16:creationId xmlns:a16="http://schemas.microsoft.com/office/drawing/2014/main" id="{98AF6F39-9943-45CA-ABD9-3B09AF344C2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13017" y="1555766"/>
                  <a:ext cx="182520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6" name="Agrupar 805">
            <a:extLst>
              <a:ext uri="{FF2B5EF4-FFF2-40B4-BE49-F238E27FC236}">
                <a16:creationId xmlns:a16="http://schemas.microsoft.com/office/drawing/2014/main" id="{6701E9AC-9584-4AF5-AD14-F37DC233F8EE}"/>
              </a:ext>
            </a:extLst>
          </p:cNvPr>
          <p:cNvGrpSpPr/>
          <p:nvPr/>
        </p:nvGrpSpPr>
        <p:grpSpPr>
          <a:xfrm>
            <a:off x="2561434" y="1495389"/>
            <a:ext cx="3706560" cy="825120"/>
            <a:chOff x="8335217" y="1524086"/>
            <a:chExt cx="3706560" cy="82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74" name="Tinta 773">
                  <a:extLst>
                    <a:ext uri="{FF2B5EF4-FFF2-40B4-BE49-F238E27FC236}">
                      <a16:creationId xmlns:a16="http://schemas.microsoft.com/office/drawing/2014/main" id="{6DC97C20-D3BA-4A8A-98AF-25D547434F8E}"/>
                    </a:ext>
                  </a:extLst>
                </p14:cNvPr>
                <p14:cNvContentPartPr/>
                <p14:nvPr/>
              </p14:nvContentPartPr>
              <p14:xfrm>
                <a:off x="8335217" y="1593206"/>
                <a:ext cx="135720" cy="588240"/>
              </p14:xfrm>
            </p:contentPart>
          </mc:Choice>
          <mc:Fallback>
            <p:pic>
              <p:nvPicPr>
                <p:cNvPr id="774" name="Tinta 773">
                  <a:extLst>
                    <a:ext uri="{FF2B5EF4-FFF2-40B4-BE49-F238E27FC236}">
                      <a16:creationId xmlns:a16="http://schemas.microsoft.com/office/drawing/2014/main" id="{6DC97C20-D3BA-4A8A-98AF-25D547434F8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26217" y="1584566"/>
                  <a:ext cx="15336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75" name="Tinta 774">
                  <a:extLst>
                    <a:ext uri="{FF2B5EF4-FFF2-40B4-BE49-F238E27FC236}">
                      <a16:creationId xmlns:a16="http://schemas.microsoft.com/office/drawing/2014/main" id="{91188127-BA76-4C81-A74D-015ADF92273B}"/>
                    </a:ext>
                  </a:extLst>
                </p14:cNvPr>
                <p14:cNvContentPartPr/>
                <p14:nvPr/>
              </p14:nvContentPartPr>
              <p14:xfrm>
                <a:off x="8534657" y="1881566"/>
                <a:ext cx="280080" cy="176040"/>
              </p14:xfrm>
            </p:contentPart>
          </mc:Choice>
          <mc:Fallback>
            <p:pic>
              <p:nvPicPr>
                <p:cNvPr id="775" name="Tinta 774">
                  <a:extLst>
                    <a:ext uri="{FF2B5EF4-FFF2-40B4-BE49-F238E27FC236}">
                      <a16:creationId xmlns:a16="http://schemas.microsoft.com/office/drawing/2014/main" id="{91188127-BA76-4C81-A74D-015ADF9227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26017" y="1872566"/>
                  <a:ext cx="297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76" name="Tinta 775">
                  <a:extLst>
                    <a:ext uri="{FF2B5EF4-FFF2-40B4-BE49-F238E27FC236}">
                      <a16:creationId xmlns:a16="http://schemas.microsoft.com/office/drawing/2014/main" id="{FF9003A7-33EF-46F3-8BAB-5C92352E4613}"/>
                    </a:ext>
                  </a:extLst>
                </p14:cNvPr>
                <p14:cNvContentPartPr/>
                <p14:nvPr/>
              </p14:nvContentPartPr>
              <p14:xfrm>
                <a:off x="8912297" y="1832966"/>
                <a:ext cx="90720" cy="180360"/>
              </p14:xfrm>
            </p:contentPart>
          </mc:Choice>
          <mc:Fallback>
            <p:pic>
              <p:nvPicPr>
                <p:cNvPr id="776" name="Tinta 775">
                  <a:extLst>
                    <a:ext uri="{FF2B5EF4-FFF2-40B4-BE49-F238E27FC236}">
                      <a16:creationId xmlns:a16="http://schemas.microsoft.com/office/drawing/2014/main" id="{FF9003A7-33EF-46F3-8BAB-5C92352E46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03297" y="1823966"/>
                  <a:ext cx="108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77" name="Tinta 776">
                  <a:extLst>
                    <a:ext uri="{FF2B5EF4-FFF2-40B4-BE49-F238E27FC236}">
                      <a16:creationId xmlns:a16="http://schemas.microsoft.com/office/drawing/2014/main" id="{1B6B7291-B147-4FAD-B1FA-C9E2C182920F}"/>
                    </a:ext>
                  </a:extLst>
                </p14:cNvPr>
                <p14:cNvContentPartPr/>
                <p14:nvPr/>
              </p14:nvContentPartPr>
              <p14:xfrm>
                <a:off x="9031457" y="1794446"/>
                <a:ext cx="92880" cy="223200"/>
              </p14:xfrm>
            </p:contentPart>
          </mc:Choice>
          <mc:Fallback>
            <p:pic>
              <p:nvPicPr>
                <p:cNvPr id="777" name="Tinta 776">
                  <a:extLst>
                    <a:ext uri="{FF2B5EF4-FFF2-40B4-BE49-F238E27FC236}">
                      <a16:creationId xmlns:a16="http://schemas.microsoft.com/office/drawing/2014/main" id="{1B6B7291-B147-4FAD-B1FA-C9E2C182920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22457" y="1785446"/>
                  <a:ext cx="110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78" name="Tinta 777">
                  <a:extLst>
                    <a:ext uri="{FF2B5EF4-FFF2-40B4-BE49-F238E27FC236}">
                      <a16:creationId xmlns:a16="http://schemas.microsoft.com/office/drawing/2014/main" id="{74D4A9D8-B5C6-492B-8B5D-93E710618C9C}"/>
                    </a:ext>
                  </a:extLst>
                </p14:cNvPr>
                <p14:cNvContentPartPr/>
                <p14:nvPr/>
              </p14:nvContentPartPr>
              <p14:xfrm>
                <a:off x="9166457" y="1890206"/>
                <a:ext cx="241560" cy="233640"/>
              </p14:xfrm>
            </p:contentPart>
          </mc:Choice>
          <mc:Fallback>
            <p:pic>
              <p:nvPicPr>
                <p:cNvPr id="778" name="Tinta 777">
                  <a:extLst>
                    <a:ext uri="{FF2B5EF4-FFF2-40B4-BE49-F238E27FC236}">
                      <a16:creationId xmlns:a16="http://schemas.microsoft.com/office/drawing/2014/main" id="{74D4A9D8-B5C6-492B-8B5D-93E710618C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57817" y="1881566"/>
                  <a:ext cx="259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79" name="Tinta 778">
                  <a:extLst>
                    <a:ext uri="{FF2B5EF4-FFF2-40B4-BE49-F238E27FC236}">
                      <a16:creationId xmlns:a16="http://schemas.microsoft.com/office/drawing/2014/main" id="{E700271E-88E9-411C-BD7B-5652E89F5854}"/>
                    </a:ext>
                  </a:extLst>
                </p14:cNvPr>
                <p14:cNvContentPartPr/>
                <p14:nvPr/>
              </p14:nvContentPartPr>
              <p14:xfrm>
                <a:off x="9381377" y="1862486"/>
                <a:ext cx="23400" cy="183600"/>
              </p14:xfrm>
            </p:contentPart>
          </mc:Choice>
          <mc:Fallback>
            <p:pic>
              <p:nvPicPr>
                <p:cNvPr id="779" name="Tinta 778">
                  <a:extLst>
                    <a:ext uri="{FF2B5EF4-FFF2-40B4-BE49-F238E27FC236}">
                      <a16:creationId xmlns:a16="http://schemas.microsoft.com/office/drawing/2014/main" id="{E700271E-88E9-411C-BD7B-5652E89F58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72377" y="1853846"/>
                  <a:ext cx="41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80" name="Tinta 779">
                  <a:extLst>
                    <a:ext uri="{FF2B5EF4-FFF2-40B4-BE49-F238E27FC236}">
                      <a16:creationId xmlns:a16="http://schemas.microsoft.com/office/drawing/2014/main" id="{A48C9D85-D247-4CF6-AFEC-CD7F5C0D2C0D}"/>
                    </a:ext>
                  </a:extLst>
                </p14:cNvPr>
                <p14:cNvContentPartPr/>
                <p14:nvPr/>
              </p14:nvContentPartPr>
              <p14:xfrm>
                <a:off x="9470297" y="1811006"/>
                <a:ext cx="195120" cy="192240"/>
              </p14:xfrm>
            </p:contentPart>
          </mc:Choice>
          <mc:Fallback>
            <p:pic>
              <p:nvPicPr>
                <p:cNvPr id="780" name="Tinta 779">
                  <a:extLst>
                    <a:ext uri="{FF2B5EF4-FFF2-40B4-BE49-F238E27FC236}">
                      <a16:creationId xmlns:a16="http://schemas.microsoft.com/office/drawing/2014/main" id="{A48C9D85-D247-4CF6-AFEC-CD7F5C0D2C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1657" y="1802366"/>
                  <a:ext cx="212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81" name="Tinta 780">
                  <a:extLst>
                    <a:ext uri="{FF2B5EF4-FFF2-40B4-BE49-F238E27FC236}">
                      <a16:creationId xmlns:a16="http://schemas.microsoft.com/office/drawing/2014/main" id="{81EF05D9-0131-41BA-BBAF-CAB332DF3299}"/>
                    </a:ext>
                  </a:extLst>
                </p14:cNvPr>
                <p14:cNvContentPartPr/>
                <p14:nvPr/>
              </p14:nvContentPartPr>
              <p14:xfrm>
                <a:off x="9681617" y="1879406"/>
                <a:ext cx="89640" cy="239040"/>
              </p14:xfrm>
            </p:contentPart>
          </mc:Choice>
          <mc:Fallback>
            <p:pic>
              <p:nvPicPr>
                <p:cNvPr id="781" name="Tinta 780">
                  <a:extLst>
                    <a:ext uri="{FF2B5EF4-FFF2-40B4-BE49-F238E27FC236}">
                      <a16:creationId xmlns:a16="http://schemas.microsoft.com/office/drawing/2014/main" id="{81EF05D9-0131-41BA-BBAF-CAB332DF32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72617" y="1870766"/>
                  <a:ext cx="107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82" name="Tinta 781">
                  <a:extLst>
                    <a:ext uri="{FF2B5EF4-FFF2-40B4-BE49-F238E27FC236}">
                      <a16:creationId xmlns:a16="http://schemas.microsoft.com/office/drawing/2014/main" id="{33BBC8D5-5ADE-4B82-A45A-7F399F46A382}"/>
                    </a:ext>
                  </a:extLst>
                </p14:cNvPr>
                <p14:cNvContentPartPr/>
                <p14:nvPr/>
              </p14:nvContentPartPr>
              <p14:xfrm>
                <a:off x="9800417" y="1583486"/>
                <a:ext cx="119160" cy="622080"/>
              </p14:xfrm>
            </p:contentPart>
          </mc:Choice>
          <mc:Fallback>
            <p:pic>
              <p:nvPicPr>
                <p:cNvPr id="782" name="Tinta 781">
                  <a:extLst>
                    <a:ext uri="{FF2B5EF4-FFF2-40B4-BE49-F238E27FC236}">
                      <a16:creationId xmlns:a16="http://schemas.microsoft.com/office/drawing/2014/main" id="{33BBC8D5-5ADE-4B82-A45A-7F399F46A3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91417" y="1574486"/>
                  <a:ext cx="13680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83" name="Tinta 782">
                  <a:extLst>
                    <a:ext uri="{FF2B5EF4-FFF2-40B4-BE49-F238E27FC236}">
                      <a16:creationId xmlns:a16="http://schemas.microsoft.com/office/drawing/2014/main" id="{635841E3-EB4F-44E4-98D3-76BD10547D00}"/>
                    </a:ext>
                  </a:extLst>
                </p14:cNvPr>
                <p14:cNvContentPartPr/>
                <p14:nvPr/>
              </p14:nvContentPartPr>
              <p14:xfrm>
                <a:off x="9998417" y="1921886"/>
                <a:ext cx="132480" cy="50760"/>
              </p14:xfrm>
            </p:contentPart>
          </mc:Choice>
          <mc:Fallback>
            <p:pic>
              <p:nvPicPr>
                <p:cNvPr id="783" name="Tinta 782">
                  <a:extLst>
                    <a:ext uri="{FF2B5EF4-FFF2-40B4-BE49-F238E27FC236}">
                      <a16:creationId xmlns:a16="http://schemas.microsoft.com/office/drawing/2014/main" id="{635841E3-EB4F-44E4-98D3-76BD10547D0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89417" y="1913246"/>
                  <a:ext cx="150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84" name="Tinta 783">
                  <a:extLst>
                    <a:ext uri="{FF2B5EF4-FFF2-40B4-BE49-F238E27FC236}">
                      <a16:creationId xmlns:a16="http://schemas.microsoft.com/office/drawing/2014/main" id="{FB849B4C-3328-43D2-94FF-A98298D55A69}"/>
                    </a:ext>
                  </a:extLst>
                </p14:cNvPr>
                <p14:cNvContentPartPr/>
                <p14:nvPr/>
              </p14:nvContentPartPr>
              <p14:xfrm>
                <a:off x="10067537" y="1864646"/>
                <a:ext cx="53280" cy="194400"/>
              </p14:xfrm>
            </p:contentPart>
          </mc:Choice>
          <mc:Fallback>
            <p:pic>
              <p:nvPicPr>
                <p:cNvPr id="784" name="Tinta 783">
                  <a:extLst>
                    <a:ext uri="{FF2B5EF4-FFF2-40B4-BE49-F238E27FC236}">
                      <a16:creationId xmlns:a16="http://schemas.microsoft.com/office/drawing/2014/main" id="{FB849B4C-3328-43D2-94FF-A98298D55A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58897" y="1855646"/>
                  <a:ext cx="70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85" name="Tinta 784">
                  <a:extLst>
                    <a:ext uri="{FF2B5EF4-FFF2-40B4-BE49-F238E27FC236}">
                      <a16:creationId xmlns:a16="http://schemas.microsoft.com/office/drawing/2014/main" id="{F505A4DE-B5C0-4308-97AC-0104FC1FB8E5}"/>
                    </a:ext>
                  </a:extLst>
                </p14:cNvPr>
                <p14:cNvContentPartPr/>
                <p14:nvPr/>
              </p14:nvContentPartPr>
              <p14:xfrm>
                <a:off x="10229177" y="1575566"/>
                <a:ext cx="59760" cy="493200"/>
              </p14:xfrm>
            </p:contentPart>
          </mc:Choice>
          <mc:Fallback>
            <p:pic>
              <p:nvPicPr>
                <p:cNvPr id="785" name="Tinta 784">
                  <a:extLst>
                    <a:ext uri="{FF2B5EF4-FFF2-40B4-BE49-F238E27FC236}">
                      <a16:creationId xmlns:a16="http://schemas.microsoft.com/office/drawing/2014/main" id="{F505A4DE-B5C0-4308-97AC-0104FC1FB8E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20537" y="1566566"/>
                  <a:ext cx="774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86" name="Tinta 785">
                  <a:extLst>
                    <a:ext uri="{FF2B5EF4-FFF2-40B4-BE49-F238E27FC236}">
                      <a16:creationId xmlns:a16="http://schemas.microsoft.com/office/drawing/2014/main" id="{1DF9DC0A-D39E-4BB5-9458-5E77203836F0}"/>
                    </a:ext>
                  </a:extLst>
                </p14:cNvPr>
                <p14:cNvContentPartPr/>
                <p14:nvPr/>
              </p14:nvContentPartPr>
              <p14:xfrm>
                <a:off x="10298297" y="1821086"/>
                <a:ext cx="198720" cy="221040"/>
              </p14:xfrm>
            </p:contentPart>
          </mc:Choice>
          <mc:Fallback>
            <p:pic>
              <p:nvPicPr>
                <p:cNvPr id="786" name="Tinta 785">
                  <a:extLst>
                    <a:ext uri="{FF2B5EF4-FFF2-40B4-BE49-F238E27FC236}">
                      <a16:creationId xmlns:a16="http://schemas.microsoft.com/office/drawing/2014/main" id="{1DF9DC0A-D39E-4BB5-9458-5E77203836F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89657" y="1812086"/>
                  <a:ext cx="216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87" name="Tinta 786">
                  <a:extLst>
                    <a:ext uri="{FF2B5EF4-FFF2-40B4-BE49-F238E27FC236}">
                      <a16:creationId xmlns:a16="http://schemas.microsoft.com/office/drawing/2014/main" id="{63589E93-EE37-4884-A416-0DDC409EE474}"/>
                    </a:ext>
                  </a:extLst>
                </p14:cNvPr>
                <p14:cNvContentPartPr/>
                <p14:nvPr/>
              </p14:nvContentPartPr>
              <p14:xfrm>
                <a:off x="10505297" y="1909286"/>
                <a:ext cx="83880" cy="192960"/>
              </p14:xfrm>
            </p:contentPart>
          </mc:Choice>
          <mc:Fallback>
            <p:pic>
              <p:nvPicPr>
                <p:cNvPr id="787" name="Tinta 786">
                  <a:extLst>
                    <a:ext uri="{FF2B5EF4-FFF2-40B4-BE49-F238E27FC236}">
                      <a16:creationId xmlns:a16="http://schemas.microsoft.com/office/drawing/2014/main" id="{63589E93-EE37-4884-A416-0DDC409EE47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96657" y="1900286"/>
                  <a:ext cx="101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88" name="Tinta 787">
                  <a:extLst>
                    <a:ext uri="{FF2B5EF4-FFF2-40B4-BE49-F238E27FC236}">
                      <a16:creationId xmlns:a16="http://schemas.microsoft.com/office/drawing/2014/main" id="{898AB9A9-0982-44F0-AE1D-3201EFEB87A7}"/>
                    </a:ext>
                  </a:extLst>
                </p14:cNvPr>
                <p14:cNvContentPartPr/>
                <p14:nvPr/>
              </p14:nvContentPartPr>
              <p14:xfrm>
                <a:off x="10602137" y="1859606"/>
                <a:ext cx="109080" cy="158760"/>
              </p14:xfrm>
            </p:contentPart>
          </mc:Choice>
          <mc:Fallback>
            <p:pic>
              <p:nvPicPr>
                <p:cNvPr id="788" name="Tinta 787">
                  <a:extLst>
                    <a:ext uri="{FF2B5EF4-FFF2-40B4-BE49-F238E27FC236}">
                      <a16:creationId xmlns:a16="http://schemas.microsoft.com/office/drawing/2014/main" id="{898AB9A9-0982-44F0-AE1D-3201EFEB87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93497" y="1850966"/>
                  <a:ext cx="126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89" name="Tinta 788">
                  <a:extLst>
                    <a:ext uri="{FF2B5EF4-FFF2-40B4-BE49-F238E27FC236}">
                      <a16:creationId xmlns:a16="http://schemas.microsoft.com/office/drawing/2014/main" id="{9EC54DB9-7C4E-41DB-A5F9-473EA7884D6F}"/>
                    </a:ext>
                  </a:extLst>
                </p14:cNvPr>
                <p14:cNvContentPartPr/>
                <p14:nvPr/>
              </p14:nvContentPartPr>
              <p14:xfrm>
                <a:off x="10747217" y="1780406"/>
                <a:ext cx="112680" cy="234000"/>
              </p14:xfrm>
            </p:contentPart>
          </mc:Choice>
          <mc:Fallback>
            <p:pic>
              <p:nvPicPr>
                <p:cNvPr id="789" name="Tinta 788">
                  <a:extLst>
                    <a:ext uri="{FF2B5EF4-FFF2-40B4-BE49-F238E27FC236}">
                      <a16:creationId xmlns:a16="http://schemas.microsoft.com/office/drawing/2014/main" id="{9EC54DB9-7C4E-41DB-A5F9-473EA7884D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38577" y="1771406"/>
                  <a:ext cx="130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90" name="Tinta 789">
                  <a:extLst>
                    <a:ext uri="{FF2B5EF4-FFF2-40B4-BE49-F238E27FC236}">
                      <a16:creationId xmlns:a16="http://schemas.microsoft.com/office/drawing/2014/main" id="{E6475834-8A0B-465C-BD50-72555C4025C6}"/>
                    </a:ext>
                  </a:extLst>
                </p14:cNvPr>
                <p14:cNvContentPartPr/>
                <p14:nvPr/>
              </p14:nvContentPartPr>
              <p14:xfrm>
                <a:off x="10862777" y="1607246"/>
                <a:ext cx="123120" cy="518040"/>
              </p14:xfrm>
            </p:contentPart>
          </mc:Choice>
          <mc:Fallback>
            <p:pic>
              <p:nvPicPr>
                <p:cNvPr id="790" name="Tinta 789">
                  <a:extLst>
                    <a:ext uri="{FF2B5EF4-FFF2-40B4-BE49-F238E27FC236}">
                      <a16:creationId xmlns:a16="http://schemas.microsoft.com/office/drawing/2014/main" id="{E6475834-8A0B-465C-BD50-72555C4025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54137" y="1598246"/>
                  <a:ext cx="1407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91" name="Tinta 790">
                  <a:extLst>
                    <a:ext uri="{FF2B5EF4-FFF2-40B4-BE49-F238E27FC236}">
                      <a16:creationId xmlns:a16="http://schemas.microsoft.com/office/drawing/2014/main" id="{9F197AEA-C629-48C2-B12D-36FE4915F1A7}"/>
                    </a:ext>
                  </a:extLst>
                </p14:cNvPr>
                <p14:cNvContentPartPr/>
                <p14:nvPr/>
              </p14:nvContentPartPr>
              <p14:xfrm>
                <a:off x="11031257" y="1969406"/>
                <a:ext cx="360" cy="25920"/>
              </p14:xfrm>
            </p:contentPart>
          </mc:Choice>
          <mc:Fallback>
            <p:pic>
              <p:nvPicPr>
                <p:cNvPr id="791" name="Tinta 790">
                  <a:extLst>
                    <a:ext uri="{FF2B5EF4-FFF2-40B4-BE49-F238E27FC236}">
                      <a16:creationId xmlns:a16="http://schemas.microsoft.com/office/drawing/2014/main" id="{9F197AEA-C629-48C2-B12D-36FE4915F1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22257" y="1960766"/>
                  <a:ext cx="1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94" name="Tinta 793">
                  <a:extLst>
                    <a:ext uri="{FF2B5EF4-FFF2-40B4-BE49-F238E27FC236}">
                      <a16:creationId xmlns:a16="http://schemas.microsoft.com/office/drawing/2014/main" id="{FA7D2B95-CC50-4A99-B3C3-7B885D1AFC8F}"/>
                    </a:ext>
                  </a:extLst>
                </p14:cNvPr>
                <p14:cNvContentPartPr/>
                <p14:nvPr/>
              </p14:nvContentPartPr>
              <p14:xfrm>
                <a:off x="11103617" y="1832966"/>
                <a:ext cx="110880" cy="219240"/>
              </p14:xfrm>
            </p:contentPart>
          </mc:Choice>
          <mc:Fallback>
            <p:pic>
              <p:nvPicPr>
                <p:cNvPr id="794" name="Tinta 793">
                  <a:extLst>
                    <a:ext uri="{FF2B5EF4-FFF2-40B4-BE49-F238E27FC236}">
                      <a16:creationId xmlns:a16="http://schemas.microsoft.com/office/drawing/2014/main" id="{FA7D2B95-CC50-4A99-B3C3-7B885D1AFC8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94977" y="1823966"/>
                  <a:ext cx="128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95" name="Tinta 794">
                  <a:extLst>
                    <a:ext uri="{FF2B5EF4-FFF2-40B4-BE49-F238E27FC236}">
                      <a16:creationId xmlns:a16="http://schemas.microsoft.com/office/drawing/2014/main" id="{4993793F-8EFF-4465-A24C-B532F407F095}"/>
                    </a:ext>
                  </a:extLst>
                </p14:cNvPr>
                <p14:cNvContentPartPr/>
                <p14:nvPr/>
              </p14:nvContentPartPr>
              <p14:xfrm>
                <a:off x="11192897" y="1864646"/>
                <a:ext cx="112680" cy="202320"/>
              </p14:xfrm>
            </p:contentPart>
          </mc:Choice>
          <mc:Fallback>
            <p:pic>
              <p:nvPicPr>
                <p:cNvPr id="795" name="Tinta 794">
                  <a:extLst>
                    <a:ext uri="{FF2B5EF4-FFF2-40B4-BE49-F238E27FC236}">
                      <a16:creationId xmlns:a16="http://schemas.microsoft.com/office/drawing/2014/main" id="{4993793F-8EFF-4465-A24C-B532F407F0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83897" y="1855646"/>
                  <a:ext cx="130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96" name="Tinta 795">
                  <a:extLst>
                    <a:ext uri="{FF2B5EF4-FFF2-40B4-BE49-F238E27FC236}">
                      <a16:creationId xmlns:a16="http://schemas.microsoft.com/office/drawing/2014/main" id="{78FB4DCB-DC6C-497C-B249-674FBB0B9592}"/>
                    </a:ext>
                  </a:extLst>
                </p14:cNvPr>
                <p14:cNvContentPartPr/>
                <p14:nvPr/>
              </p14:nvContentPartPr>
              <p14:xfrm>
                <a:off x="11328257" y="1940966"/>
                <a:ext cx="29880" cy="190080"/>
              </p14:xfrm>
            </p:contentPart>
          </mc:Choice>
          <mc:Fallback>
            <p:pic>
              <p:nvPicPr>
                <p:cNvPr id="796" name="Tinta 795">
                  <a:extLst>
                    <a:ext uri="{FF2B5EF4-FFF2-40B4-BE49-F238E27FC236}">
                      <a16:creationId xmlns:a16="http://schemas.microsoft.com/office/drawing/2014/main" id="{78FB4DCB-DC6C-497C-B249-674FBB0B95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19257" y="1931966"/>
                  <a:ext cx="47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797" name="Tinta 796">
                  <a:extLst>
                    <a:ext uri="{FF2B5EF4-FFF2-40B4-BE49-F238E27FC236}">
                      <a16:creationId xmlns:a16="http://schemas.microsoft.com/office/drawing/2014/main" id="{120A8B01-0240-4818-A2DC-F898E22FFD6D}"/>
                    </a:ext>
                  </a:extLst>
                </p14:cNvPr>
                <p14:cNvContentPartPr/>
                <p14:nvPr/>
              </p14:nvContentPartPr>
              <p14:xfrm>
                <a:off x="11354537" y="1611206"/>
                <a:ext cx="89280" cy="145800"/>
              </p14:xfrm>
            </p:contentPart>
          </mc:Choice>
          <mc:Fallback>
            <p:pic>
              <p:nvPicPr>
                <p:cNvPr id="797" name="Tinta 796">
                  <a:extLst>
                    <a:ext uri="{FF2B5EF4-FFF2-40B4-BE49-F238E27FC236}">
                      <a16:creationId xmlns:a16="http://schemas.microsoft.com/office/drawing/2014/main" id="{120A8B01-0240-4818-A2DC-F898E22FFD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45537" y="1602206"/>
                  <a:ext cx="106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98" name="Tinta 797">
                  <a:extLst>
                    <a:ext uri="{FF2B5EF4-FFF2-40B4-BE49-F238E27FC236}">
                      <a16:creationId xmlns:a16="http://schemas.microsoft.com/office/drawing/2014/main" id="{F28D34C5-C97F-4E0C-8374-E020E431F910}"/>
                    </a:ext>
                  </a:extLst>
                </p14:cNvPr>
                <p14:cNvContentPartPr/>
                <p14:nvPr/>
              </p14:nvContentPartPr>
              <p14:xfrm>
                <a:off x="11476577" y="1930886"/>
                <a:ext cx="125640" cy="20160"/>
              </p14:xfrm>
            </p:contentPart>
          </mc:Choice>
          <mc:Fallback>
            <p:pic>
              <p:nvPicPr>
                <p:cNvPr id="798" name="Tinta 797">
                  <a:extLst>
                    <a:ext uri="{FF2B5EF4-FFF2-40B4-BE49-F238E27FC236}">
                      <a16:creationId xmlns:a16="http://schemas.microsoft.com/office/drawing/2014/main" id="{F28D34C5-C97F-4E0C-8374-E020E431F9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67937" y="1922246"/>
                  <a:ext cx="143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99" name="Tinta 798">
                  <a:extLst>
                    <a:ext uri="{FF2B5EF4-FFF2-40B4-BE49-F238E27FC236}">
                      <a16:creationId xmlns:a16="http://schemas.microsoft.com/office/drawing/2014/main" id="{81F761C2-5217-4CFB-A31E-A92F3EAA59DC}"/>
                    </a:ext>
                  </a:extLst>
                </p14:cNvPr>
                <p14:cNvContentPartPr/>
                <p14:nvPr/>
              </p14:nvContentPartPr>
              <p14:xfrm>
                <a:off x="11542457" y="1834046"/>
                <a:ext cx="53280" cy="187560"/>
              </p14:xfrm>
            </p:contentPart>
          </mc:Choice>
          <mc:Fallback>
            <p:pic>
              <p:nvPicPr>
                <p:cNvPr id="799" name="Tinta 798">
                  <a:extLst>
                    <a:ext uri="{FF2B5EF4-FFF2-40B4-BE49-F238E27FC236}">
                      <a16:creationId xmlns:a16="http://schemas.microsoft.com/office/drawing/2014/main" id="{81F761C2-5217-4CFB-A31E-A92F3EAA59D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33817" y="1825046"/>
                  <a:ext cx="70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800" name="Tinta 799">
                  <a:extLst>
                    <a:ext uri="{FF2B5EF4-FFF2-40B4-BE49-F238E27FC236}">
                      <a16:creationId xmlns:a16="http://schemas.microsoft.com/office/drawing/2014/main" id="{2EE34523-1FF5-4C4D-82EF-A2A74DF0A368}"/>
                    </a:ext>
                  </a:extLst>
                </p14:cNvPr>
                <p14:cNvContentPartPr/>
                <p14:nvPr/>
              </p14:nvContentPartPr>
              <p14:xfrm>
                <a:off x="11651537" y="1887326"/>
                <a:ext cx="264240" cy="154080"/>
              </p14:xfrm>
            </p:contentPart>
          </mc:Choice>
          <mc:Fallback>
            <p:pic>
              <p:nvPicPr>
                <p:cNvPr id="800" name="Tinta 799">
                  <a:extLst>
                    <a:ext uri="{FF2B5EF4-FFF2-40B4-BE49-F238E27FC236}">
                      <a16:creationId xmlns:a16="http://schemas.microsoft.com/office/drawing/2014/main" id="{2EE34523-1FF5-4C4D-82EF-A2A74DF0A3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42537" y="1878686"/>
                  <a:ext cx="281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01" name="Tinta 800">
                  <a:extLst>
                    <a:ext uri="{FF2B5EF4-FFF2-40B4-BE49-F238E27FC236}">
                      <a16:creationId xmlns:a16="http://schemas.microsoft.com/office/drawing/2014/main" id="{F667F0D5-49B8-4FEF-A422-9F0F4ACAF1CD}"/>
                    </a:ext>
                  </a:extLst>
                </p14:cNvPr>
                <p14:cNvContentPartPr/>
                <p14:nvPr/>
              </p14:nvContentPartPr>
              <p14:xfrm>
                <a:off x="11869337" y="1559726"/>
                <a:ext cx="172440" cy="595440"/>
              </p14:xfrm>
            </p:contentPart>
          </mc:Choice>
          <mc:Fallback>
            <p:pic>
              <p:nvPicPr>
                <p:cNvPr id="801" name="Tinta 800">
                  <a:extLst>
                    <a:ext uri="{FF2B5EF4-FFF2-40B4-BE49-F238E27FC236}">
                      <a16:creationId xmlns:a16="http://schemas.microsoft.com/office/drawing/2014/main" id="{F667F0D5-49B8-4FEF-A422-9F0F4ACAF1C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60337" y="1550726"/>
                  <a:ext cx="1900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805" name="Tinta 804">
                  <a:extLst>
                    <a:ext uri="{FF2B5EF4-FFF2-40B4-BE49-F238E27FC236}">
                      <a16:creationId xmlns:a16="http://schemas.microsoft.com/office/drawing/2014/main" id="{AA82288E-13F5-4B09-8664-6DAFB34F262F}"/>
                    </a:ext>
                  </a:extLst>
                </p14:cNvPr>
                <p14:cNvContentPartPr/>
                <p14:nvPr/>
              </p14:nvContentPartPr>
              <p14:xfrm>
                <a:off x="11004257" y="1524086"/>
                <a:ext cx="152640" cy="825120"/>
              </p14:xfrm>
            </p:contentPart>
          </mc:Choice>
          <mc:Fallback>
            <p:pic>
              <p:nvPicPr>
                <p:cNvPr id="805" name="Tinta 804">
                  <a:extLst>
                    <a:ext uri="{FF2B5EF4-FFF2-40B4-BE49-F238E27FC236}">
                      <a16:creationId xmlns:a16="http://schemas.microsoft.com/office/drawing/2014/main" id="{AA82288E-13F5-4B09-8664-6DAFB34F26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95617" y="1515086"/>
                  <a:ext cx="170280" cy="84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807" name="Tinta 806">
                <a:extLst>
                  <a:ext uri="{FF2B5EF4-FFF2-40B4-BE49-F238E27FC236}">
                    <a16:creationId xmlns:a16="http://schemas.microsoft.com/office/drawing/2014/main" id="{AEC4F6FD-46E7-4599-A595-14D30AA810EA}"/>
                  </a:ext>
                </a:extLst>
              </p14:cNvPr>
              <p14:cNvContentPartPr/>
              <p14:nvPr/>
            </p14:nvContentPartPr>
            <p14:xfrm>
              <a:off x="5871274" y="2114229"/>
              <a:ext cx="165600" cy="81360"/>
            </p14:xfrm>
          </p:contentPart>
        </mc:Choice>
        <mc:Fallback>
          <p:pic>
            <p:nvPicPr>
              <p:cNvPr id="807" name="Tinta 806">
                <a:extLst>
                  <a:ext uri="{FF2B5EF4-FFF2-40B4-BE49-F238E27FC236}">
                    <a16:creationId xmlns:a16="http://schemas.microsoft.com/office/drawing/2014/main" id="{AEC4F6FD-46E7-4599-A595-14D30AA810E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862274" y="2105229"/>
                <a:ext cx="18324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1" name="Agrupar 830">
            <a:extLst>
              <a:ext uri="{FF2B5EF4-FFF2-40B4-BE49-F238E27FC236}">
                <a16:creationId xmlns:a16="http://schemas.microsoft.com/office/drawing/2014/main" id="{92895C64-C52D-4CA9-BBEE-29B9DAA351AC}"/>
              </a:ext>
            </a:extLst>
          </p:cNvPr>
          <p:cNvGrpSpPr/>
          <p:nvPr/>
        </p:nvGrpSpPr>
        <p:grpSpPr>
          <a:xfrm>
            <a:off x="307474" y="2608869"/>
            <a:ext cx="554760" cy="840240"/>
            <a:chOff x="6081257" y="2637566"/>
            <a:chExt cx="554760" cy="84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08" name="Tinta 807">
                  <a:extLst>
                    <a:ext uri="{FF2B5EF4-FFF2-40B4-BE49-F238E27FC236}">
                      <a16:creationId xmlns:a16="http://schemas.microsoft.com/office/drawing/2014/main" id="{40F1A51A-C2DD-4FAE-B512-1DBB4BB5560C}"/>
                    </a:ext>
                  </a:extLst>
                </p14:cNvPr>
                <p14:cNvContentPartPr/>
                <p14:nvPr/>
              </p14:nvContentPartPr>
              <p14:xfrm>
                <a:off x="6124097" y="2838806"/>
                <a:ext cx="261000" cy="639000"/>
              </p14:xfrm>
            </p:contentPart>
          </mc:Choice>
          <mc:Fallback>
            <p:pic>
              <p:nvPicPr>
                <p:cNvPr id="808" name="Tinta 807">
                  <a:extLst>
                    <a:ext uri="{FF2B5EF4-FFF2-40B4-BE49-F238E27FC236}">
                      <a16:creationId xmlns:a16="http://schemas.microsoft.com/office/drawing/2014/main" id="{40F1A51A-C2DD-4FAE-B512-1DBB4BB556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15457" y="2829806"/>
                  <a:ext cx="27864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09" name="Tinta 808">
                  <a:extLst>
                    <a:ext uri="{FF2B5EF4-FFF2-40B4-BE49-F238E27FC236}">
                      <a16:creationId xmlns:a16="http://schemas.microsoft.com/office/drawing/2014/main" id="{80127A8F-E73B-4459-A711-1220E3349490}"/>
                    </a:ext>
                  </a:extLst>
                </p14:cNvPr>
                <p14:cNvContentPartPr/>
                <p14:nvPr/>
              </p14:nvContentPartPr>
              <p14:xfrm>
                <a:off x="6081257" y="2656646"/>
                <a:ext cx="63360" cy="96480"/>
              </p14:xfrm>
            </p:contentPart>
          </mc:Choice>
          <mc:Fallback>
            <p:pic>
              <p:nvPicPr>
                <p:cNvPr id="809" name="Tinta 808">
                  <a:extLst>
                    <a:ext uri="{FF2B5EF4-FFF2-40B4-BE49-F238E27FC236}">
                      <a16:creationId xmlns:a16="http://schemas.microsoft.com/office/drawing/2014/main" id="{80127A8F-E73B-4459-A711-1220E334949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72617" y="2647646"/>
                  <a:ext cx="81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10" name="Tinta 809">
                  <a:extLst>
                    <a:ext uri="{FF2B5EF4-FFF2-40B4-BE49-F238E27FC236}">
                      <a16:creationId xmlns:a16="http://schemas.microsoft.com/office/drawing/2014/main" id="{EED0D464-F767-454D-92A2-E7A473CC3BC9}"/>
                    </a:ext>
                  </a:extLst>
                </p14:cNvPr>
                <p14:cNvContentPartPr/>
                <p14:nvPr/>
              </p14:nvContentPartPr>
              <p14:xfrm>
                <a:off x="6233177" y="2637566"/>
                <a:ext cx="63720" cy="87840"/>
              </p14:xfrm>
            </p:contentPart>
          </mc:Choice>
          <mc:Fallback>
            <p:pic>
              <p:nvPicPr>
                <p:cNvPr id="810" name="Tinta 809">
                  <a:extLst>
                    <a:ext uri="{FF2B5EF4-FFF2-40B4-BE49-F238E27FC236}">
                      <a16:creationId xmlns:a16="http://schemas.microsoft.com/office/drawing/2014/main" id="{EED0D464-F767-454D-92A2-E7A473CC3B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24177" y="2628926"/>
                  <a:ext cx="81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11" name="Tinta 810">
                  <a:extLst>
                    <a:ext uri="{FF2B5EF4-FFF2-40B4-BE49-F238E27FC236}">
                      <a16:creationId xmlns:a16="http://schemas.microsoft.com/office/drawing/2014/main" id="{84677D60-6D37-4C11-9000-EF10A94500F5}"/>
                    </a:ext>
                  </a:extLst>
                </p14:cNvPr>
                <p14:cNvContentPartPr/>
                <p14:nvPr/>
              </p14:nvContentPartPr>
              <p14:xfrm>
                <a:off x="6474017" y="2966246"/>
                <a:ext cx="119160" cy="55800"/>
              </p14:xfrm>
            </p:contentPart>
          </mc:Choice>
          <mc:Fallback>
            <p:pic>
              <p:nvPicPr>
                <p:cNvPr id="811" name="Tinta 810">
                  <a:extLst>
                    <a:ext uri="{FF2B5EF4-FFF2-40B4-BE49-F238E27FC236}">
                      <a16:creationId xmlns:a16="http://schemas.microsoft.com/office/drawing/2014/main" id="{84677D60-6D37-4C11-9000-EF10A94500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65377" y="2957606"/>
                  <a:ext cx="136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13" name="Tinta 812">
                  <a:extLst>
                    <a:ext uri="{FF2B5EF4-FFF2-40B4-BE49-F238E27FC236}">
                      <a16:creationId xmlns:a16="http://schemas.microsoft.com/office/drawing/2014/main" id="{FE654A13-AB3F-4093-B3D5-A2CF3A892CB2}"/>
                    </a:ext>
                  </a:extLst>
                </p14:cNvPr>
                <p14:cNvContentPartPr/>
                <p14:nvPr/>
              </p14:nvContentPartPr>
              <p14:xfrm>
                <a:off x="6477257" y="2859326"/>
                <a:ext cx="158760" cy="38880"/>
              </p14:xfrm>
            </p:contentPart>
          </mc:Choice>
          <mc:Fallback>
            <p:pic>
              <p:nvPicPr>
                <p:cNvPr id="813" name="Tinta 812">
                  <a:extLst>
                    <a:ext uri="{FF2B5EF4-FFF2-40B4-BE49-F238E27FC236}">
                      <a16:creationId xmlns:a16="http://schemas.microsoft.com/office/drawing/2014/main" id="{FE654A13-AB3F-4093-B3D5-A2CF3A892CB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68617" y="2850686"/>
                  <a:ext cx="1764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" name="Agrupar 828">
            <a:extLst>
              <a:ext uri="{FF2B5EF4-FFF2-40B4-BE49-F238E27FC236}">
                <a16:creationId xmlns:a16="http://schemas.microsoft.com/office/drawing/2014/main" id="{A629EB2B-A667-4869-8EDE-27614CD6ECB2}"/>
              </a:ext>
            </a:extLst>
          </p:cNvPr>
          <p:cNvGrpSpPr/>
          <p:nvPr/>
        </p:nvGrpSpPr>
        <p:grpSpPr>
          <a:xfrm>
            <a:off x="1168954" y="2550549"/>
            <a:ext cx="1194840" cy="744480"/>
            <a:chOff x="6942737" y="2579246"/>
            <a:chExt cx="119484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15" name="Tinta 814">
                  <a:extLst>
                    <a:ext uri="{FF2B5EF4-FFF2-40B4-BE49-F238E27FC236}">
                      <a16:creationId xmlns:a16="http://schemas.microsoft.com/office/drawing/2014/main" id="{04415230-2080-4523-B147-A5F2B97D2058}"/>
                    </a:ext>
                  </a:extLst>
                </p14:cNvPr>
                <p14:cNvContentPartPr/>
                <p14:nvPr/>
              </p14:nvContentPartPr>
              <p14:xfrm>
                <a:off x="6942737" y="2637206"/>
                <a:ext cx="158760" cy="686520"/>
              </p14:xfrm>
            </p:contentPart>
          </mc:Choice>
          <mc:Fallback>
            <p:pic>
              <p:nvPicPr>
                <p:cNvPr id="815" name="Tinta 814">
                  <a:extLst>
                    <a:ext uri="{FF2B5EF4-FFF2-40B4-BE49-F238E27FC236}">
                      <a16:creationId xmlns:a16="http://schemas.microsoft.com/office/drawing/2014/main" id="{04415230-2080-4523-B147-A5F2B97D205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33737" y="2628206"/>
                  <a:ext cx="17640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16" name="Tinta 815">
                  <a:extLst>
                    <a:ext uri="{FF2B5EF4-FFF2-40B4-BE49-F238E27FC236}">
                      <a16:creationId xmlns:a16="http://schemas.microsoft.com/office/drawing/2014/main" id="{06857641-605B-4E43-B7B4-1ADB9C0D5E48}"/>
                    </a:ext>
                  </a:extLst>
                </p14:cNvPr>
                <p14:cNvContentPartPr/>
                <p14:nvPr/>
              </p14:nvContentPartPr>
              <p14:xfrm>
                <a:off x="6985577" y="2954366"/>
                <a:ext cx="261000" cy="15120"/>
              </p14:xfrm>
            </p:contentPart>
          </mc:Choice>
          <mc:Fallback>
            <p:pic>
              <p:nvPicPr>
                <p:cNvPr id="816" name="Tinta 815">
                  <a:extLst>
                    <a:ext uri="{FF2B5EF4-FFF2-40B4-BE49-F238E27FC236}">
                      <a16:creationId xmlns:a16="http://schemas.microsoft.com/office/drawing/2014/main" id="{06857641-605B-4E43-B7B4-1ADB9C0D5E4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76577" y="2945726"/>
                  <a:ext cx="27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18" name="Tinta 817">
                  <a:extLst>
                    <a:ext uri="{FF2B5EF4-FFF2-40B4-BE49-F238E27FC236}">
                      <a16:creationId xmlns:a16="http://schemas.microsoft.com/office/drawing/2014/main" id="{EB8C107F-F172-43EF-AFB5-BD6953C90D30}"/>
                    </a:ext>
                  </a:extLst>
                </p14:cNvPr>
                <p14:cNvContentPartPr/>
                <p14:nvPr/>
              </p14:nvContentPartPr>
              <p14:xfrm>
                <a:off x="7341977" y="2612006"/>
                <a:ext cx="53280" cy="549360"/>
              </p14:xfrm>
            </p:contentPart>
          </mc:Choice>
          <mc:Fallback>
            <p:pic>
              <p:nvPicPr>
                <p:cNvPr id="818" name="Tinta 817">
                  <a:extLst>
                    <a:ext uri="{FF2B5EF4-FFF2-40B4-BE49-F238E27FC236}">
                      <a16:creationId xmlns:a16="http://schemas.microsoft.com/office/drawing/2014/main" id="{EB8C107F-F172-43EF-AFB5-BD6953C90D3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32977" y="2603006"/>
                  <a:ext cx="709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19" name="Tinta 818">
                  <a:extLst>
                    <a:ext uri="{FF2B5EF4-FFF2-40B4-BE49-F238E27FC236}">
                      <a16:creationId xmlns:a16="http://schemas.microsoft.com/office/drawing/2014/main" id="{FC1ACBE1-4B61-4EE2-9BAD-BCE1EFC03578}"/>
                    </a:ext>
                  </a:extLst>
                </p14:cNvPr>
                <p14:cNvContentPartPr/>
                <p14:nvPr/>
              </p14:nvContentPartPr>
              <p14:xfrm>
                <a:off x="7467257" y="2839526"/>
                <a:ext cx="214920" cy="197280"/>
              </p14:xfrm>
            </p:contentPart>
          </mc:Choice>
          <mc:Fallback>
            <p:pic>
              <p:nvPicPr>
                <p:cNvPr id="819" name="Tinta 818">
                  <a:extLst>
                    <a:ext uri="{FF2B5EF4-FFF2-40B4-BE49-F238E27FC236}">
                      <a16:creationId xmlns:a16="http://schemas.microsoft.com/office/drawing/2014/main" id="{FC1ACBE1-4B61-4EE2-9BAD-BCE1EFC035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58617" y="2830886"/>
                  <a:ext cx="232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25" name="Tinta 824">
                  <a:extLst>
                    <a:ext uri="{FF2B5EF4-FFF2-40B4-BE49-F238E27FC236}">
                      <a16:creationId xmlns:a16="http://schemas.microsoft.com/office/drawing/2014/main" id="{11923808-727D-4B0D-B441-3AA3976F1FD8}"/>
                    </a:ext>
                  </a:extLst>
                </p14:cNvPr>
                <p14:cNvContentPartPr/>
                <p14:nvPr/>
              </p14:nvContentPartPr>
              <p14:xfrm>
                <a:off x="7477337" y="3083606"/>
                <a:ext cx="178560" cy="98280"/>
              </p14:xfrm>
            </p:contentPart>
          </mc:Choice>
          <mc:Fallback>
            <p:pic>
              <p:nvPicPr>
                <p:cNvPr id="825" name="Tinta 824">
                  <a:extLst>
                    <a:ext uri="{FF2B5EF4-FFF2-40B4-BE49-F238E27FC236}">
                      <a16:creationId xmlns:a16="http://schemas.microsoft.com/office/drawing/2014/main" id="{11923808-727D-4B0D-B441-3AA3976F1F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68337" y="3074606"/>
                  <a:ext cx="196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826" name="Tinta 825">
                  <a:extLst>
                    <a:ext uri="{FF2B5EF4-FFF2-40B4-BE49-F238E27FC236}">
                      <a16:creationId xmlns:a16="http://schemas.microsoft.com/office/drawing/2014/main" id="{02FE7723-1DF5-49CE-BF75-D0F5A80C9EAE}"/>
                    </a:ext>
                  </a:extLst>
                </p14:cNvPr>
                <p14:cNvContentPartPr/>
                <p14:nvPr/>
              </p14:nvContentPartPr>
              <p14:xfrm>
                <a:off x="7701617" y="2579246"/>
                <a:ext cx="131760" cy="604080"/>
              </p14:xfrm>
            </p:contentPart>
          </mc:Choice>
          <mc:Fallback>
            <p:pic>
              <p:nvPicPr>
                <p:cNvPr id="826" name="Tinta 825">
                  <a:extLst>
                    <a:ext uri="{FF2B5EF4-FFF2-40B4-BE49-F238E27FC236}">
                      <a16:creationId xmlns:a16="http://schemas.microsoft.com/office/drawing/2014/main" id="{02FE7723-1DF5-49CE-BF75-D0F5A80C9E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92617" y="2570606"/>
                  <a:ext cx="1494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27" name="Tinta 826">
                  <a:extLst>
                    <a:ext uri="{FF2B5EF4-FFF2-40B4-BE49-F238E27FC236}">
                      <a16:creationId xmlns:a16="http://schemas.microsoft.com/office/drawing/2014/main" id="{20DB1EB4-1412-4E82-AA07-A1498F10ADA0}"/>
                    </a:ext>
                  </a:extLst>
                </p14:cNvPr>
                <p14:cNvContentPartPr/>
                <p14:nvPr/>
              </p14:nvContentPartPr>
              <p14:xfrm>
                <a:off x="7972337" y="2920886"/>
                <a:ext cx="165240" cy="12240"/>
              </p14:xfrm>
            </p:contentPart>
          </mc:Choice>
          <mc:Fallback>
            <p:pic>
              <p:nvPicPr>
                <p:cNvPr id="827" name="Tinta 826">
                  <a:extLst>
                    <a:ext uri="{FF2B5EF4-FFF2-40B4-BE49-F238E27FC236}">
                      <a16:creationId xmlns:a16="http://schemas.microsoft.com/office/drawing/2014/main" id="{20DB1EB4-1412-4E82-AA07-A1498F10ADA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63337" y="2911886"/>
                  <a:ext cx="182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28" name="Tinta 827">
                  <a:extLst>
                    <a:ext uri="{FF2B5EF4-FFF2-40B4-BE49-F238E27FC236}">
                      <a16:creationId xmlns:a16="http://schemas.microsoft.com/office/drawing/2014/main" id="{55FAA5C4-CB4E-4925-BF3E-5CF72758FAEF}"/>
                    </a:ext>
                  </a:extLst>
                </p14:cNvPr>
                <p14:cNvContentPartPr/>
                <p14:nvPr/>
              </p14:nvContentPartPr>
              <p14:xfrm>
                <a:off x="8061257" y="2797046"/>
                <a:ext cx="63000" cy="280440"/>
              </p14:xfrm>
            </p:contentPart>
          </mc:Choice>
          <mc:Fallback>
            <p:pic>
              <p:nvPicPr>
                <p:cNvPr id="828" name="Tinta 827">
                  <a:extLst>
                    <a:ext uri="{FF2B5EF4-FFF2-40B4-BE49-F238E27FC236}">
                      <a16:creationId xmlns:a16="http://schemas.microsoft.com/office/drawing/2014/main" id="{55FAA5C4-CB4E-4925-BF3E-5CF72758FAE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52617" y="2788406"/>
                  <a:ext cx="8064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" name="Agrupar 839">
            <a:extLst>
              <a:ext uri="{FF2B5EF4-FFF2-40B4-BE49-F238E27FC236}">
                <a16:creationId xmlns:a16="http://schemas.microsoft.com/office/drawing/2014/main" id="{A70735C0-731B-4197-A865-606445D1A644}"/>
              </a:ext>
            </a:extLst>
          </p:cNvPr>
          <p:cNvGrpSpPr/>
          <p:nvPr/>
        </p:nvGrpSpPr>
        <p:grpSpPr>
          <a:xfrm>
            <a:off x="2531554" y="2583309"/>
            <a:ext cx="1373400" cy="748440"/>
            <a:chOff x="8305337" y="2612006"/>
            <a:chExt cx="1373400" cy="74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832" name="Tinta 831">
                  <a:extLst>
                    <a:ext uri="{FF2B5EF4-FFF2-40B4-BE49-F238E27FC236}">
                      <a16:creationId xmlns:a16="http://schemas.microsoft.com/office/drawing/2014/main" id="{3FED1B6F-E45F-4863-B574-4759C9B70E19}"/>
                    </a:ext>
                  </a:extLst>
                </p14:cNvPr>
                <p14:cNvContentPartPr/>
                <p14:nvPr/>
              </p14:nvContentPartPr>
              <p14:xfrm>
                <a:off x="8305337" y="2800286"/>
                <a:ext cx="264240" cy="560160"/>
              </p14:xfrm>
            </p:contentPart>
          </mc:Choice>
          <mc:Fallback>
            <p:pic>
              <p:nvPicPr>
                <p:cNvPr id="832" name="Tinta 831">
                  <a:extLst>
                    <a:ext uri="{FF2B5EF4-FFF2-40B4-BE49-F238E27FC236}">
                      <a16:creationId xmlns:a16="http://schemas.microsoft.com/office/drawing/2014/main" id="{3FED1B6F-E45F-4863-B574-4759C9B70E1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96697" y="2791646"/>
                  <a:ext cx="28188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33" name="Tinta 832">
                  <a:extLst>
                    <a:ext uri="{FF2B5EF4-FFF2-40B4-BE49-F238E27FC236}">
                      <a16:creationId xmlns:a16="http://schemas.microsoft.com/office/drawing/2014/main" id="{22C5447D-C427-4E9A-81D1-4F1ECCF1268D}"/>
                    </a:ext>
                  </a:extLst>
                </p14:cNvPr>
                <p14:cNvContentPartPr/>
                <p14:nvPr/>
              </p14:nvContentPartPr>
              <p14:xfrm>
                <a:off x="8652017" y="2612006"/>
                <a:ext cx="86040" cy="473400"/>
              </p14:xfrm>
            </p:contentPart>
          </mc:Choice>
          <mc:Fallback>
            <p:pic>
              <p:nvPicPr>
                <p:cNvPr id="833" name="Tinta 832">
                  <a:extLst>
                    <a:ext uri="{FF2B5EF4-FFF2-40B4-BE49-F238E27FC236}">
                      <a16:creationId xmlns:a16="http://schemas.microsoft.com/office/drawing/2014/main" id="{22C5447D-C427-4E9A-81D1-4F1ECCF126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43017" y="2603006"/>
                  <a:ext cx="1036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34" name="Tinta 833">
                  <a:extLst>
                    <a:ext uri="{FF2B5EF4-FFF2-40B4-BE49-F238E27FC236}">
                      <a16:creationId xmlns:a16="http://schemas.microsoft.com/office/drawing/2014/main" id="{2B35C407-B6A0-4857-B18F-06AB49D90DE9}"/>
                    </a:ext>
                  </a:extLst>
                </p14:cNvPr>
                <p14:cNvContentPartPr/>
                <p14:nvPr/>
              </p14:nvContentPartPr>
              <p14:xfrm>
                <a:off x="8767577" y="2817926"/>
                <a:ext cx="82800" cy="160200"/>
              </p14:xfrm>
            </p:contentPart>
          </mc:Choice>
          <mc:Fallback>
            <p:pic>
              <p:nvPicPr>
                <p:cNvPr id="834" name="Tinta 833">
                  <a:extLst>
                    <a:ext uri="{FF2B5EF4-FFF2-40B4-BE49-F238E27FC236}">
                      <a16:creationId xmlns:a16="http://schemas.microsoft.com/office/drawing/2014/main" id="{2B35C407-B6A0-4857-B18F-06AB49D90D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58577" y="2808926"/>
                  <a:ext cx="100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35" name="Tinta 834">
                  <a:extLst>
                    <a:ext uri="{FF2B5EF4-FFF2-40B4-BE49-F238E27FC236}">
                      <a16:creationId xmlns:a16="http://schemas.microsoft.com/office/drawing/2014/main" id="{7DE5944E-36D9-4DAA-85E4-C498A5550099}"/>
                    </a:ext>
                  </a:extLst>
                </p14:cNvPr>
                <p14:cNvContentPartPr/>
                <p14:nvPr/>
              </p14:nvContentPartPr>
              <p14:xfrm>
                <a:off x="8856497" y="2804966"/>
                <a:ext cx="82800" cy="183600"/>
              </p14:xfrm>
            </p:contentPart>
          </mc:Choice>
          <mc:Fallback>
            <p:pic>
              <p:nvPicPr>
                <p:cNvPr id="835" name="Tinta 834">
                  <a:extLst>
                    <a:ext uri="{FF2B5EF4-FFF2-40B4-BE49-F238E27FC236}">
                      <a16:creationId xmlns:a16="http://schemas.microsoft.com/office/drawing/2014/main" id="{7DE5944E-36D9-4DAA-85E4-C498A555009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47857" y="2796326"/>
                  <a:ext cx="100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36" name="Tinta 835">
                  <a:extLst>
                    <a:ext uri="{FF2B5EF4-FFF2-40B4-BE49-F238E27FC236}">
                      <a16:creationId xmlns:a16="http://schemas.microsoft.com/office/drawing/2014/main" id="{B8B6F394-6989-4117-BA71-57018937CAAC}"/>
                    </a:ext>
                  </a:extLst>
                </p14:cNvPr>
                <p14:cNvContentPartPr/>
                <p14:nvPr/>
              </p14:nvContentPartPr>
              <p14:xfrm>
                <a:off x="8770817" y="3021326"/>
                <a:ext cx="168480" cy="101880"/>
              </p14:xfrm>
            </p:contentPart>
          </mc:Choice>
          <mc:Fallback>
            <p:pic>
              <p:nvPicPr>
                <p:cNvPr id="836" name="Tinta 835">
                  <a:extLst>
                    <a:ext uri="{FF2B5EF4-FFF2-40B4-BE49-F238E27FC236}">
                      <a16:creationId xmlns:a16="http://schemas.microsoft.com/office/drawing/2014/main" id="{B8B6F394-6989-4117-BA71-57018937CA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61817" y="3012326"/>
                  <a:ext cx="186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837" name="Tinta 836">
                  <a:extLst>
                    <a:ext uri="{FF2B5EF4-FFF2-40B4-BE49-F238E27FC236}">
                      <a16:creationId xmlns:a16="http://schemas.microsoft.com/office/drawing/2014/main" id="{282D724D-22EF-4E45-8594-7260D1F47BAA}"/>
                    </a:ext>
                  </a:extLst>
                </p14:cNvPr>
                <p14:cNvContentPartPr/>
                <p14:nvPr/>
              </p14:nvContentPartPr>
              <p14:xfrm>
                <a:off x="8952257" y="2655566"/>
                <a:ext cx="127800" cy="437040"/>
              </p14:xfrm>
            </p:contentPart>
          </mc:Choice>
          <mc:Fallback>
            <p:pic>
              <p:nvPicPr>
                <p:cNvPr id="837" name="Tinta 836">
                  <a:extLst>
                    <a:ext uri="{FF2B5EF4-FFF2-40B4-BE49-F238E27FC236}">
                      <a16:creationId xmlns:a16="http://schemas.microsoft.com/office/drawing/2014/main" id="{282D724D-22EF-4E45-8594-7260D1F47BA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43257" y="2646566"/>
                  <a:ext cx="1454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38" name="Tinta 837">
                  <a:extLst>
                    <a:ext uri="{FF2B5EF4-FFF2-40B4-BE49-F238E27FC236}">
                      <a16:creationId xmlns:a16="http://schemas.microsoft.com/office/drawing/2014/main" id="{E63F14FE-AD5A-416A-822F-9FC41076E658}"/>
                    </a:ext>
                  </a:extLst>
                </p14:cNvPr>
                <p14:cNvContentPartPr/>
                <p14:nvPr/>
              </p14:nvContentPartPr>
              <p14:xfrm>
                <a:off x="9149897" y="2975246"/>
                <a:ext cx="30600" cy="24120"/>
              </p14:xfrm>
            </p:contentPart>
          </mc:Choice>
          <mc:Fallback>
            <p:pic>
              <p:nvPicPr>
                <p:cNvPr id="838" name="Tinta 837">
                  <a:extLst>
                    <a:ext uri="{FF2B5EF4-FFF2-40B4-BE49-F238E27FC236}">
                      <a16:creationId xmlns:a16="http://schemas.microsoft.com/office/drawing/2014/main" id="{E63F14FE-AD5A-416A-822F-9FC41076E65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40897" y="2966606"/>
                  <a:ext cx="48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839" name="Tinta 838">
                  <a:extLst>
                    <a:ext uri="{FF2B5EF4-FFF2-40B4-BE49-F238E27FC236}">
                      <a16:creationId xmlns:a16="http://schemas.microsoft.com/office/drawing/2014/main" id="{92A95DC5-78E9-4E83-9D32-12AA1C563BEC}"/>
                    </a:ext>
                  </a:extLst>
                </p14:cNvPr>
                <p14:cNvContentPartPr/>
                <p14:nvPr/>
              </p14:nvContentPartPr>
              <p14:xfrm>
                <a:off x="9246017" y="2846726"/>
                <a:ext cx="432720" cy="180720"/>
              </p14:xfrm>
            </p:contentPart>
          </mc:Choice>
          <mc:Fallback>
            <p:pic>
              <p:nvPicPr>
                <p:cNvPr id="839" name="Tinta 838">
                  <a:extLst>
                    <a:ext uri="{FF2B5EF4-FFF2-40B4-BE49-F238E27FC236}">
                      <a16:creationId xmlns:a16="http://schemas.microsoft.com/office/drawing/2014/main" id="{92A95DC5-78E9-4E83-9D32-12AA1C563B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37017" y="2838086"/>
                  <a:ext cx="45036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9" name="Agrupar 898">
            <a:extLst>
              <a:ext uri="{FF2B5EF4-FFF2-40B4-BE49-F238E27FC236}">
                <a16:creationId xmlns:a16="http://schemas.microsoft.com/office/drawing/2014/main" id="{44192352-3646-4B9B-BCE9-600989070488}"/>
              </a:ext>
            </a:extLst>
          </p:cNvPr>
          <p:cNvGrpSpPr/>
          <p:nvPr/>
        </p:nvGrpSpPr>
        <p:grpSpPr>
          <a:xfrm>
            <a:off x="185434" y="3594909"/>
            <a:ext cx="851760" cy="605520"/>
            <a:chOff x="5959217" y="3623606"/>
            <a:chExt cx="85176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841" name="Tinta 840">
                  <a:extLst>
                    <a:ext uri="{FF2B5EF4-FFF2-40B4-BE49-F238E27FC236}">
                      <a16:creationId xmlns:a16="http://schemas.microsoft.com/office/drawing/2014/main" id="{D2AB506B-E48A-4ADD-831C-C1359D1DBF82}"/>
                    </a:ext>
                  </a:extLst>
                </p14:cNvPr>
                <p14:cNvContentPartPr/>
                <p14:nvPr/>
              </p14:nvContentPartPr>
              <p14:xfrm>
                <a:off x="5959217" y="3723686"/>
                <a:ext cx="109440" cy="505440"/>
              </p14:xfrm>
            </p:contentPart>
          </mc:Choice>
          <mc:Fallback>
            <p:pic>
              <p:nvPicPr>
                <p:cNvPr id="841" name="Tinta 840">
                  <a:extLst>
                    <a:ext uri="{FF2B5EF4-FFF2-40B4-BE49-F238E27FC236}">
                      <a16:creationId xmlns:a16="http://schemas.microsoft.com/office/drawing/2014/main" id="{D2AB506B-E48A-4ADD-831C-C1359D1DBF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50217" y="3714686"/>
                  <a:ext cx="1270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42" name="Tinta 841">
                  <a:extLst>
                    <a:ext uri="{FF2B5EF4-FFF2-40B4-BE49-F238E27FC236}">
                      <a16:creationId xmlns:a16="http://schemas.microsoft.com/office/drawing/2014/main" id="{75F330D9-AB63-4713-B4D9-26838A2631B1}"/>
                    </a:ext>
                  </a:extLst>
                </p14:cNvPr>
                <p14:cNvContentPartPr/>
                <p14:nvPr/>
              </p14:nvContentPartPr>
              <p14:xfrm>
                <a:off x="5975777" y="3926726"/>
                <a:ext cx="185040" cy="32040"/>
              </p14:xfrm>
            </p:contentPart>
          </mc:Choice>
          <mc:Fallback>
            <p:pic>
              <p:nvPicPr>
                <p:cNvPr id="842" name="Tinta 841">
                  <a:extLst>
                    <a:ext uri="{FF2B5EF4-FFF2-40B4-BE49-F238E27FC236}">
                      <a16:creationId xmlns:a16="http://schemas.microsoft.com/office/drawing/2014/main" id="{75F330D9-AB63-4713-B4D9-26838A2631B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66777" y="3917726"/>
                  <a:ext cx="20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46" name="Tinta 845">
                  <a:extLst>
                    <a:ext uri="{FF2B5EF4-FFF2-40B4-BE49-F238E27FC236}">
                      <a16:creationId xmlns:a16="http://schemas.microsoft.com/office/drawing/2014/main" id="{F9356A26-8FAB-467E-98C9-C1A02401FD50}"/>
                    </a:ext>
                  </a:extLst>
                </p14:cNvPr>
                <p14:cNvContentPartPr/>
                <p14:nvPr/>
              </p14:nvContentPartPr>
              <p14:xfrm>
                <a:off x="6200057" y="3660326"/>
                <a:ext cx="66240" cy="479520"/>
              </p14:xfrm>
            </p:contentPart>
          </mc:Choice>
          <mc:Fallback>
            <p:pic>
              <p:nvPicPr>
                <p:cNvPr id="846" name="Tinta 845">
                  <a:extLst>
                    <a:ext uri="{FF2B5EF4-FFF2-40B4-BE49-F238E27FC236}">
                      <a16:creationId xmlns:a16="http://schemas.microsoft.com/office/drawing/2014/main" id="{F9356A26-8FAB-467E-98C9-C1A02401FD5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91417" y="3651686"/>
                  <a:ext cx="838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47" name="Tinta 846">
                  <a:extLst>
                    <a:ext uri="{FF2B5EF4-FFF2-40B4-BE49-F238E27FC236}">
                      <a16:creationId xmlns:a16="http://schemas.microsoft.com/office/drawing/2014/main" id="{21293575-B180-4A81-9D9F-1942594A8654}"/>
                    </a:ext>
                  </a:extLst>
                </p14:cNvPr>
                <p14:cNvContentPartPr/>
                <p14:nvPr/>
              </p14:nvContentPartPr>
              <p14:xfrm>
                <a:off x="6286097" y="3872006"/>
                <a:ext cx="201600" cy="201240"/>
              </p14:xfrm>
            </p:contentPart>
          </mc:Choice>
          <mc:Fallback>
            <p:pic>
              <p:nvPicPr>
                <p:cNvPr id="847" name="Tinta 846">
                  <a:extLst>
                    <a:ext uri="{FF2B5EF4-FFF2-40B4-BE49-F238E27FC236}">
                      <a16:creationId xmlns:a16="http://schemas.microsoft.com/office/drawing/2014/main" id="{21293575-B180-4A81-9D9F-1942594A865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77097" y="3863366"/>
                  <a:ext cx="219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48" name="Tinta 847">
                  <a:extLst>
                    <a:ext uri="{FF2B5EF4-FFF2-40B4-BE49-F238E27FC236}">
                      <a16:creationId xmlns:a16="http://schemas.microsoft.com/office/drawing/2014/main" id="{41F094E5-53E7-475B-B9C6-5E1C781208ED}"/>
                    </a:ext>
                  </a:extLst>
                </p14:cNvPr>
                <p14:cNvContentPartPr/>
                <p14:nvPr/>
              </p14:nvContentPartPr>
              <p14:xfrm>
                <a:off x="6315617" y="4089806"/>
                <a:ext cx="168480" cy="82080"/>
              </p14:xfrm>
            </p:contentPart>
          </mc:Choice>
          <mc:Fallback>
            <p:pic>
              <p:nvPicPr>
                <p:cNvPr id="848" name="Tinta 847">
                  <a:extLst>
                    <a:ext uri="{FF2B5EF4-FFF2-40B4-BE49-F238E27FC236}">
                      <a16:creationId xmlns:a16="http://schemas.microsoft.com/office/drawing/2014/main" id="{41F094E5-53E7-475B-B9C6-5E1C781208E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06977" y="4081166"/>
                  <a:ext cx="186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52" name="Tinta 851">
                  <a:extLst>
                    <a:ext uri="{FF2B5EF4-FFF2-40B4-BE49-F238E27FC236}">
                      <a16:creationId xmlns:a16="http://schemas.microsoft.com/office/drawing/2014/main" id="{695B8189-B82E-49C9-A154-AB43515DB14D}"/>
                    </a:ext>
                  </a:extLst>
                </p14:cNvPr>
                <p14:cNvContentPartPr/>
                <p14:nvPr/>
              </p14:nvContentPartPr>
              <p14:xfrm>
                <a:off x="6490577" y="3623606"/>
                <a:ext cx="146880" cy="510120"/>
              </p14:xfrm>
            </p:contentPart>
          </mc:Choice>
          <mc:Fallback>
            <p:pic>
              <p:nvPicPr>
                <p:cNvPr id="852" name="Tinta 851">
                  <a:extLst>
                    <a:ext uri="{FF2B5EF4-FFF2-40B4-BE49-F238E27FC236}">
                      <a16:creationId xmlns:a16="http://schemas.microsoft.com/office/drawing/2014/main" id="{695B8189-B82E-49C9-A154-AB43515DB14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81577" y="3614966"/>
                  <a:ext cx="1645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54" name="Tinta 853">
                  <a:extLst>
                    <a:ext uri="{FF2B5EF4-FFF2-40B4-BE49-F238E27FC236}">
                      <a16:creationId xmlns:a16="http://schemas.microsoft.com/office/drawing/2014/main" id="{57FEE4AD-EDEC-4839-B007-CA6B62C3C921}"/>
                    </a:ext>
                  </a:extLst>
                </p14:cNvPr>
                <p14:cNvContentPartPr/>
                <p14:nvPr/>
              </p14:nvContentPartPr>
              <p14:xfrm>
                <a:off x="6672017" y="3866246"/>
                <a:ext cx="138960" cy="136080"/>
              </p14:xfrm>
            </p:contentPart>
          </mc:Choice>
          <mc:Fallback>
            <p:pic>
              <p:nvPicPr>
                <p:cNvPr id="854" name="Tinta 853">
                  <a:extLst>
                    <a:ext uri="{FF2B5EF4-FFF2-40B4-BE49-F238E27FC236}">
                      <a16:creationId xmlns:a16="http://schemas.microsoft.com/office/drawing/2014/main" id="{57FEE4AD-EDEC-4839-B007-CA6B62C3C9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3017" y="3857246"/>
                  <a:ext cx="1566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8" name="Agrupar 897">
            <a:extLst>
              <a:ext uri="{FF2B5EF4-FFF2-40B4-BE49-F238E27FC236}">
                <a16:creationId xmlns:a16="http://schemas.microsoft.com/office/drawing/2014/main" id="{9510BA2E-5336-43A2-BE92-12E4BBED955E}"/>
              </a:ext>
            </a:extLst>
          </p:cNvPr>
          <p:cNvGrpSpPr/>
          <p:nvPr/>
        </p:nvGrpSpPr>
        <p:grpSpPr>
          <a:xfrm>
            <a:off x="1218274" y="3494109"/>
            <a:ext cx="2811600" cy="755640"/>
            <a:chOff x="6992057" y="3522806"/>
            <a:chExt cx="2811600" cy="7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65" name="Tinta 864">
                  <a:extLst>
                    <a:ext uri="{FF2B5EF4-FFF2-40B4-BE49-F238E27FC236}">
                      <a16:creationId xmlns:a16="http://schemas.microsoft.com/office/drawing/2014/main" id="{F8C4ED41-D8FF-45EC-9DB7-B34D3EAA1831}"/>
                    </a:ext>
                  </a:extLst>
                </p14:cNvPr>
                <p14:cNvContentPartPr/>
                <p14:nvPr/>
              </p14:nvContentPartPr>
              <p14:xfrm>
                <a:off x="6992057" y="3842486"/>
                <a:ext cx="127440" cy="180720"/>
              </p14:xfrm>
            </p:contentPart>
          </mc:Choice>
          <mc:Fallback>
            <p:pic>
              <p:nvPicPr>
                <p:cNvPr id="865" name="Tinta 864">
                  <a:extLst>
                    <a:ext uri="{FF2B5EF4-FFF2-40B4-BE49-F238E27FC236}">
                      <a16:creationId xmlns:a16="http://schemas.microsoft.com/office/drawing/2014/main" id="{F8C4ED41-D8FF-45EC-9DB7-B34D3EAA183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83057" y="3833486"/>
                  <a:ext cx="145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66" name="Tinta 865">
                  <a:extLst>
                    <a:ext uri="{FF2B5EF4-FFF2-40B4-BE49-F238E27FC236}">
                      <a16:creationId xmlns:a16="http://schemas.microsoft.com/office/drawing/2014/main" id="{DF517C71-70A6-41B7-B39C-BB5CFA733062}"/>
                    </a:ext>
                  </a:extLst>
                </p14:cNvPr>
                <p14:cNvContentPartPr/>
                <p14:nvPr/>
              </p14:nvContentPartPr>
              <p14:xfrm>
                <a:off x="7140737" y="3810806"/>
                <a:ext cx="119160" cy="172440"/>
              </p14:xfrm>
            </p:contentPart>
          </mc:Choice>
          <mc:Fallback>
            <p:pic>
              <p:nvPicPr>
                <p:cNvPr id="866" name="Tinta 865">
                  <a:extLst>
                    <a:ext uri="{FF2B5EF4-FFF2-40B4-BE49-F238E27FC236}">
                      <a16:creationId xmlns:a16="http://schemas.microsoft.com/office/drawing/2014/main" id="{DF517C71-70A6-41B7-B39C-BB5CFA7330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31737" y="3801806"/>
                  <a:ext cx="136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67" name="Tinta 866">
                  <a:extLst>
                    <a:ext uri="{FF2B5EF4-FFF2-40B4-BE49-F238E27FC236}">
                      <a16:creationId xmlns:a16="http://schemas.microsoft.com/office/drawing/2014/main" id="{130C329F-2C80-49F6-A617-D647C2DBB9B2}"/>
                    </a:ext>
                  </a:extLst>
                </p14:cNvPr>
                <p14:cNvContentPartPr/>
                <p14:nvPr/>
              </p14:nvContentPartPr>
              <p14:xfrm>
                <a:off x="7266017" y="3856526"/>
                <a:ext cx="47160" cy="213840"/>
              </p14:xfrm>
            </p:contentPart>
          </mc:Choice>
          <mc:Fallback>
            <p:pic>
              <p:nvPicPr>
                <p:cNvPr id="867" name="Tinta 866">
                  <a:extLst>
                    <a:ext uri="{FF2B5EF4-FFF2-40B4-BE49-F238E27FC236}">
                      <a16:creationId xmlns:a16="http://schemas.microsoft.com/office/drawing/2014/main" id="{130C329F-2C80-49F6-A617-D647C2DBB9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57017" y="3847886"/>
                  <a:ext cx="64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68" name="Tinta 867">
                  <a:extLst>
                    <a:ext uri="{FF2B5EF4-FFF2-40B4-BE49-F238E27FC236}">
                      <a16:creationId xmlns:a16="http://schemas.microsoft.com/office/drawing/2014/main" id="{F8FB8553-FC28-4D2B-991B-CAF41C47F0B2}"/>
                    </a:ext>
                  </a:extLst>
                </p14:cNvPr>
                <p14:cNvContentPartPr/>
                <p14:nvPr/>
              </p14:nvContentPartPr>
              <p14:xfrm>
                <a:off x="7226417" y="3523886"/>
                <a:ext cx="94680" cy="233640"/>
              </p14:xfrm>
            </p:contentPart>
          </mc:Choice>
          <mc:Fallback>
            <p:pic>
              <p:nvPicPr>
                <p:cNvPr id="868" name="Tinta 867">
                  <a:extLst>
                    <a:ext uri="{FF2B5EF4-FFF2-40B4-BE49-F238E27FC236}">
                      <a16:creationId xmlns:a16="http://schemas.microsoft.com/office/drawing/2014/main" id="{F8FB8553-FC28-4D2B-991B-CAF41C47F0B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17417" y="3514886"/>
                  <a:ext cx="112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69" name="Tinta 868">
                  <a:extLst>
                    <a:ext uri="{FF2B5EF4-FFF2-40B4-BE49-F238E27FC236}">
                      <a16:creationId xmlns:a16="http://schemas.microsoft.com/office/drawing/2014/main" id="{D271328D-07C1-4985-B55D-B41E456BEFAF}"/>
                    </a:ext>
                  </a:extLst>
                </p14:cNvPr>
                <p14:cNvContentPartPr/>
                <p14:nvPr/>
              </p14:nvContentPartPr>
              <p14:xfrm>
                <a:off x="7239737" y="3535766"/>
                <a:ext cx="158760" cy="4320"/>
              </p14:xfrm>
            </p:contentPart>
          </mc:Choice>
          <mc:Fallback>
            <p:pic>
              <p:nvPicPr>
                <p:cNvPr id="869" name="Tinta 868">
                  <a:extLst>
                    <a:ext uri="{FF2B5EF4-FFF2-40B4-BE49-F238E27FC236}">
                      <a16:creationId xmlns:a16="http://schemas.microsoft.com/office/drawing/2014/main" id="{D271328D-07C1-4985-B55D-B41E456BEF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30737" y="3526766"/>
                  <a:ext cx="176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70" name="Tinta 869">
                  <a:extLst>
                    <a:ext uri="{FF2B5EF4-FFF2-40B4-BE49-F238E27FC236}">
                      <a16:creationId xmlns:a16="http://schemas.microsoft.com/office/drawing/2014/main" id="{376366ED-8805-49A5-81DD-0FE4F3C7A2D1}"/>
                    </a:ext>
                  </a:extLst>
                </p14:cNvPr>
                <p14:cNvContentPartPr/>
                <p14:nvPr/>
              </p14:nvContentPartPr>
              <p14:xfrm>
                <a:off x="7424417" y="3766166"/>
                <a:ext cx="128880" cy="170640"/>
              </p14:xfrm>
            </p:contentPart>
          </mc:Choice>
          <mc:Fallback>
            <p:pic>
              <p:nvPicPr>
                <p:cNvPr id="870" name="Tinta 869">
                  <a:extLst>
                    <a:ext uri="{FF2B5EF4-FFF2-40B4-BE49-F238E27FC236}">
                      <a16:creationId xmlns:a16="http://schemas.microsoft.com/office/drawing/2014/main" id="{376366ED-8805-49A5-81DD-0FE4F3C7A2D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15417" y="3757526"/>
                  <a:ext cx="14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71" name="Tinta 870">
                  <a:extLst>
                    <a:ext uri="{FF2B5EF4-FFF2-40B4-BE49-F238E27FC236}">
                      <a16:creationId xmlns:a16="http://schemas.microsoft.com/office/drawing/2014/main" id="{1485A533-344A-471C-AEF2-F96225E8AB80}"/>
                    </a:ext>
                  </a:extLst>
                </p14:cNvPr>
                <p14:cNvContentPartPr/>
                <p14:nvPr/>
              </p14:nvContentPartPr>
              <p14:xfrm>
                <a:off x="7599377" y="3763286"/>
                <a:ext cx="103320" cy="207360"/>
              </p14:xfrm>
            </p:contentPart>
          </mc:Choice>
          <mc:Fallback>
            <p:pic>
              <p:nvPicPr>
                <p:cNvPr id="871" name="Tinta 870">
                  <a:extLst>
                    <a:ext uri="{FF2B5EF4-FFF2-40B4-BE49-F238E27FC236}">
                      <a16:creationId xmlns:a16="http://schemas.microsoft.com/office/drawing/2014/main" id="{1485A533-344A-471C-AEF2-F96225E8AB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90377" y="3754286"/>
                  <a:ext cx="120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80" name="Tinta 879">
                  <a:extLst>
                    <a:ext uri="{FF2B5EF4-FFF2-40B4-BE49-F238E27FC236}">
                      <a16:creationId xmlns:a16="http://schemas.microsoft.com/office/drawing/2014/main" id="{3F4C440F-5D3D-45E7-A31F-D843DC644646}"/>
                    </a:ext>
                  </a:extLst>
                </p14:cNvPr>
                <p14:cNvContentPartPr/>
                <p14:nvPr/>
              </p14:nvContentPartPr>
              <p14:xfrm>
                <a:off x="7708097" y="3750326"/>
                <a:ext cx="105840" cy="223200"/>
              </p14:xfrm>
            </p:contentPart>
          </mc:Choice>
          <mc:Fallback>
            <p:pic>
              <p:nvPicPr>
                <p:cNvPr id="880" name="Tinta 879">
                  <a:extLst>
                    <a:ext uri="{FF2B5EF4-FFF2-40B4-BE49-F238E27FC236}">
                      <a16:creationId xmlns:a16="http://schemas.microsoft.com/office/drawing/2014/main" id="{3F4C440F-5D3D-45E7-A31F-D843DC6446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99457" y="3741686"/>
                  <a:ext cx="123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881" name="Tinta 880">
                  <a:extLst>
                    <a:ext uri="{FF2B5EF4-FFF2-40B4-BE49-F238E27FC236}">
                      <a16:creationId xmlns:a16="http://schemas.microsoft.com/office/drawing/2014/main" id="{6E856980-EB14-4BB3-B968-5A0CD849F71D}"/>
                    </a:ext>
                  </a:extLst>
                </p14:cNvPr>
                <p14:cNvContentPartPr/>
                <p14:nvPr/>
              </p14:nvContentPartPr>
              <p14:xfrm>
                <a:off x="7803857" y="3840326"/>
                <a:ext cx="89640" cy="251640"/>
              </p14:xfrm>
            </p:contentPart>
          </mc:Choice>
          <mc:Fallback>
            <p:pic>
              <p:nvPicPr>
                <p:cNvPr id="881" name="Tinta 880">
                  <a:extLst>
                    <a:ext uri="{FF2B5EF4-FFF2-40B4-BE49-F238E27FC236}">
                      <a16:creationId xmlns:a16="http://schemas.microsoft.com/office/drawing/2014/main" id="{6E856980-EB14-4BB3-B968-5A0CD849F71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95217" y="3831686"/>
                  <a:ext cx="107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882" name="Tinta 881">
                  <a:extLst>
                    <a:ext uri="{FF2B5EF4-FFF2-40B4-BE49-F238E27FC236}">
                      <a16:creationId xmlns:a16="http://schemas.microsoft.com/office/drawing/2014/main" id="{B47B6DDB-A55C-4EBE-B11B-11A867F79CBB}"/>
                    </a:ext>
                  </a:extLst>
                </p14:cNvPr>
                <p14:cNvContentPartPr/>
                <p14:nvPr/>
              </p14:nvContentPartPr>
              <p14:xfrm>
                <a:off x="7955777" y="3564206"/>
                <a:ext cx="92880" cy="480600"/>
              </p14:xfrm>
            </p:contentPart>
          </mc:Choice>
          <mc:Fallback>
            <p:pic>
              <p:nvPicPr>
                <p:cNvPr id="882" name="Tinta 881">
                  <a:extLst>
                    <a:ext uri="{FF2B5EF4-FFF2-40B4-BE49-F238E27FC236}">
                      <a16:creationId xmlns:a16="http://schemas.microsoft.com/office/drawing/2014/main" id="{B47B6DDB-A55C-4EBE-B11B-11A867F79CB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46777" y="3555566"/>
                  <a:ext cx="1105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883" name="Tinta 882">
                  <a:extLst>
                    <a:ext uri="{FF2B5EF4-FFF2-40B4-BE49-F238E27FC236}">
                      <a16:creationId xmlns:a16="http://schemas.microsoft.com/office/drawing/2014/main" id="{D2D0C508-5FD7-42CB-8685-09C372E39B54}"/>
                    </a:ext>
                  </a:extLst>
                </p14:cNvPr>
                <p14:cNvContentPartPr/>
                <p14:nvPr/>
              </p14:nvContentPartPr>
              <p14:xfrm>
                <a:off x="7002137" y="3522806"/>
                <a:ext cx="105840" cy="755640"/>
              </p14:xfrm>
            </p:contentPart>
          </mc:Choice>
          <mc:Fallback>
            <p:pic>
              <p:nvPicPr>
                <p:cNvPr id="883" name="Tinta 882">
                  <a:extLst>
                    <a:ext uri="{FF2B5EF4-FFF2-40B4-BE49-F238E27FC236}">
                      <a16:creationId xmlns:a16="http://schemas.microsoft.com/office/drawing/2014/main" id="{D2D0C508-5FD7-42CB-8685-09C372E39B5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93137" y="3513806"/>
                  <a:ext cx="12348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884" name="Tinta 883">
                  <a:extLst>
                    <a:ext uri="{FF2B5EF4-FFF2-40B4-BE49-F238E27FC236}">
                      <a16:creationId xmlns:a16="http://schemas.microsoft.com/office/drawing/2014/main" id="{B4DC1F5B-85B3-4205-9337-BBF5D49ED1A4}"/>
                    </a:ext>
                  </a:extLst>
                </p14:cNvPr>
                <p14:cNvContentPartPr/>
                <p14:nvPr/>
              </p14:nvContentPartPr>
              <p14:xfrm>
                <a:off x="8163857" y="3607766"/>
                <a:ext cx="62640" cy="525240"/>
              </p14:xfrm>
            </p:contentPart>
          </mc:Choice>
          <mc:Fallback>
            <p:pic>
              <p:nvPicPr>
                <p:cNvPr id="884" name="Tinta 883">
                  <a:extLst>
                    <a:ext uri="{FF2B5EF4-FFF2-40B4-BE49-F238E27FC236}">
                      <a16:creationId xmlns:a16="http://schemas.microsoft.com/office/drawing/2014/main" id="{B4DC1F5B-85B3-4205-9337-BBF5D49ED1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55217" y="3599126"/>
                  <a:ext cx="802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887" name="Tinta 886">
                  <a:extLst>
                    <a:ext uri="{FF2B5EF4-FFF2-40B4-BE49-F238E27FC236}">
                      <a16:creationId xmlns:a16="http://schemas.microsoft.com/office/drawing/2014/main" id="{7C37284B-7B2E-4ED4-A961-EE7BB8762C9F}"/>
                    </a:ext>
                  </a:extLst>
                </p14:cNvPr>
                <p14:cNvContentPartPr/>
                <p14:nvPr/>
              </p14:nvContentPartPr>
              <p14:xfrm>
                <a:off x="8221817" y="3796046"/>
                <a:ext cx="365760" cy="224280"/>
              </p14:xfrm>
            </p:contentPart>
          </mc:Choice>
          <mc:Fallback>
            <p:pic>
              <p:nvPicPr>
                <p:cNvPr id="887" name="Tinta 886">
                  <a:extLst>
                    <a:ext uri="{FF2B5EF4-FFF2-40B4-BE49-F238E27FC236}">
                      <a16:creationId xmlns:a16="http://schemas.microsoft.com/office/drawing/2014/main" id="{7C37284B-7B2E-4ED4-A961-EE7BB8762C9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12817" y="3787046"/>
                  <a:ext cx="383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888" name="Tinta 887">
                  <a:extLst>
                    <a:ext uri="{FF2B5EF4-FFF2-40B4-BE49-F238E27FC236}">
                      <a16:creationId xmlns:a16="http://schemas.microsoft.com/office/drawing/2014/main" id="{81365BCC-6325-4922-B984-DCD8970D8B2C}"/>
                    </a:ext>
                  </a:extLst>
                </p14:cNvPr>
                <p14:cNvContentPartPr/>
                <p14:nvPr/>
              </p14:nvContentPartPr>
              <p14:xfrm>
                <a:off x="8618897" y="3821606"/>
                <a:ext cx="116640" cy="174600"/>
              </p14:xfrm>
            </p:contentPart>
          </mc:Choice>
          <mc:Fallback>
            <p:pic>
              <p:nvPicPr>
                <p:cNvPr id="888" name="Tinta 887">
                  <a:extLst>
                    <a:ext uri="{FF2B5EF4-FFF2-40B4-BE49-F238E27FC236}">
                      <a16:creationId xmlns:a16="http://schemas.microsoft.com/office/drawing/2014/main" id="{81365BCC-6325-4922-B984-DCD8970D8B2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10257" y="3812966"/>
                  <a:ext cx="13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889" name="Tinta 888">
                  <a:extLst>
                    <a:ext uri="{FF2B5EF4-FFF2-40B4-BE49-F238E27FC236}">
                      <a16:creationId xmlns:a16="http://schemas.microsoft.com/office/drawing/2014/main" id="{01849907-3DBE-4C10-B802-2ECDCA77DF6E}"/>
                    </a:ext>
                  </a:extLst>
                </p14:cNvPr>
                <p14:cNvContentPartPr/>
                <p14:nvPr/>
              </p14:nvContentPartPr>
              <p14:xfrm>
                <a:off x="8740937" y="3785966"/>
                <a:ext cx="59760" cy="218160"/>
              </p14:xfrm>
            </p:contentPart>
          </mc:Choice>
          <mc:Fallback>
            <p:pic>
              <p:nvPicPr>
                <p:cNvPr id="889" name="Tinta 888">
                  <a:extLst>
                    <a:ext uri="{FF2B5EF4-FFF2-40B4-BE49-F238E27FC236}">
                      <a16:creationId xmlns:a16="http://schemas.microsoft.com/office/drawing/2014/main" id="{01849907-3DBE-4C10-B802-2ECDCA77DF6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32297" y="3777326"/>
                  <a:ext cx="77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890" name="Tinta 889">
                  <a:extLst>
                    <a:ext uri="{FF2B5EF4-FFF2-40B4-BE49-F238E27FC236}">
                      <a16:creationId xmlns:a16="http://schemas.microsoft.com/office/drawing/2014/main" id="{6E3C97C0-F0E3-484E-8670-43677F7172F5}"/>
                    </a:ext>
                  </a:extLst>
                </p14:cNvPr>
                <p14:cNvContentPartPr/>
                <p14:nvPr/>
              </p14:nvContentPartPr>
              <p14:xfrm>
                <a:off x="8820137" y="3861206"/>
                <a:ext cx="79920" cy="180000"/>
              </p14:xfrm>
            </p:contentPart>
          </mc:Choice>
          <mc:Fallback>
            <p:pic>
              <p:nvPicPr>
                <p:cNvPr id="890" name="Tinta 889">
                  <a:extLst>
                    <a:ext uri="{FF2B5EF4-FFF2-40B4-BE49-F238E27FC236}">
                      <a16:creationId xmlns:a16="http://schemas.microsoft.com/office/drawing/2014/main" id="{6E3C97C0-F0E3-484E-8670-43677F7172F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11497" y="3852566"/>
                  <a:ext cx="97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891" name="Tinta 890">
                  <a:extLst>
                    <a:ext uri="{FF2B5EF4-FFF2-40B4-BE49-F238E27FC236}">
                      <a16:creationId xmlns:a16="http://schemas.microsoft.com/office/drawing/2014/main" id="{0E5A6E0F-72C1-4DED-8D8B-49E67ED78534}"/>
                    </a:ext>
                  </a:extLst>
                </p14:cNvPr>
                <p14:cNvContentPartPr/>
                <p14:nvPr/>
              </p14:nvContentPartPr>
              <p14:xfrm>
                <a:off x="8945777" y="3821606"/>
                <a:ext cx="112680" cy="172440"/>
              </p14:xfrm>
            </p:contentPart>
          </mc:Choice>
          <mc:Fallback>
            <p:pic>
              <p:nvPicPr>
                <p:cNvPr id="891" name="Tinta 890">
                  <a:extLst>
                    <a:ext uri="{FF2B5EF4-FFF2-40B4-BE49-F238E27FC236}">
                      <a16:creationId xmlns:a16="http://schemas.microsoft.com/office/drawing/2014/main" id="{0E5A6E0F-72C1-4DED-8D8B-49E67ED785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36777" y="3812966"/>
                  <a:ext cx="130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892" name="Tinta 891">
                  <a:extLst>
                    <a:ext uri="{FF2B5EF4-FFF2-40B4-BE49-F238E27FC236}">
                      <a16:creationId xmlns:a16="http://schemas.microsoft.com/office/drawing/2014/main" id="{DF5286C6-D379-4F7E-B84A-7E0E348E0400}"/>
                    </a:ext>
                  </a:extLst>
                </p14:cNvPr>
                <p14:cNvContentPartPr/>
                <p14:nvPr/>
              </p14:nvContentPartPr>
              <p14:xfrm>
                <a:off x="9107417" y="3811886"/>
                <a:ext cx="92880" cy="214920"/>
              </p14:xfrm>
            </p:contentPart>
          </mc:Choice>
          <mc:Fallback>
            <p:pic>
              <p:nvPicPr>
                <p:cNvPr id="892" name="Tinta 891">
                  <a:extLst>
                    <a:ext uri="{FF2B5EF4-FFF2-40B4-BE49-F238E27FC236}">
                      <a16:creationId xmlns:a16="http://schemas.microsoft.com/office/drawing/2014/main" id="{DF5286C6-D379-4F7E-B84A-7E0E348E040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98417" y="3802886"/>
                  <a:ext cx="110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893" name="Tinta 892">
                  <a:extLst>
                    <a:ext uri="{FF2B5EF4-FFF2-40B4-BE49-F238E27FC236}">
                      <a16:creationId xmlns:a16="http://schemas.microsoft.com/office/drawing/2014/main" id="{EDD14AE8-F8C6-4421-BA12-770C016D3A3B}"/>
                    </a:ext>
                  </a:extLst>
                </p14:cNvPr>
                <p14:cNvContentPartPr/>
                <p14:nvPr/>
              </p14:nvContentPartPr>
              <p14:xfrm>
                <a:off x="9229457" y="3823766"/>
                <a:ext cx="82800" cy="211320"/>
              </p14:xfrm>
            </p:contentPart>
          </mc:Choice>
          <mc:Fallback>
            <p:pic>
              <p:nvPicPr>
                <p:cNvPr id="893" name="Tinta 892">
                  <a:extLst>
                    <a:ext uri="{FF2B5EF4-FFF2-40B4-BE49-F238E27FC236}">
                      <a16:creationId xmlns:a16="http://schemas.microsoft.com/office/drawing/2014/main" id="{EDD14AE8-F8C6-4421-BA12-770C016D3A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20457" y="3814766"/>
                  <a:ext cx="100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894" name="Tinta 893">
                  <a:extLst>
                    <a:ext uri="{FF2B5EF4-FFF2-40B4-BE49-F238E27FC236}">
                      <a16:creationId xmlns:a16="http://schemas.microsoft.com/office/drawing/2014/main" id="{91C4B439-E4DB-4EE2-9557-D7B597C1C46D}"/>
                    </a:ext>
                  </a:extLst>
                </p14:cNvPr>
                <p14:cNvContentPartPr/>
                <p14:nvPr/>
              </p14:nvContentPartPr>
              <p14:xfrm>
                <a:off x="9334937" y="3905846"/>
                <a:ext cx="106560" cy="284040"/>
              </p14:xfrm>
            </p:contentPart>
          </mc:Choice>
          <mc:Fallback>
            <p:pic>
              <p:nvPicPr>
                <p:cNvPr id="894" name="Tinta 893">
                  <a:extLst>
                    <a:ext uri="{FF2B5EF4-FFF2-40B4-BE49-F238E27FC236}">
                      <a16:creationId xmlns:a16="http://schemas.microsoft.com/office/drawing/2014/main" id="{91C4B439-E4DB-4EE2-9557-D7B597C1C46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26297" y="3896846"/>
                  <a:ext cx="124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895" name="Tinta 894">
                  <a:extLst>
                    <a:ext uri="{FF2B5EF4-FFF2-40B4-BE49-F238E27FC236}">
                      <a16:creationId xmlns:a16="http://schemas.microsoft.com/office/drawing/2014/main" id="{87057032-5059-4240-8A98-2B4D90FF1D32}"/>
                    </a:ext>
                  </a:extLst>
                </p14:cNvPr>
                <p14:cNvContentPartPr/>
                <p14:nvPr/>
              </p14:nvContentPartPr>
              <p14:xfrm>
                <a:off x="9437177" y="3561326"/>
                <a:ext cx="102240" cy="636120"/>
              </p14:xfrm>
            </p:contentPart>
          </mc:Choice>
          <mc:Fallback>
            <p:pic>
              <p:nvPicPr>
                <p:cNvPr id="895" name="Tinta 894">
                  <a:extLst>
                    <a:ext uri="{FF2B5EF4-FFF2-40B4-BE49-F238E27FC236}">
                      <a16:creationId xmlns:a16="http://schemas.microsoft.com/office/drawing/2014/main" id="{87057032-5059-4240-8A98-2B4D90FF1D3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28537" y="3552686"/>
                  <a:ext cx="11988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896" name="Tinta 895">
                  <a:extLst>
                    <a:ext uri="{FF2B5EF4-FFF2-40B4-BE49-F238E27FC236}">
                      <a16:creationId xmlns:a16="http://schemas.microsoft.com/office/drawing/2014/main" id="{FB58480E-E702-479A-B589-D19A32F21F9E}"/>
                    </a:ext>
                  </a:extLst>
                </p14:cNvPr>
                <p14:cNvContentPartPr/>
                <p14:nvPr/>
              </p14:nvContentPartPr>
              <p14:xfrm>
                <a:off x="9615377" y="3878126"/>
                <a:ext cx="181800" cy="27000"/>
              </p14:xfrm>
            </p:contentPart>
          </mc:Choice>
          <mc:Fallback>
            <p:pic>
              <p:nvPicPr>
                <p:cNvPr id="896" name="Tinta 895">
                  <a:extLst>
                    <a:ext uri="{FF2B5EF4-FFF2-40B4-BE49-F238E27FC236}">
                      <a16:creationId xmlns:a16="http://schemas.microsoft.com/office/drawing/2014/main" id="{FB58480E-E702-479A-B589-D19A32F21F9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06737" y="3869126"/>
                  <a:ext cx="199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897" name="Tinta 896">
                  <a:extLst>
                    <a:ext uri="{FF2B5EF4-FFF2-40B4-BE49-F238E27FC236}">
                      <a16:creationId xmlns:a16="http://schemas.microsoft.com/office/drawing/2014/main" id="{5E04CBCD-6627-4265-97D5-BE6DD77B75C8}"/>
                    </a:ext>
                  </a:extLst>
                </p14:cNvPr>
                <p14:cNvContentPartPr/>
                <p14:nvPr/>
              </p14:nvContentPartPr>
              <p14:xfrm>
                <a:off x="9714377" y="3780926"/>
                <a:ext cx="89280" cy="227160"/>
              </p14:xfrm>
            </p:contentPart>
          </mc:Choice>
          <mc:Fallback>
            <p:pic>
              <p:nvPicPr>
                <p:cNvPr id="897" name="Tinta 896">
                  <a:extLst>
                    <a:ext uri="{FF2B5EF4-FFF2-40B4-BE49-F238E27FC236}">
                      <a16:creationId xmlns:a16="http://schemas.microsoft.com/office/drawing/2014/main" id="{5E04CBCD-6627-4265-97D5-BE6DD77B75C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05737" y="3772286"/>
                  <a:ext cx="10692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2" name="Agrupar 911">
            <a:extLst>
              <a:ext uri="{FF2B5EF4-FFF2-40B4-BE49-F238E27FC236}">
                <a16:creationId xmlns:a16="http://schemas.microsoft.com/office/drawing/2014/main" id="{FFF5AE30-902B-433A-95FF-3C477F9E8170}"/>
              </a:ext>
            </a:extLst>
          </p:cNvPr>
          <p:cNvGrpSpPr/>
          <p:nvPr/>
        </p:nvGrpSpPr>
        <p:grpSpPr>
          <a:xfrm>
            <a:off x="4190794" y="3481149"/>
            <a:ext cx="1350720" cy="569520"/>
            <a:chOff x="9964577" y="3509846"/>
            <a:chExt cx="1350720" cy="56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900" name="Tinta 899">
                  <a:extLst>
                    <a:ext uri="{FF2B5EF4-FFF2-40B4-BE49-F238E27FC236}">
                      <a16:creationId xmlns:a16="http://schemas.microsoft.com/office/drawing/2014/main" id="{BC05079A-5E39-4E40-A2AE-51563097A602}"/>
                    </a:ext>
                  </a:extLst>
                </p14:cNvPr>
                <p14:cNvContentPartPr/>
                <p14:nvPr/>
              </p14:nvContentPartPr>
              <p14:xfrm>
                <a:off x="9964577" y="3509846"/>
                <a:ext cx="57240" cy="565200"/>
              </p14:xfrm>
            </p:contentPart>
          </mc:Choice>
          <mc:Fallback>
            <p:pic>
              <p:nvPicPr>
                <p:cNvPr id="900" name="Tinta 899">
                  <a:extLst>
                    <a:ext uri="{FF2B5EF4-FFF2-40B4-BE49-F238E27FC236}">
                      <a16:creationId xmlns:a16="http://schemas.microsoft.com/office/drawing/2014/main" id="{BC05079A-5E39-4E40-A2AE-51563097A60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55577" y="3501206"/>
                  <a:ext cx="748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901" name="Tinta 900">
                  <a:extLst>
                    <a:ext uri="{FF2B5EF4-FFF2-40B4-BE49-F238E27FC236}">
                      <a16:creationId xmlns:a16="http://schemas.microsoft.com/office/drawing/2014/main" id="{33198217-BD92-4446-9261-E7DD672035CE}"/>
                    </a:ext>
                  </a:extLst>
                </p14:cNvPr>
                <p14:cNvContentPartPr/>
                <p14:nvPr/>
              </p14:nvContentPartPr>
              <p14:xfrm>
                <a:off x="10064297" y="3744566"/>
                <a:ext cx="122760" cy="183240"/>
              </p14:xfrm>
            </p:contentPart>
          </mc:Choice>
          <mc:Fallback>
            <p:pic>
              <p:nvPicPr>
                <p:cNvPr id="901" name="Tinta 900">
                  <a:extLst>
                    <a:ext uri="{FF2B5EF4-FFF2-40B4-BE49-F238E27FC236}">
                      <a16:creationId xmlns:a16="http://schemas.microsoft.com/office/drawing/2014/main" id="{33198217-BD92-4446-9261-E7DD672035C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55297" y="3735566"/>
                  <a:ext cx="140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902" name="Tinta 901">
                  <a:extLst>
                    <a:ext uri="{FF2B5EF4-FFF2-40B4-BE49-F238E27FC236}">
                      <a16:creationId xmlns:a16="http://schemas.microsoft.com/office/drawing/2014/main" id="{64FC70CA-F0F3-4C5D-847B-BA8AE6CC950C}"/>
                    </a:ext>
                  </a:extLst>
                </p14:cNvPr>
                <p14:cNvContentPartPr/>
                <p14:nvPr/>
              </p14:nvContentPartPr>
              <p14:xfrm>
                <a:off x="10166537" y="3756446"/>
                <a:ext cx="89280" cy="219240"/>
              </p14:xfrm>
            </p:contentPart>
          </mc:Choice>
          <mc:Fallback>
            <p:pic>
              <p:nvPicPr>
                <p:cNvPr id="902" name="Tinta 901">
                  <a:extLst>
                    <a:ext uri="{FF2B5EF4-FFF2-40B4-BE49-F238E27FC236}">
                      <a16:creationId xmlns:a16="http://schemas.microsoft.com/office/drawing/2014/main" id="{64FC70CA-F0F3-4C5D-847B-BA8AE6CC950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57897" y="3747446"/>
                  <a:ext cx="106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903" name="Tinta 902">
                  <a:extLst>
                    <a:ext uri="{FF2B5EF4-FFF2-40B4-BE49-F238E27FC236}">
                      <a16:creationId xmlns:a16="http://schemas.microsoft.com/office/drawing/2014/main" id="{B79CF07A-1592-45EB-95CC-6E56B4A5C556}"/>
                    </a:ext>
                  </a:extLst>
                </p14:cNvPr>
                <p14:cNvContentPartPr/>
                <p14:nvPr/>
              </p14:nvContentPartPr>
              <p14:xfrm>
                <a:off x="10286777" y="3885326"/>
                <a:ext cx="71640" cy="166680"/>
              </p14:xfrm>
            </p:contentPart>
          </mc:Choice>
          <mc:Fallback>
            <p:pic>
              <p:nvPicPr>
                <p:cNvPr id="903" name="Tinta 902">
                  <a:extLst>
                    <a:ext uri="{FF2B5EF4-FFF2-40B4-BE49-F238E27FC236}">
                      <a16:creationId xmlns:a16="http://schemas.microsoft.com/office/drawing/2014/main" id="{B79CF07A-1592-45EB-95CC-6E56B4A5C55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77777" y="3876326"/>
                  <a:ext cx="8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904" name="Tinta 903">
                  <a:extLst>
                    <a:ext uri="{FF2B5EF4-FFF2-40B4-BE49-F238E27FC236}">
                      <a16:creationId xmlns:a16="http://schemas.microsoft.com/office/drawing/2014/main" id="{BCE17EA7-115E-4A15-B5EC-0F68258A96EB}"/>
                    </a:ext>
                  </a:extLst>
                </p14:cNvPr>
                <p14:cNvContentPartPr/>
                <p14:nvPr/>
              </p14:nvContentPartPr>
              <p14:xfrm>
                <a:off x="10390817" y="3829526"/>
                <a:ext cx="112680" cy="50760"/>
              </p14:xfrm>
            </p:contentPart>
          </mc:Choice>
          <mc:Fallback>
            <p:pic>
              <p:nvPicPr>
                <p:cNvPr id="904" name="Tinta 903">
                  <a:extLst>
                    <a:ext uri="{FF2B5EF4-FFF2-40B4-BE49-F238E27FC236}">
                      <a16:creationId xmlns:a16="http://schemas.microsoft.com/office/drawing/2014/main" id="{BCE17EA7-115E-4A15-B5EC-0F68258A96E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82177" y="3820886"/>
                  <a:ext cx="13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905" name="Tinta 904">
                  <a:extLst>
                    <a:ext uri="{FF2B5EF4-FFF2-40B4-BE49-F238E27FC236}">
                      <a16:creationId xmlns:a16="http://schemas.microsoft.com/office/drawing/2014/main" id="{33788E6D-618D-45CD-ACD3-91674C28F7B2}"/>
                    </a:ext>
                  </a:extLst>
                </p14:cNvPr>
                <p14:cNvContentPartPr/>
                <p14:nvPr/>
              </p14:nvContentPartPr>
              <p14:xfrm>
                <a:off x="10453817" y="3771206"/>
                <a:ext cx="43200" cy="182520"/>
              </p14:xfrm>
            </p:contentPart>
          </mc:Choice>
          <mc:Fallback>
            <p:pic>
              <p:nvPicPr>
                <p:cNvPr id="905" name="Tinta 904">
                  <a:extLst>
                    <a:ext uri="{FF2B5EF4-FFF2-40B4-BE49-F238E27FC236}">
                      <a16:creationId xmlns:a16="http://schemas.microsoft.com/office/drawing/2014/main" id="{33788E6D-618D-45CD-ACD3-91674C28F7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444817" y="3762206"/>
                  <a:ext cx="60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906" name="Tinta 905">
                  <a:extLst>
                    <a:ext uri="{FF2B5EF4-FFF2-40B4-BE49-F238E27FC236}">
                      <a16:creationId xmlns:a16="http://schemas.microsoft.com/office/drawing/2014/main" id="{53931653-E10C-4FF4-8A99-EEF8C1786F3F}"/>
                    </a:ext>
                  </a:extLst>
                </p14:cNvPr>
                <p14:cNvContentPartPr/>
                <p14:nvPr/>
              </p14:nvContentPartPr>
              <p14:xfrm>
                <a:off x="10556057" y="3717566"/>
                <a:ext cx="63000" cy="317520"/>
              </p14:xfrm>
            </p:contentPart>
          </mc:Choice>
          <mc:Fallback>
            <p:pic>
              <p:nvPicPr>
                <p:cNvPr id="906" name="Tinta 905">
                  <a:extLst>
                    <a:ext uri="{FF2B5EF4-FFF2-40B4-BE49-F238E27FC236}">
                      <a16:creationId xmlns:a16="http://schemas.microsoft.com/office/drawing/2014/main" id="{53931653-E10C-4FF4-8A99-EEF8C1786F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47057" y="3708926"/>
                  <a:ext cx="80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907" name="Tinta 906">
                  <a:extLst>
                    <a:ext uri="{FF2B5EF4-FFF2-40B4-BE49-F238E27FC236}">
                      <a16:creationId xmlns:a16="http://schemas.microsoft.com/office/drawing/2014/main" id="{9D684036-82CE-4CCA-97D1-5C11E95CB9BF}"/>
                    </a:ext>
                  </a:extLst>
                </p14:cNvPr>
                <p14:cNvContentPartPr/>
                <p14:nvPr/>
              </p14:nvContentPartPr>
              <p14:xfrm>
                <a:off x="10628417" y="3513806"/>
                <a:ext cx="142920" cy="565560"/>
              </p14:xfrm>
            </p:contentPart>
          </mc:Choice>
          <mc:Fallback>
            <p:pic>
              <p:nvPicPr>
                <p:cNvPr id="907" name="Tinta 906">
                  <a:extLst>
                    <a:ext uri="{FF2B5EF4-FFF2-40B4-BE49-F238E27FC236}">
                      <a16:creationId xmlns:a16="http://schemas.microsoft.com/office/drawing/2014/main" id="{9D684036-82CE-4CCA-97D1-5C11E95CB9B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19777" y="3505166"/>
                  <a:ext cx="1605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908" name="Tinta 907">
                  <a:extLst>
                    <a:ext uri="{FF2B5EF4-FFF2-40B4-BE49-F238E27FC236}">
                      <a16:creationId xmlns:a16="http://schemas.microsoft.com/office/drawing/2014/main" id="{88C1AFE4-1D7C-4D1A-ADC6-E284249AE038}"/>
                    </a:ext>
                  </a:extLst>
                </p14:cNvPr>
                <p14:cNvContentPartPr/>
                <p14:nvPr/>
              </p14:nvContentPartPr>
              <p14:xfrm>
                <a:off x="10892657" y="3762206"/>
                <a:ext cx="231480" cy="230040"/>
              </p14:xfrm>
            </p:contentPart>
          </mc:Choice>
          <mc:Fallback>
            <p:pic>
              <p:nvPicPr>
                <p:cNvPr id="908" name="Tinta 907">
                  <a:extLst>
                    <a:ext uri="{FF2B5EF4-FFF2-40B4-BE49-F238E27FC236}">
                      <a16:creationId xmlns:a16="http://schemas.microsoft.com/office/drawing/2014/main" id="{88C1AFE4-1D7C-4D1A-ADC6-E284249AE03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83657" y="3753566"/>
                  <a:ext cx="249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909" name="Tinta 908">
                  <a:extLst>
                    <a:ext uri="{FF2B5EF4-FFF2-40B4-BE49-F238E27FC236}">
                      <a16:creationId xmlns:a16="http://schemas.microsoft.com/office/drawing/2014/main" id="{A984E106-5967-4DEF-B6F4-7A6FDE236B12}"/>
                    </a:ext>
                  </a:extLst>
                </p14:cNvPr>
                <p14:cNvContentPartPr/>
                <p14:nvPr/>
              </p14:nvContentPartPr>
              <p14:xfrm>
                <a:off x="11153297" y="3826646"/>
                <a:ext cx="53280" cy="180000"/>
              </p14:xfrm>
            </p:contentPart>
          </mc:Choice>
          <mc:Fallback>
            <p:pic>
              <p:nvPicPr>
                <p:cNvPr id="909" name="Tinta 908">
                  <a:extLst>
                    <a:ext uri="{FF2B5EF4-FFF2-40B4-BE49-F238E27FC236}">
                      <a16:creationId xmlns:a16="http://schemas.microsoft.com/office/drawing/2014/main" id="{A984E106-5967-4DEF-B6F4-7A6FDE236B1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44297" y="3818006"/>
                  <a:ext cx="70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910" name="Tinta 909">
                  <a:extLst>
                    <a:ext uri="{FF2B5EF4-FFF2-40B4-BE49-F238E27FC236}">
                      <a16:creationId xmlns:a16="http://schemas.microsoft.com/office/drawing/2014/main" id="{8EE0A0E7-7351-4282-BC1F-B34D538E79D9}"/>
                    </a:ext>
                  </a:extLst>
                </p14:cNvPr>
                <p14:cNvContentPartPr/>
                <p14:nvPr/>
              </p14:nvContentPartPr>
              <p14:xfrm>
                <a:off x="11179577" y="3550526"/>
                <a:ext cx="135720" cy="202320"/>
              </p14:xfrm>
            </p:contentPart>
          </mc:Choice>
          <mc:Fallback>
            <p:pic>
              <p:nvPicPr>
                <p:cNvPr id="910" name="Tinta 909">
                  <a:extLst>
                    <a:ext uri="{FF2B5EF4-FFF2-40B4-BE49-F238E27FC236}">
                      <a16:creationId xmlns:a16="http://schemas.microsoft.com/office/drawing/2014/main" id="{8EE0A0E7-7351-4282-BC1F-B34D538E79D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70937" y="3541526"/>
                  <a:ext cx="1533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9" name="Agrupar 918">
            <a:extLst>
              <a:ext uri="{FF2B5EF4-FFF2-40B4-BE49-F238E27FC236}">
                <a16:creationId xmlns:a16="http://schemas.microsoft.com/office/drawing/2014/main" id="{5DE353A4-BDD0-4624-8FEA-B154AF6D4241}"/>
              </a:ext>
            </a:extLst>
          </p:cNvPr>
          <p:cNvGrpSpPr/>
          <p:nvPr/>
        </p:nvGrpSpPr>
        <p:grpSpPr>
          <a:xfrm>
            <a:off x="198394" y="4351269"/>
            <a:ext cx="1043280" cy="739080"/>
            <a:chOff x="5972177" y="4379966"/>
            <a:chExt cx="1043280" cy="73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913" name="Tinta 912">
                  <a:extLst>
                    <a:ext uri="{FF2B5EF4-FFF2-40B4-BE49-F238E27FC236}">
                      <a16:creationId xmlns:a16="http://schemas.microsoft.com/office/drawing/2014/main" id="{54868EF6-E101-4E6E-ABF5-9F9800B77E96}"/>
                    </a:ext>
                  </a:extLst>
                </p14:cNvPr>
                <p14:cNvContentPartPr/>
                <p14:nvPr/>
              </p14:nvContentPartPr>
              <p14:xfrm>
                <a:off x="5972177" y="4572566"/>
                <a:ext cx="248040" cy="546480"/>
              </p14:xfrm>
            </p:contentPart>
          </mc:Choice>
          <mc:Fallback>
            <p:pic>
              <p:nvPicPr>
                <p:cNvPr id="913" name="Tinta 912">
                  <a:extLst>
                    <a:ext uri="{FF2B5EF4-FFF2-40B4-BE49-F238E27FC236}">
                      <a16:creationId xmlns:a16="http://schemas.microsoft.com/office/drawing/2014/main" id="{54868EF6-E101-4E6E-ABF5-9F9800B77E9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63177" y="4563566"/>
                  <a:ext cx="2656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914" name="Tinta 913">
                  <a:extLst>
                    <a:ext uri="{FF2B5EF4-FFF2-40B4-BE49-F238E27FC236}">
                      <a16:creationId xmlns:a16="http://schemas.microsoft.com/office/drawing/2014/main" id="{D4943793-977A-4238-8B3E-568DFD228A0C}"/>
                    </a:ext>
                  </a:extLst>
                </p14:cNvPr>
                <p14:cNvContentPartPr/>
                <p14:nvPr/>
              </p14:nvContentPartPr>
              <p14:xfrm>
                <a:off x="6302297" y="4473206"/>
                <a:ext cx="63000" cy="378360"/>
              </p14:xfrm>
            </p:contentPart>
          </mc:Choice>
          <mc:Fallback>
            <p:pic>
              <p:nvPicPr>
                <p:cNvPr id="914" name="Tinta 913">
                  <a:extLst>
                    <a:ext uri="{FF2B5EF4-FFF2-40B4-BE49-F238E27FC236}">
                      <a16:creationId xmlns:a16="http://schemas.microsoft.com/office/drawing/2014/main" id="{D4943793-977A-4238-8B3E-568DFD228A0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93657" y="4464206"/>
                  <a:ext cx="80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915" name="Tinta 914">
                  <a:extLst>
                    <a:ext uri="{FF2B5EF4-FFF2-40B4-BE49-F238E27FC236}">
                      <a16:creationId xmlns:a16="http://schemas.microsoft.com/office/drawing/2014/main" id="{989FC7D8-CFEF-42C8-91F7-719098BFE4CA}"/>
                    </a:ext>
                  </a:extLst>
                </p14:cNvPr>
                <p14:cNvContentPartPr/>
                <p14:nvPr/>
              </p14:nvContentPartPr>
              <p14:xfrm>
                <a:off x="6421097" y="4628366"/>
                <a:ext cx="112320" cy="203040"/>
              </p14:xfrm>
            </p:contentPart>
          </mc:Choice>
          <mc:Fallback>
            <p:pic>
              <p:nvPicPr>
                <p:cNvPr id="915" name="Tinta 914">
                  <a:extLst>
                    <a:ext uri="{FF2B5EF4-FFF2-40B4-BE49-F238E27FC236}">
                      <a16:creationId xmlns:a16="http://schemas.microsoft.com/office/drawing/2014/main" id="{989FC7D8-CFEF-42C8-91F7-719098BFE4C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412457" y="4619726"/>
                  <a:ext cx="129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916" name="Tinta 915">
                  <a:extLst>
                    <a:ext uri="{FF2B5EF4-FFF2-40B4-BE49-F238E27FC236}">
                      <a16:creationId xmlns:a16="http://schemas.microsoft.com/office/drawing/2014/main" id="{9D08480C-E6D5-46C1-A1AF-AC56FCA51E69}"/>
                    </a:ext>
                  </a:extLst>
                </p14:cNvPr>
                <p14:cNvContentPartPr/>
                <p14:nvPr/>
              </p14:nvContentPartPr>
              <p14:xfrm>
                <a:off x="6434417" y="4612526"/>
                <a:ext cx="204840" cy="318960"/>
              </p14:xfrm>
            </p:contentPart>
          </mc:Choice>
          <mc:Fallback>
            <p:pic>
              <p:nvPicPr>
                <p:cNvPr id="916" name="Tinta 915">
                  <a:extLst>
                    <a:ext uri="{FF2B5EF4-FFF2-40B4-BE49-F238E27FC236}">
                      <a16:creationId xmlns:a16="http://schemas.microsoft.com/office/drawing/2014/main" id="{9D08480C-E6D5-46C1-A1AF-AC56FCA51E6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25777" y="4603886"/>
                  <a:ext cx="222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917" name="Tinta 916">
                  <a:extLst>
                    <a:ext uri="{FF2B5EF4-FFF2-40B4-BE49-F238E27FC236}">
                      <a16:creationId xmlns:a16="http://schemas.microsoft.com/office/drawing/2014/main" id="{49B4C906-A945-4718-899A-AD8444BE92B2}"/>
                    </a:ext>
                  </a:extLst>
                </p14:cNvPr>
                <p14:cNvContentPartPr/>
                <p14:nvPr/>
              </p14:nvContentPartPr>
              <p14:xfrm>
                <a:off x="6642497" y="4379966"/>
                <a:ext cx="150840" cy="512280"/>
              </p14:xfrm>
            </p:contentPart>
          </mc:Choice>
          <mc:Fallback>
            <p:pic>
              <p:nvPicPr>
                <p:cNvPr id="917" name="Tinta 916">
                  <a:extLst>
                    <a:ext uri="{FF2B5EF4-FFF2-40B4-BE49-F238E27FC236}">
                      <a16:creationId xmlns:a16="http://schemas.microsoft.com/office/drawing/2014/main" id="{49B4C906-A945-4718-899A-AD8444BE92B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33497" y="4371326"/>
                  <a:ext cx="16848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918" name="Tinta 917">
                  <a:extLst>
                    <a:ext uri="{FF2B5EF4-FFF2-40B4-BE49-F238E27FC236}">
                      <a16:creationId xmlns:a16="http://schemas.microsoft.com/office/drawing/2014/main" id="{2F38C5F3-4D27-4D6E-B2B9-EFC90D1355C7}"/>
                    </a:ext>
                  </a:extLst>
                </p14:cNvPr>
                <p14:cNvContentPartPr/>
                <p14:nvPr/>
              </p14:nvContentPartPr>
              <p14:xfrm>
                <a:off x="6870017" y="4621526"/>
                <a:ext cx="145440" cy="117000"/>
              </p14:xfrm>
            </p:contentPart>
          </mc:Choice>
          <mc:Fallback>
            <p:pic>
              <p:nvPicPr>
                <p:cNvPr id="918" name="Tinta 917">
                  <a:extLst>
                    <a:ext uri="{FF2B5EF4-FFF2-40B4-BE49-F238E27FC236}">
                      <a16:creationId xmlns:a16="http://schemas.microsoft.com/office/drawing/2014/main" id="{2F38C5F3-4D27-4D6E-B2B9-EFC90D1355C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61017" y="4612886"/>
                  <a:ext cx="1630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7" name="Agrupar 926">
            <a:extLst>
              <a:ext uri="{FF2B5EF4-FFF2-40B4-BE49-F238E27FC236}">
                <a16:creationId xmlns:a16="http://schemas.microsoft.com/office/drawing/2014/main" id="{2C586139-7357-4FE6-AD0A-7D04D9174CBD}"/>
              </a:ext>
            </a:extLst>
          </p:cNvPr>
          <p:cNvGrpSpPr/>
          <p:nvPr/>
        </p:nvGrpSpPr>
        <p:grpSpPr>
          <a:xfrm>
            <a:off x="1551994" y="4340469"/>
            <a:ext cx="831960" cy="555840"/>
            <a:chOff x="7325777" y="4369166"/>
            <a:chExt cx="831960" cy="55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920" name="Tinta 919">
                  <a:extLst>
                    <a:ext uri="{FF2B5EF4-FFF2-40B4-BE49-F238E27FC236}">
                      <a16:creationId xmlns:a16="http://schemas.microsoft.com/office/drawing/2014/main" id="{246721B3-DF4A-46EB-BD06-0F43196A3B7C}"/>
                    </a:ext>
                  </a:extLst>
                </p14:cNvPr>
                <p14:cNvContentPartPr/>
                <p14:nvPr/>
              </p14:nvContentPartPr>
              <p14:xfrm>
                <a:off x="7325777" y="4429646"/>
                <a:ext cx="56160" cy="461880"/>
              </p14:xfrm>
            </p:contentPart>
          </mc:Choice>
          <mc:Fallback>
            <p:pic>
              <p:nvPicPr>
                <p:cNvPr id="920" name="Tinta 919">
                  <a:extLst>
                    <a:ext uri="{FF2B5EF4-FFF2-40B4-BE49-F238E27FC236}">
                      <a16:creationId xmlns:a16="http://schemas.microsoft.com/office/drawing/2014/main" id="{246721B3-DF4A-46EB-BD06-0F43196A3B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16777" y="4420646"/>
                  <a:ext cx="738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921" name="Tinta 920">
                  <a:extLst>
                    <a:ext uri="{FF2B5EF4-FFF2-40B4-BE49-F238E27FC236}">
                      <a16:creationId xmlns:a16="http://schemas.microsoft.com/office/drawing/2014/main" id="{8EF30CDF-9B83-41CB-A8D7-5CA6B71212F3}"/>
                    </a:ext>
                  </a:extLst>
                </p14:cNvPr>
                <p14:cNvContentPartPr/>
                <p14:nvPr/>
              </p14:nvContentPartPr>
              <p14:xfrm>
                <a:off x="7434137" y="4648166"/>
                <a:ext cx="126000" cy="163800"/>
              </p14:xfrm>
            </p:contentPart>
          </mc:Choice>
          <mc:Fallback>
            <p:pic>
              <p:nvPicPr>
                <p:cNvPr id="921" name="Tinta 920">
                  <a:extLst>
                    <a:ext uri="{FF2B5EF4-FFF2-40B4-BE49-F238E27FC236}">
                      <a16:creationId xmlns:a16="http://schemas.microsoft.com/office/drawing/2014/main" id="{8EF30CDF-9B83-41CB-A8D7-5CA6B71212F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25497" y="4639166"/>
                  <a:ext cx="143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922" name="Tinta 921">
                  <a:extLst>
                    <a:ext uri="{FF2B5EF4-FFF2-40B4-BE49-F238E27FC236}">
                      <a16:creationId xmlns:a16="http://schemas.microsoft.com/office/drawing/2014/main" id="{B8BAFF5D-B94D-42FC-81EB-DB7ACA034518}"/>
                    </a:ext>
                  </a:extLst>
                </p14:cNvPr>
                <p14:cNvContentPartPr/>
                <p14:nvPr/>
              </p14:nvContentPartPr>
              <p14:xfrm>
                <a:off x="7556537" y="4629446"/>
                <a:ext cx="112680" cy="161640"/>
              </p14:xfrm>
            </p:contentPart>
          </mc:Choice>
          <mc:Fallback>
            <p:pic>
              <p:nvPicPr>
                <p:cNvPr id="922" name="Tinta 921">
                  <a:extLst>
                    <a:ext uri="{FF2B5EF4-FFF2-40B4-BE49-F238E27FC236}">
                      <a16:creationId xmlns:a16="http://schemas.microsoft.com/office/drawing/2014/main" id="{B8BAFF5D-B94D-42FC-81EB-DB7ACA03451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47537" y="4620806"/>
                  <a:ext cx="130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923" name="Tinta 922">
                  <a:extLst>
                    <a:ext uri="{FF2B5EF4-FFF2-40B4-BE49-F238E27FC236}">
                      <a16:creationId xmlns:a16="http://schemas.microsoft.com/office/drawing/2014/main" id="{AD916AB2-7A6C-4956-BDDD-C271E1B6EA2B}"/>
                    </a:ext>
                  </a:extLst>
                </p14:cNvPr>
                <p14:cNvContentPartPr/>
                <p14:nvPr/>
              </p14:nvContentPartPr>
              <p14:xfrm>
                <a:off x="7678577" y="4685966"/>
                <a:ext cx="261000" cy="213480"/>
              </p14:xfrm>
            </p:contentPart>
          </mc:Choice>
          <mc:Fallback>
            <p:pic>
              <p:nvPicPr>
                <p:cNvPr id="923" name="Tinta 922">
                  <a:extLst>
                    <a:ext uri="{FF2B5EF4-FFF2-40B4-BE49-F238E27FC236}">
                      <a16:creationId xmlns:a16="http://schemas.microsoft.com/office/drawing/2014/main" id="{AD916AB2-7A6C-4956-BDDD-C271E1B6EA2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69577" y="4676966"/>
                  <a:ext cx="278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924" name="Tinta 923">
                  <a:extLst>
                    <a:ext uri="{FF2B5EF4-FFF2-40B4-BE49-F238E27FC236}">
                      <a16:creationId xmlns:a16="http://schemas.microsoft.com/office/drawing/2014/main" id="{A9B7BEE5-A3D3-4E3A-8335-DD7C159DE36D}"/>
                    </a:ext>
                  </a:extLst>
                </p14:cNvPr>
                <p14:cNvContentPartPr/>
                <p14:nvPr/>
              </p14:nvContentPartPr>
              <p14:xfrm>
                <a:off x="7863257" y="4654286"/>
                <a:ext cx="6840" cy="152640"/>
              </p14:xfrm>
            </p:contentPart>
          </mc:Choice>
          <mc:Fallback>
            <p:pic>
              <p:nvPicPr>
                <p:cNvPr id="924" name="Tinta 923">
                  <a:extLst>
                    <a:ext uri="{FF2B5EF4-FFF2-40B4-BE49-F238E27FC236}">
                      <a16:creationId xmlns:a16="http://schemas.microsoft.com/office/drawing/2014/main" id="{A9B7BEE5-A3D3-4E3A-8335-DD7C159DE36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54617" y="4645286"/>
                  <a:ext cx="24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925" name="Tinta 924">
                  <a:extLst>
                    <a:ext uri="{FF2B5EF4-FFF2-40B4-BE49-F238E27FC236}">
                      <a16:creationId xmlns:a16="http://schemas.microsoft.com/office/drawing/2014/main" id="{C8B91245-A21D-41A6-975B-A2C02AFD23D8}"/>
                    </a:ext>
                  </a:extLst>
                </p14:cNvPr>
                <p14:cNvContentPartPr/>
                <p14:nvPr/>
              </p14:nvContentPartPr>
              <p14:xfrm>
                <a:off x="7955777" y="4554566"/>
                <a:ext cx="76320" cy="296640"/>
              </p14:xfrm>
            </p:contentPart>
          </mc:Choice>
          <mc:Fallback>
            <p:pic>
              <p:nvPicPr>
                <p:cNvPr id="925" name="Tinta 924">
                  <a:extLst>
                    <a:ext uri="{FF2B5EF4-FFF2-40B4-BE49-F238E27FC236}">
                      <a16:creationId xmlns:a16="http://schemas.microsoft.com/office/drawing/2014/main" id="{C8B91245-A21D-41A6-975B-A2C02AFD23D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46777" y="4545926"/>
                  <a:ext cx="93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926" name="Tinta 925">
                  <a:extLst>
                    <a:ext uri="{FF2B5EF4-FFF2-40B4-BE49-F238E27FC236}">
                      <a16:creationId xmlns:a16="http://schemas.microsoft.com/office/drawing/2014/main" id="{1B508348-2A9E-4F27-B1DC-E2FE78AFBC8C}"/>
                    </a:ext>
                  </a:extLst>
                </p14:cNvPr>
                <p14:cNvContentPartPr/>
                <p14:nvPr/>
              </p14:nvContentPartPr>
              <p14:xfrm>
                <a:off x="8041457" y="4369166"/>
                <a:ext cx="116280" cy="555840"/>
              </p14:xfrm>
            </p:contentPart>
          </mc:Choice>
          <mc:Fallback>
            <p:pic>
              <p:nvPicPr>
                <p:cNvPr id="926" name="Tinta 925">
                  <a:extLst>
                    <a:ext uri="{FF2B5EF4-FFF2-40B4-BE49-F238E27FC236}">
                      <a16:creationId xmlns:a16="http://schemas.microsoft.com/office/drawing/2014/main" id="{1B508348-2A9E-4F27-B1DC-E2FE78AFBC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32817" y="4360166"/>
                  <a:ext cx="133920" cy="57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990" name="Tinta 989">
                <a:extLst>
                  <a:ext uri="{FF2B5EF4-FFF2-40B4-BE49-F238E27FC236}">
                    <a16:creationId xmlns:a16="http://schemas.microsoft.com/office/drawing/2014/main" id="{D0DC5B85-73BD-4053-8D49-A1F74EC90883}"/>
                  </a:ext>
                </a:extLst>
              </p14:cNvPr>
              <p14:cNvContentPartPr/>
              <p14:nvPr/>
            </p14:nvContentPartPr>
            <p14:xfrm>
              <a:off x="375514" y="5106549"/>
              <a:ext cx="74160" cy="1661400"/>
            </p14:xfrm>
          </p:contentPart>
        </mc:Choice>
        <mc:Fallback>
          <p:pic>
            <p:nvPicPr>
              <p:cNvPr id="990" name="Tinta 989">
                <a:extLst>
                  <a:ext uri="{FF2B5EF4-FFF2-40B4-BE49-F238E27FC236}">
                    <a16:creationId xmlns:a16="http://schemas.microsoft.com/office/drawing/2014/main" id="{D0DC5B85-73BD-4053-8D49-A1F74EC9088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366874" y="5097909"/>
                <a:ext cx="91800" cy="16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991" name="Tinta 990">
                <a:extLst>
                  <a:ext uri="{FF2B5EF4-FFF2-40B4-BE49-F238E27FC236}">
                    <a16:creationId xmlns:a16="http://schemas.microsoft.com/office/drawing/2014/main" id="{4D5BF8BB-8061-4F50-8D0C-BAC737EAFF42}"/>
                  </a:ext>
                </a:extLst>
              </p14:cNvPr>
              <p14:cNvContentPartPr/>
              <p14:nvPr/>
            </p14:nvContentPartPr>
            <p14:xfrm>
              <a:off x="469834" y="5023389"/>
              <a:ext cx="4376160" cy="1698120"/>
            </p14:xfrm>
          </p:contentPart>
        </mc:Choice>
        <mc:Fallback>
          <p:pic>
            <p:nvPicPr>
              <p:cNvPr id="991" name="Tinta 990">
                <a:extLst>
                  <a:ext uri="{FF2B5EF4-FFF2-40B4-BE49-F238E27FC236}">
                    <a16:creationId xmlns:a16="http://schemas.microsoft.com/office/drawing/2014/main" id="{4D5BF8BB-8061-4F50-8D0C-BAC737EAFF4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60834" y="5014749"/>
                <a:ext cx="4393800" cy="171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7" name="Agrupar 996">
            <a:extLst>
              <a:ext uri="{FF2B5EF4-FFF2-40B4-BE49-F238E27FC236}">
                <a16:creationId xmlns:a16="http://schemas.microsoft.com/office/drawing/2014/main" id="{E928A9F8-BD04-43B4-97AA-4D4BADF19881}"/>
              </a:ext>
            </a:extLst>
          </p:cNvPr>
          <p:cNvGrpSpPr/>
          <p:nvPr/>
        </p:nvGrpSpPr>
        <p:grpSpPr>
          <a:xfrm>
            <a:off x="201994" y="5148309"/>
            <a:ext cx="4620240" cy="1657440"/>
            <a:chOff x="5975777" y="5177006"/>
            <a:chExt cx="4620240" cy="165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928" name="Tinta 927">
                  <a:extLst>
                    <a:ext uri="{FF2B5EF4-FFF2-40B4-BE49-F238E27FC236}">
                      <a16:creationId xmlns:a16="http://schemas.microsoft.com/office/drawing/2014/main" id="{B2D026FD-2A1A-45BD-8604-DD1391DE9D64}"/>
                    </a:ext>
                  </a:extLst>
                </p14:cNvPr>
                <p14:cNvContentPartPr/>
                <p14:nvPr/>
              </p14:nvContentPartPr>
              <p14:xfrm>
                <a:off x="6025097" y="5488766"/>
                <a:ext cx="82800" cy="29160"/>
              </p14:xfrm>
            </p:contentPart>
          </mc:Choice>
          <mc:Fallback>
            <p:pic>
              <p:nvPicPr>
                <p:cNvPr id="928" name="Tinta 927">
                  <a:extLst>
                    <a:ext uri="{FF2B5EF4-FFF2-40B4-BE49-F238E27FC236}">
                      <a16:creationId xmlns:a16="http://schemas.microsoft.com/office/drawing/2014/main" id="{B2D026FD-2A1A-45BD-8604-DD1391DE9D6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16457" y="5479766"/>
                  <a:ext cx="100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929" name="Tinta 928">
                  <a:extLst>
                    <a:ext uri="{FF2B5EF4-FFF2-40B4-BE49-F238E27FC236}">
                      <a16:creationId xmlns:a16="http://schemas.microsoft.com/office/drawing/2014/main" id="{4D53FC78-C403-44C7-8A09-3B9D1ADEB258}"/>
                    </a:ext>
                  </a:extLst>
                </p14:cNvPr>
                <p14:cNvContentPartPr/>
                <p14:nvPr/>
              </p14:nvContentPartPr>
              <p14:xfrm>
                <a:off x="5975777" y="5410646"/>
                <a:ext cx="132480" cy="30960"/>
              </p14:xfrm>
            </p:contentPart>
          </mc:Choice>
          <mc:Fallback>
            <p:pic>
              <p:nvPicPr>
                <p:cNvPr id="929" name="Tinta 928">
                  <a:extLst>
                    <a:ext uri="{FF2B5EF4-FFF2-40B4-BE49-F238E27FC236}">
                      <a16:creationId xmlns:a16="http://schemas.microsoft.com/office/drawing/2014/main" id="{4D53FC78-C403-44C7-8A09-3B9D1ADEB25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66777" y="5401646"/>
                  <a:ext cx="150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930" name="Tinta 929">
                  <a:extLst>
                    <a:ext uri="{FF2B5EF4-FFF2-40B4-BE49-F238E27FC236}">
                      <a16:creationId xmlns:a16="http://schemas.microsoft.com/office/drawing/2014/main" id="{C2BC59C0-AAFB-4D64-88B7-5E3D128160D4}"/>
                    </a:ext>
                  </a:extLst>
                </p14:cNvPr>
                <p14:cNvContentPartPr/>
                <p14:nvPr/>
              </p14:nvContentPartPr>
              <p14:xfrm>
                <a:off x="6065417" y="5367086"/>
                <a:ext cx="105480" cy="270360"/>
              </p14:xfrm>
            </p:contentPart>
          </mc:Choice>
          <mc:Fallback>
            <p:pic>
              <p:nvPicPr>
                <p:cNvPr id="930" name="Tinta 929">
                  <a:extLst>
                    <a:ext uri="{FF2B5EF4-FFF2-40B4-BE49-F238E27FC236}">
                      <a16:creationId xmlns:a16="http://schemas.microsoft.com/office/drawing/2014/main" id="{C2BC59C0-AAFB-4D64-88B7-5E3D128160D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56417" y="5358086"/>
                  <a:ext cx="123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931" name="Tinta 930">
                  <a:extLst>
                    <a:ext uri="{FF2B5EF4-FFF2-40B4-BE49-F238E27FC236}">
                      <a16:creationId xmlns:a16="http://schemas.microsoft.com/office/drawing/2014/main" id="{2CBE2B80-2FC5-424E-B425-54FD89C5B273}"/>
                    </a:ext>
                  </a:extLst>
                </p14:cNvPr>
                <p14:cNvContentPartPr/>
                <p14:nvPr/>
              </p14:nvContentPartPr>
              <p14:xfrm>
                <a:off x="6216617" y="5482646"/>
                <a:ext cx="247680" cy="221400"/>
              </p14:xfrm>
            </p:contentPart>
          </mc:Choice>
          <mc:Fallback>
            <p:pic>
              <p:nvPicPr>
                <p:cNvPr id="931" name="Tinta 930">
                  <a:extLst>
                    <a:ext uri="{FF2B5EF4-FFF2-40B4-BE49-F238E27FC236}">
                      <a16:creationId xmlns:a16="http://schemas.microsoft.com/office/drawing/2014/main" id="{2CBE2B80-2FC5-424E-B425-54FD89C5B27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07977" y="5474006"/>
                  <a:ext cx="265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933" name="Tinta 932">
                  <a:extLst>
                    <a:ext uri="{FF2B5EF4-FFF2-40B4-BE49-F238E27FC236}">
                      <a16:creationId xmlns:a16="http://schemas.microsoft.com/office/drawing/2014/main" id="{7FB13819-4FF4-4DCC-B839-7AA8D08214CF}"/>
                    </a:ext>
                  </a:extLst>
                </p14:cNvPr>
                <p14:cNvContentPartPr/>
                <p14:nvPr/>
              </p14:nvContentPartPr>
              <p14:xfrm>
                <a:off x="6546737" y="5567966"/>
                <a:ext cx="86040" cy="19080"/>
              </p14:xfrm>
            </p:contentPart>
          </mc:Choice>
          <mc:Fallback>
            <p:pic>
              <p:nvPicPr>
                <p:cNvPr id="933" name="Tinta 932">
                  <a:extLst>
                    <a:ext uri="{FF2B5EF4-FFF2-40B4-BE49-F238E27FC236}">
                      <a16:creationId xmlns:a16="http://schemas.microsoft.com/office/drawing/2014/main" id="{7FB13819-4FF4-4DCC-B839-7AA8D08214C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37737" y="5558966"/>
                  <a:ext cx="10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934" name="Tinta 933">
                  <a:extLst>
                    <a:ext uri="{FF2B5EF4-FFF2-40B4-BE49-F238E27FC236}">
                      <a16:creationId xmlns:a16="http://schemas.microsoft.com/office/drawing/2014/main" id="{4801DAB6-D35A-4EB5-B9B8-F6239E165CA9}"/>
                    </a:ext>
                  </a:extLst>
                </p14:cNvPr>
                <p14:cNvContentPartPr/>
                <p14:nvPr/>
              </p14:nvContentPartPr>
              <p14:xfrm>
                <a:off x="6500297" y="5474006"/>
                <a:ext cx="138960" cy="61560"/>
              </p14:xfrm>
            </p:contentPart>
          </mc:Choice>
          <mc:Fallback>
            <p:pic>
              <p:nvPicPr>
                <p:cNvPr id="934" name="Tinta 933">
                  <a:extLst>
                    <a:ext uri="{FF2B5EF4-FFF2-40B4-BE49-F238E27FC236}">
                      <a16:creationId xmlns:a16="http://schemas.microsoft.com/office/drawing/2014/main" id="{4801DAB6-D35A-4EB5-B9B8-F6239E165CA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91657" y="5465006"/>
                  <a:ext cx="156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936" name="Tinta 935">
                  <a:extLst>
                    <a:ext uri="{FF2B5EF4-FFF2-40B4-BE49-F238E27FC236}">
                      <a16:creationId xmlns:a16="http://schemas.microsoft.com/office/drawing/2014/main" id="{4B77CF94-C543-4ABD-AACC-C8B590BCC36C}"/>
                    </a:ext>
                  </a:extLst>
                </p14:cNvPr>
                <p14:cNvContentPartPr/>
                <p14:nvPr/>
              </p14:nvContentPartPr>
              <p14:xfrm>
                <a:off x="6888737" y="5297606"/>
                <a:ext cx="71280" cy="284040"/>
              </p14:xfrm>
            </p:contentPart>
          </mc:Choice>
          <mc:Fallback>
            <p:pic>
              <p:nvPicPr>
                <p:cNvPr id="936" name="Tinta 935">
                  <a:extLst>
                    <a:ext uri="{FF2B5EF4-FFF2-40B4-BE49-F238E27FC236}">
                      <a16:creationId xmlns:a16="http://schemas.microsoft.com/office/drawing/2014/main" id="{4B77CF94-C543-4ABD-AACC-C8B590BCC36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79737" y="5288966"/>
                  <a:ext cx="88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938" name="Tinta 937">
                  <a:extLst>
                    <a:ext uri="{FF2B5EF4-FFF2-40B4-BE49-F238E27FC236}">
                      <a16:creationId xmlns:a16="http://schemas.microsoft.com/office/drawing/2014/main" id="{C01A0B72-68D5-48AC-B397-2B50A16269FE}"/>
                    </a:ext>
                  </a:extLst>
                </p14:cNvPr>
                <p14:cNvContentPartPr/>
                <p14:nvPr/>
              </p14:nvContentPartPr>
              <p14:xfrm>
                <a:off x="6813857" y="5573006"/>
                <a:ext cx="376920" cy="13680"/>
              </p14:xfrm>
            </p:contentPart>
          </mc:Choice>
          <mc:Fallback>
            <p:pic>
              <p:nvPicPr>
                <p:cNvPr id="938" name="Tinta 937">
                  <a:extLst>
                    <a:ext uri="{FF2B5EF4-FFF2-40B4-BE49-F238E27FC236}">
                      <a16:creationId xmlns:a16="http://schemas.microsoft.com/office/drawing/2014/main" id="{C01A0B72-68D5-48AC-B397-2B50A16269F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05217" y="5564006"/>
                  <a:ext cx="394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939" name="Tinta 938">
                  <a:extLst>
                    <a:ext uri="{FF2B5EF4-FFF2-40B4-BE49-F238E27FC236}">
                      <a16:creationId xmlns:a16="http://schemas.microsoft.com/office/drawing/2014/main" id="{3476BBC2-A6BF-40DD-8C08-17C9C1C17781}"/>
                    </a:ext>
                  </a:extLst>
                </p14:cNvPr>
                <p14:cNvContentPartPr/>
                <p14:nvPr/>
              </p14:nvContentPartPr>
              <p14:xfrm>
                <a:off x="6763817" y="5718086"/>
                <a:ext cx="172440" cy="441000"/>
              </p14:xfrm>
            </p:contentPart>
          </mc:Choice>
          <mc:Fallback>
            <p:pic>
              <p:nvPicPr>
                <p:cNvPr id="939" name="Tinta 938">
                  <a:extLst>
                    <a:ext uri="{FF2B5EF4-FFF2-40B4-BE49-F238E27FC236}">
                      <a16:creationId xmlns:a16="http://schemas.microsoft.com/office/drawing/2014/main" id="{3476BBC2-A6BF-40DD-8C08-17C9C1C1778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755177" y="5709446"/>
                  <a:ext cx="1900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940" name="Tinta 939">
                  <a:extLst>
                    <a:ext uri="{FF2B5EF4-FFF2-40B4-BE49-F238E27FC236}">
                      <a16:creationId xmlns:a16="http://schemas.microsoft.com/office/drawing/2014/main" id="{7CB90A55-BC3C-41EB-A45C-69175A6A5D22}"/>
                    </a:ext>
                  </a:extLst>
                </p14:cNvPr>
                <p14:cNvContentPartPr/>
                <p14:nvPr/>
              </p14:nvContentPartPr>
              <p14:xfrm>
                <a:off x="6982337" y="5722406"/>
                <a:ext cx="20160" cy="293400"/>
              </p14:xfrm>
            </p:contentPart>
          </mc:Choice>
          <mc:Fallback>
            <p:pic>
              <p:nvPicPr>
                <p:cNvPr id="940" name="Tinta 939">
                  <a:extLst>
                    <a:ext uri="{FF2B5EF4-FFF2-40B4-BE49-F238E27FC236}">
                      <a16:creationId xmlns:a16="http://schemas.microsoft.com/office/drawing/2014/main" id="{7CB90A55-BC3C-41EB-A45C-69175A6A5D2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73337" y="5713406"/>
                  <a:ext cx="37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941" name="Tinta 940">
                  <a:extLst>
                    <a:ext uri="{FF2B5EF4-FFF2-40B4-BE49-F238E27FC236}">
                      <a16:creationId xmlns:a16="http://schemas.microsoft.com/office/drawing/2014/main" id="{8064FF3D-6D33-4E59-9FD2-FE194EE992C0}"/>
                    </a:ext>
                  </a:extLst>
                </p14:cNvPr>
                <p14:cNvContentPartPr/>
                <p14:nvPr/>
              </p14:nvContentPartPr>
              <p14:xfrm>
                <a:off x="7041377" y="5817446"/>
                <a:ext cx="116280" cy="156240"/>
              </p14:xfrm>
            </p:contentPart>
          </mc:Choice>
          <mc:Fallback>
            <p:pic>
              <p:nvPicPr>
                <p:cNvPr id="941" name="Tinta 940">
                  <a:extLst>
                    <a:ext uri="{FF2B5EF4-FFF2-40B4-BE49-F238E27FC236}">
                      <a16:creationId xmlns:a16="http://schemas.microsoft.com/office/drawing/2014/main" id="{8064FF3D-6D33-4E59-9FD2-FE194EE992C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32377" y="5808446"/>
                  <a:ext cx="13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942" name="Tinta 941">
                  <a:extLst>
                    <a:ext uri="{FF2B5EF4-FFF2-40B4-BE49-F238E27FC236}">
                      <a16:creationId xmlns:a16="http://schemas.microsoft.com/office/drawing/2014/main" id="{AF7ADBF4-DE2F-4B13-8243-0C38BF1419BF}"/>
                    </a:ext>
                  </a:extLst>
                </p14:cNvPr>
                <p14:cNvContentPartPr/>
                <p14:nvPr/>
              </p14:nvContentPartPr>
              <p14:xfrm>
                <a:off x="7061537" y="5996726"/>
                <a:ext cx="119160" cy="69840"/>
              </p14:xfrm>
            </p:contentPart>
          </mc:Choice>
          <mc:Fallback>
            <p:pic>
              <p:nvPicPr>
                <p:cNvPr id="942" name="Tinta 941">
                  <a:extLst>
                    <a:ext uri="{FF2B5EF4-FFF2-40B4-BE49-F238E27FC236}">
                      <a16:creationId xmlns:a16="http://schemas.microsoft.com/office/drawing/2014/main" id="{AF7ADBF4-DE2F-4B13-8243-0C38BF1419B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52537" y="5987726"/>
                  <a:ext cx="136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943" name="Tinta 942">
                  <a:extLst>
                    <a:ext uri="{FF2B5EF4-FFF2-40B4-BE49-F238E27FC236}">
                      <a16:creationId xmlns:a16="http://schemas.microsoft.com/office/drawing/2014/main" id="{2B7F2652-5265-4F24-9B41-51729699B099}"/>
                    </a:ext>
                  </a:extLst>
                </p14:cNvPr>
                <p14:cNvContentPartPr/>
                <p14:nvPr/>
              </p14:nvContentPartPr>
              <p14:xfrm>
                <a:off x="7173497" y="5751206"/>
                <a:ext cx="102960" cy="322560"/>
              </p14:xfrm>
            </p:contentPart>
          </mc:Choice>
          <mc:Fallback>
            <p:pic>
              <p:nvPicPr>
                <p:cNvPr id="943" name="Tinta 942">
                  <a:extLst>
                    <a:ext uri="{FF2B5EF4-FFF2-40B4-BE49-F238E27FC236}">
                      <a16:creationId xmlns:a16="http://schemas.microsoft.com/office/drawing/2014/main" id="{2B7F2652-5265-4F24-9B41-51729699B09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64857" y="5742206"/>
                  <a:ext cx="120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944" name="Tinta 943">
                  <a:extLst>
                    <a:ext uri="{FF2B5EF4-FFF2-40B4-BE49-F238E27FC236}">
                      <a16:creationId xmlns:a16="http://schemas.microsoft.com/office/drawing/2014/main" id="{D20B19FB-B803-41F5-9C82-B8A375AA9A78}"/>
                    </a:ext>
                  </a:extLst>
                </p14:cNvPr>
                <p14:cNvContentPartPr/>
                <p14:nvPr/>
              </p14:nvContentPartPr>
              <p14:xfrm>
                <a:off x="7331537" y="5646086"/>
                <a:ext cx="10800" cy="17280"/>
              </p14:xfrm>
            </p:contentPart>
          </mc:Choice>
          <mc:Fallback>
            <p:pic>
              <p:nvPicPr>
                <p:cNvPr id="944" name="Tinta 943">
                  <a:extLst>
                    <a:ext uri="{FF2B5EF4-FFF2-40B4-BE49-F238E27FC236}">
                      <a16:creationId xmlns:a16="http://schemas.microsoft.com/office/drawing/2014/main" id="{D20B19FB-B803-41F5-9C82-B8A375AA9A7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22897" y="5637446"/>
                  <a:ext cx="2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46" name="Tinta 945">
                  <a:extLst>
                    <a:ext uri="{FF2B5EF4-FFF2-40B4-BE49-F238E27FC236}">
                      <a16:creationId xmlns:a16="http://schemas.microsoft.com/office/drawing/2014/main" id="{CCC5D8F4-A2CE-420B-8EA1-7CF8D985A07D}"/>
                    </a:ext>
                  </a:extLst>
                </p14:cNvPr>
                <p14:cNvContentPartPr/>
                <p14:nvPr/>
              </p14:nvContentPartPr>
              <p14:xfrm>
                <a:off x="7470497" y="5212646"/>
                <a:ext cx="214920" cy="720000"/>
              </p14:xfrm>
            </p:contentPart>
          </mc:Choice>
          <mc:Fallback>
            <p:pic>
              <p:nvPicPr>
                <p:cNvPr id="946" name="Tinta 945">
                  <a:extLst>
                    <a:ext uri="{FF2B5EF4-FFF2-40B4-BE49-F238E27FC236}">
                      <a16:creationId xmlns:a16="http://schemas.microsoft.com/office/drawing/2014/main" id="{CCC5D8F4-A2CE-420B-8EA1-7CF8D985A07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461497" y="5203646"/>
                  <a:ext cx="23256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947" name="Tinta 946">
                  <a:extLst>
                    <a:ext uri="{FF2B5EF4-FFF2-40B4-BE49-F238E27FC236}">
                      <a16:creationId xmlns:a16="http://schemas.microsoft.com/office/drawing/2014/main" id="{E365077E-0011-4238-A9FF-85C991699CD4}"/>
                    </a:ext>
                  </a:extLst>
                </p14:cNvPr>
                <p14:cNvContentPartPr/>
                <p14:nvPr/>
              </p14:nvContentPartPr>
              <p14:xfrm>
                <a:off x="7774337" y="5625206"/>
                <a:ext cx="148680" cy="37800"/>
              </p14:xfrm>
            </p:contentPart>
          </mc:Choice>
          <mc:Fallback>
            <p:pic>
              <p:nvPicPr>
                <p:cNvPr id="947" name="Tinta 946">
                  <a:extLst>
                    <a:ext uri="{FF2B5EF4-FFF2-40B4-BE49-F238E27FC236}">
                      <a16:creationId xmlns:a16="http://schemas.microsoft.com/office/drawing/2014/main" id="{E365077E-0011-4238-A9FF-85C991699C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65337" y="5616566"/>
                  <a:ext cx="166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948" name="Tinta 947">
                  <a:extLst>
                    <a:ext uri="{FF2B5EF4-FFF2-40B4-BE49-F238E27FC236}">
                      <a16:creationId xmlns:a16="http://schemas.microsoft.com/office/drawing/2014/main" id="{3D75E2B0-3C1A-411D-8C2B-3882FDADB52B}"/>
                    </a:ext>
                  </a:extLst>
                </p14:cNvPr>
                <p14:cNvContentPartPr/>
                <p14:nvPr/>
              </p14:nvContentPartPr>
              <p14:xfrm>
                <a:off x="7975577" y="5328206"/>
                <a:ext cx="73080" cy="550800"/>
              </p14:xfrm>
            </p:contentPart>
          </mc:Choice>
          <mc:Fallback>
            <p:pic>
              <p:nvPicPr>
                <p:cNvPr id="948" name="Tinta 947">
                  <a:extLst>
                    <a:ext uri="{FF2B5EF4-FFF2-40B4-BE49-F238E27FC236}">
                      <a16:creationId xmlns:a16="http://schemas.microsoft.com/office/drawing/2014/main" id="{3D75E2B0-3C1A-411D-8C2B-3882FDADB52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66577" y="5319566"/>
                  <a:ext cx="907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949" name="Tinta 948">
                  <a:extLst>
                    <a:ext uri="{FF2B5EF4-FFF2-40B4-BE49-F238E27FC236}">
                      <a16:creationId xmlns:a16="http://schemas.microsoft.com/office/drawing/2014/main" id="{62DB36AB-72FB-4105-9B1B-080C023C9726}"/>
                    </a:ext>
                  </a:extLst>
                </p14:cNvPr>
                <p14:cNvContentPartPr/>
                <p14:nvPr/>
              </p14:nvContentPartPr>
              <p14:xfrm>
                <a:off x="7929137" y="5576966"/>
                <a:ext cx="181800" cy="27000"/>
              </p14:xfrm>
            </p:contentPart>
          </mc:Choice>
          <mc:Fallback>
            <p:pic>
              <p:nvPicPr>
                <p:cNvPr id="949" name="Tinta 948">
                  <a:extLst>
                    <a:ext uri="{FF2B5EF4-FFF2-40B4-BE49-F238E27FC236}">
                      <a16:creationId xmlns:a16="http://schemas.microsoft.com/office/drawing/2014/main" id="{62DB36AB-72FB-4105-9B1B-080C023C972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920497" y="5567966"/>
                  <a:ext cx="199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950" name="Tinta 949">
                  <a:extLst>
                    <a:ext uri="{FF2B5EF4-FFF2-40B4-BE49-F238E27FC236}">
                      <a16:creationId xmlns:a16="http://schemas.microsoft.com/office/drawing/2014/main" id="{3181751E-4842-4408-90BB-9EA79FAEFD75}"/>
                    </a:ext>
                  </a:extLst>
                </p14:cNvPr>
                <p14:cNvContentPartPr/>
                <p14:nvPr/>
              </p14:nvContentPartPr>
              <p14:xfrm>
                <a:off x="8159537" y="5316326"/>
                <a:ext cx="162720" cy="421560"/>
              </p14:xfrm>
            </p:contentPart>
          </mc:Choice>
          <mc:Fallback>
            <p:pic>
              <p:nvPicPr>
                <p:cNvPr id="950" name="Tinta 949">
                  <a:extLst>
                    <a:ext uri="{FF2B5EF4-FFF2-40B4-BE49-F238E27FC236}">
                      <a16:creationId xmlns:a16="http://schemas.microsoft.com/office/drawing/2014/main" id="{3181751E-4842-4408-90BB-9EA79FAEFD7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150537" y="5307686"/>
                  <a:ext cx="180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952" name="Tinta 951">
                  <a:extLst>
                    <a:ext uri="{FF2B5EF4-FFF2-40B4-BE49-F238E27FC236}">
                      <a16:creationId xmlns:a16="http://schemas.microsoft.com/office/drawing/2014/main" id="{FAF94254-F78C-4041-8516-9D9E123367AA}"/>
                    </a:ext>
                  </a:extLst>
                </p14:cNvPr>
                <p14:cNvContentPartPr/>
                <p14:nvPr/>
              </p14:nvContentPartPr>
              <p14:xfrm>
                <a:off x="8308577" y="5479766"/>
                <a:ext cx="63000" cy="172440"/>
              </p14:xfrm>
            </p:contentPart>
          </mc:Choice>
          <mc:Fallback>
            <p:pic>
              <p:nvPicPr>
                <p:cNvPr id="952" name="Tinta 951">
                  <a:extLst>
                    <a:ext uri="{FF2B5EF4-FFF2-40B4-BE49-F238E27FC236}">
                      <a16:creationId xmlns:a16="http://schemas.microsoft.com/office/drawing/2014/main" id="{FAF94254-F78C-4041-8516-9D9E123367A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99937" y="5471126"/>
                  <a:ext cx="80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953" name="Tinta 952">
                  <a:extLst>
                    <a:ext uri="{FF2B5EF4-FFF2-40B4-BE49-F238E27FC236}">
                      <a16:creationId xmlns:a16="http://schemas.microsoft.com/office/drawing/2014/main" id="{AC3FF483-C92A-48FA-ADA5-081FF7EA8468}"/>
                    </a:ext>
                  </a:extLst>
                </p14:cNvPr>
                <p14:cNvContentPartPr/>
                <p14:nvPr/>
              </p14:nvContentPartPr>
              <p14:xfrm>
                <a:off x="8252777" y="5709806"/>
                <a:ext cx="135720" cy="73440"/>
              </p14:xfrm>
            </p:contentPart>
          </mc:Choice>
          <mc:Fallback>
            <p:pic>
              <p:nvPicPr>
                <p:cNvPr id="953" name="Tinta 952">
                  <a:extLst>
                    <a:ext uri="{FF2B5EF4-FFF2-40B4-BE49-F238E27FC236}">
                      <a16:creationId xmlns:a16="http://schemas.microsoft.com/office/drawing/2014/main" id="{AC3FF483-C92A-48FA-ADA5-081FF7EA846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243777" y="5700806"/>
                  <a:ext cx="153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954" name="Tinta 953">
                  <a:extLst>
                    <a:ext uri="{FF2B5EF4-FFF2-40B4-BE49-F238E27FC236}">
                      <a16:creationId xmlns:a16="http://schemas.microsoft.com/office/drawing/2014/main" id="{F253CF23-BDED-420F-9912-EBC88D949AD9}"/>
                    </a:ext>
                  </a:extLst>
                </p14:cNvPr>
                <p14:cNvContentPartPr/>
                <p14:nvPr/>
              </p14:nvContentPartPr>
              <p14:xfrm>
                <a:off x="8387777" y="5287886"/>
                <a:ext cx="99360" cy="490680"/>
              </p14:xfrm>
            </p:contentPart>
          </mc:Choice>
          <mc:Fallback>
            <p:pic>
              <p:nvPicPr>
                <p:cNvPr id="954" name="Tinta 953">
                  <a:extLst>
                    <a:ext uri="{FF2B5EF4-FFF2-40B4-BE49-F238E27FC236}">
                      <a16:creationId xmlns:a16="http://schemas.microsoft.com/office/drawing/2014/main" id="{F253CF23-BDED-420F-9912-EBC88D949AD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379137" y="5278886"/>
                  <a:ext cx="1170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956" name="Tinta 955">
                  <a:extLst>
                    <a:ext uri="{FF2B5EF4-FFF2-40B4-BE49-F238E27FC236}">
                      <a16:creationId xmlns:a16="http://schemas.microsoft.com/office/drawing/2014/main" id="{AD34AB34-A8B8-4286-BACE-B67B35B67B3F}"/>
                    </a:ext>
                  </a:extLst>
                </p14:cNvPr>
                <p14:cNvContentPartPr/>
                <p14:nvPr/>
              </p14:nvContentPartPr>
              <p14:xfrm>
                <a:off x="8602337" y="5493806"/>
                <a:ext cx="119160" cy="231840"/>
              </p14:xfrm>
            </p:contentPart>
          </mc:Choice>
          <mc:Fallback>
            <p:pic>
              <p:nvPicPr>
                <p:cNvPr id="956" name="Tinta 955">
                  <a:extLst>
                    <a:ext uri="{FF2B5EF4-FFF2-40B4-BE49-F238E27FC236}">
                      <a16:creationId xmlns:a16="http://schemas.microsoft.com/office/drawing/2014/main" id="{AD34AB34-A8B8-4286-BACE-B67B35B67B3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593697" y="5484806"/>
                  <a:ext cx="13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958" name="Tinta 957">
                  <a:extLst>
                    <a:ext uri="{FF2B5EF4-FFF2-40B4-BE49-F238E27FC236}">
                      <a16:creationId xmlns:a16="http://schemas.microsoft.com/office/drawing/2014/main" id="{12D3AE88-BEBE-4723-9C81-93A389837801}"/>
                    </a:ext>
                  </a:extLst>
                </p14:cNvPr>
                <p14:cNvContentPartPr/>
                <p14:nvPr/>
              </p14:nvContentPartPr>
              <p14:xfrm>
                <a:off x="8843897" y="5413526"/>
                <a:ext cx="313560" cy="247680"/>
              </p14:xfrm>
            </p:contentPart>
          </mc:Choice>
          <mc:Fallback>
            <p:pic>
              <p:nvPicPr>
                <p:cNvPr id="958" name="Tinta 957">
                  <a:extLst>
                    <a:ext uri="{FF2B5EF4-FFF2-40B4-BE49-F238E27FC236}">
                      <a16:creationId xmlns:a16="http://schemas.microsoft.com/office/drawing/2014/main" id="{12D3AE88-BEBE-4723-9C81-93A38983780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834897" y="5404526"/>
                  <a:ext cx="331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959" name="Tinta 958">
                  <a:extLst>
                    <a:ext uri="{FF2B5EF4-FFF2-40B4-BE49-F238E27FC236}">
                      <a16:creationId xmlns:a16="http://schemas.microsoft.com/office/drawing/2014/main" id="{FF34F6D6-C302-42A7-93E0-E0505E8D113C}"/>
                    </a:ext>
                  </a:extLst>
                </p14:cNvPr>
                <p14:cNvContentPartPr/>
                <p14:nvPr/>
              </p14:nvContentPartPr>
              <p14:xfrm>
                <a:off x="9193097" y="5177006"/>
                <a:ext cx="145440" cy="709200"/>
              </p14:xfrm>
            </p:contentPart>
          </mc:Choice>
          <mc:Fallback>
            <p:pic>
              <p:nvPicPr>
                <p:cNvPr id="959" name="Tinta 958">
                  <a:extLst>
                    <a:ext uri="{FF2B5EF4-FFF2-40B4-BE49-F238E27FC236}">
                      <a16:creationId xmlns:a16="http://schemas.microsoft.com/office/drawing/2014/main" id="{FF34F6D6-C302-42A7-93E0-E0505E8D113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184457" y="5168006"/>
                  <a:ext cx="16308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961" name="Tinta 960">
                  <a:extLst>
                    <a:ext uri="{FF2B5EF4-FFF2-40B4-BE49-F238E27FC236}">
                      <a16:creationId xmlns:a16="http://schemas.microsoft.com/office/drawing/2014/main" id="{902B0DBF-22AA-4412-A284-F69E8DE6CECE}"/>
                    </a:ext>
                  </a:extLst>
                </p14:cNvPr>
                <p14:cNvContentPartPr/>
                <p14:nvPr/>
              </p14:nvContentPartPr>
              <p14:xfrm>
                <a:off x="6279257" y="6361766"/>
                <a:ext cx="538200" cy="227880"/>
              </p14:xfrm>
            </p:contentPart>
          </mc:Choice>
          <mc:Fallback>
            <p:pic>
              <p:nvPicPr>
                <p:cNvPr id="961" name="Tinta 960">
                  <a:extLst>
                    <a:ext uri="{FF2B5EF4-FFF2-40B4-BE49-F238E27FC236}">
                      <a16:creationId xmlns:a16="http://schemas.microsoft.com/office/drawing/2014/main" id="{902B0DBF-22AA-4412-A284-F69E8DE6CEC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270617" y="6353126"/>
                  <a:ext cx="555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962" name="Tinta 961">
                  <a:extLst>
                    <a:ext uri="{FF2B5EF4-FFF2-40B4-BE49-F238E27FC236}">
                      <a16:creationId xmlns:a16="http://schemas.microsoft.com/office/drawing/2014/main" id="{0219DB45-6336-4B72-B695-8B084F8F0378}"/>
                    </a:ext>
                  </a:extLst>
                </p14:cNvPr>
                <p14:cNvContentPartPr/>
                <p14:nvPr/>
              </p14:nvContentPartPr>
              <p14:xfrm>
                <a:off x="7082057" y="6327206"/>
                <a:ext cx="273600" cy="219960"/>
              </p14:xfrm>
            </p:contentPart>
          </mc:Choice>
          <mc:Fallback>
            <p:pic>
              <p:nvPicPr>
                <p:cNvPr id="962" name="Tinta 961">
                  <a:extLst>
                    <a:ext uri="{FF2B5EF4-FFF2-40B4-BE49-F238E27FC236}">
                      <a16:creationId xmlns:a16="http://schemas.microsoft.com/office/drawing/2014/main" id="{0219DB45-6336-4B72-B695-8B084F8F037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73057" y="6318206"/>
                  <a:ext cx="291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963" name="Tinta 962">
                  <a:extLst>
                    <a:ext uri="{FF2B5EF4-FFF2-40B4-BE49-F238E27FC236}">
                      <a16:creationId xmlns:a16="http://schemas.microsoft.com/office/drawing/2014/main" id="{62CF5DCA-00EC-42B6-91D9-5F7B066945F9}"/>
                    </a:ext>
                  </a:extLst>
                </p14:cNvPr>
                <p14:cNvContentPartPr/>
                <p14:nvPr/>
              </p14:nvContentPartPr>
              <p14:xfrm>
                <a:off x="7414337" y="6229286"/>
                <a:ext cx="66240" cy="393480"/>
              </p14:xfrm>
            </p:contentPart>
          </mc:Choice>
          <mc:Fallback>
            <p:pic>
              <p:nvPicPr>
                <p:cNvPr id="963" name="Tinta 962">
                  <a:extLst>
                    <a:ext uri="{FF2B5EF4-FFF2-40B4-BE49-F238E27FC236}">
                      <a16:creationId xmlns:a16="http://schemas.microsoft.com/office/drawing/2014/main" id="{62CF5DCA-00EC-42B6-91D9-5F7B066945F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05697" y="6220286"/>
                  <a:ext cx="838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964" name="Tinta 963">
                  <a:extLst>
                    <a:ext uri="{FF2B5EF4-FFF2-40B4-BE49-F238E27FC236}">
                      <a16:creationId xmlns:a16="http://schemas.microsoft.com/office/drawing/2014/main" id="{ED0D7F90-594B-41F7-87D6-6D2F71161EFF}"/>
                    </a:ext>
                  </a:extLst>
                </p14:cNvPr>
                <p14:cNvContentPartPr/>
                <p14:nvPr/>
              </p14:nvContentPartPr>
              <p14:xfrm>
                <a:off x="7576337" y="6326126"/>
                <a:ext cx="72720" cy="273600"/>
              </p14:xfrm>
            </p:contentPart>
          </mc:Choice>
          <mc:Fallback>
            <p:pic>
              <p:nvPicPr>
                <p:cNvPr id="964" name="Tinta 963">
                  <a:extLst>
                    <a:ext uri="{FF2B5EF4-FFF2-40B4-BE49-F238E27FC236}">
                      <a16:creationId xmlns:a16="http://schemas.microsoft.com/office/drawing/2014/main" id="{ED0D7F90-594B-41F7-87D6-6D2F71161EF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67697" y="6317486"/>
                  <a:ext cx="90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965" name="Tinta 964">
                  <a:extLst>
                    <a:ext uri="{FF2B5EF4-FFF2-40B4-BE49-F238E27FC236}">
                      <a16:creationId xmlns:a16="http://schemas.microsoft.com/office/drawing/2014/main" id="{6E228DA7-D003-4113-BE41-51F142081714}"/>
                    </a:ext>
                  </a:extLst>
                </p14:cNvPr>
                <p14:cNvContentPartPr/>
                <p14:nvPr/>
              </p14:nvContentPartPr>
              <p14:xfrm>
                <a:off x="7529897" y="6431966"/>
                <a:ext cx="132480" cy="42840"/>
              </p14:xfrm>
            </p:contentPart>
          </mc:Choice>
          <mc:Fallback>
            <p:pic>
              <p:nvPicPr>
                <p:cNvPr id="965" name="Tinta 964">
                  <a:extLst>
                    <a:ext uri="{FF2B5EF4-FFF2-40B4-BE49-F238E27FC236}">
                      <a16:creationId xmlns:a16="http://schemas.microsoft.com/office/drawing/2014/main" id="{6E228DA7-D003-4113-BE41-51F14208171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21257" y="6423326"/>
                  <a:ext cx="150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966" name="Tinta 965">
                  <a:extLst>
                    <a:ext uri="{FF2B5EF4-FFF2-40B4-BE49-F238E27FC236}">
                      <a16:creationId xmlns:a16="http://schemas.microsoft.com/office/drawing/2014/main" id="{D70C6B27-D2F1-4CA9-9444-4BA355DED2D6}"/>
                    </a:ext>
                  </a:extLst>
                </p14:cNvPr>
                <p14:cNvContentPartPr/>
                <p14:nvPr/>
              </p14:nvContentPartPr>
              <p14:xfrm>
                <a:off x="7685057" y="6241166"/>
                <a:ext cx="254520" cy="384840"/>
              </p14:xfrm>
            </p:contentPart>
          </mc:Choice>
          <mc:Fallback>
            <p:pic>
              <p:nvPicPr>
                <p:cNvPr id="966" name="Tinta 965">
                  <a:extLst>
                    <a:ext uri="{FF2B5EF4-FFF2-40B4-BE49-F238E27FC236}">
                      <a16:creationId xmlns:a16="http://schemas.microsoft.com/office/drawing/2014/main" id="{D70C6B27-D2F1-4CA9-9444-4BA355DED2D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676417" y="6232166"/>
                  <a:ext cx="2721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967" name="Tinta 966">
                  <a:extLst>
                    <a:ext uri="{FF2B5EF4-FFF2-40B4-BE49-F238E27FC236}">
                      <a16:creationId xmlns:a16="http://schemas.microsoft.com/office/drawing/2014/main" id="{CA55718C-DDD8-4876-9EB1-6951F33B916C}"/>
                    </a:ext>
                  </a:extLst>
                </p14:cNvPr>
                <p14:cNvContentPartPr/>
                <p14:nvPr/>
              </p14:nvContentPartPr>
              <p14:xfrm>
                <a:off x="7853537" y="6366806"/>
                <a:ext cx="122400" cy="43920"/>
              </p14:xfrm>
            </p:contentPart>
          </mc:Choice>
          <mc:Fallback>
            <p:pic>
              <p:nvPicPr>
                <p:cNvPr id="967" name="Tinta 966">
                  <a:extLst>
                    <a:ext uri="{FF2B5EF4-FFF2-40B4-BE49-F238E27FC236}">
                      <a16:creationId xmlns:a16="http://schemas.microsoft.com/office/drawing/2014/main" id="{CA55718C-DDD8-4876-9EB1-6951F33B916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44537" y="6357806"/>
                  <a:ext cx="140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968" name="Tinta 967">
                  <a:extLst>
                    <a:ext uri="{FF2B5EF4-FFF2-40B4-BE49-F238E27FC236}">
                      <a16:creationId xmlns:a16="http://schemas.microsoft.com/office/drawing/2014/main" id="{B1ABA03D-4A44-40D2-BC3E-201122B174CC}"/>
                    </a:ext>
                  </a:extLst>
                </p14:cNvPr>
                <p14:cNvContentPartPr/>
                <p14:nvPr/>
              </p14:nvContentPartPr>
              <p14:xfrm>
                <a:off x="8211017" y="6286526"/>
                <a:ext cx="187200" cy="506520"/>
              </p14:xfrm>
            </p:contentPart>
          </mc:Choice>
          <mc:Fallback>
            <p:pic>
              <p:nvPicPr>
                <p:cNvPr id="968" name="Tinta 967">
                  <a:extLst>
                    <a:ext uri="{FF2B5EF4-FFF2-40B4-BE49-F238E27FC236}">
                      <a16:creationId xmlns:a16="http://schemas.microsoft.com/office/drawing/2014/main" id="{B1ABA03D-4A44-40D2-BC3E-201122B174C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02377" y="6277886"/>
                  <a:ext cx="2048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969" name="Tinta 968">
                  <a:extLst>
                    <a:ext uri="{FF2B5EF4-FFF2-40B4-BE49-F238E27FC236}">
                      <a16:creationId xmlns:a16="http://schemas.microsoft.com/office/drawing/2014/main" id="{5AE61DCB-BEDC-4BBC-9ED1-4E243489CE18}"/>
                    </a:ext>
                  </a:extLst>
                </p14:cNvPr>
                <p14:cNvContentPartPr/>
                <p14:nvPr/>
              </p14:nvContentPartPr>
              <p14:xfrm>
                <a:off x="8397857" y="6357086"/>
                <a:ext cx="185040" cy="231840"/>
              </p14:xfrm>
            </p:contentPart>
          </mc:Choice>
          <mc:Fallback>
            <p:pic>
              <p:nvPicPr>
                <p:cNvPr id="969" name="Tinta 968">
                  <a:extLst>
                    <a:ext uri="{FF2B5EF4-FFF2-40B4-BE49-F238E27FC236}">
                      <a16:creationId xmlns:a16="http://schemas.microsoft.com/office/drawing/2014/main" id="{5AE61DCB-BEDC-4BBC-9ED1-4E243489CE1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88857" y="6348446"/>
                  <a:ext cx="202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970" name="Tinta 969">
                  <a:extLst>
                    <a:ext uri="{FF2B5EF4-FFF2-40B4-BE49-F238E27FC236}">
                      <a16:creationId xmlns:a16="http://schemas.microsoft.com/office/drawing/2014/main" id="{DC3131D0-768F-4E99-AC7F-CC7CE70DACAC}"/>
                    </a:ext>
                  </a:extLst>
                </p14:cNvPr>
                <p14:cNvContentPartPr/>
                <p14:nvPr/>
              </p14:nvContentPartPr>
              <p14:xfrm>
                <a:off x="8150537" y="6121286"/>
                <a:ext cx="66240" cy="82800"/>
              </p14:xfrm>
            </p:contentPart>
          </mc:Choice>
          <mc:Fallback>
            <p:pic>
              <p:nvPicPr>
                <p:cNvPr id="970" name="Tinta 969">
                  <a:extLst>
                    <a:ext uri="{FF2B5EF4-FFF2-40B4-BE49-F238E27FC236}">
                      <a16:creationId xmlns:a16="http://schemas.microsoft.com/office/drawing/2014/main" id="{DC3131D0-768F-4E99-AC7F-CC7CE70DACA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41537" y="6112286"/>
                  <a:ext cx="8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971" name="Tinta 970">
                  <a:extLst>
                    <a:ext uri="{FF2B5EF4-FFF2-40B4-BE49-F238E27FC236}">
                      <a16:creationId xmlns:a16="http://schemas.microsoft.com/office/drawing/2014/main" id="{F2CD55DF-4E43-49C8-8C95-AB74B14C88C8}"/>
                    </a:ext>
                  </a:extLst>
                </p14:cNvPr>
                <p14:cNvContentPartPr/>
                <p14:nvPr/>
              </p14:nvContentPartPr>
              <p14:xfrm>
                <a:off x="8328377" y="6118046"/>
                <a:ext cx="73440" cy="90720"/>
              </p14:xfrm>
            </p:contentPart>
          </mc:Choice>
          <mc:Fallback>
            <p:pic>
              <p:nvPicPr>
                <p:cNvPr id="971" name="Tinta 970">
                  <a:extLst>
                    <a:ext uri="{FF2B5EF4-FFF2-40B4-BE49-F238E27FC236}">
                      <a16:creationId xmlns:a16="http://schemas.microsoft.com/office/drawing/2014/main" id="{F2CD55DF-4E43-49C8-8C95-AB74B14C88C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319737" y="6109046"/>
                  <a:ext cx="91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972" name="Tinta 971">
                  <a:extLst>
                    <a:ext uri="{FF2B5EF4-FFF2-40B4-BE49-F238E27FC236}">
                      <a16:creationId xmlns:a16="http://schemas.microsoft.com/office/drawing/2014/main" id="{09A11340-AFFB-4815-A232-476DFACD9005}"/>
                    </a:ext>
                  </a:extLst>
                </p14:cNvPr>
                <p14:cNvContentPartPr/>
                <p14:nvPr/>
              </p14:nvContentPartPr>
              <p14:xfrm>
                <a:off x="8698097" y="6383726"/>
                <a:ext cx="145440" cy="30960"/>
              </p14:xfrm>
            </p:contentPart>
          </mc:Choice>
          <mc:Fallback>
            <p:pic>
              <p:nvPicPr>
                <p:cNvPr id="972" name="Tinta 971">
                  <a:extLst>
                    <a:ext uri="{FF2B5EF4-FFF2-40B4-BE49-F238E27FC236}">
                      <a16:creationId xmlns:a16="http://schemas.microsoft.com/office/drawing/2014/main" id="{09A11340-AFFB-4815-A232-476DFACD900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89457" y="6374726"/>
                  <a:ext cx="163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973" name="Tinta 972">
                  <a:extLst>
                    <a:ext uri="{FF2B5EF4-FFF2-40B4-BE49-F238E27FC236}">
                      <a16:creationId xmlns:a16="http://schemas.microsoft.com/office/drawing/2014/main" id="{1599D330-41DA-4E3A-8F50-C9790B6DC251}"/>
                    </a:ext>
                  </a:extLst>
                </p14:cNvPr>
                <p14:cNvContentPartPr/>
                <p14:nvPr/>
              </p14:nvContentPartPr>
              <p14:xfrm>
                <a:off x="8918057" y="6176726"/>
                <a:ext cx="37800" cy="343440"/>
              </p14:xfrm>
            </p:contentPart>
          </mc:Choice>
          <mc:Fallback>
            <p:pic>
              <p:nvPicPr>
                <p:cNvPr id="973" name="Tinta 972">
                  <a:extLst>
                    <a:ext uri="{FF2B5EF4-FFF2-40B4-BE49-F238E27FC236}">
                      <a16:creationId xmlns:a16="http://schemas.microsoft.com/office/drawing/2014/main" id="{1599D330-41DA-4E3A-8F50-C9790B6DC25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09417" y="6167726"/>
                  <a:ext cx="55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974" name="Tinta 973">
                  <a:extLst>
                    <a:ext uri="{FF2B5EF4-FFF2-40B4-BE49-F238E27FC236}">
                      <a16:creationId xmlns:a16="http://schemas.microsoft.com/office/drawing/2014/main" id="{0F410E8F-DDEC-48FF-BD36-34211C1461F0}"/>
                    </a:ext>
                  </a:extLst>
                </p14:cNvPr>
                <p14:cNvContentPartPr/>
                <p14:nvPr/>
              </p14:nvContentPartPr>
              <p14:xfrm>
                <a:off x="8958737" y="6237926"/>
                <a:ext cx="172080" cy="305280"/>
              </p14:xfrm>
            </p:contentPart>
          </mc:Choice>
          <mc:Fallback>
            <p:pic>
              <p:nvPicPr>
                <p:cNvPr id="974" name="Tinta 973">
                  <a:extLst>
                    <a:ext uri="{FF2B5EF4-FFF2-40B4-BE49-F238E27FC236}">
                      <a16:creationId xmlns:a16="http://schemas.microsoft.com/office/drawing/2014/main" id="{0F410E8F-DDEC-48FF-BD36-34211C1461F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950097" y="6229286"/>
                  <a:ext cx="189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975" name="Tinta 974">
                  <a:extLst>
                    <a:ext uri="{FF2B5EF4-FFF2-40B4-BE49-F238E27FC236}">
                      <a16:creationId xmlns:a16="http://schemas.microsoft.com/office/drawing/2014/main" id="{DDE55D3F-1A07-4FBF-BD05-3369457480CC}"/>
                    </a:ext>
                  </a:extLst>
                </p14:cNvPr>
                <p14:cNvContentPartPr/>
                <p14:nvPr/>
              </p14:nvContentPartPr>
              <p14:xfrm>
                <a:off x="9196337" y="6439886"/>
                <a:ext cx="46440" cy="181080"/>
              </p14:xfrm>
            </p:contentPart>
          </mc:Choice>
          <mc:Fallback>
            <p:pic>
              <p:nvPicPr>
                <p:cNvPr id="975" name="Tinta 974">
                  <a:extLst>
                    <a:ext uri="{FF2B5EF4-FFF2-40B4-BE49-F238E27FC236}">
                      <a16:creationId xmlns:a16="http://schemas.microsoft.com/office/drawing/2014/main" id="{DDE55D3F-1A07-4FBF-BD05-3369457480C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187697" y="6431246"/>
                  <a:ext cx="64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976" name="Tinta 975">
                  <a:extLst>
                    <a:ext uri="{FF2B5EF4-FFF2-40B4-BE49-F238E27FC236}">
                      <a16:creationId xmlns:a16="http://schemas.microsoft.com/office/drawing/2014/main" id="{37DBF0CB-27F8-416A-A7CB-BEABDCCB74BA}"/>
                    </a:ext>
                  </a:extLst>
                </p14:cNvPr>
                <p14:cNvContentPartPr/>
                <p14:nvPr/>
              </p14:nvContentPartPr>
              <p14:xfrm>
                <a:off x="9315137" y="6315326"/>
                <a:ext cx="178560" cy="410040"/>
              </p14:xfrm>
            </p:contentPart>
          </mc:Choice>
          <mc:Fallback>
            <p:pic>
              <p:nvPicPr>
                <p:cNvPr id="976" name="Tinta 975">
                  <a:extLst>
                    <a:ext uri="{FF2B5EF4-FFF2-40B4-BE49-F238E27FC236}">
                      <a16:creationId xmlns:a16="http://schemas.microsoft.com/office/drawing/2014/main" id="{37DBF0CB-27F8-416A-A7CB-BEABDCCB74B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06497" y="6306326"/>
                  <a:ext cx="196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977" name="Tinta 976">
                  <a:extLst>
                    <a:ext uri="{FF2B5EF4-FFF2-40B4-BE49-F238E27FC236}">
                      <a16:creationId xmlns:a16="http://schemas.microsoft.com/office/drawing/2014/main" id="{5C820DEE-DFDB-48D8-8A8F-33D246DDD8EB}"/>
                    </a:ext>
                  </a:extLst>
                </p14:cNvPr>
                <p14:cNvContentPartPr/>
                <p14:nvPr/>
              </p14:nvContentPartPr>
              <p14:xfrm>
                <a:off x="9258257" y="6095726"/>
                <a:ext cx="159840" cy="105840"/>
              </p14:xfrm>
            </p:contentPart>
          </mc:Choice>
          <mc:Fallback>
            <p:pic>
              <p:nvPicPr>
                <p:cNvPr id="977" name="Tinta 976">
                  <a:extLst>
                    <a:ext uri="{FF2B5EF4-FFF2-40B4-BE49-F238E27FC236}">
                      <a16:creationId xmlns:a16="http://schemas.microsoft.com/office/drawing/2014/main" id="{5C820DEE-DFDB-48D8-8A8F-33D246DDD8E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249257" y="6087086"/>
                  <a:ext cx="177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978" name="Tinta 977">
                  <a:extLst>
                    <a:ext uri="{FF2B5EF4-FFF2-40B4-BE49-F238E27FC236}">
                      <a16:creationId xmlns:a16="http://schemas.microsoft.com/office/drawing/2014/main" id="{3C92A375-0B66-43E2-A8F2-0C08D15AA946}"/>
                    </a:ext>
                  </a:extLst>
                </p14:cNvPr>
                <p14:cNvContentPartPr/>
                <p14:nvPr/>
              </p14:nvContentPartPr>
              <p14:xfrm>
                <a:off x="9329177" y="5962886"/>
                <a:ext cx="26640" cy="76320"/>
              </p14:xfrm>
            </p:contentPart>
          </mc:Choice>
          <mc:Fallback>
            <p:pic>
              <p:nvPicPr>
                <p:cNvPr id="978" name="Tinta 977">
                  <a:extLst>
                    <a:ext uri="{FF2B5EF4-FFF2-40B4-BE49-F238E27FC236}">
                      <a16:creationId xmlns:a16="http://schemas.microsoft.com/office/drawing/2014/main" id="{3C92A375-0B66-43E2-A8F2-0C08D15AA9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20537" y="5954246"/>
                  <a:ext cx="44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981" name="Tinta 980">
                  <a:extLst>
                    <a:ext uri="{FF2B5EF4-FFF2-40B4-BE49-F238E27FC236}">
                      <a16:creationId xmlns:a16="http://schemas.microsoft.com/office/drawing/2014/main" id="{542C9682-9234-4136-B8C9-5B4900C433D0}"/>
                    </a:ext>
                  </a:extLst>
                </p14:cNvPr>
                <p14:cNvContentPartPr/>
                <p14:nvPr/>
              </p14:nvContentPartPr>
              <p14:xfrm>
                <a:off x="9552737" y="6357806"/>
                <a:ext cx="145440" cy="2520"/>
              </p14:xfrm>
            </p:contentPart>
          </mc:Choice>
          <mc:Fallback>
            <p:pic>
              <p:nvPicPr>
                <p:cNvPr id="981" name="Tinta 980">
                  <a:extLst>
                    <a:ext uri="{FF2B5EF4-FFF2-40B4-BE49-F238E27FC236}">
                      <a16:creationId xmlns:a16="http://schemas.microsoft.com/office/drawing/2014/main" id="{542C9682-9234-4136-B8C9-5B4900C433D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44097" y="6349166"/>
                  <a:ext cx="163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982" name="Tinta 981">
                  <a:extLst>
                    <a:ext uri="{FF2B5EF4-FFF2-40B4-BE49-F238E27FC236}">
                      <a16:creationId xmlns:a16="http://schemas.microsoft.com/office/drawing/2014/main" id="{0D9D42E4-9AA1-4F29-B3D0-B62F077D1A8A}"/>
                    </a:ext>
                  </a:extLst>
                </p14:cNvPr>
                <p14:cNvContentPartPr/>
                <p14:nvPr/>
              </p14:nvContentPartPr>
              <p14:xfrm>
                <a:off x="9772337" y="6079526"/>
                <a:ext cx="198720" cy="367920"/>
              </p14:xfrm>
            </p:contentPart>
          </mc:Choice>
          <mc:Fallback>
            <p:pic>
              <p:nvPicPr>
                <p:cNvPr id="982" name="Tinta 981">
                  <a:extLst>
                    <a:ext uri="{FF2B5EF4-FFF2-40B4-BE49-F238E27FC236}">
                      <a16:creationId xmlns:a16="http://schemas.microsoft.com/office/drawing/2014/main" id="{0D9D42E4-9AA1-4F29-B3D0-B62F077D1A8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763337" y="6070886"/>
                  <a:ext cx="216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983" name="Tinta 982">
                  <a:extLst>
                    <a:ext uri="{FF2B5EF4-FFF2-40B4-BE49-F238E27FC236}">
                      <a16:creationId xmlns:a16="http://schemas.microsoft.com/office/drawing/2014/main" id="{7F00EF41-0950-4E03-B293-0C590EC62A86}"/>
                    </a:ext>
                  </a:extLst>
                </p14:cNvPr>
                <p14:cNvContentPartPr/>
                <p14:nvPr/>
              </p14:nvContentPartPr>
              <p14:xfrm>
                <a:off x="9829937" y="6214166"/>
                <a:ext cx="132480" cy="189360"/>
              </p14:xfrm>
            </p:contentPart>
          </mc:Choice>
          <mc:Fallback>
            <p:pic>
              <p:nvPicPr>
                <p:cNvPr id="983" name="Tinta 982">
                  <a:extLst>
                    <a:ext uri="{FF2B5EF4-FFF2-40B4-BE49-F238E27FC236}">
                      <a16:creationId xmlns:a16="http://schemas.microsoft.com/office/drawing/2014/main" id="{7F00EF41-0950-4E03-B293-0C590EC62A8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821297" y="6205526"/>
                  <a:ext cx="150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984" name="Tinta 983">
                  <a:extLst>
                    <a:ext uri="{FF2B5EF4-FFF2-40B4-BE49-F238E27FC236}">
                      <a16:creationId xmlns:a16="http://schemas.microsoft.com/office/drawing/2014/main" id="{D558A13D-5988-4085-94E3-40F37F75C659}"/>
                    </a:ext>
                  </a:extLst>
                </p14:cNvPr>
                <p14:cNvContentPartPr/>
                <p14:nvPr/>
              </p14:nvContentPartPr>
              <p14:xfrm>
                <a:off x="10017137" y="6293366"/>
                <a:ext cx="55440" cy="234000"/>
              </p14:xfrm>
            </p:contentPart>
          </mc:Choice>
          <mc:Fallback>
            <p:pic>
              <p:nvPicPr>
                <p:cNvPr id="984" name="Tinta 983">
                  <a:extLst>
                    <a:ext uri="{FF2B5EF4-FFF2-40B4-BE49-F238E27FC236}">
                      <a16:creationId xmlns:a16="http://schemas.microsoft.com/office/drawing/2014/main" id="{D558A13D-5988-4085-94E3-40F37F75C65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008497" y="6284726"/>
                  <a:ext cx="73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985" name="Tinta 984">
                  <a:extLst>
                    <a:ext uri="{FF2B5EF4-FFF2-40B4-BE49-F238E27FC236}">
                      <a16:creationId xmlns:a16="http://schemas.microsoft.com/office/drawing/2014/main" id="{CDBAF8E9-8E9B-4218-8013-EC63527FCB79}"/>
                    </a:ext>
                  </a:extLst>
                </p14:cNvPr>
                <p14:cNvContentPartPr/>
                <p14:nvPr/>
              </p14:nvContentPartPr>
              <p14:xfrm>
                <a:off x="9994817" y="6313166"/>
                <a:ext cx="117000" cy="199440"/>
              </p14:xfrm>
            </p:contentPart>
          </mc:Choice>
          <mc:Fallback>
            <p:pic>
              <p:nvPicPr>
                <p:cNvPr id="985" name="Tinta 984">
                  <a:extLst>
                    <a:ext uri="{FF2B5EF4-FFF2-40B4-BE49-F238E27FC236}">
                      <a16:creationId xmlns:a16="http://schemas.microsoft.com/office/drawing/2014/main" id="{CDBAF8E9-8E9B-4218-8013-EC63527FCB7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986177" y="6304526"/>
                  <a:ext cx="134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986" name="Tinta 985">
                  <a:extLst>
                    <a:ext uri="{FF2B5EF4-FFF2-40B4-BE49-F238E27FC236}">
                      <a16:creationId xmlns:a16="http://schemas.microsoft.com/office/drawing/2014/main" id="{AA47F6BF-840B-450F-8778-4D37243E7AF2}"/>
                    </a:ext>
                  </a:extLst>
                </p14:cNvPr>
                <p14:cNvContentPartPr/>
                <p14:nvPr/>
              </p14:nvContentPartPr>
              <p14:xfrm>
                <a:off x="10215137" y="6239006"/>
                <a:ext cx="235800" cy="471960"/>
              </p14:xfrm>
            </p:contentPart>
          </mc:Choice>
          <mc:Fallback>
            <p:pic>
              <p:nvPicPr>
                <p:cNvPr id="986" name="Tinta 985">
                  <a:extLst>
                    <a:ext uri="{FF2B5EF4-FFF2-40B4-BE49-F238E27FC236}">
                      <a16:creationId xmlns:a16="http://schemas.microsoft.com/office/drawing/2014/main" id="{AA47F6BF-840B-450F-8778-4D37243E7AF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206137" y="6230366"/>
                  <a:ext cx="2534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988" name="Tinta 987">
                  <a:extLst>
                    <a:ext uri="{FF2B5EF4-FFF2-40B4-BE49-F238E27FC236}">
                      <a16:creationId xmlns:a16="http://schemas.microsoft.com/office/drawing/2014/main" id="{9E9403B4-B22A-4E01-B7DB-FB9F97FFBD60}"/>
                    </a:ext>
                  </a:extLst>
                </p14:cNvPr>
                <p14:cNvContentPartPr/>
                <p14:nvPr/>
              </p14:nvContentPartPr>
              <p14:xfrm>
                <a:off x="10219457" y="6011126"/>
                <a:ext cx="195120" cy="117720"/>
              </p14:xfrm>
            </p:contentPart>
          </mc:Choice>
          <mc:Fallback>
            <p:pic>
              <p:nvPicPr>
                <p:cNvPr id="988" name="Tinta 987">
                  <a:extLst>
                    <a:ext uri="{FF2B5EF4-FFF2-40B4-BE49-F238E27FC236}">
                      <a16:creationId xmlns:a16="http://schemas.microsoft.com/office/drawing/2014/main" id="{9E9403B4-B22A-4E01-B7DB-FB9F97FFBD6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10457" y="6002126"/>
                  <a:ext cx="212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995" name="Tinta 994">
                  <a:extLst>
                    <a:ext uri="{FF2B5EF4-FFF2-40B4-BE49-F238E27FC236}">
                      <a16:creationId xmlns:a16="http://schemas.microsoft.com/office/drawing/2014/main" id="{10EDF496-2D5A-4318-B4A3-6CFCCDBDBAB7}"/>
                    </a:ext>
                  </a:extLst>
                </p14:cNvPr>
                <p14:cNvContentPartPr/>
                <p14:nvPr/>
              </p14:nvContentPartPr>
              <p14:xfrm>
                <a:off x="6152177" y="6625286"/>
                <a:ext cx="4443840" cy="209160"/>
              </p14:xfrm>
            </p:contentPart>
          </mc:Choice>
          <mc:Fallback>
            <p:pic>
              <p:nvPicPr>
                <p:cNvPr id="995" name="Tinta 994">
                  <a:extLst>
                    <a:ext uri="{FF2B5EF4-FFF2-40B4-BE49-F238E27FC236}">
                      <a16:creationId xmlns:a16="http://schemas.microsoft.com/office/drawing/2014/main" id="{10EDF496-2D5A-4318-B4A3-6CFCCDBDBAB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143537" y="6616646"/>
                  <a:ext cx="44614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7745C3C4-C5F9-4C98-AE05-8FCCE0548C23}"/>
              </a:ext>
            </a:extLst>
          </p:cNvPr>
          <p:cNvGrpSpPr/>
          <p:nvPr/>
        </p:nvGrpSpPr>
        <p:grpSpPr>
          <a:xfrm>
            <a:off x="6652217" y="353006"/>
            <a:ext cx="422640" cy="303120"/>
            <a:chOff x="6652217" y="353006"/>
            <a:chExt cx="42264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BC97FE84-8702-4753-98E7-80281D0821A4}"/>
                    </a:ext>
                  </a:extLst>
                </p14:cNvPr>
                <p14:cNvContentPartPr/>
                <p14:nvPr/>
              </p14:nvContentPartPr>
              <p14:xfrm>
                <a:off x="6670217" y="367766"/>
                <a:ext cx="134280" cy="27936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BC97FE84-8702-4753-98E7-80281D0821A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61577" y="359126"/>
                  <a:ext cx="151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286BEF5-9717-4126-A222-EF6CEE608E3B}"/>
                    </a:ext>
                  </a:extLst>
                </p14:cNvPr>
                <p14:cNvContentPartPr/>
                <p14:nvPr/>
              </p14:nvContentPartPr>
              <p14:xfrm>
                <a:off x="6652217" y="465686"/>
                <a:ext cx="181800" cy="122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286BEF5-9717-4126-A222-EF6CEE608E3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43217" y="457046"/>
                  <a:ext cx="199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003FD9B-06AD-4865-A621-C865F2D630E8}"/>
                    </a:ext>
                  </a:extLst>
                </p14:cNvPr>
                <p14:cNvContentPartPr/>
                <p14:nvPr/>
              </p14:nvContentPartPr>
              <p14:xfrm>
                <a:off x="6661937" y="353006"/>
                <a:ext cx="178560" cy="828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6003FD9B-06AD-4865-A621-C865F2D630E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653297" y="344006"/>
                  <a:ext cx="196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DD84A3B6-2A49-4393-A8D0-FDCE80B95EE1}"/>
                    </a:ext>
                  </a:extLst>
                </p14:cNvPr>
                <p14:cNvContentPartPr/>
                <p14:nvPr/>
              </p14:nvContentPartPr>
              <p14:xfrm>
                <a:off x="6876497" y="399086"/>
                <a:ext cx="198360" cy="25704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DD84A3B6-2A49-4393-A8D0-FDCE80B95EE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867857" y="390446"/>
                  <a:ext cx="21600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5E6D896-CDEE-4CDF-BF9C-34340A3CC6C7}"/>
              </a:ext>
            </a:extLst>
          </p:cNvPr>
          <p:cNvGrpSpPr/>
          <p:nvPr/>
        </p:nvGrpSpPr>
        <p:grpSpPr>
          <a:xfrm>
            <a:off x="7260977" y="219446"/>
            <a:ext cx="2463840" cy="462600"/>
            <a:chOff x="7260977" y="219446"/>
            <a:chExt cx="246384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ADB157C-E342-47F3-8657-C75FF6BC8D48}"/>
                    </a:ext>
                  </a:extLst>
                </p14:cNvPr>
                <p14:cNvContentPartPr/>
                <p14:nvPr/>
              </p14:nvContentPartPr>
              <p14:xfrm>
                <a:off x="7260977" y="401246"/>
                <a:ext cx="226440" cy="2808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ADB157C-E342-47F3-8657-C75FF6BC8D4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51977" y="392246"/>
                  <a:ext cx="244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22AAE2E0-0182-48EC-999F-A28E778A1A43}"/>
                    </a:ext>
                  </a:extLst>
                </p14:cNvPr>
                <p14:cNvContentPartPr/>
                <p14:nvPr/>
              </p14:nvContentPartPr>
              <p14:xfrm>
                <a:off x="7506857" y="372806"/>
                <a:ext cx="142200" cy="30600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22AAE2E0-0182-48EC-999F-A28E778A1A4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498217" y="364166"/>
                  <a:ext cx="159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918A22F-844E-4258-BC7C-A06D500A4077}"/>
                    </a:ext>
                  </a:extLst>
                </p14:cNvPr>
                <p14:cNvContentPartPr/>
                <p14:nvPr/>
              </p14:nvContentPartPr>
              <p14:xfrm>
                <a:off x="7549697" y="540926"/>
                <a:ext cx="142200" cy="259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918A22F-844E-4258-BC7C-A06D500A407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41057" y="532286"/>
                  <a:ext cx="159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3A8056D-D24D-4702-BADB-763AEE9292F9}"/>
                    </a:ext>
                  </a:extLst>
                </p14:cNvPr>
                <p14:cNvContentPartPr/>
                <p14:nvPr/>
              </p14:nvContentPartPr>
              <p14:xfrm>
                <a:off x="7727897" y="368846"/>
                <a:ext cx="208440" cy="27108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3A8056D-D24D-4702-BADB-763AEE9292F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19257" y="359846"/>
                  <a:ext cx="226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F83F58BC-E183-4DC4-822C-1156AA5BDB0F}"/>
                    </a:ext>
                  </a:extLst>
                </p14:cNvPr>
                <p14:cNvContentPartPr/>
                <p14:nvPr/>
              </p14:nvContentPartPr>
              <p14:xfrm>
                <a:off x="7919417" y="354806"/>
                <a:ext cx="145440" cy="27360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F83F58BC-E183-4DC4-822C-1156AA5BDB0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910417" y="346166"/>
                  <a:ext cx="163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BA3529F-BB00-4237-A214-052BC670BF75}"/>
                    </a:ext>
                  </a:extLst>
                </p14:cNvPr>
                <p14:cNvContentPartPr/>
                <p14:nvPr/>
              </p14:nvContentPartPr>
              <p14:xfrm>
                <a:off x="8084297" y="380726"/>
                <a:ext cx="143640" cy="2646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BA3529F-BB00-4237-A214-052BC670BF7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075657" y="372086"/>
                  <a:ext cx="161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55941593-CC49-4802-B814-B04B45DA477E}"/>
                    </a:ext>
                  </a:extLst>
                </p14:cNvPr>
                <p14:cNvContentPartPr/>
                <p14:nvPr/>
              </p14:nvContentPartPr>
              <p14:xfrm>
                <a:off x="8107337" y="479726"/>
                <a:ext cx="165240" cy="864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55941593-CC49-4802-B814-B04B45DA477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098697" y="470726"/>
                  <a:ext cx="182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6F237F6-7849-4572-9911-565B1AE9A96E}"/>
                    </a:ext>
                  </a:extLst>
                </p14:cNvPr>
                <p14:cNvContentPartPr/>
                <p14:nvPr/>
              </p14:nvContentPartPr>
              <p14:xfrm>
                <a:off x="8380937" y="317006"/>
                <a:ext cx="152280" cy="2484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6F237F6-7849-4572-9911-565B1AE9A96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72297" y="308366"/>
                  <a:ext cx="169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53E48400-4099-4CC3-AA2F-A19524011353}"/>
                    </a:ext>
                  </a:extLst>
                </p14:cNvPr>
                <p14:cNvContentPartPr/>
                <p14:nvPr/>
              </p14:nvContentPartPr>
              <p14:xfrm>
                <a:off x="8384537" y="338246"/>
                <a:ext cx="284040" cy="23868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53E48400-4099-4CC3-AA2F-A1952401135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75897" y="329246"/>
                  <a:ext cx="301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F0F96FC8-7F7E-4DD7-81B6-B7C8FEAF3EE0}"/>
                    </a:ext>
                  </a:extLst>
                </p14:cNvPr>
                <p14:cNvContentPartPr/>
                <p14:nvPr/>
              </p14:nvContentPartPr>
              <p14:xfrm>
                <a:off x="8576057" y="309446"/>
                <a:ext cx="201600" cy="1746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F0F96FC8-7F7E-4DD7-81B6-B7C8FEAF3EE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567057" y="300446"/>
                  <a:ext cx="219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F56A9940-8549-4B0C-A0E3-00E3D94B059B}"/>
                    </a:ext>
                  </a:extLst>
                </p14:cNvPr>
                <p14:cNvContentPartPr/>
                <p14:nvPr/>
              </p14:nvContentPartPr>
              <p14:xfrm>
                <a:off x="8783417" y="300446"/>
                <a:ext cx="142920" cy="25092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F56A9940-8549-4B0C-A0E3-00E3D94B059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774417" y="291806"/>
                  <a:ext cx="160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72D0B0E-8C18-4D31-A625-1598EAA691EA}"/>
                    </a:ext>
                  </a:extLst>
                </p14:cNvPr>
                <p14:cNvContentPartPr/>
                <p14:nvPr/>
              </p14:nvContentPartPr>
              <p14:xfrm>
                <a:off x="8919137" y="278846"/>
                <a:ext cx="162000" cy="29700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72D0B0E-8C18-4D31-A625-1598EAA691E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910497" y="270206"/>
                  <a:ext cx="179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EA929AAF-27AE-4CA8-B68D-6DB206E3AD8E}"/>
                    </a:ext>
                  </a:extLst>
                </p14:cNvPr>
                <p14:cNvContentPartPr/>
                <p14:nvPr/>
              </p14:nvContentPartPr>
              <p14:xfrm>
                <a:off x="9099497" y="322046"/>
                <a:ext cx="103680" cy="2829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EA929AAF-27AE-4CA8-B68D-6DB206E3AD8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90857" y="313046"/>
                  <a:ext cx="121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C292EE53-12AE-4222-AAAF-687F4A06133A}"/>
                    </a:ext>
                  </a:extLst>
                </p14:cNvPr>
                <p14:cNvContentPartPr/>
                <p14:nvPr/>
              </p14:nvContentPartPr>
              <p14:xfrm>
                <a:off x="9140177" y="323126"/>
                <a:ext cx="152280" cy="1677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C292EE53-12AE-4222-AAAF-687F4A06133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31537" y="314486"/>
                  <a:ext cx="169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22AE9947-E2D7-46A0-AD8C-4DAC91766317}"/>
                    </a:ext>
                  </a:extLst>
                </p14:cNvPr>
                <p14:cNvContentPartPr/>
                <p14:nvPr/>
              </p14:nvContentPartPr>
              <p14:xfrm>
                <a:off x="9252497" y="255086"/>
                <a:ext cx="112680" cy="30636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22AE9947-E2D7-46A0-AD8C-4DAC9176631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243857" y="246086"/>
                  <a:ext cx="130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24CFB335-FD63-4FA3-920A-2C9619C337E9}"/>
                    </a:ext>
                  </a:extLst>
                </p14:cNvPr>
                <p14:cNvContentPartPr/>
                <p14:nvPr/>
              </p14:nvContentPartPr>
              <p14:xfrm>
                <a:off x="9417377" y="272726"/>
                <a:ext cx="128880" cy="25344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24CFB335-FD63-4FA3-920A-2C9619C337E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408737" y="264086"/>
                  <a:ext cx="146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9797E583-4E99-4C44-BDA8-5A7CF70324A5}"/>
                    </a:ext>
                  </a:extLst>
                </p14:cNvPr>
                <p14:cNvContentPartPr/>
                <p14:nvPr/>
              </p14:nvContentPartPr>
              <p14:xfrm>
                <a:off x="9724457" y="450926"/>
                <a:ext cx="360" cy="3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9797E583-4E99-4C44-BDA8-5A7CF70324A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715457" y="4422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31B26F7-BD7B-4A7B-B0F9-ED85212FE943}"/>
                    </a:ext>
                  </a:extLst>
                </p14:cNvPr>
                <p14:cNvContentPartPr/>
                <p14:nvPr/>
              </p14:nvContentPartPr>
              <p14:xfrm>
                <a:off x="9688097" y="219446"/>
                <a:ext cx="6840" cy="1404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31B26F7-BD7B-4A7B-B0F9-ED85212FE94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679457" y="210446"/>
                  <a:ext cx="244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C4291F9-EAD9-4620-B3D2-9C989EE494A2}"/>
              </a:ext>
            </a:extLst>
          </p:cNvPr>
          <p:cNvGrpSpPr/>
          <p:nvPr/>
        </p:nvGrpSpPr>
        <p:grpSpPr>
          <a:xfrm>
            <a:off x="6912137" y="918926"/>
            <a:ext cx="249480" cy="817920"/>
            <a:chOff x="6912137" y="918926"/>
            <a:chExt cx="249480" cy="81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921A4954-94A2-4D93-9241-3CD9858469E2}"/>
                    </a:ext>
                  </a:extLst>
                </p14:cNvPr>
                <p14:cNvContentPartPr/>
                <p14:nvPr/>
              </p14:nvContentPartPr>
              <p14:xfrm>
                <a:off x="6957497" y="1129166"/>
                <a:ext cx="204120" cy="60768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921A4954-94A2-4D93-9241-3CD9858469E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948497" y="1120166"/>
                  <a:ext cx="2217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176E450A-D570-47A3-B2C7-4D2A779F7D3B}"/>
                    </a:ext>
                  </a:extLst>
                </p14:cNvPr>
                <p14:cNvContentPartPr/>
                <p14:nvPr/>
              </p14:nvContentPartPr>
              <p14:xfrm>
                <a:off x="6912137" y="918926"/>
                <a:ext cx="57240" cy="10944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176E450A-D570-47A3-B2C7-4D2A779F7D3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903137" y="910286"/>
                  <a:ext cx="74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15A36EF-2E7E-4B9B-A9E9-5CC3C99913CD}"/>
                    </a:ext>
                  </a:extLst>
                </p14:cNvPr>
                <p14:cNvContentPartPr/>
                <p14:nvPr/>
              </p14:nvContentPartPr>
              <p14:xfrm>
                <a:off x="7044617" y="938726"/>
                <a:ext cx="53640" cy="14220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15A36EF-2E7E-4B9B-A9E9-5CC3C99913C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035977" y="930086"/>
                  <a:ext cx="712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39878D9-52CF-4A80-8241-53D8FB440E33}"/>
              </a:ext>
            </a:extLst>
          </p:cNvPr>
          <p:cNvGrpSpPr/>
          <p:nvPr/>
        </p:nvGrpSpPr>
        <p:grpSpPr>
          <a:xfrm>
            <a:off x="7322177" y="1158686"/>
            <a:ext cx="172080" cy="116280"/>
            <a:chOff x="7322177" y="1158686"/>
            <a:chExt cx="17208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48E1633-FAF4-4BD8-8399-879A3E21C5A1}"/>
                    </a:ext>
                  </a:extLst>
                </p14:cNvPr>
                <p14:cNvContentPartPr/>
                <p14:nvPr/>
              </p14:nvContentPartPr>
              <p14:xfrm>
                <a:off x="7351697" y="1232126"/>
                <a:ext cx="89280" cy="4284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48E1633-FAF4-4BD8-8399-879A3E21C5A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43057" y="1223126"/>
                  <a:ext cx="106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0250E573-DAB2-4354-9A4D-CCDCC8BC6925}"/>
                    </a:ext>
                  </a:extLst>
                </p14:cNvPr>
                <p14:cNvContentPartPr/>
                <p14:nvPr/>
              </p14:nvContentPartPr>
              <p14:xfrm>
                <a:off x="7322177" y="1158686"/>
                <a:ext cx="172080" cy="1224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0250E573-DAB2-4354-9A4D-CCDCC8BC692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313177" y="1150046"/>
                  <a:ext cx="1897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FE8A6834-9630-4DFF-A685-F7C385B83BF2}"/>
                  </a:ext>
                </a:extLst>
              </p14:cNvPr>
              <p14:cNvContentPartPr/>
              <p14:nvPr/>
            </p14:nvContentPartPr>
            <p14:xfrm>
              <a:off x="7754537" y="1009286"/>
              <a:ext cx="366840" cy="304920"/>
            </p14:xfrm>
          </p:contentPart>
        </mc:Choice>
        <mc:Fallback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FE8A6834-9630-4DFF-A685-F7C385B83BF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7745537" y="1000646"/>
                <a:ext cx="38448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BE2B051C-704A-4DE9-96F2-4E3476EEF263}"/>
              </a:ext>
            </a:extLst>
          </p:cNvPr>
          <p:cNvGrpSpPr/>
          <p:nvPr/>
        </p:nvGrpSpPr>
        <p:grpSpPr>
          <a:xfrm>
            <a:off x="8150537" y="1151846"/>
            <a:ext cx="175320" cy="99360"/>
            <a:chOff x="8150537" y="1151846"/>
            <a:chExt cx="175320" cy="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191E6511-88DE-405A-8A6C-3E2DDA2B69A0}"/>
                    </a:ext>
                  </a:extLst>
                </p14:cNvPr>
                <p14:cNvContentPartPr/>
                <p14:nvPr/>
              </p14:nvContentPartPr>
              <p14:xfrm>
                <a:off x="8170337" y="1220246"/>
                <a:ext cx="99360" cy="309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191E6511-88DE-405A-8A6C-3E2DDA2B69A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61337" y="1211246"/>
                  <a:ext cx="117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BF9C6C72-29A6-4BB8-9033-C6908AC3194A}"/>
                    </a:ext>
                  </a:extLst>
                </p14:cNvPr>
                <p14:cNvContentPartPr/>
                <p14:nvPr/>
              </p14:nvContentPartPr>
              <p14:xfrm>
                <a:off x="8150537" y="1151846"/>
                <a:ext cx="175320" cy="252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BF9C6C72-29A6-4BB8-9033-C6908AC3194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141537" y="1143206"/>
                  <a:ext cx="1929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5EE9829B-21FF-49E7-844F-D0C6FCC85FCA}"/>
              </a:ext>
            </a:extLst>
          </p:cNvPr>
          <p:cNvGrpSpPr/>
          <p:nvPr/>
        </p:nvGrpSpPr>
        <p:grpSpPr>
          <a:xfrm>
            <a:off x="8582897" y="780686"/>
            <a:ext cx="2273760" cy="851040"/>
            <a:chOff x="8582897" y="780686"/>
            <a:chExt cx="2273760" cy="8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3DE35281-4746-4546-BDBF-0A92D05B41EB}"/>
                    </a:ext>
                  </a:extLst>
                </p14:cNvPr>
                <p14:cNvContentPartPr/>
                <p14:nvPr/>
              </p14:nvContentPartPr>
              <p14:xfrm>
                <a:off x="8582897" y="1064726"/>
                <a:ext cx="204480" cy="56700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3DE35281-4746-4546-BDBF-0A92D05B41E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574257" y="1056086"/>
                  <a:ext cx="2221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E0A5E993-3AF6-45D5-B2EF-26F07597904C}"/>
                    </a:ext>
                  </a:extLst>
                </p14:cNvPr>
                <p14:cNvContentPartPr/>
                <p14:nvPr/>
              </p14:nvContentPartPr>
              <p14:xfrm>
                <a:off x="8800337" y="1165886"/>
                <a:ext cx="181800" cy="2502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E0A5E993-3AF6-45D5-B2EF-26F07597904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791697" y="1156886"/>
                  <a:ext cx="199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BB1C3E3-B9C8-4544-A566-59A6EDC8B5C3}"/>
                    </a:ext>
                  </a:extLst>
                </p14:cNvPr>
                <p14:cNvContentPartPr/>
                <p14:nvPr/>
              </p14:nvContentPartPr>
              <p14:xfrm>
                <a:off x="8625017" y="873206"/>
                <a:ext cx="56880" cy="702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BB1C3E3-B9C8-4544-A566-59A6EDC8B5C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616017" y="864206"/>
                  <a:ext cx="74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4C5B00F7-1654-4D46-A1E4-5E1E7AE006CF}"/>
                    </a:ext>
                  </a:extLst>
                </p14:cNvPr>
                <p14:cNvContentPartPr/>
                <p14:nvPr/>
              </p14:nvContentPartPr>
              <p14:xfrm>
                <a:off x="8740937" y="870686"/>
                <a:ext cx="66960" cy="12708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4C5B00F7-1654-4D46-A1E4-5E1E7AE006C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732297" y="862046"/>
                  <a:ext cx="84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6D54B09-9A8D-4958-8969-3D6BFF4A3876}"/>
                    </a:ext>
                  </a:extLst>
                </p14:cNvPr>
                <p14:cNvContentPartPr/>
                <p14:nvPr/>
              </p14:nvContentPartPr>
              <p14:xfrm>
                <a:off x="9097337" y="1157966"/>
                <a:ext cx="148680" cy="122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6D54B09-9A8D-4958-8969-3D6BFF4A387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088697" y="1148966"/>
                  <a:ext cx="166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A1BB2DAC-E1C1-4F30-92E6-61B5E0D2AF15}"/>
                    </a:ext>
                  </a:extLst>
                </p14:cNvPr>
                <p14:cNvContentPartPr/>
                <p14:nvPr/>
              </p14:nvContentPartPr>
              <p14:xfrm>
                <a:off x="9271937" y="918206"/>
                <a:ext cx="208080" cy="3560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A1BB2DAC-E1C1-4F30-92E6-61B5E0D2AF1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263297" y="909566"/>
                  <a:ext cx="2257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75428062-D7F5-48BB-B5BA-B052E60822C9}"/>
                    </a:ext>
                  </a:extLst>
                </p14:cNvPr>
                <p14:cNvContentPartPr/>
                <p14:nvPr/>
              </p14:nvContentPartPr>
              <p14:xfrm>
                <a:off x="9331697" y="1101446"/>
                <a:ext cx="135720" cy="16956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75428062-D7F5-48BB-B5BA-B052E60822C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323057" y="1092446"/>
                  <a:ext cx="153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CC18F5B4-CC56-478E-BF6C-DB6CD41FA008}"/>
                    </a:ext>
                  </a:extLst>
                </p14:cNvPr>
                <p14:cNvContentPartPr/>
                <p14:nvPr/>
              </p14:nvContentPartPr>
              <p14:xfrm>
                <a:off x="9483617" y="1174526"/>
                <a:ext cx="92880" cy="17064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CC18F5B4-CC56-478E-BF6C-DB6CD41FA00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474617" y="1165886"/>
                  <a:ext cx="110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BCD29A39-D6D4-4185-8C77-C6179336DE13}"/>
                    </a:ext>
                  </a:extLst>
                </p14:cNvPr>
                <p14:cNvContentPartPr/>
                <p14:nvPr/>
              </p14:nvContentPartPr>
              <p14:xfrm>
                <a:off x="9652457" y="1076606"/>
                <a:ext cx="214200" cy="44532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BCD29A39-D6D4-4185-8C77-C6179336DE1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643457" y="1067966"/>
                  <a:ext cx="2318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66A01C74-ED8C-4929-8F8E-583D3EEE6AEF}"/>
                    </a:ext>
                  </a:extLst>
                </p14:cNvPr>
                <p14:cNvContentPartPr/>
                <p14:nvPr/>
              </p14:nvContentPartPr>
              <p14:xfrm>
                <a:off x="9673697" y="916046"/>
                <a:ext cx="134640" cy="6192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66A01C74-ED8C-4929-8F8E-583D3EEE6AE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664697" y="907046"/>
                  <a:ext cx="152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FDBC1FEE-06C1-4394-9FB7-4E4DFFCD5113}"/>
                    </a:ext>
                  </a:extLst>
                </p14:cNvPr>
                <p14:cNvContentPartPr/>
                <p14:nvPr/>
              </p14:nvContentPartPr>
              <p14:xfrm>
                <a:off x="9730937" y="780686"/>
                <a:ext cx="30600" cy="5184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FDBC1FEE-06C1-4394-9FB7-4E4DFFCD511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722297" y="771686"/>
                  <a:ext cx="48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D9531389-2F4A-428D-BE75-B27537B87BDC}"/>
                    </a:ext>
                  </a:extLst>
                </p14:cNvPr>
                <p14:cNvContentPartPr/>
                <p14:nvPr/>
              </p14:nvContentPartPr>
              <p14:xfrm>
                <a:off x="10027937" y="1170566"/>
                <a:ext cx="148680" cy="720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D9531389-2F4A-428D-BE75-B27537B87BD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019297" y="1161926"/>
                  <a:ext cx="166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A8F680FC-713A-4F98-8D13-FE894C4B905D}"/>
                    </a:ext>
                  </a:extLst>
                </p14:cNvPr>
                <p14:cNvContentPartPr/>
                <p14:nvPr/>
              </p14:nvContentPartPr>
              <p14:xfrm>
                <a:off x="10257977" y="912446"/>
                <a:ext cx="219960" cy="38736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A8F680FC-713A-4F98-8D13-FE894C4B905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248977" y="903446"/>
                  <a:ext cx="2376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A490E5F0-0D7A-4C31-9FD5-AC1A33FC1F4F}"/>
                    </a:ext>
                  </a:extLst>
                </p14:cNvPr>
                <p14:cNvContentPartPr/>
                <p14:nvPr/>
              </p14:nvContentPartPr>
              <p14:xfrm>
                <a:off x="10305137" y="1116206"/>
                <a:ext cx="89280" cy="13212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A490E5F0-0D7A-4C31-9FD5-AC1A33FC1F4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296497" y="1107566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C3F48681-78EC-4F88-BAF0-0316DFF7736C}"/>
                    </a:ext>
                  </a:extLst>
                </p14:cNvPr>
                <p14:cNvContentPartPr/>
                <p14:nvPr/>
              </p14:nvContentPartPr>
              <p14:xfrm>
                <a:off x="10483337" y="1206926"/>
                <a:ext cx="76320" cy="10656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C3F48681-78EC-4F88-BAF0-0316DFF7736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474697" y="1198286"/>
                  <a:ext cx="93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E0F20264-8645-4EAE-B9BF-31C835F0F45A}"/>
                    </a:ext>
                  </a:extLst>
                </p14:cNvPr>
                <p14:cNvContentPartPr/>
                <p14:nvPr/>
              </p14:nvContentPartPr>
              <p14:xfrm>
                <a:off x="10704377" y="1157966"/>
                <a:ext cx="152280" cy="40752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E0F20264-8645-4EAE-B9BF-31C835F0F45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695737" y="1148966"/>
                  <a:ext cx="1699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D7C963D0-6446-46EF-B9BB-FDB84AFB6308}"/>
                    </a:ext>
                  </a:extLst>
                </p14:cNvPr>
                <p14:cNvContentPartPr/>
                <p14:nvPr/>
              </p14:nvContentPartPr>
              <p14:xfrm>
                <a:off x="10691417" y="970406"/>
                <a:ext cx="122400" cy="964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D7C963D0-6446-46EF-B9BB-FDB84AFB630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682417" y="961406"/>
                  <a:ext cx="1400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Agrupar 290">
            <a:extLst>
              <a:ext uri="{FF2B5EF4-FFF2-40B4-BE49-F238E27FC236}">
                <a16:creationId xmlns:a16="http://schemas.microsoft.com/office/drawing/2014/main" id="{4FD2370F-F07D-42E6-9461-514C0D5CA411}"/>
              </a:ext>
            </a:extLst>
          </p:cNvPr>
          <p:cNvGrpSpPr/>
          <p:nvPr/>
        </p:nvGrpSpPr>
        <p:grpSpPr>
          <a:xfrm>
            <a:off x="7348457" y="5535206"/>
            <a:ext cx="2092320" cy="1164600"/>
            <a:chOff x="7348457" y="5535206"/>
            <a:chExt cx="2092320" cy="11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A04A1F32-54A9-45E7-8B89-C0042A2899DA}"/>
                    </a:ext>
                  </a:extLst>
                </p14:cNvPr>
                <p14:cNvContentPartPr/>
                <p14:nvPr/>
              </p14:nvContentPartPr>
              <p14:xfrm>
                <a:off x="7681817" y="5621246"/>
                <a:ext cx="53280" cy="106308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A04A1F32-54A9-45E7-8B89-C0042A2899D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672817" y="5612606"/>
                  <a:ext cx="70920" cy="10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79DBBE38-1F74-48C2-AB31-23FE47A4D741}"/>
                    </a:ext>
                  </a:extLst>
                </p14:cNvPr>
                <p14:cNvContentPartPr/>
                <p14:nvPr/>
              </p14:nvContentPartPr>
              <p14:xfrm>
                <a:off x="7470497" y="6565886"/>
                <a:ext cx="1970280" cy="7524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79DBBE38-1F74-48C2-AB31-23FE47A4D74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461857" y="6556886"/>
                  <a:ext cx="1987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4C96886F-125F-4AC6-A2A4-9484383BD8D9}"/>
                    </a:ext>
                  </a:extLst>
                </p14:cNvPr>
                <p14:cNvContentPartPr/>
                <p14:nvPr/>
              </p14:nvContentPartPr>
              <p14:xfrm>
                <a:off x="7377257" y="5609366"/>
                <a:ext cx="106920" cy="37224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4C96886F-125F-4AC6-A2A4-9484383BD8D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68257" y="5600726"/>
                  <a:ext cx="124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20CDF1EF-769D-45AC-8686-F76CC4DC376A}"/>
                    </a:ext>
                  </a:extLst>
                </p14:cNvPr>
                <p14:cNvContentPartPr/>
                <p14:nvPr/>
              </p14:nvContentPartPr>
              <p14:xfrm>
                <a:off x="7348457" y="5535206"/>
                <a:ext cx="86400" cy="4896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20CDF1EF-769D-45AC-8686-F76CC4DC376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339817" y="5526566"/>
                  <a:ext cx="104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92E7837E-110A-446C-95E1-B2918C6A0F06}"/>
                    </a:ext>
                  </a:extLst>
                </p14:cNvPr>
                <p14:cNvContentPartPr/>
                <p14:nvPr/>
              </p14:nvContentPartPr>
              <p14:xfrm>
                <a:off x="7668497" y="5749046"/>
                <a:ext cx="1422720" cy="79236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92E7837E-110A-446C-95E1-B2918C6A0F0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659857" y="5740406"/>
                  <a:ext cx="144036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1C4B71CC-D8F9-445D-BD95-A64D10309F96}"/>
                    </a:ext>
                  </a:extLst>
                </p14:cNvPr>
                <p14:cNvContentPartPr/>
                <p14:nvPr/>
              </p14:nvContentPartPr>
              <p14:xfrm>
                <a:off x="8146937" y="5853086"/>
                <a:ext cx="43200" cy="23400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1C4B71CC-D8F9-445D-BD95-A64D10309F9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138297" y="5844086"/>
                  <a:ext cx="60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D50322B9-F80A-4A35-9D35-5185CC6EE430}"/>
                    </a:ext>
                  </a:extLst>
                </p14:cNvPr>
                <p14:cNvContentPartPr/>
                <p14:nvPr/>
              </p14:nvContentPartPr>
              <p14:xfrm>
                <a:off x="8176817" y="6225326"/>
                <a:ext cx="43200" cy="37260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D50322B9-F80A-4A35-9D35-5185CC6EE43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167817" y="6216326"/>
                  <a:ext cx="608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F4C8E487-A883-4F56-8281-880D6306FEEE}"/>
                    </a:ext>
                  </a:extLst>
                </p14:cNvPr>
                <p14:cNvContentPartPr/>
                <p14:nvPr/>
              </p14:nvContentPartPr>
              <p14:xfrm>
                <a:off x="8196617" y="6650846"/>
                <a:ext cx="10080" cy="4896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F4C8E487-A883-4F56-8281-880D6306FEE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187617" y="6642206"/>
                  <a:ext cx="27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3AE0A7F2-E452-4F5E-9CF6-0C834908813E}"/>
                    </a:ext>
                  </a:extLst>
                </p14:cNvPr>
                <p14:cNvContentPartPr/>
                <p14:nvPr/>
              </p14:nvContentPartPr>
              <p14:xfrm>
                <a:off x="8256017" y="5755166"/>
                <a:ext cx="101160" cy="18828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3AE0A7F2-E452-4F5E-9CF6-0C834908813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247017" y="5746166"/>
                  <a:ext cx="118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892217A0-9423-47DD-8133-7C03B0BEE07A}"/>
                    </a:ext>
                  </a:extLst>
                </p14:cNvPr>
                <p14:cNvContentPartPr/>
                <p14:nvPr/>
              </p14:nvContentPartPr>
              <p14:xfrm>
                <a:off x="8229377" y="5826446"/>
                <a:ext cx="115920" cy="1404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892217A0-9423-47DD-8133-7C03B0BEE07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220737" y="5817446"/>
                  <a:ext cx="133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B1E7F44F-08C3-4177-B323-071CAD212C8E}"/>
                    </a:ext>
                  </a:extLst>
                </p14:cNvPr>
                <p14:cNvContentPartPr/>
                <p14:nvPr/>
              </p14:nvContentPartPr>
              <p14:xfrm>
                <a:off x="8353937" y="5857046"/>
                <a:ext cx="94680" cy="11124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B1E7F44F-08C3-4177-B323-071CAD212C8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345297" y="5848046"/>
                  <a:ext cx="112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9A047906-8C97-48F8-957F-C6525CF97139}"/>
                    </a:ext>
                  </a:extLst>
                </p14:cNvPr>
                <p14:cNvContentPartPr/>
                <p14:nvPr/>
              </p14:nvContentPartPr>
              <p14:xfrm>
                <a:off x="8506577" y="5877926"/>
                <a:ext cx="56520" cy="1008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9A047906-8C97-48F8-957F-C6525CF9713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497937" y="5868926"/>
                  <a:ext cx="74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08340B9B-A85A-497F-BC35-BCB6D9C1BC28}"/>
                    </a:ext>
                  </a:extLst>
                </p14:cNvPr>
                <p14:cNvContentPartPr/>
                <p14:nvPr/>
              </p14:nvContentPartPr>
              <p14:xfrm>
                <a:off x="8470577" y="5817446"/>
                <a:ext cx="125640" cy="7056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08340B9B-A85A-497F-BC35-BCB6D9C1BC2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461577" y="5808446"/>
                  <a:ext cx="143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2931C85A-FA21-4326-99FD-147820B3380C}"/>
                    </a:ext>
                  </a:extLst>
                </p14:cNvPr>
                <p14:cNvContentPartPr/>
                <p14:nvPr/>
              </p14:nvContentPartPr>
              <p14:xfrm>
                <a:off x="8635457" y="5804486"/>
                <a:ext cx="58320" cy="12096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2931C85A-FA21-4326-99FD-147820B3380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626457" y="5795486"/>
                  <a:ext cx="75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E1388F40-480A-4093-8E4A-A19E53CA3823}"/>
                    </a:ext>
                  </a:extLst>
                </p14:cNvPr>
                <p14:cNvContentPartPr/>
                <p14:nvPr/>
              </p14:nvContentPartPr>
              <p14:xfrm>
                <a:off x="8744177" y="5803406"/>
                <a:ext cx="92880" cy="12420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E1388F40-480A-4093-8E4A-A19E53CA382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735537" y="5794766"/>
                  <a:ext cx="110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C1A51246-740C-40A3-88E6-B10A75B6EDAD}"/>
                    </a:ext>
                  </a:extLst>
                </p14:cNvPr>
                <p14:cNvContentPartPr/>
                <p14:nvPr/>
              </p14:nvContentPartPr>
              <p14:xfrm>
                <a:off x="8866577" y="5773886"/>
                <a:ext cx="310680" cy="15948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C1A51246-740C-40A3-88E6-B10A75B6EDA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857577" y="5764886"/>
                  <a:ext cx="328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A4D2549F-DB7A-4118-8E1E-DC3A1AE08D94}"/>
                    </a:ext>
                  </a:extLst>
                </p14:cNvPr>
                <p14:cNvContentPartPr/>
                <p14:nvPr/>
              </p14:nvContentPartPr>
              <p14:xfrm>
                <a:off x="9177977" y="5823206"/>
                <a:ext cx="137880" cy="26568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A4D2549F-DB7A-4118-8E1E-DC3A1AE08D9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168977" y="5814566"/>
                  <a:ext cx="15552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Agrupar 293">
            <a:extLst>
              <a:ext uri="{FF2B5EF4-FFF2-40B4-BE49-F238E27FC236}">
                <a16:creationId xmlns:a16="http://schemas.microsoft.com/office/drawing/2014/main" id="{ED487326-D9A7-4326-BB78-EC750E4ECFB7}"/>
              </a:ext>
            </a:extLst>
          </p:cNvPr>
          <p:cNvGrpSpPr/>
          <p:nvPr/>
        </p:nvGrpSpPr>
        <p:grpSpPr>
          <a:xfrm>
            <a:off x="6437657" y="1802366"/>
            <a:ext cx="5191200" cy="3548160"/>
            <a:chOff x="6437657" y="1802366"/>
            <a:chExt cx="5191200" cy="35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73A9B40D-E28B-4588-AAA2-B2F28A98BDE9}"/>
                    </a:ext>
                  </a:extLst>
                </p14:cNvPr>
                <p14:cNvContentPartPr/>
                <p14:nvPr/>
              </p14:nvContentPartPr>
              <p14:xfrm>
                <a:off x="6833657" y="1951406"/>
                <a:ext cx="716400" cy="3596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73A9B40D-E28B-4588-AAA2-B2F28A98BDE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825017" y="1942406"/>
                  <a:ext cx="7340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CA7B036B-DC52-489E-AC81-86D5F3D8DD51}"/>
                    </a:ext>
                  </a:extLst>
                </p14:cNvPr>
                <p14:cNvContentPartPr/>
                <p14:nvPr/>
              </p14:nvContentPartPr>
              <p14:xfrm>
                <a:off x="7578497" y="1908206"/>
                <a:ext cx="321480" cy="37512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CA7B036B-DC52-489E-AC81-86D5F3D8DD5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569497" y="1899206"/>
                  <a:ext cx="3391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767E1FD2-B3E1-45DB-86B5-A6FED47AA405}"/>
                    </a:ext>
                  </a:extLst>
                </p14:cNvPr>
                <p14:cNvContentPartPr/>
                <p14:nvPr/>
              </p14:nvContentPartPr>
              <p14:xfrm>
                <a:off x="7942097" y="2120966"/>
                <a:ext cx="373680" cy="14472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767E1FD2-B3E1-45DB-86B5-A6FED47AA40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933457" y="2112326"/>
                  <a:ext cx="391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9966E023-7A51-4AE0-ACC1-47F2D14E9AB5}"/>
                    </a:ext>
                  </a:extLst>
                </p14:cNvPr>
                <p14:cNvContentPartPr/>
                <p14:nvPr/>
              </p14:nvContentPartPr>
              <p14:xfrm>
                <a:off x="8316137" y="1833326"/>
                <a:ext cx="314280" cy="40320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9966E023-7A51-4AE0-ACC1-47F2D14E9AB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307137" y="1824326"/>
                  <a:ext cx="3319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69FE6565-7C01-4CC2-9CD1-7AE057ABE895}"/>
                    </a:ext>
                  </a:extLst>
                </p14:cNvPr>
                <p14:cNvContentPartPr/>
                <p14:nvPr/>
              </p14:nvContentPartPr>
              <p14:xfrm>
                <a:off x="8999777" y="2062646"/>
                <a:ext cx="289440" cy="48924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69FE6565-7C01-4CC2-9CD1-7AE057ABE89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990777" y="2053646"/>
                  <a:ext cx="3070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2C7ED10D-9EDD-42A1-96CA-21665967D2B0}"/>
                    </a:ext>
                  </a:extLst>
                </p14:cNvPr>
                <p14:cNvContentPartPr/>
                <p14:nvPr/>
              </p14:nvContentPartPr>
              <p14:xfrm>
                <a:off x="9345017" y="2144726"/>
                <a:ext cx="115920" cy="4968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2C7ED10D-9EDD-42A1-96CA-21665967D2B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336017" y="2136086"/>
                  <a:ext cx="133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CF6DA4ED-FFE5-41D7-876F-9CB22CA716FA}"/>
                    </a:ext>
                  </a:extLst>
                </p14:cNvPr>
                <p14:cNvContentPartPr/>
                <p14:nvPr/>
              </p14:nvContentPartPr>
              <p14:xfrm>
                <a:off x="9526457" y="2036006"/>
                <a:ext cx="165240" cy="52524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CF6DA4ED-FFE5-41D7-876F-9CB22CA716F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517457" y="2027006"/>
                  <a:ext cx="1828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BE148A4E-1756-4BC9-8669-7C3AAB51A03E}"/>
                    </a:ext>
                  </a:extLst>
                </p14:cNvPr>
                <p14:cNvContentPartPr/>
                <p14:nvPr/>
              </p14:nvContentPartPr>
              <p14:xfrm>
                <a:off x="9730577" y="1964366"/>
                <a:ext cx="185400" cy="33696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BE148A4E-1756-4BC9-8669-7C3AAB51A03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721937" y="1955726"/>
                  <a:ext cx="203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EAFB720D-72CC-40A1-B3E8-53ECCEBEE7B5}"/>
                    </a:ext>
                  </a:extLst>
                </p14:cNvPr>
                <p14:cNvContentPartPr/>
                <p14:nvPr/>
              </p14:nvContentPartPr>
              <p14:xfrm>
                <a:off x="10018217" y="2117006"/>
                <a:ext cx="89280" cy="2304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EAFB720D-72CC-40A1-B3E8-53ECCEBEE7B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009217" y="2108366"/>
                  <a:ext cx="106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7C795D95-B1CE-4071-B316-07218B00D123}"/>
                    </a:ext>
                  </a:extLst>
                </p14:cNvPr>
                <p14:cNvContentPartPr/>
                <p14:nvPr/>
              </p14:nvContentPartPr>
              <p14:xfrm>
                <a:off x="10011377" y="2046806"/>
                <a:ext cx="128880" cy="1116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7C795D95-B1CE-4071-B316-07218B00D12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002737" y="2037806"/>
                  <a:ext cx="146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9F12423F-5C49-41E0-A54E-36E178CBDAA1}"/>
                    </a:ext>
                  </a:extLst>
                </p14:cNvPr>
                <p14:cNvContentPartPr/>
                <p14:nvPr/>
              </p14:nvContentPartPr>
              <p14:xfrm>
                <a:off x="10247177" y="2025926"/>
                <a:ext cx="203760" cy="4410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9F12423F-5C49-41E0-A54E-36E178CBDAA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238177" y="2017286"/>
                  <a:ext cx="2214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A6B97651-0C2C-4D18-B111-9AA5EF36CDFC}"/>
                    </a:ext>
                  </a:extLst>
                </p14:cNvPr>
                <p14:cNvContentPartPr/>
                <p14:nvPr/>
              </p14:nvContentPartPr>
              <p14:xfrm>
                <a:off x="10211897" y="1802366"/>
                <a:ext cx="195840" cy="6660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A6B97651-0C2C-4D18-B111-9AA5EF36CDF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203257" y="1793726"/>
                  <a:ext cx="213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30EB7B3E-4840-4918-93D4-AB771BCE9BDE}"/>
                    </a:ext>
                  </a:extLst>
                </p14:cNvPr>
                <p14:cNvContentPartPr/>
                <p14:nvPr/>
              </p14:nvContentPartPr>
              <p14:xfrm>
                <a:off x="6737537" y="3042566"/>
                <a:ext cx="320760" cy="81648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30EB7B3E-4840-4918-93D4-AB771BCE9BD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728897" y="3033926"/>
                  <a:ext cx="33840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8B3C1B27-68B5-4E05-A155-8A851D8C897B}"/>
                    </a:ext>
                  </a:extLst>
                </p14:cNvPr>
                <p14:cNvContentPartPr/>
                <p14:nvPr/>
              </p14:nvContentPartPr>
              <p14:xfrm>
                <a:off x="6632417" y="2836646"/>
                <a:ext cx="244800" cy="10872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8B3C1B27-68B5-4E05-A155-8A851D8C897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623417" y="2828006"/>
                  <a:ext cx="262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0FCB16C5-D89F-439C-9F36-8CF48A8B3CD5}"/>
                    </a:ext>
                  </a:extLst>
                </p14:cNvPr>
                <p14:cNvContentPartPr/>
                <p14:nvPr/>
              </p14:nvContentPartPr>
              <p14:xfrm>
                <a:off x="6698297" y="2650526"/>
                <a:ext cx="86040" cy="1004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0FCB16C5-D89F-439C-9F36-8CF48A8B3CD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689657" y="2641886"/>
                  <a:ext cx="103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B8E75139-4AFB-4F6F-A69B-D829A16D948E}"/>
                    </a:ext>
                  </a:extLst>
                </p14:cNvPr>
                <p14:cNvContentPartPr/>
                <p14:nvPr/>
              </p14:nvContentPartPr>
              <p14:xfrm>
                <a:off x="6859937" y="2647646"/>
                <a:ext cx="92880" cy="15876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B8E75139-4AFB-4F6F-A69B-D829A16D948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851297" y="2638646"/>
                  <a:ext cx="110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ED6282A1-3CE1-42F9-868C-8DD25B18518A}"/>
                    </a:ext>
                  </a:extLst>
                </p14:cNvPr>
                <p14:cNvContentPartPr/>
                <p14:nvPr/>
              </p14:nvContentPartPr>
              <p14:xfrm>
                <a:off x="7233617" y="3145526"/>
                <a:ext cx="208080" cy="2988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ED6282A1-3CE1-42F9-868C-8DD25B18518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224617" y="3136886"/>
                  <a:ext cx="22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B95A5C5E-9152-4C2F-A642-8609E8ABEDC6}"/>
                    </a:ext>
                  </a:extLst>
                </p14:cNvPr>
                <p14:cNvContentPartPr/>
                <p14:nvPr/>
              </p14:nvContentPartPr>
              <p14:xfrm>
                <a:off x="7312097" y="3010886"/>
                <a:ext cx="16920" cy="2944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B95A5C5E-9152-4C2F-A642-8609E8ABEDC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303457" y="3001886"/>
                  <a:ext cx="34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CFD5793B-18ED-4CB4-AE47-363C88DBD760}"/>
                    </a:ext>
                  </a:extLst>
                </p14:cNvPr>
                <p14:cNvContentPartPr/>
                <p14:nvPr/>
              </p14:nvContentPartPr>
              <p14:xfrm>
                <a:off x="7611977" y="2862566"/>
                <a:ext cx="23760" cy="41400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CFD5793B-18ED-4CB4-AE47-363C88DBD76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603337" y="2853566"/>
                  <a:ext cx="414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73BFEDB8-9721-4B23-B082-C7C4504C6355}"/>
                    </a:ext>
                  </a:extLst>
                </p14:cNvPr>
                <p14:cNvContentPartPr/>
                <p14:nvPr/>
              </p14:nvContentPartPr>
              <p14:xfrm>
                <a:off x="7619177" y="2906846"/>
                <a:ext cx="251280" cy="19548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73BFEDB8-9721-4B23-B082-C7C4504C635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610177" y="2898206"/>
                  <a:ext cx="268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B6645D5B-2F20-4637-8FB5-71BD54F1F67E}"/>
                    </a:ext>
                  </a:extLst>
                </p14:cNvPr>
                <p14:cNvContentPartPr/>
                <p14:nvPr/>
              </p14:nvContentPartPr>
              <p14:xfrm>
                <a:off x="7675337" y="3035726"/>
                <a:ext cx="188280" cy="21528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B6645D5B-2F20-4637-8FB5-71BD54F1F67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666337" y="3026726"/>
                  <a:ext cx="205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359866C1-065B-4CD9-916B-C39D5DD9CA65}"/>
                    </a:ext>
                  </a:extLst>
                </p14:cNvPr>
                <p14:cNvContentPartPr/>
                <p14:nvPr/>
              </p14:nvContentPartPr>
              <p14:xfrm>
                <a:off x="7902857" y="3089726"/>
                <a:ext cx="56520" cy="2127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359866C1-065B-4CD9-916B-C39D5DD9CA6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894217" y="3080726"/>
                  <a:ext cx="74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66E0AAB7-9E46-4D10-B7B7-B445A26B2C8C}"/>
                    </a:ext>
                  </a:extLst>
                </p14:cNvPr>
                <p14:cNvContentPartPr/>
                <p14:nvPr/>
              </p14:nvContentPartPr>
              <p14:xfrm>
                <a:off x="8092217" y="3041486"/>
                <a:ext cx="253440" cy="59544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66E0AAB7-9E46-4D10-B7B7-B445A26B2C8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083217" y="3032846"/>
                  <a:ext cx="2710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2734FF91-06D2-43D8-94B4-84399806A491}"/>
                    </a:ext>
                  </a:extLst>
                </p14:cNvPr>
                <p14:cNvContentPartPr/>
                <p14:nvPr/>
              </p14:nvContentPartPr>
              <p14:xfrm>
                <a:off x="8041457" y="2872286"/>
                <a:ext cx="198360" cy="11376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2734FF91-06D2-43D8-94B4-84399806A49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032817" y="2863646"/>
                  <a:ext cx="21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F3BD21C4-D374-4FBE-9585-C43C63B3FB2F}"/>
                    </a:ext>
                  </a:extLst>
                </p14:cNvPr>
                <p14:cNvContentPartPr/>
                <p14:nvPr/>
              </p14:nvContentPartPr>
              <p14:xfrm>
                <a:off x="8143697" y="2683286"/>
                <a:ext cx="56520" cy="15372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F3BD21C4-D374-4FBE-9585-C43C63B3FB2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135057" y="2674286"/>
                  <a:ext cx="7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29919990-3295-42CB-86F6-93C922C79AB8}"/>
                    </a:ext>
                  </a:extLst>
                </p14:cNvPr>
                <p14:cNvContentPartPr/>
                <p14:nvPr/>
              </p14:nvContentPartPr>
              <p14:xfrm>
                <a:off x="8483537" y="3131846"/>
                <a:ext cx="208080" cy="2808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29919990-3295-42CB-86F6-93C922C79AB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474897" y="3122846"/>
                  <a:ext cx="225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5073FC6F-7A69-4044-8F70-D94F9CB02222}"/>
                    </a:ext>
                  </a:extLst>
                </p14:cNvPr>
                <p14:cNvContentPartPr/>
                <p14:nvPr/>
              </p14:nvContentPartPr>
              <p14:xfrm>
                <a:off x="8562737" y="3009806"/>
                <a:ext cx="105840" cy="28260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5073FC6F-7A69-4044-8F70-D94F9CB0222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554097" y="3001166"/>
                  <a:ext cx="123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2637BA36-ABAC-49BC-8646-763163958B79}"/>
                    </a:ext>
                  </a:extLst>
                </p14:cNvPr>
                <p14:cNvContentPartPr/>
                <p14:nvPr/>
              </p14:nvContentPartPr>
              <p14:xfrm>
                <a:off x="8797097" y="2898206"/>
                <a:ext cx="207720" cy="39996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2637BA36-ABAC-49BC-8646-763163958B7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788457" y="2889206"/>
                  <a:ext cx="2253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5DC2A1C7-D6D9-415E-A895-BBB270C986FB}"/>
                    </a:ext>
                  </a:extLst>
                </p14:cNvPr>
                <p14:cNvContentPartPr/>
                <p14:nvPr/>
              </p14:nvContentPartPr>
              <p14:xfrm>
                <a:off x="8850017" y="3100886"/>
                <a:ext cx="175320" cy="20016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5DC2A1C7-D6D9-415E-A895-BBB270C986F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841017" y="3092246"/>
                  <a:ext cx="192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904B2D4E-43FC-47E1-AB80-E83E74B25008}"/>
                    </a:ext>
                  </a:extLst>
                </p14:cNvPr>
                <p14:cNvContentPartPr/>
                <p14:nvPr/>
              </p14:nvContentPartPr>
              <p14:xfrm>
                <a:off x="9084377" y="3158486"/>
                <a:ext cx="109800" cy="14004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904B2D4E-43FC-47E1-AB80-E83E74B25008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075377" y="3149486"/>
                  <a:ext cx="127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D39C27D0-33D9-4D7D-AB7C-7B6B361D1188}"/>
                    </a:ext>
                  </a:extLst>
                </p14:cNvPr>
                <p14:cNvContentPartPr/>
                <p14:nvPr/>
              </p14:nvContentPartPr>
              <p14:xfrm>
                <a:off x="9298577" y="3044726"/>
                <a:ext cx="181800" cy="59652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D39C27D0-33D9-4D7D-AB7C-7B6B361D118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289937" y="3035726"/>
                  <a:ext cx="19944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CB7DF510-51EA-47B7-BD62-ECD3C4F7A4A5}"/>
                    </a:ext>
                  </a:extLst>
                </p14:cNvPr>
                <p14:cNvContentPartPr/>
                <p14:nvPr/>
              </p14:nvContentPartPr>
              <p14:xfrm>
                <a:off x="9216137" y="2824046"/>
                <a:ext cx="237960" cy="15228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CB7DF510-51EA-47B7-BD62-ECD3C4F7A4A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207497" y="2815406"/>
                  <a:ext cx="255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FC11DA8C-3FAA-49F1-A709-5A58E100924E}"/>
                    </a:ext>
                  </a:extLst>
                </p14:cNvPr>
                <p14:cNvContentPartPr/>
                <p14:nvPr/>
              </p14:nvContentPartPr>
              <p14:xfrm>
                <a:off x="9684857" y="3112046"/>
                <a:ext cx="132480" cy="2124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FC11DA8C-3FAA-49F1-A709-5A58E100924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675857" y="3103046"/>
                  <a:ext cx="150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41F35421-515B-4AC2-A458-EA4209F8E622}"/>
                    </a:ext>
                  </a:extLst>
                </p14:cNvPr>
                <p14:cNvContentPartPr/>
                <p14:nvPr/>
              </p14:nvContentPartPr>
              <p14:xfrm>
                <a:off x="9681617" y="3004046"/>
                <a:ext cx="165240" cy="3600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41F35421-515B-4AC2-A458-EA4209F8E62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672617" y="2995046"/>
                  <a:ext cx="182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B98B57E6-1CC6-49BB-B82F-1DC7574796CC}"/>
                    </a:ext>
                  </a:extLst>
                </p14:cNvPr>
                <p14:cNvContentPartPr/>
                <p14:nvPr/>
              </p14:nvContentPartPr>
              <p14:xfrm>
                <a:off x="9866297" y="2889566"/>
                <a:ext cx="374400" cy="30312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B98B57E6-1CC6-49BB-B82F-1DC7574796C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857297" y="2880926"/>
                  <a:ext cx="392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E353B186-B614-4DDB-8311-65C2CB931E21}"/>
                    </a:ext>
                  </a:extLst>
                </p14:cNvPr>
                <p14:cNvContentPartPr/>
                <p14:nvPr/>
              </p14:nvContentPartPr>
              <p14:xfrm>
                <a:off x="6437657" y="2437766"/>
                <a:ext cx="3870000" cy="15760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E353B186-B614-4DDB-8311-65C2CB931E2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429017" y="2429126"/>
                  <a:ext cx="3887640" cy="15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1A2D7527-7AB3-4B80-89AA-DCBCD7B7635F}"/>
                    </a:ext>
                  </a:extLst>
                </p14:cNvPr>
                <p14:cNvContentPartPr/>
                <p14:nvPr/>
              </p14:nvContentPartPr>
              <p14:xfrm>
                <a:off x="6444497" y="2387366"/>
                <a:ext cx="4096440" cy="159984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1A2D7527-7AB3-4B80-89AA-DCBCD7B7635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435497" y="2378726"/>
                  <a:ext cx="4114080" cy="16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4C55C909-FCE9-4D9B-BB9D-B3949F97515F}"/>
                    </a:ext>
                  </a:extLst>
                </p14:cNvPr>
                <p14:cNvContentPartPr/>
                <p14:nvPr/>
              </p14:nvContentPartPr>
              <p14:xfrm>
                <a:off x="6777497" y="4376726"/>
                <a:ext cx="1036440" cy="34452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4C55C909-FCE9-4D9B-BB9D-B3949F97515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768857" y="4368086"/>
                  <a:ext cx="10540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5DE55427-7ADA-4F6A-ABD2-AB43423848D1}"/>
                    </a:ext>
                  </a:extLst>
                </p14:cNvPr>
                <p14:cNvContentPartPr/>
                <p14:nvPr/>
              </p14:nvContentPartPr>
              <p14:xfrm>
                <a:off x="7950377" y="4395806"/>
                <a:ext cx="296280" cy="61488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5DE55427-7ADA-4F6A-ABD2-AB43423848D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941377" y="4387166"/>
                  <a:ext cx="31392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59C854EF-89F9-4FAE-9745-12147B1D7BE5}"/>
                    </a:ext>
                  </a:extLst>
                </p14:cNvPr>
                <p14:cNvContentPartPr/>
                <p14:nvPr/>
              </p14:nvContentPartPr>
              <p14:xfrm>
                <a:off x="7915817" y="4091606"/>
                <a:ext cx="182880" cy="11952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59C854EF-89F9-4FAE-9745-12147B1D7BE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906817" y="4082606"/>
                  <a:ext cx="20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237E1664-8E8E-4622-A1DE-AF3D594EBE9C}"/>
                    </a:ext>
                  </a:extLst>
                </p14:cNvPr>
                <p14:cNvContentPartPr/>
                <p14:nvPr/>
              </p14:nvContentPartPr>
              <p14:xfrm>
                <a:off x="8430977" y="4505606"/>
                <a:ext cx="162000" cy="252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237E1664-8E8E-4622-A1DE-AF3D594EBE9C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421977" y="4496966"/>
                  <a:ext cx="17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78835FED-90AB-4C09-83FD-A39729EC2AC6}"/>
                    </a:ext>
                  </a:extLst>
                </p14:cNvPr>
                <p14:cNvContentPartPr/>
                <p14:nvPr/>
              </p14:nvContentPartPr>
              <p14:xfrm>
                <a:off x="8542937" y="4426406"/>
                <a:ext cx="132480" cy="21312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78835FED-90AB-4C09-83FD-A39729EC2AC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534297" y="4417766"/>
                  <a:ext cx="150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B88CE5E4-F505-404E-B73E-400314FD724C}"/>
                    </a:ext>
                  </a:extLst>
                </p14:cNvPr>
                <p14:cNvContentPartPr/>
                <p14:nvPr/>
              </p14:nvContentPartPr>
              <p14:xfrm>
                <a:off x="8762177" y="4422806"/>
                <a:ext cx="207720" cy="23328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B88CE5E4-F505-404E-B73E-400314FD724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753177" y="4414166"/>
                  <a:ext cx="225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387B59E2-E1C0-4EF9-B752-5C9627627E9F}"/>
                    </a:ext>
                  </a:extLst>
                </p14:cNvPr>
                <p14:cNvContentPartPr/>
                <p14:nvPr/>
              </p14:nvContentPartPr>
              <p14:xfrm>
                <a:off x="9110657" y="4428566"/>
                <a:ext cx="449280" cy="21492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387B59E2-E1C0-4EF9-B752-5C9627627E9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101657" y="4419926"/>
                  <a:ext cx="466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73D4E15E-DFE8-46E3-810C-EFF954F3A3ED}"/>
                    </a:ext>
                  </a:extLst>
                </p14:cNvPr>
                <p14:cNvContentPartPr/>
                <p14:nvPr/>
              </p14:nvContentPartPr>
              <p14:xfrm>
                <a:off x="9593777" y="4156406"/>
                <a:ext cx="189720" cy="37404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73D4E15E-DFE8-46E3-810C-EFF954F3A3E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584777" y="4147406"/>
                  <a:ext cx="207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B2EA2311-CED4-4ED3-A7C0-2D6962D9025D}"/>
                    </a:ext>
                  </a:extLst>
                </p14:cNvPr>
                <p14:cNvContentPartPr/>
                <p14:nvPr/>
              </p14:nvContentPartPr>
              <p14:xfrm>
                <a:off x="9645257" y="4335326"/>
                <a:ext cx="188280" cy="20736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B2EA2311-CED4-4ED3-A7C0-2D6962D9025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636257" y="4326686"/>
                  <a:ext cx="20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A17ED3EA-FE93-4BAA-9A73-2BF595253320}"/>
                    </a:ext>
                  </a:extLst>
                </p14:cNvPr>
                <p14:cNvContentPartPr/>
                <p14:nvPr/>
              </p14:nvContentPartPr>
              <p14:xfrm>
                <a:off x="9852977" y="4432526"/>
                <a:ext cx="185040" cy="20520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A17ED3EA-FE93-4BAA-9A73-2BF59525332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844337" y="4423886"/>
                  <a:ext cx="202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41E469AB-63E3-4267-BB20-DC7915C29ABD}"/>
                    </a:ext>
                  </a:extLst>
                </p14:cNvPr>
                <p14:cNvContentPartPr/>
                <p14:nvPr/>
              </p14:nvContentPartPr>
              <p14:xfrm>
                <a:off x="10121537" y="4171166"/>
                <a:ext cx="183960" cy="34848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41E469AB-63E3-4267-BB20-DC7915C29AB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112537" y="4162166"/>
                  <a:ext cx="201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901F5E85-DABC-4467-AEF3-B51BCDED5CD5}"/>
                    </a:ext>
                  </a:extLst>
                </p14:cNvPr>
                <p14:cNvContentPartPr/>
                <p14:nvPr/>
              </p14:nvContentPartPr>
              <p14:xfrm>
                <a:off x="10186337" y="4376006"/>
                <a:ext cx="138960" cy="16776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901F5E85-DABC-4467-AEF3-B51BCDED5CD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177697" y="4367366"/>
                  <a:ext cx="156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4CA18006-D7B2-4FF3-91DA-25055213A4C6}"/>
                    </a:ext>
                  </a:extLst>
                </p14:cNvPr>
                <p14:cNvContentPartPr/>
                <p14:nvPr/>
              </p14:nvContentPartPr>
              <p14:xfrm>
                <a:off x="10381097" y="4411646"/>
                <a:ext cx="23400" cy="17244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4CA18006-D7B2-4FF3-91DA-25055213A4C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372097" y="4403006"/>
                  <a:ext cx="41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0A39219A-77AB-4CF7-AD9B-C6FC2505D3E2}"/>
                    </a:ext>
                  </a:extLst>
                </p14:cNvPr>
                <p14:cNvContentPartPr/>
                <p14:nvPr/>
              </p14:nvContentPartPr>
              <p14:xfrm>
                <a:off x="10644617" y="4179806"/>
                <a:ext cx="162720" cy="33372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0A39219A-77AB-4CF7-AD9B-C6FC2505D3E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635977" y="4171166"/>
                  <a:ext cx="180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C63CC6D3-E3C9-4E1D-9B04-F5C3BFAE0F73}"/>
                    </a:ext>
                  </a:extLst>
                </p14:cNvPr>
                <p14:cNvContentPartPr/>
                <p14:nvPr/>
              </p14:nvContentPartPr>
              <p14:xfrm>
                <a:off x="10674857" y="4323446"/>
                <a:ext cx="168480" cy="5364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C63CC6D3-E3C9-4E1D-9B04-F5C3BFAE0F7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665857" y="4314806"/>
                  <a:ext cx="186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647216D1-D9E3-40B6-B844-838A5703BA4E}"/>
                    </a:ext>
                  </a:extLst>
                </p14:cNvPr>
                <p14:cNvContentPartPr/>
                <p14:nvPr/>
              </p14:nvContentPartPr>
              <p14:xfrm>
                <a:off x="10855937" y="4281686"/>
                <a:ext cx="156600" cy="23616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647216D1-D9E3-40B6-B844-838A5703BA4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846937" y="4273046"/>
                  <a:ext cx="174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9C12CCA6-DB24-4165-A03A-9CB7D80912C9}"/>
                    </a:ext>
                  </a:extLst>
                </p14:cNvPr>
                <p14:cNvContentPartPr/>
                <p14:nvPr/>
              </p14:nvContentPartPr>
              <p14:xfrm>
                <a:off x="11040977" y="4199966"/>
                <a:ext cx="221400" cy="33948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9C12CCA6-DB24-4165-A03A-9CB7D80912C9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1032337" y="4190966"/>
                  <a:ext cx="239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806F1556-4BC4-4E10-8565-3911D43CC8A1}"/>
                    </a:ext>
                  </a:extLst>
                </p14:cNvPr>
                <p14:cNvContentPartPr/>
                <p14:nvPr/>
              </p14:nvContentPartPr>
              <p14:xfrm>
                <a:off x="11258777" y="4243526"/>
                <a:ext cx="109080" cy="23508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806F1556-4BC4-4E10-8565-3911D43CC8A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250137" y="4234526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ED86F88C-312B-45B0-B7D8-47075247E124}"/>
                    </a:ext>
                  </a:extLst>
                </p14:cNvPr>
                <p14:cNvContentPartPr/>
                <p14:nvPr/>
              </p14:nvContentPartPr>
              <p14:xfrm>
                <a:off x="11232497" y="4211846"/>
                <a:ext cx="211680" cy="17064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ED86F88C-312B-45B0-B7D8-47075247E12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223497" y="4202846"/>
                  <a:ext cx="229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1D9E2A95-CDD4-43AA-B6C3-82DEC4A2CBAF}"/>
                    </a:ext>
                  </a:extLst>
                </p14:cNvPr>
                <p14:cNvContentPartPr/>
                <p14:nvPr/>
              </p14:nvContentPartPr>
              <p14:xfrm>
                <a:off x="11460737" y="4265846"/>
                <a:ext cx="168120" cy="24624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1D9E2A95-CDD4-43AA-B6C3-82DEC4A2CBAF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451737" y="4256846"/>
                  <a:ext cx="185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9437E8D5-8132-4FB1-BD49-07C9ECA61519}"/>
                    </a:ext>
                  </a:extLst>
                </p14:cNvPr>
                <p14:cNvContentPartPr/>
                <p14:nvPr/>
              </p14:nvContentPartPr>
              <p14:xfrm>
                <a:off x="6823217" y="5072606"/>
                <a:ext cx="172800" cy="25704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9437E8D5-8132-4FB1-BD49-07C9ECA6151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814577" y="5063606"/>
                  <a:ext cx="190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3DDCAF62-5735-41E1-9A53-3106A442F24D}"/>
                    </a:ext>
                  </a:extLst>
                </p14:cNvPr>
                <p14:cNvContentPartPr/>
                <p14:nvPr/>
              </p14:nvContentPartPr>
              <p14:xfrm>
                <a:off x="7018337" y="5132366"/>
                <a:ext cx="86040" cy="21816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3DDCAF62-5735-41E1-9A53-3106A442F24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009697" y="5123366"/>
                  <a:ext cx="103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CC5E8604-2CA6-434C-800E-A0A23620AF67}"/>
                    </a:ext>
                  </a:extLst>
                </p14:cNvPr>
                <p14:cNvContentPartPr/>
                <p14:nvPr/>
              </p14:nvContentPartPr>
              <p14:xfrm>
                <a:off x="7107617" y="5125166"/>
                <a:ext cx="140400" cy="17892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CC5E8604-2CA6-434C-800E-A0A23620AF6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098617" y="5116166"/>
                  <a:ext cx="158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69A14F9C-273D-4908-BAF9-BF213D048613}"/>
                    </a:ext>
                  </a:extLst>
                </p14:cNvPr>
                <p14:cNvContentPartPr/>
                <p14:nvPr/>
              </p14:nvContentPartPr>
              <p14:xfrm>
                <a:off x="7348457" y="5118326"/>
                <a:ext cx="145800" cy="20448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69A14F9C-273D-4908-BAF9-BF213D04861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339817" y="5109686"/>
                  <a:ext cx="163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39D4DEC7-3238-4D64-BB25-25A073416595}"/>
                    </a:ext>
                  </a:extLst>
                </p14:cNvPr>
                <p14:cNvContentPartPr/>
                <p14:nvPr/>
              </p14:nvContentPartPr>
              <p14:xfrm>
                <a:off x="7295537" y="5131286"/>
                <a:ext cx="43200" cy="21204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39D4DEC7-3238-4D64-BB25-25A07341659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286897" y="5122646"/>
                  <a:ext cx="60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7C631A63-A20D-48EB-A42E-37926345CE5C}"/>
                    </a:ext>
                  </a:extLst>
                </p14:cNvPr>
                <p14:cNvContentPartPr/>
                <p14:nvPr/>
              </p14:nvContentPartPr>
              <p14:xfrm>
                <a:off x="7252697" y="5084846"/>
                <a:ext cx="175320" cy="2304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7C631A63-A20D-48EB-A42E-37926345CE5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244057" y="5075846"/>
                  <a:ext cx="19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40E172DC-8924-440F-89DE-0CBD3EEDE2A7}"/>
                    </a:ext>
                  </a:extLst>
                </p14:cNvPr>
                <p14:cNvContentPartPr/>
                <p14:nvPr/>
              </p14:nvContentPartPr>
              <p14:xfrm>
                <a:off x="7552937" y="5140286"/>
                <a:ext cx="128880" cy="19620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40E172DC-8924-440F-89DE-0CBD3EEDE2A7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544297" y="5131286"/>
                  <a:ext cx="146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EE11C85E-A949-4F21-851F-4E8B1EB2F11A}"/>
                    </a:ext>
                  </a:extLst>
                </p14:cNvPr>
                <p14:cNvContentPartPr/>
                <p14:nvPr/>
              </p14:nvContentPartPr>
              <p14:xfrm>
                <a:off x="7737977" y="5136326"/>
                <a:ext cx="56520" cy="19440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EE11C85E-A949-4F21-851F-4E8B1EB2F11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728977" y="5127326"/>
                  <a:ext cx="74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123ED726-C76A-45F4-893F-63F4B9B030D1}"/>
                    </a:ext>
                  </a:extLst>
                </p14:cNvPr>
                <p14:cNvContentPartPr/>
                <p14:nvPr/>
              </p14:nvContentPartPr>
              <p14:xfrm>
                <a:off x="7810337" y="5111486"/>
                <a:ext cx="208080" cy="23400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123ED726-C76A-45F4-893F-63F4B9B030D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801697" y="5102846"/>
                  <a:ext cx="225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DCD0175C-A695-4232-B392-17C04AD45B8A}"/>
                    </a:ext>
                  </a:extLst>
                </p14:cNvPr>
                <p14:cNvContentPartPr/>
                <p14:nvPr/>
              </p14:nvContentPartPr>
              <p14:xfrm>
                <a:off x="8024897" y="5125166"/>
                <a:ext cx="85680" cy="21636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DCD0175C-A695-4232-B392-17C04AD45B8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016257" y="5116526"/>
                  <a:ext cx="103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2EA4E8AD-5F89-46D3-865B-95BADE24AE46}"/>
                    </a:ext>
                  </a:extLst>
                </p14:cNvPr>
                <p14:cNvContentPartPr/>
                <p14:nvPr/>
              </p14:nvContentPartPr>
              <p14:xfrm>
                <a:off x="8034977" y="5129486"/>
                <a:ext cx="188280" cy="1548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2EA4E8AD-5F89-46D3-865B-95BADE24AE4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025977" y="5120486"/>
                  <a:ext cx="205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0E2493CC-8061-4AD5-BE37-A23706BFDA31}"/>
                    </a:ext>
                  </a:extLst>
                </p14:cNvPr>
                <p14:cNvContentPartPr/>
                <p14:nvPr/>
              </p14:nvContentPartPr>
              <p14:xfrm>
                <a:off x="8209577" y="5125526"/>
                <a:ext cx="129240" cy="17640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0E2493CC-8061-4AD5-BE37-A23706BFDA31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200937" y="5116526"/>
                  <a:ext cx="146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7AD34893-E1C2-4381-A845-412D11C34F75}"/>
                    </a:ext>
                  </a:extLst>
                </p14:cNvPr>
                <p14:cNvContentPartPr/>
                <p14:nvPr/>
              </p14:nvContentPartPr>
              <p14:xfrm>
                <a:off x="8372657" y="5139206"/>
                <a:ext cx="149400" cy="19548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7AD34893-E1C2-4381-A845-412D11C34F75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363657" y="5130566"/>
                  <a:ext cx="167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4E79D832-8746-4F3C-B50D-0D65BB60F700}"/>
                    </a:ext>
                  </a:extLst>
                </p14:cNvPr>
                <p14:cNvContentPartPr/>
                <p14:nvPr/>
              </p14:nvContentPartPr>
              <p14:xfrm>
                <a:off x="8575697" y="5056046"/>
                <a:ext cx="115560" cy="24084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4E79D832-8746-4F3C-B50D-0D65BB60F70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567057" y="5047406"/>
                  <a:ext cx="133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CBAD7C80-94AA-4650-842C-C5C22D9E2EBF}"/>
                    </a:ext>
                  </a:extLst>
                </p14:cNvPr>
                <p14:cNvContentPartPr/>
                <p14:nvPr/>
              </p14:nvContentPartPr>
              <p14:xfrm>
                <a:off x="8873057" y="5023286"/>
                <a:ext cx="119160" cy="24948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CBAD7C80-94AA-4650-842C-C5C22D9E2EB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864057" y="5014646"/>
                  <a:ext cx="136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22A6183E-944F-4F31-9886-05CE44C08D33}"/>
                    </a:ext>
                  </a:extLst>
                </p14:cNvPr>
                <p14:cNvContentPartPr/>
                <p14:nvPr/>
              </p14:nvContentPartPr>
              <p14:xfrm>
                <a:off x="8863337" y="5058566"/>
                <a:ext cx="254520" cy="18468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22A6183E-944F-4F31-9886-05CE44C08D33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854337" y="5049926"/>
                  <a:ext cx="272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04D5FEA9-D075-412D-AE6A-D80E4268B00A}"/>
                    </a:ext>
                  </a:extLst>
                </p14:cNvPr>
                <p14:cNvContentPartPr/>
                <p14:nvPr/>
              </p14:nvContentPartPr>
              <p14:xfrm>
                <a:off x="9048017" y="5003486"/>
                <a:ext cx="357480" cy="25380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04D5FEA9-D075-412D-AE6A-D80E4268B00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039017" y="4994846"/>
                  <a:ext cx="375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D052EEAB-2096-44F9-857F-C371B0D4098D}"/>
                    </a:ext>
                  </a:extLst>
                </p14:cNvPr>
                <p14:cNvContentPartPr/>
                <p14:nvPr/>
              </p14:nvContentPartPr>
              <p14:xfrm>
                <a:off x="9258977" y="4984766"/>
                <a:ext cx="241200" cy="12996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D052EEAB-2096-44F9-857F-C371B0D4098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250337" y="4976126"/>
                  <a:ext cx="258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91FBE54B-DB57-455D-B136-82C5A853CB7A}"/>
                    </a:ext>
                  </a:extLst>
                </p14:cNvPr>
                <p14:cNvContentPartPr/>
                <p14:nvPr/>
              </p14:nvContentPartPr>
              <p14:xfrm>
                <a:off x="9456977" y="4975766"/>
                <a:ext cx="168840" cy="24084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91FBE54B-DB57-455D-B136-82C5A853CB7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448337" y="4967126"/>
                  <a:ext cx="186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7744F36C-BDBE-4D47-838F-9AE880110D59}"/>
                    </a:ext>
                  </a:extLst>
                </p14:cNvPr>
                <p14:cNvContentPartPr/>
                <p14:nvPr/>
              </p14:nvContentPartPr>
              <p14:xfrm>
                <a:off x="9691697" y="4996646"/>
                <a:ext cx="112320" cy="23436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7744F36C-BDBE-4D47-838F-9AE880110D59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682697" y="4988006"/>
                  <a:ext cx="129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50D32DAF-6440-4DD4-ACC4-D9C3FFA44DAA}"/>
                    </a:ext>
                  </a:extLst>
                </p14:cNvPr>
                <p14:cNvContentPartPr/>
                <p14:nvPr/>
              </p14:nvContentPartPr>
              <p14:xfrm>
                <a:off x="9810137" y="4999526"/>
                <a:ext cx="198360" cy="21924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50D32DAF-6440-4DD4-ACC4-D9C3FFA44DA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801497" y="4990526"/>
                  <a:ext cx="216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7E443373-3E24-43BB-A3EA-8232CB0A3417}"/>
                    </a:ext>
                  </a:extLst>
                </p14:cNvPr>
                <p14:cNvContentPartPr/>
                <p14:nvPr/>
              </p14:nvContentPartPr>
              <p14:xfrm>
                <a:off x="10017857" y="4903766"/>
                <a:ext cx="237960" cy="24084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7E443373-3E24-43BB-A3EA-8232CB0A341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009217" y="4894766"/>
                  <a:ext cx="255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CB749D3E-2FF3-4300-B9DA-03FD65908240}"/>
                    </a:ext>
                  </a:extLst>
                </p14:cNvPr>
                <p14:cNvContentPartPr/>
                <p14:nvPr/>
              </p14:nvContentPartPr>
              <p14:xfrm>
                <a:off x="10288217" y="4864166"/>
                <a:ext cx="100800" cy="26172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CB749D3E-2FF3-4300-B9DA-03FD65908240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279217" y="4855166"/>
                  <a:ext cx="118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7AEF3B46-3C7E-4100-9DA3-47AC542078BB}"/>
                    </a:ext>
                  </a:extLst>
                </p14:cNvPr>
                <p14:cNvContentPartPr/>
                <p14:nvPr/>
              </p14:nvContentPartPr>
              <p14:xfrm>
                <a:off x="10278857" y="4871006"/>
                <a:ext cx="148680" cy="13788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7AEF3B46-3C7E-4100-9DA3-47AC542078BB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269857" y="4862006"/>
                  <a:ext cx="166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16390623-FBFD-43DB-A8AF-A91423B4916A}"/>
                    </a:ext>
                  </a:extLst>
                </p14:cNvPr>
                <p14:cNvContentPartPr/>
                <p14:nvPr/>
              </p14:nvContentPartPr>
              <p14:xfrm>
                <a:off x="10460297" y="4909526"/>
                <a:ext cx="164880" cy="18648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16390623-FBFD-43DB-A8AF-A91423B4916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451297" y="4900526"/>
                  <a:ext cx="182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F12C9AC9-C583-4C0A-8663-8A4CA694A8B3}"/>
                    </a:ext>
                  </a:extLst>
                </p14:cNvPr>
                <p14:cNvContentPartPr/>
                <p14:nvPr/>
              </p14:nvContentPartPr>
              <p14:xfrm>
                <a:off x="10632017" y="4887926"/>
                <a:ext cx="204840" cy="21708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F12C9AC9-C583-4C0A-8663-8A4CA694A8B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623017" y="4878926"/>
                  <a:ext cx="22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363F687F-FCBA-4610-A030-54380296DCF2}"/>
                    </a:ext>
                  </a:extLst>
                </p14:cNvPr>
                <p14:cNvContentPartPr/>
                <p14:nvPr/>
              </p14:nvContentPartPr>
              <p14:xfrm>
                <a:off x="10796897" y="4921406"/>
                <a:ext cx="168480" cy="17784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363F687F-FCBA-4610-A030-54380296DCF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787897" y="4912766"/>
                  <a:ext cx="186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06575EB5-2D01-4341-93EE-0F0D4F34AC9E}"/>
                    </a:ext>
                  </a:extLst>
                </p14:cNvPr>
                <p14:cNvContentPartPr/>
                <p14:nvPr/>
              </p14:nvContentPartPr>
              <p14:xfrm>
                <a:off x="10823177" y="4880006"/>
                <a:ext cx="191880" cy="1800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06575EB5-2D01-4341-93EE-0F0D4F34AC9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814537" y="4871006"/>
                  <a:ext cx="209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13F693DB-BBD9-4973-8951-2D1E7510C6A9}"/>
                    </a:ext>
                  </a:extLst>
                </p14:cNvPr>
                <p14:cNvContentPartPr/>
                <p14:nvPr/>
              </p14:nvContentPartPr>
              <p14:xfrm>
                <a:off x="9620057" y="4651406"/>
                <a:ext cx="787680" cy="4392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13F693DB-BBD9-4973-8951-2D1E7510C6A9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611417" y="4642406"/>
                  <a:ext cx="805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D89503E6-6F15-4407-B5E9-4FC471DD37C0}"/>
                    </a:ext>
                  </a:extLst>
                </p14:cNvPr>
                <p14:cNvContentPartPr/>
                <p14:nvPr/>
              </p14:nvContentPartPr>
              <p14:xfrm>
                <a:off x="9636977" y="4712606"/>
                <a:ext cx="853560" cy="5868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D89503E6-6F15-4407-B5E9-4FC471DD37C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627977" y="4703606"/>
                  <a:ext cx="871200" cy="7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2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AAA91D14-ABB9-4B41-9964-B561BF1ADA6D}"/>
              </a:ext>
            </a:extLst>
          </p:cNvPr>
          <p:cNvGrpSpPr/>
          <p:nvPr/>
        </p:nvGrpSpPr>
        <p:grpSpPr>
          <a:xfrm>
            <a:off x="300377" y="254006"/>
            <a:ext cx="851400" cy="523080"/>
            <a:chOff x="300377" y="254006"/>
            <a:chExt cx="85140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3769CAB8-1072-4A53-8899-CD0343393E40}"/>
                    </a:ext>
                  </a:extLst>
                </p14:cNvPr>
                <p14:cNvContentPartPr/>
                <p14:nvPr/>
              </p14:nvContentPartPr>
              <p14:xfrm>
                <a:off x="300377" y="318086"/>
                <a:ext cx="194400" cy="35568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3769CAB8-1072-4A53-8899-CD0343393E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1737" y="309446"/>
                  <a:ext cx="2120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4239606D-A9FB-4926-840F-4C43D4262E2E}"/>
                    </a:ext>
                  </a:extLst>
                </p14:cNvPr>
                <p14:cNvContentPartPr/>
                <p14:nvPr/>
              </p14:nvContentPartPr>
              <p14:xfrm>
                <a:off x="570377" y="350846"/>
                <a:ext cx="23760" cy="20952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4239606D-A9FB-4926-840F-4C43D4262E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1737" y="342206"/>
                  <a:ext cx="41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CA19F6A-D478-496A-8085-6F17F9DC304F}"/>
                    </a:ext>
                  </a:extLst>
                </p14:cNvPr>
                <p14:cNvContentPartPr/>
                <p14:nvPr/>
              </p14:nvContentPartPr>
              <p14:xfrm>
                <a:off x="514577" y="310166"/>
                <a:ext cx="236160" cy="29916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CA19F6A-D478-496A-8085-6F17F9DC30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5577" y="301526"/>
                  <a:ext cx="253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FC16D9AC-ABB6-4C91-B654-6C3B3CD0ECD2}"/>
                    </a:ext>
                  </a:extLst>
                </p14:cNvPr>
                <p14:cNvContentPartPr/>
                <p14:nvPr/>
              </p14:nvContentPartPr>
              <p14:xfrm>
                <a:off x="796457" y="340766"/>
                <a:ext cx="150480" cy="31716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FC16D9AC-ABB6-4C91-B654-6C3B3CD0EC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7457" y="332126"/>
                  <a:ext cx="168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8D3EED7D-FF51-41C4-AB33-896651B00C00}"/>
                    </a:ext>
                  </a:extLst>
                </p14:cNvPr>
                <p14:cNvContentPartPr/>
                <p14:nvPr/>
              </p14:nvContentPartPr>
              <p14:xfrm>
                <a:off x="986177" y="254006"/>
                <a:ext cx="165600" cy="52308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8D3EED7D-FF51-41C4-AB33-896651B00C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7537" y="245006"/>
                  <a:ext cx="183240" cy="54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06839FB4-0130-4C4B-9E91-FEF390544147}"/>
              </a:ext>
            </a:extLst>
          </p:cNvPr>
          <p:cNvGrpSpPr/>
          <p:nvPr/>
        </p:nvGrpSpPr>
        <p:grpSpPr>
          <a:xfrm>
            <a:off x="1698977" y="272366"/>
            <a:ext cx="3290400" cy="449280"/>
            <a:chOff x="1698977" y="272366"/>
            <a:chExt cx="329040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A6A5B6C-43DC-45B0-BE41-F6673067C44A}"/>
                    </a:ext>
                  </a:extLst>
                </p14:cNvPr>
                <p14:cNvContentPartPr/>
                <p14:nvPr/>
              </p14:nvContentPartPr>
              <p14:xfrm>
                <a:off x="1698977" y="319166"/>
                <a:ext cx="182520" cy="32220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A6A5B6C-43DC-45B0-BE41-F6673067C4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90337" y="310166"/>
                  <a:ext cx="200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C6AB9E41-3A81-4FD2-BE44-88364C5DF6E4}"/>
                    </a:ext>
                  </a:extLst>
                </p14:cNvPr>
                <p14:cNvContentPartPr/>
                <p14:nvPr/>
              </p14:nvContentPartPr>
              <p14:xfrm>
                <a:off x="1939817" y="381806"/>
                <a:ext cx="56520" cy="2736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C6AB9E41-3A81-4FD2-BE44-88364C5DF6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1177" y="372806"/>
                  <a:ext cx="741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E3170470-5AD5-4DD0-BEB0-B65F6EE1CA7C}"/>
                    </a:ext>
                  </a:extLst>
                </p14:cNvPr>
                <p14:cNvContentPartPr/>
                <p14:nvPr/>
              </p14:nvContentPartPr>
              <p14:xfrm>
                <a:off x="2030537" y="359846"/>
                <a:ext cx="184680" cy="2638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E3170470-5AD5-4DD0-BEB0-B65F6EE1CA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1897" y="350846"/>
                  <a:ext cx="202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B2608A38-2833-4A98-893A-EC2D857823EE}"/>
                    </a:ext>
                  </a:extLst>
                </p14:cNvPr>
                <p14:cNvContentPartPr/>
                <p14:nvPr/>
              </p14:nvContentPartPr>
              <p14:xfrm>
                <a:off x="2292977" y="332126"/>
                <a:ext cx="49680" cy="25668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B2608A38-2833-4A98-893A-EC2D857823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4337" y="323486"/>
                  <a:ext cx="67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1EB6FFCE-2C43-453F-8CBC-A00AC3E8E000}"/>
                    </a:ext>
                  </a:extLst>
                </p14:cNvPr>
                <p14:cNvContentPartPr/>
                <p14:nvPr/>
              </p14:nvContentPartPr>
              <p14:xfrm>
                <a:off x="2151137" y="344006"/>
                <a:ext cx="482040" cy="2152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1EB6FFCE-2C43-453F-8CBC-A00AC3E8E0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42497" y="335006"/>
                  <a:ext cx="499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FD0AEC36-F6B5-4035-8A15-87B29E949442}"/>
                    </a:ext>
                  </a:extLst>
                </p14:cNvPr>
                <p14:cNvContentPartPr/>
                <p14:nvPr/>
              </p14:nvContentPartPr>
              <p14:xfrm>
                <a:off x="2425097" y="308366"/>
                <a:ext cx="218160" cy="5688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FD0AEC36-F6B5-4035-8A15-87B29E9494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16097" y="299726"/>
                  <a:ext cx="235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D162AC35-B99B-4098-8547-7618433B633B}"/>
                    </a:ext>
                  </a:extLst>
                </p14:cNvPr>
                <p14:cNvContentPartPr/>
                <p14:nvPr/>
              </p14:nvContentPartPr>
              <p14:xfrm>
                <a:off x="2680337" y="317366"/>
                <a:ext cx="196560" cy="2588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D162AC35-B99B-4098-8547-7618433B63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1337" y="308366"/>
                  <a:ext cx="214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A843B88-1AF2-483B-9182-F2D35E5BBEE8}"/>
                    </a:ext>
                  </a:extLst>
                </p14:cNvPr>
                <p14:cNvContentPartPr/>
                <p14:nvPr/>
              </p14:nvContentPartPr>
              <p14:xfrm>
                <a:off x="2949617" y="299006"/>
                <a:ext cx="142200" cy="27936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A843B88-1AF2-483B-9182-F2D35E5BBE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0977" y="290366"/>
                  <a:ext cx="159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30767F3A-4546-473D-A0E1-FB04FAE89AF2}"/>
                    </a:ext>
                  </a:extLst>
                </p14:cNvPr>
                <p14:cNvContentPartPr/>
                <p14:nvPr/>
              </p14:nvContentPartPr>
              <p14:xfrm>
                <a:off x="2913617" y="437966"/>
                <a:ext cx="271080" cy="716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30767F3A-4546-473D-A0E1-FB04FAE89A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4617" y="429326"/>
                  <a:ext cx="288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C868D563-0FB5-4350-B7DC-4E6CBE972EF7}"/>
                    </a:ext>
                  </a:extLst>
                </p14:cNvPr>
                <p14:cNvContentPartPr/>
                <p14:nvPr/>
              </p14:nvContentPartPr>
              <p14:xfrm>
                <a:off x="3355337" y="347246"/>
                <a:ext cx="251280" cy="2534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C868D563-0FB5-4350-B7DC-4E6CBE972E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6697" y="338606"/>
                  <a:ext cx="268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232972EA-1765-4ED4-9AF2-D50A6C1464B9}"/>
                    </a:ext>
                  </a:extLst>
                </p14:cNvPr>
                <p14:cNvContentPartPr/>
                <p14:nvPr/>
              </p14:nvContentPartPr>
              <p14:xfrm>
                <a:off x="3543617" y="317366"/>
                <a:ext cx="214920" cy="2484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232972EA-1765-4ED4-9AF2-D50A6C1464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4977" y="308366"/>
                  <a:ext cx="232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8F9D666-EF49-4C7B-89C9-7EC828368CAB}"/>
                    </a:ext>
                  </a:extLst>
                </p14:cNvPr>
                <p14:cNvContentPartPr/>
                <p14:nvPr/>
              </p14:nvContentPartPr>
              <p14:xfrm>
                <a:off x="3794537" y="320246"/>
                <a:ext cx="79560" cy="18648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8F9D666-EF49-4C7B-89C9-7EC828368C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85537" y="311606"/>
                  <a:ext cx="97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7248AE09-9A08-4135-82F3-072805C45F1F}"/>
                    </a:ext>
                  </a:extLst>
                </p14:cNvPr>
                <p14:cNvContentPartPr/>
                <p14:nvPr/>
              </p14:nvContentPartPr>
              <p14:xfrm>
                <a:off x="3754937" y="304406"/>
                <a:ext cx="204840" cy="2577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7248AE09-9A08-4135-82F3-072805C45F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45937" y="295766"/>
                  <a:ext cx="222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5F9AA54B-A7B4-4954-B617-324FFE9116F3}"/>
                    </a:ext>
                  </a:extLst>
                </p14:cNvPr>
                <p14:cNvContentPartPr/>
                <p14:nvPr/>
              </p14:nvContentPartPr>
              <p14:xfrm>
                <a:off x="3979217" y="298646"/>
                <a:ext cx="271080" cy="24588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5F9AA54B-A7B4-4954-B617-324FFE9116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0577" y="289646"/>
                  <a:ext cx="288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B330A3AB-1C1B-4785-9024-548324047F26}"/>
                    </a:ext>
                  </a:extLst>
                </p14:cNvPr>
                <p14:cNvContentPartPr/>
                <p14:nvPr/>
              </p14:nvContentPartPr>
              <p14:xfrm>
                <a:off x="4256417" y="306566"/>
                <a:ext cx="277560" cy="26676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B330A3AB-1C1B-4785-9024-548324047F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7777" y="297566"/>
                  <a:ext cx="295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2EEDF0ED-A4FE-42CE-AA20-D8DACBF608E9}"/>
                    </a:ext>
                  </a:extLst>
                </p14:cNvPr>
                <p14:cNvContentPartPr/>
                <p14:nvPr/>
              </p14:nvContentPartPr>
              <p14:xfrm>
                <a:off x="4688777" y="272366"/>
                <a:ext cx="183960" cy="2768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2EEDF0ED-A4FE-42CE-AA20-D8DACBF608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79777" y="263726"/>
                  <a:ext cx="201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BDF59E16-6F01-4ACD-BA5F-2D141AF4C7F8}"/>
                    </a:ext>
                  </a:extLst>
                </p14:cNvPr>
                <p14:cNvContentPartPr/>
                <p14:nvPr/>
              </p14:nvContentPartPr>
              <p14:xfrm>
                <a:off x="4596257" y="651806"/>
                <a:ext cx="373320" cy="111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BDF59E16-6F01-4ACD-BA5F-2D141AF4C7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7617" y="643166"/>
                  <a:ext cx="390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9AB07DB1-7525-4C46-B200-B7165B8D1283}"/>
                    </a:ext>
                  </a:extLst>
                </p14:cNvPr>
                <p14:cNvContentPartPr/>
                <p14:nvPr/>
              </p14:nvContentPartPr>
              <p14:xfrm>
                <a:off x="4649177" y="716246"/>
                <a:ext cx="340200" cy="540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9AB07DB1-7525-4C46-B200-B7165B8D12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40537" y="707606"/>
                  <a:ext cx="35784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42E4595A-6037-493D-A8A1-2B5E91904AC9}"/>
                  </a:ext>
                </a:extLst>
              </p14:cNvPr>
              <p14:cNvContentPartPr/>
              <p14:nvPr/>
            </p14:nvContentPartPr>
            <p14:xfrm>
              <a:off x="1408457" y="620486"/>
              <a:ext cx="44280" cy="87480"/>
            </p14:xfrm>
          </p:contentPart>
        </mc:Choice>
        <mc:Fallback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42E4595A-6037-493D-A8A1-2B5E91904AC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99817" y="611846"/>
                <a:ext cx="619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BD1F65B-C5A1-489A-BFC8-DD8596BA0F64}"/>
                  </a:ext>
                </a:extLst>
              </p14:cNvPr>
              <p14:cNvContentPartPr/>
              <p14:nvPr/>
            </p14:nvContentPartPr>
            <p14:xfrm>
              <a:off x="1496657" y="1277486"/>
              <a:ext cx="67680" cy="10548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BD1F65B-C5A1-489A-BFC8-DD8596BA0F6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88017" y="1268486"/>
                <a:ext cx="8532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89CA121E-036A-4177-8409-EAB5988D3E2F}"/>
              </a:ext>
            </a:extLst>
          </p:cNvPr>
          <p:cNvGrpSpPr/>
          <p:nvPr/>
        </p:nvGrpSpPr>
        <p:grpSpPr>
          <a:xfrm>
            <a:off x="1857377" y="1114406"/>
            <a:ext cx="1511640" cy="335520"/>
            <a:chOff x="1857377" y="1114406"/>
            <a:chExt cx="151164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5428BC14-EDD6-468D-A322-3E657C572248}"/>
                    </a:ext>
                  </a:extLst>
                </p14:cNvPr>
                <p14:cNvContentPartPr/>
                <p14:nvPr/>
              </p14:nvContentPartPr>
              <p14:xfrm>
                <a:off x="1857377" y="1125206"/>
                <a:ext cx="290880" cy="3247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5428BC14-EDD6-468D-A322-3E657C5722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48737" y="1116206"/>
                  <a:ext cx="308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9B43EBDA-1EA0-45B4-ACC0-FE4A90A2C594}"/>
                    </a:ext>
                  </a:extLst>
                </p14:cNvPr>
                <p14:cNvContentPartPr/>
                <p14:nvPr/>
              </p14:nvContentPartPr>
              <p14:xfrm>
                <a:off x="2207657" y="1210886"/>
                <a:ext cx="145080" cy="2055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9B43EBDA-1EA0-45B4-ACC0-FE4A90A2C5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99017" y="1201886"/>
                  <a:ext cx="162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6FF4B426-A287-4224-82F3-54DD480CC915}"/>
                    </a:ext>
                  </a:extLst>
                </p14:cNvPr>
                <p14:cNvContentPartPr/>
                <p14:nvPr/>
              </p14:nvContentPartPr>
              <p14:xfrm>
                <a:off x="2349137" y="1161926"/>
                <a:ext cx="247680" cy="21420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6FF4B426-A287-4224-82F3-54DD480CC9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40497" y="1152926"/>
                  <a:ext cx="265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22DDF130-FEF7-4C49-AE67-C11E49FF8727}"/>
                    </a:ext>
                  </a:extLst>
                </p14:cNvPr>
                <p14:cNvContentPartPr/>
                <p14:nvPr/>
              </p14:nvContentPartPr>
              <p14:xfrm>
                <a:off x="2646137" y="1114406"/>
                <a:ext cx="20160" cy="23508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22DDF130-FEF7-4C49-AE67-C11E49FF87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37497" y="1105406"/>
                  <a:ext cx="37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32110FB3-E2FF-406E-996B-3BE01EDBB481}"/>
                    </a:ext>
                  </a:extLst>
                </p14:cNvPr>
                <p14:cNvContentPartPr/>
                <p14:nvPr/>
              </p14:nvContentPartPr>
              <p14:xfrm>
                <a:off x="2642897" y="1115126"/>
                <a:ext cx="340920" cy="24480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32110FB3-E2FF-406E-996B-3BE01EDBB4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33897" y="1106486"/>
                  <a:ext cx="358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EE49971A-1750-42CE-B169-FDFCD26FAA5C}"/>
                    </a:ext>
                  </a:extLst>
                </p14:cNvPr>
                <p14:cNvContentPartPr/>
                <p14:nvPr/>
              </p14:nvContentPartPr>
              <p14:xfrm>
                <a:off x="3038897" y="1134926"/>
                <a:ext cx="92880" cy="26064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EE49971A-1750-42CE-B169-FDFCD26FAA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29897" y="1126286"/>
                  <a:ext cx="110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9104BA8F-2972-4675-9C70-8422D56ECD85}"/>
                    </a:ext>
                  </a:extLst>
                </p14:cNvPr>
                <p14:cNvContentPartPr/>
                <p14:nvPr/>
              </p14:nvContentPartPr>
              <p14:xfrm>
                <a:off x="3177497" y="1193606"/>
                <a:ext cx="92880" cy="20628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9104BA8F-2972-4675-9C70-8422D56ECD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68497" y="1184606"/>
                  <a:ext cx="110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B8743805-5171-4058-872F-B81BE6CC545D}"/>
                    </a:ext>
                  </a:extLst>
                </p14:cNvPr>
                <p14:cNvContentPartPr/>
                <p14:nvPr/>
              </p14:nvContentPartPr>
              <p14:xfrm>
                <a:off x="3121337" y="1150046"/>
                <a:ext cx="247680" cy="13500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B8743805-5171-4058-872F-B81BE6CC54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12697" y="1141046"/>
                  <a:ext cx="265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26185B4E-1B06-4827-B1D7-6C277ABBA8E6}"/>
              </a:ext>
            </a:extLst>
          </p:cNvPr>
          <p:cNvGrpSpPr/>
          <p:nvPr/>
        </p:nvGrpSpPr>
        <p:grpSpPr>
          <a:xfrm>
            <a:off x="3725057" y="1109366"/>
            <a:ext cx="995040" cy="317160"/>
            <a:chOff x="3725057" y="1109366"/>
            <a:chExt cx="99504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9F3A6567-B582-4389-A862-CBD4D64FB2CA}"/>
                    </a:ext>
                  </a:extLst>
                </p14:cNvPr>
                <p14:cNvContentPartPr/>
                <p14:nvPr/>
              </p14:nvContentPartPr>
              <p14:xfrm>
                <a:off x="3725057" y="1173806"/>
                <a:ext cx="181800" cy="2527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9F3A6567-B582-4389-A862-CBD4D64FB2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16417" y="1164806"/>
                  <a:ext cx="199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9FF9E20-E332-47C3-9DE5-2EFDF9A69920}"/>
                    </a:ext>
                  </a:extLst>
                </p14:cNvPr>
                <p14:cNvContentPartPr/>
                <p14:nvPr/>
              </p14:nvContentPartPr>
              <p14:xfrm>
                <a:off x="3959417" y="1161926"/>
                <a:ext cx="39960" cy="2113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9FF9E20-E332-47C3-9DE5-2EFDF9A699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50777" y="1152926"/>
                  <a:ext cx="57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34E60D5A-D689-456C-84DC-3BACCBEFBA00}"/>
                    </a:ext>
                  </a:extLst>
                </p14:cNvPr>
                <p14:cNvContentPartPr/>
                <p14:nvPr/>
              </p14:nvContentPartPr>
              <p14:xfrm>
                <a:off x="3938537" y="1165166"/>
                <a:ext cx="157320" cy="1821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34E60D5A-D689-456C-84DC-3BACCBEFBA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29897" y="1156166"/>
                  <a:ext cx="174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23ADA95C-62B3-4C3B-A078-81F7EF0AE573}"/>
                    </a:ext>
                  </a:extLst>
                </p14:cNvPr>
                <p14:cNvContentPartPr/>
                <p14:nvPr/>
              </p14:nvContentPartPr>
              <p14:xfrm>
                <a:off x="4154177" y="1109366"/>
                <a:ext cx="46440" cy="23688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23ADA95C-62B3-4C3B-A078-81F7EF0AE5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45537" y="1100366"/>
                  <a:ext cx="64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3B9E0D7D-976F-4312-AF9B-BBA03FDF65DD}"/>
                    </a:ext>
                  </a:extLst>
                </p14:cNvPr>
                <p14:cNvContentPartPr/>
                <p14:nvPr/>
              </p14:nvContentPartPr>
              <p14:xfrm>
                <a:off x="4051937" y="1145006"/>
                <a:ext cx="356760" cy="20808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3B9E0D7D-976F-4312-AF9B-BBA03FDF65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42937" y="1136006"/>
                  <a:ext cx="374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CC06C380-25A5-4BAA-A0FF-4D7C19B3022C}"/>
                    </a:ext>
                  </a:extLst>
                </p14:cNvPr>
                <p14:cNvContentPartPr/>
                <p14:nvPr/>
              </p14:nvContentPartPr>
              <p14:xfrm>
                <a:off x="4362257" y="1109366"/>
                <a:ext cx="133560" cy="2498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CC06C380-25A5-4BAA-A0FF-4D7C19B302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53257" y="1100366"/>
                  <a:ext cx="15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43642D5C-8DB3-443F-BF7D-27F0DCA845DB}"/>
                    </a:ext>
                  </a:extLst>
                </p14:cNvPr>
                <p14:cNvContentPartPr/>
                <p14:nvPr/>
              </p14:nvContentPartPr>
              <p14:xfrm>
                <a:off x="4527137" y="1139246"/>
                <a:ext cx="192960" cy="24084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43642D5C-8DB3-443F-BF7D-27F0DCA845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18137" y="1130606"/>
                  <a:ext cx="21060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EE076C15-7A8E-4016-B085-EDB2FCF261CF}"/>
              </a:ext>
            </a:extLst>
          </p:cNvPr>
          <p:cNvGrpSpPr/>
          <p:nvPr/>
        </p:nvGrpSpPr>
        <p:grpSpPr>
          <a:xfrm>
            <a:off x="4946177" y="1051046"/>
            <a:ext cx="2271960" cy="339840"/>
            <a:chOff x="4946177" y="1051046"/>
            <a:chExt cx="227196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11673124-C0B5-4B5A-BAAA-BED1530B72A1}"/>
                    </a:ext>
                  </a:extLst>
                </p14:cNvPr>
                <p14:cNvContentPartPr/>
                <p14:nvPr/>
              </p14:nvContentPartPr>
              <p14:xfrm>
                <a:off x="4946177" y="1179566"/>
                <a:ext cx="268920" cy="1882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11673124-C0B5-4B5A-BAAA-BED1530B72A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7537" y="1170926"/>
                  <a:ext cx="28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3A1D433D-0CE0-4C24-9C81-7462702EA879}"/>
                    </a:ext>
                  </a:extLst>
                </p14:cNvPr>
                <p14:cNvContentPartPr/>
                <p14:nvPr/>
              </p14:nvContentPartPr>
              <p14:xfrm>
                <a:off x="5229857" y="1167326"/>
                <a:ext cx="211680" cy="2127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3A1D433D-0CE0-4C24-9C81-7462702EA8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21217" y="1158326"/>
                  <a:ext cx="229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D0D6A3ED-98C2-4771-B871-0A3375CC08C6}"/>
                    </a:ext>
                  </a:extLst>
                </p14:cNvPr>
                <p14:cNvContentPartPr/>
                <p14:nvPr/>
              </p14:nvContentPartPr>
              <p14:xfrm>
                <a:off x="5616137" y="1087046"/>
                <a:ext cx="221400" cy="3038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D0D6A3ED-98C2-4771-B871-0A3375CC08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07137" y="1078046"/>
                  <a:ext cx="239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48D3188C-D980-48D6-B3D0-8429814615C1}"/>
                    </a:ext>
                  </a:extLst>
                </p14:cNvPr>
                <p14:cNvContentPartPr/>
                <p14:nvPr/>
              </p14:nvContentPartPr>
              <p14:xfrm>
                <a:off x="5883257" y="1156886"/>
                <a:ext cx="46440" cy="1695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48D3188C-D980-48D6-B3D0-8429814615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74617" y="1147886"/>
                  <a:ext cx="64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4D4098A6-2A67-466B-85F1-0BDAECF670FB}"/>
                    </a:ext>
                  </a:extLst>
                </p14:cNvPr>
                <p14:cNvContentPartPr/>
                <p14:nvPr/>
              </p14:nvContentPartPr>
              <p14:xfrm>
                <a:off x="5856977" y="1094606"/>
                <a:ext cx="333720" cy="25920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4D4098A6-2A67-466B-85F1-0BDAECF670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47977" y="1085606"/>
                  <a:ext cx="351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8FBF10D0-E891-494B-985C-ED673F8A0ABD}"/>
                    </a:ext>
                  </a:extLst>
                </p14:cNvPr>
                <p14:cNvContentPartPr/>
                <p14:nvPr/>
              </p14:nvContentPartPr>
              <p14:xfrm>
                <a:off x="6051737" y="1110446"/>
                <a:ext cx="247680" cy="11412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8FBF10D0-E891-494B-985C-ED673F8A0A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42737" y="1101446"/>
                  <a:ext cx="265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6AB739A5-CE5D-4247-8A3E-961247CA2B75}"/>
                    </a:ext>
                  </a:extLst>
                </p14:cNvPr>
                <p14:cNvContentPartPr/>
                <p14:nvPr/>
              </p14:nvContentPartPr>
              <p14:xfrm>
                <a:off x="6295817" y="1098566"/>
                <a:ext cx="6840" cy="24048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6AB739A5-CE5D-4247-8A3E-961247CA2B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87177" y="1089566"/>
                  <a:ext cx="24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FE2A52B2-94A6-453E-9B56-67581CBC20C6}"/>
                    </a:ext>
                  </a:extLst>
                </p14:cNvPr>
                <p14:cNvContentPartPr/>
                <p14:nvPr/>
              </p14:nvContentPartPr>
              <p14:xfrm>
                <a:off x="6256217" y="1051046"/>
                <a:ext cx="251280" cy="27612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FE2A52B2-94A6-453E-9B56-67581CBC20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47577" y="1042046"/>
                  <a:ext cx="268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7705726B-C9CE-49E1-96AA-B2326E4F7010}"/>
                    </a:ext>
                  </a:extLst>
                </p14:cNvPr>
                <p14:cNvContentPartPr/>
                <p14:nvPr/>
              </p14:nvContentPartPr>
              <p14:xfrm>
                <a:off x="6516857" y="1082726"/>
                <a:ext cx="128880" cy="22536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7705726B-C9CE-49E1-96AA-B2326E4F701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08217" y="1074086"/>
                  <a:ext cx="146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2F8207C-D9EA-4DCF-B99C-BB128621C46A}"/>
                    </a:ext>
                  </a:extLst>
                </p14:cNvPr>
                <p14:cNvContentPartPr/>
                <p14:nvPr/>
              </p14:nvContentPartPr>
              <p14:xfrm>
                <a:off x="6655457" y="1061486"/>
                <a:ext cx="175320" cy="26280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2F8207C-D9EA-4DCF-B99C-BB128621C4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6817" y="1052846"/>
                  <a:ext cx="192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BBCBDE3C-1F4A-4345-8489-79557E027E3F}"/>
                    </a:ext>
                  </a:extLst>
                </p14:cNvPr>
                <p14:cNvContentPartPr/>
                <p14:nvPr/>
              </p14:nvContentPartPr>
              <p14:xfrm>
                <a:off x="6843737" y="1073726"/>
                <a:ext cx="43200" cy="20520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BBCBDE3C-1F4A-4345-8489-79557E027E3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34737" y="1064726"/>
                  <a:ext cx="60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8B2D3F18-44B7-47B7-A0B9-A14258B9577E}"/>
                    </a:ext>
                  </a:extLst>
                </p14:cNvPr>
                <p14:cNvContentPartPr/>
                <p14:nvPr/>
              </p14:nvContentPartPr>
              <p14:xfrm>
                <a:off x="6843737" y="1068686"/>
                <a:ext cx="119160" cy="23688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8B2D3F18-44B7-47B7-A0B9-A14258B957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34737" y="1060046"/>
                  <a:ext cx="136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6E5A9D06-A0F6-45E4-B552-8F13298814BF}"/>
                    </a:ext>
                  </a:extLst>
                </p14:cNvPr>
                <p14:cNvContentPartPr/>
                <p14:nvPr/>
              </p14:nvContentPartPr>
              <p14:xfrm>
                <a:off x="6975497" y="1053566"/>
                <a:ext cx="195120" cy="26208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6E5A9D06-A0F6-45E4-B552-8F13298814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66857" y="1044926"/>
                  <a:ext cx="212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B5CD0EE4-093B-485D-AFFB-8ACF36F79073}"/>
                    </a:ext>
                  </a:extLst>
                </p14:cNvPr>
                <p14:cNvContentPartPr/>
                <p14:nvPr/>
              </p14:nvContentPartPr>
              <p14:xfrm>
                <a:off x="7104377" y="1095326"/>
                <a:ext cx="113760" cy="25272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B5CD0EE4-093B-485D-AFFB-8ACF36F790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95377" y="1086686"/>
                  <a:ext cx="1314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A1FFBA72-35E8-44AF-8941-6875E708E71C}"/>
              </a:ext>
            </a:extLst>
          </p:cNvPr>
          <p:cNvGrpSpPr/>
          <p:nvPr/>
        </p:nvGrpSpPr>
        <p:grpSpPr>
          <a:xfrm>
            <a:off x="7430897" y="1057526"/>
            <a:ext cx="861480" cy="525600"/>
            <a:chOff x="7430897" y="1057526"/>
            <a:chExt cx="86148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9B199ED7-E0DC-4DB2-AF1F-E20EA1CC6218}"/>
                    </a:ext>
                  </a:extLst>
                </p14:cNvPr>
                <p14:cNvContentPartPr/>
                <p14:nvPr/>
              </p14:nvContentPartPr>
              <p14:xfrm>
                <a:off x="7430897" y="1057526"/>
                <a:ext cx="198720" cy="25956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9B199ED7-E0DC-4DB2-AF1F-E20EA1CC62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22257" y="1048886"/>
                  <a:ext cx="216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FF3395E-CA4A-41E2-8D36-79FB724617BF}"/>
                    </a:ext>
                  </a:extLst>
                </p14:cNvPr>
                <p14:cNvContentPartPr/>
                <p14:nvPr/>
              </p14:nvContentPartPr>
              <p14:xfrm>
                <a:off x="7701257" y="1089566"/>
                <a:ext cx="139320" cy="2235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FF3395E-CA4A-41E2-8D36-79FB724617B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92617" y="1080566"/>
                  <a:ext cx="156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A551D991-A294-4F34-92F8-FD286B3F70A1}"/>
                    </a:ext>
                  </a:extLst>
                </p14:cNvPr>
                <p14:cNvContentPartPr/>
                <p14:nvPr/>
              </p14:nvContentPartPr>
              <p14:xfrm>
                <a:off x="7701617" y="1061846"/>
                <a:ext cx="227880" cy="1033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A551D991-A294-4F34-92F8-FD286B3F70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92617" y="1052846"/>
                  <a:ext cx="245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01789DB-5680-49F2-9B5A-31A8AD371FE8}"/>
                    </a:ext>
                  </a:extLst>
                </p14:cNvPr>
                <p14:cNvContentPartPr/>
                <p14:nvPr/>
              </p14:nvContentPartPr>
              <p14:xfrm>
                <a:off x="8024897" y="1086686"/>
                <a:ext cx="267480" cy="4964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01789DB-5680-49F2-9B5A-31A8AD371FE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16257" y="1077686"/>
                  <a:ext cx="285120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2CAE3F1D-699E-4AE1-8406-99BB1D78387E}"/>
              </a:ext>
            </a:extLst>
          </p:cNvPr>
          <p:cNvGrpSpPr/>
          <p:nvPr/>
        </p:nvGrpSpPr>
        <p:grpSpPr>
          <a:xfrm>
            <a:off x="8391377" y="1112246"/>
            <a:ext cx="247320" cy="192960"/>
            <a:chOff x="8391377" y="1112246"/>
            <a:chExt cx="24732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E9A1EDBF-773E-4A0E-A6B9-BCDFEE3B94BF}"/>
                    </a:ext>
                  </a:extLst>
                </p14:cNvPr>
                <p14:cNvContentPartPr/>
                <p14:nvPr/>
              </p14:nvContentPartPr>
              <p14:xfrm>
                <a:off x="8391377" y="1193606"/>
                <a:ext cx="158760" cy="309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E9A1EDBF-773E-4A0E-A6B9-BCDFEE3B94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82377" y="1184606"/>
                  <a:ext cx="176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7216DF3E-7E70-4807-80DE-BB20EE31FA0D}"/>
                    </a:ext>
                  </a:extLst>
                </p14:cNvPr>
                <p14:cNvContentPartPr/>
                <p14:nvPr/>
              </p14:nvContentPartPr>
              <p14:xfrm>
                <a:off x="8434217" y="1112246"/>
                <a:ext cx="204480" cy="19296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7216DF3E-7E70-4807-80DE-BB20EE31FA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25217" y="1103606"/>
                  <a:ext cx="2221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A4C0AE3D-4DB8-4C4A-9BE6-60F118ED0A3E}"/>
              </a:ext>
            </a:extLst>
          </p:cNvPr>
          <p:cNvGrpSpPr/>
          <p:nvPr/>
        </p:nvGrpSpPr>
        <p:grpSpPr>
          <a:xfrm>
            <a:off x="8876297" y="885806"/>
            <a:ext cx="2554560" cy="412920"/>
            <a:chOff x="8876297" y="885806"/>
            <a:chExt cx="255456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8BEAA31-3132-4645-9166-C40D054EEB18}"/>
                    </a:ext>
                  </a:extLst>
                </p14:cNvPr>
                <p14:cNvContentPartPr/>
                <p14:nvPr/>
              </p14:nvContentPartPr>
              <p14:xfrm>
                <a:off x="8876297" y="1045646"/>
                <a:ext cx="162000" cy="25308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8BEAA31-3132-4645-9166-C40D054EEB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67657" y="1036646"/>
                  <a:ext cx="179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C18B26A-DBF7-4436-8B6B-EDFEB151A69E}"/>
                    </a:ext>
                  </a:extLst>
                </p14:cNvPr>
                <p14:cNvContentPartPr/>
                <p14:nvPr/>
              </p14:nvContentPartPr>
              <p14:xfrm>
                <a:off x="9057737" y="1087406"/>
                <a:ext cx="49680" cy="1954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C18B26A-DBF7-4436-8B6B-EDFEB151A6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49097" y="1078766"/>
                  <a:ext cx="67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47BC12CD-8ED3-4656-BA8D-CBF636811F04}"/>
                    </a:ext>
                  </a:extLst>
                </p14:cNvPr>
                <p14:cNvContentPartPr/>
                <p14:nvPr/>
              </p14:nvContentPartPr>
              <p14:xfrm>
                <a:off x="9064577" y="1049966"/>
                <a:ext cx="309960" cy="2268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47BC12CD-8ED3-4656-BA8D-CBF636811F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55577" y="1040966"/>
                  <a:ext cx="327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F4C249C9-CFFB-4D13-AD4F-3864C52030C9}"/>
                    </a:ext>
                  </a:extLst>
                </p14:cNvPr>
                <p14:cNvContentPartPr/>
                <p14:nvPr/>
              </p14:nvContentPartPr>
              <p14:xfrm>
                <a:off x="9229457" y="1122326"/>
                <a:ext cx="181800" cy="5760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F4C249C9-CFFB-4D13-AD4F-3864C52030C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20457" y="1113326"/>
                  <a:ext cx="199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5FED24D-E350-4B9B-9C77-5714393172C5}"/>
                    </a:ext>
                  </a:extLst>
                </p14:cNvPr>
                <p14:cNvContentPartPr/>
                <p14:nvPr/>
              </p14:nvContentPartPr>
              <p14:xfrm>
                <a:off x="9464537" y="1077326"/>
                <a:ext cx="114840" cy="17064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5FED24D-E350-4B9B-9C77-5714393172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55897" y="1068326"/>
                  <a:ext cx="132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6ECE4B5A-E084-4DC4-B294-089FAF678EAB}"/>
                    </a:ext>
                  </a:extLst>
                </p14:cNvPr>
                <p14:cNvContentPartPr/>
                <p14:nvPr/>
              </p14:nvContentPartPr>
              <p14:xfrm>
                <a:off x="9744257" y="1012166"/>
                <a:ext cx="14040" cy="18648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6ECE4B5A-E084-4DC4-B294-089FAF678E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35257" y="1003526"/>
                  <a:ext cx="3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DF0A3EA4-45BD-4A28-98D6-4C5D020059FF}"/>
                    </a:ext>
                  </a:extLst>
                </p14:cNvPr>
                <p14:cNvContentPartPr/>
                <p14:nvPr/>
              </p14:nvContentPartPr>
              <p14:xfrm>
                <a:off x="9711137" y="998486"/>
                <a:ext cx="297360" cy="21672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DF0A3EA4-45BD-4A28-98D6-4C5D020059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02497" y="989486"/>
                  <a:ext cx="315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D802C7BA-08E5-440C-8144-8E2E81B48A83}"/>
                    </a:ext>
                  </a:extLst>
                </p14:cNvPr>
                <p14:cNvContentPartPr/>
                <p14:nvPr/>
              </p14:nvContentPartPr>
              <p14:xfrm>
                <a:off x="9866297" y="1003526"/>
                <a:ext cx="241200" cy="9648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D802C7BA-08E5-440C-8144-8E2E81B48A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57297" y="994526"/>
                  <a:ext cx="258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BB271815-6B0E-4245-A274-E74CDDD61331}"/>
                    </a:ext>
                  </a:extLst>
                </p14:cNvPr>
                <p14:cNvContentPartPr/>
                <p14:nvPr/>
              </p14:nvContentPartPr>
              <p14:xfrm>
                <a:off x="10110377" y="948806"/>
                <a:ext cx="294120" cy="27072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BB271815-6B0E-4245-A274-E74CDDD613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01737" y="939806"/>
                  <a:ext cx="311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8A443EA3-CE51-4F26-BAAA-2E8ACAFDDFE7}"/>
                    </a:ext>
                  </a:extLst>
                </p14:cNvPr>
                <p14:cNvContentPartPr/>
                <p14:nvPr/>
              </p14:nvContentPartPr>
              <p14:xfrm>
                <a:off x="10407377" y="998126"/>
                <a:ext cx="47160" cy="1944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8A443EA3-CE51-4F26-BAAA-2E8ACAFDDF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98737" y="989126"/>
                  <a:ext cx="64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78F17B80-34CD-43A6-90FC-51B439F1A2FC}"/>
                    </a:ext>
                  </a:extLst>
                </p14:cNvPr>
                <p14:cNvContentPartPr/>
                <p14:nvPr/>
              </p14:nvContentPartPr>
              <p14:xfrm>
                <a:off x="10335017" y="980486"/>
                <a:ext cx="284040" cy="18756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78F17B80-34CD-43A6-90FC-51B439F1A2F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26017" y="971846"/>
                  <a:ext cx="301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4B59DBBF-B89A-44CA-8F81-D9777A3C63A0}"/>
                    </a:ext>
                  </a:extLst>
                </p14:cNvPr>
                <p14:cNvContentPartPr/>
                <p14:nvPr/>
              </p14:nvContentPartPr>
              <p14:xfrm>
                <a:off x="10638497" y="965006"/>
                <a:ext cx="122400" cy="17820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4B59DBBF-B89A-44CA-8F81-D9777A3C63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29497" y="956006"/>
                  <a:ext cx="140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85AD1A73-2264-4AFF-8606-6084FF799BA0}"/>
                    </a:ext>
                  </a:extLst>
                </p14:cNvPr>
                <p14:cNvContentPartPr/>
                <p14:nvPr/>
              </p14:nvContentPartPr>
              <p14:xfrm>
                <a:off x="10853057" y="973286"/>
                <a:ext cx="119160" cy="16524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85AD1A73-2264-4AFF-8606-6084FF799B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44057" y="964286"/>
                  <a:ext cx="136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A2526682-F310-44E1-B156-2BC4DD120E43}"/>
                    </a:ext>
                  </a:extLst>
                </p14:cNvPr>
                <p14:cNvContentPartPr/>
                <p14:nvPr/>
              </p14:nvContentPartPr>
              <p14:xfrm>
                <a:off x="11156177" y="885806"/>
                <a:ext cx="108360" cy="23580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A2526682-F310-44E1-B156-2BC4DD120E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47537" y="876806"/>
                  <a:ext cx="12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087E409C-0954-4B02-BF66-AE1A1075195B}"/>
                    </a:ext>
                  </a:extLst>
                </p14:cNvPr>
                <p14:cNvContentPartPr/>
                <p14:nvPr/>
              </p14:nvContentPartPr>
              <p14:xfrm>
                <a:off x="11077337" y="1202246"/>
                <a:ext cx="267480" cy="2700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087E409C-0954-4B02-BF66-AE1A107519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68697" y="1193606"/>
                  <a:ext cx="28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60BA6509-A46D-4158-BEE0-878DCFFA0F61}"/>
                    </a:ext>
                  </a:extLst>
                </p14:cNvPr>
                <p14:cNvContentPartPr/>
                <p14:nvPr/>
              </p14:nvContentPartPr>
              <p14:xfrm>
                <a:off x="11093897" y="1228166"/>
                <a:ext cx="336960" cy="4680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60BA6509-A46D-4158-BEE0-878DCFFA0F6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084897" y="1219166"/>
                  <a:ext cx="35460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7C1D75ED-999C-46A1-8CBC-B63C8AE727C9}"/>
                  </a:ext>
                </a:extLst>
              </p14:cNvPr>
              <p14:cNvContentPartPr/>
              <p14:nvPr/>
            </p14:nvContentPartPr>
            <p14:xfrm>
              <a:off x="1547417" y="2141846"/>
              <a:ext cx="108360" cy="107280"/>
            </p14:xfrm>
          </p:contentPart>
        </mc:Choice>
        <mc:Fallback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7C1D75ED-999C-46A1-8CBC-B63C8AE727C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38417" y="2133206"/>
                <a:ext cx="1260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CD39F4CA-00A7-4CE7-BC94-A419DCF779D9}"/>
                  </a:ext>
                </a:extLst>
              </p14:cNvPr>
              <p14:cNvContentPartPr/>
              <p14:nvPr/>
            </p14:nvContentPartPr>
            <p14:xfrm>
              <a:off x="1544177" y="2133926"/>
              <a:ext cx="89640" cy="117360"/>
            </p14:xfrm>
          </p:contentPart>
        </mc:Choice>
        <mc:Fallback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CD39F4CA-00A7-4CE7-BC94-A419DCF779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535177" y="2124926"/>
                <a:ext cx="107280" cy="135000"/>
              </a:xfrm>
              <a:prstGeom prst="rect">
                <a:avLst/>
              </a:prstGeom>
            </p:spPr>
          </p:pic>
        </mc:Fallback>
      </mc:AlternateContent>
      <p:pic>
        <p:nvPicPr>
          <p:cNvPr id="185" name="Imagem 184">
            <a:extLst>
              <a:ext uri="{FF2B5EF4-FFF2-40B4-BE49-F238E27FC236}">
                <a16:creationId xmlns:a16="http://schemas.microsoft.com/office/drawing/2014/main" id="{9CF58D8A-0906-4A34-BEE9-7C6CF3059D0F}"/>
              </a:ext>
            </a:extLst>
          </p:cNvPr>
          <p:cNvPicPr>
            <a:picLocks noChangeAspect="1"/>
          </p:cNvPicPr>
          <p:nvPr/>
        </p:nvPicPr>
        <p:blipFill rotWithShape="1">
          <a:blip r:embed="rId158"/>
          <a:srcRect t="17830" b="3699"/>
          <a:stretch/>
        </p:blipFill>
        <p:spPr>
          <a:xfrm>
            <a:off x="917635" y="3049166"/>
            <a:ext cx="5324257" cy="3670341"/>
          </a:xfrm>
          <a:prstGeom prst="rect">
            <a:avLst/>
          </a:prstGeom>
        </p:spPr>
      </p:pic>
      <p:pic>
        <p:nvPicPr>
          <p:cNvPr id="187" name="Imagem 186">
            <a:extLst>
              <a:ext uri="{FF2B5EF4-FFF2-40B4-BE49-F238E27FC236}">
                <a16:creationId xmlns:a16="http://schemas.microsoft.com/office/drawing/2014/main" id="{3CE96B88-D884-4795-9C0A-9804E6C9A78E}"/>
              </a:ext>
            </a:extLst>
      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595209" y="3563623"/>
            <a:ext cx="3592336" cy="3155884"/>
          </a:xfrm>
          <a:prstGeom prst="rect">
            <a:avLst/>
          </a:prstGeom>
        </p:spPr>
      </p:pic>
      <p:grpSp>
        <p:nvGrpSpPr>
          <p:cNvPr id="205" name="Agrupar 204">
            <a:extLst>
              <a:ext uri="{FF2B5EF4-FFF2-40B4-BE49-F238E27FC236}">
                <a16:creationId xmlns:a16="http://schemas.microsoft.com/office/drawing/2014/main" id="{55BEE49A-568D-46AC-A67A-20DE6DB66B26}"/>
              </a:ext>
            </a:extLst>
          </p:cNvPr>
          <p:cNvGrpSpPr/>
          <p:nvPr/>
        </p:nvGrpSpPr>
        <p:grpSpPr>
          <a:xfrm>
            <a:off x="7887017" y="4566086"/>
            <a:ext cx="1197720" cy="550080"/>
            <a:chOff x="7887017" y="4566086"/>
            <a:chExt cx="119772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24CBBDFE-DDF2-4C34-919C-E00B9B937029}"/>
                    </a:ext>
                  </a:extLst>
                </p14:cNvPr>
                <p14:cNvContentPartPr/>
                <p14:nvPr/>
              </p14:nvContentPartPr>
              <p14:xfrm>
                <a:off x="7912937" y="5036246"/>
                <a:ext cx="3600" cy="230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24CBBDFE-DDF2-4C34-919C-E00B9B9370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03937" y="5027606"/>
                  <a:ext cx="21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86D12F02-4944-4C4A-A558-9CE92D512808}"/>
                    </a:ext>
                  </a:extLst>
                </p14:cNvPr>
                <p14:cNvContentPartPr/>
                <p14:nvPr/>
              </p14:nvContentPartPr>
              <p14:xfrm>
                <a:off x="7887017" y="4803686"/>
                <a:ext cx="128160" cy="31248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86D12F02-4944-4C4A-A558-9CE92D51280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78377" y="4795046"/>
                  <a:ext cx="145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B95D9DF8-9BF5-4E9B-A80B-5A064C833E74}"/>
                    </a:ext>
                  </a:extLst>
                </p14:cNvPr>
                <p14:cNvContentPartPr/>
                <p14:nvPr/>
              </p14:nvContentPartPr>
              <p14:xfrm>
                <a:off x="7985297" y="4759046"/>
                <a:ext cx="117360" cy="13248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B95D9DF8-9BF5-4E9B-A80B-5A064C833E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76657" y="4750046"/>
                  <a:ext cx="135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AE1EB951-568B-4B6A-9865-E213D5BB4444}"/>
                    </a:ext>
                  </a:extLst>
                </p14:cNvPr>
                <p14:cNvContentPartPr/>
                <p14:nvPr/>
              </p14:nvContentPartPr>
              <p14:xfrm>
                <a:off x="8162777" y="4664726"/>
                <a:ext cx="101160" cy="14796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AE1EB951-568B-4B6A-9865-E213D5BB444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54137" y="4656086"/>
                  <a:ext cx="11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506F187C-42DF-453A-B614-22EC3020471C}"/>
                    </a:ext>
                  </a:extLst>
                </p14:cNvPr>
                <p14:cNvContentPartPr/>
                <p14:nvPr/>
              </p14:nvContentPartPr>
              <p14:xfrm>
                <a:off x="8238017" y="4629446"/>
                <a:ext cx="71280" cy="1868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506F187C-42DF-453A-B614-22EC302047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29017" y="4620806"/>
                  <a:ext cx="88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3BF3ED75-AD8D-4AF8-B348-BA377A20C935}"/>
                    </a:ext>
                  </a:extLst>
                </p14:cNvPr>
                <p14:cNvContentPartPr/>
                <p14:nvPr/>
              </p14:nvContentPartPr>
              <p14:xfrm>
                <a:off x="8338457" y="4691726"/>
                <a:ext cx="23400" cy="13932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3BF3ED75-AD8D-4AF8-B348-BA377A20C93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29457" y="4683086"/>
                  <a:ext cx="41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E02B7C17-0826-41CE-8CAB-60FA5EB15ABF}"/>
                    </a:ext>
                  </a:extLst>
                </p14:cNvPr>
                <p14:cNvContentPartPr/>
                <p14:nvPr/>
              </p14:nvContentPartPr>
              <p14:xfrm>
                <a:off x="8427377" y="4662206"/>
                <a:ext cx="119160" cy="6264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E02B7C17-0826-41CE-8CAB-60FA5EB15A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18737" y="4653206"/>
                  <a:ext cx="136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683A168F-28A8-4A23-9F17-A6F7675A4470}"/>
                    </a:ext>
                  </a:extLst>
                </p14:cNvPr>
                <p14:cNvContentPartPr/>
                <p14:nvPr/>
              </p14:nvContentPartPr>
              <p14:xfrm>
                <a:off x="8593337" y="4584806"/>
                <a:ext cx="92160" cy="32328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683A168F-28A8-4A23-9F17-A6F7675A44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84337" y="4576166"/>
                  <a:ext cx="109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436D4BC6-68C5-4B44-B043-8ABDCB7860BC}"/>
                    </a:ext>
                  </a:extLst>
                </p14:cNvPr>
                <p14:cNvContentPartPr/>
                <p14:nvPr/>
              </p14:nvContentPartPr>
              <p14:xfrm>
                <a:off x="8747777" y="4651406"/>
                <a:ext cx="83520" cy="3384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436D4BC6-68C5-4B44-B043-8ABDCB7860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38777" y="4642406"/>
                  <a:ext cx="101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A9A86490-D0ED-43ED-9142-ABADCEA9BD7C}"/>
                    </a:ext>
                  </a:extLst>
                </p14:cNvPr>
                <p14:cNvContentPartPr/>
                <p14:nvPr/>
              </p14:nvContentPartPr>
              <p14:xfrm>
                <a:off x="8747777" y="4605686"/>
                <a:ext cx="136080" cy="11376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A9A86490-D0ED-43ED-9142-ABADCEA9BD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38777" y="4597046"/>
                  <a:ext cx="153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9BC292AD-0B9A-42B2-BEA8-07AB2696000B}"/>
                    </a:ext>
                  </a:extLst>
                </p14:cNvPr>
                <p14:cNvContentPartPr/>
                <p14:nvPr/>
              </p14:nvContentPartPr>
              <p14:xfrm>
                <a:off x="8941817" y="4566086"/>
                <a:ext cx="142920" cy="21528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9BC292AD-0B9A-42B2-BEA8-07AB269600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32817" y="4557086"/>
                  <a:ext cx="1605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Agrupar 203">
            <a:extLst>
              <a:ext uri="{FF2B5EF4-FFF2-40B4-BE49-F238E27FC236}">
                <a16:creationId xmlns:a16="http://schemas.microsoft.com/office/drawing/2014/main" id="{A8F82F3F-1DDF-4068-8E55-5163CACA962C}"/>
              </a:ext>
            </a:extLst>
          </p:cNvPr>
          <p:cNvGrpSpPr/>
          <p:nvPr/>
        </p:nvGrpSpPr>
        <p:grpSpPr>
          <a:xfrm>
            <a:off x="10461737" y="4398686"/>
            <a:ext cx="801000" cy="479520"/>
            <a:chOff x="10461737" y="4398686"/>
            <a:chExt cx="801000" cy="47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E713783D-0695-42B6-9BAE-9C2D23587FD4}"/>
                    </a:ext>
                  </a:extLst>
                </p14:cNvPr>
                <p14:cNvContentPartPr/>
                <p14:nvPr/>
              </p14:nvContentPartPr>
              <p14:xfrm>
                <a:off x="10461737" y="4399766"/>
                <a:ext cx="147600" cy="47844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E713783D-0695-42B6-9BAE-9C2D23587F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52737" y="4391126"/>
                  <a:ext cx="1652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FBC011B3-A741-4AAD-952B-3AC5EF4AC007}"/>
                    </a:ext>
                  </a:extLst>
                </p14:cNvPr>
                <p14:cNvContentPartPr/>
                <p14:nvPr/>
              </p14:nvContentPartPr>
              <p14:xfrm>
                <a:off x="10637777" y="4483286"/>
                <a:ext cx="129960" cy="23652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FBC011B3-A741-4AAD-952B-3AC5EF4AC0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28777" y="4474646"/>
                  <a:ext cx="147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343701EC-E20D-476D-8053-0234D0B1B2AB}"/>
                    </a:ext>
                  </a:extLst>
                </p14:cNvPr>
                <p14:cNvContentPartPr/>
                <p14:nvPr/>
              </p14:nvContentPartPr>
              <p14:xfrm>
                <a:off x="10833257" y="4629446"/>
                <a:ext cx="92880" cy="1728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343701EC-E20D-476D-8053-0234D0B1B2A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24257" y="4620806"/>
                  <a:ext cx="110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C8FF711B-BC4A-4FD5-AEC7-D0E0C0130617}"/>
                    </a:ext>
                  </a:extLst>
                </p14:cNvPr>
                <p14:cNvContentPartPr/>
                <p14:nvPr/>
              </p14:nvContentPartPr>
              <p14:xfrm>
                <a:off x="10826417" y="4544486"/>
                <a:ext cx="109080" cy="280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C8FF711B-BC4A-4FD5-AEC7-D0E0C013061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17777" y="4535486"/>
                  <a:ext cx="12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C22EE7F9-C272-4FCB-98AB-DA9B9EEBC30C}"/>
                    </a:ext>
                  </a:extLst>
                </p14:cNvPr>
                <p14:cNvContentPartPr/>
                <p14:nvPr/>
              </p14:nvContentPartPr>
              <p14:xfrm>
                <a:off x="11043497" y="4398686"/>
                <a:ext cx="219240" cy="30600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C22EE7F9-C272-4FCB-98AB-DA9B9EEBC30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34497" y="4389686"/>
                  <a:ext cx="23688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Agrupar 223">
            <a:extLst>
              <a:ext uri="{FF2B5EF4-FFF2-40B4-BE49-F238E27FC236}">
                <a16:creationId xmlns:a16="http://schemas.microsoft.com/office/drawing/2014/main" id="{34A97418-5C98-4531-A3F0-2B0676BBEDE9}"/>
              </a:ext>
            </a:extLst>
          </p:cNvPr>
          <p:cNvGrpSpPr/>
          <p:nvPr/>
        </p:nvGrpSpPr>
        <p:grpSpPr>
          <a:xfrm>
            <a:off x="7992137" y="5310566"/>
            <a:ext cx="1742400" cy="510480"/>
            <a:chOff x="7992137" y="5310566"/>
            <a:chExt cx="174240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4221EE41-C0EB-4198-A5BD-66127E5B40A1}"/>
                    </a:ext>
                  </a:extLst>
                </p14:cNvPr>
                <p14:cNvContentPartPr/>
                <p14:nvPr/>
              </p14:nvContentPartPr>
              <p14:xfrm>
                <a:off x="7992137" y="5310566"/>
                <a:ext cx="201600" cy="30564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4221EE41-C0EB-4198-A5BD-66127E5B40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83137" y="5301566"/>
                  <a:ext cx="219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D88D6B2E-98D9-4A09-9B38-B475A535AC87}"/>
                    </a:ext>
                  </a:extLst>
                </p14:cNvPr>
                <p14:cNvContentPartPr/>
                <p14:nvPr/>
              </p14:nvContentPartPr>
              <p14:xfrm>
                <a:off x="8203097" y="5506406"/>
                <a:ext cx="59760" cy="1713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D88D6B2E-98D9-4A09-9B38-B475A535AC8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94457" y="5497766"/>
                  <a:ext cx="77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A3BC7B5A-CEA9-40EE-9E15-ED77A6AE40E4}"/>
                    </a:ext>
                  </a:extLst>
                </p14:cNvPr>
                <p14:cNvContentPartPr/>
                <p14:nvPr/>
              </p14:nvContentPartPr>
              <p14:xfrm>
                <a:off x="8337737" y="5547086"/>
                <a:ext cx="123840" cy="18180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A3BC7B5A-CEA9-40EE-9E15-ED77A6AE40E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29097" y="5538446"/>
                  <a:ext cx="141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FEA55DC1-C33B-49E5-9B70-49F2B37E5FE2}"/>
                    </a:ext>
                  </a:extLst>
                </p14:cNvPr>
                <p14:cNvContentPartPr/>
                <p14:nvPr/>
              </p14:nvContentPartPr>
              <p14:xfrm>
                <a:off x="8434217" y="5552126"/>
                <a:ext cx="128880" cy="20124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FEA55DC1-C33B-49E5-9B70-49F2B37E5F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25217" y="5543126"/>
                  <a:ext cx="146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E7D46F87-7B09-42FF-AAB7-65254BE0F80C}"/>
                    </a:ext>
                  </a:extLst>
                </p14:cNvPr>
                <p14:cNvContentPartPr/>
                <p14:nvPr/>
              </p14:nvContentPartPr>
              <p14:xfrm>
                <a:off x="8571377" y="5660846"/>
                <a:ext cx="105120" cy="1602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E7D46F87-7B09-42FF-AAB7-65254BE0F8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62737" y="5651846"/>
                  <a:ext cx="122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D70EE3C7-5DFE-4985-8138-BC99E15F01DF}"/>
                    </a:ext>
                  </a:extLst>
                </p14:cNvPr>
                <p14:cNvContentPartPr/>
                <p14:nvPr/>
              </p14:nvContentPartPr>
              <p14:xfrm>
                <a:off x="8785577" y="5561126"/>
                <a:ext cx="107640" cy="19080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D70EE3C7-5DFE-4985-8138-BC99E15F01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76577" y="5552126"/>
                  <a:ext cx="125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2FBB032C-67CF-4D33-AB6A-DE1C7D60A8D3}"/>
                    </a:ext>
                  </a:extLst>
                </p14:cNvPr>
                <p14:cNvContentPartPr/>
                <p14:nvPr/>
              </p14:nvContentPartPr>
              <p14:xfrm>
                <a:off x="8787377" y="5610446"/>
                <a:ext cx="119160" cy="2412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2FBB032C-67CF-4D33-AB6A-DE1C7D60A8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78377" y="5601806"/>
                  <a:ext cx="13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5CE88BF7-80EF-4B89-8F81-BAC030D55849}"/>
                    </a:ext>
                  </a:extLst>
                </p14:cNvPr>
                <p14:cNvContentPartPr/>
                <p14:nvPr/>
              </p14:nvContentPartPr>
              <p14:xfrm>
                <a:off x="8793857" y="5529446"/>
                <a:ext cx="244800" cy="19188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5CE88BF7-80EF-4B89-8F81-BAC030D558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84857" y="5520446"/>
                  <a:ext cx="262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47912010-B533-4E3E-9308-14FBBAAD5CE9}"/>
                    </a:ext>
                  </a:extLst>
                </p14:cNvPr>
                <p14:cNvContentPartPr/>
                <p14:nvPr/>
              </p14:nvContentPartPr>
              <p14:xfrm>
                <a:off x="9067817" y="5529446"/>
                <a:ext cx="39600" cy="18252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47912010-B533-4E3E-9308-14FBBAAD5C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58817" y="5520446"/>
                  <a:ext cx="57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17E5ABDF-EA1A-418B-8580-9B325157CA2F}"/>
                    </a:ext>
                  </a:extLst>
                </p14:cNvPr>
                <p14:cNvContentPartPr/>
                <p14:nvPr/>
              </p14:nvContentPartPr>
              <p14:xfrm>
                <a:off x="9001577" y="5537366"/>
                <a:ext cx="165240" cy="3888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17E5ABDF-EA1A-418B-8580-9B325157CA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92937" y="5528366"/>
                  <a:ext cx="182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2AB57F74-6B48-4FC8-9C99-1B3357082212}"/>
                    </a:ext>
                  </a:extLst>
                </p14:cNvPr>
                <p14:cNvContentPartPr/>
                <p14:nvPr/>
              </p14:nvContentPartPr>
              <p14:xfrm>
                <a:off x="9170057" y="5518286"/>
                <a:ext cx="119160" cy="20196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2AB57F74-6B48-4FC8-9C99-1B33570822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61057" y="5509646"/>
                  <a:ext cx="136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2FBD0AFC-A346-455A-BB20-1AB077B7D86E}"/>
                    </a:ext>
                  </a:extLst>
                </p14:cNvPr>
                <p14:cNvContentPartPr/>
                <p14:nvPr/>
              </p14:nvContentPartPr>
              <p14:xfrm>
                <a:off x="9303257" y="5573366"/>
                <a:ext cx="25200" cy="16524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2FBD0AFC-A346-455A-BB20-1AB077B7D86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94617" y="5564366"/>
                  <a:ext cx="42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223EB633-8AB0-41D5-B26D-E0FF9FC5A746}"/>
                    </a:ext>
                  </a:extLst>
                </p14:cNvPr>
                <p14:cNvContentPartPr/>
                <p14:nvPr/>
              </p14:nvContentPartPr>
              <p14:xfrm>
                <a:off x="9239177" y="5457806"/>
                <a:ext cx="96120" cy="24120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223EB633-8AB0-41D5-B26D-E0FF9FC5A7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30537" y="5448806"/>
                  <a:ext cx="113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718CCBAA-ADAB-48D5-BA3B-E97FA698CF0A}"/>
                    </a:ext>
                  </a:extLst>
                </p14:cNvPr>
                <p14:cNvContentPartPr/>
                <p14:nvPr/>
              </p14:nvContentPartPr>
              <p14:xfrm>
                <a:off x="9242777" y="5573006"/>
                <a:ext cx="175320" cy="4896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718CCBAA-ADAB-48D5-BA3B-E97FA698CF0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33777" y="5564006"/>
                  <a:ext cx="192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D83C3D15-B039-496D-8C9D-49B368F2FC07}"/>
                    </a:ext>
                  </a:extLst>
                </p14:cNvPr>
                <p14:cNvContentPartPr/>
                <p14:nvPr/>
              </p14:nvContentPartPr>
              <p14:xfrm>
                <a:off x="9420977" y="5489846"/>
                <a:ext cx="198360" cy="19080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D83C3D15-B039-496D-8C9D-49B368F2FC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11977" y="5480846"/>
                  <a:ext cx="216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2C439F1F-9345-4AB4-BEC5-9ECC6E8CF697}"/>
                    </a:ext>
                  </a:extLst>
                </p14:cNvPr>
                <p14:cNvContentPartPr/>
                <p14:nvPr/>
              </p14:nvContentPartPr>
              <p14:xfrm>
                <a:off x="9509897" y="5450966"/>
                <a:ext cx="181800" cy="9720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2C439F1F-9345-4AB4-BEC5-9ECC6E8CF69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01257" y="5442326"/>
                  <a:ext cx="199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85C88B45-6EA4-4048-B8EB-5F49DE3B1DA6}"/>
                    </a:ext>
                  </a:extLst>
                </p14:cNvPr>
                <p14:cNvContentPartPr/>
                <p14:nvPr/>
              </p14:nvContentPartPr>
              <p14:xfrm>
                <a:off x="9678017" y="5475806"/>
                <a:ext cx="56520" cy="19656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85C88B45-6EA4-4048-B8EB-5F49DE3B1DA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69017" y="5467166"/>
                  <a:ext cx="74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80CF6F70-5780-478A-8F60-3D78ECF7AF92}"/>
                    </a:ext>
                  </a:extLst>
                </p14:cNvPr>
                <p14:cNvContentPartPr/>
                <p14:nvPr/>
              </p14:nvContentPartPr>
              <p14:xfrm>
                <a:off x="9427457" y="5378966"/>
                <a:ext cx="172080" cy="2520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80CF6F70-5780-478A-8F60-3D78ECF7AF9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18457" y="5369966"/>
                  <a:ext cx="1897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Agrupar 296">
            <a:extLst>
              <a:ext uri="{FF2B5EF4-FFF2-40B4-BE49-F238E27FC236}">
                <a16:creationId xmlns:a16="http://schemas.microsoft.com/office/drawing/2014/main" id="{264F4356-8447-4F9B-98BB-1C1E45C90995}"/>
              </a:ext>
            </a:extLst>
          </p:cNvPr>
          <p:cNvGrpSpPr/>
          <p:nvPr/>
        </p:nvGrpSpPr>
        <p:grpSpPr>
          <a:xfrm>
            <a:off x="1873937" y="1801286"/>
            <a:ext cx="8876880" cy="2511000"/>
            <a:chOff x="1873937" y="1801286"/>
            <a:chExt cx="8876880" cy="251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74054AFD-4A6D-43C5-B765-6C254E537436}"/>
                    </a:ext>
                  </a:extLst>
                </p14:cNvPr>
                <p14:cNvContentPartPr/>
                <p14:nvPr/>
              </p14:nvContentPartPr>
              <p14:xfrm>
                <a:off x="2054657" y="1890926"/>
                <a:ext cx="109080" cy="38268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74054AFD-4A6D-43C5-B765-6C254E53743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46017" y="1882286"/>
                  <a:ext cx="1267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FBE782A6-6CA5-4AC0-BCCB-D24D90B985B5}"/>
                    </a:ext>
                  </a:extLst>
                </p14:cNvPr>
                <p14:cNvContentPartPr/>
                <p14:nvPr/>
              </p14:nvContentPartPr>
              <p14:xfrm>
                <a:off x="2233577" y="1966166"/>
                <a:ext cx="123120" cy="2984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FBE782A6-6CA5-4AC0-BCCB-D24D90B985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24937" y="1957526"/>
                  <a:ext cx="140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44BF1838-2920-42FE-9763-F3BD80A60A8D}"/>
                    </a:ext>
                  </a:extLst>
                </p14:cNvPr>
                <p14:cNvContentPartPr/>
                <p14:nvPr/>
              </p14:nvContentPartPr>
              <p14:xfrm>
                <a:off x="2223857" y="1876526"/>
                <a:ext cx="333720" cy="28548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44BF1838-2920-42FE-9763-F3BD80A60A8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14857" y="1867526"/>
                  <a:ext cx="351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66DF1D8E-4684-44AA-82A0-355600833F18}"/>
                    </a:ext>
                  </a:extLst>
                </p14:cNvPr>
                <p14:cNvContentPartPr/>
                <p14:nvPr/>
              </p14:nvContentPartPr>
              <p14:xfrm>
                <a:off x="2587457" y="1993166"/>
                <a:ext cx="161640" cy="2620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66DF1D8E-4684-44AA-82A0-355600833F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78457" y="1984526"/>
                  <a:ext cx="179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9F98F571-796A-415E-94B6-B1D9DF50B53B}"/>
                    </a:ext>
                  </a:extLst>
                </p14:cNvPr>
                <p14:cNvContentPartPr/>
                <p14:nvPr/>
              </p14:nvContentPartPr>
              <p14:xfrm>
                <a:off x="2781497" y="2002526"/>
                <a:ext cx="208080" cy="2638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9F98F571-796A-415E-94B6-B1D9DF50B53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72497" y="1993526"/>
                  <a:ext cx="225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F1D115BC-5266-4047-9551-2217AA879027}"/>
                    </a:ext>
                  </a:extLst>
                </p14:cNvPr>
                <p14:cNvContentPartPr/>
                <p14:nvPr/>
              </p14:nvContentPartPr>
              <p14:xfrm>
                <a:off x="3098297" y="1938806"/>
                <a:ext cx="133200" cy="34380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F1D115BC-5266-4047-9551-2217AA87902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89297" y="1930166"/>
                  <a:ext cx="1508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538083CB-1AF6-491A-A8C8-93BC7ADB53CD}"/>
                    </a:ext>
                  </a:extLst>
                </p14:cNvPr>
                <p14:cNvContentPartPr/>
                <p14:nvPr/>
              </p14:nvContentPartPr>
              <p14:xfrm>
                <a:off x="3075257" y="1975526"/>
                <a:ext cx="234720" cy="1458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538083CB-1AF6-491A-A8C8-93BC7ADB53C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66257" y="1966526"/>
                  <a:ext cx="25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76542459-1729-4771-A3B0-E1CBD944AE7A}"/>
                    </a:ext>
                  </a:extLst>
                </p14:cNvPr>
                <p14:cNvContentPartPr/>
                <p14:nvPr/>
              </p14:nvContentPartPr>
              <p14:xfrm>
                <a:off x="3289817" y="1971566"/>
                <a:ext cx="122040" cy="2613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76542459-1729-4771-A3B0-E1CBD944AE7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81177" y="1962566"/>
                  <a:ext cx="139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FA0941DE-13E1-486B-B1A5-7A24443CF369}"/>
                    </a:ext>
                  </a:extLst>
                </p14:cNvPr>
                <p14:cNvContentPartPr/>
                <p14:nvPr/>
              </p14:nvContentPartPr>
              <p14:xfrm>
                <a:off x="3421577" y="1937006"/>
                <a:ext cx="237960" cy="29340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FA0941DE-13E1-486B-B1A5-7A24443CF3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2937" y="1928006"/>
                  <a:ext cx="255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22DA6553-C850-4725-A6BD-505FD734FB7B}"/>
                    </a:ext>
                  </a:extLst>
                </p14:cNvPr>
                <p14:cNvContentPartPr/>
                <p14:nvPr/>
              </p14:nvContentPartPr>
              <p14:xfrm>
                <a:off x="3633257" y="1961126"/>
                <a:ext cx="217080" cy="2484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22DA6553-C850-4725-A6BD-505FD734FB7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24617" y="1952486"/>
                  <a:ext cx="234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FFCEFF70-CB6E-4302-B2FB-A59B07C5EC5E}"/>
                    </a:ext>
                  </a:extLst>
                </p14:cNvPr>
                <p14:cNvContentPartPr/>
                <p14:nvPr/>
              </p14:nvContentPartPr>
              <p14:xfrm>
                <a:off x="3764657" y="1937726"/>
                <a:ext cx="218880" cy="2790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FFCEFF70-CB6E-4302-B2FB-A59B07C5EC5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56017" y="1929086"/>
                  <a:ext cx="236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BEAD4D0E-115D-4A44-8EB5-7895F5B9DF58}"/>
                    </a:ext>
                  </a:extLst>
                </p14:cNvPr>
                <p14:cNvContentPartPr/>
                <p14:nvPr/>
              </p14:nvContentPartPr>
              <p14:xfrm>
                <a:off x="4025657" y="1994246"/>
                <a:ext cx="193320" cy="19728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BEAD4D0E-115D-4A44-8EB5-7895F5B9DF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16657" y="1985606"/>
                  <a:ext cx="210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13AC1540-4D9E-4C91-9ED9-BB4712E72056}"/>
                    </a:ext>
                  </a:extLst>
                </p14:cNvPr>
                <p14:cNvContentPartPr/>
                <p14:nvPr/>
              </p14:nvContentPartPr>
              <p14:xfrm>
                <a:off x="4414817" y="1989206"/>
                <a:ext cx="135720" cy="2509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13AC1540-4D9E-4C91-9ED9-BB4712E7205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06177" y="1980206"/>
                  <a:ext cx="153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5A3D68E8-7B24-4C3E-A254-0C5A5C917AA0}"/>
                    </a:ext>
                  </a:extLst>
                </p14:cNvPr>
                <p14:cNvContentPartPr/>
                <p14:nvPr/>
              </p14:nvContentPartPr>
              <p14:xfrm>
                <a:off x="4554137" y="1931246"/>
                <a:ext cx="234000" cy="28728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5A3D68E8-7B24-4C3E-A254-0C5A5C917A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45137" y="1922246"/>
                  <a:ext cx="251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EDFED42C-1D49-4392-A2BC-96022C40FE3B}"/>
                    </a:ext>
                  </a:extLst>
                </p14:cNvPr>
                <p14:cNvContentPartPr/>
                <p14:nvPr/>
              </p14:nvContentPartPr>
              <p14:xfrm>
                <a:off x="4579697" y="1935206"/>
                <a:ext cx="308880" cy="27108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EDFED42C-1D49-4392-A2BC-96022C40FE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71057" y="1926206"/>
                  <a:ext cx="326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57E11F89-DE95-4061-A4D8-A979E31D90EA}"/>
                    </a:ext>
                  </a:extLst>
                </p14:cNvPr>
                <p14:cNvContentPartPr/>
                <p14:nvPr/>
              </p14:nvContentPartPr>
              <p14:xfrm>
                <a:off x="5081537" y="1952846"/>
                <a:ext cx="165240" cy="24192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57E11F89-DE95-4061-A4D8-A979E31D90E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72897" y="1943846"/>
                  <a:ext cx="182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951DBB1B-B370-463A-9889-335F091893AB}"/>
                    </a:ext>
                  </a:extLst>
                </p14:cNvPr>
                <p14:cNvContentPartPr/>
                <p14:nvPr/>
              </p14:nvContentPartPr>
              <p14:xfrm>
                <a:off x="5255057" y="1906046"/>
                <a:ext cx="203040" cy="24408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951DBB1B-B370-463A-9889-335F091893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46057" y="1897406"/>
                  <a:ext cx="220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9F345A73-775A-48DC-B8B0-2FBA70B842F0}"/>
                    </a:ext>
                  </a:extLst>
                </p14:cNvPr>
                <p14:cNvContentPartPr/>
                <p14:nvPr/>
              </p14:nvContentPartPr>
              <p14:xfrm>
                <a:off x="5450897" y="1890206"/>
                <a:ext cx="131760" cy="2329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9F345A73-775A-48DC-B8B0-2FBA70B842F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41897" y="1881566"/>
                  <a:ext cx="149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F1726AD1-0872-4DB8-AD35-3E901F9938DC}"/>
                    </a:ext>
                  </a:extLst>
                </p14:cNvPr>
                <p14:cNvContentPartPr/>
                <p14:nvPr/>
              </p14:nvContentPartPr>
              <p14:xfrm>
                <a:off x="5573297" y="1916126"/>
                <a:ext cx="201600" cy="20736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F1726AD1-0872-4DB8-AD35-3E901F9938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64297" y="1907126"/>
                  <a:ext cx="21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8520FF3E-2153-4A06-B5CA-DA8D7A814326}"/>
                    </a:ext>
                  </a:extLst>
                </p14:cNvPr>
                <p14:cNvContentPartPr/>
                <p14:nvPr/>
              </p14:nvContentPartPr>
              <p14:xfrm>
                <a:off x="5632697" y="1878326"/>
                <a:ext cx="264240" cy="26676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8520FF3E-2153-4A06-B5CA-DA8D7A8143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23697" y="1869686"/>
                  <a:ext cx="281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220D2346-830A-4A92-9D5C-A4BF31E6182F}"/>
                    </a:ext>
                  </a:extLst>
                </p14:cNvPr>
                <p14:cNvContentPartPr/>
                <p14:nvPr/>
              </p14:nvContentPartPr>
              <p14:xfrm>
                <a:off x="5853737" y="1878326"/>
                <a:ext cx="168480" cy="2527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220D2346-830A-4A92-9D5C-A4BF31E6182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44737" y="1869686"/>
                  <a:ext cx="186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2E43CC1E-4870-4587-BE7C-7F7313281805}"/>
                    </a:ext>
                  </a:extLst>
                </p14:cNvPr>
                <p14:cNvContentPartPr/>
                <p14:nvPr/>
              </p14:nvContentPartPr>
              <p14:xfrm>
                <a:off x="6051737" y="1875446"/>
                <a:ext cx="185040" cy="25524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2E43CC1E-4870-4587-BE7C-7F731328180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42737" y="1866806"/>
                  <a:ext cx="202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C3CBCED3-7170-44C9-9DFF-84D7927BFB08}"/>
                    </a:ext>
                  </a:extLst>
                </p14:cNvPr>
                <p14:cNvContentPartPr/>
                <p14:nvPr/>
              </p14:nvContentPartPr>
              <p14:xfrm>
                <a:off x="6256217" y="1872566"/>
                <a:ext cx="135720" cy="25164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C3CBCED3-7170-44C9-9DFF-84D7927BFB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47577" y="1863926"/>
                  <a:ext cx="153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F5CB76CC-FC5C-4889-B83D-5E80E405421E}"/>
                    </a:ext>
                  </a:extLst>
                </p14:cNvPr>
                <p14:cNvContentPartPr/>
                <p14:nvPr/>
              </p14:nvContentPartPr>
              <p14:xfrm>
                <a:off x="6276017" y="1895246"/>
                <a:ext cx="257760" cy="22104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F5CB76CC-FC5C-4889-B83D-5E80E405421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67377" y="1886606"/>
                  <a:ext cx="275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46473270-BDAE-47EA-95C3-100CB539D485}"/>
                    </a:ext>
                  </a:extLst>
                </p14:cNvPr>
                <p14:cNvContentPartPr/>
                <p14:nvPr/>
              </p14:nvContentPartPr>
              <p14:xfrm>
                <a:off x="6440897" y="1872566"/>
                <a:ext cx="201240" cy="2606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46473270-BDAE-47EA-95C3-100CB539D4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32257" y="1863566"/>
                  <a:ext cx="218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70AB490D-CB93-4237-B219-995DACAF2A2A}"/>
                    </a:ext>
                  </a:extLst>
                </p14:cNvPr>
                <p14:cNvContentPartPr/>
                <p14:nvPr/>
              </p14:nvContentPartPr>
              <p14:xfrm>
                <a:off x="6688937" y="1907846"/>
                <a:ext cx="167760" cy="21564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70AB490D-CB93-4237-B219-995DACAF2A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79937" y="1898846"/>
                  <a:ext cx="185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46A7B620-4CA2-4058-AE44-75F792D488BD}"/>
                    </a:ext>
                  </a:extLst>
                </p14:cNvPr>
                <p14:cNvContentPartPr/>
                <p14:nvPr/>
              </p14:nvContentPartPr>
              <p14:xfrm>
                <a:off x="7104017" y="1926926"/>
                <a:ext cx="119160" cy="22392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46A7B620-4CA2-4058-AE44-75F792D488B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95377" y="1918286"/>
                  <a:ext cx="13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27BD0C67-CBBA-4DCB-9746-9EF41CF73BF1}"/>
                    </a:ext>
                  </a:extLst>
                </p14:cNvPr>
                <p14:cNvContentPartPr/>
                <p14:nvPr/>
              </p14:nvContentPartPr>
              <p14:xfrm>
                <a:off x="7087817" y="1905326"/>
                <a:ext cx="274320" cy="11520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27BD0C67-CBBA-4DCB-9746-9EF41CF73BF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78817" y="1896326"/>
                  <a:ext cx="291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63B9986F-3C01-46F2-9D1D-BCB4034CB850}"/>
                    </a:ext>
                  </a:extLst>
                </p14:cNvPr>
                <p14:cNvContentPartPr/>
                <p14:nvPr/>
              </p14:nvContentPartPr>
              <p14:xfrm>
                <a:off x="7437017" y="1867166"/>
                <a:ext cx="189000" cy="2455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63B9986F-3C01-46F2-9D1D-BCB4034CB85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28377" y="1858166"/>
                  <a:ext cx="206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432CF193-41E2-4BC0-870B-2FDFAB071139}"/>
                    </a:ext>
                  </a:extLst>
                </p14:cNvPr>
                <p14:cNvContentPartPr/>
                <p14:nvPr/>
              </p14:nvContentPartPr>
              <p14:xfrm>
                <a:off x="7668497" y="1829366"/>
                <a:ext cx="128520" cy="31068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432CF193-41E2-4BC0-870B-2FDFAB0711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59857" y="1820726"/>
                  <a:ext cx="146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7A36ACF5-77C3-4A7E-95E8-5775F6C4E615}"/>
                    </a:ext>
                  </a:extLst>
                </p14:cNvPr>
                <p14:cNvContentPartPr/>
                <p14:nvPr/>
              </p14:nvContentPartPr>
              <p14:xfrm>
                <a:off x="7635737" y="1815686"/>
                <a:ext cx="353520" cy="28008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7A36ACF5-77C3-4A7E-95E8-5775F6C4E6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26737" y="1806686"/>
                  <a:ext cx="371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8E2176EC-C51C-4679-A75C-B1E3D7332E39}"/>
                    </a:ext>
                  </a:extLst>
                </p14:cNvPr>
                <p14:cNvContentPartPr/>
                <p14:nvPr/>
              </p14:nvContentPartPr>
              <p14:xfrm>
                <a:off x="8214977" y="1921166"/>
                <a:ext cx="318240" cy="24804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8E2176EC-C51C-4679-A75C-B1E3D7332E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06337" y="1912166"/>
                  <a:ext cx="335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5C614436-4384-4679-9D05-5B3FE49202C0}"/>
                    </a:ext>
                  </a:extLst>
                </p14:cNvPr>
                <p14:cNvContentPartPr/>
                <p14:nvPr/>
              </p14:nvContentPartPr>
              <p14:xfrm>
                <a:off x="8579297" y="1899566"/>
                <a:ext cx="113400" cy="23292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5C614436-4384-4679-9D05-5B3FE49202C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70657" y="1890566"/>
                  <a:ext cx="131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EEEB51A7-5AAA-474A-BC73-DB1E08C41ECA}"/>
                    </a:ext>
                  </a:extLst>
                </p14:cNvPr>
                <p14:cNvContentPartPr/>
                <p14:nvPr/>
              </p14:nvContentPartPr>
              <p14:xfrm>
                <a:off x="8737697" y="1892366"/>
                <a:ext cx="66240" cy="20808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EEEB51A7-5AAA-474A-BC73-DB1E08C41E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29057" y="1883366"/>
                  <a:ext cx="83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A8D0E3F0-057B-4A3A-AE77-77AA894D0F08}"/>
                    </a:ext>
                  </a:extLst>
                </p14:cNvPr>
                <p14:cNvContentPartPr/>
                <p14:nvPr/>
              </p14:nvContentPartPr>
              <p14:xfrm>
                <a:off x="8684777" y="1878326"/>
                <a:ext cx="214920" cy="9828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A8D0E3F0-057B-4A3A-AE77-77AA894D0F0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76137" y="1869686"/>
                  <a:ext cx="23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89E6DF44-DD4A-4810-9EE6-691075F639F5}"/>
                    </a:ext>
                  </a:extLst>
                </p14:cNvPr>
                <p14:cNvContentPartPr/>
                <p14:nvPr/>
              </p14:nvContentPartPr>
              <p14:xfrm>
                <a:off x="8909417" y="1861766"/>
                <a:ext cx="311040" cy="2354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89E6DF44-DD4A-4810-9EE6-691075F639F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00417" y="1852766"/>
                  <a:ext cx="328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DBF708B0-6646-4314-9B1C-57FCE5154A94}"/>
                    </a:ext>
                  </a:extLst>
                </p14:cNvPr>
                <p14:cNvContentPartPr/>
                <p14:nvPr/>
              </p14:nvContentPartPr>
              <p14:xfrm>
                <a:off x="9278777" y="1826486"/>
                <a:ext cx="224280" cy="24768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DBF708B0-6646-4314-9B1C-57FCE5154A9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70137" y="1817846"/>
                  <a:ext cx="241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499A5119-E4A1-4F9A-B5A8-22A35E1FE4C6}"/>
                    </a:ext>
                  </a:extLst>
                </p14:cNvPr>
                <p14:cNvContentPartPr/>
                <p14:nvPr/>
              </p14:nvContentPartPr>
              <p14:xfrm>
                <a:off x="9394337" y="1850606"/>
                <a:ext cx="195480" cy="1954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499A5119-E4A1-4F9A-B5A8-22A35E1FE4C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85697" y="1841966"/>
                  <a:ext cx="213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7A50F7D4-D60B-4EF9-8F28-420464147EA6}"/>
                    </a:ext>
                  </a:extLst>
                </p14:cNvPr>
                <p14:cNvContentPartPr/>
                <p14:nvPr/>
              </p14:nvContentPartPr>
              <p14:xfrm>
                <a:off x="9529697" y="1801286"/>
                <a:ext cx="126000" cy="2754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7A50F7D4-D60B-4EF9-8F28-420464147EA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21057" y="1792286"/>
                  <a:ext cx="143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81D2735A-096D-49B2-BD54-67A3F64C071C}"/>
                    </a:ext>
                  </a:extLst>
                </p14:cNvPr>
                <p14:cNvContentPartPr/>
                <p14:nvPr/>
              </p14:nvContentPartPr>
              <p14:xfrm>
                <a:off x="9717617" y="1830086"/>
                <a:ext cx="185760" cy="23184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81D2735A-096D-49B2-BD54-67A3F64C071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08977" y="1821446"/>
                  <a:ext cx="203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8F92DC8C-4420-48ED-A246-B78A9BAE65A5}"/>
                    </a:ext>
                  </a:extLst>
                </p14:cNvPr>
                <p14:cNvContentPartPr/>
                <p14:nvPr/>
              </p14:nvContentPartPr>
              <p14:xfrm>
                <a:off x="1873937" y="2647646"/>
                <a:ext cx="191880" cy="3384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8F92DC8C-4420-48ED-A246-B78A9BAE65A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65297" y="2638646"/>
                  <a:ext cx="209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D056A8B6-4F83-44D2-A7C4-F765A357EC4B}"/>
                    </a:ext>
                  </a:extLst>
                </p14:cNvPr>
                <p14:cNvContentPartPr/>
                <p14:nvPr/>
              </p14:nvContentPartPr>
              <p14:xfrm>
                <a:off x="1992737" y="2609126"/>
                <a:ext cx="163440" cy="1310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D056A8B6-4F83-44D2-A7C4-F765A357EC4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84097" y="2600126"/>
                  <a:ext cx="181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C72E23F4-EE4F-4CE7-B220-6ED55D1CFC82}"/>
                    </a:ext>
                  </a:extLst>
                </p14:cNvPr>
                <p14:cNvContentPartPr/>
                <p14:nvPr/>
              </p14:nvContentPartPr>
              <p14:xfrm>
                <a:off x="2339417" y="2499326"/>
                <a:ext cx="20160" cy="24084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C72E23F4-EE4F-4CE7-B220-6ED55D1CFC8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30417" y="2490326"/>
                  <a:ext cx="37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3FA74AD3-1399-4478-AA86-664967BDD396}"/>
                    </a:ext>
                  </a:extLst>
                </p14:cNvPr>
                <p14:cNvContentPartPr/>
                <p14:nvPr/>
              </p14:nvContentPartPr>
              <p14:xfrm>
                <a:off x="2260217" y="2497166"/>
                <a:ext cx="221760" cy="29268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3FA74AD3-1399-4478-AA86-664967BDD3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51217" y="2488526"/>
                  <a:ext cx="239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466DD414-1B85-4D32-9CD6-11BB7F447BA3}"/>
                    </a:ext>
                  </a:extLst>
                </p14:cNvPr>
                <p14:cNvContentPartPr/>
                <p14:nvPr/>
              </p14:nvContentPartPr>
              <p14:xfrm>
                <a:off x="2474417" y="2547566"/>
                <a:ext cx="86040" cy="23688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466DD414-1B85-4D32-9CD6-11BB7F447BA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65777" y="2538926"/>
                  <a:ext cx="103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B748310D-74B7-40C7-8930-0073EA2DCB95}"/>
                    </a:ext>
                  </a:extLst>
                </p14:cNvPr>
                <p14:cNvContentPartPr/>
                <p14:nvPr/>
              </p14:nvContentPartPr>
              <p14:xfrm>
                <a:off x="2583497" y="2518766"/>
                <a:ext cx="152280" cy="24516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B748310D-74B7-40C7-8930-0073EA2DCB9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74497" y="2510126"/>
                  <a:ext cx="169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09B4517C-8597-4268-BA65-9824361CD41E}"/>
                    </a:ext>
                  </a:extLst>
                </p14:cNvPr>
                <p14:cNvContentPartPr/>
                <p14:nvPr/>
              </p14:nvContentPartPr>
              <p14:xfrm>
                <a:off x="2844137" y="2467286"/>
                <a:ext cx="185040" cy="3261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09B4517C-8597-4268-BA65-9824361CD41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35497" y="2458646"/>
                  <a:ext cx="202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DA5BC88E-B4F1-47C2-A4F4-5F322E05E033}"/>
                    </a:ext>
                  </a:extLst>
                </p14:cNvPr>
                <p14:cNvContentPartPr/>
                <p14:nvPr/>
              </p14:nvContentPartPr>
              <p14:xfrm>
                <a:off x="3022337" y="2515526"/>
                <a:ext cx="195120" cy="21672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DA5BC88E-B4F1-47C2-A4F4-5F322E05E03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13697" y="2506526"/>
                  <a:ext cx="212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8851DD95-6E13-47D2-B3E0-0BFC7C3C647A}"/>
                    </a:ext>
                  </a:extLst>
                </p14:cNvPr>
                <p14:cNvContentPartPr/>
                <p14:nvPr/>
              </p14:nvContentPartPr>
              <p14:xfrm>
                <a:off x="3217097" y="2489246"/>
                <a:ext cx="89280" cy="25776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8851DD95-6E13-47D2-B3E0-0BFC7C3C647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08097" y="2480606"/>
                  <a:ext cx="106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D4442787-A90F-4462-A8D6-5FFAF588A276}"/>
                    </a:ext>
                  </a:extLst>
                </p14:cNvPr>
                <p14:cNvContentPartPr/>
                <p14:nvPr/>
              </p14:nvContentPartPr>
              <p14:xfrm>
                <a:off x="3349217" y="2498246"/>
                <a:ext cx="25920" cy="21996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D4442787-A90F-4462-A8D6-5FFAF588A27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40217" y="2489246"/>
                  <a:ext cx="43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5928189F-D83B-48BA-A71B-C5CC92FBFBBB}"/>
                    </a:ext>
                  </a:extLst>
                </p14:cNvPr>
                <p14:cNvContentPartPr/>
                <p14:nvPr/>
              </p14:nvContentPartPr>
              <p14:xfrm>
                <a:off x="3387737" y="2501846"/>
                <a:ext cx="159480" cy="25632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5928189F-D83B-48BA-A71B-C5CC92FBFBB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79097" y="2492846"/>
                  <a:ext cx="177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05F8A682-487A-49E0-BFA4-A18884E767AD}"/>
                    </a:ext>
                  </a:extLst>
                </p14:cNvPr>
                <p14:cNvContentPartPr/>
                <p14:nvPr/>
              </p14:nvContentPartPr>
              <p14:xfrm>
                <a:off x="3560177" y="2495006"/>
                <a:ext cx="177480" cy="27864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05F8A682-487A-49E0-BFA4-A18884E767A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51537" y="2486006"/>
                  <a:ext cx="195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7618483D-1680-4835-8358-5CADE997AF5D}"/>
                    </a:ext>
                  </a:extLst>
                </p14:cNvPr>
                <p14:cNvContentPartPr/>
                <p14:nvPr/>
              </p14:nvContentPartPr>
              <p14:xfrm>
                <a:off x="3345617" y="2400326"/>
                <a:ext cx="383040" cy="24588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7618483D-1680-4835-8358-5CADE997AF5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36977" y="2391326"/>
                  <a:ext cx="400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6BBE6703-93DC-4ABA-BDBC-9B5581307843}"/>
                    </a:ext>
                  </a:extLst>
                </p14:cNvPr>
                <p14:cNvContentPartPr/>
                <p14:nvPr/>
              </p14:nvContentPartPr>
              <p14:xfrm>
                <a:off x="2973017" y="2366486"/>
                <a:ext cx="92880" cy="784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6BBE6703-93DC-4ABA-BDBC-9B558130784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64017" y="2357846"/>
                  <a:ext cx="110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17F40AEA-9F6B-4B36-BDF4-C99C8A46C05E}"/>
                    </a:ext>
                  </a:extLst>
                </p14:cNvPr>
                <p14:cNvContentPartPr/>
                <p14:nvPr/>
              </p14:nvContentPartPr>
              <p14:xfrm>
                <a:off x="4009097" y="2495366"/>
                <a:ext cx="39960" cy="20232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17F40AEA-9F6B-4B36-BDF4-C99C8A46C05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00097" y="2486366"/>
                  <a:ext cx="57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029DC62B-FF24-4C5F-A034-FFBEAD56C8CC}"/>
                    </a:ext>
                  </a:extLst>
                </p14:cNvPr>
                <p14:cNvContentPartPr/>
                <p14:nvPr/>
              </p14:nvContentPartPr>
              <p14:xfrm>
                <a:off x="3896777" y="2490326"/>
                <a:ext cx="261000" cy="24300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029DC62B-FF24-4C5F-A034-FFBEAD56C8C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888137" y="2481326"/>
                  <a:ext cx="278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21C0508E-DB38-470E-8B8F-F8FEB0A6D3DA}"/>
                    </a:ext>
                  </a:extLst>
                </p14:cNvPr>
                <p14:cNvContentPartPr/>
                <p14:nvPr/>
              </p14:nvContentPartPr>
              <p14:xfrm>
                <a:off x="4177217" y="2450726"/>
                <a:ext cx="136440" cy="23688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21C0508E-DB38-470E-8B8F-F8FEB0A6D3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68577" y="2442086"/>
                  <a:ext cx="154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FB343DE0-12BD-4634-922D-0DDE9648C459}"/>
                    </a:ext>
                  </a:extLst>
                </p14:cNvPr>
                <p14:cNvContentPartPr/>
                <p14:nvPr/>
              </p14:nvContentPartPr>
              <p14:xfrm>
                <a:off x="4391777" y="2468366"/>
                <a:ext cx="59760" cy="1915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FB343DE0-12BD-4634-922D-0DDE9648C45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83137" y="2459726"/>
                  <a:ext cx="77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07CA7429-EEAB-4288-AA25-953BD2E0370E}"/>
                    </a:ext>
                  </a:extLst>
                </p14:cNvPr>
                <p14:cNvContentPartPr/>
                <p14:nvPr/>
              </p14:nvContentPartPr>
              <p14:xfrm>
                <a:off x="4315817" y="2469446"/>
                <a:ext cx="334800" cy="20844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07CA7429-EEAB-4288-AA25-953BD2E0370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07177" y="2460806"/>
                  <a:ext cx="352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C54DE70A-EF47-4D8C-ABEB-D6CC6ED6472A}"/>
                    </a:ext>
                  </a:extLst>
                </p14:cNvPr>
                <p14:cNvContentPartPr/>
                <p14:nvPr/>
              </p14:nvContentPartPr>
              <p14:xfrm>
                <a:off x="4470977" y="2442806"/>
                <a:ext cx="247680" cy="12708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C54DE70A-EF47-4D8C-ABEB-D6CC6ED6472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62337" y="2433806"/>
                  <a:ext cx="265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7DC83407-84A5-4C96-8871-20B2F69297D6}"/>
                    </a:ext>
                  </a:extLst>
                </p14:cNvPr>
                <p14:cNvContentPartPr/>
                <p14:nvPr/>
              </p14:nvContentPartPr>
              <p14:xfrm>
                <a:off x="4718657" y="2434886"/>
                <a:ext cx="39960" cy="23508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7DC83407-84A5-4C96-8871-20B2F69297D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09657" y="2425886"/>
                  <a:ext cx="57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3A74F96E-C6D1-4449-8644-60F4C0D75F84}"/>
                    </a:ext>
                  </a:extLst>
                </p14:cNvPr>
                <p14:cNvContentPartPr/>
                <p14:nvPr/>
              </p14:nvContentPartPr>
              <p14:xfrm>
                <a:off x="4695257" y="2446766"/>
                <a:ext cx="221400" cy="20520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3A74F96E-C6D1-4449-8644-60F4C0D75F8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86617" y="2437766"/>
                  <a:ext cx="239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121E4C15-3C54-4459-923D-1B982AAEBAC9}"/>
                    </a:ext>
                  </a:extLst>
                </p14:cNvPr>
                <p14:cNvContentPartPr/>
                <p14:nvPr/>
              </p14:nvContentPartPr>
              <p14:xfrm>
                <a:off x="4939697" y="2435246"/>
                <a:ext cx="321120" cy="2818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121E4C15-3C54-4459-923D-1B982AAEBAC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30697" y="2426246"/>
                  <a:ext cx="338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51BED9D3-CCB8-44B0-9F4D-0213FB07C64D}"/>
                    </a:ext>
                  </a:extLst>
                </p14:cNvPr>
                <p14:cNvContentPartPr/>
                <p14:nvPr/>
              </p14:nvContentPartPr>
              <p14:xfrm>
                <a:off x="5147417" y="2533886"/>
                <a:ext cx="155520" cy="745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51BED9D3-CCB8-44B0-9F4D-0213FB07C64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38777" y="2524886"/>
                  <a:ext cx="173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EA180A71-651E-4D26-8FCF-02B1F045DCF5}"/>
                    </a:ext>
                  </a:extLst>
                </p14:cNvPr>
                <p14:cNvContentPartPr/>
                <p14:nvPr/>
              </p14:nvContentPartPr>
              <p14:xfrm>
                <a:off x="5477537" y="2410046"/>
                <a:ext cx="267480" cy="26856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EA180A71-651E-4D26-8FCF-02B1F045DCF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468537" y="2401406"/>
                  <a:ext cx="285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6C5C936A-2B2E-47E3-9A66-85CF17C6D0E2}"/>
                    </a:ext>
                  </a:extLst>
                </p14:cNvPr>
                <p14:cNvContentPartPr/>
                <p14:nvPr/>
              </p14:nvContentPartPr>
              <p14:xfrm>
                <a:off x="5727377" y="2425886"/>
                <a:ext cx="143280" cy="24552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6C5C936A-2B2E-47E3-9A66-85CF17C6D0E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718377" y="2417246"/>
                  <a:ext cx="160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CC527DBB-C4D6-4456-BFF2-E064BABAA397}"/>
                    </a:ext>
                  </a:extLst>
                </p14:cNvPr>
                <p14:cNvContentPartPr/>
                <p14:nvPr/>
              </p14:nvContentPartPr>
              <p14:xfrm>
                <a:off x="5913137" y="2452526"/>
                <a:ext cx="185040" cy="22536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CC527DBB-C4D6-4456-BFF2-E064BABAA39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904137" y="2443886"/>
                  <a:ext cx="202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DEFE29BF-436E-4AAF-9619-9C9807C44108}"/>
                    </a:ext>
                  </a:extLst>
                </p14:cNvPr>
                <p14:cNvContentPartPr/>
                <p14:nvPr/>
              </p14:nvContentPartPr>
              <p14:xfrm>
                <a:off x="5899817" y="2440646"/>
                <a:ext cx="172080" cy="828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DEFE29BF-436E-4AAF-9619-9C9807C441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891177" y="2432006"/>
                  <a:ext cx="189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1556D584-D30F-4CA5-B572-A93844B122C1}"/>
                    </a:ext>
                  </a:extLst>
                </p14:cNvPr>
                <p14:cNvContentPartPr/>
                <p14:nvPr/>
              </p14:nvContentPartPr>
              <p14:xfrm>
                <a:off x="6242897" y="2400326"/>
                <a:ext cx="59760" cy="21420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1556D584-D30F-4CA5-B572-A93844B122C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34257" y="2391326"/>
                  <a:ext cx="77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11097EAD-1DAA-4B21-97D7-687EF1D2884C}"/>
                    </a:ext>
                  </a:extLst>
                </p14:cNvPr>
                <p14:cNvContentPartPr/>
                <p14:nvPr/>
              </p14:nvContentPartPr>
              <p14:xfrm>
                <a:off x="6232817" y="2416886"/>
                <a:ext cx="333720" cy="21528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11097EAD-1DAA-4B21-97D7-687EF1D2884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224177" y="2408246"/>
                  <a:ext cx="351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47853C93-FBAE-4E33-AA12-9ECF27484F8B}"/>
                    </a:ext>
                  </a:extLst>
                </p14:cNvPr>
                <p14:cNvContentPartPr/>
                <p14:nvPr/>
              </p14:nvContentPartPr>
              <p14:xfrm>
                <a:off x="6391577" y="2412926"/>
                <a:ext cx="237960" cy="7848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47853C93-FBAE-4E33-AA12-9ECF27484F8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82577" y="2404286"/>
                  <a:ext cx="255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E1FA12DB-92B3-4586-95A2-3B5CF7D6FEC9}"/>
                    </a:ext>
                  </a:extLst>
                </p14:cNvPr>
                <p14:cNvContentPartPr/>
                <p14:nvPr/>
              </p14:nvContentPartPr>
              <p14:xfrm>
                <a:off x="6615137" y="2408966"/>
                <a:ext cx="164160" cy="24300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E1FA12DB-92B3-4586-95A2-3B5CF7D6FEC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06497" y="2400326"/>
                  <a:ext cx="181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E0F9F7EB-8617-4040-B267-28812533558F}"/>
                    </a:ext>
                  </a:extLst>
                </p14:cNvPr>
                <p14:cNvContentPartPr/>
                <p14:nvPr/>
              </p14:nvContentPartPr>
              <p14:xfrm>
                <a:off x="6817097" y="2414006"/>
                <a:ext cx="198360" cy="21888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E0F9F7EB-8617-4040-B267-28812533558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08457" y="2405366"/>
                  <a:ext cx="216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CBF31366-2EB9-4C53-AAAD-BD6F56230E2A}"/>
                    </a:ext>
                  </a:extLst>
                </p14:cNvPr>
                <p14:cNvContentPartPr/>
                <p14:nvPr/>
              </p14:nvContentPartPr>
              <p14:xfrm>
                <a:off x="7133177" y="2373326"/>
                <a:ext cx="196560" cy="24516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CBF31366-2EB9-4C53-AAAD-BD6F56230E2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24177" y="2364686"/>
                  <a:ext cx="214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4CD77257-47A9-4FC7-BE0D-7465A2508055}"/>
                    </a:ext>
                  </a:extLst>
                </p14:cNvPr>
                <p14:cNvContentPartPr/>
                <p14:nvPr/>
              </p14:nvContentPartPr>
              <p14:xfrm>
                <a:off x="7326137" y="2421926"/>
                <a:ext cx="161280" cy="18504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4CD77257-47A9-4FC7-BE0D-7465A250805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17137" y="2413286"/>
                  <a:ext cx="178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1ADF081E-7D04-4837-898B-32CB4ABAE72A}"/>
                    </a:ext>
                  </a:extLst>
                </p14:cNvPr>
                <p14:cNvContentPartPr/>
                <p14:nvPr/>
              </p14:nvContentPartPr>
              <p14:xfrm>
                <a:off x="7299137" y="2464406"/>
                <a:ext cx="224640" cy="280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1ADF081E-7D04-4837-898B-32CB4ABAE72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290137" y="2455766"/>
                  <a:ext cx="242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98BC1045-71A1-4A5E-B263-71A94ABCB064}"/>
                    </a:ext>
                  </a:extLst>
                </p14:cNvPr>
                <p14:cNvContentPartPr/>
                <p14:nvPr/>
              </p14:nvContentPartPr>
              <p14:xfrm>
                <a:off x="7348457" y="2411126"/>
                <a:ext cx="284760" cy="20340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98BC1045-71A1-4A5E-B263-71A94ABCB06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39817" y="2402126"/>
                  <a:ext cx="302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57E5CCB3-3D47-4C8C-BB4D-6BA37C594CF6}"/>
                    </a:ext>
                  </a:extLst>
                </p14:cNvPr>
                <p14:cNvContentPartPr/>
                <p14:nvPr/>
              </p14:nvContentPartPr>
              <p14:xfrm>
                <a:off x="7559777" y="2388086"/>
                <a:ext cx="257760" cy="26496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57E5CCB3-3D47-4C8C-BB4D-6BA37C594CF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50777" y="2379086"/>
                  <a:ext cx="275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8360C14A-BB34-40BB-A8F3-4E1A71E1190E}"/>
                    </a:ext>
                  </a:extLst>
                </p14:cNvPr>
                <p14:cNvContentPartPr/>
                <p14:nvPr/>
              </p14:nvContentPartPr>
              <p14:xfrm>
                <a:off x="7886297" y="2351726"/>
                <a:ext cx="261000" cy="26172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8360C14A-BB34-40BB-A8F3-4E1A71E1190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877657" y="2342726"/>
                  <a:ext cx="278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0ADBC402-2B31-4477-A50F-791DA2D1C8CE}"/>
                    </a:ext>
                  </a:extLst>
                </p14:cNvPr>
                <p14:cNvContentPartPr/>
                <p14:nvPr/>
              </p14:nvContentPartPr>
              <p14:xfrm>
                <a:off x="8087177" y="2354606"/>
                <a:ext cx="142560" cy="23076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0ADBC402-2B31-4477-A50F-791DA2D1C8C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78537" y="2345966"/>
                  <a:ext cx="160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ACF523C0-725F-46C0-B8BE-EAE1C39768DB}"/>
                    </a:ext>
                  </a:extLst>
                </p14:cNvPr>
                <p14:cNvContentPartPr/>
                <p14:nvPr/>
              </p14:nvContentPartPr>
              <p14:xfrm>
                <a:off x="8285537" y="2353526"/>
                <a:ext cx="41400" cy="1807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ACF523C0-725F-46C0-B8BE-EAE1C39768D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76897" y="2344886"/>
                  <a:ext cx="59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450F003F-B9DB-4163-BD3B-E257E4BEFD07}"/>
                    </a:ext>
                  </a:extLst>
                </p14:cNvPr>
                <p14:cNvContentPartPr/>
                <p14:nvPr/>
              </p14:nvContentPartPr>
              <p14:xfrm>
                <a:off x="8153777" y="2355686"/>
                <a:ext cx="400320" cy="20520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450F003F-B9DB-4163-BD3B-E257E4BEFD0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44777" y="2346686"/>
                  <a:ext cx="417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ADDA4CE7-2AA5-435D-8D92-3C575FCA665B}"/>
                    </a:ext>
                  </a:extLst>
                </p14:cNvPr>
                <p14:cNvContentPartPr/>
                <p14:nvPr/>
              </p14:nvContentPartPr>
              <p14:xfrm>
                <a:off x="8632217" y="2334806"/>
                <a:ext cx="16920" cy="18036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ADDA4CE7-2AA5-435D-8D92-3C575FCA665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23217" y="2326166"/>
                  <a:ext cx="34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694BABB8-8A8C-46F3-B291-8EF6E35654F7}"/>
                    </a:ext>
                  </a:extLst>
                </p14:cNvPr>
                <p14:cNvContentPartPr/>
                <p14:nvPr/>
              </p14:nvContentPartPr>
              <p14:xfrm>
                <a:off x="8615657" y="2307086"/>
                <a:ext cx="183240" cy="25344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694BABB8-8A8C-46F3-B291-8EF6E35654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06657" y="2298446"/>
                  <a:ext cx="200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C6CEB3D8-1FA9-42BE-BFD1-946509C57D67}"/>
                    </a:ext>
                  </a:extLst>
                </p14:cNvPr>
                <p14:cNvContentPartPr/>
                <p14:nvPr/>
              </p14:nvContentPartPr>
              <p14:xfrm>
                <a:off x="8807177" y="2313566"/>
                <a:ext cx="165240" cy="25704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C6CEB3D8-1FA9-42BE-BFD1-946509C57D6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98177" y="2304926"/>
                  <a:ext cx="182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D980CA16-896A-4CCA-886E-FEEBAFBAE332}"/>
                    </a:ext>
                  </a:extLst>
                </p14:cNvPr>
                <p14:cNvContentPartPr/>
                <p14:nvPr/>
              </p14:nvContentPartPr>
              <p14:xfrm>
                <a:off x="8968817" y="2302046"/>
                <a:ext cx="195480" cy="3128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D980CA16-896A-4CCA-886E-FEEBAFBAE33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59817" y="2293406"/>
                  <a:ext cx="213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1751FD01-FAAF-4386-89C5-BE8C40F5F0FC}"/>
                    </a:ext>
                  </a:extLst>
                </p14:cNvPr>
                <p14:cNvContentPartPr/>
                <p14:nvPr/>
              </p14:nvContentPartPr>
              <p14:xfrm>
                <a:off x="9203177" y="2303846"/>
                <a:ext cx="96120" cy="31068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1751FD01-FAAF-4386-89C5-BE8C40F5F0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194177" y="2294846"/>
                  <a:ext cx="113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5C71964C-A016-4A5A-9F39-21F4C78BCB09}"/>
                    </a:ext>
                  </a:extLst>
                </p14:cNvPr>
                <p14:cNvContentPartPr/>
                <p14:nvPr/>
              </p14:nvContentPartPr>
              <p14:xfrm>
                <a:off x="9186617" y="2430926"/>
                <a:ext cx="244440" cy="6552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5C71964C-A016-4A5A-9F39-21F4C78BCB0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77617" y="2421926"/>
                  <a:ext cx="262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84A3CF6C-DF4A-4367-B275-FDCEE07562A6}"/>
                    </a:ext>
                  </a:extLst>
                </p14:cNvPr>
                <p14:cNvContentPartPr/>
                <p14:nvPr/>
              </p14:nvContentPartPr>
              <p14:xfrm>
                <a:off x="3764297" y="3885326"/>
                <a:ext cx="83160" cy="42696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84A3CF6C-DF4A-4367-B275-FDCEE07562A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755657" y="3876326"/>
                  <a:ext cx="1008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F56B722F-16C5-4BDF-A0C4-0EE658E64009}"/>
                    </a:ext>
                  </a:extLst>
                </p14:cNvPr>
                <p14:cNvContentPartPr/>
                <p14:nvPr/>
              </p14:nvContentPartPr>
              <p14:xfrm>
                <a:off x="3744857" y="3797846"/>
                <a:ext cx="119160" cy="9936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F56B722F-16C5-4BDF-A0C4-0EE658E6400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36217" y="3788846"/>
                  <a:ext cx="136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FAA04DC0-2C97-4095-808D-23A26C673154}"/>
                    </a:ext>
                  </a:extLst>
                </p14:cNvPr>
                <p14:cNvContentPartPr/>
                <p14:nvPr/>
              </p14:nvContentPartPr>
              <p14:xfrm>
                <a:off x="3849977" y="3459086"/>
                <a:ext cx="133200" cy="22932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FAA04DC0-2C97-4095-808D-23A26C67315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41337" y="3450446"/>
                  <a:ext cx="150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B2DBFDFC-72D7-4BD7-BD8A-7841404B3E9E}"/>
                    </a:ext>
                  </a:extLst>
                </p14:cNvPr>
                <p14:cNvContentPartPr/>
                <p14:nvPr/>
              </p14:nvContentPartPr>
              <p14:xfrm>
                <a:off x="3962657" y="3496886"/>
                <a:ext cx="201600" cy="1656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B2DBFDFC-72D7-4BD7-BD8A-7841404B3E9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954017" y="3488246"/>
                  <a:ext cx="219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23E83DE7-BB4B-4B75-B2C8-A1B97D5D3ACA}"/>
                    </a:ext>
                  </a:extLst>
                </p14:cNvPr>
                <p14:cNvContentPartPr/>
                <p14:nvPr/>
              </p14:nvContentPartPr>
              <p14:xfrm>
                <a:off x="4108097" y="3559526"/>
                <a:ext cx="125640" cy="17172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23E83DE7-BB4B-4B75-B2C8-A1B97D5D3AC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99097" y="3550526"/>
                  <a:ext cx="143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ADD7CC69-6D35-46B0-B6D4-AB1C93DC89F4}"/>
                    </a:ext>
                  </a:extLst>
                </p14:cNvPr>
                <p14:cNvContentPartPr/>
                <p14:nvPr/>
              </p14:nvContentPartPr>
              <p14:xfrm>
                <a:off x="4258577" y="3439646"/>
                <a:ext cx="169920" cy="20808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ADD7CC69-6D35-46B0-B6D4-AB1C93DC89F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49937" y="3430646"/>
                  <a:ext cx="187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8D8FF14C-AA60-47BA-B0BA-555184E73943}"/>
                    </a:ext>
                  </a:extLst>
                </p14:cNvPr>
                <p14:cNvContentPartPr/>
                <p14:nvPr/>
              </p14:nvContentPartPr>
              <p14:xfrm>
                <a:off x="4292777" y="3372326"/>
                <a:ext cx="307080" cy="21168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8D8FF14C-AA60-47BA-B0BA-555184E7394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84137" y="3363326"/>
                  <a:ext cx="324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0D195101-2AB1-44C8-B44E-CD06C8B9D712}"/>
                    </a:ext>
                  </a:extLst>
                </p14:cNvPr>
                <p14:cNvContentPartPr/>
                <p14:nvPr/>
              </p14:nvContentPartPr>
              <p14:xfrm>
                <a:off x="4467737" y="3359366"/>
                <a:ext cx="201600" cy="20340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0D195101-2AB1-44C8-B44E-CD06C8B9D71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58737" y="3350726"/>
                  <a:ext cx="219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BB2AEE43-6E50-42A5-BBAE-679E87B7230A}"/>
                    </a:ext>
                  </a:extLst>
                </p14:cNvPr>
                <p14:cNvContentPartPr/>
                <p14:nvPr/>
              </p14:nvContentPartPr>
              <p14:xfrm>
                <a:off x="4596257" y="3357206"/>
                <a:ext cx="124200" cy="12528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BB2AEE43-6E50-42A5-BBAE-679E87B7230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87617" y="3348206"/>
                  <a:ext cx="141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2C698A94-CEF2-47DF-8896-187AAC865F20}"/>
                    </a:ext>
                  </a:extLst>
                </p14:cNvPr>
                <p14:cNvContentPartPr/>
                <p14:nvPr/>
              </p14:nvContentPartPr>
              <p14:xfrm>
                <a:off x="4753577" y="3352526"/>
                <a:ext cx="93960" cy="17136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2C698A94-CEF2-47DF-8896-187AAC865F2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44937" y="3343526"/>
                  <a:ext cx="111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613CE804-73BE-4762-A6B7-DEDD8F75BCA4}"/>
                    </a:ext>
                  </a:extLst>
                </p14:cNvPr>
                <p14:cNvContentPartPr/>
                <p14:nvPr/>
              </p14:nvContentPartPr>
              <p14:xfrm>
                <a:off x="4847177" y="3314006"/>
                <a:ext cx="201600" cy="19080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613CE804-73BE-4762-A6B7-DEDD8F75BCA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838537" y="3305006"/>
                  <a:ext cx="219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F1AA629F-A174-49CB-BF77-91E40A463371}"/>
                    </a:ext>
                  </a:extLst>
                </p14:cNvPr>
                <p14:cNvContentPartPr/>
                <p14:nvPr/>
              </p14:nvContentPartPr>
              <p14:xfrm>
                <a:off x="4995857" y="3286286"/>
                <a:ext cx="172080" cy="22320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F1AA629F-A174-49CB-BF77-91E40A46337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986857" y="3277286"/>
                  <a:ext cx="189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BD744137-9284-4295-A09F-2028E707818E}"/>
                    </a:ext>
                  </a:extLst>
                </p14:cNvPr>
                <p14:cNvContentPartPr/>
                <p14:nvPr/>
              </p14:nvContentPartPr>
              <p14:xfrm>
                <a:off x="5191337" y="3291326"/>
                <a:ext cx="115920" cy="16164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BD744137-9284-4295-A09F-2028E707818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182337" y="3282326"/>
                  <a:ext cx="133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07A68746-ED5F-4BA5-B893-2E1DF8393FF9}"/>
                    </a:ext>
                  </a:extLst>
                </p14:cNvPr>
                <p14:cNvContentPartPr/>
                <p14:nvPr/>
              </p14:nvContentPartPr>
              <p14:xfrm>
                <a:off x="5157497" y="3252446"/>
                <a:ext cx="360" cy="36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07A68746-ED5F-4BA5-B893-2E1DF8393FF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48497" y="32438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054BD85E-EA80-40B9-B3D3-5245895BB874}"/>
                    </a:ext>
                  </a:extLst>
                </p14:cNvPr>
                <p14:cNvContentPartPr/>
                <p14:nvPr/>
              </p14:nvContentPartPr>
              <p14:xfrm>
                <a:off x="8077817" y="2722886"/>
                <a:ext cx="39960" cy="25416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054BD85E-EA80-40B9-B3D3-5245895BB87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68817" y="2713886"/>
                  <a:ext cx="57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DFAABEED-2CD3-4AC8-8FAF-08F1C7BCCF10}"/>
                    </a:ext>
                  </a:extLst>
                </p14:cNvPr>
                <p14:cNvContentPartPr/>
                <p14:nvPr/>
              </p14:nvContentPartPr>
              <p14:xfrm>
                <a:off x="8001857" y="2910086"/>
                <a:ext cx="185040" cy="13140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DFAABEED-2CD3-4AC8-8FAF-08F1C7BCCF1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93217" y="2901086"/>
                  <a:ext cx="202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EBA55969-5BE7-4940-A732-E4F2D5FE017B}"/>
                    </a:ext>
                  </a:extLst>
                </p14:cNvPr>
                <p14:cNvContentPartPr/>
                <p14:nvPr/>
              </p14:nvContentPartPr>
              <p14:xfrm>
                <a:off x="8292377" y="2820806"/>
                <a:ext cx="16920" cy="23508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EBA55969-5BE7-4940-A732-E4F2D5FE017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283377" y="2812166"/>
                  <a:ext cx="34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CE822C97-3591-4335-8EC7-EFF32B790717}"/>
                    </a:ext>
                  </a:extLst>
                </p14:cNvPr>
                <p14:cNvContentPartPr/>
                <p14:nvPr/>
              </p14:nvContentPartPr>
              <p14:xfrm>
                <a:off x="8298857" y="2798126"/>
                <a:ext cx="156240" cy="19836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CE822C97-3591-4335-8EC7-EFF32B79071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89857" y="2789126"/>
                  <a:ext cx="173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8BC8F4AE-00F3-475B-B676-5C47F6B92D75}"/>
                    </a:ext>
                  </a:extLst>
                </p14:cNvPr>
                <p14:cNvContentPartPr/>
                <p14:nvPr/>
              </p14:nvContentPartPr>
              <p14:xfrm>
                <a:off x="8463017" y="2816846"/>
                <a:ext cx="212400" cy="23868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8BC8F4AE-00F3-475B-B676-5C47F6B92D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54017" y="2808206"/>
                  <a:ext cx="230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F1A7B868-173D-4EDC-B5F6-69524168D4E2}"/>
                    </a:ext>
                  </a:extLst>
                </p14:cNvPr>
                <p14:cNvContentPartPr/>
                <p14:nvPr/>
              </p14:nvContentPartPr>
              <p14:xfrm>
                <a:off x="8645177" y="2780126"/>
                <a:ext cx="221400" cy="23400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F1A7B868-173D-4EDC-B5F6-69524168D4E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36537" y="2771486"/>
                  <a:ext cx="239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85564373-C4E2-4B8D-8A44-9A38D2C15DD9}"/>
                    </a:ext>
                  </a:extLst>
                </p14:cNvPr>
                <p14:cNvContentPartPr/>
                <p14:nvPr/>
              </p14:nvContentPartPr>
              <p14:xfrm>
                <a:off x="8929217" y="2776166"/>
                <a:ext cx="132120" cy="20232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85564373-C4E2-4B8D-8A44-9A38D2C15DD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920217" y="2767526"/>
                  <a:ext cx="149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4365A191-05BD-4FA6-AF8D-355F8D5C060B}"/>
                    </a:ext>
                  </a:extLst>
                </p14:cNvPr>
                <p14:cNvContentPartPr/>
                <p14:nvPr/>
              </p14:nvContentPartPr>
              <p14:xfrm>
                <a:off x="9140177" y="2815766"/>
                <a:ext cx="92880" cy="18936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4365A191-05BD-4FA6-AF8D-355F8D5C060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131537" y="2807126"/>
                  <a:ext cx="110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5353BA39-0887-4D49-85BE-794E8A19C676}"/>
                    </a:ext>
                  </a:extLst>
                </p14:cNvPr>
                <p14:cNvContentPartPr/>
                <p14:nvPr/>
              </p14:nvContentPartPr>
              <p14:xfrm>
                <a:off x="9242777" y="2756726"/>
                <a:ext cx="214920" cy="23868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5353BA39-0887-4D49-85BE-794E8A19C67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233777" y="2747726"/>
                  <a:ext cx="232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ABF4FCFE-B6CE-42C1-852D-DC1E0302420D}"/>
                    </a:ext>
                  </a:extLst>
                </p14:cNvPr>
                <p14:cNvContentPartPr/>
                <p14:nvPr/>
              </p14:nvContentPartPr>
              <p14:xfrm>
                <a:off x="9450857" y="2794166"/>
                <a:ext cx="141840" cy="23184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ABF4FCFE-B6CE-42C1-852D-DC1E0302420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442217" y="2785166"/>
                  <a:ext cx="159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0AE39754-74F4-4FF8-BA3A-1297C489ADAA}"/>
                    </a:ext>
                  </a:extLst>
                </p14:cNvPr>
                <p14:cNvContentPartPr/>
                <p14:nvPr/>
              </p14:nvContentPartPr>
              <p14:xfrm>
                <a:off x="9658217" y="2807126"/>
                <a:ext cx="149040" cy="20736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0AE39754-74F4-4FF8-BA3A-1297C489ADA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49577" y="2798126"/>
                  <a:ext cx="166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51E8B923-21E5-4988-9129-C9E7107FA2F8}"/>
                    </a:ext>
                  </a:extLst>
                </p14:cNvPr>
                <p14:cNvContentPartPr/>
                <p14:nvPr/>
              </p14:nvContentPartPr>
              <p14:xfrm>
                <a:off x="9820217" y="2759966"/>
                <a:ext cx="254520" cy="24732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51E8B923-21E5-4988-9129-C9E7107FA2F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811217" y="2750966"/>
                  <a:ext cx="272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F3DB5DA0-6396-47CD-9580-98FA4C87AE27}"/>
                    </a:ext>
                  </a:extLst>
                </p14:cNvPr>
                <p14:cNvContentPartPr/>
                <p14:nvPr/>
              </p14:nvContentPartPr>
              <p14:xfrm>
                <a:off x="10043417" y="2777966"/>
                <a:ext cx="143280" cy="20880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F3DB5DA0-6396-47CD-9580-98FA4C87AE2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034777" y="2768966"/>
                  <a:ext cx="160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E9DFC62C-4321-4C02-96AE-1997982BB5F8}"/>
                    </a:ext>
                  </a:extLst>
                </p14:cNvPr>
                <p14:cNvContentPartPr/>
                <p14:nvPr/>
              </p14:nvContentPartPr>
              <p14:xfrm>
                <a:off x="10201457" y="2697326"/>
                <a:ext cx="140400" cy="28620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E9DFC62C-4321-4C02-96AE-1997982BB5F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92817" y="2688686"/>
                  <a:ext cx="158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7CC82348-5055-42B6-B545-640879A3A151}"/>
                    </a:ext>
                  </a:extLst>
                </p14:cNvPr>
                <p14:cNvContentPartPr/>
                <p14:nvPr/>
              </p14:nvContentPartPr>
              <p14:xfrm>
                <a:off x="10206497" y="2608046"/>
                <a:ext cx="252000" cy="33480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7CC82348-5055-42B6-B545-640879A3A15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97497" y="2599046"/>
                  <a:ext cx="269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6AB02204-87B1-4A5C-8C02-274187CE9CB0}"/>
                    </a:ext>
                  </a:extLst>
                </p14:cNvPr>
                <p14:cNvContentPartPr/>
                <p14:nvPr/>
              </p14:nvContentPartPr>
              <p14:xfrm>
                <a:off x="10027937" y="2997206"/>
                <a:ext cx="63000" cy="20520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6AB02204-87B1-4A5C-8C02-274187CE9CB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19297" y="2988206"/>
                  <a:ext cx="80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100A1898-FEDD-46F8-9C05-A3739969FD22}"/>
                    </a:ext>
                  </a:extLst>
                </p14:cNvPr>
                <p14:cNvContentPartPr/>
                <p14:nvPr/>
              </p14:nvContentPartPr>
              <p14:xfrm>
                <a:off x="8146937" y="3227966"/>
                <a:ext cx="247680" cy="22176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100A1898-FEDD-46F8-9C05-A3739969FD2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38297" y="3219326"/>
                  <a:ext cx="265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EF6D9538-F772-48A7-8BC3-68B54A6352C8}"/>
                    </a:ext>
                  </a:extLst>
                </p14:cNvPr>
                <p14:cNvContentPartPr/>
                <p14:nvPr/>
              </p14:nvContentPartPr>
              <p14:xfrm>
                <a:off x="8424137" y="3271886"/>
                <a:ext cx="103320" cy="21348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EF6D9538-F772-48A7-8BC3-68B54A6352C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15497" y="3263246"/>
                  <a:ext cx="120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7123D56D-53A9-4A0A-96D6-86A512997FC4}"/>
                    </a:ext>
                  </a:extLst>
                </p14:cNvPr>
                <p14:cNvContentPartPr/>
                <p14:nvPr/>
              </p14:nvContentPartPr>
              <p14:xfrm>
                <a:off x="8404337" y="3278726"/>
                <a:ext cx="383760" cy="19476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7123D56D-53A9-4A0A-96D6-86A512997FC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395697" y="3269726"/>
                  <a:ext cx="401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80F3C53E-E29E-4715-BA1A-E912500424F6}"/>
                    </a:ext>
                  </a:extLst>
                </p14:cNvPr>
                <p14:cNvContentPartPr/>
                <p14:nvPr/>
              </p14:nvContentPartPr>
              <p14:xfrm>
                <a:off x="9031457" y="3260006"/>
                <a:ext cx="214920" cy="20628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80F3C53E-E29E-4715-BA1A-E912500424F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022457" y="3251006"/>
                  <a:ext cx="232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F25D0621-551E-496A-9567-D413A2264026}"/>
                    </a:ext>
                  </a:extLst>
                </p14:cNvPr>
                <p14:cNvContentPartPr/>
                <p14:nvPr/>
              </p14:nvContentPartPr>
              <p14:xfrm>
                <a:off x="9292457" y="3261086"/>
                <a:ext cx="135360" cy="18792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F25D0621-551E-496A-9567-D413A226402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83457" y="3252086"/>
                  <a:ext cx="15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1A73F6DB-37FE-4B2A-8426-4B6B2C0724F8}"/>
                    </a:ext>
                  </a:extLst>
                </p14:cNvPr>
                <p14:cNvContentPartPr/>
                <p14:nvPr/>
              </p14:nvContentPartPr>
              <p14:xfrm>
                <a:off x="9467057" y="3277286"/>
                <a:ext cx="23400" cy="16560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1A73F6DB-37FE-4B2A-8426-4B6B2C0724F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58057" y="3268286"/>
                  <a:ext cx="41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25A01E28-9D1C-4DC5-8328-69DB7DE82692}"/>
                    </a:ext>
                  </a:extLst>
                </p14:cNvPr>
                <p14:cNvContentPartPr/>
                <p14:nvPr/>
              </p14:nvContentPartPr>
              <p14:xfrm>
                <a:off x="9397577" y="3256406"/>
                <a:ext cx="241200" cy="20232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25A01E28-9D1C-4DC5-8328-69DB7DE8269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388937" y="3247766"/>
                  <a:ext cx="258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0F9A1427-A5BE-43BC-8609-FD545C8105BA}"/>
                    </a:ext>
                  </a:extLst>
                </p14:cNvPr>
                <p14:cNvContentPartPr/>
                <p14:nvPr/>
              </p14:nvContentPartPr>
              <p14:xfrm>
                <a:off x="9589097" y="3239486"/>
                <a:ext cx="340200" cy="22536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0F9A1427-A5BE-43BC-8609-FD545C8105B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80457" y="3230846"/>
                  <a:ext cx="357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D14A6BDD-BA59-4236-8600-1ECD12B50FDE}"/>
                    </a:ext>
                  </a:extLst>
                </p14:cNvPr>
                <p14:cNvContentPartPr/>
                <p14:nvPr/>
              </p14:nvContentPartPr>
              <p14:xfrm>
                <a:off x="9988337" y="3236246"/>
                <a:ext cx="263880" cy="26208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D14A6BDD-BA59-4236-8600-1ECD12B50FD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79697" y="3227606"/>
                  <a:ext cx="2815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C922FA5F-40A9-4203-881F-7E8CF3AED245}"/>
                    </a:ext>
                  </a:extLst>
                </p14:cNvPr>
                <p14:cNvContentPartPr/>
                <p14:nvPr/>
              </p14:nvContentPartPr>
              <p14:xfrm>
                <a:off x="10123697" y="3383126"/>
                <a:ext cx="148680" cy="7056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C922FA5F-40A9-4203-881F-7E8CF3AED24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114697" y="3374486"/>
                  <a:ext cx="166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6E7CD96D-80BB-4B49-92A2-58367A49A043}"/>
                    </a:ext>
                  </a:extLst>
                </p14:cNvPr>
                <p14:cNvContentPartPr/>
                <p14:nvPr/>
              </p14:nvContentPartPr>
              <p14:xfrm>
                <a:off x="10279217" y="3255686"/>
                <a:ext cx="181440" cy="22392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6E7CD96D-80BB-4B49-92A2-58367A49A04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270217" y="3246686"/>
                  <a:ext cx="199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A70FA6A5-E67B-427C-9341-8242E62911E4}"/>
                    </a:ext>
                  </a:extLst>
                </p14:cNvPr>
                <p14:cNvContentPartPr/>
                <p14:nvPr/>
              </p14:nvContentPartPr>
              <p14:xfrm>
                <a:off x="10502057" y="3287366"/>
                <a:ext cx="120960" cy="19332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A70FA6A5-E67B-427C-9341-8242E62911E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493057" y="3278366"/>
                  <a:ext cx="138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AAF410EB-43C5-42F9-B3D7-8089D6D15D61}"/>
                    </a:ext>
                  </a:extLst>
                </p14:cNvPr>
                <p14:cNvContentPartPr/>
                <p14:nvPr/>
              </p14:nvContentPartPr>
              <p14:xfrm>
                <a:off x="10637777" y="3249566"/>
                <a:ext cx="113040" cy="22032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AAF410EB-43C5-42F9-B3D7-8089D6D15D6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629137" y="3240566"/>
                  <a:ext cx="1306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Agrupar 295">
            <a:extLst>
              <a:ext uri="{FF2B5EF4-FFF2-40B4-BE49-F238E27FC236}">
                <a16:creationId xmlns:a16="http://schemas.microsoft.com/office/drawing/2014/main" id="{10FA78F6-E648-4BD4-AEE0-C54966FB2F5D}"/>
              </a:ext>
            </a:extLst>
          </p:cNvPr>
          <p:cNvGrpSpPr/>
          <p:nvPr/>
        </p:nvGrpSpPr>
        <p:grpSpPr>
          <a:xfrm>
            <a:off x="10941977" y="2928806"/>
            <a:ext cx="993600" cy="747720"/>
            <a:chOff x="10941977" y="2928806"/>
            <a:chExt cx="993600" cy="74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6AAAD5B8-02AC-49BF-A696-AB88A74CB300}"/>
                    </a:ext>
                  </a:extLst>
                </p14:cNvPr>
                <p14:cNvContentPartPr/>
                <p14:nvPr/>
              </p14:nvContentPartPr>
              <p14:xfrm>
                <a:off x="10990217" y="3226526"/>
                <a:ext cx="124920" cy="15300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6AAAD5B8-02AC-49BF-A696-AB88A74CB30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981217" y="3217526"/>
                  <a:ext cx="142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B28A815C-F71E-4BBD-B780-6211919492B6}"/>
                    </a:ext>
                  </a:extLst>
                </p14:cNvPr>
                <p14:cNvContentPartPr/>
                <p14:nvPr/>
              </p14:nvContentPartPr>
              <p14:xfrm>
                <a:off x="11123417" y="3220766"/>
                <a:ext cx="138960" cy="21600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B28A815C-F71E-4BBD-B780-6211919492B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114777" y="3212126"/>
                  <a:ext cx="156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D0BE4528-CE1B-42A8-A529-A99682B32948}"/>
                    </a:ext>
                  </a:extLst>
                </p14:cNvPr>
                <p14:cNvContentPartPr/>
                <p14:nvPr/>
              </p14:nvContentPartPr>
              <p14:xfrm>
                <a:off x="11344457" y="3298886"/>
                <a:ext cx="142560" cy="15984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D0BE4528-CE1B-42A8-A529-A99682B3294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335457" y="3289886"/>
                  <a:ext cx="160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8385A8D1-60DF-4F95-9CDD-11AED8C1515F}"/>
                    </a:ext>
                  </a:extLst>
                </p14:cNvPr>
                <p14:cNvContentPartPr/>
                <p14:nvPr/>
              </p14:nvContentPartPr>
              <p14:xfrm>
                <a:off x="10955297" y="3514166"/>
                <a:ext cx="550440" cy="4464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8385A8D1-60DF-4F95-9CDD-11AED8C1515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946297" y="3505166"/>
                  <a:ext cx="56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9A410755-A426-4063-B098-E88FED5C7B82}"/>
                    </a:ext>
                  </a:extLst>
                </p14:cNvPr>
                <p14:cNvContentPartPr/>
                <p14:nvPr/>
              </p14:nvContentPartPr>
              <p14:xfrm>
                <a:off x="10941977" y="3580046"/>
                <a:ext cx="657000" cy="9648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9A410755-A426-4063-B098-E88FED5C7B8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33337" y="3571406"/>
                  <a:ext cx="674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2CC32B63-6700-4D4A-9776-935CA6DFB27B}"/>
                    </a:ext>
                  </a:extLst>
                </p14:cNvPr>
                <p14:cNvContentPartPr/>
                <p14:nvPr/>
              </p14:nvContentPartPr>
              <p14:xfrm>
                <a:off x="11704457" y="2928806"/>
                <a:ext cx="46440" cy="49716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2CC32B63-6700-4D4A-9776-935CA6DFB27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695457" y="2919806"/>
                  <a:ext cx="64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39EDF13F-ED69-41B8-BA6E-B84859E12863}"/>
                    </a:ext>
                  </a:extLst>
                </p14:cNvPr>
                <p14:cNvContentPartPr/>
                <p14:nvPr/>
              </p14:nvContentPartPr>
              <p14:xfrm>
                <a:off x="11667737" y="3473486"/>
                <a:ext cx="73440" cy="3996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39EDF13F-ED69-41B8-BA6E-B84859E1286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658737" y="3464486"/>
                  <a:ext cx="91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8629628E-F381-4FCE-B783-BA004CCAAA37}"/>
                    </a:ext>
                  </a:extLst>
                </p14:cNvPr>
                <p14:cNvContentPartPr/>
                <p14:nvPr/>
              </p14:nvContentPartPr>
              <p14:xfrm>
                <a:off x="11898857" y="2938526"/>
                <a:ext cx="36720" cy="55188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8629628E-F381-4FCE-B783-BA004CCAAA3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890217" y="2929886"/>
                  <a:ext cx="543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AEB88BE4-A341-4568-B577-B0DA07FFB8EB}"/>
                    </a:ext>
                  </a:extLst>
                </p14:cNvPr>
                <p14:cNvContentPartPr/>
                <p14:nvPr/>
              </p14:nvContentPartPr>
              <p14:xfrm>
                <a:off x="11875457" y="3528566"/>
                <a:ext cx="3960" cy="1728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AEB88BE4-A341-4568-B577-B0DA07FFB8E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866817" y="3519926"/>
                  <a:ext cx="21600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168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4971AEEB-5576-49E0-A0AF-C234880C6469}"/>
              </a:ext>
            </a:extLst>
          </p:cNvPr>
          <p:cNvGrpSpPr/>
          <p:nvPr/>
        </p:nvGrpSpPr>
        <p:grpSpPr>
          <a:xfrm>
            <a:off x="201017" y="298646"/>
            <a:ext cx="503280" cy="447120"/>
            <a:chOff x="201017" y="298646"/>
            <a:chExt cx="50328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E4449E52-C2C6-49E3-B745-F2439CDC0330}"/>
                    </a:ext>
                  </a:extLst>
                </p14:cNvPr>
                <p14:cNvContentPartPr/>
                <p14:nvPr/>
              </p14:nvContentPartPr>
              <p14:xfrm>
                <a:off x="201017" y="383606"/>
                <a:ext cx="125640" cy="25524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E4449E52-C2C6-49E3-B745-F2439CDC03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017" y="374606"/>
                  <a:ext cx="143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2C8F156-EDBE-4C74-B6EA-07A4C03362F4}"/>
                    </a:ext>
                  </a:extLst>
                </p14:cNvPr>
                <p14:cNvContentPartPr/>
                <p14:nvPr/>
              </p14:nvContentPartPr>
              <p14:xfrm>
                <a:off x="210737" y="448046"/>
                <a:ext cx="125640" cy="1512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2C8F156-EDBE-4C74-B6EA-07A4C03362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097" y="439046"/>
                  <a:ext cx="143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CDE70C19-B504-422F-B1FD-9B6E5C163115}"/>
                    </a:ext>
                  </a:extLst>
                </p14:cNvPr>
                <p14:cNvContentPartPr/>
                <p14:nvPr/>
              </p14:nvContentPartPr>
              <p14:xfrm>
                <a:off x="201017" y="346166"/>
                <a:ext cx="356760" cy="28260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CDE70C19-B504-422F-B1FD-9B6E5C1631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2017" y="337166"/>
                  <a:ext cx="374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9EEA291D-87F3-4305-B912-8F7731690BC7}"/>
                    </a:ext>
                  </a:extLst>
                </p14:cNvPr>
                <p14:cNvContentPartPr/>
                <p14:nvPr/>
              </p14:nvContentPartPr>
              <p14:xfrm>
                <a:off x="451577" y="431126"/>
                <a:ext cx="119160" cy="20736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9EEA291D-87F3-4305-B912-8F7731690B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2937" y="422486"/>
                  <a:ext cx="13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12E0298E-D964-4671-B5CB-62B749F7825F}"/>
                    </a:ext>
                  </a:extLst>
                </p14:cNvPr>
                <p14:cNvContentPartPr/>
                <p14:nvPr/>
              </p14:nvContentPartPr>
              <p14:xfrm>
                <a:off x="577217" y="298646"/>
                <a:ext cx="127080" cy="4471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12E0298E-D964-4671-B5CB-62B749F782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8217" y="289646"/>
                  <a:ext cx="14472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24B6E57-FD2B-4086-B33F-E00325834B85}"/>
              </a:ext>
            </a:extLst>
          </p:cNvPr>
          <p:cNvGrpSpPr/>
          <p:nvPr/>
        </p:nvGrpSpPr>
        <p:grpSpPr>
          <a:xfrm>
            <a:off x="1190297" y="197846"/>
            <a:ext cx="2099520" cy="1495800"/>
            <a:chOff x="1190297" y="197846"/>
            <a:chExt cx="2099520" cy="14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0A1C299-31C0-49BE-AD03-6CB4CCEFC883}"/>
                    </a:ext>
                  </a:extLst>
                </p14:cNvPr>
                <p14:cNvContentPartPr/>
                <p14:nvPr/>
              </p14:nvContentPartPr>
              <p14:xfrm>
                <a:off x="1190297" y="268766"/>
                <a:ext cx="205560" cy="14248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0A1C299-31C0-49BE-AD03-6CB4CCEFC8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1657" y="259766"/>
                  <a:ext cx="223200" cy="14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3C765BAC-1226-461D-9046-2C834AD16803}"/>
                    </a:ext>
                  </a:extLst>
                </p14:cNvPr>
                <p14:cNvContentPartPr/>
                <p14:nvPr/>
              </p14:nvContentPartPr>
              <p14:xfrm>
                <a:off x="1517537" y="418886"/>
                <a:ext cx="150120" cy="24444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3C765BAC-1226-461D-9046-2C834AD168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08537" y="409886"/>
                  <a:ext cx="167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1C5D693-4BD4-431E-A3A9-9C034CB1D140}"/>
                    </a:ext>
                  </a:extLst>
                </p14:cNvPr>
                <p14:cNvContentPartPr/>
                <p14:nvPr/>
              </p14:nvContentPartPr>
              <p14:xfrm>
                <a:off x="1672697" y="433286"/>
                <a:ext cx="128880" cy="23400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1C5D693-4BD4-431E-A3A9-9C034CB1D1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4057" y="424286"/>
                  <a:ext cx="146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5B1A3156-853E-4701-A721-C87DE2058BB9}"/>
                    </a:ext>
                  </a:extLst>
                </p14:cNvPr>
                <p14:cNvContentPartPr/>
                <p14:nvPr/>
              </p14:nvContentPartPr>
              <p14:xfrm>
                <a:off x="1844417" y="548846"/>
                <a:ext cx="46080" cy="17820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5B1A3156-853E-4701-A721-C87DE2058B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35417" y="540206"/>
                  <a:ext cx="6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6A9D4C4F-C6B3-4DE8-8A73-C02D73C29EFF}"/>
                    </a:ext>
                  </a:extLst>
                </p14:cNvPr>
                <p14:cNvContentPartPr/>
                <p14:nvPr/>
              </p14:nvContentPartPr>
              <p14:xfrm>
                <a:off x="1714457" y="202526"/>
                <a:ext cx="24480" cy="7020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6A9D4C4F-C6B3-4DE8-8A73-C02D73C29E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05817" y="193886"/>
                  <a:ext cx="42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D4553C5F-2C2B-4AED-885F-07A1CF605D2E}"/>
                    </a:ext>
                  </a:extLst>
                </p14:cNvPr>
                <p14:cNvContentPartPr/>
                <p14:nvPr/>
              </p14:nvContentPartPr>
              <p14:xfrm>
                <a:off x="2038817" y="562886"/>
                <a:ext cx="86040" cy="162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D4553C5F-2C2B-4AED-885F-07A1CF605D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30177" y="553886"/>
                  <a:ext cx="103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8944D94-72FC-44EE-840A-F1C2BE973378}"/>
                    </a:ext>
                  </a:extLst>
                </p14:cNvPr>
                <p14:cNvContentPartPr/>
                <p14:nvPr/>
              </p14:nvContentPartPr>
              <p14:xfrm>
                <a:off x="2009297" y="490526"/>
                <a:ext cx="128880" cy="2916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8944D94-72FC-44EE-840A-F1C2BE9733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00297" y="481886"/>
                  <a:ext cx="146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A7A80627-CB8B-45F2-8EFD-B03752F33C17}"/>
                    </a:ext>
                  </a:extLst>
                </p14:cNvPr>
                <p14:cNvContentPartPr/>
                <p14:nvPr/>
              </p14:nvContentPartPr>
              <p14:xfrm>
                <a:off x="2223857" y="449846"/>
                <a:ext cx="104040" cy="2095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A7A80627-CB8B-45F2-8EFD-B03752F33C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4857" y="441206"/>
                  <a:ext cx="121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C70B5722-C605-4FA5-B891-F14FDB40E092}"/>
                    </a:ext>
                  </a:extLst>
                </p14:cNvPr>
                <p14:cNvContentPartPr/>
                <p14:nvPr/>
              </p14:nvContentPartPr>
              <p14:xfrm>
                <a:off x="2345897" y="440126"/>
                <a:ext cx="128880" cy="22320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C70B5722-C605-4FA5-B891-F14FDB40E0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6897" y="431126"/>
                  <a:ext cx="146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118DA9C7-5507-4769-B627-F64798110B36}"/>
                    </a:ext>
                  </a:extLst>
                </p14:cNvPr>
                <p14:cNvContentPartPr/>
                <p14:nvPr/>
              </p14:nvContentPartPr>
              <p14:xfrm>
                <a:off x="2510777" y="539126"/>
                <a:ext cx="105840" cy="2271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118DA9C7-5507-4769-B627-F64798110B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2137" y="530126"/>
                  <a:ext cx="123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E273518-75A9-4A7C-BB62-9EA28AC4FE9F}"/>
                    </a:ext>
                  </a:extLst>
                </p14:cNvPr>
                <p14:cNvContentPartPr/>
                <p14:nvPr/>
              </p14:nvContentPartPr>
              <p14:xfrm>
                <a:off x="2545337" y="197846"/>
                <a:ext cx="131760" cy="19008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E273518-75A9-4A7C-BB62-9EA28AC4FE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36337" y="188846"/>
                  <a:ext cx="149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9E7708B4-624A-4FE4-973D-D6394504B954}"/>
                    </a:ext>
                  </a:extLst>
                </p14:cNvPr>
                <p14:cNvContentPartPr/>
                <p14:nvPr/>
              </p14:nvContentPartPr>
              <p14:xfrm>
                <a:off x="2787977" y="466766"/>
                <a:ext cx="135720" cy="280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9E7708B4-624A-4FE4-973D-D6394504B9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9337" y="458126"/>
                  <a:ext cx="153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CA3207C8-A448-4884-9554-087305D24444}"/>
                    </a:ext>
                  </a:extLst>
                </p14:cNvPr>
                <p14:cNvContentPartPr/>
                <p14:nvPr/>
              </p14:nvContentPartPr>
              <p14:xfrm>
                <a:off x="2837657" y="416366"/>
                <a:ext cx="66240" cy="19440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CA3207C8-A448-4884-9554-087305D244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28657" y="407366"/>
                  <a:ext cx="83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D0815206-B3AF-4E3F-AA7E-1B9D6D42E02E}"/>
                    </a:ext>
                  </a:extLst>
                </p14:cNvPr>
                <p14:cNvContentPartPr/>
                <p14:nvPr/>
              </p14:nvContentPartPr>
              <p14:xfrm>
                <a:off x="2969417" y="493046"/>
                <a:ext cx="320400" cy="17784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D0815206-B3AF-4E3F-AA7E-1B9D6D42E0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60777" y="484406"/>
                  <a:ext cx="3380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9FBE71B-B007-4C04-9903-128156B30580}"/>
              </a:ext>
            </a:extLst>
          </p:cNvPr>
          <p:cNvGrpSpPr/>
          <p:nvPr/>
        </p:nvGrpSpPr>
        <p:grpSpPr>
          <a:xfrm>
            <a:off x="1540577" y="940166"/>
            <a:ext cx="993600" cy="436680"/>
            <a:chOff x="1540577" y="940166"/>
            <a:chExt cx="99360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7E3AB3D8-947E-44B1-9F80-FB1B0BCD30C4}"/>
                    </a:ext>
                  </a:extLst>
                </p14:cNvPr>
                <p14:cNvContentPartPr/>
                <p14:nvPr/>
              </p14:nvContentPartPr>
              <p14:xfrm>
                <a:off x="1540577" y="1111526"/>
                <a:ext cx="150840" cy="1526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7E3AB3D8-947E-44B1-9F80-FB1B0BCD30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31937" y="1102526"/>
                  <a:ext cx="168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4E16C1F4-450A-463B-9100-F1200E729973}"/>
                    </a:ext>
                  </a:extLst>
                </p14:cNvPr>
                <p14:cNvContentPartPr/>
                <p14:nvPr/>
              </p14:nvContentPartPr>
              <p14:xfrm>
                <a:off x="1722377" y="1055006"/>
                <a:ext cx="115920" cy="21024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4E16C1F4-450A-463B-9100-F1200E7299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13377" y="1046006"/>
                  <a:ext cx="133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7BC11CDE-015F-4D0B-84B4-EFE1C2EC2CC7}"/>
                    </a:ext>
                  </a:extLst>
                </p14:cNvPr>
                <p14:cNvContentPartPr/>
                <p14:nvPr/>
              </p14:nvContentPartPr>
              <p14:xfrm>
                <a:off x="1850897" y="1156886"/>
                <a:ext cx="100800" cy="2199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7BC11CDE-015F-4D0B-84B4-EFE1C2EC2C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42257" y="1147886"/>
                  <a:ext cx="118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54E6A6A-F898-4882-85C2-00031034DEDB}"/>
                    </a:ext>
                  </a:extLst>
                </p14:cNvPr>
                <p14:cNvContentPartPr/>
                <p14:nvPr/>
              </p14:nvContentPartPr>
              <p14:xfrm>
                <a:off x="1666217" y="940166"/>
                <a:ext cx="43200" cy="914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54E6A6A-F898-4882-85C2-00031034DE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57217" y="931166"/>
                  <a:ext cx="60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E51573A2-26AE-4FCB-9F1C-7AF34F9AC687}"/>
                    </a:ext>
                  </a:extLst>
                </p14:cNvPr>
                <p14:cNvContentPartPr/>
                <p14:nvPr/>
              </p14:nvContentPartPr>
              <p14:xfrm>
                <a:off x="2128097" y="1189646"/>
                <a:ext cx="63000" cy="399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E51573A2-26AE-4FCB-9F1C-7AF34F9AC6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19097" y="1180646"/>
                  <a:ext cx="80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059B5E12-8658-4A37-B5E2-FD97458249A7}"/>
                    </a:ext>
                  </a:extLst>
                </p14:cNvPr>
                <p14:cNvContentPartPr/>
                <p14:nvPr/>
              </p14:nvContentPartPr>
              <p14:xfrm>
                <a:off x="2065457" y="1104326"/>
                <a:ext cx="172080" cy="2520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059B5E12-8658-4A37-B5E2-FD97458249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56457" y="1095686"/>
                  <a:ext cx="189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83A9D2CA-494A-40CB-8ABE-00B78D540813}"/>
                    </a:ext>
                  </a:extLst>
                </p14:cNvPr>
                <p14:cNvContentPartPr/>
                <p14:nvPr/>
              </p14:nvContentPartPr>
              <p14:xfrm>
                <a:off x="2309537" y="1027286"/>
                <a:ext cx="224640" cy="1774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83A9D2CA-494A-40CB-8ABE-00B78D5408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00897" y="1018286"/>
                  <a:ext cx="2422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BC10F32-D419-48DB-A6AA-73571F14DD91}"/>
              </a:ext>
            </a:extLst>
          </p:cNvPr>
          <p:cNvGrpSpPr/>
          <p:nvPr/>
        </p:nvGrpSpPr>
        <p:grpSpPr>
          <a:xfrm>
            <a:off x="1530857" y="1500686"/>
            <a:ext cx="1053000" cy="521280"/>
            <a:chOff x="1530857" y="1500686"/>
            <a:chExt cx="105300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336AAC25-04D9-44E0-B54D-74C0B2C777C5}"/>
                    </a:ext>
                  </a:extLst>
                </p14:cNvPr>
                <p14:cNvContentPartPr/>
                <p14:nvPr/>
              </p14:nvContentPartPr>
              <p14:xfrm>
                <a:off x="1530857" y="1511126"/>
                <a:ext cx="320400" cy="51084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336AAC25-04D9-44E0-B54D-74C0B2C777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21857" y="1502486"/>
                  <a:ext cx="3380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AE059327-C038-4DB1-9E6A-DB9EB1716DD0}"/>
                    </a:ext>
                  </a:extLst>
                </p14:cNvPr>
                <p14:cNvContentPartPr/>
                <p14:nvPr/>
              </p14:nvContentPartPr>
              <p14:xfrm>
                <a:off x="1949897" y="1580606"/>
                <a:ext cx="162000" cy="1101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AE059327-C038-4DB1-9E6A-DB9EB1716D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40897" y="1571606"/>
                  <a:ext cx="179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58D170F8-C220-48B0-BE6E-3CA9B268BEC9}"/>
                    </a:ext>
                  </a:extLst>
                </p14:cNvPr>
                <p14:cNvContentPartPr/>
                <p14:nvPr/>
              </p14:nvContentPartPr>
              <p14:xfrm>
                <a:off x="2181017" y="1538846"/>
                <a:ext cx="119160" cy="1778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58D170F8-C220-48B0-BE6E-3CA9B268BEC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72017" y="1530206"/>
                  <a:ext cx="136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D51153A-9BB3-442C-8D72-0686A4CBA47A}"/>
                    </a:ext>
                  </a:extLst>
                </p14:cNvPr>
                <p14:cNvContentPartPr/>
                <p14:nvPr/>
              </p14:nvContentPartPr>
              <p14:xfrm>
                <a:off x="2349137" y="1526966"/>
                <a:ext cx="125640" cy="1519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D51153A-9BB3-442C-8D72-0686A4CBA4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0497" y="1518326"/>
                  <a:ext cx="143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EB4F98A-D020-4989-9CA7-819A886AAFD1}"/>
                    </a:ext>
                  </a:extLst>
                </p14:cNvPr>
                <p14:cNvContentPartPr/>
                <p14:nvPr/>
              </p14:nvContentPartPr>
              <p14:xfrm>
                <a:off x="2520857" y="1500686"/>
                <a:ext cx="63000" cy="24084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EB4F98A-D020-4989-9CA7-819A886AAF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11857" y="1491686"/>
                  <a:ext cx="8064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140B008-3172-48F8-B47B-212F0CC17754}"/>
              </a:ext>
            </a:extLst>
          </p:cNvPr>
          <p:cNvGrpSpPr/>
          <p:nvPr/>
        </p:nvGrpSpPr>
        <p:grpSpPr>
          <a:xfrm>
            <a:off x="1655417" y="2213126"/>
            <a:ext cx="1149480" cy="298440"/>
            <a:chOff x="1655417" y="2213126"/>
            <a:chExt cx="114948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E478152E-1D84-4A03-9A73-ED7B22F62948}"/>
                    </a:ext>
                  </a:extLst>
                </p14:cNvPr>
                <p14:cNvContentPartPr/>
                <p14:nvPr/>
              </p14:nvContentPartPr>
              <p14:xfrm>
                <a:off x="1655417" y="2274326"/>
                <a:ext cx="165960" cy="22824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E478152E-1D84-4A03-9A73-ED7B22F629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46777" y="2265686"/>
                  <a:ext cx="183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C08B5B12-EBCD-4344-B320-36D414C31CC7}"/>
                    </a:ext>
                  </a:extLst>
                </p14:cNvPr>
                <p14:cNvContentPartPr/>
                <p14:nvPr/>
              </p14:nvContentPartPr>
              <p14:xfrm>
                <a:off x="1900577" y="2277566"/>
                <a:ext cx="36720" cy="2120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C08B5B12-EBCD-4344-B320-36D414C31C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91577" y="2268566"/>
                  <a:ext cx="54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BA2C6FA9-0A4A-484B-8AEE-4719F1DF6563}"/>
                    </a:ext>
                  </a:extLst>
                </p14:cNvPr>
                <p14:cNvContentPartPr/>
                <p14:nvPr/>
              </p14:nvContentPartPr>
              <p14:xfrm>
                <a:off x="1873937" y="2253806"/>
                <a:ext cx="168480" cy="2138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BA2C6FA9-0A4A-484B-8AEE-4719F1DF65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65297" y="2244806"/>
                  <a:ext cx="186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206CD58C-AC40-4709-816E-EA52935837ED}"/>
                    </a:ext>
                  </a:extLst>
                </p14:cNvPr>
                <p14:cNvContentPartPr/>
                <p14:nvPr/>
              </p14:nvContentPartPr>
              <p14:xfrm>
                <a:off x="2055377" y="2288366"/>
                <a:ext cx="66240" cy="1526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206CD58C-AC40-4709-816E-EA52935837E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46737" y="2279366"/>
                  <a:ext cx="83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C36984A9-D10F-4E81-9F85-7B43D217D7F0}"/>
                    </a:ext>
                  </a:extLst>
                </p14:cNvPr>
                <p14:cNvContentPartPr/>
                <p14:nvPr/>
              </p14:nvContentPartPr>
              <p14:xfrm>
                <a:off x="2029097" y="2296646"/>
                <a:ext cx="254520" cy="2149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C36984A9-D10F-4E81-9F85-7B43D217D7F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20097" y="2288006"/>
                  <a:ext cx="272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82F68449-8343-4ADF-B684-59918A31FFD0}"/>
                    </a:ext>
                  </a:extLst>
                </p14:cNvPr>
                <p14:cNvContentPartPr/>
                <p14:nvPr/>
              </p14:nvContentPartPr>
              <p14:xfrm>
                <a:off x="2151137" y="2291246"/>
                <a:ext cx="175320" cy="813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82F68449-8343-4ADF-B684-59918A31FF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42497" y="2282606"/>
                  <a:ext cx="192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042A29CE-2EFD-4D6B-8B3E-B057DD3E271B}"/>
                    </a:ext>
                  </a:extLst>
                </p14:cNvPr>
                <p14:cNvContentPartPr/>
                <p14:nvPr/>
              </p14:nvContentPartPr>
              <p14:xfrm>
                <a:off x="2349137" y="2232566"/>
                <a:ext cx="231480" cy="2638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042A29CE-2EFD-4D6B-8B3E-B057DD3E27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40497" y="2223926"/>
                  <a:ext cx="249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14453F30-1D95-42B2-9377-207AD366128B}"/>
                    </a:ext>
                  </a:extLst>
                </p14:cNvPr>
                <p14:cNvContentPartPr/>
                <p14:nvPr/>
              </p14:nvContentPartPr>
              <p14:xfrm>
                <a:off x="2592857" y="2213126"/>
                <a:ext cx="212040" cy="2559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14453F30-1D95-42B2-9377-207AD36612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84217" y="2204126"/>
                  <a:ext cx="229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9771E124-9D8A-4855-A5C2-82299940D3E5}"/>
              </a:ext>
            </a:extLst>
          </p:cNvPr>
          <p:cNvGrpSpPr/>
          <p:nvPr/>
        </p:nvGrpSpPr>
        <p:grpSpPr>
          <a:xfrm>
            <a:off x="3586457" y="873566"/>
            <a:ext cx="331200" cy="211680"/>
            <a:chOff x="3586457" y="873566"/>
            <a:chExt cx="33120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1582A2D1-11D3-4D4C-A310-AD07F7D653A2}"/>
                    </a:ext>
                  </a:extLst>
                </p14:cNvPr>
                <p14:cNvContentPartPr/>
                <p14:nvPr/>
              </p14:nvContentPartPr>
              <p14:xfrm>
                <a:off x="3586457" y="954926"/>
                <a:ext cx="251280" cy="5292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1582A2D1-11D3-4D4C-A310-AD07F7D653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77817" y="945926"/>
                  <a:ext cx="268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8E78039-8A76-44D3-8F7D-736F5428C56D}"/>
                    </a:ext>
                  </a:extLst>
                </p14:cNvPr>
                <p14:cNvContentPartPr/>
                <p14:nvPr/>
              </p14:nvContentPartPr>
              <p14:xfrm>
                <a:off x="3768257" y="873566"/>
                <a:ext cx="149400" cy="2116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8E78039-8A76-44D3-8F7D-736F5428C5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59257" y="864926"/>
                  <a:ext cx="16704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F4380BEE-2A8A-44D4-AFFB-DB9A3C6B2356}"/>
              </a:ext>
            </a:extLst>
          </p:cNvPr>
          <p:cNvGrpSpPr/>
          <p:nvPr/>
        </p:nvGrpSpPr>
        <p:grpSpPr>
          <a:xfrm>
            <a:off x="4187297" y="116486"/>
            <a:ext cx="2376000" cy="831600"/>
            <a:chOff x="4187297" y="116486"/>
            <a:chExt cx="2376000" cy="83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719A08E4-1E7C-45FC-99AE-FB1F92A4DE2D}"/>
                    </a:ext>
                  </a:extLst>
                </p14:cNvPr>
                <p14:cNvContentPartPr/>
                <p14:nvPr/>
              </p14:nvContentPartPr>
              <p14:xfrm>
                <a:off x="4187297" y="299366"/>
                <a:ext cx="235440" cy="6487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719A08E4-1E7C-45FC-99AE-FB1F92A4DE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78297" y="290726"/>
                  <a:ext cx="25308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194920C-4A21-460C-8CDE-FC701E87FAAB}"/>
                    </a:ext>
                  </a:extLst>
                </p14:cNvPr>
                <p14:cNvContentPartPr/>
                <p14:nvPr/>
              </p14:nvContentPartPr>
              <p14:xfrm>
                <a:off x="4193777" y="126926"/>
                <a:ext cx="106560" cy="1062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194920C-4A21-460C-8CDE-FC701E87FA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5137" y="117926"/>
                  <a:ext cx="124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B1D5AF70-60B1-4122-A5F8-6C44947E49E3}"/>
                    </a:ext>
                  </a:extLst>
                </p14:cNvPr>
                <p14:cNvContentPartPr/>
                <p14:nvPr/>
              </p14:nvContentPartPr>
              <p14:xfrm>
                <a:off x="4560257" y="432206"/>
                <a:ext cx="122400" cy="547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B1D5AF70-60B1-4122-A5F8-6C44947E49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1257" y="423206"/>
                  <a:ext cx="140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1A4FE9C-40F1-4E5F-B4FF-917077DD3C7F}"/>
                    </a:ext>
                  </a:extLst>
                </p14:cNvPr>
                <p14:cNvContentPartPr/>
                <p14:nvPr/>
              </p14:nvContentPartPr>
              <p14:xfrm>
                <a:off x="4507337" y="379646"/>
                <a:ext cx="214920" cy="72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1A4FE9C-40F1-4E5F-B4FF-917077DD3C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98337" y="371006"/>
                  <a:ext cx="23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DEF264F0-DED0-418C-AE40-9B9F6DDBC624}"/>
                    </a:ext>
                  </a:extLst>
                </p14:cNvPr>
                <p14:cNvContentPartPr/>
                <p14:nvPr/>
              </p14:nvContentPartPr>
              <p14:xfrm>
                <a:off x="4761497" y="338966"/>
                <a:ext cx="307080" cy="21168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DEF264F0-DED0-418C-AE40-9B9F6DDBC6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2497" y="330326"/>
                  <a:ext cx="324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56D7ADF2-09D9-43B4-96BA-DB10D9D6F907}"/>
                    </a:ext>
                  </a:extLst>
                </p14:cNvPr>
                <p14:cNvContentPartPr/>
                <p14:nvPr/>
              </p14:nvContentPartPr>
              <p14:xfrm>
                <a:off x="5084417" y="371366"/>
                <a:ext cx="39600" cy="18756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56D7ADF2-09D9-43B4-96BA-DB10D9D6F9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75777" y="362366"/>
                  <a:ext cx="57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DCA1079C-165D-4213-938D-D20B7D3E5336}"/>
                    </a:ext>
                  </a:extLst>
                </p14:cNvPr>
                <p14:cNvContentPartPr/>
                <p14:nvPr/>
              </p14:nvContentPartPr>
              <p14:xfrm>
                <a:off x="4886777" y="193526"/>
                <a:ext cx="70920" cy="7956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DCA1079C-165D-4213-938D-D20B7D3E533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78137" y="184886"/>
                  <a:ext cx="88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FCFE0A4-DD52-4557-AA6F-2BC845B04B4E}"/>
                    </a:ext>
                  </a:extLst>
                </p14:cNvPr>
                <p14:cNvContentPartPr/>
                <p14:nvPr/>
              </p14:nvContentPartPr>
              <p14:xfrm>
                <a:off x="5239937" y="418166"/>
                <a:ext cx="102600" cy="212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FCFE0A4-DD52-4557-AA6F-2BC845B04B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30937" y="409526"/>
                  <a:ext cx="120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197AB541-EB47-4596-A2D3-BD77DE4E0795}"/>
                    </a:ext>
                  </a:extLst>
                </p14:cNvPr>
                <p14:cNvContentPartPr/>
                <p14:nvPr/>
              </p14:nvContentPartPr>
              <p14:xfrm>
                <a:off x="5213297" y="346166"/>
                <a:ext cx="138960" cy="612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197AB541-EB47-4596-A2D3-BD77DE4E07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04657" y="337166"/>
                  <a:ext cx="156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B4EFA41-55F2-4BEE-844A-D53C645360F8}"/>
                    </a:ext>
                  </a:extLst>
                </p14:cNvPr>
                <p14:cNvContentPartPr/>
                <p14:nvPr/>
              </p14:nvContentPartPr>
              <p14:xfrm>
                <a:off x="5444417" y="310526"/>
                <a:ext cx="152280" cy="18576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B4EFA41-55F2-4BEE-844A-D53C645360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35777" y="301526"/>
                  <a:ext cx="169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3760684A-C778-4D6D-91B5-B2316EE002FB}"/>
                    </a:ext>
                  </a:extLst>
                </p14:cNvPr>
                <p14:cNvContentPartPr/>
                <p14:nvPr/>
              </p14:nvContentPartPr>
              <p14:xfrm>
                <a:off x="5569697" y="303326"/>
                <a:ext cx="264240" cy="29988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3760684A-C778-4D6D-91B5-B2316EE002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61057" y="294686"/>
                  <a:ext cx="281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2F1DB30-B639-4C61-B51B-9EC6A7C4C2BF}"/>
                    </a:ext>
                  </a:extLst>
                </p14:cNvPr>
                <p14:cNvContentPartPr/>
                <p14:nvPr/>
              </p14:nvContentPartPr>
              <p14:xfrm>
                <a:off x="5698577" y="116486"/>
                <a:ext cx="136440" cy="16560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2F1DB30-B639-4C61-B51B-9EC6A7C4C2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89577" y="107486"/>
                  <a:ext cx="154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0D58143A-2669-489C-B59F-4EF6F4EF98FB}"/>
                    </a:ext>
                  </a:extLst>
                </p14:cNvPr>
                <p14:cNvContentPartPr/>
                <p14:nvPr/>
              </p14:nvContentPartPr>
              <p14:xfrm>
                <a:off x="5985497" y="350126"/>
                <a:ext cx="92880" cy="2304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0D58143A-2669-489C-B59F-4EF6F4EF98F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76857" y="341126"/>
                  <a:ext cx="110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39813A86-EDDE-4CEA-8470-A6CEEEF57225}"/>
                    </a:ext>
                  </a:extLst>
                </p14:cNvPr>
                <p14:cNvContentPartPr/>
                <p14:nvPr/>
              </p14:nvContentPartPr>
              <p14:xfrm>
                <a:off x="6031937" y="280646"/>
                <a:ext cx="66240" cy="21024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39813A86-EDDE-4CEA-8470-A6CEEEF572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22937" y="272006"/>
                  <a:ext cx="83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79F41C95-C165-4E9B-B8F9-D34029EC4B72}"/>
                    </a:ext>
                  </a:extLst>
                </p14:cNvPr>
                <p14:cNvContentPartPr/>
                <p14:nvPr/>
              </p14:nvContentPartPr>
              <p14:xfrm>
                <a:off x="6157217" y="329246"/>
                <a:ext cx="313920" cy="1519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79F41C95-C165-4E9B-B8F9-D34029EC4B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48577" y="320246"/>
                  <a:ext cx="331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8F0C69A4-B15E-4DC3-BA0A-C4FFB61FE82E}"/>
                    </a:ext>
                  </a:extLst>
                </p14:cNvPr>
                <p14:cNvContentPartPr/>
                <p14:nvPr/>
              </p14:nvContentPartPr>
              <p14:xfrm>
                <a:off x="6157217" y="564686"/>
                <a:ext cx="356760" cy="2988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8F0C69A4-B15E-4DC3-BA0A-C4FFB61FE8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48577" y="556046"/>
                  <a:ext cx="374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A87D946F-4814-4565-9581-F1AC3D384ECB}"/>
                    </a:ext>
                  </a:extLst>
                </p14:cNvPr>
                <p14:cNvContentPartPr/>
                <p14:nvPr/>
              </p14:nvContentPartPr>
              <p14:xfrm>
                <a:off x="6180257" y="620126"/>
                <a:ext cx="383040" cy="7740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A87D946F-4814-4565-9581-F1AC3D384E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71617" y="611486"/>
                  <a:ext cx="4006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267556C3-5C58-4729-832E-0A3B3A03104F}"/>
              </a:ext>
            </a:extLst>
          </p:cNvPr>
          <p:cNvGrpSpPr/>
          <p:nvPr/>
        </p:nvGrpSpPr>
        <p:grpSpPr>
          <a:xfrm>
            <a:off x="4486457" y="778526"/>
            <a:ext cx="3096720" cy="2298240"/>
            <a:chOff x="4486457" y="778526"/>
            <a:chExt cx="3096720" cy="22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ED779EB7-3B80-4DFB-B3FF-13F91F0EAD33}"/>
                    </a:ext>
                  </a:extLst>
                </p14:cNvPr>
                <p14:cNvContentPartPr/>
                <p14:nvPr/>
              </p14:nvContentPartPr>
              <p14:xfrm>
                <a:off x="4906577" y="778526"/>
                <a:ext cx="36720" cy="30060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ED779EB7-3B80-4DFB-B3FF-13F91F0EAD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97937" y="769526"/>
                  <a:ext cx="54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92B3054E-3F45-4F93-AF2A-9D6C9CE3F0B5}"/>
                    </a:ext>
                  </a:extLst>
                </p14:cNvPr>
                <p14:cNvContentPartPr/>
                <p14:nvPr/>
              </p14:nvContentPartPr>
              <p14:xfrm>
                <a:off x="4830617" y="959966"/>
                <a:ext cx="237960" cy="14400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92B3054E-3F45-4F93-AF2A-9D6C9CE3F0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21977" y="950966"/>
                  <a:ext cx="255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B4A5808-E3FE-4129-94CC-16A89BA8C391}"/>
                    </a:ext>
                  </a:extLst>
                </p14:cNvPr>
                <p14:cNvContentPartPr/>
                <p14:nvPr/>
              </p14:nvContentPartPr>
              <p14:xfrm>
                <a:off x="4530377" y="1340846"/>
                <a:ext cx="20160" cy="16164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B4A5808-E3FE-4129-94CC-16A89BA8C39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21737" y="1332206"/>
                  <a:ext cx="3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DDD63190-06C2-4933-8ECD-D1036ED342C9}"/>
                    </a:ext>
                  </a:extLst>
                </p14:cNvPr>
                <p14:cNvContentPartPr/>
                <p14:nvPr/>
              </p14:nvContentPartPr>
              <p14:xfrm>
                <a:off x="4486457" y="1298366"/>
                <a:ext cx="173520" cy="2854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DDD63190-06C2-4933-8ECD-D1036ED342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77457" y="1289726"/>
                  <a:ext cx="191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D93CAB39-08A9-41EE-B746-1F134E6FB5E8}"/>
                    </a:ext>
                  </a:extLst>
                </p14:cNvPr>
                <p14:cNvContentPartPr/>
                <p14:nvPr/>
              </p14:nvContentPartPr>
              <p14:xfrm>
                <a:off x="4645937" y="1360646"/>
                <a:ext cx="145440" cy="1882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D93CAB39-08A9-41EE-B746-1F134E6FB5E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36937" y="1352006"/>
                  <a:ext cx="163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0FA1C702-62DA-4DDA-B8CB-8B63E4FF4C36}"/>
                    </a:ext>
                  </a:extLst>
                </p14:cNvPr>
                <p14:cNvContentPartPr/>
                <p14:nvPr/>
              </p14:nvContentPartPr>
              <p14:xfrm>
                <a:off x="4639457" y="1305206"/>
                <a:ext cx="214920" cy="22788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0FA1C702-62DA-4DDA-B8CB-8B63E4FF4C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30457" y="1296566"/>
                  <a:ext cx="232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3A24D7FD-6735-47C1-BFA2-9648FF426910}"/>
                    </a:ext>
                  </a:extLst>
                </p14:cNvPr>
                <p14:cNvContentPartPr/>
                <p14:nvPr/>
              </p14:nvContentPartPr>
              <p14:xfrm>
                <a:off x="4804337" y="1290446"/>
                <a:ext cx="172080" cy="23292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3A24D7FD-6735-47C1-BFA2-9648FF42691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95337" y="1281806"/>
                  <a:ext cx="189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A5BA9392-6B3E-4A4B-BA11-3BE8929756E8}"/>
                    </a:ext>
                  </a:extLst>
                </p14:cNvPr>
                <p14:cNvContentPartPr/>
                <p14:nvPr/>
              </p14:nvContentPartPr>
              <p14:xfrm>
                <a:off x="4985777" y="1331126"/>
                <a:ext cx="73080" cy="1825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A5BA9392-6B3E-4A4B-BA11-3BE8929756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77137" y="1322126"/>
                  <a:ext cx="90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FFA6DD74-6FE0-4D60-8671-6E482AA12127}"/>
                    </a:ext>
                  </a:extLst>
                </p14:cNvPr>
                <p14:cNvContentPartPr/>
                <p14:nvPr/>
              </p14:nvContentPartPr>
              <p14:xfrm>
                <a:off x="5061737" y="1328966"/>
                <a:ext cx="142200" cy="19980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FFA6DD74-6FE0-4D60-8671-6E482AA121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52737" y="1320326"/>
                  <a:ext cx="159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F7035924-5F19-47C5-B8B9-C9A65C6AF41B}"/>
                    </a:ext>
                  </a:extLst>
                </p14:cNvPr>
                <p14:cNvContentPartPr/>
                <p14:nvPr/>
              </p14:nvContentPartPr>
              <p14:xfrm>
                <a:off x="5226617" y="1301966"/>
                <a:ext cx="145440" cy="19764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F7035924-5F19-47C5-B8B9-C9A65C6AF4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17977" y="1293326"/>
                  <a:ext cx="163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A3F8522E-6EC4-4C38-BD49-BAB02C76B984}"/>
                    </a:ext>
                  </a:extLst>
                </p14:cNvPr>
                <p14:cNvContentPartPr/>
                <p14:nvPr/>
              </p14:nvContentPartPr>
              <p14:xfrm>
                <a:off x="5368457" y="1301246"/>
                <a:ext cx="116640" cy="1944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A3F8522E-6EC4-4C38-BD49-BAB02C76B9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59817" y="1292606"/>
                  <a:ext cx="134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E05065DD-6540-4B6E-89CA-80FF0F38D831}"/>
                    </a:ext>
                  </a:extLst>
                </p14:cNvPr>
                <p14:cNvContentPartPr/>
                <p14:nvPr/>
              </p14:nvContentPartPr>
              <p14:xfrm>
                <a:off x="5484017" y="1274606"/>
                <a:ext cx="115920" cy="1994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E05065DD-6540-4B6E-89CA-80FF0F38D8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75377" y="1265966"/>
                  <a:ext cx="133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E39D87A5-6554-4447-A29F-B457AF9BB6E6}"/>
                    </a:ext>
                  </a:extLst>
                </p14:cNvPr>
                <p14:cNvContentPartPr/>
                <p14:nvPr/>
              </p14:nvContentPartPr>
              <p14:xfrm>
                <a:off x="5625137" y="1301966"/>
                <a:ext cx="113760" cy="1926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E39D87A5-6554-4447-A29F-B457AF9BB6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16137" y="1293326"/>
                  <a:ext cx="131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81B1ED18-AD0B-4286-B1E1-73C75FFD4F7C}"/>
                    </a:ext>
                  </a:extLst>
                </p14:cNvPr>
                <p14:cNvContentPartPr/>
                <p14:nvPr/>
              </p14:nvContentPartPr>
              <p14:xfrm>
                <a:off x="5864177" y="1245806"/>
                <a:ext cx="161640" cy="22644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81B1ED18-AD0B-4286-B1E1-73C75FFD4F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55177" y="1237166"/>
                  <a:ext cx="179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25D3CCF3-495A-4E04-9D1D-5DB34E7FC102}"/>
                    </a:ext>
                  </a:extLst>
                </p14:cNvPr>
                <p14:cNvContentPartPr/>
                <p14:nvPr/>
              </p14:nvContentPartPr>
              <p14:xfrm>
                <a:off x="6071537" y="1267766"/>
                <a:ext cx="105840" cy="9936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25D3CCF3-495A-4E04-9D1D-5DB34E7FC1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62537" y="1258766"/>
                  <a:ext cx="123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21F4DD05-62DA-4E35-A260-F4C2DB9D8ECC}"/>
                    </a:ext>
                  </a:extLst>
                </p14:cNvPr>
                <p14:cNvContentPartPr/>
                <p14:nvPr/>
              </p14:nvContentPartPr>
              <p14:xfrm>
                <a:off x="6078017" y="1257686"/>
                <a:ext cx="172080" cy="18360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21F4DD05-62DA-4E35-A260-F4C2DB9D8EC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69377" y="1249046"/>
                  <a:ext cx="18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F6643F64-CD5F-40C2-9371-472DC8F79A6B}"/>
                    </a:ext>
                  </a:extLst>
                </p14:cNvPr>
                <p14:cNvContentPartPr/>
                <p14:nvPr/>
              </p14:nvContentPartPr>
              <p14:xfrm>
                <a:off x="6295817" y="1227446"/>
                <a:ext cx="162000" cy="24048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F6643F64-CD5F-40C2-9371-472DC8F79A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87177" y="1218446"/>
                  <a:ext cx="179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30FA03FF-2507-4880-9BDF-75ECDB3B93F1}"/>
                    </a:ext>
                  </a:extLst>
                </p14:cNvPr>
                <p14:cNvContentPartPr/>
                <p14:nvPr/>
              </p14:nvContentPartPr>
              <p14:xfrm>
                <a:off x="6447737" y="1250846"/>
                <a:ext cx="46440" cy="21816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30FA03FF-2507-4880-9BDF-75ECDB3B93F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38737" y="1242206"/>
                  <a:ext cx="64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E93477F5-D10B-4813-B084-2CF0C329B3D4}"/>
                    </a:ext>
                  </a:extLst>
                </p14:cNvPr>
                <p14:cNvContentPartPr/>
                <p14:nvPr/>
              </p14:nvContentPartPr>
              <p14:xfrm>
                <a:off x="6427937" y="1212326"/>
                <a:ext cx="158760" cy="1753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E93477F5-D10B-4813-B084-2CF0C329B3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18937" y="1203326"/>
                  <a:ext cx="176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DC228216-6C74-43D1-816F-48BCCE3DD4A8}"/>
                    </a:ext>
                  </a:extLst>
                </p14:cNvPr>
                <p14:cNvContentPartPr/>
                <p14:nvPr/>
              </p14:nvContentPartPr>
              <p14:xfrm>
                <a:off x="6589577" y="1244006"/>
                <a:ext cx="158760" cy="19512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DC228216-6C74-43D1-816F-48BCCE3DD4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80577" y="1235006"/>
                  <a:ext cx="176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8D628F25-660B-413C-B970-A2FD7908D06F}"/>
                    </a:ext>
                  </a:extLst>
                </p14:cNvPr>
                <p14:cNvContentPartPr/>
                <p14:nvPr/>
              </p14:nvContentPartPr>
              <p14:xfrm>
                <a:off x="6705137" y="1211966"/>
                <a:ext cx="178560" cy="21240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8D628F25-660B-413C-B970-A2FD7908D0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96137" y="1202966"/>
                  <a:ext cx="196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C5B8C5E0-3780-4E0E-8CED-22A01D9B7A21}"/>
                    </a:ext>
                  </a:extLst>
                </p14:cNvPr>
                <p14:cNvContentPartPr/>
                <p14:nvPr/>
              </p14:nvContentPartPr>
              <p14:xfrm>
                <a:off x="6906377" y="1186406"/>
                <a:ext cx="59760" cy="22104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C5B8C5E0-3780-4E0E-8CED-22A01D9B7A2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97377" y="1177766"/>
                  <a:ext cx="77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4DA7CFEA-F7A6-436E-8AF7-AC2A1D744704}"/>
                    </a:ext>
                  </a:extLst>
                </p14:cNvPr>
                <p14:cNvContentPartPr/>
                <p14:nvPr/>
              </p14:nvContentPartPr>
              <p14:xfrm>
                <a:off x="6879737" y="1201526"/>
                <a:ext cx="155520" cy="10512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4DA7CFEA-F7A6-436E-8AF7-AC2A1D74470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71097" y="1192526"/>
                  <a:ext cx="173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88EAA385-BDEC-45DE-BD8B-14904AD36FED}"/>
                    </a:ext>
                  </a:extLst>
                </p14:cNvPr>
                <p14:cNvContentPartPr/>
                <p14:nvPr/>
              </p14:nvContentPartPr>
              <p14:xfrm>
                <a:off x="7074497" y="1157966"/>
                <a:ext cx="165240" cy="24300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88EAA385-BDEC-45DE-BD8B-14904AD36F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65857" y="1148966"/>
                  <a:ext cx="182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69C37151-5D6B-4BBC-92AB-C232FBBE49DE}"/>
                    </a:ext>
                  </a:extLst>
                </p14:cNvPr>
                <p14:cNvContentPartPr/>
                <p14:nvPr/>
              </p14:nvContentPartPr>
              <p14:xfrm>
                <a:off x="7133897" y="1168766"/>
                <a:ext cx="208080" cy="8856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69C37151-5D6B-4BBC-92AB-C232FBBE49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5257" y="1159766"/>
                  <a:ext cx="225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A2A97C55-A783-42D5-8147-0AD3E7AE6E63}"/>
                    </a:ext>
                  </a:extLst>
                </p14:cNvPr>
                <p14:cNvContentPartPr/>
                <p14:nvPr/>
              </p14:nvContentPartPr>
              <p14:xfrm>
                <a:off x="4698857" y="1881566"/>
                <a:ext cx="282960" cy="18252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A2A97C55-A783-42D5-8147-0AD3E7AE6E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89857" y="1872926"/>
                  <a:ext cx="300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2A1EAF1E-8FE3-4471-914A-D5205A36A259}"/>
                    </a:ext>
                  </a:extLst>
                </p14:cNvPr>
                <p14:cNvContentPartPr/>
                <p14:nvPr/>
              </p14:nvContentPartPr>
              <p14:xfrm>
                <a:off x="4679057" y="2032766"/>
                <a:ext cx="336960" cy="3096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2A1EAF1E-8FE3-4471-914A-D5205A36A25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70057" y="2024126"/>
                  <a:ext cx="354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3921F20-9A73-4B87-A6E1-E704E58DB60F}"/>
                    </a:ext>
                  </a:extLst>
                </p14:cNvPr>
                <p14:cNvContentPartPr/>
                <p14:nvPr/>
              </p14:nvContentPartPr>
              <p14:xfrm>
                <a:off x="4741697" y="2073446"/>
                <a:ext cx="303840" cy="270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3921F20-9A73-4B87-A6E1-E704E58DB6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32697" y="2064806"/>
                  <a:ext cx="321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BC484DDC-6A6E-4A39-A779-95A85FD7400C}"/>
                    </a:ext>
                  </a:extLst>
                </p14:cNvPr>
                <p14:cNvContentPartPr/>
                <p14:nvPr/>
              </p14:nvContentPartPr>
              <p14:xfrm>
                <a:off x="5144177" y="1856726"/>
                <a:ext cx="155520" cy="705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BC484DDC-6A6E-4A39-A779-95A85FD7400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35177" y="1847726"/>
                  <a:ext cx="173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08D23F63-7756-4913-A25E-790007558A39}"/>
                    </a:ext>
                  </a:extLst>
                </p14:cNvPr>
                <p14:cNvContentPartPr/>
                <p14:nvPr/>
              </p14:nvContentPartPr>
              <p14:xfrm>
                <a:off x="5243177" y="1805246"/>
                <a:ext cx="153720" cy="16524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08D23F63-7756-4913-A25E-790007558A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34177" y="1796246"/>
                  <a:ext cx="171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355D5C02-614A-430A-BEC1-3D19DC902BE7}"/>
                    </a:ext>
                  </a:extLst>
                </p14:cNvPr>
                <p14:cNvContentPartPr/>
                <p14:nvPr/>
              </p14:nvContentPartPr>
              <p14:xfrm>
                <a:off x="5551337" y="1742966"/>
                <a:ext cx="200520" cy="2574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355D5C02-614A-430A-BEC1-3D19DC902BE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42697" y="1733966"/>
                  <a:ext cx="218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A4F90382-7297-4A11-8CAD-BEF44D15901E}"/>
                    </a:ext>
                  </a:extLst>
                </p14:cNvPr>
                <p14:cNvContentPartPr/>
                <p14:nvPr/>
              </p14:nvContentPartPr>
              <p14:xfrm>
                <a:off x="5721617" y="1757726"/>
                <a:ext cx="69480" cy="1962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A4F90382-7297-4A11-8CAD-BEF44D15901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12977" y="1748726"/>
                  <a:ext cx="87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A095E539-0843-4898-9500-844B59C4B124}"/>
                    </a:ext>
                  </a:extLst>
                </p14:cNvPr>
                <p14:cNvContentPartPr/>
                <p14:nvPr/>
              </p14:nvContentPartPr>
              <p14:xfrm>
                <a:off x="5712257" y="1721366"/>
                <a:ext cx="320040" cy="21528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A095E539-0843-4898-9500-844B59C4B12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03617" y="1712366"/>
                  <a:ext cx="337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DB47EFC8-80EF-4BF3-85AA-5F4063A0839C}"/>
                    </a:ext>
                  </a:extLst>
                </p14:cNvPr>
                <p14:cNvContentPartPr/>
                <p14:nvPr/>
              </p14:nvContentPartPr>
              <p14:xfrm>
                <a:off x="5876777" y="1814966"/>
                <a:ext cx="198360" cy="615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DB47EFC8-80EF-4BF3-85AA-5F4063A0839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67777" y="1806326"/>
                  <a:ext cx="216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35479C05-FE12-4E81-A654-3F95086EF088}"/>
                    </a:ext>
                  </a:extLst>
                </p14:cNvPr>
                <p14:cNvContentPartPr/>
                <p14:nvPr/>
              </p14:nvContentPartPr>
              <p14:xfrm>
                <a:off x="6070817" y="1688246"/>
                <a:ext cx="241560" cy="2437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35479C05-FE12-4E81-A654-3F95086EF0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62177" y="1679606"/>
                  <a:ext cx="259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875187CA-DDE8-4A57-86D0-96F667CBCE5E}"/>
                    </a:ext>
                  </a:extLst>
                </p14:cNvPr>
                <p14:cNvContentPartPr/>
                <p14:nvPr/>
              </p14:nvContentPartPr>
              <p14:xfrm>
                <a:off x="6219857" y="1670966"/>
                <a:ext cx="204840" cy="2030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875187CA-DDE8-4A57-86D0-96F667CBCE5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11217" y="1661966"/>
                  <a:ext cx="222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DCAD8570-AAD8-44D1-8B75-103694B3FD34}"/>
                    </a:ext>
                  </a:extLst>
                </p14:cNvPr>
                <p14:cNvContentPartPr/>
                <p14:nvPr/>
              </p14:nvContentPartPr>
              <p14:xfrm>
                <a:off x="6453857" y="1640006"/>
                <a:ext cx="96840" cy="23400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DCAD8570-AAD8-44D1-8B75-103694B3FD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45217" y="1631006"/>
                  <a:ext cx="114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67A9F238-00C3-44C1-BFB3-C0113FB075C4}"/>
                    </a:ext>
                  </a:extLst>
                </p14:cNvPr>
                <p14:cNvContentPartPr/>
                <p14:nvPr/>
              </p14:nvContentPartPr>
              <p14:xfrm>
                <a:off x="6417857" y="1645766"/>
                <a:ext cx="172080" cy="12816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67A9F238-00C3-44C1-BFB3-C0113FB075C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09217" y="1637126"/>
                  <a:ext cx="189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BA7B8C3B-40B0-4F7D-A26E-F0646FC03AFF}"/>
                    </a:ext>
                  </a:extLst>
                </p14:cNvPr>
                <p14:cNvContentPartPr/>
                <p14:nvPr/>
              </p14:nvContentPartPr>
              <p14:xfrm>
                <a:off x="6594977" y="1612646"/>
                <a:ext cx="189720" cy="27900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BA7B8C3B-40B0-4F7D-A26E-F0646FC03AF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85977" y="1604006"/>
                  <a:ext cx="207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E921433E-65C4-4D23-9788-EF8A3C4AAB74}"/>
                    </a:ext>
                  </a:extLst>
                </p14:cNvPr>
                <p14:cNvContentPartPr/>
                <p14:nvPr/>
              </p14:nvContentPartPr>
              <p14:xfrm>
                <a:off x="6672017" y="1607246"/>
                <a:ext cx="227880" cy="2318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E921433E-65C4-4D23-9788-EF8A3C4AAB7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63017" y="1598246"/>
                  <a:ext cx="245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854248A8-074B-4715-8469-1F163F91D480}"/>
                    </a:ext>
                  </a:extLst>
                </p14:cNvPr>
                <p14:cNvContentPartPr/>
                <p14:nvPr/>
              </p14:nvContentPartPr>
              <p14:xfrm>
                <a:off x="6866777" y="1600406"/>
                <a:ext cx="13680" cy="10044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854248A8-074B-4715-8469-1F163F91D4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57777" y="1591406"/>
                  <a:ext cx="3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D93E22E6-D097-453D-882E-14B0C0EDD636}"/>
                    </a:ext>
                  </a:extLst>
                </p14:cNvPr>
                <p14:cNvContentPartPr/>
                <p14:nvPr/>
              </p14:nvContentPartPr>
              <p14:xfrm>
                <a:off x="6767777" y="1571606"/>
                <a:ext cx="251280" cy="21456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D93E22E6-D097-453D-882E-14B0C0EDD63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58777" y="1562606"/>
                  <a:ext cx="268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376022FB-C7CD-4823-ADD0-569A2BF69F32}"/>
                    </a:ext>
                  </a:extLst>
                </p14:cNvPr>
                <p14:cNvContentPartPr/>
                <p14:nvPr/>
              </p14:nvContentPartPr>
              <p14:xfrm>
                <a:off x="7015097" y="1557926"/>
                <a:ext cx="127080" cy="2131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376022FB-C7CD-4823-ADD0-569A2BF69F3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06457" y="1548926"/>
                  <a:ext cx="144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2558E9F9-1C56-492B-B939-F53384DAF0B6}"/>
                    </a:ext>
                  </a:extLst>
                </p14:cNvPr>
                <p14:cNvContentPartPr/>
                <p14:nvPr/>
              </p14:nvContentPartPr>
              <p14:xfrm>
                <a:off x="7183577" y="1601126"/>
                <a:ext cx="162720" cy="17244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2558E9F9-1C56-492B-B939-F53384DAF0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74577" y="1592486"/>
                  <a:ext cx="180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222FA90E-3C1E-4991-AE15-090A1044051B}"/>
                    </a:ext>
                  </a:extLst>
                </p14:cNvPr>
                <p14:cNvContentPartPr/>
                <p14:nvPr/>
              </p14:nvContentPartPr>
              <p14:xfrm>
                <a:off x="7377977" y="1532726"/>
                <a:ext cx="88560" cy="23940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222FA90E-3C1E-4991-AE15-090A104405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69337" y="1524086"/>
                  <a:ext cx="106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3E23FD14-73F3-473B-A986-1CD59DA61E76}"/>
                    </a:ext>
                  </a:extLst>
                </p14:cNvPr>
                <p14:cNvContentPartPr/>
                <p14:nvPr/>
              </p14:nvContentPartPr>
              <p14:xfrm>
                <a:off x="7341977" y="1762766"/>
                <a:ext cx="241200" cy="1800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3E23FD14-73F3-473B-A986-1CD59DA61E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32977" y="1753766"/>
                  <a:ext cx="258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ADB466DF-733C-4F72-8385-68706749E4F3}"/>
                    </a:ext>
                  </a:extLst>
                </p14:cNvPr>
                <p14:cNvContentPartPr/>
                <p14:nvPr/>
              </p14:nvContentPartPr>
              <p14:xfrm>
                <a:off x="4616057" y="2523806"/>
                <a:ext cx="152280" cy="410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ADB466DF-733C-4F72-8385-68706749E4F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07417" y="2515166"/>
                  <a:ext cx="169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A78DC3D4-11F7-4758-9B98-374858C65AAB}"/>
                    </a:ext>
                  </a:extLst>
                </p14:cNvPr>
                <p14:cNvContentPartPr/>
                <p14:nvPr/>
              </p14:nvContentPartPr>
              <p14:xfrm>
                <a:off x="4659257" y="2485286"/>
                <a:ext cx="188280" cy="259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A78DC3D4-11F7-4758-9B98-374858C65A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50257" y="2476646"/>
                  <a:ext cx="205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432BEAA4-84BD-4E56-94A5-5A03E1A2AA92}"/>
                    </a:ext>
                  </a:extLst>
                </p14:cNvPr>
                <p14:cNvContentPartPr/>
                <p14:nvPr/>
              </p14:nvContentPartPr>
              <p14:xfrm>
                <a:off x="4767977" y="2447846"/>
                <a:ext cx="153000" cy="19620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432BEAA4-84BD-4E56-94A5-5A03E1A2AA9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59337" y="2438846"/>
                  <a:ext cx="170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229F68B4-6EEB-412D-AC21-791018C980BC}"/>
                    </a:ext>
                  </a:extLst>
                </p14:cNvPr>
                <p14:cNvContentPartPr/>
                <p14:nvPr/>
              </p14:nvContentPartPr>
              <p14:xfrm>
                <a:off x="4989017" y="2363606"/>
                <a:ext cx="228960" cy="27000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229F68B4-6EEB-412D-AC21-791018C980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80377" y="2354606"/>
                  <a:ext cx="246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44FD53E1-DFD2-4A39-8409-B88A4BF9E12F}"/>
                    </a:ext>
                  </a:extLst>
                </p14:cNvPr>
                <p14:cNvContentPartPr/>
                <p14:nvPr/>
              </p14:nvContentPartPr>
              <p14:xfrm>
                <a:off x="5233097" y="2397086"/>
                <a:ext cx="73080" cy="19728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44FD53E1-DFD2-4A39-8409-B88A4BF9E12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24457" y="2388446"/>
                  <a:ext cx="90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57F1760E-3F05-4257-BAAC-749410FD92D0}"/>
                    </a:ext>
                  </a:extLst>
                </p14:cNvPr>
                <p14:cNvContentPartPr/>
                <p14:nvPr/>
              </p14:nvContentPartPr>
              <p14:xfrm>
                <a:off x="5325617" y="2286566"/>
                <a:ext cx="317160" cy="28116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57F1760E-3F05-4257-BAAC-749410FD92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16617" y="2277926"/>
                  <a:ext cx="334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A7AFAA4E-BDE4-4A54-8627-2F7A452FF865}"/>
                    </a:ext>
                  </a:extLst>
                </p14:cNvPr>
                <p14:cNvContentPartPr/>
                <p14:nvPr/>
              </p14:nvContentPartPr>
              <p14:xfrm>
                <a:off x="5500577" y="2412926"/>
                <a:ext cx="175320" cy="4968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A7AFAA4E-BDE4-4A54-8627-2F7A452FF8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91577" y="2404286"/>
                  <a:ext cx="192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0E973363-2994-4B79-A0FA-0A5B650B9ED8}"/>
                    </a:ext>
                  </a:extLst>
                </p14:cNvPr>
                <p14:cNvContentPartPr/>
                <p14:nvPr/>
              </p14:nvContentPartPr>
              <p14:xfrm>
                <a:off x="5668697" y="2302046"/>
                <a:ext cx="165240" cy="1893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0E973363-2994-4B79-A0FA-0A5B650B9E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60057" y="2293406"/>
                  <a:ext cx="182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63D49B23-7495-4E83-B426-57C4D5F6A809}"/>
                    </a:ext>
                  </a:extLst>
                </p14:cNvPr>
                <p14:cNvContentPartPr/>
                <p14:nvPr/>
              </p14:nvContentPartPr>
              <p14:xfrm>
                <a:off x="5814137" y="2287286"/>
                <a:ext cx="294120" cy="24048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63D49B23-7495-4E83-B426-57C4D5F6A80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05137" y="2278646"/>
                  <a:ext cx="311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2DF4195E-27C1-405A-9CCD-E9F5A69A3703}"/>
                    </a:ext>
                  </a:extLst>
                </p14:cNvPr>
                <p14:cNvContentPartPr/>
                <p14:nvPr/>
              </p14:nvContentPartPr>
              <p14:xfrm>
                <a:off x="6110777" y="2273606"/>
                <a:ext cx="87840" cy="24372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2DF4195E-27C1-405A-9CCD-E9F5A69A37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02137" y="2264606"/>
                  <a:ext cx="105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8061F759-FF35-48A8-9B8D-5D5517FE4F3E}"/>
                    </a:ext>
                  </a:extLst>
                </p14:cNvPr>
                <p14:cNvContentPartPr/>
                <p14:nvPr/>
              </p14:nvContentPartPr>
              <p14:xfrm>
                <a:off x="5853737" y="2218166"/>
                <a:ext cx="376560" cy="19548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8061F759-FF35-48A8-9B8D-5D5517FE4F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44737" y="2209166"/>
                  <a:ext cx="394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1451D39D-DCC1-46D6-A3DF-64BF2561D7DA}"/>
                    </a:ext>
                  </a:extLst>
                </p14:cNvPr>
                <p14:cNvContentPartPr/>
                <p14:nvPr/>
              </p14:nvContentPartPr>
              <p14:xfrm>
                <a:off x="5464217" y="2218886"/>
                <a:ext cx="198360" cy="8280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1451D39D-DCC1-46D6-A3DF-64BF2561D7D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55577" y="2209886"/>
                  <a:ext cx="216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0BF43789-67B3-4128-953C-1F5DA3C614F9}"/>
                    </a:ext>
                  </a:extLst>
                </p14:cNvPr>
                <p14:cNvContentPartPr/>
                <p14:nvPr/>
              </p14:nvContentPartPr>
              <p14:xfrm>
                <a:off x="6394817" y="2255606"/>
                <a:ext cx="43200" cy="15084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0BF43789-67B3-4128-953C-1F5DA3C614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86177" y="2246966"/>
                  <a:ext cx="6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7DC1F86C-5E6A-4688-8D33-2621001F7FBA}"/>
                    </a:ext>
                  </a:extLst>
                </p14:cNvPr>
                <p14:cNvContentPartPr/>
                <p14:nvPr/>
              </p14:nvContentPartPr>
              <p14:xfrm>
                <a:off x="6312377" y="2269646"/>
                <a:ext cx="237960" cy="1864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7DC1F86C-5E6A-4688-8D33-2621001F7FB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03377" y="2260646"/>
                  <a:ext cx="255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55DC9CB8-7F39-4562-A40E-8ECBB9078565}"/>
                    </a:ext>
                  </a:extLst>
                </p14:cNvPr>
                <p14:cNvContentPartPr/>
                <p14:nvPr/>
              </p14:nvContentPartPr>
              <p14:xfrm>
                <a:off x="6592097" y="2227886"/>
                <a:ext cx="124560" cy="19152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55DC9CB8-7F39-4562-A40E-8ECBB907856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83457" y="2218886"/>
                  <a:ext cx="142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CC2F4DA1-EF83-4439-9DED-2F18782198E8}"/>
                    </a:ext>
                  </a:extLst>
                </p14:cNvPr>
                <p14:cNvContentPartPr/>
                <p14:nvPr/>
              </p14:nvContentPartPr>
              <p14:xfrm>
                <a:off x="6777497" y="2213126"/>
                <a:ext cx="56520" cy="17460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CC2F4DA1-EF83-4439-9DED-2F18782198E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68857" y="2204126"/>
                  <a:ext cx="74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FF02BFF8-602F-4561-A886-313BD63DD78B}"/>
                    </a:ext>
                  </a:extLst>
                </p14:cNvPr>
                <p14:cNvContentPartPr/>
                <p14:nvPr/>
              </p14:nvContentPartPr>
              <p14:xfrm>
                <a:off x="6675257" y="2240486"/>
                <a:ext cx="336960" cy="17388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FF02BFF8-602F-4561-A886-313BD63DD78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66617" y="2231846"/>
                  <a:ext cx="354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F18E5AF3-125D-4F8A-B1A0-B282F73416AB}"/>
                    </a:ext>
                  </a:extLst>
                </p14:cNvPr>
                <p14:cNvContentPartPr/>
                <p14:nvPr/>
              </p14:nvContentPartPr>
              <p14:xfrm>
                <a:off x="6870017" y="2200166"/>
                <a:ext cx="247680" cy="18540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F18E5AF3-125D-4F8A-B1A0-B282F73416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61017" y="2191526"/>
                  <a:ext cx="265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E6463FE6-10FC-4DD2-9A0D-0759D46ABFBE}"/>
                    </a:ext>
                  </a:extLst>
                </p14:cNvPr>
                <p14:cNvContentPartPr/>
                <p14:nvPr/>
              </p14:nvContentPartPr>
              <p14:xfrm>
                <a:off x="7048217" y="2169566"/>
                <a:ext cx="187920" cy="20628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E6463FE6-10FC-4DD2-9A0D-0759D46ABFB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39217" y="2160566"/>
                  <a:ext cx="205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E86DA92C-A4DD-40FC-870A-4B5E7346C72F}"/>
                    </a:ext>
                  </a:extLst>
                </p14:cNvPr>
                <p14:cNvContentPartPr/>
                <p14:nvPr/>
              </p14:nvContentPartPr>
              <p14:xfrm>
                <a:off x="7239737" y="2102246"/>
                <a:ext cx="155520" cy="25452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E86DA92C-A4DD-40FC-870A-4B5E7346C72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30737" y="2093606"/>
                  <a:ext cx="173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11438281-BD5E-4B6C-BDF3-EFA6E7598CA5}"/>
                    </a:ext>
                  </a:extLst>
                </p14:cNvPr>
                <p14:cNvContentPartPr/>
                <p14:nvPr/>
              </p14:nvContentPartPr>
              <p14:xfrm>
                <a:off x="7447457" y="2077046"/>
                <a:ext cx="97920" cy="2440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11438281-BD5E-4B6C-BDF3-EFA6E7598CA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38817" y="2068406"/>
                  <a:ext cx="115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28048F98-8F0B-4979-BC44-34E3448BE6D8}"/>
                    </a:ext>
                  </a:extLst>
                </p14:cNvPr>
                <p14:cNvContentPartPr/>
                <p14:nvPr/>
              </p14:nvContentPartPr>
              <p14:xfrm>
                <a:off x="7404617" y="2176406"/>
                <a:ext cx="145440" cy="608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28048F98-8F0B-4979-BC44-34E3448BE6D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95617" y="2167766"/>
                  <a:ext cx="16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E205E42B-9AC2-402E-BA1C-F9DCB9D8F776}"/>
                    </a:ext>
                  </a:extLst>
                </p14:cNvPr>
                <p14:cNvContentPartPr/>
                <p14:nvPr/>
              </p14:nvContentPartPr>
              <p14:xfrm>
                <a:off x="5516417" y="2880566"/>
                <a:ext cx="163440" cy="1962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E205E42B-9AC2-402E-BA1C-F9DCB9D8F7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07777" y="2871566"/>
                  <a:ext cx="181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34259B61-3D45-46F6-AB19-1508A77146C2}"/>
                    </a:ext>
                  </a:extLst>
                </p14:cNvPr>
                <p14:cNvContentPartPr/>
                <p14:nvPr/>
              </p14:nvContentPartPr>
              <p14:xfrm>
                <a:off x="5682017" y="2819726"/>
                <a:ext cx="82800" cy="17352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34259B61-3D45-46F6-AB19-1508A77146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73377" y="2811086"/>
                  <a:ext cx="100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20DFEA6F-0D75-456C-85F2-A63CB6345425}"/>
                    </a:ext>
                  </a:extLst>
                </p14:cNvPr>
                <p14:cNvContentPartPr/>
                <p14:nvPr/>
              </p14:nvContentPartPr>
              <p14:xfrm>
                <a:off x="5672297" y="2819726"/>
                <a:ext cx="224640" cy="1778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20DFEA6F-0D75-456C-85F2-A63CB63454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63297" y="2811086"/>
                  <a:ext cx="242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89790952-69EE-4EF8-B573-CACC20519CA7}"/>
                    </a:ext>
                  </a:extLst>
                </p14:cNvPr>
                <p14:cNvContentPartPr/>
                <p14:nvPr/>
              </p14:nvContentPartPr>
              <p14:xfrm>
                <a:off x="5840417" y="2750606"/>
                <a:ext cx="195480" cy="21384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89790952-69EE-4EF8-B573-CACC20519CA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31777" y="2741606"/>
                  <a:ext cx="213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117D4607-A18B-4E96-ABD9-9513A0B5D289}"/>
                    </a:ext>
                  </a:extLst>
                </p14:cNvPr>
                <p14:cNvContentPartPr/>
                <p14:nvPr/>
              </p14:nvContentPartPr>
              <p14:xfrm>
                <a:off x="5965697" y="2786246"/>
                <a:ext cx="208080" cy="17748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117D4607-A18B-4E96-ABD9-9513A0B5D2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57057" y="2777246"/>
                  <a:ext cx="225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8ACB713C-7E73-4EC2-B9F0-C136B0A26D57}"/>
                    </a:ext>
                  </a:extLst>
                </p14:cNvPr>
                <p14:cNvContentPartPr/>
                <p14:nvPr/>
              </p14:nvContentPartPr>
              <p14:xfrm>
                <a:off x="5998817" y="2754566"/>
                <a:ext cx="231480" cy="8640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8ACB713C-7E73-4EC2-B9F0-C136B0A26D5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90177" y="2745566"/>
                  <a:ext cx="249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A44E780A-194C-4BAE-B63C-209810232441}"/>
                    </a:ext>
                  </a:extLst>
                </p14:cNvPr>
                <p14:cNvContentPartPr/>
                <p14:nvPr/>
              </p14:nvContentPartPr>
              <p14:xfrm>
                <a:off x="6231017" y="2705966"/>
                <a:ext cx="243360" cy="21204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A44E780A-194C-4BAE-B63C-20981023244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22017" y="2697326"/>
                  <a:ext cx="261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9F857601-6E89-42BB-9269-FDC74B164A3A}"/>
                    </a:ext>
                  </a:extLst>
                </p14:cNvPr>
                <p14:cNvContentPartPr/>
                <p14:nvPr/>
              </p14:nvContentPartPr>
              <p14:xfrm>
                <a:off x="6503897" y="2626046"/>
                <a:ext cx="98640" cy="22860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9F857601-6E89-42BB-9269-FDC74B164A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94897" y="2617046"/>
                  <a:ext cx="116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289CFBDD-2E26-4B9F-B212-1DA9387B585E}"/>
                    </a:ext>
                  </a:extLst>
                </p14:cNvPr>
                <p14:cNvContentPartPr/>
                <p14:nvPr/>
              </p14:nvContentPartPr>
              <p14:xfrm>
                <a:off x="6490577" y="2852486"/>
                <a:ext cx="240480" cy="3168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289CFBDD-2E26-4B9F-B212-1DA9387B585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81577" y="2843846"/>
                  <a:ext cx="2581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839F222F-D2DD-48A0-AD3D-D9AD14651AE3}"/>
              </a:ext>
            </a:extLst>
          </p:cNvPr>
          <p:cNvGrpSpPr/>
          <p:nvPr/>
        </p:nvGrpSpPr>
        <p:grpSpPr>
          <a:xfrm>
            <a:off x="7339817" y="461726"/>
            <a:ext cx="370080" cy="285480"/>
            <a:chOff x="7339817" y="461726"/>
            <a:chExt cx="37008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3401465A-0F2C-4E67-93FF-E8CEDA05198E}"/>
                    </a:ext>
                  </a:extLst>
                </p14:cNvPr>
                <p14:cNvContentPartPr/>
                <p14:nvPr/>
              </p14:nvContentPartPr>
              <p14:xfrm>
                <a:off x="7339817" y="647846"/>
                <a:ext cx="194040" cy="7740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3401465A-0F2C-4E67-93FF-E8CEDA05198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30817" y="639206"/>
                  <a:ext cx="21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C85C4493-E250-45F9-AACB-5DA6308162E3}"/>
                    </a:ext>
                  </a:extLst>
                </p14:cNvPr>
                <p14:cNvContentPartPr/>
                <p14:nvPr/>
              </p14:nvContentPartPr>
              <p14:xfrm>
                <a:off x="7358537" y="558926"/>
                <a:ext cx="204840" cy="2520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C85C4493-E250-45F9-AACB-5DA6308162E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49537" y="549926"/>
                  <a:ext cx="22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CFC09744-DA4D-40AB-83EC-0CAB10DA599B}"/>
                    </a:ext>
                  </a:extLst>
                </p14:cNvPr>
                <p14:cNvContentPartPr/>
                <p14:nvPr/>
              </p14:nvContentPartPr>
              <p14:xfrm>
                <a:off x="7506857" y="461726"/>
                <a:ext cx="203040" cy="28548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CFC09744-DA4D-40AB-83EC-0CAB10DA599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98217" y="453086"/>
                  <a:ext cx="22068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15" name="Tinta 214">
                <a:extLst>
                  <a:ext uri="{FF2B5EF4-FFF2-40B4-BE49-F238E27FC236}">
                    <a16:creationId xmlns:a16="http://schemas.microsoft.com/office/drawing/2014/main" id="{24B232CC-1E91-4F67-89D4-62231981517A}"/>
                  </a:ext>
                </a:extLst>
              </p14:cNvPr>
              <p14:cNvContentPartPr/>
              <p14:nvPr/>
            </p14:nvContentPartPr>
            <p14:xfrm>
              <a:off x="8001137" y="3284846"/>
              <a:ext cx="261720" cy="561240"/>
            </p14:xfrm>
          </p:contentPart>
        </mc:Choice>
        <mc:Fallback>
          <p:pic>
            <p:nvPicPr>
              <p:cNvPr id="215" name="Tinta 214">
                <a:extLst>
                  <a:ext uri="{FF2B5EF4-FFF2-40B4-BE49-F238E27FC236}">
                    <a16:creationId xmlns:a16="http://schemas.microsoft.com/office/drawing/2014/main" id="{24B232CC-1E91-4F67-89D4-62231981517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992137" y="3275846"/>
                <a:ext cx="279360" cy="57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EC396CF3-2D7E-4EAC-9578-F6BE5B593C7B}"/>
              </a:ext>
            </a:extLst>
          </p:cNvPr>
          <p:cNvGrpSpPr/>
          <p:nvPr/>
        </p:nvGrpSpPr>
        <p:grpSpPr>
          <a:xfrm>
            <a:off x="7909337" y="314486"/>
            <a:ext cx="3577320" cy="2430360"/>
            <a:chOff x="7909337" y="314486"/>
            <a:chExt cx="3577320" cy="24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6DD5A4C8-9729-42C2-ADC1-C82FC0D20BE8}"/>
                    </a:ext>
                  </a:extLst>
                </p14:cNvPr>
                <p14:cNvContentPartPr/>
                <p14:nvPr/>
              </p14:nvContentPartPr>
              <p14:xfrm>
                <a:off x="7909337" y="589166"/>
                <a:ext cx="346680" cy="29736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6DD5A4C8-9729-42C2-ADC1-C82FC0D20BE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00697" y="580166"/>
                  <a:ext cx="364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983B55CD-BE4C-4DB4-8CA1-C146322CA305}"/>
                    </a:ext>
                  </a:extLst>
                </p14:cNvPr>
                <p14:cNvContentPartPr/>
                <p14:nvPr/>
              </p14:nvContentPartPr>
              <p14:xfrm>
                <a:off x="8318657" y="741086"/>
                <a:ext cx="86040" cy="1224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983B55CD-BE4C-4DB4-8CA1-C146322CA3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9657" y="732086"/>
                  <a:ext cx="10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10001502-BFC9-40FE-A66D-D4DCF6C59D16}"/>
                    </a:ext>
                  </a:extLst>
                </p14:cNvPr>
                <p14:cNvContentPartPr/>
                <p14:nvPr/>
              </p14:nvContentPartPr>
              <p14:xfrm>
                <a:off x="8279057" y="633086"/>
                <a:ext cx="162000" cy="2916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10001502-BFC9-40FE-A66D-D4DCF6C59D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270057" y="624446"/>
                  <a:ext cx="179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EFD61477-0255-490E-B4C4-BC011D155EF5}"/>
                    </a:ext>
                  </a:extLst>
                </p14:cNvPr>
                <p14:cNvContentPartPr/>
                <p14:nvPr/>
              </p14:nvContentPartPr>
              <p14:xfrm>
                <a:off x="8622137" y="707246"/>
                <a:ext cx="142200" cy="1620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EFD61477-0255-490E-B4C4-BC011D155E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13497" y="698606"/>
                  <a:ext cx="159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545AF833-CD30-4DAD-A4FE-C2CCE0F8F496}"/>
                    </a:ext>
                  </a:extLst>
                </p14:cNvPr>
                <p14:cNvContentPartPr/>
                <p14:nvPr/>
              </p14:nvContentPartPr>
              <p14:xfrm>
                <a:off x="8747777" y="592406"/>
                <a:ext cx="138960" cy="23508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545AF833-CD30-4DAD-A4FE-C2CCE0F8F49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38777" y="583406"/>
                  <a:ext cx="156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B5C098A3-C70E-430A-8793-89FFDA15C4F6}"/>
                    </a:ext>
                  </a:extLst>
                </p14:cNvPr>
                <p14:cNvContentPartPr/>
                <p14:nvPr/>
              </p14:nvContentPartPr>
              <p14:xfrm>
                <a:off x="8909417" y="605366"/>
                <a:ext cx="92880" cy="2152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B5C098A3-C70E-430A-8793-89FFDA15C4F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00417" y="596726"/>
                  <a:ext cx="110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E05E3F84-926B-442E-84FA-8A2D52364A37}"/>
                    </a:ext>
                  </a:extLst>
                </p14:cNvPr>
                <p14:cNvContentPartPr/>
                <p14:nvPr/>
              </p14:nvContentPartPr>
              <p14:xfrm>
                <a:off x="9014897" y="734246"/>
                <a:ext cx="119160" cy="1879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E05E3F84-926B-442E-84FA-8A2D52364A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06257" y="725246"/>
                  <a:ext cx="136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3D66B8F2-DCE0-4C08-89F8-9830FB87B3B8}"/>
                    </a:ext>
                  </a:extLst>
                </p14:cNvPr>
                <p14:cNvContentPartPr/>
                <p14:nvPr/>
              </p14:nvContentPartPr>
              <p14:xfrm>
                <a:off x="9005177" y="314486"/>
                <a:ext cx="121320" cy="19872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3D66B8F2-DCE0-4C08-89F8-9830FB87B3B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96177" y="305846"/>
                  <a:ext cx="138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4D07BA25-A9B8-4652-91FE-821ED59FA29C}"/>
                    </a:ext>
                  </a:extLst>
                </p14:cNvPr>
                <p14:cNvContentPartPr/>
                <p14:nvPr/>
              </p14:nvContentPartPr>
              <p14:xfrm>
                <a:off x="9285257" y="694646"/>
                <a:ext cx="172080" cy="5580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4D07BA25-A9B8-4652-91FE-821ED59FA29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76617" y="685646"/>
                  <a:ext cx="189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56BE9B95-D112-4B3E-9BE8-A9A043624130}"/>
                    </a:ext>
                  </a:extLst>
                </p14:cNvPr>
                <p14:cNvContentPartPr/>
                <p14:nvPr/>
              </p14:nvContentPartPr>
              <p14:xfrm>
                <a:off x="9379217" y="614366"/>
                <a:ext cx="55440" cy="23112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56BE9B95-D112-4B3E-9BE8-A9A04362413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70217" y="605366"/>
                  <a:ext cx="73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EB2F48AF-04D5-43B1-8DC8-E36F95029E86}"/>
                    </a:ext>
                  </a:extLst>
                </p14:cNvPr>
                <p14:cNvContentPartPr/>
                <p14:nvPr/>
              </p14:nvContentPartPr>
              <p14:xfrm>
                <a:off x="9539777" y="730286"/>
                <a:ext cx="6840" cy="324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EB2F48AF-04D5-43B1-8DC8-E36F95029E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30777" y="721286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3BD88468-9A89-4AFD-B520-7A81D6F579FE}"/>
                    </a:ext>
                  </a:extLst>
                </p14:cNvPr>
                <p14:cNvContentPartPr/>
                <p14:nvPr/>
              </p14:nvContentPartPr>
              <p14:xfrm>
                <a:off x="9539057" y="510326"/>
                <a:ext cx="404280" cy="27828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3BD88468-9A89-4AFD-B520-7A81D6F579F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30417" y="501686"/>
                  <a:ext cx="421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8C3E6C9D-9679-4076-BDF3-EF906FEE6E3D}"/>
                    </a:ext>
                  </a:extLst>
                </p14:cNvPr>
                <p14:cNvContentPartPr/>
                <p14:nvPr/>
              </p14:nvContentPartPr>
              <p14:xfrm>
                <a:off x="7944257" y="1233926"/>
                <a:ext cx="345240" cy="22536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8C3E6C9D-9679-4076-BDF3-EF906FEE6E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35257" y="1225286"/>
                  <a:ext cx="362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65546B06-3886-4EBE-B388-5937AC793B75}"/>
                    </a:ext>
                  </a:extLst>
                </p14:cNvPr>
                <p14:cNvContentPartPr/>
                <p14:nvPr/>
              </p14:nvContentPartPr>
              <p14:xfrm>
                <a:off x="8404337" y="1316366"/>
                <a:ext cx="69480" cy="1620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65546B06-3886-4EBE-B388-5937AC793B7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95697" y="1307366"/>
                  <a:ext cx="87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AEF086C3-50C0-4AE4-A229-930E73BFB120}"/>
                    </a:ext>
                  </a:extLst>
                </p14:cNvPr>
                <p14:cNvContentPartPr/>
                <p14:nvPr/>
              </p14:nvContentPartPr>
              <p14:xfrm>
                <a:off x="8341697" y="1246886"/>
                <a:ext cx="396360" cy="7164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AEF086C3-50C0-4AE4-A229-930E73BFB12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33057" y="1238246"/>
                  <a:ext cx="414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5C4B86FB-5E9E-4FF3-8830-DB9CAFAB3036}"/>
                    </a:ext>
                  </a:extLst>
                </p14:cNvPr>
                <p14:cNvContentPartPr/>
                <p14:nvPr/>
              </p14:nvContentPartPr>
              <p14:xfrm>
                <a:off x="8747777" y="1241846"/>
                <a:ext cx="142920" cy="19872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5C4B86FB-5E9E-4FF3-8830-DB9CAFAB303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38777" y="1233206"/>
                  <a:ext cx="160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CB11A48B-25E1-4246-ABCE-5BB69F399358}"/>
                    </a:ext>
                  </a:extLst>
                </p14:cNvPr>
                <p14:cNvContentPartPr/>
                <p14:nvPr/>
              </p14:nvContentPartPr>
              <p14:xfrm>
                <a:off x="8876297" y="1245806"/>
                <a:ext cx="145440" cy="2012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CB11A48B-25E1-4246-ABCE-5BB69F39935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67657" y="1237166"/>
                  <a:ext cx="163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77256BED-2B4A-4118-B3CC-E30288CF59E5}"/>
                    </a:ext>
                  </a:extLst>
                </p14:cNvPr>
                <p14:cNvContentPartPr/>
                <p14:nvPr/>
              </p14:nvContentPartPr>
              <p14:xfrm>
                <a:off x="9018137" y="1306286"/>
                <a:ext cx="96120" cy="17496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77256BED-2B4A-4118-B3CC-E30288CF59E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09497" y="1297646"/>
                  <a:ext cx="113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81A59710-B7BE-4674-A61C-46184389C172}"/>
                    </a:ext>
                  </a:extLst>
                </p14:cNvPr>
                <p14:cNvContentPartPr/>
                <p14:nvPr/>
              </p14:nvContentPartPr>
              <p14:xfrm>
                <a:off x="8975297" y="1053926"/>
                <a:ext cx="122400" cy="16560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81A59710-B7BE-4674-A61C-46184389C1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66657" y="1044926"/>
                  <a:ext cx="140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F06C3DF6-EB30-47B1-BDB9-AD527E9229BB}"/>
                    </a:ext>
                  </a:extLst>
                </p14:cNvPr>
                <p14:cNvContentPartPr/>
                <p14:nvPr/>
              </p14:nvContentPartPr>
              <p14:xfrm>
                <a:off x="9343217" y="1315286"/>
                <a:ext cx="147240" cy="3276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F06C3DF6-EB30-47B1-BDB9-AD527E9229B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34217" y="1306286"/>
                  <a:ext cx="16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5F41D3E9-6237-4C2D-85E8-46A4BCD0185D}"/>
                    </a:ext>
                  </a:extLst>
                </p14:cNvPr>
                <p14:cNvContentPartPr/>
                <p14:nvPr/>
              </p14:nvContentPartPr>
              <p14:xfrm>
                <a:off x="9561377" y="1192886"/>
                <a:ext cx="255960" cy="40500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5F41D3E9-6237-4C2D-85E8-46A4BCD0185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52377" y="1184246"/>
                  <a:ext cx="273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4AEDE671-A3CB-448C-8D28-B7E2CECAF11E}"/>
                    </a:ext>
                  </a:extLst>
                </p14:cNvPr>
                <p14:cNvContentPartPr/>
                <p14:nvPr/>
              </p14:nvContentPartPr>
              <p14:xfrm>
                <a:off x="9572537" y="1031246"/>
                <a:ext cx="158760" cy="7092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4AEDE671-A3CB-448C-8D28-B7E2CECAF1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63897" y="1022246"/>
                  <a:ext cx="176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46A9A12C-F4F0-4C7F-A6E2-6A443B4916E3}"/>
                    </a:ext>
                  </a:extLst>
                </p14:cNvPr>
                <p14:cNvContentPartPr/>
                <p14:nvPr/>
              </p14:nvContentPartPr>
              <p14:xfrm>
                <a:off x="9873497" y="1061846"/>
                <a:ext cx="108720" cy="36324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46A9A12C-F4F0-4C7F-A6E2-6A443B4916E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64497" y="1052846"/>
                  <a:ext cx="1263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E1EF70F2-F049-4BAA-9F31-478338BF9889}"/>
                    </a:ext>
                  </a:extLst>
                </p14:cNvPr>
                <p14:cNvContentPartPr/>
                <p14:nvPr/>
              </p14:nvContentPartPr>
              <p14:xfrm>
                <a:off x="10008137" y="1094606"/>
                <a:ext cx="73080" cy="25524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E1EF70F2-F049-4BAA-9F31-478338BF988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99497" y="1085606"/>
                  <a:ext cx="90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9E8A8726-E15E-455C-934F-9F07D19B2F71}"/>
                    </a:ext>
                  </a:extLst>
                </p14:cNvPr>
                <p14:cNvContentPartPr/>
                <p14:nvPr/>
              </p14:nvContentPartPr>
              <p14:xfrm>
                <a:off x="9928937" y="1222046"/>
                <a:ext cx="218160" cy="3312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9E8A8726-E15E-455C-934F-9F07D19B2F7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20297" y="1213406"/>
                  <a:ext cx="235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5A0152FE-9222-4A6E-8FA1-34767E0403A7}"/>
                    </a:ext>
                  </a:extLst>
                </p14:cNvPr>
                <p14:cNvContentPartPr/>
                <p14:nvPr/>
              </p14:nvContentPartPr>
              <p14:xfrm>
                <a:off x="10110377" y="1040966"/>
                <a:ext cx="126000" cy="40212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5A0152FE-9222-4A6E-8FA1-34767E0403A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101737" y="1032326"/>
                  <a:ext cx="1436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66CF6F07-8EA5-41C4-B93B-F5EE14CD3A54}"/>
                    </a:ext>
                  </a:extLst>
                </p14:cNvPr>
                <p14:cNvContentPartPr/>
                <p14:nvPr/>
              </p14:nvContentPartPr>
              <p14:xfrm>
                <a:off x="10364537" y="1173806"/>
                <a:ext cx="125640" cy="20124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66CF6F07-8EA5-41C4-B93B-F5EE14CD3A5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55897" y="1164806"/>
                  <a:ext cx="143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2A4C9EA5-5923-453F-90C1-C3A0785ACB5E}"/>
                    </a:ext>
                  </a:extLst>
                </p14:cNvPr>
                <p14:cNvContentPartPr/>
                <p14:nvPr/>
              </p14:nvContentPartPr>
              <p14:xfrm>
                <a:off x="10562537" y="1181726"/>
                <a:ext cx="185400" cy="50040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2A4C9EA5-5923-453F-90C1-C3A0785ACB5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553537" y="1172726"/>
                  <a:ext cx="2030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2B809ACC-C8D7-4D4B-9A17-14C1D4002DC8}"/>
                    </a:ext>
                  </a:extLst>
                </p14:cNvPr>
                <p14:cNvContentPartPr/>
                <p14:nvPr/>
              </p14:nvContentPartPr>
              <p14:xfrm>
                <a:off x="10805897" y="1186766"/>
                <a:ext cx="252000" cy="27216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2B809ACC-C8D7-4D4B-9A17-14C1D4002DC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97257" y="1177766"/>
                  <a:ext cx="269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EBEC38C4-B2BC-4F25-8C28-1D7638C9CF45}"/>
                    </a:ext>
                  </a:extLst>
                </p14:cNvPr>
                <p14:cNvContentPartPr/>
                <p14:nvPr/>
              </p14:nvContentPartPr>
              <p14:xfrm>
                <a:off x="11132417" y="1011446"/>
                <a:ext cx="97200" cy="4251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EBEC38C4-B2BC-4F25-8C28-1D7638C9CF4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123777" y="1002446"/>
                  <a:ext cx="1148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99FA9CBA-F296-48AC-A5EA-DB89FC4BBC47}"/>
                    </a:ext>
                  </a:extLst>
                </p14:cNvPr>
                <p14:cNvContentPartPr/>
                <p14:nvPr/>
              </p14:nvContentPartPr>
              <p14:xfrm>
                <a:off x="11255537" y="1031246"/>
                <a:ext cx="59760" cy="27180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99FA9CBA-F296-48AC-A5EA-DB89FC4BBC4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46897" y="1022246"/>
                  <a:ext cx="77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33D8B7E2-B8BA-48C1-8D64-1F5C1E27E26B}"/>
                    </a:ext>
                  </a:extLst>
                </p14:cNvPr>
                <p14:cNvContentPartPr/>
                <p14:nvPr/>
              </p14:nvContentPartPr>
              <p14:xfrm>
                <a:off x="11206217" y="1158686"/>
                <a:ext cx="208080" cy="4788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33D8B7E2-B8BA-48C1-8D64-1F5C1E27E26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97217" y="1150046"/>
                  <a:ext cx="225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7362F72B-F526-4C13-AA6A-51751F45647D}"/>
                    </a:ext>
                  </a:extLst>
                </p14:cNvPr>
                <p14:cNvContentPartPr/>
                <p14:nvPr/>
              </p14:nvContentPartPr>
              <p14:xfrm>
                <a:off x="11384057" y="939086"/>
                <a:ext cx="102600" cy="52704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7362F72B-F526-4C13-AA6A-51751F45647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75417" y="930086"/>
                  <a:ext cx="12024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49DAA77E-AF50-47F5-A222-C65D1E138E79}"/>
                    </a:ext>
                  </a:extLst>
                </p14:cNvPr>
                <p14:cNvContentPartPr/>
                <p14:nvPr/>
              </p14:nvContentPartPr>
              <p14:xfrm>
                <a:off x="10717697" y="944846"/>
                <a:ext cx="43560" cy="8460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49DAA77E-AF50-47F5-A222-C65D1E138E7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08697" y="936206"/>
                  <a:ext cx="61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57F8A28F-C064-4FD4-AFE6-B8A1822DAA86}"/>
                    </a:ext>
                  </a:extLst>
                </p14:cNvPr>
                <p14:cNvContentPartPr/>
                <p14:nvPr/>
              </p14:nvContentPartPr>
              <p14:xfrm>
                <a:off x="8232977" y="1795526"/>
                <a:ext cx="43200" cy="37980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57F8A28F-C064-4FD4-AFE6-B8A1822DAA8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23977" y="1786526"/>
                  <a:ext cx="60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E5EC6B4C-E3C6-4E3C-ADB6-F1347349880E}"/>
                    </a:ext>
                  </a:extLst>
                </p14:cNvPr>
                <p14:cNvContentPartPr/>
                <p14:nvPr/>
              </p14:nvContentPartPr>
              <p14:xfrm>
                <a:off x="8312177" y="1782566"/>
                <a:ext cx="33480" cy="3762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E5EC6B4C-E3C6-4E3C-ADB6-F1347349880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03177" y="1773566"/>
                  <a:ext cx="511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83E7FDF0-3EDC-48D6-BA66-12EBF01B9F78}"/>
                    </a:ext>
                  </a:extLst>
                </p14:cNvPr>
                <p14:cNvContentPartPr/>
                <p14:nvPr/>
              </p14:nvContentPartPr>
              <p14:xfrm>
                <a:off x="8160257" y="2095406"/>
                <a:ext cx="238320" cy="21564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83E7FDF0-3EDC-48D6-BA66-12EBF01B9F7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51617" y="2086406"/>
                  <a:ext cx="255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04745979-92F4-4F8E-B20A-567D3DE3D185}"/>
                    </a:ext>
                  </a:extLst>
                </p14:cNvPr>
                <p14:cNvContentPartPr/>
                <p14:nvPr/>
              </p14:nvContentPartPr>
              <p14:xfrm>
                <a:off x="8331617" y="2475566"/>
                <a:ext cx="185400" cy="24984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04745979-92F4-4F8E-B20A-567D3DE3D18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22617" y="2466566"/>
                  <a:ext cx="203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B91998F0-AB00-42D9-9044-FBC017952A4A}"/>
                    </a:ext>
                  </a:extLst>
                </p14:cNvPr>
                <p14:cNvContentPartPr/>
                <p14:nvPr/>
              </p14:nvContentPartPr>
              <p14:xfrm>
                <a:off x="8367977" y="2492126"/>
                <a:ext cx="221400" cy="11808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B91998F0-AB00-42D9-9044-FBC017952A4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59337" y="2483486"/>
                  <a:ext cx="239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7E8F5EE2-24B0-47A3-BC9D-0B8D266A3E4A}"/>
                    </a:ext>
                  </a:extLst>
                </p14:cNvPr>
                <p14:cNvContentPartPr/>
                <p14:nvPr/>
              </p14:nvContentPartPr>
              <p14:xfrm>
                <a:off x="8609177" y="2449286"/>
                <a:ext cx="231480" cy="28188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7E8F5EE2-24B0-47A3-BC9D-0B8D266A3E4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00177" y="2440646"/>
                  <a:ext cx="249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0596C0BB-F0CF-40FA-A6C6-2D71967F7E07}"/>
                    </a:ext>
                  </a:extLst>
                </p14:cNvPr>
                <p14:cNvContentPartPr/>
                <p14:nvPr/>
              </p14:nvContentPartPr>
              <p14:xfrm>
                <a:off x="8958737" y="2449286"/>
                <a:ext cx="257760" cy="29556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0596C0BB-F0CF-40FA-A6C6-2D71967F7E0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50097" y="2440646"/>
                  <a:ext cx="2754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6545278E-DC42-485C-92D9-B89D08E7F277}"/>
                    </a:ext>
                  </a:extLst>
                </p14:cNvPr>
                <p14:cNvContentPartPr/>
                <p14:nvPr/>
              </p14:nvContentPartPr>
              <p14:xfrm>
                <a:off x="9226217" y="2403926"/>
                <a:ext cx="105840" cy="33120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6545278E-DC42-485C-92D9-B89D08E7F27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17217" y="2395286"/>
                  <a:ext cx="1234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B952EE46-45BD-4EB3-945B-6ADD8D8D680B}"/>
                    </a:ext>
                  </a:extLst>
                </p14:cNvPr>
                <p14:cNvContentPartPr/>
                <p14:nvPr/>
              </p14:nvContentPartPr>
              <p14:xfrm>
                <a:off x="9212897" y="2572406"/>
                <a:ext cx="237960" cy="4176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B952EE46-45BD-4EB3-945B-6ADD8D8D680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04257" y="2563406"/>
                  <a:ext cx="255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F4F4DE48-AEE9-475C-8DD4-F7CF32A2CB20}"/>
                    </a:ext>
                  </a:extLst>
                </p14:cNvPr>
                <p14:cNvContentPartPr/>
                <p14:nvPr/>
              </p14:nvContentPartPr>
              <p14:xfrm>
                <a:off x="9480017" y="2385206"/>
                <a:ext cx="165600" cy="28980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F4F4DE48-AEE9-475C-8DD4-F7CF32A2CB2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71017" y="2376566"/>
                  <a:ext cx="183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21ED6C5B-C7D2-49E6-9CA1-6D1393155083}"/>
                    </a:ext>
                  </a:extLst>
                </p14:cNvPr>
                <p14:cNvContentPartPr/>
                <p14:nvPr/>
              </p14:nvContentPartPr>
              <p14:xfrm>
                <a:off x="9664337" y="2310326"/>
                <a:ext cx="199080" cy="37512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21ED6C5B-C7D2-49E6-9CA1-6D139315508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55337" y="2301686"/>
                  <a:ext cx="2167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8631DA6A-5577-476F-B1BF-AD015263677A}"/>
                    </a:ext>
                  </a:extLst>
                </p14:cNvPr>
                <p14:cNvContentPartPr/>
                <p14:nvPr/>
              </p14:nvContentPartPr>
              <p14:xfrm>
                <a:off x="9878897" y="2352806"/>
                <a:ext cx="115920" cy="29304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8631DA6A-5577-476F-B1BF-AD01526367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69897" y="2344166"/>
                  <a:ext cx="133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7CC62C83-6CBF-41C5-8C36-AFC2DAD08707}"/>
                    </a:ext>
                  </a:extLst>
                </p14:cNvPr>
                <p14:cNvContentPartPr/>
                <p14:nvPr/>
              </p14:nvContentPartPr>
              <p14:xfrm>
                <a:off x="9882857" y="2483486"/>
                <a:ext cx="251280" cy="9720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7CC62C83-6CBF-41C5-8C36-AFC2DAD0870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873857" y="2474486"/>
                  <a:ext cx="268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1B1AFDB2-E322-436D-9A3F-0AD783E2DCDE}"/>
                    </a:ext>
                  </a:extLst>
                </p14:cNvPr>
                <p14:cNvContentPartPr/>
                <p14:nvPr/>
              </p14:nvContentPartPr>
              <p14:xfrm>
                <a:off x="10179857" y="2277566"/>
                <a:ext cx="181800" cy="28044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1B1AFDB2-E322-436D-9A3F-0AD783E2DCD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170857" y="2268926"/>
                  <a:ext cx="199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453BC489-CA41-45DB-823C-721BA3586D3E}"/>
                    </a:ext>
                  </a:extLst>
                </p14:cNvPr>
                <p14:cNvContentPartPr/>
                <p14:nvPr/>
              </p14:nvContentPartPr>
              <p14:xfrm>
                <a:off x="10417457" y="2329766"/>
                <a:ext cx="109080" cy="23508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453BC489-CA41-45DB-823C-721BA3586D3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08457" y="2321126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14B03512-B31A-4960-811C-2E34517FD559}"/>
                    </a:ext>
                  </a:extLst>
                </p14:cNvPr>
                <p14:cNvContentPartPr/>
                <p14:nvPr/>
              </p14:nvContentPartPr>
              <p14:xfrm>
                <a:off x="10390817" y="2301326"/>
                <a:ext cx="254520" cy="12420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14B03512-B31A-4960-811C-2E34517FD55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382177" y="2292326"/>
                  <a:ext cx="272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8CA910DD-C331-4242-AE35-1F50CB7D48B5}"/>
                    </a:ext>
                  </a:extLst>
                </p14:cNvPr>
                <p14:cNvContentPartPr/>
                <p14:nvPr/>
              </p14:nvContentPartPr>
              <p14:xfrm>
                <a:off x="10618697" y="2283326"/>
                <a:ext cx="145440" cy="24876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8CA910DD-C331-4242-AE35-1F50CB7D48B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09697" y="2274686"/>
                  <a:ext cx="163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AC9202AC-E139-469B-BA7C-508FB4BCE950}"/>
                    </a:ext>
                  </a:extLst>
                </p14:cNvPr>
                <p14:cNvContentPartPr/>
                <p14:nvPr/>
              </p14:nvContentPartPr>
              <p14:xfrm>
                <a:off x="10720577" y="2236886"/>
                <a:ext cx="139320" cy="31212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AC9202AC-E139-469B-BA7C-508FB4BCE95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711577" y="2228246"/>
                  <a:ext cx="156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5259007E-88E7-49E3-B567-7641D44A41C7}"/>
                    </a:ext>
                  </a:extLst>
                </p14:cNvPr>
                <p14:cNvContentPartPr/>
                <p14:nvPr/>
              </p14:nvContentPartPr>
              <p14:xfrm>
                <a:off x="10859537" y="2277566"/>
                <a:ext cx="158760" cy="2556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5259007E-88E7-49E3-B567-7641D44A41C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850897" y="2268566"/>
                  <a:ext cx="176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0C0CEC57-0B80-42C5-A1F7-E5FE52B700ED}"/>
                    </a:ext>
                  </a:extLst>
                </p14:cNvPr>
                <p14:cNvContentPartPr/>
                <p14:nvPr/>
              </p14:nvContentPartPr>
              <p14:xfrm>
                <a:off x="11034497" y="2293406"/>
                <a:ext cx="36720" cy="20808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0C0CEC57-0B80-42C5-A1F7-E5FE52B700E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025497" y="2284406"/>
                  <a:ext cx="54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86FFB4E2-DEB1-47FC-9498-C936ED9CE4AA}"/>
                    </a:ext>
                  </a:extLst>
                </p14:cNvPr>
                <p14:cNvContentPartPr/>
                <p14:nvPr/>
              </p14:nvContentPartPr>
              <p14:xfrm>
                <a:off x="11024417" y="2230406"/>
                <a:ext cx="264240" cy="33264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86FFB4E2-DEB1-47FC-9498-C936ED9CE4A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15777" y="2221766"/>
                  <a:ext cx="281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0F0C0A4C-167B-4FBB-A8D8-B205FF0641A8}"/>
                    </a:ext>
                  </a:extLst>
                </p14:cNvPr>
                <p14:cNvContentPartPr/>
                <p14:nvPr/>
              </p14:nvContentPartPr>
              <p14:xfrm>
                <a:off x="11196137" y="2337686"/>
                <a:ext cx="195120" cy="7164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0F0C0A4C-167B-4FBB-A8D8-B205FF0641A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87497" y="2329046"/>
                  <a:ext cx="212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6B6C2557-E48F-47E6-80C8-B83C3D5DFE39}"/>
                    </a:ext>
                  </a:extLst>
                </p14:cNvPr>
                <p14:cNvContentPartPr/>
                <p14:nvPr/>
              </p14:nvContentPartPr>
              <p14:xfrm>
                <a:off x="8724377" y="1061126"/>
                <a:ext cx="380520" cy="71244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6B6C2557-E48F-47E6-80C8-B83C3D5DFE3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15737" y="1052126"/>
                  <a:ext cx="398160" cy="73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21" name="Tinta 220">
                <a:extLst>
                  <a:ext uri="{FF2B5EF4-FFF2-40B4-BE49-F238E27FC236}">
                    <a16:creationId xmlns:a16="http://schemas.microsoft.com/office/drawing/2014/main" id="{E8D70033-C3E7-4FDD-9B04-E1D78C314FA4}"/>
                  </a:ext>
                </a:extLst>
              </p14:cNvPr>
              <p14:cNvContentPartPr/>
              <p14:nvPr/>
            </p14:nvContentPartPr>
            <p14:xfrm>
              <a:off x="5536937" y="48086"/>
              <a:ext cx="455760" cy="821880"/>
            </p14:xfrm>
          </p:contentPart>
        </mc:Choice>
        <mc:Fallback>
          <p:pic>
            <p:nvPicPr>
              <p:cNvPr id="221" name="Tinta 220">
                <a:extLst>
                  <a:ext uri="{FF2B5EF4-FFF2-40B4-BE49-F238E27FC236}">
                    <a16:creationId xmlns:a16="http://schemas.microsoft.com/office/drawing/2014/main" id="{E8D70033-C3E7-4FDD-9B04-E1D78C314FA4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527937" y="39446"/>
                <a:ext cx="473400" cy="83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Agrupar 273">
            <a:extLst>
              <a:ext uri="{FF2B5EF4-FFF2-40B4-BE49-F238E27FC236}">
                <a16:creationId xmlns:a16="http://schemas.microsoft.com/office/drawing/2014/main" id="{27ABF06F-233E-46EC-83EC-D2199B834622}"/>
              </a:ext>
            </a:extLst>
          </p:cNvPr>
          <p:cNvGrpSpPr/>
          <p:nvPr/>
        </p:nvGrpSpPr>
        <p:grpSpPr>
          <a:xfrm>
            <a:off x="7843457" y="3028886"/>
            <a:ext cx="4006440" cy="2032920"/>
            <a:chOff x="7843457" y="3028886"/>
            <a:chExt cx="4006440" cy="20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C42E79BA-AA72-4905-8680-7E74381F7666}"/>
                    </a:ext>
                  </a:extLst>
                </p14:cNvPr>
                <p14:cNvContentPartPr/>
                <p14:nvPr/>
              </p14:nvContentPartPr>
              <p14:xfrm>
                <a:off x="8024897" y="3083246"/>
                <a:ext cx="63360" cy="9828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C42E79BA-AA72-4905-8680-7E74381F766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16257" y="3074246"/>
                  <a:ext cx="81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BA7D71DD-44E8-42AA-BCCA-BA29E8FAF41E}"/>
                    </a:ext>
                  </a:extLst>
                </p14:cNvPr>
                <p14:cNvContentPartPr/>
                <p14:nvPr/>
              </p14:nvContentPartPr>
              <p14:xfrm>
                <a:off x="8411177" y="3424886"/>
                <a:ext cx="128880" cy="3204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BA7D71DD-44E8-42AA-BCCA-BA29E8FAF41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02177" y="3415886"/>
                  <a:ext cx="14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D484B614-1A4E-4606-84B1-BD53FDD22EED}"/>
                    </a:ext>
                  </a:extLst>
                </p14:cNvPr>
                <p14:cNvContentPartPr/>
                <p14:nvPr/>
              </p14:nvContentPartPr>
              <p14:xfrm>
                <a:off x="8424137" y="3354326"/>
                <a:ext cx="96120" cy="828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D484B614-1A4E-4606-84B1-BD53FDD22EE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415497" y="3345686"/>
                  <a:ext cx="11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DBD36E07-28D7-4A1D-B38F-87DFBFF74BCA}"/>
                    </a:ext>
                  </a:extLst>
                </p14:cNvPr>
                <p14:cNvContentPartPr/>
                <p14:nvPr/>
              </p14:nvContentPartPr>
              <p14:xfrm>
                <a:off x="8820137" y="3438566"/>
                <a:ext cx="105840" cy="1800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DBD36E07-28D7-4A1D-B38F-87DFBFF74BC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811497" y="3429926"/>
                  <a:ext cx="123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B9592F74-3B11-476B-9DB9-A5A97BFDC7FD}"/>
                    </a:ext>
                  </a:extLst>
                </p14:cNvPr>
                <p14:cNvContentPartPr/>
                <p14:nvPr/>
              </p14:nvContentPartPr>
              <p14:xfrm>
                <a:off x="8951177" y="3324806"/>
                <a:ext cx="236880" cy="50760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B9592F74-3B11-476B-9DB9-A5A97BFDC7F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42537" y="3316166"/>
                  <a:ext cx="2545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CD644FBC-4671-4FEC-AA38-AC1351D48998}"/>
                    </a:ext>
                  </a:extLst>
                </p14:cNvPr>
                <p14:cNvContentPartPr/>
                <p14:nvPr/>
              </p14:nvContentPartPr>
              <p14:xfrm>
                <a:off x="8906177" y="3090446"/>
                <a:ext cx="168480" cy="10692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CD644FBC-4671-4FEC-AA38-AC1351D4899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97177" y="3081806"/>
                  <a:ext cx="186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F5024BFE-0CAC-43DF-A6E7-A550A8583F38}"/>
                    </a:ext>
                  </a:extLst>
                </p14:cNvPr>
                <p14:cNvContentPartPr/>
                <p14:nvPr/>
              </p14:nvContentPartPr>
              <p14:xfrm>
                <a:off x="9282737" y="3110966"/>
                <a:ext cx="148320" cy="42732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F5024BFE-0CAC-43DF-A6E7-A550A8583F3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274097" y="3101966"/>
                  <a:ext cx="1659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F04B2F09-3C12-4152-BEF1-ABBB9507537F}"/>
                    </a:ext>
                  </a:extLst>
                </p14:cNvPr>
                <p14:cNvContentPartPr/>
                <p14:nvPr/>
              </p14:nvContentPartPr>
              <p14:xfrm>
                <a:off x="9443657" y="3163526"/>
                <a:ext cx="63000" cy="27936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F04B2F09-3C12-4152-BEF1-ABBB9507537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35017" y="3154526"/>
                  <a:ext cx="80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ECB0C25B-3746-4E8B-9913-00524DB73201}"/>
                    </a:ext>
                  </a:extLst>
                </p14:cNvPr>
                <p14:cNvContentPartPr/>
                <p14:nvPr/>
              </p14:nvContentPartPr>
              <p14:xfrm>
                <a:off x="9384617" y="3088286"/>
                <a:ext cx="290880" cy="39708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ECB0C25B-3746-4E8B-9913-00524DB732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75617" y="3079286"/>
                  <a:ext cx="3085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7A237F85-D7CF-407F-9473-55A55987A29E}"/>
                    </a:ext>
                  </a:extLst>
                </p14:cNvPr>
                <p14:cNvContentPartPr/>
                <p14:nvPr/>
              </p14:nvContentPartPr>
              <p14:xfrm>
                <a:off x="9773777" y="3341726"/>
                <a:ext cx="119160" cy="1116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7A237F85-D7CF-407F-9473-55A55987A29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65137" y="3332726"/>
                  <a:ext cx="136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619ACD61-8CE9-43DD-9BAB-289140A0E8A3}"/>
                    </a:ext>
                  </a:extLst>
                </p14:cNvPr>
                <p14:cNvContentPartPr/>
                <p14:nvPr/>
              </p14:nvContentPartPr>
              <p14:xfrm>
                <a:off x="9849737" y="3221846"/>
                <a:ext cx="86040" cy="21708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619ACD61-8CE9-43DD-9BAB-289140A0E8A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41097" y="3212846"/>
                  <a:ext cx="103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5EE16ED6-FFD4-462B-BA86-FC482E4E2EAE}"/>
                    </a:ext>
                  </a:extLst>
                </p14:cNvPr>
                <p14:cNvContentPartPr/>
                <p14:nvPr/>
              </p14:nvContentPartPr>
              <p14:xfrm>
                <a:off x="10004897" y="3224726"/>
                <a:ext cx="231480" cy="46260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5EE16ED6-FFD4-462B-BA86-FC482E4E2E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995897" y="3216086"/>
                  <a:ext cx="2491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8F8A1051-A1B8-4C53-A5D5-00104757FC79}"/>
                    </a:ext>
                  </a:extLst>
                </p14:cNvPr>
                <p14:cNvContentPartPr/>
                <p14:nvPr/>
              </p14:nvContentPartPr>
              <p14:xfrm>
                <a:off x="10234937" y="3244166"/>
                <a:ext cx="173160" cy="32724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8F8A1051-A1B8-4C53-A5D5-00104757FC7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225937" y="3235166"/>
                  <a:ext cx="1908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89504B62-E78F-4726-8788-94DD6D114D4A}"/>
                    </a:ext>
                  </a:extLst>
                </p14:cNvPr>
                <p14:cNvContentPartPr/>
                <p14:nvPr/>
              </p14:nvContentPartPr>
              <p14:xfrm>
                <a:off x="10064297" y="3058406"/>
                <a:ext cx="43200" cy="10224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89504B62-E78F-4726-8788-94DD6D114D4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055297" y="3049766"/>
                  <a:ext cx="60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2ACFC4FD-75D5-407E-BAB2-1AF1EF468435}"/>
                    </a:ext>
                  </a:extLst>
                </p14:cNvPr>
                <p14:cNvContentPartPr/>
                <p14:nvPr/>
              </p14:nvContentPartPr>
              <p14:xfrm>
                <a:off x="10575137" y="3096926"/>
                <a:ext cx="159480" cy="34704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2ACFC4FD-75D5-407E-BAB2-1AF1EF46843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566137" y="3088286"/>
                  <a:ext cx="177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E8AAFA96-151E-4B50-BA7A-A2DEF2C78832}"/>
                    </a:ext>
                  </a:extLst>
                </p14:cNvPr>
                <p14:cNvContentPartPr/>
                <p14:nvPr/>
              </p14:nvContentPartPr>
              <p14:xfrm>
                <a:off x="10668017" y="3134726"/>
                <a:ext cx="234720" cy="22788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E8AAFA96-151E-4B50-BA7A-A2DEF2C7883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59377" y="3125726"/>
                  <a:ext cx="252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BA24F7FC-5946-4A12-91AD-45949B1049CD}"/>
                    </a:ext>
                  </a:extLst>
                </p14:cNvPr>
                <p14:cNvContentPartPr/>
                <p14:nvPr/>
              </p14:nvContentPartPr>
              <p14:xfrm>
                <a:off x="10866017" y="3028886"/>
                <a:ext cx="119880" cy="52020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BA24F7FC-5946-4A12-91AD-45949B1049C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857377" y="3019886"/>
                  <a:ext cx="1375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7E32216B-6F43-407B-BF2D-96DBD74BCD31}"/>
                    </a:ext>
                  </a:extLst>
                </p14:cNvPr>
                <p14:cNvContentPartPr/>
                <p14:nvPr/>
              </p14:nvContentPartPr>
              <p14:xfrm>
                <a:off x="7988537" y="4174046"/>
                <a:ext cx="23400" cy="6660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7E32216B-6F43-407B-BF2D-96DBD74BCD3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79897" y="4165406"/>
                  <a:ext cx="41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5BABAF55-296F-41E3-99B6-1E3379475EBB}"/>
                    </a:ext>
                  </a:extLst>
                </p14:cNvPr>
                <p14:cNvContentPartPr/>
                <p14:nvPr/>
              </p14:nvContentPartPr>
              <p14:xfrm>
                <a:off x="8001857" y="4158206"/>
                <a:ext cx="287640" cy="59976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5BABAF55-296F-41E3-99B6-1E3379475EB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992857" y="4149566"/>
                  <a:ext cx="30528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44F15787-1F7D-41E9-8BA6-7FA25412BB90}"/>
                    </a:ext>
                  </a:extLst>
                </p14:cNvPr>
                <p14:cNvContentPartPr/>
                <p14:nvPr/>
              </p14:nvContentPartPr>
              <p14:xfrm>
                <a:off x="7988537" y="3980006"/>
                <a:ext cx="224640" cy="12600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44F15787-1F7D-41E9-8BA6-7FA25412BB9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79897" y="3971366"/>
                  <a:ext cx="242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433D5E67-D1C5-48BA-9CD0-B541072B91E4}"/>
                    </a:ext>
                  </a:extLst>
                </p14:cNvPr>
                <p14:cNvContentPartPr/>
                <p14:nvPr/>
              </p14:nvContentPartPr>
              <p14:xfrm>
                <a:off x="8021297" y="3834566"/>
                <a:ext cx="80280" cy="10116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433D5E67-D1C5-48BA-9CD0-B541072B91E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012657" y="3825926"/>
                  <a:ext cx="97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01EC0DB5-792C-450C-B98D-9CD6FE0C1947}"/>
                    </a:ext>
                  </a:extLst>
                </p14:cNvPr>
                <p14:cNvContentPartPr/>
                <p14:nvPr/>
              </p14:nvContentPartPr>
              <p14:xfrm>
                <a:off x="8424137" y="4279166"/>
                <a:ext cx="241200" cy="1908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01EC0DB5-792C-450C-B98D-9CD6FE0C194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15497" y="4270166"/>
                  <a:ext cx="25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1C523094-BBBC-41FA-A6FA-60140F6A064B}"/>
                    </a:ext>
                  </a:extLst>
                </p14:cNvPr>
                <p14:cNvContentPartPr/>
                <p14:nvPr/>
              </p14:nvContentPartPr>
              <p14:xfrm>
                <a:off x="8533217" y="4113566"/>
                <a:ext cx="99360" cy="22104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1C523094-BBBC-41FA-A6FA-60140F6A064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524217" y="4104926"/>
                  <a:ext cx="117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40653BB6-B0A2-47CB-8FCB-0ACA99EDDF73}"/>
                    </a:ext>
                  </a:extLst>
                </p14:cNvPr>
                <p14:cNvContentPartPr/>
                <p14:nvPr/>
              </p14:nvContentPartPr>
              <p14:xfrm>
                <a:off x="8737697" y="4172966"/>
                <a:ext cx="241560" cy="52200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40653BB6-B0A2-47CB-8FCB-0ACA99EDDF7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729057" y="4164326"/>
                  <a:ext cx="2592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CB5D7995-2D60-44CD-A17A-97E54ED438E0}"/>
                    </a:ext>
                  </a:extLst>
                </p14:cNvPr>
                <p14:cNvContentPartPr/>
                <p14:nvPr/>
              </p14:nvContentPartPr>
              <p14:xfrm>
                <a:off x="8684777" y="3920606"/>
                <a:ext cx="201600" cy="14076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CB5D7995-2D60-44CD-A17A-97E54ED438E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676137" y="3911606"/>
                  <a:ext cx="219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30F115AF-4F89-4636-938F-94B08BDC6AFC}"/>
                    </a:ext>
                  </a:extLst>
                </p14:cNvPr>
                <p14:cNvContentPartPr/>
                <p14:nvPr/>
              </p14:nvContentPartPr>
              <p14:xfrm>
                <a:off x="9140177" y="4120766"/>
                <a:ext cx="227880" cy="12600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30F115AF-4F89-4636-938F-94B08BDC6AF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131537" y="4111766"/>
                  <a:ext cx="245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9ACC2008-CE3B-435D-ADBB-198DD9921085}"/>
                    </a:ext>
                  </a:extLst>
                </p14:cNvPr>
                <p14:cNvContentPartPr/>
                <p14:nvPr/>
              </p14:nvContentPartPr>
              <p14:xfrm>
                <a:off x="9341777" y="3998726"/>
                <a:ext cx="357480" cy="26064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9ACC2008-CE3B-435D-ADBB-198DD992108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32777" y="3990086"/>
                  <a:ext cx="375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5B1DE159-6949-47E3-9EA2-0ABDCA9E3418}"/>
                    </a:ext>
                  </a:extLst>
                </p14:cNvPr>
                <p14:cNvContentPartPr/>
                <p14:nvPr/>
              </p14:nvContentPartPr>
              <p14:xfrm>
                <a:off x="7843457" y="3702446"/>
                <a:ext cx="2033280" cy="112104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5B1DE159-6949-47E3-9EA2-0ABDCA9E341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34817" y="3693806"/>
                  <a:ext cx="2050920" cy="11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8D9BC4E2-80D1-4ED5-BFFE-0E1745835D72}"/>
                    </a:ext>
                  </a:extLst>
                </p14:cNvPr>
                <p14:cNvContentPartPr/>
                <p14:nvPr/>
              </p14:nvContentPartPr>
              <p14:xfrm>
                <a:off x="10364537" y="3938606"/>
                <a:ext cx="138960" cy="100404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8D9BC4E2-80D1-4ED5-BFFE-0E1745835D7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55897" y="3929606"/>
                  <a:ext cx="156600" cy="10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097A4F07-E0B4-42B6-B2FD-43177FA08173}"/>
                    </a:ext>
                  </a:extLst>
                </p14:cNvPr>
                <p14:cNvContentPartPr/>
                <p14:nvPr/>
              </p14:nvContentPartPr>
              <p14:xfrm>
                <a:off x="10430417" y="4722686"/>
                <a:ext cx="1188360" cy="6336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097A4F07-E0B4-42B6-B2FD-43177FA0817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421777" y="4713686"/>
                  <a:ext cx="1206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A5C14854-B9C7-4A91-BBBC-8FFE49FE02B7}"/>
                    </a:ext>
                  </a:extLst>
                </p14:cNvPr>
                <p14:cNvContentPartPr/>
                <p14:nvPr/>
              </p14:nvContentPartPr>
              <p14:xfrm>
                <a:off x="10417457" y="4058126"/>
                <a:ext cx="1128240" cy="62784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A5C14854-B9C7-4A91-BBBC-8FFE49FE02B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408457" y="4049486"/>
                  <a:ext cx="11458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82AABB0A-3E9E-4E49-8F7C-9BD7B05036BC}"/>
                    </a:ext>
                  </a:extLst>
                </p14:cNvPr>
                <p14:cNvContentPartPr/>
                <p14:nvPr/>
              </p14:nvContentPartPr>
              <p14:xfrm>
                <a:off x="10301897" y="3892166"/>
                <a:ext cx="158760" cy="10476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82AABB0A-3E9E-4E49-8F7C-9BD7B05036B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292897" y="3883526"/>
                  <a:ext cx="176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316B26BD-B81C-41A1-8D82-FA44D6A66EC3}"/>
                    </a:ext>
                  </a:extLst>
                </p14:cNvPr>
                <p14:cNvContentPartPr/>
                <p14:nvPr/>
              </p14:nvContentPartPr>
              <p14:xfrm>
                <a:off x="11615177" y="4609646"/>
                <a:ext cx="109080" cy="21492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316B26BD-B81C-41A1-8D82-FA44D6A66EC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606537" y="4601006"/>
                  <a:ext cx="126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963025EF-9545-4FCE-89E0-EB8E9B9B9506}"/>
                    </a:ext>
                  </a:extLst>
                </p14:cNvPr>
                <p14:cNvContentPartPr/>
                <p14:nvPr/>
              </p14:nvContentPartPr>
              <p14:xfrm>
                <a:off x="10502417" y="3770126"/>
                <a:ext cx="182520" cy="34380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963025EF-9545-4FCE-89E0-EB8E9B9B950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93777" y="3761486"/>
                  <a:ext cx="200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26F0B846-16CF-405C-91CA-18C7C146FD56}"/>
                    </a:ext>
                  </a:extLst>
                </p14:cNvPr>
                <p14:cNvContentPartPr/>
                <p14:nvPr/>
              </p14:nvContentPartPr>
              <p14:xfrm>
                <a:off x="10430417" y="3630086"/>
                <a:ext cx="172080" cy="9504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26F0B846-16CF-405C-91CA-18C7C146FD5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421777" y="3621446"/>
                  <a:ext cx="189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DE2136C4-D5ED-49BF-BD57-8505C24B78E1}"/>
                    </a:ext>
                  </a:extLst>
                </p14:cNvPr>
                <p14:cNvContentPartPr/>
                <p14:nvPr/>
              </p14:nvContentPartPr>
              <p14:xfrm>
                <a:off x="11717417" y="4827446"/>
                <a:ext cx="96840" cy="19944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DE2136C4-D5ED-49BF-BD57-8505C24B78E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708777" y="4818446"/>
                  <a:ext cx="114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550A01EA-C99A-46CC-9BC1-AF9BC60C35FE}"/>
                    </a:ext>
                  </a:extLst>
                </p14:cNvPr>
                <p14:cNvContentPartPr/>
                <p14:nvPr/>
              </p14:nvContentPartPr>
              <p14:xfrm>
                <a:off x="11645057" y="4896566"/>
                <a:ext cx="204840" cy="162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550A01EA-C99A-46CC-9BC1-AF9BC60C35F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636057" y="4887926"/>
                  <a:ext cx="222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5A6A4011-4849-413B-B630-CAAB1CBF4464}"/>
                    </a:ext>
                  </a:extLst>
                </p14:cNvPr>
                <p14:cNvContentPartPr/>
                <p14:nvPr/>
              </p14:nvContentPartPr>
              <p14:xfrm>
                <a:off x="11024057" y="4556366"/>
                <a:ext cx="59760" cy="25920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5A6A4011-4849-413B-B630-CAAB1CBF446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015417" y="4547366"/>
                  <a:ext cx="77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08C448A1-B6CD-42BE-B74B-A1BADFDF0682}"/>
                    </a:ext>
                  </a:extLst>
                </p14:cNvPr>
                <p14:cNvContentPartPr/>
                <p14:nvPr/>
              </p14:nvContentPartPr>
              <p14:xfrm>
                <a:off x="11047817" y="4871006"/>
                <a:ext cx="142200" cy="17208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08C448A1-B6CD-42BE-B74B-A1BADFDF068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038817" y="4862006"/>
                  <a:ext cx="159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7327E02B-45C2-4F94-837E-FE80F086E2F2}"/>
                    </a:ext>
                  </a:extLst>
                </p14:cNvPr>
                <p14:cNvContentPartPr/>
                <p14:nvPr/>
              </p14:nvContentPartPr>
              <p14:xfrm>
                <a:off x="11173457" y="4989806"/>
                <a:ext cx="78840" cy="7200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7327E02B-45C2-4F94-837E-FE80F086E2F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164457" y="4980806"/>
                  <a:ext cx="96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3F81F30A-8471-4076-B479-020683811E0D}"/>
                    </a:ext>
                  </a:extLst>
                </p14:cNvPr>
                <p14:cNvContentPartPr/>
                <p14:nvPr/>
              </p14:nvContentPartPr>
              <p14:xfrm>
                <a:off x="10457057" y="4617566"/>
                <a:ext cx="162000" cy="216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3F81F30A-8471-4076-B479-020683811E0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448057" y="4608926"/>
                  <a:ext cx="179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5795BCA2-8D33-4DB2-A74E-B1B8DA3CAF9E}"/>
                    </a:ext>
                  </a:extLst>
                </p14:cNvPr>
                <p14:cNvContentPartPr/>
                <p14:nvPr/>
              </p14:nvContentPartPr>
              <p14:xfrm>
                <a:off x="10750817" y="4596686"/>
                <a:ext cx="277560" cy="720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5795BCA2-8D33-4DB2-A74E-B1B8DA3CAF9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741817" y="4588046"/>
                  <a:ext cx="29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238DA117-DFDE-4DD2-A4C0-555D989702CB}"/>
                    </a:ext>
                  </a:extLst>
                </p14:cNvPr>
                <p14:cNvContentPartPr/>
                <p14:nvPr/>
              </p14:nvContentPartPr>
              <p14:xfrm>
                <a:off x="10158977" y="4445486"/>
                <a:ext cx="80640" cy="16632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238DA117-DFDE-4DD2-A4C0-555D989702C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50337" y="4436486"/>
                  <a:ext cx="98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FD25D2FB-34DD-40AE-8920-64536FF0620D}"/>
                    </a:ext>
                  </a:extLst>
                </p14:cNvPr>
                <p14:cNvContentPartPr/>
                <p14:nvPr/>
              </p14:nvContentPartPr>
              <p14:xfrm>
                <a:off x="10245737" y="4473926"/>
                <a:ext cx="110880" cy="15192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FD25D2FB-34DD-40AE-8920-64536FF0620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237097" y="4465286"/>
                  <a:ext cx="128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985E50C6-1037-415F-BD41-EB18663E4942}"/>
                    </a:ext>
                  </a:extLst>
                </p14:cNvPr>
                <p14:cNvContentPartPr/>
                <p14:nvPr/>
              </p14:nvContentPartPr>
              <p14:xfrm>
                <a:off x="10358057" y="4464206"/>
                <a:ext cx="33480" cy="14976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985E50C6-1037-415F-BD41-EB18663E494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349057" y="4455206"/>
                  <a:ext cx="51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A53DAC7F-4935-4E75-8E7D-A4F2699EC029}"/>
                    </a:ext>
                  </a:extLst>
                </p14:cNvPr>
                <p14:cNvContentPartPr/>
                <p14:nvPr/>
              </p14:nvContentPartPr>
              <p14:xfrm>
                <a:off x="10308377" y="4451246"/>
                <a:ext cx="20160" cy="1224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A53DAC7F-4935-4E75-8E7D-A4F2699EC02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299737" y="4442606"/>
                  <a:ext cx="3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BDF03B4E-A5FF-4452-A03F-9ACB239E56D1}"/>
                    </a:ext>
                  </a:extLst>
                </p14:cNvPr>
                <p14:cNvContentPartPr/>
                <p14:nvPr/>
              </p14:nvContentPartPr>
              <p14:xfrm>
                <a:off x="10374617" y="4579046"/>
                <a:ext cx="3600" cy="144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BDF03B4E-A5FF-4452-A03F-9ACB239E56D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365617" y="4570046"/>
                  <a:ext cx="21240" cy="19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6" name="Imagem 275">
            <a:extLst>
              <a:ext uri="{FF2B5EF4-FFF2-40B4-BE49-F238E27FC236}">
                <a16:creationId xmlns:a16="http://schemas.microsoft.com/office/drawing/2014/main" id="{471910BB-B067-4B47-B586-EBFAAEAF8672}"/>
              </a:ext>
            </a:extLst>
          </p:cNvPr>
          <p:cNvPicPr>
            <a:picLocks noChangeAspect="1"/>
          </p:cNvPicPr>
          <p:nvPr/>
        </p:nvPicPr>
        <p:blipFill>
          <a:blip r:embed="rId490"/>
          <a:stretch>
            <a:fillRect/>
          </a:stretch>
        </p:blipFill>
        <p:spPr>
          <a:xfrm>
            <a:off x="627623" y="3168630"/>
            <a:ext cx="3858834" cy="3390004"/>
          </a:xfrm>
          <a:prstGeom prst="rect">
            <a:avLst/>
          </a:prstGeom>
        </p:spPr>
      </p:pic>
      <p:grpSp>
        <p:nvGrpSpPr>
          <p:cNvPr id="285" name="Agrupar 284">
            <a:extLst>
              <a:ext uri="{FF2B5EF4-FFF2-40B4-BE49-F238E27FC236}">
                <a16:creationId xmlns:a16="http://schemas.microsoft.com/office/drawing/2014/main" id="{2D2DA7CE-2BB5-4E5A-9D4E-3E0AF800FF74}"/>
              </a:ext>
            </a:extLst>
          </p:cNvPr>
          <p:cNvGrpSpPr/>
          <p:nvPr/>
        </p:nvGrpSpPr>
        <p:grpSpPr>
          <a:xfrm>
            <a:off x="2098217" y="4024286"/>
            <a:ext cx="1010520" cy="415440"/>
            <a:chOff x="2098217" y="4024286"/>
            <a:chExt cx="101052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03A8FBE9-9ADC-40F0-A1A6-1FAC7FC97C87}"/>
                    </a:ext>
                  </a:extLst>
                </p14:cNvPr>
                <p14:cNvContentPartPr/>
                <p14:nvPr/>
              </p14:nvContentPartPr>
              <p14:xfrm>
                <a:off x="2098217" y="4024286"/>
                <a:ext cx="138960" cy="24552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03A8FBE9-9ADC-40F0-A1A6-1FAC7FC97C8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089577" y="4015646"/>
                  <a:ext cx="156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0307DF44-67DB-4488-B635-228534239E25}"/>
                    </a:ext>
                  </a:extLst>
                </p14:cNvPr>
                <p14:cNvContentPartPr/>
                <p14:nvPr/>
              </p14:nvContentPartPr>
              <p14:xfrm>
                <a:off x="2223857" y="4201766"/>
                <a:ext cx="106200" cy="18216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0307DF44-67DB-4488-B635-228534239E2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214857" y="4193126"/>
                  <a:ext cx="123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BEECA1D8-1323-4DCA-9832-DE9089933C46}"/>
                    </a:ext>
                  </a:extLst>
                </p14:cNvPr>
                <p14:cNvContentPartPr/>
                <p14:nvPr/>
              </p14:nvContentPartPr>
              <p14:xfrm>
                <a:off x="2434817" y="4201766"/>
                <a:ext cx="129600" cy="18108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BEECA1D8-1323-4DCA-9832-DE9089933C4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426177" y="4193126"/>
                  <a:ext cx="147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00EB4265-B7ED-4F66-9452-5384B9E275F8}"/>
                    </a:ext>
                  </a:extLst>
                </p14:cNvPr>
                <p14:cNvContentPartPr/>
                <p14:nvPr/>
              </p14:nvContentPartPr>
              <p14:xfrm>
                <a:off x="2570177" y="4202846"/>
                <a:ext cx="89280" cy="16380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00EB4265-B7ED-4F66-9452-5384B9E275F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561537" y="4193846"/>
                  <a:ext cx="106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AAF52320-A782-4729-A590-6509EA0FCD26}"/>
                    </a:ext>
                  </a:extLst>
                </p14:cNvPr>
                <p14:cNvContentPartPr/>
                <p14:nvPr/>
              </p14:nvContentPartPr>
              <p14:xfrm>
                <a:off x="2695817" y="4259726"/>
                <a:ext cx="36720" cy="18000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AAF52320-A782-4729-A590-6509EA0FCD2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86817" y="4250726"/>
                  <a:ext cx="54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1A11A018-B7DE-4237-9552-4CFCAA7B2F48}"/>
                    </a:ext>
                  </a:extLst>
                </p14:cNvPr>
                <p14:cNvContentPartPr/>
                <p14:nvPr/>
              </p14:nvContentPartPr>
              <p14:xfrm>
                <a:off x="2804537" y="4278086"/>
                <a:ext cx="115920" cy="1404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1A11A018-B7DE-4237-9552-4CFCAA7B2F4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795897" y="4269086"/>
                  <a:ext cx="133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8B8BFAFE-E321-455C-9C4D-CF14ECB92B1C}"/>
                    </a:ext>
                  </a:extLst>
                </p14:cNvPr>
                <p14:cNvContentPartPr/>
                <p14:nvPr/>
              </p14:nvContentPartPr>
              <p14:xfrm>
                <a:off x="2906777" y="4224806"/>
                <a:ext cx="84600" cy="13140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8B8BFAFE-E321-455C-9C4D-CF14ECB92B1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898137" y="4216166"/>
                  <a:ext cx="102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15A2DBBA-9AC1-4FF3-949D-FD12D4DDA243}"/>
                    </a:ext>
                  </a:extLst>
                </p14:cNvPr>
                <p14:cNvContentPartPr/>
                <p14:nvPr/>
              </p14:nvContentPartPr>
              <p14:xfrm>
                <a:off x="3102617" y="4189166"/>
                <a:ext cx="6120" cy="720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15A2DBBA-9AC1-4FF3-949D-FD12D4DDA24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093977" y="4180166"/>
                  <a:ext cx="2376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86" name="Tinta 285">
                <a:extLst>
                  <a:ext uri="{FF2B5EF4-FFF2-40B4-BE49-F238E27FC236}">
                    <a16:creationId xmlns:a16="http://schemas.microsoft.com/office/drawing/2014/main" id="{DB574D3D-1324-4AEA-8948-C3001CA0B670}"/>
                  </a:ext>
                </a:extLst>
              </p14:cNvPr>
              <p14:cNvContentPartPr/>
              <p14:nvPr/>
            </p14:nvContentPartPr>
            <p14:xfrm>
              <a:off x="3080297" y="4158926"/>
              <a:ext cx="150480" cy="409320"/>
            </p14:xfrm>
          </p:contentPart>
        </mc:Choice>
        <mc:Fallback>
          <p:pic>
            <p:nvPicPr>
              <p:cNvPr id="286" name="Tinta 285">
                <a:extLst>
                  <a:ext uri="{FF2B5EF4-FFF2-40B4-BE49-F238E27FC236}">
                    <a16:creationId xmlns:a16="http://schemas.microsoft.com/office/drawing/2014/main" id="{DB574D3D-1324-4AEA-8948-C3001CA0B670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071297" y="4150286"/>
                <a:ext cx="1681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87" name="Tinta 286">
                <a:extLst>
                  <a:ext uri="{FF2B5EF4-FFF2-40B4-BE49-F238E27FC236}">
                    <a16:creationId xmlns:a16="http://schemas.microsoft.com/office/drawing/2014/main" id="{60122DF7-F0AD-46DB-ADEF-89F5631D4912}"/>
                  </a:ext>
                </a:extLst>
              </p14:cNvPr>
              <p14:cNvContentPartPr/>
              <p14:nvPr/>
            </p14:nvContentPartPr>
            <p14:xfrm>
              <a:off x="3217097" y="4219766"/>
              <a:ext cx="112680" cy="189000"/>
            </p14:xfrm>
          </p:contentPart>
        </mc:Choice>
        <mc:Fallback>
          <p:pic>
            <p:nvPicPr>
              <p:cNvPr id="287" name="Tinta 286">
                <a:extLst>
                  <a:ext uri="{FF2B5EF4-FFF2-40B4-BE49-F238E27FC236}">
                    <a16:creationId xmlns:a16="http://schemas.microsoft.com/office/drawing/2014/main" id="{60122DF7-F0AD-46DB-ADEF-89F5631D4912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208097" y="4210766"/>
                <a:ext cx="13032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Agrupar 296">
            <a:extLst>
              <a:ext uri="{FF2B5EF4-FFF2-40B4-BE49-F238E27FC236}">
                <a16:creationId xmlns:a16="http://schemas.microsoft.com/office/drawing/2014/main" id="{0AD6F190-7451-4B76-B383-CAEA97D48D52}"/>
              </a:ext>
            </a:extLst>
          </p:cNvPr>
          <p:cNvGrpSpPr/>
          <p:nvPr/>
        </p:nvGrpSpPr>
        <p:grpSpPr>
          <a:xfrm>
            <a:off x="4290257" y="3971366"/>
            <a:ext cx="834480" cy="452880"/>
            <a:chOff x="4290257" y="3971366"/>
            <a:chExt cx="83448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75760A6F-1421-45B0-B324-D201E4325881}"/>
                    </a:ext>
                  </a:extLst>
                </p14:cNvPr>
                <p14:cNvContentPartPr/>
                <p14:nvPr/>
              </p14:nvContentPartPr>
              <p14:xfrm>
                <a:off x="4290257" y="4011686"/>
                <a:ext cx="234000" cy="41256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75760A6F-1421-45B0-B324-D201E432588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281257" y="4003046"/>
                  <a:ext cx="2516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5D5325EF-615F-4670-A5B7-E8EAA20C5058}"/>
                    </a:ext>
                  </a:extLst>
                </p14:cNvPr>
                <p14:cNvContentPartPr/>
                <p14:nvPr/>
              </p14:nvContentPartPr>
              <p14:xfrm>
                <a:off x="4508777" y="4004126"/>
                <a:ext cx="200160" cy="24552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5D5325EF-615F-4670-A5B7-E8EAA20C505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500137" y="3995486"/>
                  <a:ext cx="217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CE8C1CEB-983D-4B93-8B09-51BE38D731AE}"/>
                    </a:ext>
                  </a:extLst>
                </p14:cNvPr>
                <p14:cNvContentPartPr/>
                <p14:nvPr/>
              </p14:nvContentPartPr>
              <p14:xfrm>
                <a:off x="4711817" y="4172966"/>
                <a:ext cx="56520" cy="1008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CE8C1CEB-983D-4B93-8B09-51BE38D731A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703177" y="4164326"/>
                  <a:ext cx="74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461022FB-79DC-4110-84EE-17928D7315EE}"/>
                    </a:ext>
                  </a:extLst>
                </p14:cNvPr>
                <p14:cNvContentPartPr/>
                <p14:nvPr/>
              </p14:nvContentPartPr>
              <p14:xfrm>
                <a:off x="4659257" y="4114646"/>
                <a:ext cx="172080" cy="6480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461022FB-79DC-4110-84EE-17928D7315E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650257" y="4106006"/>
                  <a:ext cx="189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33044C57-944F-4EDE-949C-DB62B2E4209F}"/>
                    </a:ext>
                  </a:extLst>
                </p14:cNvPr>
                <p14:cNvContentPartPr/>
                <p14:nvPr/>
              </p14:nvContentPartPr>
              <p14:xfrm>
                <a:off x="4847537" y="3971366"/>
                <a:ext cx="277200" cy="22932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33044C57-944F-4EDE-949C-DB62B2E4209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838897" y="3962726"/>
                  <a:ext cx="2948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Agrupar 318">
            <a:extLst>
              <a:ext uri="{FF2B5EF4-FFF2-40B4-BE49-F238E27FC236}">
                <a16:creationId xmlns:a16="http://schemas.microsoft.com/office/drawing/2014/main" id="{FDB63C35-9F31-45FE-9720-05C71D284370}"/>
              </a:ext>
            </a:extLst>
          </p:cNvPr>
          <p:cNvGrpSpPr/>
          <p:nvPr/>
        </p:nvGrpSpPr>
        <p:grpSpPr>
          <a:xfrm>
            <a:off x="2204057" y="5260886"/>
            <a:ext cx="2462400" cy="567720"/>
            <a:chOff x="2204057" y="5260886"/>
            <a:chExt cx="2462400" cy="5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6721A6E4-8DF1-4F83-B28A-55BD4005BF2E}"/>
                    </a:ext>
                  </a:extLst>
                </p14:cNvPr>
                <p14:cNvContentPartPr/>
                <p14:nvPr/>
              </p14:nvContentPartPr>
              <p14:xfrm>
                <a:off x="2204057" y="5632046"/>
                <a:ext cx="153720" cy="19656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6721A6E4-8DF1-4F83-B28A-55BD4005BF2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195057" y="5623406"/>
                  <a:ext cx="171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07FE94CA-9D0F-4951-91D6-108DB0C34A21}"/>
                    </a:ext>
                  </a:extLst>
                </p14:cNvPr>
                <p14:cNvContentPartPr/>
                <p14:nvPr/>
              </p14:nvContentPartPr>
              <p14:xfrm>
                <a:off x="2296217" y="5579126"/>
                <a:ext cx="176760" cy="10404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07FE94CA-9D0F-4951-91D6-108DB0C34A2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287577" y="5570126"/>
                  <a:ext cx="194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7FC32741-3082-4216-964D-ED72A2583038}"/>
                    </a:ext>
                  </a:extLst>
                </p14:cNvPr>
                <p14:cNvContentPartPr/>
                <p14:nvPr/>
              </p14:nvContentPartPr>
              <p14:xfrm>
                <a:off x="2564057" y="5498126"/>
                <a:ext cx="93600" cy="17352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7FC32741-3082-4216-964D-ED72A258303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555417" y="5489486"/>
                  <a:ext cx="111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48987966-C0EC-4E7D-B1CD-5E0771959B18}"/>
                    </a:ext>
                  </a:extLst>
                </p14:cNvPr>
                <p14:cNvContentPartPr/>
                <p14:nvPr/>
              </p14:nvContentPartPr>
              <p14:xfrm>
                <a:off x="2659457" y="5483726"/>
                <a:ext cx="109080" cy="13788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48987966-C0EC-4E7D-B1CD-5E0771959B1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650457" y="5475086"/>
                  <a:ext cx="126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CF9155BE-257E-4564-9733-BA72980A9223}"/>
                    </a:ext>
                  </a:extLst>
                </p14:cNvPr>
                <p14:cNvContentPartPr/>
                <p14:nvPr/>
              </p14:nvContentPartPr>
              <p14:xfrm>
                <a:off x="2791217" y="5549246"/>
                <a:ext cx="82440" cy="12636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CF9155BE-257E-4564-9733-BA72980A922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782577" y="5540246"/>
                  <a:ext cx="100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1C932652-5404-48BB-A291-68B1235145FB}"/>
                    </a:ext>
                  </a:extLst>
                </p14:cNvPr>
                <p14:cNvContentPartPr/>
                <p14:nvPr/>
              </p14:nvContentPartPr>
              <p14:xfrm>
                <a:off x="2956097" y="5468966"/>
                <a:ext cx="99720" cy="15660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1C932652-5404-48BB-A291-68B1235145F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947457" y="5460326"/>
                  <a:ext cx="117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9D77302E-0DF3-4AB5-ABAC-E81D3EB10FD1}"/>
                    </a:ext>
                  </a:extLst>
                </p14:cNvPr>
                <p14:cNvContentPartPr/>
                <p14:nvPr/>
              </p14:nvContentPartPr>
              <p14:xfrm>
                <a:off x="2949617" y="5513606"/>
                <a:ext cx="109080" cy="1620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9D77302E-0DF3-4AB5-ABAC-E81D3EB10FD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40977" y="5504606"/>
                  <a:ext cx="12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FDAA388F-4F77-4D8D-9364-680E27E4265D}"/>
                    </a:ext>
                  </a:extLst>
                </p14:cNvPr>
                <p14:cNvContentPartPr/>
                <p14:nvPr/>
              </p14:nvContentPartPr>
              <p14:xfrm>
                <a:off x="2929817" y="5452046"/>
                <a:ext cx="162000" cy="324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FDAA388F-4F77-4D8D-9364-680E27E4265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21177" y="5443406"/>
                  <a:ext cx="179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46033DDF-0469-457F-9D28-E507A5E9BBF4}"/>
                    </a:ext>
                  </a:extLst>
                </p14:cNvPr>
                <p14:cNvContentPartPr/>
                <p14:nvPr/>
              </p14:nvContentPartPr>
              <p14:xfrm>
                <a:off x="3077777" y="5402726"/>
                <a:ext cx="222840" cy="20340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46033DDF-0469-457F-9D28-E507A5E9BBF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069137" y="5393726"/>
                  <a:ext cx="240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20EB0907-C986-4E36-ACE1-2334B3DD7351}"/>
                    </a:ext>
                  </a:extLst>
                </p14:cNvPr>
                <p14:cNvContentPartPr/>
                <p14:nvPr/>
              </p14:nvContentPartPr>
              <p14:xfrm>
                <a:off x="3167417" y="5449166"/>
                <a:ext cx="208080" cy="144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20EB0907-C986-4E36-ACE1-2334B3DD735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158777" y="5440166"/>
                  <a:ext cx="225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367EEF45-35E6-403B-9AB9-C41E86245636}"/>
                    </a:ext>
                  </a:extLst>
                </p14:cNvPr>
                <p14:cNvContentPartPr/>
                <p14:nvPr/>
              </p14:nvContentPartPr>
              <p14:xfrm>
                <a:off x="3401777" y="5382206"/>
                <a:ext cx="109080" cy="18900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367EEF45-35E6-403B-9AB9-C41E8624563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393137" y="5373566"/>
                  <a:ext cx="126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64159333-7400-4C91-A828-949851FF134D}"/>
                    </a:ext>
                  </a:extLst>
                </p14:cNvPr>
                <p14:cNvContentPartPr/>
                <p14:nvPr/>
              </p14:nvContentPartPr>
              <p14:xfrm>
                <a:off x="3381977" y="5260886"/>
                <a:ext cx="158760" cy="4968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64159333-7400-4C91-A828-949851FF134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373337" y="5252246"/>
                  <a:ext cx="176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45C45C30-D95C-4976-B312-A48630023234}"/>
                    </a:ext>
                  </a:extLst>
                </p14:cNvPr>
                <p14:cNvContentPartPr/>
                <p14:nvPr/>
              </p14:nvContentPartPr>
              <p14:xfrm>
                <a:off x="3648377" y="5452046"/>
                <a:ext cx="149760" cy="15876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45C45C30-D95C-4976-B312-A4863002323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639737" y="5443406"/>
                  <a:ext cx="167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3B480001-034E-4290-A249-B161BBC2EB7D}"/>
                    </a:ext>
                  </a:extLst>
                </p14:cNvPr>
                <p14:cNvContentPartPr/>
                <p14:nvPr/>
              </p14:nvContentPartPr>
              <p14:xfrm>
                <a:off x="3774737" y="5466806"/>
                <a:ext cx="86040" cy="17748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3B480001-034E-4290-A249-B161BBC2EB7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765737" y="5458166"/>
                  <a:ext cx="103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15C5201B-F9D9-44BC-AB52-E816BF5D34D9}"/>
                    </a:ext>
                  </a:extLst>
                </p14:cNvPr>
                <p14:cNvContentPartPr/>
                <p14:nvPr/>
              </p14:nvContentPartPr>
              <p14:xfrm>
                <a:off x="3863657" y="5434046"/>
                <a:ext cx="149040" cy="16812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15C5201B-F9D9-44BC-AB52-E816BF5D34D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854657" y="5425046"/>
                  <a:ext cx="166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2BA4F9BF-B6F0-4DA8-AE29-3342DAC2C423}"/>
                    </a:ext>
                  </a:extLst>
                </p14:cNvPr>
                <p14:cNvContentPartPr/>
                <p14:nvPr/>
              </p14:nvContentPartPr>
              <p14:xfrm>
                <a:off x="4035377" y="5407406"/>
                <a:ext cx="73080" cy="22500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2BA4F9BF-B6F0-4DA8-AE29-3342DAC2C42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026737" y="5398766"/>
                  <a:ext cx="90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895D0A95-2F11-445B-9EB3-9AE446CAB9F1}"/>
                    </a:ext>
                  </a:extLst>
                </p14:cNvPr>
                <p14:cNvContentPartPr/>
                <p14:nvPr/>
              </p14:nvContentPartPr>
              <p14:xfrm>
                <a:off x="4081457" y="5427206"/>
                <a:ext cx="162360" cy="18252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895D0A95-2F11-445B-9EB3-9AE446CAB9F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072817" y="5418566"/>
                  <a:ext cx="180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BBFF9C72-46B9-4673-B8A6-0CEDF889D407}"/>
                    </a:ext>
                  </a:extLst>
                </p14:cNvPr>
                <p14:cNvContentPartPr/>
                <p14:nvPr/>
              </p14:nvContentPartPr>
              <p14:xfrm>
                <a:off x="4256417" y="5384366"/>
                <a:ext cx="132480" cy="20880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BBFF9C72-46B9-4673-B8A6-0CEDF889D40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247777" y="5375366"/>
                  <a:ext cx="150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6BB20F0C-6511-4D32-A2FE-A68F447C55AD}"/>
                    </a:ext>
                  </a:extLst>
                </p14:cNvPr>
                <p14:cNvContentPartPr/>
                <p14:nvPr/>
              </p14:nvContentPartPr>
              <p14:xfrm>
                <a:off x="4388537" y="5358086"/>
                <a:ext cx="49680" cy="16848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6BB20F0C-6511-4D32-A2FE-A68F447C55A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379537" y="5349086"/>
                  <a:ext cx="67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F7DFF791-4CB8-4CB2-8F7F-1292EFFAFE5E}"/>
                    </a:ext>
                  </a:extLst>
                </p14:cNvPr>
                <p14:cNvContentPartPr/>
                <p14:nvPr/>
              </p14:nvContentPartPr>
              <p14:xfrm>
                <a:off x="4371977" y="5357006"/>
                <a:ext cx="155880" cy="20376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F7DFF791-4CB8-4CB2-8F7F-1292EFFAFE5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363337" y="5348366"/>
                  <a:ext cx="173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740759DE-A389-4589-9F94-407FC8FA47B5}"/>
                    </a:ext>
                  </a:extLst>
                </p14:cNvPr>
                <p14:cNvContentPartPr/>
                <p14:nvPr/>
              </p14:nvContentPartPr>
              <p14:xfrm>
                <a:off x="4124657" y="5321366"/>
                <a:ext cx="541800" cy="23544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740759DE-A389-4589-9F94-407FC8FA47B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115657" y="5312726"/>
                  <a:ext cx="55944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22" name="Tinta 321">
                <a:extLst>
                  <a:ext uri="{FF2B5EF4-FFF2-40B4-BE49-F238E27FC236}">
                    <a16:creationId xmlns:a16="http://schemas.microsoft.com/office/drawing/2014/main" id="{334ADC66-6E2C-4DE9-A22A-6F7593E49DF1}"/>
                  </a:ext>
                </a:extLst>
              </p14:cNvPr>
              <p14:cNvContentPartPr/>
              <p14:nvPr/>
            </p14:nvContentPartPr>
            <p14:xfrm>
              <a:off x="1458137" y="1470446"/>
              <a:ext cx="1118160" cy="512640"/>
            </p14:xfrm>
          </p:contentPart>
        </mc:Choice>
        <mc:Fallback>
          <p:pic>
            <p:nvPicPr>
              <p:cNvPr id="322" name="Tinta 321">
                <a:extLst>
                  <a:ext uri="{FF2B5EF4-FFF2-40B4-BE49-F238E27FC236}">
                    <a16:creationId xmlns:a16="http://schemas.microsoft.com/office/drawing/2014/main" id="{334ADC66-6E2C-4DE9-A22A-6F7593E49DF1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404497" y="1362806"/>
                <a:ext cx="1225800" cy="72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Agrupar 325">
            <a:extLst>
              <a:ext uri="{FF2B5EF4-FFF2-40B4-BE49-F238E27FC236}">
                <a16:creationId xmlns:a16="http://schemas.microsoft.com/office/drawing/2014/main" id="{70A82707-CABD-418B-AC98-7CF7C1FB1423}"/>
              </a:ext>
            </a:extLst>
          </p:cNvPr>
          <p:cNvGrpSpPr/>
          <p:nvPr/>
        </p:nvGrpSpPr>
        <p:grpSpPr>
          <a:xfrm>
            <a:off x="6318857" y="2359646"/>
            <a:ext cx="1175400" cy="190440"/>
            <a:chOff x="6318857" y="2359646"/>
            <a:chExt cx="117540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9668323B-2BFA-48AC-9736-8F9A844BF83F}"/>
                    </a:ext>
                  </a:extLst>
                </p14:cNvPr>
                <p14:cNvContentPartPr/>
                <p14:nvPr/>
              </p14:nvContentPartPr>
              <p14:xfrm>
                <a:off x="6318857" y="2531006"/>
                <a:ext cx="16920" cy="1908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9668323B-2BFA-48AC-9736-8F9A844BF83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310217" y="2522006"/>
                  <a:ext cx="34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C29553ED-1DEE-4C2B-833F-A554BE773347}"/>
                    </a:ext>
                  </a:extLst>
                </p14:cNvPr>
                <p14:cNvContentPartPr/>
                <p14:nvPr/>
              </p14:nvContentPartPr>
              <p14:xfrm>
                <a:off x="6334697" y="2359646"/>
                <a:ext cx="1159560" cy="17172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C29553ED-1DEE-4C2B-833F-A554BE77334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325697" y="2350646"/>
                  <a:ext cx="117720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25" name="Tinta 324">
                <a:extLst>
                  <a:ext uri="{FF2B5EF4-FFF2-40B4-BE49-F238E27FC236}">
                    <a16:creationId xmlns:a16="http://schemas.microsoft.com/office/drawing/2014/main" id="{1181CA1A-5C1E-4E4F-BE11-190792A35FF9}"/>
                  </a:ext>
                </a:extLst>
              </p14:cNvPr>
              <p14:cNvContentPartPr/>
              <p14:nvPr/>
            </p14:nvContentPartPr>
            <p14:xfrm>
              <a:off x="5503817" y="3080366"/>
              <a:ext cx="1467720" cy="212040"/>
            </p14:xfrm>
          </p:contentPart>
        </mc:Choice>
        <mc:Fallback>
          <p:pic>
            <p:nvPicPr>
              <p:cNvPr id="325" name="Tinta 324">
                <a:extLst>
                  <a:ext uri="{FF2B5EF4-FFF2-40B4-BE49-F238E27FC236}">
                    <a16:creationId xmlns:a16="http://schemas.microsoft.com/office/drawing/2014/main" id="{1181CA1A-5C1E-4E4F-BE11-190792A35FF9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495177" y="3071366"/>
                <a:ext cx="148536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48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52374FF-6407-4B0E-A239-8349FD84ABB8}"/>
              </a:ext>
            </a:extLst>
          </p:cNvPr>
          <p:cNvGrpSpPr/>
          <p:nvPr/>
        </p:nvGrpSpPr>
        <p:grpSpPr>
          <a:xfrm>
            <a:off x="352577" y="100646"/>
            <a:ext cx="1528200" cy="433800"/>
            <a:chOff x="352577" y="100646"/>
            <a:chExt cx="152820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EFC6EC0B-8FBE-4B44-BB06-8AE2C8DB7D73}"/>
                    </a:ext>
                  </a:extLst>
                </p14:cNvPr>
                <p14:cNvContentPartPr/>
                <p14:nvPr/>
              </p14:nvContentPartPr>
              <p14:xfrm>
                <a:off x="411977" y="158606"/>
                <a:ext cx="26640" cy="2970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EFC6EC0B-8FBE-4B44-BB06-8AE2C8DB7D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3337" y="149966"/>
                  <a:ext cx="44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3A24F2B2-BC47-477A-9015-37BB8ADC00AB}"/>
                    </a:ext>
                  </a:extLst>
                </p14:cNvPr>
                <p14:cNvContentPartPr/>
                <p14:nvPr/>
              </p14:nvContentPartPr>
              <p14:xfrm>
                <a:off x="352577" y="100646"/>
                <a:ext cx="205920" cy="3974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3A24F2B2-BC47-477A-9015-37BB8ADC00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3937" y="91646"/>
                  <a:ext cx="2235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B6236B5-B934-4FAC-99E9-09BAD80758AE}"/>
                    </a:ext>
                  </a:extLst>
                </p14:cNvPr>
                <p14:cNvContentPartPr/>
                <p14:nvPr/>
              </p14:nvContentPartPr>
              <p14:xfrm>
                <a:off x="609977" y="214406"/>
                <a:ext cx="49680" cy="31896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B6236B5-B934-4FAC-99E9-09BAD80758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337" y="205766"/>
                  <a:ext cx="67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93C24188-1E78-4319-A8EE-099EE0162C38}"/>
                    </a:ext>
                  </a:extLst>
                </p14:cNvPr>
                <p14:cNvContentPartPr/>
                <p14:nvPr/>
              </p14:nvContentPartPr>
              <p14:xfrm>
                <a:off x="712577" y="215846"/>
                <a:ext cx="152280" cy="28512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93C24188-1E78-4319-A8EE-099EE0162C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3577" y="206846"/>
                  <a:ext cx="169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CF60B2D-F67E-4DC1-A22F-A82CCF51E20C}"/>
                    </a:ext>
                  </a:extLst>
                </p14:cNvPr>
                <p14:cNvContentPartPr/>
                <p14:nvPr/>
              </p14:nvContentPartPr>
              <p14:xfrm>
                <a:off x="926777" y="207566"/>
                <a:ext cx="115920" cy="32688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CF60B2D-F67E-4DC1-A22F-A82CCF51E20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8137" y="198566"/>
                  <a:ext cx="133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776F8E6D-1EAE-4C85-A2FD-E1FF42276DD1}"/>
                    </a:ext>
                  </a:extLst>
                </p14:cNvPr>
                <p14:cNvContentPartPr/>
                <p14:nvPr/>
              </p14:nvContentPartPr>
              <p14:xfrm>
                <a:off x="913817" y="395486"/>
                <a:ext cx="261000" cy="813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776F8E6D-1EAE-4C85-A2FD-E1FF42276D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4817" y="386846"/>
                  <a:ext cx="278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2A965000-9360-4BE6-AFAF-B965579EACA1}"/>
                    </a:ext>
                  </a:extLst>
                </p14:cNvPr>
                <p14:cNvContentPartPr/>
                <p14:nvPr/>
              </p14:nvContentPartPr>
              <p14:xfrm>
                <a:off x="1128377" y="210086"/>
                <a:ext cx="208080" cy="31752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2A965000-9360-4BE6-AFAF-B965579EAC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9377" y="201086"/>
                  <a:ext cx="225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A99E176-4C6F-41C2-8534-698A53FF070C}"/>
                    </a:ext>
                  </a:extLst>
                </p14:cNvPr>
                <p14:cNvContentPartPr/>
                <p14:nvPr/>
              </p14:nvContentPartPr>
              <p14:xfrm>
                <a:off x="1352657" y="126206"/>
                <a:ext cx="376560" cy="34668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A99E176-4C6F-41C2-8534-698A53FF07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43657" y="117566"/>
                  <a:ext cx="3942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97F1AD58-BBEE-423D-B293-B4C7B2459496}"/>
                    </a:ext>
                  </a:extLst>
                </p14:cNvPr>
                <p14:cNvContentPartPr/>
                <p14:nvPr/>
              </p14:nvContentPartPr>
              <p14:xfrm>
                <a:off x="1735337" y="171566"/>
                <a:ext cx="127080" cy="29700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97F1AD58-BBEE-423D-B293-B4C7B24594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6697" y="162566"/>
                  <a:ext cx="144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C9826B86-4FCF-48C2-B696-BB44A89342A9}"/>
                    </a:ext>
                  </a:extLst>
                </p14:cNvPr>
                <p14:cNvContentPartPr/>
                <p14:nvPr/>
              </p14:nvContentPartPr>
              <p14:xfrm>
                <a:off x="1639577" y="135206"/>
                <a:ext cx="241200" cy="22500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C9826B86-4FCF-48C2-B696-BB44A89342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30937" y="126566"/>
                  <a:ext cx="258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15ECA7F8-770F-4464-8726-15B0C6F5794B}"/>
                    </a:ext>
                  </a:extLst>
                </p14:cNvPr>
                <p14:cNvContentPartPr/>
                <p14:nvPr/>
              </p14:nvContentPartPr>
              <p14:xfrm>
                <a:off x="818057" y="108206"/>
                <a:ext cx="191880" cy="1270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15ECA7F8-770F-4464-8726-15B0C6F579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9057" y="99566"/>
                  <a:ext cx="209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5169973-2DC7-466F-8034-08B8345FD1C5}"/>
              </a:ext>
            </a:extLst>
          </p:cNvPr>
          <p:cNvGrpSpPr/>
          <p:nvPr/>
        </p:nvGrpSpPr>
        <p:grpSpPr>
          <a:xfrm>
            <a:off x="2197217" y="110006"/>
            <a:ext cx="1597680" cy="342720"/>
            <a:chOff x="2197217" y="110006"/>
            <a:chExt cx="159768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45EDE46-ACF5-4EA9-B276-E75B8D01E20A}"/>
                    </a:ext>
                  </a:extLst>
                </p14:cNvPr>
                <p14:cNvContentPartPr/>
                <p14:nvPr/>
              </p14:nvContentPartPr>
              <p14:xfrm>
                <a:off x="2309537" y="248966"/>
                <a:ext cx="39960" cy="1519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45EDE46-ACF5-4EA9-B276-E75B8D01E2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0897" y="240326"/>
                  <a:ext cx="57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2D58156-1E00-4D36-801F-6410DD03E3C0}"/>
                    </a:ext>
                  </a:extLst>
                </p14:cNvPr>
                <p14:cNvContentPartPr/>
                <p14:nvPr/>
              </p14:nvContentPartPr>
              <p14:xfrm>
                <a:off x="2220617" y="402326"/>
                <a:ext cx="254160" cy="5040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2D58156-1E00-4D36-801F-6410DD03E3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1617" y="393686"/>
                  <a:ext cx="271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9DF9432F-47B1-4A9B-9D17-D320020E4694}"/>
                    </a:ext>
                  </a:extLst>
                </p14:cNvPr>
                <p14:cNvContentPartPr/>
                <p14:nvPr/>
              </p14:nvContentPartPr>
              <p14:xfrm>
                <a:off x="2197217" y="240326"/>
                <a:ext cx="271080" cy="637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9DF9432F-47B1-4A9B-9D17-D320020E46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88577" y="231326"/>
                  <a:ext cx="288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645B5FCB-C1BF-4967-94CF-8477788868A3}"/>
                    </a:ext>
                  </a:extLst>
                </p14:cNvPr>
                <p14:cNvContentPartPr/>
                <p14:nvPr/>
              </p14:nvContentPartPr>
              <p14:xfrm>
                <a:off x="2517617" y="159326"/>
                <a:ext cx="317160" cy="2689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645B5FCB-C1BF-4967-94CF-8477788868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8617" y="150326"/>
                  <a:ext cx="334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6292C8A7-BA62-4DC8-8CBC-C99317F78886}"/>
                    </a:ext>
                  </a:extLst>
                </p14:cNvPr>
                <p14:cNvContentPartPr/>
                <p14:nvPr/>
              </p14:nvContentPartPr>
              <p14:xfrm>
                <a:off x="2676017" y="232406"/>
                <a:ext cx="330840" cy="2156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6292C8A7-BA62-4DC8-8CBC-C99317F788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7017" y="223406"/>
                  <a:ext cx="348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0FFF0A0E-8305-4010-BD6B-82029CCED0E3}"/>
                    </a:ext>
                  </a:extLst>
                </p14:cNvPr>
                <p14:cNvContentPartPr/>
                <p14:nvPr/>
              </p14:nvContentPartPr>
              <p14:xfrm>
                <a:off x="2827577" y="255086"/>
                <a:ext cx="226080" cy="8424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0FFF0A0E-8305-4010-BD6B-82029CCED0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18937" y="246086"/>
                  <a:ext cx="243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9F77EE3-0177-4C1A-865A-1AA88BAAC18A}"/>
                    </a:ext>
                  </a:extLst>
                </p14:cNvPr>
                <p14:cNvContentPartPr/>
                <p14:nvPr/>
              </p14:nvContentPartPr>
              <p14:xfrm>
                <a:off x="2857457" y="208646"/>
                <a:ext cx="260640" cy="1872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9F77EE3-0177-4C1A-865A-1AA88BAAC1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8457" y="199646"/>
                  <a:ext cx="278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BF261149-36DA-45D7-A819-40C64DDDE95D}"/>
                    </a:ext>
                  </a:extLst>
                </p14:cNvPr>
                <p14:cNvContentPartPr/>
                <p14:nvPr/>
              </p14:nvContentPartPr>
              <p14:xfrm>
                <a:off x="3015857" y="110006"/>
                <a:ext cx="425880" cy="32724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BF261149-36DA-45D7-A819-40C64DDDE9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06857" y="101366"/>
                  <a:ext cx="443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2C1892B7-0737-439F-B6AD-4CF48514A87B}"/>
                    </a:ext>
                  </a:extLst>
                </p14:cNvPr>
                <p14:cNvContentPartPr/>
                <p14:nvPr/>
              </p14:nvContentPartPr>
              <p14:xfrm>
                <a:off x="3487817" y="174806"/>
                <a:ext cx="89280" cy="26280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2C1892B7-0737-439F-B6AD-4CF48514A8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78817" y="165806"/>
                  <a:ext cx="106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E03F0A54-BE7B-4E36-8AED-ED1620580BE5}"/>
                    </a:ext>
                  </a:extLst>
                </p14:cNvPr>
                <p14:cNvContentPartPr/>
                <p14:nvPr/>
              </p14:nvContentPartPr>
              <p14:xfrm>
                <a:off x="3401777" y="283526"/>
                <a:ext cx="198360" cy="5472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E03F0A54-BE7B-4E36-8AED-ED1620580B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93137" y="274886"/>
                  <a:ext cx="216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12FABC05-759C-4CE6-BAFA-EDEC7EFFDCBD}"/>
                    </a:ext>
                  </a:extLst>
                </p14:cNvPr>
                <p14:cNvContentPartPr/>
                <p14:nvPr/>
              </p14:nvContentPartPr>
              <p14:xfrm>
                <a:off x="3698777" y="153206"/>
                <a:ext cx="96120" cy="1548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12FABC05-759C-4CE6-BAFA-EDEC7EFFDC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90137" y="144206"/>
                  <a:ext cx="1137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D0DFF564-6210-4E26-ABB1-0286F9FDCA0C}"/>
              </a:ext>
            </a:extLst>
          </p:cNvPr>
          <p:cNvGrpSpPr/>
          <p:nvPr/>
        </p:nvGrpSpPr>
        <p:grpSpPr>
          <a:xfrm>
            <a:off x="568937" y="924326"/>
            <a:ext cx="1510200" cy="580680"/>
            <a:chOff x="568937" y="924326"/>
            <a:chExt cx="151020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8AE986E6-0897-4B7D-B4D8-86D13FB1803A}"/>
                    </a:ext>
                  </a:extLst>
                </p14:cNvPr>
                <p14:cNvContentPartPr/>
                <p14:nvPr/>
              </p14:nvContentPartPr>
              <p14:xfrm>
                <a:off x="568937" y="1140686"/>
                <a:ext cx="232920" cy="33408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8AE986E6-0897-4B7D-B4D8-86D13FB180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9937" y="1131686"/>
                  <a:ext cx="2505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B8B61B53-C08D-4BD0-8670-42C5DD94F81D}"/>
                    </a:ext>
                  </a:extLst>
                </p14:cNvPr>
                <p14:cNvContentPartPr/>
                <p14:nvPr/>
              </p14:nvContentPartPr>
              <p14:xfrm>
                <a:off x="791057" y="1163726"/>
                <a:ext cx="231840" cy="22932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B8B61B53-C08D-4BD0-8670-42C5DD94F8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2057" y="1155086"/>
                  <a:ext cx="249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89F0054A-FDFC-4810-8354-DB35297716AB}"/>
                    </a:ext>
                  </a:extLst>
                </p14:cNvPr>
                <p14:cNvContentPartPr/>
                <p14:nvPr/>
              </p14:nvContentPartPr>
              <p14:xfrm>
                <a:off x="1002737" y="1272086"/>
                <a:ext cx="126720" cy="23292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89F0054A-FDFC-4810-8354-DB35297716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4097" y="1263446"/>
                  <a:ext cx="144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61DA0FE-0DD7-4866-BCD0-2AD56FB1DA15}"/>
                    </a:ext>
                  </a:extLst>
                </p14:cNvPr>
                <p14:cNvContentPartPr/>
                <p14:nvPr/>
              </p14:nvContentPartPr>
              <p14:xfrm>
                <a:off x="696377" y="924326"/>
                <a:ext cx="132120" cy="2012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61DA0FE-0DD7-4866-BCD0-2AD56FB1DA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7377" y="915326"/>
                  <a:ext cx="149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C21E1A12-C29F-428E-8471-FE03C81ED28E}"/>
                    </a:ext>
                  </a:extLst>
                </p14:cNvPr>
                <p14:cNvContentPartPr/>
                <p14:nvPr/>
              </p14:nvContentPartPr>
              <p14:xfrm>
                <a:off x="1362377" y="1323206"/>
                <a:ext cx="155520" cy="1332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C21E1A12-C29F-428E-8471-FE03C81ED2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53737" y="1314206"/>
                  <a:ext cx="173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EAB1A1DD-7B65-4423-BE0B-AAA85BAFD34B}"/>
                    </a:ext>
                  </a:extLst>
                </p14:cNvPr>
                <p14:cNvContentPartPr/>
                <p14:nvPr/>
              </p14:nvContentPartPr>
              <p14:xfrm>
                <a:off x="1322777" y="1216286"/>
                <a:ext cx="224640" cy="2304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EAB1A1DD-7B65-4423-BE0B-AAA85BAFD3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14137" y="1207286"/>
                  <a:ext cx="242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927ACD05-8C8D-473A-94F0-8F4A4DFF8936}"/>
                    </a:ext>
                  </a:extLst>
                </p14:cNvPr>
                <p14:cNvContentPartPr/>
                <p14:nvPr/>
              </p14:nvContentPartPr>
              <p14:xfrm>
                <a:off x="1646417" y="1086686"/>
                <a:ext cx="432720" cy="26352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927ACD05-8C8D-473A-94F0-8F4A4DFF89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37417" y="1077686"/>
                  <a:ext cx="45036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426B6A2E-343C-4A85-8AFB-2CA56E364915}"/>
              </a:ext>
            </a:extLst>
          </p:cNvPr>
          <p:cNvGrpSpPr/>
          <p:nvPr/>
        </p:nvGrpSpPr>
        <p:grpSpPr>
          <a:xfrm>
            <a:off x="327017" y="1673126"/>
            <a:ext cx="4124520" cy="1726560"/>
            <a:chOff x="327017" y="1673126"/>
            <a:chExt cx="4124520" cy="172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28AFF4C0-4F30-47C9-98C0-0CC2F4C78C88}"/>
                    </a:ext>
                  </a:extLst>
                </p14:cNvPr>
                <p14:cNvContentPartPr/>
                <p14:nvPr/>
              </p14:nvContentPartPr>
              <p14:xfrm>
                <a:off x="550217" y="1991726"/>
                <a:ext cx="241920" cy="26064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28AFF4C0-4F30-47C9-98C0-0CC2F4C78C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1217" y="1982726"/>
                  <a:ext cx="259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C6B5DD65-D8EF-4516-A585-1200EB016B33}"/>
                    </a:ext>
                  </a:extLst>
                </p14:cNvPr>
                <p14:cNvContentPartPr/>
                <p14:nvPr/>
              </p14:nvContentPartPr>
              <p14:xfrm>
                <a:off x="749657" y="2010086"/>
                <a:ext cx="156960" cy="24768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C6B5DD65-D8EF-4516-A585-1200EB016B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0657" y="2001446"/>
                  <a:ext cx="174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0BC1E580-2F4D-4EC5-8A4A-63AC2BAF893B}"/>
                    </a:ext>
                  </a:extLst>
                </p14:cNvPr>
                <p14:cNvContentPartPr/>
                <p14:nvPr/>
              </p14:nvContentPartPr>
              <p14:xfrm>
                <a:off x="920657" y="2139686"/>
                <a:ext cx="85320" cy="2131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0BC1E580-2F4D-4EC5-8A4A-63AC2BAF89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1657" y="2131046"/>
                  <a:ext cx="102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705B0F19-657C-4C49-A6B8-704BEA0FA759}"/>
                    </a:ext>
                  </a:extLst>
                </p14:cNvPr>
                <p14:cNvContentPartPr/>
                <p14:nvPr/>
              </p14:nvContentPartPr>
              <p14:xfrm>
                <a:off x="656417" y="1775006"/>
                <a:ext cx="106920" cy="1285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705B0F19-657C-4C49-A6B8-704BEA0FA75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7417" y="1766366"/>
                  <a:ext cx="124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9C0BADC-7FAD-4AE6-BD20-060FF7CE1519}"/>
                    </a:ext>
                  </a:extLst>
                </p14:cNvPr>
                <p14:cNvContentPartPr/>
                <p14:nvPr/>
              </p14:nvContentPartPr>
              <p14:xfrm>
                <a:off x="1164377" y="2140766"/>
                <a:ext cx="99360" cy="331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9C0BADC-7FAD-4AE6-BD20-060FF7CE15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5737" y="2132126"/>
                  <a:ext cx="117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E552421D-C423-4315-922C-599ABBC52A24}"/>
                    </a:ext>
                  </a:extLst>
                </p14:cNvPr>
                <p14:cNvContentPartPr/>
                <p14:nvPr/>
              </p14:nvContentPartPr>
              <p14:xfrm>
                <a:off x="1115057" y="2048606"/>
                <a:ext cx="208800" cy="309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E552421D-C423-4315-922C-599ABBC52A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6057" y="2039966"/>
                  <a:ext cx="226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4218C3AF-1E25-41CE-A196-5F2A0FF7D3DA}"/>
                    </a:ext>
                  </a:extLst>
                </p14:cNvPr>
                <p14:cNvContentPartPr/>
                <p14:nvPr/>
              </p14:nvContentPartPr>
              <p14:xfrm>
                <a:off x="1574777" y="2091446"/>
                <a:ext cx="167040" cy="223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4218C3AF-1E25-41CE-A196-5F2A0FF7D3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66137" y="2082446"/>
                  <a:ext cx="184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8D1EF561-3A84-483C-80BA-F91B2315E4E0}"/>
                    </a:ext>
                  </a:extLst>
                </p14:cNvPr>
                <p14:cNvContentPartPr/>
                <p14:nvPr/>
              </p14:nvContentPartPr>
              <p14:xfrm>
                <a:off x="1800857" y="1954286"/>
                <a:ext cx="190080" cy="2145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8D1EF561-3A84-483C-80BA-F91B2315E4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91857" y="1945646"/>
                  <a:ext cx="207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8E99B7BB-8E98-42B8-B632-E2D9BE9BD4BD}"/>
                    </a:ext>
                  </a:extLst>
                </p14:cNvPr>
                <p14:cNvContentPartPr/>
                <p14:nvPr/>
              </p14:nvContentPartPr>
              <p14:xfrm>
                <a:off x="1986257" y="1950686"/>
                <a:ext cx="119160" cy="2152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8E99B7BB-8E98-42B8-B632-E2D9BE9BD4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77257" y="1942046"/>
                  <a:ext cx="136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F172852E-D6F5-441A-93E8-FDAD4CCA0858}"/>
                    </a:ext>
                  </a:extLst>
                </p14:cNvPr>
                <p14:cNvContentPartPr/>
                <p14:nvPr/>
              </p14:nvContentPartPr>
              <p14:xfrm>
                <a:off x="2171657" y="2068406"/>
                <a:ext cx="98640" cy="2062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F172852E-D6F5-441A-93E8-FDAD4CCA08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62657" y="2059766"/>
                  <a:ext cx="116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CD7BC8A4-8755-44C5-9457-747B04FDCFA5}"/>
                    </a:ext>
                  </a:extLst>
                </p14:cNvPr>
                <p14:cNvContentPartPr/>
                <p14:nvPr/>
              </p14:nvContentPartPr>
              <p14:xfrm>
                <a:off x="2098217" y="1673126"/>
                <a:ext cx="149760" cy="1720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CD7BC8A4-8755-44C5-9457-747B04FDCF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89577" y="1664126"/>
                  <a:ext cx="167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9B214EF-A9A9-4333-A309-F812B8387EC2}"/>
                    </a:ext>
                  </a:extLst>
                </p14:cNvPr>
                <p14:cNvContentPartPr/>
                <p14:nvPr/>
              </p14:nvContentPartPr>
              <p14:xfrm>
                <a:off x="2418617" y="2021966"/>
                <a:ext cx="185040" cy="100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9B214EF-A9A9-4333-A309-F812B8387E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09617" y="2013326"/>
                  <a:ext cx="20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37E0E2BE-5CA1-4926-A61A-DB0DD8A6D5C9}"/>
                    </a:ext>
                  </a:extLst>
                </p14:cNvPr>
                <p14:cNvContentPartPr/>
                <p14:nvPr/>
              </p14:nvContentPartPr>
              <p14:xfrm>
                <a:off x="2712017" y="1887326"/>
                <a:ext cx="238320" cy="5151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37E0E2BE-5CA1-4926-A61A-DB0DD8A6D5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03377" y="1878686"/>
                  <a:ext cx="25596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7AAEB13-206E-4BC3-BB8D-E30C61C82A98}"/>
                    </a:ext>
                  </a:extLst>
                </p14:cNvPr>
                <p14:cNvContentPartPr/>
                <p14:nvPr/>
              </p14:nvContentPartPr>
              <p14:xfrm>
                <a:off x="3025577" y="2073446"/>
                <a:ext cx="10080" cy="212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7AAEB13-206E-4BC3-BB8D-E30C61C82A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16937" y="2064806"/>
                  <a:ext cx="27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B5912BA8-90FD-4670-8A22-7C4A41AA96B3}"/>
                    </a:ext>
                  </a:extLst>
                </p14:cNvPr>
                <p14:cNvContentPartPr/>
                <p14:nvPr/>
              </p14:nvContentPartPr>
              <p14:xfrm>
                <a:off x="2738657" y="1685006"/>
                <a:ext cx="181800" cy="673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B5912BA8-90FD-4670-8A22-7C4A41AA96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29657" y="1676366"/>
                  <a:ext cx="199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F8A08606-61BF-4CE9-A168-7C93C5C3CCFC}"/>
                    </a:ext>
                  </a:extLst>
                </p14:cNvPr>
                <p14:cNvContentPartPr/>
                <p14:nvPr/>
              </p14:nvContentPartPr>
              <p14:xfrm>
                <a:off x="3081737" y="2019086"/>
                <a:ext cx="122400" cy="349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F8A08606-61BF-4CE9-A168-7C93C5C3CC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73097" y="2010086"/>
                  <a:ext cx="140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7B3EC39C-3A22-4484-BD03-44CE844EBB58}"/>
                    </a:ext>
                  </a:extLst>
                </p14:cNvPr>
                <p14:cNvContentPartPr/>
                <p14:nvPr/>
              </p14:nvContentPartPr>
              <p14:xfrm>
                <a:off x="3088217" y="1931966"/>
                <a:ext cx="82800" cy="20124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7B3EC39C-3A22-4484-BD03-44CE844EBB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79577" y="1922966"/>
                  <a:ext cx="100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1FC6FB9A-99AE-43A3-A050-04D24E899705}"/>
                    </a:ext>
                  </a:extLst>
                </p14:cNvPr>
                <p14:cNvContentPartPr/>
                <p14:nvPr/>
              </p14:nvContentPartPr>
              <p14:xfrm>
                <a:off x="3282257" y="1886246"/>
                <a:ext cx="258480" cy="5090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1FC6FB9A-99AE-43A3-A050-04D24E8997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73257" y="1877606"/>
                  <a:ext cx="2761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AFE2ACD6-C007-4837-82B7-73D99245A52F}"/>
                    </a:ext>
                  </a:extLst>
                </p14:cNvPr>
                <p14:cNvContentPartPr/>
                <p14:nvPr/>
              </p14:nvContentPartPr>
              <p14:xfrm>
                <a:off x="3553337" y="1904246"/>
                <a:ext cx="235080" cy="2804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AFE2ACD6-C007-4837-82B7-73D99245A5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44337" y="1895246"/>
                  <a:ext cx="252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77097BBC-D211-430F-9A31-9AA0734E4AA2}"/>
                    </a:ext>
                  </a:extLst>
                </p14:cNvPr>
                <p14:cNvContentPartPr/>
                <p14:nvPr/>
              </p14:nvContentPartPr>
              <p14:xfrm>
                <a:off x="3351017" y="1690406"/>
                <a:ext cx="84960" cy="9468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77097BBC-D211-430F-9A31-9AA0734E4A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42017" y="1681766"/>
                  <a:ext cx="102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B9099341-61B5-4487-805D-E4C28BE5F59A}"/>
                    </a:ext>
                  </a:extLst>
                </p14:cNvPr>
                <p14:cNvContentPartPr/>
                <p14:nvPr/>
              </p14:nvContentPartPr>
              <p14:xfrm>
                <a:off x="458417" y="2820086"/>
                <a:ext cx="245520" cy="26460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B9099341-61B5-4487-805D-E4C28BE5F5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9777" y="2811446"/>
                  <a:ext cx="263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1AA0CCB9-0F24-4B9A-ACE3-E8E673713913}"/>
                    </a:ext>
                  </a:extLst>
                </p14:cNvPr>
                <p14:cNvContentPartPr/>
                <p14:nvPr/>
              </p14:nvContentPartPr>
              <p14:xfrm>
                <a:off x="692777" y="2856446"/>
                <a:ext cx="168480" cy="1828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1AA0CCB9-0F24-4B9A-ACE3-E8E6737139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4137" y="2847806"/>
                  <a:ext cx="186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0C82D29-CEE7-4546-9FE5-E46D64514355}"/>
                    </a:ext>
                  </a:extLst>
                </p14:cNvPr>
                <p14:cNvContentPartPr/>
                <p14:nvPr/>
              </p14:nvContentPartPr>
              <p14:xfrm>
                <a:off x="897257" y="2920886"/>
                <a:ext cx="79920" cy="24804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0C82D29-CEE7-4546-9FE5-E46D645143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8257" y="2911886"/>
                  <a:ext cx="97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2F13513E-4ECD-487B-BACF-791DE251B0AC}"/>
                    </a:ext>
                  </a:extLst>
                </p14:cNvPr>
                <p14:cNvContentPartPr/>
                <p14:nvPr/>
              </p14:nvContentPartPr>
              <p14:xfrm>
                <a:off x="597017" y="2696246"/>
                <a:ext cx="77400" cy="925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2F13513E-4ECD-487B-BACF-791DE251B0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8017" y="2687246"/>
                  <a:ext cx="95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CE193DFC-1C01-4F53-A80D-03F040DD3AFF}"/>
                    </a:ext>
                  </a:extLst>
                </p14:cNvPr>
                <p14:cNvContentPartPr/>
                <p14:nvPr/>
              </p14:nvContentPartPr>
              <p14:xfrm>
                <a:off x="1197497" y="2940686"/>
                <a:ext cx="142200" cy="410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CE193DFC-1C01-4F53-A80D-03F040DD3A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8857" y="2931686"/>
                  <a:ext cx="159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1FE52EC5-38D8-446E-AAD6-FE8340AE51E3}"/>
                    </a:ext>
                  </a:extLst>
                </p14:cNvPr>
                <p14:cNvContentPartPr/>
                <p14:nvPr/>
              </p14:nvContentPartPr>
              <p14:xfrm>
                <a:off x="1223777" y="2848526"/>
                <a:ext cx="132480" cy="22500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1FE52EC5-38D8-446E-AAD6-FE8340AE51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15137" y="2839886"/>
                  <a:ext cx="150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8FE7A138-E83A-4310-8931-F0EF80F753E1}"/>
                    </a:ext>
                  </a:extLst>
                </p14:cNvPr>
                <p14:cNvContentPartPr/>
                <p14:nvPr/>
              </p14:nvContentPartPr>
              <p14:xfrm>
                <a:off x="1355897" y="2819726"/>
                <a:ext cx="198720" cy="22788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8FE7A138-E83A-4310-8931-F0EF80F753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47257" y="2811086"/>
                  <a:ext cx="216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CAD9EECD-D7DE-4034-8094-04E249E984D5}"/>
                    </a:ext>
                  </a:extLst>
                </p14:cNvPr>
                <p14:cNvContentPartPr/>
                <p14:nvPr/>
              </p14:nvContentPartPr>
              <p14:xfrm>
                <a:off x="1540577" y="2820806"/>
                <a:ext cx="155520" cy="21132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CAD9EECD-D7DE-4034-8094-04E249E984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31937" y="2812166"/>
                  <a:ext cx="173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899E5B61-BC84-4782-B917-DA8E93EEBF8E}"/>
                    </a:ext>
                  </a:extLst>
                </p14:cNvPr>
                <p14:cNvContentPartPr/>
                <p14:nvPr/>
              </p14:nvContentPartPr>
              <p14:xfrm>
                <a:off x="1728497" y="2887046"/>
                <a:ext cx="162720" cy="12996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899E5B61-BC84-4782-B917-DA8E93EEBF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19857" y="2878406"/>
                  <a:ext cx="180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96279E4A-CB7F-42C5-B795-94E4018DB7BD}"/>
                    </a:ext>
                  </a:extLst>
                </p14:cNvPr>
                <p14:cNvContentPartPr/>
                <p14:nvPr/>
              </p14:nvContentPartPr>
              <p14:xfrm>
                <a:off x="1567217" y="2581046"/>
                <a:ext cx="162720" cy="1281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96279E4A-CB7F-42C5-B795-94E4018DB7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58217" y="2572406"/>
                  <a:ext cx="180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C11EB7F7-4711-46A5-8488-05599B1F64B5}"/>
                    </a:ext>
                  </a:extLst>
                </p14:cNvPr>
                <p14:cNvContentPartPr/>
                <p14:nvPr/>
              </p14:nvContentPartPr>
              <p14:xfrm>
                <a:off x="2157617" y="2920886"/>
                <a:ext cx="172080" cy="252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C11EB7F7-4711-46A5-8488-05599B1F64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48977" y="2911886"/>
                  <a:ext cx="189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FB7EA8F2-6FCD-41BE-9C7B-526FD0B0A039}"/>
                    </a:ext>
                  </a:extLst>
                </p14:cNvPr>
                <p14:cNvContentPartPr/>
                <p14:nvPr/>
              </p14:nvContentPartPr>
              <p14:xfrm>
                <a:off x="2164457" y="2836646"/>
                <a:ext cx="204840" cy="1224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FB7EA8F2-6FCD-41BE-9C7B-526FD0B0A03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55457" y="2828006"/>
                  <a:ext cx="222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8BE022DE-726D-4B57-9E68-377CC1F83F44}"/>
                    </a:ext>
                  </a:extLst>
                </p14:cNvPr>
                <p14:cNvContentPartPr/>
                <p14:nvPr/>
              </p14:nvContentPartPr>
              <p14:xfrm>
                <a:off x="2652617" y="2894246"/>
                <a:ext cx="204840" cy="216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8BE022DE-726D-4B57-9E68-377CC1F83F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43977" y="2885246"/>
                  <a:ext cx="222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00EF16F7-2BDC-4C07-B8FB-330EBFAF260F}"/>
                    </a:ext>
                  </a:extLst>
                </p14:cNvPr>
                <p14:cNvContentPartPr/>
                <p14:nvPr/>
              </p14:nvContentPartPr>
              <p14:xfrm>
                <a:off x="2840897" y="2811446"/>
                <a:ext cx="251280" cy="58824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00EF16F7-2BDC-4C07-B8FB-330EBFAF26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31897" y="2802806"/>
                  <a:ext cx="26892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9ACFB896-CF7E-464E-A4BA-433F043D6700}"/>
                    </a:ext>
                  </a:extLst>
                </p14:cNvPr>
                <p14:cNvContentPartPr/>
                <p14:nvPr/>
              </p14:nvContentPartPr>
              <p14:xfrm>
                <a:off x="2840897" y="2591846"/>
                <a:ext cx="183240" cy="7380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9ACFB896-CF7E-464E-A4BA-433F043D67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31897" y="2583206"/>
                  <a:ext cx="200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A098C8A9-4074-40BF-A10A-2FC9FBC35BB7}"/>
                    </a:ext>
                  </a:extLst>
                </p14:cNvPr>
                <p14:cNvContentPartPr/>
                <p14:nvPr/>
              </p14:nvContentPartPr>
              <p14:xfrm>
                <a:off x="3428417" y="2884166"/>
                <a:ext cx="175320" cy="72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A098C8A9-4074-40BF-A10A-2FC9FBC35B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19417" y="2875526"/>
                  <a:ext cx="192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E7C1A27E-AFBF-4C3E-9FFE-D5D4F268983D}"/>
                    </a:ext>
                  </a:extLst>
                </p14:cNvPr>
                <p14:cNvContentPartPr/>
                <p14:nvPr/>
              </p14:nvContentPartPr>
              <p14:xfrm>
                <a:off x="3504017" y="2789126"/>
                <a:ext cx="99360" cy="1558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E7C1A27E-AFBF-4C3E-9FFE-D5D4F26898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95377" y="2780486"/>
                  <a:ext cx="117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10D2C261-640E-4826-B4F0-FBD192651187}"/>
                    </a:ext>
                  </a:extLst>
                </p14:cNvPr>
                <p14:cNvContentPartPr/>
                <p14:nvPr/>
              </p14:nvContentPartPr>
              <p14:xfrm>
                <a:off x="3703817" y="2722886"/>
                <a:ext cx="209880" cy="5281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10D2C261-640E-4826-B4F0-FBD19265118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94817" y="2713886"/>
                  <a:ext cx="2275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0318AC8-F713-4729-ACC3-FC946F9C8CD0}"/>
                    </a:ext>
                  </a:extLst>
                </p14:cNvPr>
                <p14:cNvContentPartPr/>
                <p14:nvPr/>
              </p14:nvContentPartPr>
              <p14:xfrm>
                <a:off x="3919817" y="2721806"/>
                <a:ext cx="158760" cy="27180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0318AC8-F713-4729-ACC3-FC946F9C8CD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11177" y="2713166"/>
                  <a:ext cx="176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2D500D87-85BC-4D28-8168-F4D62217C72F}"/>
                    </a:ext>
                  </a:extLst>
                </p14:cNvPr>
                <p14:cNvContentPartPr/>
                <p14:nvPr/>
              </p14:nvContentPartPr>
              <p14:xfrm>
                <a:off x="3754937" y="2584286"/>
                <a:ext cx="57600" cy="7164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2D500D87-85BC-4D28-8168-F4D62217C7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45937" y="2575286"/>
                  <a:ext cx="75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8B33C476-A16B-45A4-8F91-1E189DC63B7D}"/>
                    </a:ext>
                  </a:extLst>
                </p14:cNvPr>
                <p14:cNvContentPartPr/>
                <p14:nvPr/>
              </p14:nvContentPartPr>
              <p14:xfrm>
                <a:off x="327017" y="2470526"/>
                <a:ext cx="4124520" cy="90972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8B33C476-A16B-45A4-8F91-1E189DC63B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8017" y="2461526"/>
                  <a:ext cx="414216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349C8C1D-1564-41C1-983E-F46679EA96ED}"/>
                    </a:ext>
                  </a:extLst>
                </p14:cNvPr>
                <p14:cNvContentPartPr/>
                <p14:nvPr/>
              </p14:nvContentPartPr>
              <p14:xfrm>
                <a:off x="352577" y="2354606"/>
                <a:ext cx="4019760" cy="24084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349C8C1D-1564-41C1-983E-F46679EA96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3937" y="2345966"/>
                  <a:ext cx="403740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5BE7825D-131F-45A5-90BF-3D5CAF061B90}"/>
              </a:ext>
            </a:extLst>
          </p:cNvPr>
          <p:cNvGrpSpPr/>
          <p:nvPr/>
        </p:nvGrpSpPr>
        <p:grpSpPr>
          <a:xfrm>
            <a:off x="2575937" y="2476286"/>
            <a:ext cx="2546640" cy="1713960"/>
            <a:chOff x="2575937" y="2476286"/>
            <a:chExt cx="2546640" cy="171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FF8AFF5F-856E-4497-A1D1-860796C89C63}"/>
                    </a:ext>
                  </a:extLst>
                </p14:cNvPr>
                <p14:cNvContentPartPr/>
                <p14:nvPr/>
              </p14:nvContentPartPr>
              <p14:xfrm>
                <a:off x="3124577" y="3139766"/>
                <a:ext cx="86040" cy="64476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FF8AFF5F-856E-4497-A1D1-860796C89C6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15937" y="3130766"/>
                  <a:ext cx="10368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98537DF1-D81C-416E-B586-B24C07A8499B}"/>
                    </a:ext>
                  </a:extLst>
                </p14:cNvPr>
                <p14:cNvContentPartPr/>
                <p14:nvPr/>
              </p14:nvContentPartPr>
              <p14:xfrm>
                <a:off x="3098297" y="3693086"/>
                <a:ext cx="244800" cy="19332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98537DF1-D81C-416E-B586-B24C07A849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89297" y="3684086"/>
                  <a:ext cx="262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388D91CB-7EDD-4E13-A9BE-4D537EA2FADB}"/>
                    </a:ext>
                  </a:extLst>
                </p14:cNvPr>
                <p14:cNvContentPartPr/>
                <p14:nvPr/>
              </p14:nvContentPartPr>
              <p14:xfrm>
                <a:off x="2948537" y="4063166"/>
                <a:ext cx="255240" cy="2412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388D91CB-7EDD-4E13-A9BE-4D537EA2FA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39537" y="4054526"/>
                  <a:ext cx="272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6B17ED01-6BAF-4F5A-B7CB-B95350AA9FB2}"/>
                    </a:ext>
                  </a:extLst>
                </p14:cNvPr>
                <p14:cNvContentPartPr/>
                <p14:nvPr/>
              </p14:nvContentPartPr>
              <p14:xfrm>
                <a:off x="3102977" y="4023566"/>
                <a:ext cx="160560" cy="13140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6B17ED01-6BAF-4F5A-B7CB-B95350AA9F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94337" y="4014926"/>
                  <a:ext cx="178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B07CA560-6178-4574-B454-425CDEB499BF}"/>
                    </a:ext>
                  </a:extLst>
                </p14:cNvPr>
                <p14:cNvContentPartPr/>
                <p14:nvPr/>
              </p14:nvContentPartPr>
              <p14:xfrm>
                <a:off x="3315017" y="3995486"/>
                <a:ext cx="176400" cy="19476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B07CA560-6178-4574-B454-425CDEB499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06017" y="3986486"/>
                  <a:ext cx="194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CFAB8D8D-1242-4377-AF5E-FE6DE430EAFA}"/>
                    </a:ext>
                  </a:extLst>
                </p14:cNvPr>
                <p14:cNvContentPartPr/>
                <p14:nvPr/>
              </p14:nvContentPartPr>
              <p14:xfrm>
                <a:off x="3949697" y="3078206"/>
                <a:ext cx="49680" cy="4701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CFAB8D8D-1242-4377-AF5E-FE6DE430EA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40697" y="3069566"/>
                  <a:ext cx="673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BD87BDDA-602E-417A-94F1-E2EBB7B4AC20}"/>
                    </a:ext>
                  </a:extLst>
                </p14:cNvPr>
                <p14:cNvContentPartPr/>
                <p14:nvPr/>
              </p14:nvContentPartPr>
              <p14:xfrm>
                <a:off x="3914417" y="3488966"/>
                <a:ext cx="207360" cy="19152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BD87BDDA-602E-417A-94F1-E2EBB7B4AC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05417" y="3480326"/>
                  <a:ext cx="225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B18BAE4-1A6C-431A-B551-893CB64AD259}"/>
                    </a:ext>
                  </a:extLst>
                </p14:cNvPr>
                <p14:cNvContentPartPr/>
                <p14:nvPr/>
              </p14:nvContentPartPr>
              <p14:xfrm>
                <a:off x="3966257" y="3792806"/>
                <a:ext cx="138960" cy="26280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B18BAE4-1A6C-431A-B551-893CB64AD25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57257" y="3784166"/>
                  <a:ext cx="156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3AF7448C-8246-4B34-BEDD-0076DE4FEC55}"/>
                    </a:ext>
                  </a:extLst>
                </p14:cNvPr>
                <p14:cNvContentPartPr/>
                <p14:nvPr/>
              </p14:nvContentPartPr>
              <p14:xfrm>
                <a:off x="4144457" y="3832406"/>
                <a:ext cx="50040" cy="20124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3AF7448C-8246-4B34-BEDD-0076DE4FEC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35457" y="3823766"/>
                  <a:ext cx="67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1ED4BF10-0D38-40E4-A866-8E2A6275A3E5}"/>
                    </a:ext>
                  </a:extLst>
                </p14:cNvPr>
                <p14:cNvContentPartPr/>
                <p14:nvPr/>
              </p14:nvContentPartPr>
              <p14:xfrm>
                <a:off x="4239857" y="3838526"/>
                <a:ext cx="162000" cy="21096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1ED4BF10-0D38-40E4-A866-8E2A6275A3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31217" y="3829526"/>
                  <a:ext cx="179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569CCAFE-EBA5-4F95-ADED-714A87C48BA0}"/>
                    </a:ext>
                  </a:extLst>
                </p14:cNvPr>
                <p14:cNvContentPartPr/>
                <p14:nvPr/>
              </p14:nvContentPartPr>
              <p14:xfrm>
                <a:off x="4447937" y="3829526"/>
                <a:ext cx="36720" cy="20088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569CCAFE-EBA5-4F95-ADED-714A87C48B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38937" y="3820886"/>
                  <a:ext cx="5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9CCEA148-2FF4-4C5B-B98E-2994D809CD62}"/>
                    </a:ext>
                  </a:extLst>
                </p14:cNvPr>
                <p14:cNvContentPartPr/>
                <p14:nvPr/>
              </p14:nvContentPartPr>
              <p14:xfrm>
                <a:off x="4494017" y="3783086"/>
                <a:ext cx="185040" cy="25920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9CCEA148-2FF4-4C5B-B98E-2994D809CD6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85377" y="3774086"/>
                  <a:ext cx="202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39C98005-2FAD-418E-8D84-B87638806ACC}"/>
                    </a:ext>
                  </a:extLst>
                </p14:cNvPr>
                <p14:cNvContentPartPr/>
                <p14:nvPr/>
              </p14:nvContentPartPr>
              <p14:xfrm>
                <a:off x="4648457" y="3784886"/>
                <a:ext cx="112680" cy="2026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39C98005-2FAD-418E-8D84-B87638806AC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39457" y="3775886"/>
                  <a:ext cx="130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54EAC24C-6631-4768-88D8-A75816F3EA30}"/>
                    </a:ext>
                  </a:extLst>
                </p14:cNvPr>
                <p14:cNvContentPartPr/>
                <p14:nvPr/>
              </p14:nvContentPartPr>
              <p14:xfrm>
                <a:off x="4652417" y="3883886"/>
                <a:ext cx="158760" cy="2016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54EAC24C-6631-4768-88D8-A75816F3EA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43777" y="3875246"/>
                  <a:ext cx="176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137C47E2-6CB6-44D2-99E7-B592CF726701}"/>
                    </a:ext>
                  </a:extLst>
                </p14:cNvPr>
                <p14:cNvContentPartPr/>
                <p14:nvPr/>
              </p14:nvContentPartPr>
              <p14:xfrm>
                <a:off x="4778057" y="3754286"/>
                <a:ext cx="145440" cy="24084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137C47E2-6CB6-44D2-99E7-B592CF7267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69057" y="3745646"/>
                  <a:ext cx="163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0D9E3D50-91F9-404B-8B91-1A5DCE7B871D}"/>
                    </a:ext>
                  </a:extLst>
                </p14:cNvPr>
                <p14:cNvContentPartPr/>
                <p14:nvPr/>
              </p14:nvContentPartPr>
              <p14:xfrm>
                <a:off x="4946177" y="3773006"/>
                <a:ext cx="176400" cy="19620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0D9E3D50-91F9-404B-8B91-1A5DCE7B87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37537" y="3764366"/>
                  <a:ext cx="194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3BB6DA0-B406-4BCA-BE57-E3E89C21B62A}"/>
                    </a:ext>
                  </a:extLst>
                </p14:cNvPr>
                <p14:cNvContentPartPr/>
                <p14:nvPr/>
              </p14:nvContentPartPr>
              <p14:xfrm>
                <a:off x="4563497" y="3641606"/>
                <a:ext cx="360" cy="36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3BB6DA0-B406-4BCA-BE57-E3E89C21B6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54497" y="36326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80C54E9D-CFC1-42A0-875A-8A4A273E5FE1}"/>
                    </a:ext>
                  </a:extLst>
                </p14:cNvPr>
                <p14:cNvContentPartPr/>
                <p14:nvPr/>
              </p14:nvContentPartPr>
              <p14:xfrm>
                <a:off x="4184057" y="3669326"/>
                <a:ext cx="46440" cy="36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80C54E9D-CFC1-42A0-875A-8A4A273E5F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75057" y="3660326"/>
                  <a:ext cx="6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AA5B3405-8FA1-48DE-83D0-7FFA2A462DC2}"/>
                    </a:ext>
                  </a:extLst>
                </p14:cNvPr>
                <p14:cNvContentPartPr/>
                <p14:nvPr/>
              </p14:nvContentPartPr>
              <p14:xfrm>
                <a:off x="2575937" y="2476286"/>
                <a:ext cx="1728360" cy="104184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AA5B3405-8FA1-48DE-83D0-7FFA2A462DC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67297" y="2467646"/>
                  <a:ext cx="1746000" cy="10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12221DFB-639A-4879-A86E-D40E81C0144E}"/>
              </a:ext>
            </a:extLst>
          </p:cNvPr>
          <p:cNvGrpSpPr/>
          <p:nvPr/>
        </p:nvGrpSpPr>
        <p:grpSpPr>
          <a:xfrm>
            <a:off x="4962737" y="2241926"/>
            <a:ext cx="3682800" cy="1272240"/>
            <a:chOff x="4962737" y="2241926"/>
            <a:chExt cx="3682800" cy="12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1501C18C-D06C-4FCC-8443-163CB9EC820D}"/>
                    </a:ext>
                  </a:extLst>
                </p14:cNvPr>
                <p14:cNvContentPartPr/>
                <p14:nvPr/>
              </p14:nvContentPartPr>
              <p14:xfrm>
                <a:off x="5116097" y="2700206"/>
                <a:ext cx="163800" cy="1188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1501C18C-D06C-4FCC-8443-163CB9EC820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07457" y="2691566"/>
                  <a:ext cx="181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309E5AB2-C50F-417E-9D5B-51B28F3E31A8}"/>
                    </a:ext>
                  </a:extLst>
                </p14:cNvPr>
                <p14:cNvContentPartPr/>
                <p14:nvPr/>
              </p14:nvContentPartPr>
              <p14:xfrm>
                <a:off x="5394377" y="2561246"/>
                <a:ext cx="311040" cy="56484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309E5AB2-C50F-417E-9D5B-51B28F3E31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85737" y="2552246"/>
                  <a:ext cx="32868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B5DA054B-C0BB-41F5-BE96-37F92D2473CA}"/>
                    </a:ext>
                  </a:extLst>
                </p14:cNvPr>
                <p14:cNvContentPartPr/>
                <p14:nvPr/>
              </p14:nvContentPartPr>
              <p14:xfrm>
                <a:off x="5427857" y="2369726"/>
                <a:ext cx="165600" cy="759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B5DA054B-C0BB-41F5-BE96-37F92D2473C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18857" y="2360726"/>
                  <a:ext cx="183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536F2740-C699-4024-8EEC-2E67E4C7F19B}"/>
                    </a:ext>
                  </a:extLst>
                </p14:cNvPr>
                <p14:cNvContentPartPr/>
                <p14:nvPr/>
              </p14:nvContentPartPr>
              <p14:xfrm>
                <a:off x="5817377" y="2671406"/>
                <a:ext cx="138960" cy="259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536F2740-C699-4024-8EEC-2E67E4C7F1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08377" y="2662406"/>
                  <a:ext cx="156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7812FE37-3FA1-46BE-8EB3-8B5DEB60A5B5}"/>
                    </a:ext>
                  </a:extLst>
                </p14:cNvPr>
                <p14:cNvContentPartPr/>
                <p14:nvPr/>
              </p14:nvContentPartPr>
              <p14:xfrm>
                <a:off x="5903057" y="2571326"/>
                <a:ext cx="53280" cy="18540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7812FE37-3FA1-46BE-8EB3-8B5DEB60A5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94417" y="2562686"/>
                  <a:ext cx="70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366C4301-08B6-4116-8909-21A1CF710158}"/>
                    </a:ext>
                  </a:extLst>
                </p14:cNvPr>
                <p14:cNvContentPartPr/>
                <p14:nvPr/>
              </p14:nvContentPartPr>
              <p14:xfrm>
                <a:off x="6031937" y="2555486"/>
                <a:ext cx="247680" cy="49752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366C4301-08B6-4116-8909-21A1CF71015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22937" y="2546846"/>
                  <a:ext cx="2653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F3F10491-FD7C-40B7-AB75-4475E512966F}"/>
                    </a:ext>
                  </a:extLst>
                </p14:cNvPr>
                <p14:cNvContentPartPr/>
                <p14:nvPr/>
              </p14:nvContentPartPr>
              <p14:xfrm>
                <a:off x="6323897" y="2529926"/>
                <a:ext cx="209880" cy="3110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F3F10491-FD7C-40B7-AB75-4475E51296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15257" y="2521286"/>
                  <a:ext cx="227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DB33ABAD-F9B0-4AEC-8925-2C31E54A23D2}"/>
                    </a:ext>
                  </a:extLst>
                </p14:cNvPr>
                <p14:cNvContentPartPr/>
                <p14:nvPr/>
              </p14:nvContentPartPr>
              <p14:xfrm>
                <a:off x="6175937" y="2337326"/>
                <a:ext cx="31680" cy="727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DB33ABAD-F9B0-4AEC-8925-2C31E54A23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67297" y="2328686"/>
                  <a:ext cx="49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E49CA9D9-0388-4A1B-8D41-34D5476912CE}"/>
                    </a:ext>
                  </a:extLst>
                </p14:cNvPr>
                <p14:cNvContentPartPr/>
                <p14:nvPr/>
              </p14:nvContentPartPr>
              <p14:xfrm>
                <a:off x="4962737" y="2241926"/>
                <a:ext cx="115920" cy="74844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E49CA9D9-0388-4A1B-8D41-34D5476912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53737" y="2232926"/>
                  <a:ext cx="13356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F26EA6FB-A8B9-44AE-9B1E-12149BCBEC52}"/>
                    </a:ext>
                  </a:extLst>
                </p14:cNvPr>
                <p14:cNvContentPartPr/>
                <p14:nvPr/>
              </p14:nvContentPartPr>
              <p14:xfrm>
                <a:off x="6665537" y="2281526"/>
                <a:ext cx="73080" cy="59724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F26EA6FB-A8B9-44AE-9B1E-12149BCBEC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56537" y="2272526"/>
                  <a:ext cx="9072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60A93AED-2D0D-4EE9-A508-AAC99DD42CF4}"/>
                    </a:ext>
                  </a:extLst>
                </p14:cNvPr>
                <p14:cNvContentPartPr/>
                <p14:nvPr/>
              </p14:nvContentPartPr>
              <p14:xfrm>
                <a:off x="6886577" y="2424806"/>
                <a:ext cx="261000" cy="35280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60A93AED-2D0D-4EE9-A508-AAC99DD42C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77937" y="2416166"/>
                  <a:ext cx="278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4A7E0FB0-9659-4733-AF39-AA8110C51F93}"/>
                    </a:ext>
                  </a:extLst>
                </p14:cNvPr>
                <p14:cNvContentPartPr/>
                <p14:nvPr/>
              </p14:nvContentPartPr>
              <p14:xfrm>
                <a:off x="7315337" y="2420126"/>
                <a:ext cx="86040" cy="28548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4A7E0FB0-9659-4733-AF39-AA8110C51F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06697" y="2411126"/>
                  <a:ext cx="103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69FF0BBA-8066-436F-851E-F2C8DD282813}"/>
                    </a:ext>
                  </a:extLst>
                </p14:cNvPr>
                <p14:cNvContentPartPr/>
                <p14:nvPr/>
              </p14:nvContentPartPr>
              <p14:xfrm>
                <a:off x="7266017" y="2354606"/>
                <a:ext cx="311040" cy="40428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69FF0BBA-8066-436F-851E-F2C8DD2828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57017" y="2345966"/>
                  <a:ext cx="3286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B24D0CE2-8A0A-44D9-96C8-7913D23C3D33}"/>
                    </a:ext>
                  </a:extLst>
                </p14:cNvPr>
                <p14:cNvContentPartPr/>
                <p14:nvPr/>
              </p14:nvContentPartPr>
              <p14:xfrm>
                <a:off x="7361777" y="2968406"/>
                <a:ext cx="46440" cy="2570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B24D0CE2-8A0A-44D9-96C8-7913D23C3D3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52777" y="2959406"/>
                  <a:ext cx="64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25890A62-CE7F-4BC5-AF3E-67626D464CF8}"/>
                    </a:ext>
                  </a:extLst>
                </p14:cNvPr>
                <p14:cNvContentPartPr/>
                <p14:nvPr/>
              </p14:nvContentPartPr>
              <p14:xfrm>
                <a:off x="7348457" y="2850686"/>
                <a:ext cx="135720" cy="21024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25890A62-CE7F-4BC5-AF3E-67626D464CF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39817" y="2841686"/>
                  <a:ext cx="153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CC428082-03E5-4C62-8FA6-B10F34082461}"/>
                    </a:ext>
                  </a:extLst>
                </p14:cNvPr>
                <p14:cNvContentPartPr/>
                <p14:nvPr/>
              </p14:nvContentPartPr>
              <p14:xfrm>
                <a:off x="7516937" y="3244526"/>
                <a:ext cx="148680" cy="23184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CC428082-03E5-4C62-8FA6-B10F340824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07937" y="3235886"/>
                  <a:ext cx="166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7DF49905-827E-48A7-878B-5C53646C2631}"/>
                    </a:ext>
                  </a:extLst>
                </p14:cNvPr>
                <p14:cNvContentPartPr/>
                <p14:nvPr/>
              </p14:nvContentPartPr>
              <p14:xfrm>
                <a:off x="7711337" y="3317966"/>
                <a:ext cx="76320" cy="1962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7DF49905-827E-48A7-878B-5C53646C263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02697" y="3308966"/>
                  <a:ext cx="93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2AE91047-AC4A-4A8D-81D6-2B345440B799}"/>
                    </a:ext>
                  </a:extLst>
                </p14:cNvPr>
                <p14:cNvContentPartPr/>
                <p14:nvPr/>
              </p14:nvContentPartPr>
              <p14:xfrm>
                <a:off x="7810337" y="3279086"/>
                <a:ext cx="152280" cy="20232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2AE91047-AC4A-4A8D-81D6-2B345440B79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01697" y="3270446"/>
                  <a:ext cx="169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E34E01AB-6777-4D0C-8E46-D66A8BE94C13}"/>
                    </a:ext>
                  </a:extLst>
                </p14:cNvPr>
                <p14:cNvContentPartPr/>
                <p14:nvPr/>
              </p14:nvContentPartPr>
              <p14:xfrm>
                <a:off x="7998617" y="3279086"/>
                <a:ext cx="36720" cy="16164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E34E01AB-6777-4D0C-8E46-D66A8BE94C1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89617" y="3270446"/>
                  <a:ext cx="54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229C23F6-DC66-4B37-99B0-54FBBF4C6B2F}"/>
                    </a:ext>
                  </a:extLst>
                </p14:cNvPr>
                <p14:cNvContentPartPr/>
                <p14:nvPr/>
              </p14:nvContentPartPr>
              <p14:xfrm>
                <a:off x="8041457" y="3255326"/>
                <a:ext cx="148680" cy="19800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229C23F6-DC66-4B37-99B0-54FBBF4C6B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32817" y="3246686"/>
                  <a:ext cx="166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B328E7A8-E4A5-4A2A-B66D-1864A43209BD}"/>
                    </a:ext>
                  </a:extLst>
                </p14:cNvPr>
                <p14:cNvContentPartPr/>
                <p14:nvPr/>
              </p14:nvContentPartPr>
              <p14:xfrm>
                <a:off x="8203097" y="3213206"/>
                <a:ext cx="82800" cy="21276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B328E7A8-E4A5-4A2A-B66D-1864A43209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94457" y="3204566"/>
                  <a:ext cx="100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E1394E59-8850-451F-BB9D-EADB3C4932AF}"/>
                    </a:ext>
                  </a:extLst>
                </p14:cNvPr>
                <p14:cNvContentPartPr/>
                <p14:nvPr/>
              </p14:nvContentPartPr>
              <p14:xfrm>
                <a:off x="8216417" y="3235526"/>
                <a:ext cx="172080" cy="15084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E1394E59-8850-451F-BB9D-EADB3C4932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07417" y="3226886"/>
                  <a:ext cx="189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20056BD8-E8C5-473A-91C6-4AA9B54F06D0}"/>
                    </a:ext>
                  </a:extLst>
                </p14:cNvPr>
                <p14:cNvContentPartPr/>
                <p14:nvPr/>
              </p14:nvContentPartPr>
              <p14:xfrm>
                <a:off x="8341697" y="3204926"/>
                <a:ext cx="145800" cy="18720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20056BD8-E8C5-473A-91C6-4AA9B54F06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33057" y="3196286"/>
                  <a:ext cx="163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7A65E3DA-FC52-4E3B-BAAB-BBBA58821B16}"/>
                    </a:ext>
                  </a:extLst>
                </p14:cNvPr>
                <p14:cNvContentPartPr/>
                <p14:nvPr/>
              </p14:nvContentPartPr>
              <p14:xfrm>
                <a:off x="8443937" y="3165326"/>
                <a:ext cx="201600" cy="1832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7A65E3DA-FC52-4E3B-BAAB-BBBA58821B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35297" y="3156686"/>
                  <a:ext cx="219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480B52F4-3E88-497E-8C19-E00386743D63}"/>
                    </a:ext>
                  </a:extLst>
                </p14:cNvPr>
                <p14:cNvContentPartPr/>
                <p14:nvPr/>
              </p14:nvContentPartPr>
              <p14:xfrm>
                <a:off x="8054777" y="3056606"/>
                <a:ext cx="23400" cy="1908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480B52F4-3E88-497E-8C19-E00386743D6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45777" y="3047606"/>
                  <a:ext cx="410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004DBECC-B808-42D2-8E14-A307C1745627}"/>
              </a:ext>
            </a:extLst>
          </p:cNvPr>
          <p:cNvGrpSpPr/>
          <p:nvPr/>
        </p:nvGrpSpPr>
        <p:grpSpPr>
          <a:xfrm>
            <a:off x="1497017" y="4530446"/>
            <a:ext cx="3611520" cy="2217600"/>
            <a:chOff x="1497017" y="4530446"/>
            <a:chExt cx="3611520" cy="22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376ECAF0-D486-423A-8CF4-1E6B2A0EB31B}"/>
                    </a:ext>
                  </a:extLst>
                </p14:cNvPr>
                <p14:cNvContentPartPr/>
                <p14:nvPr/>
              </p14:nvContentPartPr>
              <p14:xfrm>
                <a:off x="2935937" y="4530446"/>
                <a:ext cx="146160" cy="221760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376ECAF0-D486-423A-8CF4-1E6B2A0EB3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27297" y="4521806"/>
                  <a:ext cx="163800" cy="22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CF74A187-A04B-4E58-83D6-0B3AC0E47EFF}"/>
                    </a:ext>
                  </a:extLst>
                </p14:cNvPr>
                <p14:cNvContentPartPr/>
                <p14:nvPr/>
              </p14:nvContentPartPr>
              <p14:xfrm>
                <a:off x="1497017" y="5558966"/>
                <a:ext cx="3515760" cy="12672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CF74A187-A04B-4E58-83D6-0B3AC0E47EF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88017" y="5550326"/>
                  <a:ext cx="3533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DACBEFBD-532E-4CFF-B330-B7880FD2957D}"/>
                    </a:ext>
                  </a:extLst>
                </p14:cNvPr>
                <p14:cNvContentPartPr/>
                <p14:nvPr/>
              </p14:nvContentPartPr>
              <p14:xfrm>
                <a:off x="5012057" y="5426486"/>
                <a:ext cx="96480" cy="30564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DACBEFBD-532E-4CFF-B330-B7880FD2957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03417" y="5417486"/>
                  <a:ext cx="11412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A0532232-4A8C-41EA-B893-98DA58EE4A2B}"/>
              </a:ext>
            </a:extLst>
          </p:cNvPr>
          <p:cNvGrpSpPr/>
          <p:nvPr/>
        </p:nvGrpSpPr>
        <p:grpSpPr>
          <a:xfrm>
            <a:off x="5319137" y="5678846"/>
            <a:ext cx="480240" cy="340200"/>
            <a:chOff x="5319137" y="5678846"/>
            <a:chExt cx="48024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47F67E7E-E528-45D9-81B8-42ABD049880F}"/>
                    </a:ext>
                  </a:extLst>
                </p14:cNvPr>
                <p14:cNvContentPartPr/>
                <p14:nvPr/>
              </p14:nvContentPartPr>
              <p14:xfrm>
                <a:off x="5319137" y="5678846"/>
                <a:ext cx="163080" cy="21168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47F67E7E-E528-45D9-81B8-42ABD04988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10137" y="5669846"/>
                  <a:ext cx="180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0AD3434B-21CD-4E48-B336-9397DBAE0863}"/>
                    </a:ext>
                  </a:extLst>
                </p14:cNvPr>
                <p14:cNvContentPartPr/>
                <p14:nvPr/>
              </p14:nvContentPartPr>
              <p14:xfrm>
                <a:off x="5503817" y="5709446"/>
                <a:ext cx="102600" cy="24408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0AD3434B-21CD-4E48-B336-9397DBAE086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95177" y="5700806"/>
                  <a:ext cx="120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3078A199-A042-4A59-9906-594305D8851D}"/>
                    </a:ext>
                  </a:extLst>
                </p14:cNvPr>
                <p14:cNvContentPartPr/>
                <p14:nvPr/>
              </p14:nvContentPartPr>
              <p14:xfrm>
                <a:off x="5616137" y="5789006"/>
                <a:ext cx="183240" cy="23004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3078A199-A042-4A59-9906-594305D885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07137" y="5780006"/>
                  <a:ext cx="20088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9F85C640-6069-4467-ABC7-FA425998490C}"/>
              </a:ext>
            </a:extLst>
          </p:cNvPr>
          <p:cNvGrpSpPr/>
          <p:nvPr/>
        </p:nvGrpSpPr>
        <p:grpSpPr>
          <a:xfrm>
            <a:off x="2226737" y="4305806"/>
            <a:ext cx="825480" cy="300240"/>
            <a:chOff x="2226737" y="4305806"/>
            <a:chExt cx="82548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49BB9A78-857F-4B04-889A-9E56A979305C}"/>
                    </a:ext>
                  </a:extLst>
                </p14:cNvPr>
                <p14:cNvContentPartPr/>
                <p14:nvPr/>
              </p14:nvContentPartPr>
              <p14:xfrm>
                <a:off x="2843057" y="4455206"/>
                <a:ext cx="209160" cy="15084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49BB9A78-857F-4B04-889A-9E56A979305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34417" y="4446206"/>
                  <a:ext cx="226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2E2C8BD9-301D-4AD6-B3B2-79C6C6359860}"/>
                    </a:ext>
                  </a:extLst>
                </p14:cNvPr>
                <p14:cNvContentPartPr/>
                <p14:nvPr/>
              </p14:nvContentPartPr>
              <p14:xfrm>
                <a:off x="2226737" y="4305806"/>
                <a:ext cx="130320" cy="18576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2E2C8BD9-301D-4AD6-B3B2-79C6C63598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18097" y="4296806"/>
                  <a:ext cx="147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A632E95D-1538-47DD-B121-8518EEC1256D}"/>
                    </a:ext>
                  </a:extLst>
                </p14:cNvPr>
                <p14:cNvContentPartPr/>
                <p14:nvPr/>
              </p14:nvContentPartPr>
              <p14:xfrm>
                <a:off x="2326817" y="4333526"/>
                <a:ext cx="148320" cy="15840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A632E95D-1538-47DD-B121-8518EEC1256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17817" y="4324526"/>
                  <a:ext cx="165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369E8916-9636-4147-8705-EBCE16D14182}"/>
                    </a:ext>
                  </a:extLst>
                </p14:cNvPr>
                <p14:cNvContentPartPr/>
                <p14:nvPr/>
              </p14:nvContentPartPr>
              <p14:xfrm>
                <a:off x="2467217" y="4378886"/>
                <a:ext cx="47160" cy="19260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369E8916-9636-4147-8705-EBCE16D1418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58577" y="4370246"/>
                  <a:ext cx="6480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49" name="Tinta 148">
                <a:extLst>
                  <a:ext uri="{FF2B5EF4-FFF2-40B4-BE49-F238E27FC236}">
                    <a16:creationId xmlns:a16="http://schemas.microsoft.com/office/drawing/2014/main" id="{00AE104C-8909-4F1A-AB2B-2B7622D84D55}"/>
                  </a:ext>
                </a:extLst>
              </p14:cNvPr>
              <p14:cNvContentPartPr/>
              <p14:nvPr/>
            </p14:nvContentPartPr>
            <p14:xfrm>
              <a:off x="2278577" y="4091606"/>
              <a:ext cx="42120" cy="69480"/>
            </p14:xfrm>
          </p:contentPart>
        </mc:Choice>
        <mc:Fallback>
          <p:pic>
            <p:nvPicPr>
              <p:cNvPr id="149" name="Tinta 148">
                <a:extLst>
                  <a:ext uri="{FF2B5EF4-FFF2-40B4-BE49-F238E27FC236}">
                    <a16:creationId xmlns:a16="http://schemas.microsoft.com/office/drawing/2014/main" id="{00AE104C-8909-4F1A-AB2B-2B7622D84D5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269937" y="4082606"/>
                <a:ext cx="5976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409EEAEA-114E-467E-A7EA-05BF1E9E3AF3}"/>
              </a:ext>
            </a:extLst>
          </p:cNvPr>
          <p:cNvGrpSpPr/>
          <p:nvPr/>
        </p:nvGrpSpPr>
        <p:grpSpPr>
          <a:xfrm>
            <a:off x="1395497" y="5620886"/>
            <a:ext cx="455040" cy="556200"/>
            <a:chOff x="1395497" y="5620886"/>
            <a:chExt cx="45504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09B736DE-BCD7-4250-9161-8F9537A7AEF8}"/>
                    </a:ext>
                  </a:extLst>
                </p14:cNvPr>
                <p14:cNvContentPartPr/>
                <p14:nvPr/>
              </p14:nvContentPartPr>
              <p14:xfrm>
                <a:off x="1742177" y="5620886"/>
                <a:ext cx="20160" cy="11196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09B736DE-BCD7-4250-9161-8F9537A7AEF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33177" y="5612246"/>
                  <a:ext cx="37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57B990E7-4D28-409B-8C44-E0012419F3BC}"/>
                    </a:ext>
                  </a:extLst>
                </p14:cNvPr>
                <p14:cNvContentPartPr/>
                <p14:nvPr/>
              </p14:nvContentPartPr>
              <p14:xfrm>
                <a:off x="1408817" y="6014366"/>
                <a:ext cx="138960" cy="1116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57B990E7-4D28-409B-8C44-E0012419F3B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99817" y="6005726"/>
                  <a:ext cx="156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9280FED4-CA71-4C18-96D7-619FC15C4468}"/>
                    </a:ext>
                  </a:extLst>
                </p14:cNvPr>
                <p14:cNvContentPartPr/>
                <p14:nvPr/>
              </p14:nvContentPartPr>
              <p14:xfrm>
                <a:off x="1567577" y="5858126"/>
                <a:ext cx="207720" cy="3042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9280FED4-CA71-4C18-96D7-619FC15C446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58937" y="5849126"/>
                  <a:ext cx="225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D99EFFE8-8B86-40D4-B485-9E132B475373}"/>
                    </a:ext>
                  </a:extLst>
                </p14:cNvPr>
                <p14:cNvContentPartPr/>
                <p14:nvPr/>
              </p14:nvContentPartPr>
              <p14:xfrm>
                <a:off x="1395497" y="5753366"/>
                <a:ext cx="126720" cy="11484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D99EFFE8-8B86-40D4-B485-9E132B47537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86857" y="5744726"/>
                  <a:ext cx="144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6B372849-DE8A-4BE3-8159-7C5105F87F3D}"/>
                    </a:ext>
                  </a:extLst>
                </p14:cNvPr>
                <p14:cNvContentPartPr/>
                <p14:nvPr/>
              </p14:nvContentPartPr>
              <p14:xfrm>
                <a:off x="1718057" y="6005366"/>
                <a:ext cx="14400" cy="8532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6B372849-DE8A-4BE3-8159-7C5105F87F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09057" y="5996726"/>
                  <a:ext cx="32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CAF6BA42-188E-41AB-8916-4B13FA599A5C}"/>
                    </a:ext>
                  </a:extLst>
                </p14:cNvPr>
                <p14:cNvContentPartPr/>
                <p14:nvPr/>
              </p14:nvContentPartPr>
              <p14:xfrm>
                <a:off x="1666217" y="5941286"/>
                <a:ext cx="184320" cy="23580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CAF6BA42-188E-41AB-8916-4B13FA599A5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57217" y="5932286"/>
                  <a:ext cx="20196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59" name="Tinta 158">
                <a:extLst>
                  <a:ext uri="{FF2B5EF4-FFF2-40B4-BE49-F238E27FC236}">
                    <a16:creationId xmlns:a16="http://schemas.microsoft.com/office/drawing/2014/main" id="{37160398-E019-4258-A3D2-DBE0A0329AC0}"/>
                  </a:ext>
                </a:extLst>
              </p14:cNvPr>
              <p14:cNvContentPartPr/>
              <p14:nvPr/>
            </p14:nvContentPartPr>
            <p14:xfrm>
              <a:off x="534377" y="4383206"/>
              <a:ext cx="1201680" cy="1227600"/>
            </p14:xfrm>
          </p:contentPart>
        </mc:Choice>
        <mc:Fallback>
          <p:pic>
            <p:nvPicPr>
              <p:cNvPr id="159" name="Tinta 158">
                <a:extLst>
                  <a:ext uri="{FF2B5EF4-FFF2-40B4-BE49-F238E27FC236}">
                    <a16:creationId xmlns:a16="http://schemas.microsoft.com/office/drawing/2014/main" id="{37160398-E019-4258-A3D2-DBE0A0329AC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25377" y="4374206"/>
                <a:ext cx="1219320" cy="124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Agrupar 174">
            <a:extLst>
              <a:ext uri="{FF2B5EF4-FFF2-40B4-BE49-F238E27FC236}">
                <a16:creationId xmlns:a16="http://schemas.microsoft.com/office/drawing/2014/main" id="{C8003A0D-BE33-4749-9FEB-4C409D3CA963}"/>
              </a:ext>
            </a:extLst>
          </p:cNvPr>
          <p:cNvGrpSpPr/>
          <p:nvPr/>
        </p:nvGrpSpPr>
        <p:grpSpPr>
          <a:xfrm>
            <a:off x="6084137" y="220166"/>
            <a:ext cx="1591200" cy="639720"/>
            <a:chOff x="6084137" y="220166"/>
            <a:chExt cx="159120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DE2AB8C1-4AA6-48A2-8311-162A52DF115B}"/>
                    </a:ext>
                  </a:extLst>
                </p14:cNvPr>
                <p14:cNvContentPartPr/>
                <p14:nvPr/>
              </p14:nvContentPartPr>
              <p14:xfrm>
                <a:off x="6084137" y="531206"/>
                <a:ext cx="153360" cy="24516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DE2AB8C1-4AA6-48A2-8311-162A52DF11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75137" y="522206"/>
                  <a:ext cx="171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E5B8C252-FD2C-4E47-8EC2-5051ECE74D63}"/>
                    </a:ext>
                  </a:extLst>
                </p14:cNvPr>
                <p14:cNvContentPartPr/>
                <p14:nvPr/>
              </p14:nvContentPartPr>
              <p14:xfrm>
                <a:off x="6282497" y="554966"/>
                <a:ext cx="168480" cy="2120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E5B8C252-FD2C-4E47-8EC2-5051ECE74D6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73857" y="545966"/>
                  <a:ext cx="186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06FBFF48-3752-4EE3-A8E7-A3A758AD5485}"/>
                    </a:ext>
                  </a:extLst>
                </p14:cNvPr>
                <p14:cNvContentPartPr/>
                <p14:nvPr/>
              </p14:nvContentPartPr>
              <p14:xfrm>
                <a:off x="6454217" y="673046"/>
                <a:ext cx="132480" cy="18684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06FBFF48-3752-4EE3-A8E7-A3A758AD548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45577" y="664046"/>
                  <a:ext cx="150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31E58EE9-4319-4AD8-A2A2-7C2A1209514D}"/>
                    </a:ext>
                  </a:extLst>
                </p14:cNvPr>
                <p14:cNvContentPartPr/>
                <p14:nvPr/>
              </p14:nvContentPartPr>
              <p14:xfrm>
                <a:off x="6288257" y="275966"/>
                <a:ext cx="80640" cy="9036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31E58EE9-4319-4AD8-A2A2-7C2A1209514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79257" y="266966"/>
                  <a:ext cx="9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245E09D1-F5C1-478F-9332-ADB06F8D25E8}"/>
                    </a:ext>
                  </a:extLst>
                </p14:cNvPr>
                <p14:cNvContentPartPr/>
                <p14:nvPr/>
              </p14:nvContentPartPr>
              <p14:xfrm>
                <a:off x="6760937" y="603566"/>
                <a:ext cx="162000" cy="3096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245E09D1-F5C1-478F-9332-ADB06F8D25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52297" y="594566"/>
                  <a:ext cx="179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18731187-EFE8-4A4C-95C2-5692E3C8677F}"/>
                    </a:ext>
                  </a:extLst>
                </p14:cNvPr>
                <p14:cNvContentPartPr/>
                <p14:nvPr/>
              </p14:nvContentPartPr>
              <p14:xfrm>
                <a:off x="6757697" y="529046"/>
                <a:ext cx="181800" cy="2124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18731187-EFE8-4A4C-95C2-5692E3C8677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49057" y="520406"/>
                  <a:ext cx="199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25B8372E-032D-4657-ADC8-F8D113718B13}"/>
                    </a:ext>
                  </a:extLst>
                </p14:cNvPr>
                <p14:cNvContentPartPr/>
                <p14:nvPr/>
              </p14:nvContentPartPr>
              <p14:xfrm>
                <a:off x="7110857" y="556046"/>
                <a:ext cx="165240" cy="2124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25B8372E-032D-4657-ADC8-F8D113718B1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02217" y="547046"/>
                  <a:ext cx="182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7597BE23-5D5C-48EA-88EC-10D72AA1F143}"/>
                    </a:ext>
                  </a:extLst>
                </p14:cNvPr>
                <p14:cNvContentPartPr/>
                <p14:nvPr/>
              </p14:nvContentPartPr>
              <p14:xfrm>
                <a:off x="7249457" y="494486"/>
                <a:ext cx="284040" cy="22104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7597BE23-5D5C-48EA-88EC-10D72AA1F14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40817" y="485846"/>
                  <a:ext cx="301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FB9ED4F4-F05A-49B0-A63B-38F6961FBBBD}"/>
                    </a:ext>
                  </a:extLst>
                </p14:cNvPr>
                <p14:cNvContentPartPr/>
                <p14:nvPr/>
              </p14:nvContentPartPr>
              <p14:xfrm>
                <a:off x="7526657" y="617246"/>
                <a:ext cx="148680" cy="2088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FB9ED4F4-F05A-49B0-A63B-38F6961FBBB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18017" y="608606"/>
                  <a:ext cx="166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B7C57534-6050-49DF-9974-3A6A33A73185}"/>
                    </a:ext>
                  </a:extLst>
                </p14:cNvPr>
                <p14:cNvContentPartPr/>
                <p14:nvPr/>
              </p14:nvContentPartPr>
              <p14:xfrm>
                <a:off x="7464017" y="220166"/>
                <a:ext cx="162000" cy="20844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B7C57534-6050-49DF-9974-3A6A33A7318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55017" y="211526"/>
                  <a:ext cx="1796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Agrupar 179">
            <a:extLst>
              <a:ext uri="{FF2B5EF4-FFF2-40B4-BE49-F238E27FC236}">
                <a16:creationId xmlns:a16="http://schemas.microsoft.com/office/drawing/2014/main" id="{16BFA726-6FDB-4DCA-B989-10402F29A888}"/>
              </a:ext>
            </a:extLst>
          </p:cNvPr>
          <p:cNvGrpSpPr/>
          <p:nvPr/>
        </p:nvGrpSpPr>
        <p:grpSpPr>
          <a:xfrm>
            <a:off x="7899617" y="346166"/>
            <a:ext cx="511920" cy="338760"/>
            <a:chOff x="7899617" y="346166"/>
            <a:chExt cx="51192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CE5B9E78-2FD9-49C7-ABF3-5BD8D230DF91}"/>
                    </a:ext>
                  </a:extLst>
                </p14:cNvPr>
                <p14:cNvContentPartPr/>
                <p14:nvPr/>
              </p14:nvContentPartPr>
              <p14:xfrm>
                <a:off x="7935257" y="476846"/>
                <a:ext cx="109440" cy="93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CE5B9E78-2FD9-49C7-ABF3-5BD8D230DF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26257" y="467846"/>
                  <a:ext cx="12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668CC0AD-92E4-4A58-94C7-0773E8764237}"/>
                    </a:ext>
                  </a:extLst>
                </p14:cNvPr>
                <p14:cNvContentPartPr/>
                <p14:nvPr/>
              </p14:nvContentPartPr>
              <p14:xfrm>
                <a:off x="7985297" y="424286"/>
                <a:ext cx="10080" cy="20232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668CC0AD-92E4-4A58-94C7-0773E87642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76657" y="415286"/>
                  <a:ext cx="27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6C65C0C2-65BA-4D4E-91CF-F99EFDFABFE2}"/>
                    </a:ext>
                  </a:extLst>
                </p14:cNvPr>
                <p14:cNvContentPartPr/>
                <p14:nvPr/>
              </p14:nvContentPartPr>
              <p14:xfrm>
                <a:off x="7899617" y="643886"/>
                <a:ext cx="201600" cy="1224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6C65C0C2-65BA-4D4E-91CF-F99EFDFABFE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90617" y="635246"/>
                  <a:ext cx="219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3306F873-D5E0-4E8C-A81D-4582B7754D6F}"/>
                    </a:ext>
                  </a:extLst>
                </p14:cNvPr>
                <p14:cNvContentPartPr/>
                <p14:nvPr/>
              </p14:nvContentPartPr>
              <p14:xfrm>
                <a:off x="8176817" y="346166"/>
                <a:ext cx="234720" cy="33876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3306F873-D5E0-4E8C-A81D-4582B7754D6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67817" y="337526"/>
                  <a:ext cx="25236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Agrupar 182">
            <a:extLst>
              <a:ext uri="{FF2B5EF4-FFF2-40B4-BE49-F238E27FC236}">
                <a16:creationId xmlns:a16="http://schemas.microsoft.com/office/drawing/2014/main" id="{6AF5DCA1-506E-41E9-9318-79A9A57CAD61}"/>
              </a:ext>
            </a:extLst>
          </p:cNvPr>
          <p:cNvGrpSpPr/>
          <p:nvPr/>
        </p:nvGrpSpPr>
        <p:grpSpPr>
          <a:xfrm>
            <a:off x="4172177" y="5189966"/>
            <a:ext cx="252360" cy="568080"/>
            <a:chOff x="4172177" y="5189966"/>
            <a:chExt cx="25236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1B503295-D7DC-4973-B7BE-CE42D1FBAA42}"/>
                    </a:ext>
                  </a:extLst>
                </p14:cNvPr>
                <p14:cNvContentPartPr/>
                <p14:nvPr/>
              </p14:nvContentPartPr>
              <p14:xfrm>
                <a:off x="4172177" y="5574446"/>
                <a:ext cx="21600" cy="18360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1B503295-D7DC-4973-B7BE-CE42D1FBAA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63537" y="5565806"/>
                  <a:ext cx="39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A95B9144-9F69-4E35-94E0-B7C6E4DD0667}"/>
                    </a:ext>
                  </a:extLst>
                </p14:cNvPr>
                <p14:cNvContentPartPr/>
                <p14:nvPr/>
              </p14:nvContentPartPr>
              <p14:xfrm>
                <a:off x="4216817" y="5189966"/>
                <a:ext cx="207720" cy="34668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A95B9144-9F69-4E35-94E0-B7C6E4DD066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07817" y="5181326"/>
                  <a:ext cx="2253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E512CCD9-60BD-4AAE-911B-22B57CC62011}"/>
              </a:ext>
            </a:extLst>
          </p:cNvPr>
          <p:cNvGrpSpPr/>
          <p:nvPr/>
        </p:nvGrpSpPr>
        <p:grpSpPr>
          <a:xfrm>
            <a:off x="4055897" y="5195366"/>
            <a:ext cx="466200" cy="359280"/>
            <a:chOff x="4055897" y="5195366"/>
            <a:chExt cx="4662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DD81B559-58E6-4F33-83D8-E5C96E78DA82}"/>
                    </a:ext>
                  </a:extLst>
                </p14:cNvPr>
                <p14:cNvContentPartPr/>
                <p14:nvPr/>
              </p14:nvContentPartPr>
              <p14:xfrm>
                <a:off x="4055897" y="5195366"/>
                <a:ext cx="90360" cy="9792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DD81B559-58E6-4F33-83D8-E5C96E78DA8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46897" y="5186366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B725B348-83B8-4D17-A668-99D32F7C3B05}"/>
                    </a:ext>
                  </a:extLst>
                </p14:cNvPr>
                <p14:cNvContentPartPr/>
                <p14:nvPr/>
              </p14:nvContentPartPr>
              <p14:xfrm>
                <a:off x="4243097" y="5198606"/>
                <a:ext cx="274680" cy="35604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B725B348-83B8-4D17-A668-99D32F7C3B0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34097" y="5189606"/>
                  <a:ext cx="2923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6191F613-1194-4021-AEE4-48D9DA1C9EB2}"/>
                    </a:ext>
                  </a:extLst>
                </p14:cNvPr>
                <p14:cNvContentPartPr/>
                <p14:nvPr/>
              </p14:nvContentPartPr>
              <p14:xfrm>
                <a:off x="4408337" y="5272766"/>
                <a:ext cx="33480" cy="14760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6191F613-1194-4021-AEE4-48D9DA1C9EB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99337" y="5264126"/>
                  <a:ext cx="51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843ABE5B-2632-455C-AB2F-15114D228E6A}"/>
                    </a:ext>
                  </a:extLst>
                </p14:cNvPr>
                <p14:cNvContentPartPr/>
                <p14:nvPr/>
              </p14:nvContentPartPr>
              <p14:xfrm>
                <a:off x="4408337" y="5237126"/>
                <a:ext cx="113760" cy="23472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843ABE5B-2632-455C-AB2F-15114D228E6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99337" y="5228486"/>
                  <a:ext cx="13140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E1DE0A8E-CCA4-46CC-AAC9-2770EC864F85}"/>
                  </a:ext>
                </a:extLst>
              </p14:cNvPr>
              <p14:cNvContentPartPr/>
              <p14:nvPr/>
            </p14:nvContentPartPr>
            <p14:xfrm>
              <a:off x="4170737" y="5692526"/>
              <a:ext cx="1257480" cy="956880"/>
            </p14:xfrm>
          </p:contentPart>
        </mc:Choice>
        <mc:Fallback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E1DE0A8E-CCA4-46CC-AAC9-2770EC864F8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161737" y="5683526"/>
                <a:ext cx="1275120" cy="9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Agrupar 210">
            <a:extLst>
              <a:ext uri="{FF2B5EF4-FFF2-40B4-BE49-F238E27FC236}">
                <a16:creationId xmlns:a16="http://schemas.microsoft.com/office/drawing/2014/main" id="{F081ECDB-C739-4C59-9231-C7FC7F5F5970}"/>
              </a:ext>
            </a:extLst>
          </p:cNvPr>
          <p:cNvGrpSpPr/>
          <p:nvPr/>
        </p:nvGrpSpPr>
        <p:grpSpPr>
          <a:xfrm>
            <a:off x="844697" y="4433606"/>
            <a:ext cx="4365720" cy="2169360"/>
            <a:chOff x="844697" y="4433606"/>
            <a:chExt cx="4365720" cy="21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80201F96-E4FF-4891-933E-EA8760285BA8}"/>
                    </a:ext>
                  </a:extLst>
                </p14:cNvPr>
                <p14:cNvContentPartPr/>
                <p14:nvPr/>
              </p14:nvContentPartPr>
              <p14:xfrm>
                <a:off x="1844417" y="5665886"/>
                <a:ext cx="6840" cy="1332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80201F96-E4FF-4891-933E-EA8760285BA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835417" y="5657246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2328AC1A-4445-45AE-A96A-A2F94B378AA0}"/>
                    </a:ext>
                  </a:extLst>
                </p14:cNvPr>
                <p14:cNvContentPartPr/>
                <p14:nvPr/>
              </p14:nvContentPartPr>
              <p14:xfrm>
                <a:off x="870977" y="4609646"/>
                <a:ext cx="33480" cy="6012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2328AC1A-4445-45AE-A96A-A2F94B378AA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1977" y="4600646"/>
                  <a:ext cx="51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AC13D1B9-C1A4-4C26-AC0D-A149BE00C807}"/>
                    </a:ext>
                  </a:extLst>
                </p14:cNvPr>
                <p14:cNvContentPartPr/>
                <p14:nvPr/>
              </p14:nvContentPartPr>
              <p14:xfrm>
                <a:off x="844697" y="4604606"/>
                <a:ext cx="254520" cy="33192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AC13D1B9-C1A4-4C26-AC0D-A149BE00C80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6057" y="4595966"/>
                  <a:ext cx="272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D737B092-EB99-4C63-B47E-9FFE9D14E968}"/>
                    </a:ext>
                  </a:extLst>
                </p14:cNvPr>
                <p14:cNvContentPartPr/>
                <p14:nvPr/>
              </p14:nvContentPartPr>
              <p14:xfrm>
                <a:off x="1032617" y="4910966"/>
                <a:ext cx="132480" cy="7128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D737B092-EB99-4C63-B47E-9FFE9D14E96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3617" y="4901966"/>
                  <a:ext cx="150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9E5761E0-2E63-4440-96DB-F3E4D3B985D2}"/>
                    </a:ext>
                  </a:extLst>
                </p14:cNvPr>
                <p14:cNvContentPartPr/>
                <p14:nvPr/>
              </p14:nvContentPartPr>
              <p14:xfrm>
                <a:off x="1201457" y="5096726"/>
                <a:ext cx="253080" cy="20736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9E5761E0-2E63-4440-96DB-F3E4D3B985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92817" y="5087726"/>
                  <a:ext cx="270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EC79AFE6-5E3E-4123-B6BC-0F18D8B640FB}"/>
                    </a:ext>
                  </a:extLst>
                </p14:cNvPr>
                <p14:cNvContentPartPr/>
                <p14:nvPr/>
              </p14:nvContentPartPr>
              <p14:xfrm>
                <a:off x="1326377" y="5265206"/>
                <a:ext cx="221040" cy="9720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EC79AFE6-5E3E-4123-B6BC-0F18D8B640F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317377" y="5256206"/>
                  <a:ext cx="238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E797C25B-FEBA-484B-9C7C-C609AE80B400}"/>
                    </a:ext>
                  </a:extLst>
                </p14:cNvPr>
                <p14:cNvContentPartPr/>
                <p14:nvPr/>
              </p14:nvContentPartPr>
              <p14:xfrm>
                <a:off x="1583777" y="5400206"/>
                <a:ext cx="196200" cy="14868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E797C25B-FEBA-484B-9C7C-C609AE80B40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574777" y="5391566"/>
                  <a:ext cx="213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BEF3A164-747C-40FD-BD72-7B36CF9E294C}"/>
                    </a:ext>
                  </a:extLst>
                </p14:cNvPr>
                <p14:cNvContentPartPr/>
                <p14:nvPr/>
              </p14:nvContentPartPr>
              <p14:xfrm>
                <a:off x="1652897" y="5526566"/>
                <a:ext cx="107280" cy="5112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BEF3A164-747C-40FD-BD72-7B36CF9E294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44257" y="5517566"/>
                  <a:ext cx="124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512C1E14-9E25-4694-B44F-D07F6074AEBF}"/>
                    </a:ext>
                  </a:extLst>
                </p14:cNvPr>
                <p14:cNvContentPartPr/>
                <p14:nvPr/>
              </p14:nvContentPartPr>
              <p14:xfrm>
                <a:off x="5005577" y="6478766"/>
                <a:ext cx="204840" cy="12420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512C1E14-9E25-4694-B44F-D07F6074AEB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96937" y="6469766"/>
                  <a:ext cx="222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2776D9E5-0F51-4244-A39A-0DE8CBA0876A}"/>
                    </a:ext>
                  </a:extLst>
                </p14:cNvPr>
                <p14:cNvContentPartPr/>
                <p14:nvPr/>
              </p14:nvContentPartPr>
              <p14:xfrm>
                <a:off x="4846817" y="6364286"/>
                <a:ext cx="128160" cy="13932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2776D9E5-0F51-4244-A39A-0DE8CBA0876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37817" y="6355646"/>
                  <a:ext cx="145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5FC6BD4F-0F23-4B41-91C2-7AFED3A6E5E5}"/>
                    </a:ext>
                  </a:extLst>
                </p14:cNvPr>
                <p14:cNvContentPartPr/>
                <p14:nvPr/>
              </p14:nvContentPartPr>
              <p14:xfrm>
                <a:off x="4609577" y="6115166"/>
                <a:ext cx="244440" cy="14976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5FC6BD4F-0F23-4B41-91C2-7AFED3A6E5E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00937" y="6106526"/>
                  <a:ext cx="262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4234EBC4-366C-4D0A-9D38-0040E3E0C1AF}"/>
                    </a:ext>
                  </a:extLst>
                </p14:cNvPr>
                <p14:cNvContentPartPr/>
                <p14:nvPr/>
              </p14:nvContentPartPr>
              <p14:xfrm>
                <a:off x="4530377" y="6055046"/>
                <a:ext cx="139680" cy="11700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4234EBC4-366C-4D0A-9D38-0040E3E0C1A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521377" y="6046046"/>
                  <a:ext cx="157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09F0E965-D7A9-483D-BF16-CB37B51C649B}"/>
                    </a:ext>
                  </a:extLst>
                </p14:cNvPr>
                <p14:cNvContentPartPr/>
                <p14:nvPr/>
              </p14:nvContentPartPr>
              <p14:xfrm>
                <a:off x="4270817" y="5906366"/>
                <a:ext cx="197280" cy="19368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09F0E965-D7A9-483D-BF16-CB37B51C649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62177" y="5897366"/>
                  <a:ext cx="214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92C7EA23-D556-4B3F-AFE9-1556F460CAFF}"/>
                    </a:ext>
                  </a:extLst>
                </p14:cNvPr>
                <p14:cNvContentPartPr/>
                <p14:nvPr/>
              </p14:nvContentPartPr>
              <p14:xfrm>
                <a:off x="4239857" y="5854886"/>
                <a:ext cx="135720" cy="8856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92C7EA23-D556-4B3F-AFE9-1556F460CAF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30857" y="5846246"/>
                  <a:ext cx="153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C40712A3-C7A8-4E60-B2A6-B19F583DD406}"/>
                    </a:ext>
                  </a:extLst>
                </p14:cNvPr>
                <p14:cNvContentPartPr/>
                <p14:nvPr/>
              </p14:nvContentPartPr>
              <p14:xfrm>
                <a:off x="1863137" y="5456006"/>
                <a:ext cx="2136960" cy="43164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C40712A3-C7A8-4E60-B2A6-B19F583DD4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54497" y="5447366"/>
                  <a:ext cx="21546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89245EEF-BBEB-49D9-8B32-5B46B1B26127}"/>
                    </a:ext>
                  </a:extLst>
                </p14:cNvPr>
                <p14:cNvContentPartPr/>
                <p14:nvPr/>
              </p14:nvContentPartPr>
              <p14:xfrm>
                <a:off x="3352457" y="4443326"/>
                <a:ext cx="1331280" cy="93780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89245EEF-BBEB-49D9-8B32-5B46B1B2612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43457" y="4434686"/>
                  <a:ext cx="1348920" cy="9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4BC00CE3-5E52-49F1-978A-CD258F6A6C6E}"/>
                    </a:ext>
                  </a:extLst>
                </p14:cNvPr>
                <p14:cNvContentPartPr/>
                <p14:nvPr/>
              </p14:nvContentPartPr>
              <p14:xfrm>
                <a:off x="4639457" y="4433606"/>
                <a:ext cx="120600" cy="1998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4BC00CE3-5E52-49F1-978A-CD258F6A6C6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30457" y="4424606"/>
                  <a:ext cx="13824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Agrupar 239">
            <a:extLst>
              <a:ext uri="{FF2B5EF4-FFF2-40B4-BE49-F238E27FC236}">
                <a16:creationId xmlns:a16="http://schemas.microsoft.com/office/drawing/2014/main" id="{B5750626-FD21-4DA0-9178-27F7E80392C6}"/>
              </a:ext>
            </a:extLst>
          </p:cNvPr>
          <p:cNvGrpSpPr/>
          <p:nvPr/>
        </p:nvGrpSpPr>
        <p:grpSpPr>
          <a:xfrm>
            <a:off x="5180537" y="4140566"/>
            <a:ext cx="3596760" cy="1350000"/>
            <a:chOff x="5180537" y="4140566"/>
            <a:chExt cx="3596760" cy="13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763D4D87-BFBE-49B4-B0F9-720E1176AB4F}"/>
                    </a:ext>
                  </a:extLst>
                </p14:cNvPr>
                <p14:cNvContentPartPr/>
                <p14:nvPr/>
              </p14:nvContentPartPr>
              <p14:xfrm>
                <a:off x="5180537" y="4532606"/>
                <a:ext cx="247680" cy="3780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763D4D87-BFBE-49B4-B0F9-720E1176AB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71537" y="4523606"/>
                  <a:ext cx="265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C19310DB-7F7A-43EC-BE4A-666C0B81859F}"/>
                    </a:ext>
                  </a:extLst>
                </p14:cNvPr>
                <p14:cNvContentPartPr/>
                <p14:nvPr/>
              </p14:nvContentPartPr>
              <p14:xfrm>
                <a:off x="5447657" y="4275926"/>
                <a:ext cx="290880" cy="38628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C19310DB-7F7A-43EC-BE4A-666C0B81859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39017" y="4267286"/>
                  <a:ext cx="3085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689A0A1A-FF3F-4CAA-B1CD-278B5B02B4B7}"/>
                    </a:ext>
                  </a:extLst>
                </p14:cNvPr>
                <p14:cNvContentPartPr/>
                <p14:nvPr/>
              </p14:nvContentPartPr>
              <p14:xfrm>
                <a:off x="5282777" y="4283126"/>
                <a:ext cx="167040" cy="17064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689A0A1A-FF3F-4CAA-B1CD-278B5B02B4B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73777" y="4274126"/>
                  <a:ext cx="184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3156B7F2-7BDC-4881-A009-86614864A1A4}"/>
                    </a:ext>
                  </a:extLst>
                </p14:cNvPr>
                <p14:cNvContentPartPr/>
                <p14:nvPr/>
              </p14:nvContentPartPr>
              <p14:xfrm>
                <a:off x="5672297" y="4422446"/>
                <a:ext cx="76320" cy="18144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3156B7F2-7BDC-4881-A009-86614864A1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63297" y="4413806"/>
                  <a:ext cx="93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F33BEDC4-0D8C-4CD7-BC73-8FC87C2C42D3}"/>
                    </a:ext>
                  </a:extLst>
                </p14:cNvPr>
                <p14:cNvContentPartPr/>
                <p14:nvPr/>
              </p14:nvContentPartPr>
              <p14:xfrm>
                <a:off x="5652497" y="4412726"/>
                <a:ext cx="196560" cy="21924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F33BEDC4-0D8C-4CD7-BC73-8FC87C2C42D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43497" y="4403726"/>
                  <a:ext cx="214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A4B56F46-D33F-4AE6-B01E-219370DFC4F6}"/>
                    </a:ext>
                  </a:extLst>
                </p14:cNvPr>
                <p14:cNvContentPartPr/>
                <p14:nvPr/>
              </p14:nvContentPartPr>
              <p14:xfrm>
                <a:off x="5903057" y="4414526"/>
                <a:ext cx="142200" cy="19044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A4B56F46-D33F-4AE6-B01E-219370DFC4F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94057" y="4405886"/>
                  <a:ext cx="159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06B6A14B-9141-4976-86C2-F60218934938}"/>
                    </a:ext>
                  </a:extLst>
                </p14:cNvPr>
                <p14:cNvContentPartPr/>
                <p14:nvPr/>
              </p14:nvContentPartPr>
              <p14:xfrm>
                <a:off x="6071537" y="4447286"/>
                <a:ext cx="201600" cy="17172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06B6A14B-9141-4976-86C2-F6021893493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62537" y="4438646"/>
                  <a:ext cx="219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29E38E29-F0EF-4AC5-B2DA-992EEC88E2AE}"/>
                    </a:ext>
                  </a:extLst>
                </p14:cNvPr>
                <p14:cNvContentPartPr/>
                <p14:nvPr/>
              </p14:nvContentPartPr>
              <p14:xfrm>
                <a:off x="6282497" y="4505606"/>
                <a:ext cx="69480" cy="19800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29E38E29-F0EF-4AC5-B2DA-992EEC88E2A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73857" y="4496966"/>
                  <a:ext cx="87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3C8CE033-1778-44D3-9196-162C60D32EE0}"/>
                    </a:ext>
                  </a:extLst>
                </p14:cNvPr>
                <p14:cNvContentPartPr/>
                <p14:nvPr/>
              </p14:nvContentPartPr>
              <p14:xfrm>
                <a:off x="6416777" y="4338566"/>
                <a:ext cx="106920" cy="24804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3C8CE033-1778-44D3-9196-162C60D32EE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08137" y="4329566"/>
                  <a:ext cx="124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C69CAEF7-8715-4464-827A-5C8D1400DE4D}"/>
                    </a:ext>
                  </a:extLst>
                </p14:cNvPr>
                <p14:cNvContentPartPr/>
                <p14:nvPr/>
              </p14:nvContentPartPr>
              <p14:xfrm>
                <a:off x="6648977" y="4140566"/>
                <a:ext cx="410040" cy="43812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C69CAEF7-8715-4464-827A-5C8D1400DE4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39977" y="4131566"/>
                  <a:ext cx="4276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2A3155B6-517D-4F7D-8884-517837A50107}"/>
                    </a:ext>
                  </a:extLst>
                </p14:cNvPr>
                <p14:cNvContentPartPr/>
                <p14:nvPr/>
              </p14:nvContentPartPr>
              <p14:xfrm>
                <a:off x="6559697" y="4190966"/>
                <a:ext cx="159120" cy="14472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2A3155B6-517D-4F7D-8884-517837A501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51057" y="4181966"/>
                  <a:ext cx="17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11D85CE7-BF51-45CE-BD2D-DBF206E433A4}"/>
                    </a:ext>
                  </a:extLst>
                </p14:cNvPr>
                <p14:cNvContentPartPr/>
                <p14:nvPr/>
              </p14:nvContentPartPr>
              <p14:xfrm>
                <a:off x="6942737" y="4267286"/>
                <a:ext cx="43200" cy="20808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11D85CE7-BF51-45CE-BD2D-DBF206E433A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33737" y="4258286"/>
                  <a:ext cx="60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2D3B7331-336D-43A9-9051-85BADF45D12C}"/>
                    </a:ext>
                  </a:extLst>
                </p14:cNvPr>
                <p14:cNvContentPartPr/>
                <p14:nvPr/>
              </p14:nvContentPartPr>
              <p14:xfrm>
                <a:off x="6912857" y="4231646"/>
                <a:ext cx="188640" cy="26856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2D3B7331-336D-43A9-9051-85BADF45D12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904217" y="4222646"/>
                  <a:ext cx="206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E8BA9783-329C-4A1A-8936-65A6311A5C98}"/>
                    </a:ext>
                  </a:extLst>
                </p14:cNvPr>
                <p14:cNvContentPartPr/>
                <p14:nvPr/>
              </p14:nvContentPartPr>
              <p14:xfrm>
                <a:off x="5906297" y="5114366"/>
                <a:ext cx="163080" cy="2282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E8BA9783-329C-4A1A-8936-65A6311A5C9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897297" y="5105726"/>
                  <a:ext cx="180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665C870C-7DC7-4ED0-BF16-29C9EE8EEF9E}"/>
                    </a:ext>
                  </a:extLst>
                </p14:cNvPr>
                <p14:cNvContentPartPr/>
                <p14:nvPr/>
              </p14:nvContentPartPr>
              <p14:xfrm>
                <a:off x="6054977" y="5144246"/>
                <a:ext cx="138960" cy="22608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665C870C-7DC7-4ED0-BF16-29C9EE8EEF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45977" y="5135246"/>
                  <a:ext cx="156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77F60414-795D-4B43-B126-E2E4290DECED}"/>
                    </a:ext>
                  </a:extLst>
                </p14:cNvPr>
                <p14:cNvContentPartPr/>
                <p14:nvPr/>
              </p14:nvContentPartPr>
              <p14:xfrm>
                <a:off x="6204017" y="5236406"/>
                <a:ext cx="103680" cy="25416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77F60414-795D-4B43-B126-E2E4290DECE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95017" y="5227406"/>
                  <a:ext cx="121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F5113696-524A-43EC-935C-DD837A6AE6F8}"/>
                    </a:ext>
                  </a:extLst>
                </p14:cNvPr>
                <p14:cNvContentPartPr/>
                <p14:nvPr/>
              </p14:nvContentPartPr>
              <p14:xfrm>
                <a:off x="6411377" y="5227406"/>
                <a:ext cx="264240" cy="18576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F5113696-524A-43EC-935C-DD837A6AE6F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02377" y="5218406"/>
                  <a:ext cx="281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34B5CBE0-3CCE-468D-977B-487AB14C7504}"/>
                    </a:ext>
                  </a:extLst>
                </p14:cNvPr>
                <p14:cNvContentPartPr/>
                <p14:nvPr/>
              </p14:nvContentPartPr>
              <p14:xfrm>
                <a:off x="6490577" y="5054246"/>
                <a:ext cx="323640" cy="576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34B5CBE0-3CCE-468D-977B-487AB14C750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81577" y="5045246"/>
                  <a:ext cx="34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989FEBDA-4A19-4A02-BFC9-2446433ECBF9}"/>
                    </a:ext>
                  </a:extLst>
                </p14:cNvPr>
                <p14:cNvContentPartPr/>
                <p14:nvPr/>
              </p14:nvContentPartPr>
              <p14:xfrm>
                <a:off x="6807377" y="5014646"/>
                <a:ext cx="178560" cy="42624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989FEBDA-4A19-4A02-BFC9-2446433ECBF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798377" y="5005646"/>
                  <a:ext cx="1962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28E8AC22-52B2-4FCB-89FB-A2BACC982160}"/>
                    </a:ext>
                  </a:extLst>
                </p14:cNvPr>
                <p14:cNvContentPartPr/>
                <p14:nvPr/>
              </p14:nvContentPartPr>
              <p14:xfrm>
                <a:off x="6988817" y="5141366"/>
                <a:ext cx="69480" cy="27936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28E8AC22-52B2-4FCB-89FB-A2BACC98216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79817" y="5132366"/>
                  <a:ext cx="87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67D6EAE0-6162-443F-B9B4-E9CD3A3F2785}"/>
                    </a:ext>
                  </a:extLst>
                </p14:cNvPr>
                <p14:cNvContentPartPr/>
                <p14:nvPr/>
              </p14:nvContentPartPr>
              <p14:xfrm>
                <a:off x="7084937" y="5065766"/>
                <a:ext cx="198000" cy="28476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67D6EAE0-6162-443F-B9B4-E9CD3A3F278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75937" y="5057126"/>
                  <a:ext cx="215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5EAF761D-50E5-4705-8DF2-DC1995898C86}"/>
                    </a:ext>
                  </a:extLst>
                </p14:cNvPr>
                <p14:cNvContentPartPr/>
                <p14:nvPr/>
              </p14:nvContentPartPr>
              <p14:xfrm>
                <a:off x="7315337" y="5070806"/>
                <a:ext cx="76320" cy="28152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5EAF761D-50E5-4705-8DF2-DC1995898C8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06697" y="5062166"/>
                  <a:ext cx="93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5B096256-B724-4E0B-8DAE-BF1FE08E4792}"/>
                    </a:ext>
                  </a:extLst>
                </p14:cNvPr>
                <p14:cNvContentPartPr/>
                <p14:nvPr/>
              </p14:nvContentPartPr>
              <p14:xfrm>
                <a:off x="7305617" y="5057126"/>
                <a:ext cx="317160" cy="2775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5B096256-B724-4E0B-8DAE-BF1FE08E479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96617" y="5048126"/>
                  <a:ext cx="334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D9FACB7F-A5DB-4B97-A2A3-D5A3499CA7CE}"/>
                    </a:ext>
                  </a:extLst>
                </p14:cNvPr>
                <p14:cNvContentPartPr/>
                <p14:nvPr/>
              </p14:nvContentPartPr>
              <p14:xfrm>
                <a:off x="7582817" y="5070086"/>
                <a:ext cx="152280" cy="31068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D9FACB7F-A5DB-4B97-A2A3-D5A3499CA7C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573817" y="5061446"/>
                  <a:ext cx="1699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B334CFE0-7869-4B13-B966-7F742310BE0A}"/>
                    </a:ext>
                  </a:extLst>
                </p14:cNvPr>
                <p14:cNvContentPartPr/>
                <p14:nvPr/>
              </p14:nvContentPartPr>
              <p14:xfrm>
                <a:off x="7750937" y="5028326"/>
                <a:ext cx="194760" cy="31356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B334CFE0-7869-4B13-B966-7F742310BE0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742297" y="5019686"/>
                  <a:ext cx="2124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5BFD98AC-D8A3-4883-B206-484452F6ABD0}"/>
                    </a:ext>
                  </a:extLst>
                </p14:cNvPr>
                <p14:cNvContentPartPr/>
                <p14:nvPr/>
              </p14:nvContentPartPr>
              <p14:xfrm>
                <a:off x="7946777" y="5053526"/>
                <a:ext cx="191520" cy="29628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5BFD98AC-D8A3-4883-B206-484452F6ABD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38137" y="5044886"/>
                  <a:ext cx="2091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843F1B72-384E-45CA-B894-DEB0C1C0CF93}"/>
                    </a:ext>
                  </a:extLst>
                </p14:cNvPr>
                <p14:cNvContentPartPr/>
                <p14:nvPr/>
              </p14:nvContentPartPr>
              <p14:xfrm>
                <a:off x="8295977" y="4790006"/>
                <a:ext cx="481320" cy="56052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843F1B72-384E-45CA-B894-DEB0C1C0CF9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87337" y="4781366"/>
                  <a:ext cx="498960" cy="57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263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A84CF70-F94F-48CE-B2F7-3794E47AB32C}"/>
              </a:ext>
            </a:extLst>
          </p:cNvPr>
          <p:cNvGrpSpPr/>
          <p:nvPr/>
        </p:nvGrpSpPr>
        <p:grpSpPr>
          <a:xfrm>
            <a:off x="230537" y="484766"/>
            <a:ext cx="492480" cy="279000"/>
            <a:chOff x="230537" y="484766"/>
            <a:chExt cx="49248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49F31CF6-933F-48CF-94FF-D8E63EAD6988}"/>
                    </a:ext>
                  </a:extLst>
                </p14:cNvPr>
                <p14:cNvContentPartPr/>
                <p14:nvPr/>
              </p14:nvContentPartPr>
              <p14:xfrm>
                <a:off x="230537" y="484766"/>
                <a:ext cx="188280" cy="26244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49F31CF6-933F-48CF-94FF-D8E63EAD698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1897" y="476126"/>
                  <a:ext cx="205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F26DF35E-700D-4365-9123-02C21C9841DA}"/>
                    </a:ext>
                  </a:extLst>
                </p14:cNvPr>
                <p14:cNvContentPartPr/>
                <p14:nvPr/>
              </p14:nvContentPartPr>
              <p14:xfrm>
                <a:off x="441857" y="512126"/>
                <a:ext cx="96840" cy="2516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F26DF35E-700D-4365-9123-02C21C9841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2857" y="503486"/>
                  <a:ext cx="114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F414E25-99FD-4531-AB08-148EBCA9ECDF}"/>
                    </a:ext>
                  </a:extLst>
                </p14:cNvPr>
                <p14:cNvContentPartPr/>
                <p14:nvPr/>
              </p14:nvContentPartPr>
              <p14:xfrm>
                <a:off x="438617" y="595646"/>
                <a:ext cx="168480" cy="547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F414E25-99FD-4531-AB08-148EBCA9EC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9617" y="586646"/>
                  <a:ext cx="186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91C1A05-B348-4C7B-88DE-7930D5C9307E}"/>
                    </a:ext>
                  </a:extLst>
                </p14:cNvPr>
                <p14:cNvContentPartPr/>
                <p14:nvPr/>
              </p14:nvContentPartPr>
              <p14:xfrm>
                <a:off x="605657" y="520406"/>
                <a:ext cx="117360" cy="2098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91C1A05-B348-4C7B-88DE-7930D5C930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7017" y="511406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ECA8E1D-093E-419B-90C4-917674D5099F}"/>
              </a:ext>
            </a:extLst>
          </p:cNvPr>
          <p:cNvGrpSpPr/>
          <p:nvPr/>
        </p:nvGrpSpPr>
        <p:grpSpPr>
          <a:xfrm>
            <a:off x="958457" y="499526"/>
            <a:ext cx="466920" cy="214560"/>
            <a:chOff x="958457" y="499526"/>
            <a:chExt cx="46692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9B0BEEAF-7A0B-4C5C-BA45-8559AAAF80CC}"/>
                    </a:ext>
                  </a:extLst>
                </p14:cNvPr>
                <p14:cNvContentPartPr/>
                <p14:nvPr/>
              </p14:nvContentPartPr>
              <p14:xfrm>
                <a:off x="958457" y="504566"/>
                <a:ext cx="125640" cy="2095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9B0BEEAF-7A0B-4C5C-BA45-8559AAAF80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9457" y="495566"/>
                  <a:ext cx="143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E6CB1B2C-7D1F-4BEF-A607-B61A3B20113F}"/>
                    </a:ext>
                  </a:extLst>
                </p14:cNvPr>
                <p14:cNvContentPartPr/>
                <p14:nvPr/>
              </p14:nvContentPartPr>
              <p14:xfrm>
                <a:off x="1128377" y="521126"/>
                <a:ext cx="128880" cy="1785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E6CB1B2C-7D1F-4BEF-A607-B61A3B2011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9377" y="512486"/>
                  <a:ext cx="14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F1F91489-9F2A-4BE5-928D-8B632425A4C7}"/>
                    </a:ext>
                  </a:extLst>
                </p14:cNvPr>
                <p14:cNvContentPartPr/>
                <p14:nvPr/>
              </p14:nvContentPartPr>
              <p14:xfrm>
                <a:off x="1118297" y="517166"/>
                <a:ext cx="198360" cy="6480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F1F91489-9F2A-4BE5-928D-8B632425A4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9657" y="508526"/>
                  <a:ext cx="216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EC4A6997-0A4B-4070-8DBF-21FAAF2229CF}"/>
                    </a:ext>
                  </a:extLst>
                </p14:cNvPr>
                <p14:cNvContentPartPr/>
                <p14:nvPr/>
              </p14:nvContentPartPr>
              <p14:xfrm>
                <a:off x="1401977" y="499526"/>
                <a:ext cx="23400" cy="17748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EC4A6997-0A4B-4070-8DBF-21FAAF2229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93337" y="490526"/>
                  <a:ext cx="410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A1FA8EC9-B21D-4CC2-B349-A9E0E970FCAA}"/>
                  </a:ext>
                </a:extLst>
              </p14:cNvPr>
              <p14:cNvContentPartPr/>
              <p14:nvPr/>
            </p14:nvContentPartPr>
            <p14:xfrm>
              <a:off x="2099657" y="315206"/>
              <a:ext cx="299520" cy="119448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A1FA8EC9-B21D-4CC2-B349-A9E0E970FC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0657" y="306566"/>
                <a:ext cx="317160" cy="12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C31CF502-8DC9-440C-A79A-4E34A1362A63}"/>
                  </a:ext>
                </a:extLst>
              </p14:cNvPr>
              <p14:cNvContentPartPr/>
              <p14:nvPr/>
            </p14:nvContentPartPr>
            <p14:xfrm>
              <a:off x="2444177" y="483686"/>
              <a:ext cx="140760" cy="20520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C31CF502-8DC9-440C-A79A-4E34A1362A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35177" y="474686"/>
                <a:ext cx="1584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E3E5849E-DC26-4FCD-B81C-8A214E4DFEC7}"/>
                  </a:ext>
                </a:extLst>
              </p14:cNvPr>
              <p14:cNvContentPartPr/>
              <p14:nvPr/>
            </p14:nvContentPartPr>
            <p14:xfrm>
              <a:off x="2577017" y="529046"/>
              <a:ext cx="145440" cy="16956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E3E5849E-DC26-4FCD-B81C-8A214E4DFE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68017" y="520406"/>
                <a:ext cx="1630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5EA28914-0892-423A-93D6-0F779A056B09}"/>
                  </a:ext>
                </a:extLst>
              </p14:cNvPr>
              <p14:cNvContentPartPr/>
              <p14:nvPr/>
            </p14:nvContentPartPr>
            <p14:xfrm>
              <a:off x="2735417" y="538046"/>
              <a:ext cx="43200" cy="19692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5EA28914-0892-423A-93D6-0F779A056B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6417" y="529046"/>
                <a:ext cx="608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66374187-DA14-4712-B3A4-B73D981F96B8}"/>
                  </a:ext>
                </a:extLst>
              </p14:cNvPr>
              <p14:cNvContentPartPr/>
              <p14:nvPr/>
            </p14:nvContentPartPr>
            <p14:xfrm>
              <a:off x="2586737" y="301526"/>
              <a:ext cx="50040" cy="10332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66374187-DA14-4712-B3A4-B73D981F96B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77737" y="292526"/>
                <a:ext cx="676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0F817674-7411-442F-9C75-3FB6B80403EA}"/>
                  </a:ext>
                </a:extLst>
              </p14:cNvPr>
              <p14:cNvContentPartPr/>
              <p14:nvPr/>
            </p14:nvContentPartPr>
            <p14:xfrm>
              <a:off x="2959697" y="445166"/>
              <a:ext cx="119160" cy="10512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0F817674-7411-442F-9C75-3FB6B80403E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50697" y="436166"/>
                <a:ext cx="136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20810BB1-4C34-4F09-98E1-6EB7E137238C}"/>
                  </a:ext>
                </a:extLst>
              </p14:cNvPr>
              <p14:cNvContentPartPr/>
              <p14:nvPr/>
            </p14:nvContentPartPr>
            <p14:xfrm>
              <a:off x="3213857" y="417446"/>
              <a:ext cx="149040" cy="22500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20810BB1-4C34-4F09-98E1-6EB7E137238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04857" y="408446"/>
                <a:ext cx="1666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DCE5C17A-975C-4C8F-AC44-621B5B4D8922}"/>
                  </a:ext>
                </a:extLst>
              </p14:cNvPr>
              <p14:cNvContentPartPr/>
              <p14:nvPr/>
            </p14:nvContentPartPr>
            <p14:xfrm>
              <a:off x="3372257" y="383606"/>
              <a:ext cx="122400" cy="23580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DCE5C17A-975C-4C8F-AC44-621B5B4D892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63257" y="374966"/>
                <a:ext cx="140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1B15BC86-E092-43AF-849C-EF65FE4BA12D}"/>
                  </a:ext>
                </a:extLst>
              </p14:cNvPr>
              <p14:cNvContentPartPr/>
              <p14:nvPr/>
            </p14:nvContentPartPr>
            <p14:xfrm>
              <a:off x="3537137" y="485486"/>
              <a:ext cx="79560" cy="22752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1B15BC86-E092-43AF-849C-EF65FE4BA12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28137" y="476846"/>
                <a:ext cx="972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0B921B98-AF27-4A7A-9FF7-BF3DFA3287AD}"/>
                  </a:ext>
                </a:extLst>
              </p14:cNvPr>
              <p14:cNvContentPartPr/>
              <p14:nvPr/>
            </p14:nvContentPartPr>
            <p14:xfrm>
              <a:off x="3507257" y="180566"/>
              <a:ext cx="129600" cy="21420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0B921B98-AF27-4A7A-9FF7-BF3DFA3287A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98617" y="171926"/>
                <a:ext cx="147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5E8F052E-05C6-4931-BED8-16A34E61C32F}"/>
                  </a:ext>
                </a:extLst>
              </p14:cNvPr>
              <p14:cNvContentPartPr/>
              <p14:nvPr/>
            </p14:nvContentPartPr>
            <p14:xfrm>
              <a:off x="3728657" y="441926"/>
              <a:ext cx="125640" cy="3204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5E8F052E-05C6-4931-BED8-16A34E61C32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19657" y="433286"/>
                <a:ext cx="143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B45A50D2-5D18-4735-8FDB-060B13715557}"/>
                  </a:ext>
                </a:extLst>
              </p14:cNvPr>
              <p14:cNvContentPartPr/>
              <p14:nvPr/>
            </p14:nvContentPartPr>
            <p14:xfrm>
              <a:off x="3807857" y="379646"/>
              <a:ext cx="33480" cy="272520"/>
            </p14:xfrm>
          </p:contentPart>
        </mc:Choice>
        <mc:Fallback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B45A50D2-5D18-4735-8FDB-060B137155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98857" y="371006"/>
                <a:ext cx="51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A293C14C-B5A2-4696-8865-88E627C69316}"/>
                  </a:ext>
                </a:extLst>
              </p14:cNvPr>
              <p14:cNvContentPartPr/>
              <p14:nvPr/>
            </p14:nvContentPartPr>
            <p14:xfrm>
              <a:off x="3919817" y="428246"/>
              <a:ext cx="274320" cy="236880"/>
            </p14:xfrm>
          </p:contentPart>
        </mc:Choice>
        <mc:Fallback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A293C14C-B5A2-4696-8865-88E627C6931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11177" y="419246"/>
                <a:ext cx="29196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C7B8EDA-6BAC-4AB2-AFAB-AC8B2214ED91}"/>
              </a:ext>
            </a:extLst>
          </p:cNvPr>
          <p:cNvGrpSpPr/>
          <p:nvPr/>
        </p:nvGrpSpPr>
        <p:grpSpPr>
          <a:xfrm>
            <a:off x="2510057" y="1153646"/>
            <a:ext cx="1472760" cy="324360"/>
            <a:chOff x="2510057" y="1153646"/>
            <a:chExt cx="147276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C71E0D1-CB8B-40C2-B7A3-B1016BE859A4}"/>
                    </a:ext>
                  </a:extLst>
                </p14:cNvPr>
                <p14:cNvContentPartPr/>
                <p14:nvPr/>
              </p14:nvContentPartPr>
              <p14:xfrm>
                <a:off x="2510057" y="1212686"/>
                <a:ext cx="185400" cy="20268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C71E0D1-CB8B-40C2-B7A3-B1016BE859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01057" y="1204046"/>
                  <a:ext cx="203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5AA44D0A-4673-4DFF-AE21-F88B549503EA}"/>
                    </a:ext>
                  </a:extLst>
                </p14:cNvPr>
                <p14:cNvContentPartPr/>
                <p14:nvPr/>
              </p14:nvContentPartPr>
              <p14:xfrm>
                <a:off x="2679257" y="1205486"/>
                <a:ext cx="168480" cy="19548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5AA44D0A-4673-4DFF-AE21-F88B549503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70257" y="1196486"/>
                  <a:ext cx="186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B17F6EE-4B41-4DBF-87C6-934C3D2E412A}"/>
                    </a:ext>
                  </a:extLst>
                </p14:cNvPr>
                <p14:cNvContentPartPr/>
                <p14:nvPr/>
              </p14:nvContentPartPr>
              <p14:xfrm>
                <a:off x="2903537" y="1278566"/>
                <a:ext cx="97200" cy="1994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B17F6EE-4B41-4DBF-87C6-934C3D2E41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94897" y="1269926"/>
                  <a:ext cx="114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CFEE7DD4-094A-4ABB-9B3A-39AA795F7FD2}"/>
                    </a:ext>
                  </a:extLst>
                </p14:cNvPr>
                <p14:cNvContentPartPr/>
                <p14:nvPr/>
              </p14:nvContentPartPr>
              <p14:xfrm>
                <a:off x="3131417" y="1290446"/>
                <a:ext cx="119160" cy="2808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CFEE7DD4-094A-4ABB-9B3A-39AA795F7F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2417" y="1281806"/>
                  <a:ext cx="13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9043512-752F-47A3-BDCB-CE0065B1190B}"/>
                    </a:ext>
                  </a:extLst>
                </p14:cNvPr>
                <p14:cNvContentPartPr/>
                <p14:nvPr/>
              </p14:nvContentPartPr>
              <p14:xfrm>
                <a:off x="3131417" y="1204406"/>
                <a:ext cx="181800" cy="3204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9043512-752F-47A3-BDCB-CE0065B119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22417" y="1195406"/>
                  <a:ext cx="199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5489861-B02F-4FD5-834C-8D63BEA1A00D}"/>
                    </a:ext>
                  </a:extLst>
                </p14:cNvPr>
                <p14:cNvContentPartPr/>
                <p14:nvPr/>
              </p14:nvContentPartPr>
              <p14:xfrm>
                <a:off x="3471257" y="1264886"/>
                <a:ext cx="135720" cy="1620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5489861-B02F-4FD5-834C-8D63BEA1A0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2257" y="1255886"/>
                  <a:ext cx="153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D4CC32A7-AFFA-4C92-974E-FF0B0A1A0F73}"/>
                    </a:ext>
                  </a:extLst>
                </p14:cNvPr>
                <p14:cNvContentPartPr/>
                <p14:nvPr/>
              </p14:nvContentPartPr>
              <p14:xfrm>
                <a:off x="3639377" y="1153646"/>
                <a:ext cx="343440" cy="19692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D4CC32A7-AFFA-4C92-974E-FF0B0A1A0F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30737" y="1145006"/>
                  <a:ext cx="36108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098D05E0-6548-4622-ADC9-A66422B4414E}"/>
                  </a:ext>
                </a:extLst>
              </p14:cNvPr>
              <p14:cNvContentPartPr/>
              <p14:nvPr/>
            </p14:nvContentPartPr>
            <p14:xfrm>
              <a:off x="3409697" y="1246526"/>
              <a:ext cx="213840" cy="4536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098D05E0-6548-4622-ADC9-A66422B441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0697" y="1237526"/>
                <a:ext cx="23148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Agrupar 40">
            <a:extLst>
              <a:ext uri="{FF2B5EF4-FFF2-40B4-BE49-F238E27FC236}">
                <a16:creationId xmlns:a16="http://schemas.microsoft.com/office/drawing/2014/main" id="{0FD5579E-2C02-488E-89E7-0236DCEA85E1}"/>
              </a:ext>
            </a:extLst>
          </p:cNvPr>
          <p:cNvGrpSpPr/>
          <p:nvPr/>
        </p:nvGrpSpPr>
        <p:grpSpPr>
          <a:xfrm>
            <a:off x="4425617" y="738206"/>
            <a:ext cx="354240" cy="200160"/>
            <a:chOff x="4425617" y="738206"/>
            <a:chExt cx="35424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94F646D-4710-454E-9E30-CAA0D7BFFCEE}"/>
                    </a:ext>
                  </a:extLst>
                </p14:cNvPr>
                <p14:cNvContentPartPr/>
                <p14:nvPr/>
              </p14:nvContentPartPr>
              <p14:xfrm>
                <a:off x="4425617" y="823166"/>
                <a:ext cx="263520" cy="4788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94F646D-4710-454E-9E30-CAA0D7BFFC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16977" y="814526"/>
                  <a:ext cx="281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276D6A51-0707-456F-99C5-C55B4972B741}"/>
                    </a:ext>
                  </a:extLst>
                </p14:cNvPr>
                <p14:cNvContentPartPr/>
                <p14:nvPr/>
              </p14:nvContentPartPr>
              <p14:xfrm>
                <a:off x="4662497" y="738206"/>
                <a:ext cx="117360" cy="2001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276D6A51-0707-456F-99C5-C55B4972B7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53497" y="729206"/>
                  <a:ext cx="1350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0B38A56-93CB-4F59-90D0-48F81153CC99}"/>
              </a:ext>
            </a:extLst>
          </p:cNvPr>
          <p:cNvGrpSpPr/>
          <p:nvPr/>
        </p:nvGrpSpPr>
        <p:grpSpPr>
          <a:xfrm>
            <a:off x="5282777" y="598166"/>
            <a:ext cx="515880" cy="378360"/>
            <a:chOff x="5282777" y="598166"/>
            <a:chExt cx="5158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377A9975-8BF0-4478-AC2F-3F29C2C8F8BB}"/>
                    </a:ext>
                  </a:extLst>
                </p14:cNvPr>
                <p14:cNvContentPartPr/>
                <p14:nvPr/>
              </p14:nvContentPartPr>
              <p14:xfrm>
                <a:off x="5282777" y="598166"/>
                <a:ext cx="214200" cy="31320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377A9975-8BF0-4478-AC2F-3F29C2C8F8B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74137" y="589526"/>
                  <a:ext cx="231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5A2149E-0976-4239-A3D9-81AC86AD627D}"/>
                    </a:ext>
                  </a:extLst>
                </p14:cNvPr>
                <p14:cNvContentPartPr/>
                <p14:nvPr/>
              </p14:nvContentPartPr>
              <p14:xfrm>
                <a:off x="5480777" y="626246"/>
                <a:ext cx="195120" cy="2260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5A2149E-0976-4239-A3D9-81AC86AD62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71777" y="617246"/>
                  <a:ext cx="212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F7F6B1A-A64F-4040-B7CE-716CC6E0CA06}"/>
                    </a:ext>
                  </a:extLst>
                </p14:cNvPr>
                <p14:cNvContentPartPr/>
                <p14:nvPr/>
              </p14:nvContentPartPr>
              <p14:xfrm>
                <a:off x="5688497" y="730286"/>
                <a:ext cx="110160" cy="24624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F7F6B1A-A64F-4040-B7CE-716CC6E0CA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79857" y="721286"/>
                  <a:ext cx="12780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57C21A6F-BBE0-45CA-9334-44E26C64A548}"/>
                  </a:ext>
                </a:extLst>
              </p14:cNvPr>
              <p14:cNvContentPartPr/>
              <p14:nvPr/>
            </p14:nvContentPartPr>
            <p14:xfrm>
              <a:off x="5463857" y="347606"/>
              <a:ext cx="96480" cy="119880"/>
            </p14:xfrm>
          </p:contentPart>
        </mc:Choice>
        <mc:Fallback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57C21A6F-BBE0-45CA-9334-44E26C64A54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54857" y="338606"/>
                <a:ext cx="11412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Agrupar 60">
            <a:extLst>
              <a:ext uri="{FF2B5EF4-FFF2-40B4-BE49-F238E27FC236}">
                <a16:creationId xmlns:a16="http://schemas.microsoft.com/office/drawing/2014/main" id="{92F2545C-4035-4ADD-A695-25442A295A46}"/>
              </a:ext>
            </a:extLst>
          </p:cNvPr>
          <p:cNvGrpSpPr/>
          <p:nvPr/>
        </p:nvGrpSpPr>
        <p:grpSpPr>
          <a:xfrm>
            <a:off x="6015377" y="315926"/>
            <a:ext cx="509760" cy="676080"/>
            <a:chOff x="6015377" y="315926"/>
            <a:chExt cx="509760" cy="67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857413C8-8460-4FBA-BF6E-D4ADAAE2CE1A}"/>
                    </a:ext>
                  </a:extLst>
                </p14:cNvPr>
                <p14:cNvContentPartPr/>
                <p14:nvPr/>
              </p14:nvContentPartPr>
              <p14:xfrm>
                <a:off x="6015377" y="746126"/>
                <a:ext cx="138960" cy="2412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857413C8-8460-4FBA-BF6E-D4ADAAE2CE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06377" y="737126"/>
                  <a:ext cx="156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0BCCED98-A4EE-4641-93E4-064D48B8FB2F}"/>
                    </a:ext>
                  </a:extLst>
                </p14:cNvPr>
                <p14:cNvContentPartPr/>
                <p14:nvPr/>
              </p14:nvContentPartPr>
              <p14:xfrm>
                <a:off x="6160457" y="593486"/>
                <a:ext cx="148320" cy="2181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0BCCED98-A4EE-4641-93E4-064D48B8FB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51817" y="584846"/>
                  <a:ext cx="165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C538A43-854B-440B-B8AC-CEE756850B86}"/>
                    </a:ext>
                  </a:extLst>
                </p14:cNvPr>
                <p14:cNvContentPartPr/>
                <p14:nvPr/>
              </p14:nvContentPartPr>
              <p14:xfrm>
                <a:off x="6269537" y="601406"/>
                <a:ext cx="138960" cy="2577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C538A43-854B-440B-B8AC-CEE756850B8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60537" y="592766"/>
                  <a:ext cx="156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496DB1C5-6F1A-4325-AD49-E43507A0DD8D}"/>
                    </a:ext>
                  </a:extLst>
                </p14:cNvPr>
                <p14:cNvContentPartPr/>
                <p14:nvPr/>
              </p14:nvContentPartPr>
              <p14:xfrm>
                <a:off x="6437657" y="742886"/>
                <a:ext cx="86040" cy="2491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496DB1C5-6F1A-4325-AD49-E43507A0DD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29017" y="734246"/>
                  <a:ext cx="103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92CC88D-C76B-46F2-91B2-22F161989404}"/>
                    </a:ext>
                  </a:extLst>
                </p14:cNvPr>
                <p14:cNvContentPartPr/>
                <p14:nvPr/>
              </p14:nvContentPartPr>
              <p14:xfrm>
                <a:off x="6377897" y="315926"/>
                <a:ext cx="147240" cy="2811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92CC88D-C76B-46F2-91B2-22F1619894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68897" y="306926"/>
                  <a:ext cx="1648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FFFAC3D2-EE9F-4CE8-8CF9-687C393A43F5}"/>
              </a:ext>
            </a:extLst>
          </p:cNvPr>
          <p:cNvGrpSpPr/>
          <p:nvPr/>
        </p:nvGrpSpPr>
        <p:grpSpPr>
          <a:xfrm>
            <a:off x="6767777" y="635246"/>
            <a:ext cx="175320" cy="138960"/>
            <a:chOff x="6767777" y="635246"/>
            <a:chExt cx="17532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F6EF9D51-4A7C-4509-A4D9-FC8792B43EC3}"/>
                    </a:ext>
                  </a:extLst>
                </p14:cNvPr>
                <p14:cNvContentPartPr/>
                <p14:nvPr/>
              </p14:nvContentPartPr>
              <p14:xfrm>
                <a:off x="6767777" y="749006"/>
                <a:ext cx="142200" cy="2520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F6EF9D51-4A7C-4509-A4D9-FC8792B43E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58777" y="740006"/>
                  <a:ext cx="159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62AD633-FD36-4A2F-B016-741C05C4D980}"/>
                    </a:ext>
                  </a:extLst>
                </p14:cNvPr>
                <p14:cNvContentPartPr/>
                <p14:nvPr/>
              </p14:nvContentPartPr>
              <p14:xfrm>
                <a:off x="6787577" y="635246"/>
                <a:ext cx="155520" cy="180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62AD633-FD36-4A2F-B016-741C05C4D98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78577" y="626246"/>
                  <a:ext cx="1731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932302BB-D127-4EEC-8ADB-6413CCA540DD}"/>
              </a:ext>
            </a:extLst>
          </p:cNvPr>
          <p:cNvGrpSpPr/>
          <p:nvPr/>
        </p:nvGrpSpPr>
        <p:grpSpPr>
          <a:xfrm>
            <a:off x="7186817" y="364166"/>
            <a:ext cx="1066320" cy="854640"/>
            <a:chOff x="7186817" y="364166"/>
            <a:chExt cx="1066320" cy="85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90FCE0D9-BED9-465F-8056-01AF0D68D440}"/>
                    </a:ext>
                  </a:extLst>
                </p14:cNvPr>
                <p14:cNvContentPartPr/>
                <p14:nvPr/>
              </p14:nvContentPartPr>
              <p14:xfrm>
                <a:off x="7186817" y="364166"/>
                <a:ext cx="188280" cy="6372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90FCE0D9-BED9-465F-8056-01AF0D68D4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7817" y="355526"/>
                  <a:ext cx="205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8F2D6BAE-C159-4699-9321-DDF38268483F}"/>
                    </a:ext>
                  </a:extLst>
                </p14:cNvPr>
                <p14:cNvContentPartPr/>
                <p14:nvPr/>
              </p14:nvContentPartPr>
              <p14:xfrm>
                <a:off x="7206617" y="596366"/>
                <a:ext cx="300600" cy="62244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8F2D6BAE-C159-4699-9321-DDF3826848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97977" y="587726"/>
                  <a:ext cx="3182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993087C3-0DDD-4F1E-BA71-0F1A8D37BF12}"/>
                    </a:ext>
                  </a:extLst>
                </p14:cNvPr>
                <p14:cNvContentPartPr/>
                <p14:nvPr/>
              </p14:nvContentPartPr>
              <p14:xfrm>
                <a:off x="7619177" y="709406"/>
                <a:ext cx="128880" cy="280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993087C3-0DDD-4F1E-BA71-0F1A8D37BF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10177" y="700406"/>
                  <a:ext cx="146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05282EA9-8C34-40AD-B97C-E25A87F9A195}"/>
                    </a:ext>
                  </a:extLst>
                </p14:cNvPr>
                <p14:cNvContentPartPr/>
                <p14:nvPr/>
              </p14:nvContentPartPr>
              <p14:xfrm>
                <a:off x="7665257" y="633086"/>
                <a:ext cx="43200" cy="291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05282EA9-8C34-40AD-B97C-E25A87F9A19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56617" y="624446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ABFB0C29-40DE-46C3-B513-00CA58204BB3}"/>
                    </a:ext>
                  </a:extLst>
                </p14:cNvPr>
                <p14:cNvContentPartPr/>
                <p14:nvPr/>
              </p14:nvContentPartPr>
              <p14:xfrm>
                <a:off x="7827977" y="572606"/>
                <a:ext cx="217080" cy="55548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ABFB0C29-40DE-46C3-B513-00CA58204B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18977" y="563966"/>
                  <a:ext cx="2347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FE450077-2E99-436D-BFF2-2D62F59938E9}"/>
                    </a:ext>
                  </a:extLst>
                </p14:cNvPr>
                <p14:cNvContentPartPr/>
                <p14:nvPr/>
              </p14:nvContentPartPr>
              <p14:xfrm>
                <a:off x="8044337" y="600686"/>
                <a:ext cx="208800" cy="32760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FE450077-2E99-436D-BFF2-2D62F59938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35337" y="591686"/>
                  <a:ext cx="226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0A31701F-55B5-435A-9E9E-062B2955774F}"/>
                    </a:ext>
                  </a:extLst>
                </p14:cNvPr>
                <p14:cNvContentPartPr/>
                <p14:nvPr/>
              </p14:nvContentPartPr>
              <p14:xfrm>
                <a:off x="7896377" y="414566"/>
                <a:ext cx="50040" cy="10944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0A31701F-55B5-435A-9E9E-062B295577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87377" y="405566"/>
                  <a:ext cx="676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EDB9AFA2-7B21-481B-9ABA-CA8CBCE621DE}"/>
              </a:ext>
            </a:extLst>
          </p:cNvPr>
          <p:cNvGrpSpPr/>
          <p:nvPr/>
        </p:nvGrpSpPr>
        <p:grpSpPr>
          <a:xfrm>
            <a:off x="8609177" y="469646"/>
            <a:ext cx="1864800" cy="549720"/>
            <a:chOff x="8609177" y="469646"/>
            <a:chExt cx="186480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ACD0750B-8842-41C1-8F00-312E1CFED8CF}"/>
                    </a:ext>
                  </a:extLst>
                </p14:cNvPr>
                <p14:cNvContentPartPr/>
                <p14:nvPr/>
              </p14:nvContentPartPr>
              <p14:xfrm>
                <a:off x="8609177" y="774566"/>
                <a:ext cx="128880" cy="1332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ACD0750B-8842-41C1-8F00-312E1CFED8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00177" y="765926"/>
                  <a:ext cx="14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D488631D-D1FC-4A7A-8F5E-B259A47F5B5D}"/>
                    </a:ext>
                  </a:extLst>
                </p14:cNvPr>
                <p14:cNvContentPartPr/>
                <p14:nvPr/>
              </p14:nvContentPartPr>
              <p14:xfrm>
                <a:off x="8717897" y="728126"/>
                <a:ext cx="76320" cy="14256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D488631D-D1FC-4A7A-8F5E-B259A47F5B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09257" y="719126"/>
                  <a:ext cx="93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BC2FD5C0-029E-48FB-A8D8-DB23744D28F4}"/>
                    </a:ext>
                  </a:extLst>
                </p14:cNvPr>
                <p14:cNvContentPartPr/>
                <p14:nvPr/>
              </p14:nvContentPartPr>
              <p14:xfrm>
                <a:off x="8912657" y="592406"/>
                <a:ext cx="185040" cy="28548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BC2FD5C0-029E-48FB-A8D8-DB23744D28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03657" y="583766"/>
                  <a:ext cx="202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1AD37664-B33C-4035-ACCA-5E2A2F8AD559}"/>
                    </a:ext>
                  </a:extLst>
                </p14:cNvPr>
                <p14:cNvContentPartPr/>
                <p14:nvPr/>
              </p14:nvContentPartPr>
              <p14:xfrm>
                <a:off x="8892857" y="584486"/>
                <a:ext cx="241200" cy="331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1AD37664-B33C-4035-ACCA-5E2A2F8AD5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83857" y="575846"/>
                  <a:ext cx="258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C9C98BAE-76BF-4A83-91CA-6EDCAB311F4F}"/>
                    </a:ext>
                  </a:extLst>
                </p14:cNvPr>
                <p14:cNvContentPartPr/>
                <p14:nvPr/>
              </p14:nvContentPartPr>
              <p14:xfrm>
                <a:off x="9133697" y="614366"/>
                <a:ext cx="163440" cy="2606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C9C98BAE-76BF-4A83-91CA-6EDCAB311F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25057" y="605726"/>
                  <a:ext cx="181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2989ADB3-5960-48BC-A132-DB86122E415C}"/>
                    </a:ext>
                  </a:extLst>
                </p14:cNvPr>
                <p14:cNvContentPartPr/>
                <p14:nvPr/>
              </p14:nvContentPartPr>
              <p14:xfrm>
                <a:off x="9334937" y="570446"/>
                <a:ext cx="159840" cy="28332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2989ADB3-5960-48BC-A132-DB86122E41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25937" y="561806"/>
                  <a:ext cx="177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48FC2E8F-F78D-4BAD-8752-F5200E60C6EF}"/>
                    </a:ext>
                  </a:extLst>
                </p14:cNvPr>
                <p14:cNvContentPartPr/>
                <p14:nvPr/>
              </p14:nvContentPartPr>
              <p14:xfrm>
                <a:off x="9506657" y="584486"/>
                <a:ext cx="237960" cy="26460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48FC2E8F-F78D-4BAD-8752-F5200E60C6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97657" y="575846"/>
                  <a:ext cx="255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707EF1A0-FB74-4719-B1B2-7AD44E113B7D}"/>
                    </a:ext>
                  </a:extLst>
                </p14:cNvPr>
                <p14:cNvContentPartPr/>
                <p14:nvPr/>
              </p14:nvContentPartPr>
              <p14:xfrm>
                <a:off x="9707897" y="555326"/>
                <a:ext cx="104400" cy="2671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707EF1A0-FB74-4719-B1B2-7AD44E113B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98897" y="546686"/>
                  <a:ext cx="122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1CFDD76B-1A38-4D3F-87ED-2359AB8B0E78}"/>
                    </a:ext>
                  </a:extLst>
                </p14:cNvPr>
                <p14:cNvContentPartPr/>
                <p14:nvPr/>
              </p14:nvContentPartPr>
              <p14:xfrm>
                <a:off x="9734177" y="721286"/>
                <a:ext cx="142200" cy="6156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1CFDD76B-1A38-4D3F-87ED-2359AB8B0E7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25537" y="712286"/>
                  <a:ext cx="159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57B3C5B6-751B-42C4-ADDF-98C737344D08}"/>
                    </a:ext>
                  </a:extLst>
                </p14:cNvPr>
                <p14:cNvContentPartPr/>
                <p14:nvPr/>
              </p14:nvContentPartPr>
              <p14:xfrm>
                <a:off x="9852977" y="548846"/>
                <a:ext cx="333720" cy="28260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57B3C5B6-751B-42C4-ADDF-98C737344D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44337" y="540206"/>
                  <a:ext cx="351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33A331D4-D2CA-4E61-8749-F9C13D6D2863}"/>
                    </a:ext>
                  </a:extLst>
                </p14:cNvPr>
                <p14:cNvContentPartPr/>
                <p14:nvPr/>
              </p14:nvContentPartPr>
              <p14:xfrm>
                <a:off x="10044497" y="587726"/>
                <a:ext cx="208080" cy="1170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33A331D4-D2CA-4E61-8749-F9C13D6D28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35497" y="578726"/>
                  <a:ext cx="225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2921D8BB-B2CB-4B3D-90B2-729461AA9A64}"/>
                    </a:ext>
                  </a:extLst>
                </p14:cNvPr>
                <p14:cNvContentPartPr/>
                <p14:nvPr/>
              </p14:nvContentPartPr>
              <p14:xfrm>
                <a:off x="10306937" y="520406"/>
                <a:ext cx="100440" cy="2613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2921D8BB-B2CB-4B3D-90B2-729461AA9A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98297" y="511406"/>
                  <a:ext cx="118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B3076AE2-7F96-4B8D-AD97-E805B112FBF2}"/>
                    </a:ext>
                  </a:extLst>
                </p14:cNvPr>
                <p14:cNvContentPartPr/>
                <p14:nvPr/>
              </p14:nvContentPartPr>
              <p14:xfrm>
                <a:off x="9985097" y="469646"/>
                <a:ext cx="138960" cy="540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B3076AE2-7F96-4B8D-AD97-E805B112FB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76097" y="461006"/>
                  <a:ext cx="156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8F3EDF92-CF32-490E-B257-0C9E64BDF59B}"/>
                    </a:ext>
                  </a:extLst>
                </p14:cNvPr>
                <p14:cNvContentPartPr/>
                <p14:nvPr/>
              </p14:nvContentPartPr>
              <p14:xfrm>
                <a:off x="8886377" y="862766"/>
                <a:ext cx="1587600" cy="1566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8F3EDF92-CF32-490E-B257-0C9E64BDF5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77377" y="854126"/>
                  <a:ext cx="16052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5D76ACC0-0523-494C-90D5-2B6185B32EEF}"/>
              </a:ext>
            </a:extLst>
          </p:cNvPr>
          <p:cNvGrpSpPr/>
          <p:nvPr/>
        </p:nvGrpSpPr>
        <p:grpSpPr>
          <a:xfrm>
            <a:off x="6144977" y="1137086"/>
            <a:ext cx="1382040" cy="345960"/>
            <a:chOff x="6144977" y="1137086"/>
            <a:chExt cx="138204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0E4BDC62-48EC-45B9-941B-9FD75B02E1ED}"/>
                    </a:ext>
                  </a:extLst>
                </p14:cNvPr>
                <p14:cNvContentPartPr/>
                <p14:nvPr/>
              </p14:nvContentPartPr>
              <p14:xfrm>
                <a:off x="6144977" y="1245086"/>
                <a:ext cx="78840" cy="20736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0E4BDC62-48EC-45B9-941B-9FD75B02E1E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35977" y="1236086"/>
                  <a:ext cx="96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FD1B191-3766-4986-8B83-1F4B55F0FBA6}"/>
                    </a:ext>
                  </a:extLst>
                </p14:cNvPr>
                <p14:cNvContentPartPr/>
                <p14:nvPr/>
              </p14:nvContentPartPr>
              <p14:xfrm>
                <a:off x="6272057" y="1254806"/>
                <a:ext cx="127080" cy="22824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FD1B191-3766-4986-8B83-1F4B55F0FB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63057" y="1246166"/>
                  <a:ext cx="144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918C8944-EE5E-40E5-BBC6-35C411F240DA}"/>
                    </a:ext>
                  </a:extLst>
                </p14:cNvPr>
                <p14:cNvContentPartPr/>
                <p14:nvPr/>
              </p14:nvContentPartPr>
              <p14:xfrm>
                <a:off x="6269537" y="1237886"/>
                <a:ext cx="162000" cy="1033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918C8944-EE5E-40E5-BBC6-35C411F240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60537" y="1229246"/>
                  <a:ext cx="179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7FD2CB23-9C4A-4AEA-BEAA-5EC416BFA823}"/>
                    </a:ext>
                  </a:extLst>
                </p14:cNvPr>
                <p14:cNvContentPartPr/>
                <p14:nvPr/>
              </p14:nvContentPartPr>
              <p14:xfrm>
                <a:off x="6437657" y="1229966"/>
                <a:ext cx="59760" cy="2379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7FD2CB23-9C4A-4AEA-BEAA-5EC416BFA8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29017" y="1221326"/>
                  <a:ext cx="77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EBACB061-5A66-436A-A00D-9F24DEC493BA}"/>
                    </a:ext>
                  </a:extLst>
                </p14:cNvPr>
                <p14:cNvContentPartPr/>
                <p14:nvPr/>
              </p14:nvContentPartPr>
              <p14:xfrm>
                <a:off x="6444497" y="1222046"/>
                <a:ext cx="267480" cy="23004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EBACB061-5A66-436A-A00D-9F24DEC493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35497" y="1213406"/>
                  <a:ext cx="285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12903590-25D2-4BC1-87EB-9E2F6E5C3B75}"/>
                    </a:ext>
                  </a:extLst>
                </p14:cNvPr>
                <p14:cNvContentPartPr/>
                <p14:nvPr/>
              </p14:nvContentPartPr>
              <p14:xfrm>
                <a:off x="6721337" y="1196126"/>
                <a:ext cx="92160" cy="21564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12903590-25D2-4BC1-87EB-9E2F6E5C3B7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12697" y="1187126"/>
                  <a:ext cx="109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5D6458D4-A302-427C-854F-373FD20FFC82}"/>
                    </a:ext>
                  </a:extLst>
                </p14:cNvPr>
                <p14:cNvContentPartPr/>
                <p14:nvPr/>
              </p14:nvContentPartPr>
              <p14:xfrm>
                <a:off x="6714857" y="1214126"/>
                <a:ext cx="254520" cy="21420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5D6458D4-A302-427C-854F-373FD20FFC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06217" y="1205486"/>
                  <a:ext cx="272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467C97FF-BBCE-40EC-A5E4-9772213B3249}"/>
                    </a:ext>
                  </a:extLst>
                </p14:cNvPr>
                <p14:cNvContentPartPr/>
                <p14:nvPr/>
              </p14:nvContentPartPr>
              <p14:xfrm>
                <a:off x="7019057" y="1229606"/>
                <a:ext cx="138240" cy="16056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467C97FF-BBCE-40EC-A5E4-9772213B324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10417" y="1220606"/>
                  <a:ext cx="155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28E13E23-F3A6-4346-8CD5-1D9050A2C2AD}"/>
                    </a:ext>
                  </a:extLst>
                </p14:cNvPr>
                <p14:cNvContentPartPr/>
                <p14:nvPr/>
              </p14:nvContentPartPr>
              <p14:xfrm>
                <a:off x="7153697" y="1182806"/>
                <a:ext cx="99360" cy="20628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28E13E23-F3A6-4346-8CD5-1D9050A2C2A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45057" y="1173806"/>
                  <a:ext cx="117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D9E61B3F-7371-4B8F-BB97-6EA3DAD7AE93}"/>
                    </a:ext>
                  </a:extLst>
                </p14:cNvPr>
                <p14:cNvContentPartPr/>
                <p14:nvPr/>
              </p14:nvContentPartPr>
              <p14:xfrm>
                <a:off x="7153697" y="1287566"/>
                <a:ext cx="162000" cy="2124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D9E61B3F-7371-4B8F-BB97-6EA3DAD7AE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45057" y="1278566"/>
                  <a:ext cx="179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EABEEE14-3D07-42B4-A8F4-A3083C4DD402}"/>
                    </a:ext>
                  </a:extLst>
                </p14:cNvPr>
                <p14:cNvContentPartPr/>
                <p14:nvPr/>
              </p14:nvContentPartPr>
              <p14:xfrm>
                <a:off x="7338737" y="1198286"/>
                <a:ext cx="188280" cy="20628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EABEEE14-3D07-42B4-A8F4-A3083C4DD40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29737" y="1189646"/>
                  <a:ext cx="205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6E64BB0C-B88A-4EE9-957D-9B2F03BA0325}"/>
                    </a:ext>
                  </a:extLst>
                </p14:cNvPr>
                <p14:cNvContentPartPr/>
                <p14:nvPr/>
              </p14:nvContentPartPr>
              <p14:xfrm>
                <a:off x="7219937" y="1137086"/>
                <a:ext cx="360" cy="36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6E64BB0C-B88A-4EE9-957D-9B2F03BA03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10937" y="11280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55A8C08E-5C3D-44B5-98D6-7016B5AD4FE4}"/>
                  </a:ext>
                </a:extLst>
              </p14:cNvPr>
              <p14:cNvContentPartPr/>
              <p14:nvPr/>
            </p14:nvContentPartPr>
            <p14:xfrm>
              <a:off x="6077657" y="1415006"/>
              <a:ext cx="1505520" cy="199440"/>
            </p14:xfrm>
          </p:contentPart>
        </mc:Choice>
        <mc:Fallback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55A8C08E-5C3D-44B5-98D6-7016B5AD4FE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68657" y="1406366"/>
                <a:ext cx="152316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4388F7F7-F5DE-479F-9250-F463E06E1863}"/>
              </a:ext>
            </a:extLst>
          </p:cNvPr>
          <p:cNvGrpSpPr/>
          <p:nvPr/>
        </p:nvGrpSpPr>
        <p:grpSpPr>
          <a:xfrm>
            <a:off x="1451297" y="2197286"/>
            <a:ext cx="480600" cy="276840"/>
            <a:chOff x="1451297" y="2197286"/>
            <a:chExt cx="48060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79E12614-77F4-415C-83E6-429AF4CCB3BE}"/>
                    </a:ext>
                  </a:extLst>
                </p14:cNvPr>
                <p14:cNvContentPartPr/>
                <p14:nvPr/>
              </p14:nvContentPartPr>
              <p14:xfrm>
                <a:off x="1451297" y="2197286"/>
                <a:ext cx="225360" cy="27684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79E12614-77F4-415C-83E6-429AF4CCB3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42657" y="2188286"/>
                  <a:ext cx="243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1143D98E-E039-4583-85E5-0D337A8CCC22}"/>
                    </a:ext>
                  </a:extLst>
                </p14:cNvPr>
                <p14:cNvContentPartPr/>
                <p14:nvPr/>
              </p14:nvContentPartPr>
              <p14:xfrm>
                <a:off x="1751897" y="2230766"/>
                <a:ext cx="180000" cy="23364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1143D98E-E039-4583-85E5-0D337A8CCC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42897" y="2222126"/>
                  <a:ext cx="19764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1D876F68-3EB6-4EC4-9C7C-A8923C079A79}"/>
              </a:ext>
            </a:extLst>
          </p:cNvPr>
          <p:cNvGrpSpPr/>
          <p:nvPr/>
        </p:nvGrpSpPr>
        <p:grpSpPr>
          <a:xfrm>
            <a:off x="2249057" y="2135006"/>
            <a:ext cx="978120" cy="376560"/>
            <a:chOff x="2249057" y="2135006"/>
            <a:chExt cx="97812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E3A76013-34A0-4827-BCC0-EC04D17D217E}"/>
                    </a:ext>
                  </a:extLst>
                </p14:cNvPr>
                <p14:cNvContentPartPr/>
                <p14:nvPr/>
              </p14:nvContentPartPr>
              <p14:xfrm>
                <a:off x="2249057" y="2194046"/>
                <a:ext cx="150840" cy="2466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E3A76013-34A0-4827-BCC0-EC04D17D217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40057" y="2185046"/>
                  <a:ext cx="168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45E8511D-9831-40F1-B3F0-0EDC935AA338}"/>
                    </a:ext>
                  </a:extLst>
                </p14:cNvPr>
                <p14:cNvContentPartPr/>
                <p14:nvPr/>
              </p14:nvContentPartPr>
              <p14:xfrm>
                <a:off x="2484137" y="2200166"/>
                <a:ext cx="136080" cy="2624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45E8511D-9831-40F1-B3F0-0EDC935AA33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75497" y="2191526"/>
                  <a:ext cx="153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8B697192-FD53-4A4E-9FA9-8B02E362B7EF}"/>
                    </a:ext>
                  </a:extLst>
                </p14:cNvPr>
                <p14:cNvContentPartPr/>
                <p14:nvPr/>
              </p14:nvContentPartPr>
              <p14:xfrm>
                <a:off x="2428337" y="2194406"/>
                <a:ext cx="264240" cy="12492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8B697192-FD53-4A4E-9FA9-8B02E362B7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19697" y="2185406"/>
                  <a:ext cx="281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8506DBFC-C036-42AB-B63F-3AC396CE96F9}"/>
                    </a:ext>
                  </a:extLst>
                </p14:cNvPr>
                <p14:cNvContentPartPr/>
                <p14:nvPr/>
              </p14:nvContentPartPr>
              <p14:xfrm>
                <a:off x="2649377" y="2135006"/>
                <a:ext cx="267480" cy="30492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8506DBFC-C036-42AB-B63F-3AC396CE96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40737" y="2126006"/>
                  <a:ext cx="285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AB89FEE-125D-4AAC-B6B1-8A819157C428}"/>
                    </a:ext>
                  </a:extLst>
                </p14:cNvPr>
                <p14:cNvContentPartPr/>
                <p14:nvPr/>
              </p14:nvContentPartPr>
              <p14:xfrm>
                <a:off x="2939537" y="2155166"/>
                <a:ext cx="114120" cy="2473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AB89FEE-125D-4AAC-B6B1-8A819157C4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30897" y="2146526"/>
                  <a:ext cx="131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0D2F9960-F26A-40AA-9764-4314BDA51296}"/>
                    </a:ext>
                  </a:extLst>
                </p14:cNvPr>
                <p14:cNvContentPartPr/>
                <p14:nvPr/>
              </p14:nvContentPartPr>
              <p14:xfrm>
                <a:off x="2910017" y="2293406"/>
                <a:ext cx="317160" cy="21816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0D2F9960-F26A-40AA-9764-4314BDA5129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01377" y="2284406"/>
                  <a:ext cx="3348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Agrupar 155">
            <a:extLst>
              <a:ext uri="{FF2B5EF4-FFF2-40B4-BE49-F238E27FC236}">
                <a16:creationId xmlns:a16="http://schemas.microsoft.com/office/drawing/2014/main" id="{9884E2C9-EDC7-44F3-A8AC-DB70EBC7465D}"/>
              </a:ext>
            </a:extLst>
          </p:cNvPr>
          <p:cNvGrpSpPr/>
          <p:nvPr/>
        </p:nvGrpSpPr>
        <p:grpSpPr>
          <a:xfrm>
            <a:off x="7916177" y="1841966"/>
            <a:ext cx="1626840" cy="372240"/>
            <a:chOff x="7916177" y="1841966"/>
            <a:chExt cx="162684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1BD3218A-FE17-4C67-8740-C6A01D96D5D0}"/>
                    </a:ext>
                  </a:extLst>
                </p14:cNvPr>
                <p14:cNvContentPartPr/>
                <p14:nvPr/>
              </p14:nvContentPartPr>
              <p14:xfrm>
                <a:off x="7955417" y="1920806"/>
                <a:ext cx="142560" cy="29340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1BD3218A-FE17-4C67-8740-C6A01D96D5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46417" y="1912166"/>
                  <a:ext cx="160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D2673635-24B2-410E-AE8F-17795621E2BC}"/>
                    </a:ext>
                  </a:extLst>
                </p14:cNvPr>
                <p14:cNvContentPartPr/>
                <p14:nvPr/>
              </p14:nvContentPartPr>
              <p14:xfrm>
                <a:off x="7916177" y="2047886"/>
                <a:ext cx="241200" cy="4284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D2673635-24B2-410E-AE8F-17795621E2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07177" y="2038886"/>
                  <a:ext cx="258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A702B13C-8D03-4A3F-BC64-91B96210DE9B}"/>
                    </a:ext>
                  </a:extLst>
                </p14:cNvPr>
                <p14:cNvContentPartPr/>
                <p14:nvPr/>
              </p14:nvContentPartPr>
              <p14:xfrm>
                <a:off x="8155937" y="1955006"/>
                <a:ext cx="298080" cy="21060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A702B13C-8D03-4A3F-BC64-91B96210DE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47297" y="1946366"/>
                  <a:ext cx="315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974B6B87-712B-4B7A-9E53-A5FE8097C76C}"/>
                    </a:ext>
                  </a:extLst>
                </p14:cNvPr>
                <p14:cNvContentPartPr/>
                <p14:nvPr/>
              </p14:nvContentPartPr>
              <p14:xfrm>
                <a:off x="8477057" y="1924406"/>
                <a:ext cx="218160" cy="21672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974B6B87-712B-4B7A-9E53-A5FE8097C7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68057" y="1915766"/>
                  <a:ext cx="235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AF1FC460-83C3-4CA2-B7C7-E0CAB0989E5C}"/>
                    </a:ext>
                  </a:extLst>
                </p14:cNvPr>
                <p14:cNvContentPartPr/>
                <p14:nvPr/>
              </p14:nvContentPartPr>
              <p14:xfrm>
                <a:off x="8717897" y="1896326"/>
                <a:ext cx="63000" cy="23580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AF1FC460-83C3-4CA2-B7C7-E0CAB0989E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09257" y="1887326"/>
                  <a:ext cx="80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B2B68605-6311-444B-8F0F-D268C50E4F36}"/>
                    </a:ext>
                  </a:extLst>
                </p14:cNvPr>
                <p14:cNvContentPartPr/>
                <p14:nvPr/>
              </p14:nvContentPartPr>
              <p14:xfrm>
                <a:off x="8704937" y="1891646"/>
                <a:ext cx="132840" cy="13752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B2B68605-6311-444B-8F0F-D268C50E4F3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96297" y="1883006"/>
                  <a:ext cx="150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E977D44E-F4EB-4A20-AD33-3AEA57C5CA6C}"/>
                    </a:ext>
                  </a:extLst>
                </p14:cNvPr>
                <p14:cNvContentPartPr/>
                <p14:nvPr/>
              </p14:nvContentPartPr>
              <p14:xfrm>
                <a:off x="8823377" y="1884086"/>
                <a:ext cx="175320" cy="2502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E977D44E-F4EB-4A20-AD33-3AEA57C5CA6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14737" y="1875086"/>
                  <a:ext cx="192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E13178A8-2DCD-4D01-83FA-7A28500A70D3}"/>
                    </a:ext>
                  </a:extLst>
                </p14:cNvPr>
                <p14:cNvContentPartPr/>
                <p14:nvPr/>
              </p14:nvContentPartPr>
              <p14:xfrm>
                <a:off x="9018137" y="1880126"/>
                <a:ext cx="137160" cy="27360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E13178A8-2DCD-4D01-83FA-7A28500A70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09497" y="1871486"/>
                  <a:ext cx="154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60886099-CB6B-49FB-A86F-2D0749FE2697}"/>
                    </a:ext>
                  </a:extLst>
                </p14:cNvPr>
                <p14:cNvContentPartPr/>
                <p14:nvPr/>
              </p14:nvContentPartPr>
              <p14:xfrm>
                <a:off x="9211457" y="1841966"/>
                <a:ext cx="156960" cy="27828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60886099-CB6B-49FB-A86F-2D0749FE269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02457" y="1833326"/>
                  <a:ext cx="174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3B3F3025-2E65-4BD5-BE08-4E006037D168}"/>
                    </a:ext>
                  </a:extLst>
                </p14:cNvPr>
                <p14:cNvContentPartPr/>
                <p14:nvPr/>
              </p14:nvContentPartPr>
              <p14:xfrm>
                <a:off x="9401177" y="1880486"/>
                <a:ext cx="125640" cy="25308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3B3F3025-2E65-4BD5-BE08-4E006037D1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92177" y="1871486"/>
                  <a:ext cx="143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BC9CDD7C-65CC-4F9A-A8AA-1F87F9A11D05}"/>
                    </a:ext>
                  </a:extLst>
                </p14:cNvPr>
                <p14:cNvContentPartPr/>
                <p14:nvPr/>
              </p14:nvContentPartPr>
              <p14:xfrm>
                <a:off x="9394337" y="2007206"/>
                <a:ext cx="148680" cy="3708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BC9CDD7C-65CC-4F9A-A8AA-1F87F9A11D0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85697" y="1998206"/>
                  <a:ext cx="166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Agrupar 154">
            <a:extLst>
              <a:ext uri="{FF2B5EF4-FFF2-40B4-BE49-F238E27FC236}">
                <a16:creationId xmlns:a16="http://schemas.microsoft.com/office/drawing/2014/main" id="{77FE7A47-53FB-4AE8-BDFC-24A629AEE849}"/>
              </a:ext>
            </a:extLst>
          </p:cNvPr>
          <p:cNvGrpSpPr/>
          <p:nvPr/>
        </p:nvGrpSpPr>
        <p:grpSpPr>
          <a:xfrm>
            <a:off x="9823457" y="1699406"/>
            <a:ext cx="1752480" cy="453600"/>
            <a:chOff x="9823457" y="1699406"/>
            <a:chExt cx="175248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731E65AE-0C01-4829-A2F1-CB4628BC9D23}"/>
                    </a:ext>
                  </a:extLst>
                </p14:cNvPr>
                <p14:cNvContentPartPr/>
                <p14:nvPr/>
              </p14:nvContentPartPr>
              <p14:xfrm>
                <a:off x="9823457" y="1874726"/>
                <a:ext cx="135720" cy="27828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731E65AE-0C01-4829-A2F1-CB4628BC9D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14457" y="1866086"/>
                  <a:ext cx="153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9E280CB6-1AC3-49A8-9304-260302AFD7B2}"/>
                    </a:ext>
                  </a:extLst>
                </p14:cNvPr>
                <p14:cNvContentPartPr/>
                <p14:nvPr/>
              </p14:nvContentPartPr>
              <p14:xfrm>
                <a:off x="9836417" y="1836926"/>
                <a:ext cx="363240" cy="24192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9E280CB6-1AC3-49A8-9304-260302AFD7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27777" y="1827926"/>
                  <a:ext cx="380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F3AA6057-116C-4072-AA34-523316ECA091}"/>
                    </a:ext>
                  </a:extLst>
                </p14:cNvPr>
                <p14:cNvContentPartPr/>
                <p14:nvPr/>
              </p14:nvContentPartPr>
              <p14:xfrm>
                <a:off x="10018217" y="1899206"/>
                <a:ext cx="297360" cy="19224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F3AA6057-116C-4072-AA34-523316ECA0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09217" y="1890566"/>
                  <a:ext cx="315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98325C54-E09B-4E14-B71E-88F13AED2042}"/>
                    </a:ext>
                  </a:extLst>
                </p14:cNvPr>
                <p14:cNvContentPartPr/>
                <p14:nvPr/>
              </p14:nvContentPartPr>
              <p14:xfrm>
                <a:off x="10282097" y="1890926"/>
                <a:ext cx="211680" cy="21204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98325C54-E09B-4E14-B71E-88F13AED20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73097" y="1881926"/>
                  <a:ext cx="229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6A01A0DC-4DBA-4E8C-B845-A3337587281F}"/>
                    </a:ext>
                  </a:extLst>
                </p14:cNvPr>
                <p14:cNvContentPartPr/>
                <p14:nvPr/>
              </p14:nvContentPartPr>
              <p14:xfrm>
                <a:off x="10496657" y="1834046"/>
                <a:ext cx="126720" cy="28440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6A01A0DC-4DBA-4E8C-B845-A333758728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87657" y="1825046"/>
                  <a:ext cx="144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9CA40A0F-621C-48A0-8E07-FB3C233344E0}"/>
                    </a:ext>
                  </a:extLst>
                </p14:cNvPr>
                <p14:cNvContentPartPr/>
                <p14:nvPr/>
              </p14:nvContentPartPr>
              <p14:xfrm>
                <a:off x="10529417" y="1860686"/>
                <a:ext cx="221400" cy="19908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9CA40A0F-621C-48A0-8E07-FB3C233344E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20777" y="1851686"/>
                  <a:ext cx="239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34AF9085-F112-4A57-992E-7E7064E02F5F}"/>
                    </a:ext>
                  </a:extLst>
                </p14:cNvPr>
                <p14:cNvContentPartPr/>
                <p14:nvPr/>
              </p14:nvContentPartPr>
              <p14:xfrm>
                <a:off x="10625177" y="1869686"/>
                <a:ext cx="301680" cy="19224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34AF9085-F112-4A57-992E-7E7064E02F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16537" y="1860686"/>
                  <a:ext cx="319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937A3BB5-92C7-4EC4-802D-1E31481BEB21}"/>
                    </a:ext>
                  </a:extLst>
                </p14:cNvPr>
                <p14:cNvContentPartPr/>
                <p14:nvPr/>
              </p14:nvContentPartPr>
              <p14:xfrm>
                <a:off x="10826417" y="1915046"/>
                <a:ext cx="172080" cy="496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937A3BB5-92C7-4EC4-802D-1E31481BEB2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17777" y="1906406"/>
                  <a:ext cx="189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FF195D7D-D1DA-476C-B020-5754775F113F}"/>
                    </a:ext>
                  </a:extLst>
                </p14:cNvPr>
                <p14:cNvContentPartPr/>
                <p14:nvPr/>
              </p14:nvContentPartPr>
              <p14:xfrm>
                <a:off x="10830017" y="1834046"/>
                <a:ext cx="211680" cy="18756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FF195D7D-D1DA-476C-B020-5754775F113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21017" y="1825046"/>
                  <a:ext cx="229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FFDB2506-ABFB-44C8-813B-7A43D971B3BC}"/>
                    </a:ext>
                  </a:extLst>
                </p14:cNvPr>
                <p14:cNvContentPartPr/>
                <p14:nvPr/>
              </p14:nvContentPartPr>
              <p14:xfrm>
                <a:off x="10925417" y="1860686"/>
                <a:ext cx="281160" cy="17496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FFDB2506-ABFB-44C8-813B-7A43D971B3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16777" y="1851686"/>
                  <a:ext cx="298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E3C60909-3ADA-4C07-A233-C0E5497BDA76}"/>
                    </a:ext>
                  </a:extLst>
                </p14:cNvPr>
                <p14:cNvContentPartPr/>
                <p14:nvPr/>
              </p14:nvContentPartPr>
              <p14:xfrm>
                <a:off x="11215937" y="1849886"/>
                <a:ext cx="43200" cy="18432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E3C60909-3ADA-4C07-A233-C0E5497BDA7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207297" y="1840886"/>
                  <a:ext cx="60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2AC015C6-4FFF-4BC9-A49D-0A1739C8CA45}"/>
                    </a:ext>
                  </a:extLst>
                </p14:cNvPr>
                <p14:cNvContentPartPr/>
                <p14:nvPr/>
              </p14:nvContentPartPr>
              <p14:xfrm>
                <a:off x="11212697" y="1840886"/>
                <a:ext cx="221400" cy="23580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2AC015C6-4FFF-4BC9-A49D-0A1739C8CA4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03697" y="1831886"/>
                  <a:ext cx="239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E7A8B336-6AF9-4BC1-A39D-6204EA06B35B}"/>
                    </a:ext>
                  </a:extLst>
                </p14:cNvPr>
                <p14:cNvContentPartPr/>
                <p14:nvPr/>
              </p14:nvContentPartPr>
              <p14:xfrm>
                <a:off x="11436617" y="1800566"/>
                <a:ext cx="139320" cy="26532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E7A8B336-6AF9-4BC1-A39D-6204EA06B3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427977" y="1791926"/>
                  <a:ext cx="156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8F449DB6-D6EC-4267-A950-14F428EBCA3F}"/>
                    </a:ext>
                  </a:extLst>
                </p14:cNvPr>
                <p14:cNvContentPartPr/>
                <p14:nvPr/>
              </p14:nvContentPartPr>
              <p14:xfrm>
                <a:off x="11189657" y="1699406"/>
                <a:ext cx="211680" cy="4392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8F449DB6-D6EC-4267-A950-14F428EBCA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80657" y="1690406"/>
                  <a:ext cx="2293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Agrupar 191">
            <a:extLst>
              <a:ext uri="{FF2B5EF4-FFF2-40B4-BE49-F238E27FC236}">
                <a16:creationId xmlns:a16="http://schemas.microsoft.com/office/drawing/2014/main" id="{2201588D-DF1D-4B65-B400-1E1D4BB3B932}"/>
              </a:ext>
            </a:extLst>
          </p:cNvPr>
          <p:cNvGrpSpPr/>
          <p:nvPr/>
        </p:nvGrpSpPr>
        <p:grpSpPr>
          <a:xfrm>
            <a:off x="1023257" y="2962286"/>
            <a:ext cx="534240" cy="468360"/>
            <a:chOff x="1023257" y="2962286"/>
            <a:chExt cx="53424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CFCD59CB-2126-4173-8648-ED07598391D4}"/>
                    </a:ext>
                  </a:extLst>
                </p14:cNvPr>
                <p14:cNvContentPartPr/>
                <p14:nvPr/>
              </p14:nvContentPartPr>
              <p14:xfrm>
                <a:off x="1023257" y="2966246"/>
                <a:ext cx="244080" cy="46440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CFCD59CB-2126-4173-8648-ED07598391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4257" y="2957606"/>
                  <a:ext cx="2617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ADDBDAEF-A4AD-4513-B2C9-E303366FD384}"/>
                    </a:ext>
                  </a:extLst>
                </p14:cNvPr>
                <p14:cNvContentPartPr/>
                <p14:nvPr/>
              </p14:nvContentPartPr>
              <p14:xfrm>
                <a:off x="1291817" y="2962286"/>
                <a:ext cx="265680" cy="28260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ADDBDAEF-A4AD-4513-B2C9-E303366FD38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83177" y="2953646"/>
                  <a:ext cx="28332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Agrupar 190">
            <a:extLst>
              <a:ext uri="{FF2B5EF4-FFF2-40B4-BE49-F238E27FC236}">
                <a16:creationId xmlns:a16="http://schemas.microsoft.com/office/drawing/2014/main" id="{32E10AC7-A5A2-4E24-A462-A1808A9F3CB5}"/>
              </a:ext>
            </a:extLst>
          </p:cNvPr>
          <p:cNvGrpSpPr/>
          <p:nvPr/>
        </p:nvGrpSpPr>
        <p:grpSpPr>
          <a:xfrm>
            <a:off x="1850897" y="2905406"/>
            <a:ext cx="522360" cy="329400"/>
            <a:chOff x="1850897" y="2905406"/>
            <a:chExt cx="52236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BBF6169A-F914-402A-BFC0-5654D308DA8F}"/>
                    </a:ext>
                  </a:extLst>
                </p14:cNvPr>
                <p14:cNvContentPartPr/>
                <p14:nvPr/>
              </p14:nvContentPartPr>
              <p14:xfrm>
                <a:off x="1850897" y="2964446"/>
                <a:ext cx="237960" cy="27036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BBF6169A-F914-402A-BFC0-5654D308DA8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42257" y="2955806"/>
                  <a:ext cx="255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D88B1EB3-D7C8-499C-81FC-E1DB1A3A0244}"/>
                    </a:ext>
                  </a:extLst>
                </p14:cNvPr>
                <p14:cNvContentPartPr/>
                <p14:nvPr/>
              </p14:nvContentPartPr>
              <p14:xfrm>
                <a:off x="2071577" y="2905406"/>
                <a:ext cx="109440" cy="2822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D88B1EB3-D7C8-499C-81FC-E1DB1A3A02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62937" y="2896406"/>
                  <a:ext cx="127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10A208A8-6171-4836-A279-518C41EE9EA0}"/>
                    </a:ext>
                  </a:extLst>
                </p14:cNvPr>
                <p14:cNvContentPartPr/>
                <p14:nvPr/>
              </p14:nvContentPartPr>
              <p14:xfrm>
                <a:off x="2062217" y="3049406"/>
                <a:ext cx="172080" cy="4680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10A208A8-6171-4836-A279-518C41EE9EA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53217" y="3040766"/>
                  <a:ext cx="189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EDEF847D-6025-4572-8736-4F02F77DFB91}"/>
                    </a:ext>
                  </a:extLst>
                </p14:cNvPr>
                <p14:cNvContentPartPr/>
                <p14:nvPr/>
              </p14:nvContentPartPr>
              <p14:xfrm>
                <a:off x="2246537" y="2931686"/>
                <a:ext cx="126720" cy="19548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EDEF847D-6025-4572-8736-4F02F77DFB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37537" y="2923046"/>
                  <a:ext cx="14436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Agrupar 189">
            <a:extLst>
              <a:ext uri="{FF2B5EF4-FFF2-40B4-BE49-F238E27FC236}">
                <a16:creationId xmlns:a16="http://schemas.microsoft.com/office/drawing/2014/main" id="{20D16921-0D44-4518-885F-A10000116A11}"/>
              </a:ext>
            </a:extLst>
          </p:cNvPr>
          <p:cNvGrpSpPr/>
          <p:nvPr/>
        </p:nvGrpSpPr>
        <p:grpSpPr>
          <a:xfrm>
            <a:off x="2577377" y="2810006"/>
            <a:ext cx="1161000" cy="325800"/>
            <a:chOff x="2577377" y="2810006"/>
            <a:chExt cx="116100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13C0BE4F-66B6-46FC-8D76-A47B6F69618D}"/>
                    </a:ext>
                  </a:extLst>
                </p14:cNvPr>
                <p14:cNvContentPartPr/>
                <p14:nvPr/>
              </p14:nvContentPartPr>
              <p14:xfrm>
                <a:off x="2577377" y="2888846"/>
                <a:ext cx="151920" cy="18180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13C0BE4F-66B6-46FC-8D76-A47B6F69618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68737" y="2880206"/>
                  <a:ext cx="169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25A53B4E-547C-4F1D-B5F8-DBAAC54A9FEE}"/>
                    </a:ext>
                  </a:extLst>
                </p14:cNvPr>
                <p14:cNvContentPartPr/>
                <p14:nvPr/>
              </p14:nvContentPartPr>
              <p14:xfrm>
                <a:off x="2768537" y="2878766"/>
                <a:ext cx="217800" cy="25704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25A53B4E-547C-4F1D-B5F8-DBAAC54A9F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59537" y="2870126"/>
                  <a:ext cx="235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829EC683-124F-482B-A1C3-FC5BD27E7315}"/>
                    </a:ext>
                  </a:extLst>
                </p14:cNvPr>
                <p14:cNvContentPartPr/>
                <p14:nvPr/>
              </p14:nvContentPartPr>
              <p14:xfrm>
                <a:off x="3131417" y="2819006"/>
                <a:ext cx="185040" cy="23760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829EC683-124F-482B-A1C3-FC5BD27E731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22417" y="2810006"/>
                  <a:ext cx="202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37A21A30-2B59-4B7F-BB78-9DAD469502AF}"/>
                    </a:ext>
                  </a:extLst>
                </p14:cNvPr>
                <p14:cNvContentPartPr/>
                <p14:nvPr/>
              </p14:nvContentPartPr>
              <p14:xfrm>
                <a:off x="3372257" y="2842766"/>
                <a:ext cx="169560" cy="22896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37A21A30-2B59-4B7F-BB78-9DAD469502A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63257" y="2833766"/>
                  <a:ext cx="187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E970E82B-C17B-45DD-8DC0-817E9222D25D}"/>
                    </a:ext>
                  </a:extLst>
                </p14:cNvPr>
                <p14:cNvContentPartPr/>
                <p14:nvPr/>
              </p14:nvContentPartPr>
              <p14:xfrm>
                <a:off x="3573857" y="2810006"/>
                <a:ext cx="164520" cy="19044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E970E82B-C17B-45DD-8DC0-817E9222D25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64857" y="2801006"/>
                  <a:ext cx="1821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Agrupar 188">
            <a:extLst>
              <a:ext uri="{FF2B5EF4-FFF2-40B4-BE49-F238E27FC236}">
                <a16:creationId xmlns:a16="http://schemas.microsoft.com/office/drawing/2014/main" id="{A0F2597A-07E8-4A96-9734-246F30F10470}"/>
              </a:ext>
            </a:extLst>
          </p:cNvPr>
          <p:cNvGrpSpPr/>
          <p:nvPr/>
        </p:nvGrpSpPr>
        <p:grpSpPr>
          <a:xfrm>
            <a:off x="4074977" y="2670326"/>
            <a:ext cx="1427040" cy="287280"/>
            <a:chOff x="4074977" y="2670326"/>
            <a:chExt cx="142704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BBD1B0DA-8E55-4008-96BB-AA315231F3E3}"/>
                    </a:ext>
                  </a:extLst>
                </p14:cNvPr>
                <p14:cNvContentPartPr/>
                <p14:nvPr/>
              </p14:nvContentPartPr>
              <p14:xfrm>
                <a:off x="4074977" y="2728646"/>
                <a:ext cx="195120" cy="22896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BBD1B0DA-8E55-4008-96BB-AA315231F3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66337" y="2720006"/>
                  <a:ext cx="212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90B5E96A-3154-4924-B390-7FB3414B3CB1}"/>
                    </a:ext>
                  </a:extLst>
                </p14:cNvPr>
                <p14:cNvContentPartPr/>
                <p14:nvPr/>
              </p14:nvContentPartPr>
              <p14:xfrm>
                <a:off x="4074977" y="2737646"/>
                <a:ext cx="320400" cy="10440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90B5E96A-3154-4924-B390-7FB3414B3CB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66337" y="2729006"/>
                  <a:ext cx="338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1BAB0869-1270-42CB-945A-D7E4B8FDD0D2}"/>
                    </a:ext>
                  </a:extLst>
                </p14:cNvPr>
                <p14:cNvContentPartPr/>
                <p14:nvPr/>
              </p14:nvContentPartPr>
              <p14:xfrm>
                <a:off x="4368737" y="2720366"/>
                <a:ext cx="135720" cy="21204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1BAB0869-1270-42CB-945A-D7E4B8FDD0D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59737" y="2711366"/>
                  <a:ext cx="153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A4F227D7-AC85-4358-852E-B7BCB407526F}"/>
                    </a:ext>
                  </a:extLst>
                </p14:cNvPr>
                <p14:cNvContentPartPr/>
                <p14:nvPr/>
              </p14:nvContentPartPr>
              <p14:xfrm>
                <a:off x="4606337" y="2705966"/>
                <a:ext cx="92880" cy="2368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A4F227D7-AC85-4358-852E-B7BCB407526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97337" y="2697326"/>
                  <a:ext cx="110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6EE2F891-4D57-40A0-BB02-29A7C8E6B501}"/>
                    </a:ext>
                  </a:extLst>
                </p14:cNvPr>
                <p14:cNvContentPartPr/>
                <p14:nvPr/>
              </p14:nvContentPartPr>
              <p14:xfrm>
                <a:off x="4484297" y="2684006"/>
                <a:ext cx="422640" cy="26172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6EE2F891-4D57-40A0-BB02-29A7C8E6B5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75297" y="2675366"/>
                  <a:ext cx="440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0A9F7CFA-3ACD-4C93-A35F-C4721FBBBA04}"/>
                    </a:ext>
                  </a:extLst>
                </p14:cNvPr>
                <p14:cNvContentPartPr/>
                <p14:nvPr/>
              </p14:nvContentPartPr>
              <p14:xfrm>
                <a:off x="4754657" y="2737646"/>
                <a:ext cx="280800" cy="13212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0A9F7CFA-3ACD-4C93-A35F-C4721FBBBA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46017" y="2729006"/>
                  <a:ext cx="298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E104949D-FF3B-498A-8B6D-5F9B9D4640EB}"/>
                    </a:ext>
                  </a:extLst>
                </p14:cNvPr>
                <p14:cNvContentPartPr/>
                <p14:nvPr/>
              </p14:nvContentPartPr>
              <p14:xfrm>
                <a:off x="4896857" y="2717846"/>
                <a:ext cx="252000" cy="17676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E104949D-FF3B-498A-8B6D-5F9B9D4640E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87857" y="2709206"/>
                  <a:ext cx="269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92B2FA9F-17C1-4BB9-B481-4863A8362124}"/>
                    </a:ext>
                  </a:extLst>
                </p14:cNvPr>
                <p14:cNvContentPartPr/>
                <p14:nvPr/>
              </p14:nvContentPartPr>
              <p14:xfrm>
                <a:off x="5192057" y="2722526"/>
                <a:ext cx="173160" cy="18324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92B2FA9F-17C1-4BB9-B481-4863A83621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83417" y="2713526"/>
                  <a:ext cx="190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1ECF32D1-74AD-49B9-BFAB-A3138C44AD1A}"/>
                    </a:ext>
                  </a:extLst>
                </p14:cNvPr>
                <p14:cNvContentPartPr/>
                <p14:nvPr/>
              </p14:nvContentPartPr>
              <p14:xfrm>
                <a:off x="5337857" y="2670326"/>
                <a:ext cx="164160" cy="23508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1ECF32D1-74AD-49B9-BFAB-A3138C44AD1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29217" y="2661686"/>
                  <a:ext cx="18180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FB5242E8-2D4C-4D0E-AB26-DA89163D48C6}"/>
              </a:ext>
            </a:extLst>
          </p:cNvPr>
          <p:cNvGrpSpPr/>
          <p:nvPr/>
        </p:nvGrpSpPr>
        <p:grpSpPr>
          <a:xfrm>
            <a:off x="5800817" y="2546846"/>
            <a:ext cx="1508400" cy="445680"/>
            <a:chOff x="5800817" y="2546846"/>
            <a:chExt cx="150840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4E22CD55-91AA-4792-9D33-4818B1E84402}"/>
                    </a:ext>
                  </a:extLst>
                </p14:cNvPr>
                <p14:cNvContentPartPr/>
                <p14:nvPr/>
              </p14:nvContentPartPr>
              <p14:xfrm>
                <a:off x="5800817" y="2623886"/>
                <a:ext cx="237960" cy="27072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4E22CD55-91AA-4792-9D33-4818B1E8440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92177" y="2614886"/>
                  <a:ext cx="255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1F1C8D4D-3D86-411C-B43B-ED8B69131959}"/>
                    </a:ext>
                  </a:extLst>
                </p14:cNvPr>
                <p14:cNvContentPartPr/>
                <p14:nvPr/>
              </p14:nvContentPartPr>
              <p14:xfrm>
                <a:off x="5817377" y="2609846"/>
                <a:ext cx="389880" cy="23112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1F1C8D4D-3D86-411C-B43B-ED8B6913195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08377" y="2601206"/>
                  <a:ext cx="407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C27FB003-8A1E-42BF-887D-710BEF576635}"/>
                    </a:ext>
                  </a:extLst>
                </p14:cNvPr>
                <p14:cNvContentPartPr/>
                <p14:nvPr/>
              </p14:nvContentPartPr>
              <p14:xfrm>
                <a:off x="6074777" y="2659526"/>
                <a:ext cx="326880" cy="20628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C27FB003-8A1E-42BF-887D-710BEF57663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65777" y="2650526"/>
                  <a:ext cx="344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5D804A6F-02CE-4B93-A050-4C55E359721A}"/>
                    </a:ext>
                  </a:extLst>
                </p14:cNvPr>
                <p14:cNvContentPartPr/>
                <p14:nvPr/>
              </p14:nvContentPartPr>
              <p14:xfrm>
                <a:off x="6269537" y="2577806"/>
                <a:ext cx="208440" cy="17100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5D804A6F-02CE-4B93-A050-4C55E359721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60537" y="2569166"/>
                  <a:ext cx="226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34169785-370E-41D8-995D-807DF01C81C8}"/>
                    </a:ext>
                  </a:extLst>
                </p14:cNvPr>
                <p14:cNvContentPartPr/>
                <p14:nvPr/>
              </p14:nvContentPartPr>
              <p14:xfrm>
                <a:off x="6443417" y="2637566"/>
                <a:ext cx="228960" cy="23544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34169785-370E-41D8-995D-807DF01C81C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34417" y="2628926"/>
                  <a:ext cx="246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A2C4CFFA-2F71-4933-88C5-C482E875F821}"/>
                    </a:ext>
                  </a:extLst>
                </p14:cNvPr>
                <p14:cNvContentPartPr/>
                <p14:nvPr/>
              </p14:nvContentPartPr>
              <p14:xfrm>
                <a:off x="6672377" y="2650526"/>
                <a:ext cx="168840" cy="17604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A2C4CFFA-2F71-4933-88C5-C482E875F82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63377" y="2641886"/>
                  <a:ext cx="186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AA8C091D-F43F-4B18-9D0E-F44559604A86}"/>
                    </a:ext>
                  </a:extLst>
                </p14:cNvPr>
                <p14:cNvContentPartPr/>
                <p14:nvPr/>
              </p14:nvContentPartPr>
              <p14:xfrm>
                <a:off x="6840137" y="2546846"/>
                <a:ext cx="172440" cy="24984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AA8C091D-F43F-4B18-9D0E-F44559604A8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31497" y="2537846"/>
                  <a:ext cx="190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5887C347-B6FC-4FEF-A10F-ADBB720EBDF7}"/>
                    </a:ext>
                  </a:extLst>
                </p14:cNvPr>
                <p14:cNvContentPartPr/>
                <p14:nvPr/>
              </p14:nvContentPartPr>
              <p14:xfrm>
                <a:off x="7054697" y="2603006"/>
                <a:ext cx="135720" cy="17460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5887C347-B6FC-4FEF-A10F-ADBB720EBDF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46057" y="2594366"/>
                  <a:ext cx="153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BB850303-9F4F-43AC-9B0B-6C854EB7C0CE}"/>
                    </a:ext>
                  </a:extLst>
                </p14:cNvPr>
                <p14:cNvContentPartPr/>
                <p14:nvPr/>
              </p14:nvContentPartPr>
              <p14:xfrm>
                <a:off x="6982337" y="2566286"/>
                <a:ext cx="274320" cy="6480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BB850303-9F4F-43AC-9B0B-6C854EB7C0C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73337" y="2557646"/>
                  <a:ext cx="291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30BDA75B-AE57-47C2-A277-D5350BC256C0}"/>
                    </a:ext>
                  </a:extLst>
                </p14:cNvPr>
                <p14:cNvContentPartPr/>
                <p14:nvPr/>
              </p14:nvContentPartPr>
              <p14:xfrm>
                <a:off x="5866697" y="2874446"/>
                <a:ext cx="1442520" cy="11808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30BDA75B-AE57-47C2-A277-D5350BC256C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58057" y="2865446"/>
                  <a:ext cx="14601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Agrupar 193">
            <a:extLst>
              <a:ext uri="{FF2B5EF4-FFF2-40B4-BE49-F238E27FC236}">
                <a16:creationId xmlns:a16="http://schemas.microsoft.com/office/drawing/2014/main" id="{47F9BC07-CACD-487F-8EC5-980F566B4E70}"/>
              </a:ext>
            </a:extLst>
          </p:cNvPr>
          <p:cNvGrpSpPr/>
          <p:nvPr/>
        </p:nvGrpSpPr>
        <p:grpSpPr>
          <a:xfrm>
            <a:off x="3531017" y="1961486"/>
            <a:ext cx="4164120" cy="427320"/>
            <a:chOff x="3531017" y="1961486"/>
            <a:chExt cx="416412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38DF5E35-2045-471E-A609-7E3E6DAA7EFF}"/>
                    </a:ext>
                  </a:extLst>
                </p14:cNvPr>
                <p14:cNvContentPartPr/>
                <p14:nvPr/>
              </p14:nvContentPartPr>
              <p14:xfrm>
                <a:off x="3531017" y="2133926"/>
                <a:ext cx="181440" cy="24156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38DF5E35-2045-471E-A609-7E3E6DAA7EF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22377" y="2124926"/>
                  <a:ext cx="199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694641F6-C0BB-4649-9D94-25493C3A2464}"/>
                    </a:ext>
                  </a:extLst>
                </p14:cNvPr>
                <p14:cNvContentPartPr/>
                <p14:nvPr/>
              </p14:nvContentPartPr>
              <p14:xfrm>
                <a:off x="3840977" y="2090366"/>
                <a:ext cx="163440" cy="23148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694641F6-C0BB-4649-9D94-25493C3A246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32337" y="2081366"/>
                  <a:ext cx="181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CF83F797-4154-4FED-BA0E-65974D50EA0F}"/>
                    </a:ext>
                  </a:extLst>
                </p14:cNvPr>
                <p14:cNvContentPartPr/>
                <p14:nvPr/>
              </p14:nvContentPartPr>
              <p14:xfrm>
                <a:off x="4111337" y="2075606"/>
                <a:ext cx="39960" cy="18828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CF83F797-4154-4FED-BA0E-65974D50EA0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02337" y="2066606"/>
                  <a:ext cx="57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5EAA6F3D-BF1A-4CB3-8404-DFEC56F8262A}"/>
                    </a:ext>
                  </a:extLst>
                </p14:cNvPr>
                <p14:cNvContentPartPr/>
                <p14:nvPr/>
              </p14:nvContentPartPr>
              <p14:xfrm>
                <a:off x="4170737" y="2050766"/>
                <a:ext cx="151560" cy="23004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5EAA6F3D-BF1A-4CB3-8404-DFEC56F8262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61737" y="2041766"/>
                  <a:ext cx="169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F2ECB451-F623-486C-90E1-5F8678717656}"/>
                    </a:ext>
                  </a:extLst>
                </p14:cNvPr>
                <p14:cNvContentPartPr/>
                <p14:nvPr/>
              </p14:nvContentPartPr>
              <p14:xfrm>
                <a:off x="4388177" y="2049686"/>
                <a:ext cx="29880" cy="2311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F2ECB451-F623-486C-90E1-5F86787176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79537" y="2041046"/>
                  <a:ext cx="47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0B60275B-126C-4266-AEDD-9ABE6A9C6A9F}"/>
                    </a:ext>
                  </a:extLst>
                </p14:cNvPr>
                <p14:cNvContentPartPr/>
                <p14:nvPr/>
              </p14:nvContentPartPr>
              <p14:xfrm>
                <a:off x="4299257" y="2087486"/>
                <a:ext cx="409680" cy="20304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0B60275B-126C-4266-AEDD-9ABE6A9C6A9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90617" y="2078846"/>
                  <a:ext cx="427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42EA25A1-A4AA-42C4-A2DE-EA129B9846DE}"/>
                    </a:ext>
                  </a:extLst>
                </p14:cNvPr>
                <p14:cNvContentPartPr/>
                <p14:nvPr/>
              </p14:nvContentPartPr>
              <p14:xfrm>
                <a:off x="4546937" y="2103326"/>
                <a:ext cx="221400" cy="5364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42EA25A1-A4AA-42C4-A2DE-EA129B9846D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37937" y="2094326"/>
                  <a:ext cx="239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942D9ABD-DE92-4510-BF74-F98CCE6DBB62}"/>
                    </a:ext>
                  </a:extLst>
                </p14:cNvPr>
                <p14:cNvContentPartPr/>
                <p14:nvPr/>
              </p14:nvContentPartPr>
              <p14:xfrm>
                <a:off x="4817297" y="2004326"/>
                <a:ext cx="339840" cy="2955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942D9ABD-DE92-4510-BF74-F98CCE6DBB6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08297" y="1995326"/>
                  <a:ext cx="3574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4FA1363E-3DFD-4CC8-B853-1176188F86B5}"/>
                    </a:ext>
                  </a:extLst>
                </p14:cNvPr>
                <p14:cNvContentPartPr/>
                <p14:nvPr/>
              </p14:nvContentPartPr>
              <p14:xfrm>
                <a:off x="5012057" y="2126006"/>
                <a:ext cx="208080" cy="2196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4FA1363E-3DFD-4CC8-B853-1176188F86B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03417" y="2117006"/>
                  <a:ext cx="22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C67A13D9-46A5-4B24-95AB-9B77A69442BC}"/>
                    </a:ext>
                  </a:extLst>
                </p14:cNvPr>
                <p14:cNvContentPartPr/>
                <p14:nvPr/>
              </p14:nvContentPartPr>
              <p14:xfrm>
                <a:off x="5516777" y="2011166"/>
                <a:ext cx="44640" cy="20700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C67A13D9-46A5-4B24-95AB-9B77A69442B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07777" y="2002166"/>
                  <a:ext cx="62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26C52CBE-4CAD-407B-9463-14C32CA68527}"/>
                    </a:ext>
                  </a:extLst>
                </p14:cNvPr>
                <p14:cNvContentPartPr/>
                <p14:nvPr/>
              </p14:nvContentPartPr>
              <p14:xfrm>
                <a:off x="5411297" y="2023046"/>
                <a:ext cx="442080" cy="20700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26C52CBE-4CAD-407B-9463-14C32CA6852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02657" y="2014046"/>
                  <a:ext cx="459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523D48DA-F7AF-47CB-90FD-FCC152436C42}"/>
                    </a:ext>
                  </a:extLst>
                </p14:cNvPr>
                <p14:cNvContentPartPr/>
                <p14:nvPr/>
              </p14:nvContentPartPr>
              <p14:xfrm>
                <a:off x="5652497" y="2018006"/>
                <a:ext cx="237960" cy="828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523D48DA-F7AF-47CB-90FD-FCC152436C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43497" y="2009366"/>
                  <a:ext cx="255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AB2C0D25-4620-4663-889B-D215971A95AE}"/>
                    </a:ext>
                  </a:extLst>
                </p14:cNvPr>
                <p14:cNvContentPartPr/>
                <p14:nvPr/>
              </p14:nvContentPartPr>
              <p14:xfrm>
                <a:off x="5836817" y="1965446"/>
                <a:ext cx="304200" cy="25164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AB2C0D25-4620-4663-889B-D215971A95A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28177" y="1956806"/>
                  <a:ext cx="321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4BCB6AC3-F103-4760-9EDB-12413BF5EE79}"/>
                    </a:ext>
                  </a:extLst>
                </p14:cNvPr>
                <p14:cNvContentPartPr/>
                <p14:nvPr/>
              </p14:nvContentPartPr>
              <p14:xfrm>
                <a:off x="6041657" y="2030966"/>
                <a:ext cx="211680" cy="21924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4BCB6AC3-F103-4760-9EDB-12413BF5EE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33017" y="2021966"/>
                  <a:ext cx="229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12B012F7-DD5D-4983-B9CE-BF1291D528D3}"/>
                    </a:ext>
                  </a:extLst>
                </p14:cNvPr>
                <p14:cNvContentPartPr/>
                <p14:nvPr/>
              </p14:nvContentPartPr>
              <p14:xfrm>
                <a:off x="6286097" y="1989206"/>
                <a:ext cx="109080" cy="27648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12B012F7-DD5D-4983-B9CE-BF1291D528D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77097" y="1980566"/>
                  <a:ext cx="126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AD5BBB08-565A-47A9-A6F5-21A2D85E72E4}"/>
                    </a:ext>
                  </a:extLst>
                </p14:cNvPr>
                <p14:cNvContentPartPr/>
                <p14:nvPr/>
              </p14:nvContentPartPr>
              <p14:xfrm>
                <a:off x="6427937" y="2032046"/>
                <a:ext cx="172080" cy="20520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AD5BBB08-565A-47A9-A6F5-21A2D85E72E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18937" y="2023046"/>
                  <a:ext cx="189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FFA9B38B-5C9C-4507-9D0A-C308EBD979CF}"/>
                    </a:ext>
                  </a:extLst>
                </p14:cNvPr>
                <p14:cNvContentPartPr/>
                <p14:nvPr/>
              </p14:nvContentPartPr>
              <p14:xfrm>
                <a:off x="6579497" y="1976606"/>
                <a:ext cx="188280" cy="28944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FFA9B38B-5C9C-4507-9D0A-C308EBD979C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70857" y="1967606"/>
                  <a:ext cx="205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286783E9-8277-468B-87FE-1DDD7936C9FE}"/>
                    </a:ext>
                  </a:extLst>
                </p14:cNvPr>
                <p14:cNvContentPartPr/>
                <p14:nvPr/>
              </p14:nvContentPartPr>
              <p14:xfrm>
                <a:off x="6757697" y="1980926"/>
                <a:ext cx="208080" cy="24372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286783E9-8277-468B-87FE-1DDD7936C9F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49057" y="1971926"/>
                  <a:ext cx="225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107F3AF4-D2CA-4AC1-89D4-E28A94CB119A}"/>
                    </a:ext>
                  </a:extLst>
                </p14:cNvPr>
                <p14:cNvContentPartPr/>
                <p14:nvPr/>
              </p14:nvContentPartPr>
              <p14:xfrm>
                <a:off x="6988817" y="1981286"/>
                <a:ext cx="158760" cy="2300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107F3AF4-D2CA-4AC1-89D4-E28A94CB119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79817" y="1972646"/>
                  <a:ext cx="176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763530C9-961D-4365-AD07-17F64AE7F53A}"/>
                    </a:ext>
                  </a:extLst>
                </p14:cNvPr>
                <p14:cNvContentPartPr/>
                <p14:nvPr/>
              </p14:nvContentPartPr>
              <p14:xfrm>
                <a:off x="6978737" y="2004326"/>
                <a:ext cx="195120" cy="4284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763530C9-961D-4365-AD07-17F64AE7F53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70097" y="1995326"/>
                  <a:ext cx="21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CDA64ECF-B3A1-407E-90CE-01168DB44EF9}"/>
                    </a:ext>
                  </a:extLst>
                </p14:cNvPr>
                <p14:cNvContentPartPr/>
                <p14:nvPr/>
              </p14:nvContentPartPr>
              <p14:xfrm>
                <a:off x="7196537" y="1961486"/>
                <a:ext cx="208080" cy="21924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CDA64ECF-B3A1-407E-90CE-01168DB44EF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87897" y="1952846"/>
                  <a:ext cx="225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3862DDD3-D4DF-4D19-BD30-796579B394DE}"/>
                    </a:ext>
                  </a:extLst>
                </p14:cNvPr>
                <p14:cNvContentPartPr/>
                <p14:nvPr/>
              </p14:nvContentPartPr>
              <p14:xfrm>
                <a:off x="7252697" y="2008286"/>
                <a:ext cx="320760" cy="1803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3862DDD3-D4DF-4D19-BD30-796579B394D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44057" y="1999286"/>
                  <a:ext cx="338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1AFC3F9C-F741-41A8-87E9-A331F5B8FB60}"/>
                    </a:ext>
                  </a:extLst>
                </p14:cNvPr>
                <p14:cNvContentPartPr/>
                <p14:nvPr/>
              </p14:nvContentPartPr>
              <p14:xfrm>
                <a:off x="7467257" y="1995326"/>
                <a:ext cx="227880" cy="11016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1AFC3F9C-F741-41A8-87E9-A331F5B8FB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58617" y="1986326"/>
                  <a:ext cx="245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7FB541FB-B3A6-4263-A4DD-EA3B8FB679A9}"/>
                    </a:ext>
                  </a:extLst>
                </p14:cNvPr>
                <p14:cNvContentPartPr/>
                <p14:nvPr/>
              </p14:nvContentPartPr>
              <p14:xfrm>
                <a:off x="5527937" y="2225006"/>
                <a:ext cx="1985760" cy="1638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7FB541FB-B3A6-4263-A4DD-EA3B8FB679A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19297" y="2216006"/>
                  <a:ext cx="20034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Agrupar 255">
            <a:extLst>
              <a:ext uri="{FF2B5EF4-FFF2-40B4-BE49-F238E27FC236}">
                <a16:creationId xmlns:a16="http://schemas.microsoft.com/office/drawing/2014/main" id="{BF800F53-6234-44FA-9898-9425D8E35897}"/>
              </a:ext>
            </a:extLst>
          </p:cNvPr>
          <p:cNvGrpSpPr/>
          <p:nvPr/>
        </p:nvGrpSpPr>
        <p:grpSpPr>
          <a:xfrm>
            <a:off x="600257" y="3910886"/>
            <a:ext cx="6804720" cy="693360"/>
            <a:chOff x="600257" y="3910886"/>
            <a:chExt cx="6804720" cy="69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FF1FE844-460F-41DA-ABB4-1895EB57B870}"/>
                    </a:ext>
                  </a:extLst>
                </p14:cNvPr>
                <p14:cNvContentPartPr/>
                <p14:nvPr/>
              </p14:nvContentPartPr>
              <p14:xfrm>
                <a:off x="2444897" y="3910886"/>
                <a:ext cx="82800" cy="612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FF1FE844-460F-41DA-ABB4-1895EB57B87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35897" y="3901886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230DF3D0-9F5D-4BD3-86DC-68E5A5FE8FD2}"/>
                    </a:ext>
                  </a:extLst>
                </p14:cNvPr>
                <p14:cNvContentPartPr/>
                <p14:nvPr/>
              </p14:nvContentPartPr>
              <p14:xfrm>
                <a:off x="633017" y="4209686"/>
                <a:ext cx="96120" cy="35460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230DF3D0-9F5D-4BD3-86DC-68E5A5FE8FD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4377" y="4201046"/>
                  <a:ext cx="1137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DA9035FB-ABFD-48CD-B207-2D7D61386E2E}"/>
                    </a:ext>
                  </a:extLst>
                </p14:cNvPr>
                <p14:cNvContentPartPr/>
                <p14:nvPr/>
              </p14:nvContentPartPr>
              <p14:xfrm>
                <a:off x="600257" y="4399766"/>
                <a:ext cx="175320" cy="612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DA9035FB-ABFD-48CD-B207-2D7D61386E2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1257" y="4391126"/>
                  <a:ext cx="192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1F8E7807-8023-436D-AFCD-B4F0300EA0EB}"/>
                    </a:ext>
                  </a:extLst>
                </p14:cNvPr>
                <p14:cNvContentPartPr/>
                <p14:nvPr/>
              </p14:nvContentPartPr>
              <p14:xfrm>
                <a:off x="646337" y="4071086"/>
                <a:ext cx="178560" cy="20808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1F8E7807-8023-436D-AFCD-B4F0300EA0E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7697" y="4062446"/>
                  <a:ext cx="196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667EEB6C-6915-4F6A-A4C6-E9B31B8AAF84}"/>
                    </a:ext>
                  </a:extLst>
                </p14:cNvPr>
                <p14:cNvContentPartPr/>
                <p14:nvPr/>
              </p14:nvContentPartPr>
              <p14:xfrm>
                <a:off x="923177" y="4275206"/>
                <a:ext cx="205560" cy="32904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667EEB6C-6915-4F6A-A4C6-E9B31B8AAF8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14177" y="4266206"/>
                  <a:ext cx="223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68E82923-F566-4813-A937-8811756A5483}"/>
                    </a:ext>
                  </a:extLst>
                </p14:cNvPr>
                <p14:cNvContentPartPr/>
                <p14:nvPr/>
              </p14:nvContentPartPr>
              <p14:xfrm>
                <a:off x="1171577" y="4263326"/>
                <a:ext cx="138240" cy="24372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68E82923-F566-4813-A937-8811756A548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62937" y="4254326"/>
                  <a:ext cx="155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54337AA6-0766-48A4-BF9C-17B2636EBC5C}"/>
                    </a:ext>
                  </a:extLst>
                </p14:cNvPr>
                <p14:cNvContentPartPr/>
                <p14:nvPr/>
              </p14:nvContentPartPr>
              <p14:xfrm>
                <a:off x="1421777" y="4273046"/>
                <a:ext cx="30240" cy="23868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54337AA6-0766-48A4-BF9C-17B2636EBC5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12777" y="4264406"/>
                  <a:ext cx="47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1B4D0B61-216A-4CB9-A92D-AB0B341787E5}"/>
                    </a:ext>
                  </a:extLst>
                </p14:cNvPr>
                <p14:cNvContentPartPr/>
                <p14:nvPr/>
              </p14:nvContentPartPr>
              <p14:xfrm>
                <a:off x="1534097" y="4263326"/>
                <a:ext cx="46440" cy="23904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1B4D0B61-216A-4CB9-A92D-AB0B341787E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525457" y="4254326"/>
                  <a:ext cx="64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CB136FE8-55B8-4825-B195-29C50BE0A608}"/>
                    </a:ext>
                  </a:extLst>
                </p14:cNvPr>
                <p14:cNvContentPartPr/>
                <p14:nvPr/>
              </p14:nvContentPartPr>
              <p14:xfrm>
                <a:off x="1468217" y="4239566"/>
                <a:ext cx="237960" cy="2412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CB136FE8-55B8-4825-B195-29C50BE0A60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459217" y="4230566"/>
                  <a:ext cx="25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5E83F98E-D90F-4D90-ABE2-693F0F8EB7F4}"/>
                    </a:ext>
                  </a:extLst>
                </p14:cNvPr>
                <p14:cNvContentPartPr/>
                <p14:nvPr/>
              </p14:nvContentPartPr>
              <p14:xfrm>
                <a:off x="1685297" y="4211846"/>
                <a:ext cx="363960" cy="22068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5E83F98E-D90F-4D90-ABE2-693F0F8EB7F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76297" y="4202846"/>
                  <a:ext cx="381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3CF4D0C1-E8F4-4BC3-AC9C-91E139D3C3B8}"/>
                    </a:ext>
                  </a:extLst>
                </p14:cNvPr>
                <p14:cNvContentPartPr/>
                <p14:nvPr/>
              </p14:nvContentPartPr>
              <p14:xfrm>
                <a:off x="1976177" y="4188806"/>
                <a:ext cx="204840" cy="29736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3CF4D0C1-E8F4-4BC3-AC9C-91E139D3C3B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67537" y="4180166"/>
                  <a:ext cx="222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A96EDDF7-099A-4D50-99C0-BD302A669DCD}"/>
                    </a:ext>
                  </a:extLst>
                </p14:cNvPr>
                <p14:cNvContentPartPr/>
                <p14:nvPr/>
              </p14:nvContentPartPr>
              <p14:xfrm>
                <a:off x="2210537" y="4242446"/>
                <a:ext cx="79560" cy="21024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A96EDDF7-099A-4D50-99C0-BD302A669DC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01897" y="4233446"/>
                  <a:ext cx="97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F2ED9BFE-ADBE-4DCD-8728-75202C5084A4}"/>
                    </a:ext>
                  </a:extLst>
                </p14:cNvPr>
                <p14:cNvContentPartPr/>
                <p14:nvPr/>
              </p14:nvContentPartPr>
              <p14:xfrm>
                <a:off x="2316017" y="4169006"/>
                <a:ext cx="214920" cy="28944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F2ED9BFE-ADBE-4DCD-8728-75202C5084A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07377" y="4160006"/>
                  <a:ext cx="232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53B1636D-4121-4F90-A872-9202BD9BFA84}"/>
                    </a:ext>
                  </a:extLst>
                </p14:cNvPr>
                <p14:cNvContentPartPr/>
                <p14:nvPr/>
              </p14:nvContentPartPr>
              <p14:xfrm>
                <a:off x="2537417" y="4209686"/>
                <a:ext cx="264240" cy="24300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53B1636D-4121-4F90-A872-9202BD9BFA8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528417" y="4201046"/>
                  <a:ext cx="281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E7562E06-61E7-4220-B128-6D496D1EDA42}"/>
                    </a:ext>
                  </a:extLst>
                </p14:cNvPr>
                <p14:cNvContentPartPr/>
                <p14:nvPr/>
              </p14:nvContentPartPr>
              <p14:xfrm>
                <a:off x="2814617" y="4188806"/>
                <a:ext cx="43200" cy="22392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E7562E06-61E7-4220-B128-6D496D1EDA4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805617" y="4180166"/>
                  <a:ext cx="60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DBCD99B9-1431-4D88-B7EF-242E5DE7192B}"/>
                    </a:ext>
                  </a:extLst>
                </p14:cNvPr>
                <p14:cNvContentPartPr/>
                <p14:nvPr/>
              </p14:nvContentPartPr>
              <p14:xfrm>
                <a:off x="2837657" y="4030406"/>
                <a:ext cx="173160" cy="37404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DBCD99B9-1431-4D88-B7EF-242E5DE7192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828657" y="4021766"/>
                  <a:ext cx="1908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91558EF2-4412-46B3-B0C8-CE51840D74AF}"/>
                    </a:ext>
                  </a:extLst>
                </p14:cNvPr>
                <p14:cNvContentPartPr/>
                <p14:nvPr/>
              </p14:nvContentPartPr>
              <p14:xfrm>
                <a:off x="3180017" y="4218686"/>
                <a:ext cx="106560" cy="21168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91558EF2-4412-46B3-B0C8-CE51840D74A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71377" y="4209686"/>
                  <a:ext cx="124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5B6F6BAB-7003-4B34-89AC-66475D20FB9A}"/>
                    </a:ext>
                  </a:extLst>
                </p14:cNvPr>
                <p14:cNvContentPartPr/>
                <p14:nvPr/>
              </p14:nvContentPartPr>
              <p14:xfrm>
                <a:off x="3177497" y="4212566"/>
                <a:ext cx="271080" cy="7272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5B6F6BAB-7003-4B34-89AC-66475D20FB9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68497" y="4203926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CD2AC228-84E0-49C0-9BA1-1BE066847368}"/>
                    </a:ext>
                  </a:extLst>
                </p14:cNvPr>
                <p14:cNvContentPartPr/>
                <p14:nvPr/>
              </p14:nvContentPartPr>
              <p14:xfrm>
                <a:off x="3393857" y="4163246"/>
                <a:ext cx="187200" cy="22356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CD2AC228-84E0-49C0-9BA1-1BE06684736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84857" y="4154246"/>
                  <a:ext cx="204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610F12CD-B922-4F82-B262-62B732581F62}"/>
                    </a:ext>
                  </a:extLst>
                </p14:cNvPr>
                <p14:cNvContentPartPr/>
                <p14:nvPr/>
              </p14:nvContentPartPr>
              <p14:xfrm>
                <a:off x="3530657" y="4183046"/>
                <a:ext cx="244440" cy="20412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610F12CD-B922-4F82-B262-62B732581F6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21657" y="4174046"/>
                  <a:ext cx="262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604E2A4F-D052-4C9E-A8AB-5DD86537B23A}"/>
                    </a:ext>
                  </a:extLst>
                </p14:cNvPr>
                <p14:cNvContentPartPr/>
                <p14:nvPr/>
              </p14:nvContentPartPr>
              <p14:xfrm>
                <a:off x="3770417" y="4193846"/>
                <a:ext cx="173160" cy="20628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604E2A4F-D052-4C9E-A8AB-5DD86537B23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61417" y="4185206"/>
                  <a:ext cx="190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17DA913B-033F-4091-B79B-2AD7DD06C352}"/>
                    </a:ext>
                  </a:extLst>
                </p14:cNvPr>
                <p14:cNvContentPartPr/>
                <p14:nvPr/>
              </p14:nvContentPartPr>
              <p14:xfrm>
                <a:off x="4061657" y="4199966"/>
                <a:ext cx="63000" cy="19548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17DA913B-033F-4091-B79B-2AD7DD06C35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53017" y="4190966"/>
                  <a:ext cx="80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85617F08-A9D5-424C-9076-1D3C18AE60AA}"/>
                    </a:ext>
                  </a:extLst>
                </p14:cNvPr>
                <p14:cNvContentPartPr/>
                <p14:nvPr/>
              </p14:nvContentPartPr>
              <p14:xfrm>
                <a:off x="4048697" y="4181966"/>
                <a:ext cx="201600" cy="22320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85617F08-A9D5-424C-9076-1D3C18AE60A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039697" y="4173326"/>
                  <a:ext cx="21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6A4329F3-76C2-4CF5-A57C-76900B6A5754}"/>
                    </a:ext>
                  </a:extLst>
                </p14:cNvPr>
                <p14:cNvContentPartPr/>
                <p14:nvPr/>
              </p14:nvContentPartPr>
              <p14:xfrm>
                <a:off x="4233377" y="4147406"/>
                <a:ext cx="271080" cy="25380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6A4329F3-76C2-4CF5-A57C-76900B6A575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224737" y="4138766"/>
                  <a:ext cx="288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9364BEB8-BAA1-4292-BB82-31801EC58606}"/>
                    </a:ext>
                  </a:extLst>
                </p14:cNvPr>
                <p14:cNvContentPartPr/>
                <p14:nvPr/>
              </p14:nvContentPartPr>
              <p14:xfrm>
                <a:off x="4589777" y="4139486"/>
                <a:ext cx="43200" cy="21600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9364BEB8-BAA1-4292-BB82-31801EC5860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81137" y="4130486"/>
                  <a:ext cx="60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D867F854-1E8D-46B0-A456-64D4C5770052}"/>
                    </a:ext>
                  </a:extLst>
                </p14:cNvPr>
                <p14:cNvContentPartPr/>
                <p14:nvPr/>
              </p14:nvContentPartPr>
              <p14:xfrm>
                <a:off x="4553417" y="4093766"/>
                <a:ext cx="228960" cy="27108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D867F854-1E8D-46B0-A456-64D4C577005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44777" y="4085126"/>
                  <a:ext cx="246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21B5FD59-B8B5-4190-82EB-3A6638ABBF9C}"/>
                    </a:ext>
                  </a:extLst>
                </p14:cNvPr>
                <p14:cNvContentPartPr/>
                <p14:nvPr/>
              </p14:nvContentPartPr>
              <p14:xfrm>
                <a:off x="4414817" y="4133366"/>
                <a:ext cx="29880" cy="22392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21B5FD59-B8B5-4190-82EB-3A6638ABBF9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06177" y="4124726"/>
                  <a:ext cx="47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A8309052-8A62-4480-A82A-C3AE1B877160}"/>
                    </a:ext>
                  </a:extLst>
                </p14:cNvPr>
                <p14:cNvContentPartPr/>
                <p14:nvPr/>
              </p14:nvContentPartPr>
              <p14:xfrm>
                <a:off x="4368737" y="4122566"/>
                <a:ext cx="221400" cy="26064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A8309052-8A62-4480-A82A-C3AE1B87716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59737" y="4113926"/>
                  <a:ext cx="239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6A78A27F-6D70-4A5C-8791-404B26330863}"/>
                    </a:ext>
                  </a:extLst>
                </p14:cNvPr>
                <p14:cNvContentPartPr/>
                <p14:nvPr/>
              </p14:nvContentPartPr>
              <p14:xfrm>
                <a:off x="4794257" y="4107806"/>
                <a:ext cx="53280" cy="21420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6A78A27F-6D70-4A5C-8791-404B2633086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85617" y="4098806"/>
                  <a:ext cx="70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A0F76F03-AA1C-4F20-837E-8D84A5C18096}"/>
                    </a:ext>
                  </a:extLst>
                </p14:cNvPr>
                <p14:cNvContentPartPr/>
                <p14:nvPr/>
              </p14:nvContentPartPr>
              <p14:xfrm>
                <a:off x="4876697" y="4098086"/>
                <a:ext cx="155880" cy="25740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A0F76F03-AA1C-4F20-837E-8D84A5C1809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67697" y="4089446"/>
                  <a:ext cx="173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F3150039-90A9-4904-B6CF-2C069F605F78}"/>
                    </a:ext>
                  </a:extLst>
                </p14:cNvPr>
                <p14:cNvContentPartPr/>
                <p14:nvPr/>
              </p14:nvContentPartPr>
              <p14:xfrm>
                <a:off x="5064977" y="4118966"/>
                <a:ext cx="126720" cy="26820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F3150039-90A9-4904-B6CF-2C069F605F7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55977" y="4110326"/>
                  <a:ext cx="144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D28695B8-A6FE-49D6-8803-6249746ABE82}"/>
                    </a:ext>
                  </a:extLst>
                </p14:cNvPr>
                <p14:cNvContentPartPr/>
                <p14:nvPr/>
              </p14:nvContentPartPr>
              <p14:xfrm>
                <a:off x="5058497" y="4245326"/>
                <a:ext cx="181800" cy="7848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D28695B8-A6FE-49D6-8803-6249746ABE8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049497" y="4236686"/>
                  <a:ext cx="199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0592ADB4-A455-4101-ACA0-3C82C119356F}"/>
                    </a:ext>
                  </a:extLst>
                </p14:cNvPr>
                <p14:cNvContentPartPr/>
                <p14:nvPr/>
              </p14:nvContentPartPr>
              <p14:xfrm>
                <a:off x="5236697" y="4119326"/>
                <a:ext cx="313560" cy="23580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0592ADB4-A455-4101-ACA0-3C82C119356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228057" y="4110326"/>
                  <a:ext cx="331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0DFBDFBC-D821-4C9C-8ADD-AC67D4ECFD36}"/>
                    </a:ext>
                  </a:extLst>
                </p14:cNvPr>
                <p14:cNvContentPartPr/>
                <p14:nvPr/>
              </p14:nvContentPartPr>
              <p14:xfrm>
                <a:off x="5559977" y="4129406"/>
                <a:ext cx="158760" cy="16668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0DFBDFBC-D821-4C9C-8ADD-AC67D4ECFD3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50977" y="4120766"/>
                  <a:ext cx="176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63A3DC13-8ECB-4A9A-9294-05FDE766F4F3}"/>
                    </a:ext>
                  </a:extLst>
                </p14:cNvPr>
                <p14:cNvContentPartPr/>
                <p14:nvPr/>
              </p14:nvContentPartPr>
              <p14:xfrm>
                <a:off x="5705057" y="4056326"/>
                <a:ext cx="280800" cy="24768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63A3DC13-8ECB-4A9A-9294-05FDE766F4F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696417" y="4047686"/>
                  <a:ext cx="298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7948D44E-7860-450D-BAEC-2BDC022FF0C3}"/>
                    </a:ext>
                  </a:extLst>
                </p14:cNvPr>
                <p14:cNvContentPartPr/>
                <p14:nvPr/>
              </p14:nvContentPartPr>
              <p14:xfrm>
                <a:off x="6038417" y="4061366"/>
                <a:ext cx="172080" cy="22320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7948D44E-7860-450D-BAEC-2BDC022FF0C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29777" y="4052366"/>
                  <a:ext cx="189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91801334-3A89-4832-BDAB-A710281486B8}"/>
                    </a:ext>
                  </a:extLst>
                </p14:cNvPr>
                <p14:cNvContentPartPr/>
                <p14:nvPr/>
              </p14:nvContentPartPr>
              <p14:xfrm>
                <a:off x="6015377" y="4077206"/>
                <a:ext cx="214920" cy="2520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91801334-3A89-4832-BDAB-A710281486B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06377" y="4068206"/>
                  <a:ext cx="232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22FA1BC9-E1C3-40C7-8E25-EDD6D8B27C96}"/>
                    </a:ext>
                  </a:extLst>
                </p14:cNvPr>
                <p14:cNvContentPartPr/>
                <p14:nvPr/>
              </p14:nvContentPartPr>
              <p14:xfrm>
                <a:off x="6242897" y="3998726"/>
                <a:ext cx="175320" cy="23328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22FA1BC9-E1C3-40C7-8E25-EDD6D8B27C9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34257" y="3989726"/>
                  <a:ext cx="192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B55831D3-0EC4-4AE9-8707-AC557EF581BC}"/>
                    </a:ext>
                  </a:extLst>
                </p14:cNvPr>
                <p14:cNvContentPartPr/>
                <p14:nvPr/>
              </p14:nvContentPartPr>
              <p14:xfrm>
                <a:off x="6516857" y="3974966"/>
                <a:ext cx="36720" cy="24588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B55831D3-0EC4-4AE9-8707-AC557EF581B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508217" y="3966326"/>
                  <a:ext cx="54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615532CB-2D6C-42E2-BB3A-E02658BE4977}"/>
                    </a:ext>
                  </a:extLst>
                </p14:cNvPr>
                <p14:cNvContentPartPr/>
                <p14:nvPr/>
              </p14:nvContentPartPr>
              <p14:xfrm>
                <a:off x="6417857" y="4011686"/>
                <a:ext cx="330480" cy="18864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615532CB-2D6C-42E2-BB3A-E02658BE497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09217" y="4003046"/>
                  <a:ext cx="348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68F4C3C4-FA65-4746-8F2C-9F3BA9ADD18B}"/>
                    </a:ext>
                  </a:extLst>
                </p14:cNvPr>
                <p14:cNvContentPartPr/>
                <p14:nvPr/>
              </p14:nvContentPartPr>
              <p14:xfrm>
                <a:off x="6586337" y="3994046"/>
                <a:ext cx="258120" cy="22788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68F4C3C4-FA65-4746-8F2C-9F3BA9ADD18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577337" y="3985046"/>
                  <a:ext cx="275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92C7E7C7-8F60-4295-9A4B-4FFF156EADED}"/>
                    </a:ext>
                  </a:extLst>
                </p14:cNvPr>
                <p14:cNvContentPartPr/>
                <p14:nvPr/>
              </p14:nvContentPartPr>
              <p14:xfrm>
                <a:off x="6790817" y="3986126"/>
                <a:ext cx="218160" cy="24984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92C7E7C7-8F60-4295-9A4B-4FFF156EADE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81817" y="3977126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E6BD0096-8540-4D19-8833-F903911DC45C}"/>
                    </a:ext>
                  </a:extLst>
                </p14:cNvPr>
                <p14:cNvContentPartPr/>
                <p14:nvPr/>
              </p14:nvContentPartPr>
              <p14:xfrm>
                <a:off x="7051097" y="4000166"/>
                <a:ext cx="142560" cy="24768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E6BD0096-8540-4D19-8833-F903911DC45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42457" y="3991526"/>
                  <a:ext cx="160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D32320A3-1A54-40B0-83E9-7B4909380825}"/>
                    </a:ext>
                  </a:extLst>
                </p14:cNvPr>
                <p14:cNvContentPartPr/>
                <p14:nvPr/>
              </p14:nvContentPartPr>
              <p14:xfrm>
                <a:off x="7266017" y="4003046"/>
                <a:ext cx="102600" cy="24840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D32320A3-1A54-40B0-83E9-7B490938082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257017" y="3994406"/>
                  <a:ext cx="120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404D1A70-8C98-4632-BEB0-C2ACA5F2DE59}"/>
                    </a:ext>
                  </a:extLst>
                </p14:cNvPr>
                <p14:cNvContentPartPr/>
                <p14:nvPr/>
              </p14:nvContentPartPr>
              <p14:xfrm>
                <a:off x="7246217" y="4143446"/>
                <a:ext cx="158760" cy="2700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404D1A70-8C98-4632-BEB0-C2ACA5F2DE5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37217" y="4134446"/>
                  <a:ext cx="1764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Agrupar 254">
            <a:extLst>
              <a:ext uri="{FF2B5EF4-FFF2-40B4-BE49-F238E27FC236}">
                <a16:creationId xmlns:a16="http://schemas.microsoft.com/office/drawing/2014/main" id="{011E4B8F-3BB9-439F-B45C-4BDF1D8B9CCD}"/>
              </a:ext>
            </a:extLst>
          </p:cNvPr>
          <p:cNvGrpSpPr/>
          <p:nvPr/>
        </p:nvGrpSpPr>
        <p:grpSpPr>
          <a:xfrm>
            <a:off x="1421057" y="4761206"/>
            <a:ext cx="2189160" cy="434880"/>
            <a:chOff x="1421057" y="4761206"/>
            <a:chExt cx="218916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76938A44-DB51-4AA4-B495-2A13389ED55C}"/>
                    </a:ext>
                  </a:extLst>
                </p14:cNvPr>
                <p14:cNvContentPartPr/>
                <p14:nvPr/>
              </p14:nvContentPartPr>
              <p14:xfrm>
                <a:off x="1421057" y="4761206"/>
                <a:ext cx="215640" cy="2250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76938A44-DB51-4AA4-B495-2A13389ED55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412417" y="4752206"/>
                  <a:ext cx="233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36D14F0E-8765-4C4A-B691-6DFC8F66995B}"/>
                    </a:ext>
                  </a:extLst>
                </p14:cNvPr>
                <p14:cNvContentPartPr/>
                <p14:nvPr/>
              </p14:nvContentPartPr>
              <p14:xfrm>
                <a:off x="1583777" y="4907726"/>
                <a:ext cx="75960" cy="19224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36D14F0E-8765-4C4A-B691-6DFC8F6699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574777" y="4898726"/>
                  <a:ext cx="93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E96DC70F-1D8C-491C-8124-7D58D7446B92}"/>
                    </a:ext>
                  </a:extLst>
                </p14:cNvPr>
                <p14:cNvContentPartPr/>
                <p14:nvPr/>
              </p14:nvContentPartPr>
              <p14:xfrm>
                <a:off x="1754417" y="4930046"/>
                <a:ext cx="179280" cy="25704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E96DC70F-1D8C-491C-8124-7D58D7446B9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745777" y="4921046"/>
                  <a:ext cx="196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88CD5D23-696B-4F1B-ACD4-9771A67B9BB7}"/>
                    </a:ext>
                  </a:extLst>
                </p14:cNvPr>
                <p14:cNvContentPartPr/>
                <p14:nvPr/>
              </p14:nvContentPartPr>
              <p14:xfrm>
                <a:off x="2021897" y="4961366"/>
                <a:ext cx="113040" cy="20880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88CD5D23-696B-4F1B-ACD4-9771A67B9BB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12897" y="4952726"/>
                  <a:ext cx="13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8F76B5FD-8D67-41BB-94EF-C7F15E502111}"/>
                    </a:ext>
                  </a:extLst>
                </p14:cNvPr>
                <p14:cNvContentPartPr/>
                <p14:nvPr/>
              </p14:nvContentPartPr>
              <p14:xfrm>
                <a:off x="1956377" y="4954166"/>
                <a:ext cx="324360" cy="14400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8F76B5FD-8D67-41BB-94EF-C7F15E50211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947737" y="4945166"/>
                  <a:ext cx="342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0C9B8F90-D0D2-482F-BACB-935B0B31874A}"/>
                    </a:ext>
                  </a:extLst>
                </p14:cNvPr>
                <p14:cNvContentPartPr/>
                <p14:nvPr/>
              </p14:nvContentPartPr>
              <p14:xfrm>
                <a:off x="1907057" y="4862006"/>
                <a:ext cx="445680" cy="3492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0C9B8F90-D0D2-482F-BACB-935B0B31874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898057" y="4853366"/>
                  <a:ext cx="463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AC6FE406-AE59-4E2A-8D40-EC09EE7D0770}"/>
                    </a:ext>
                  </a:extLst>
                </p14:cNvPr>
                <p14:cNvContentPartPr/>
                <p14:nvPr/>
              </p14:nvContentPartPr>
              <p14:xfrm>
                <a:off x="2415017" y="4904486"/>
                <a:ext cx="267840" cy="21456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AC6FE406-AE59-4E2A-8D40-EC09EE7D077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06377" y="4895846"/>
                  <a:ext cx="285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C992050C-DE30-4333-8F77-030CA6436CDE}"/>
                    </a:ext>
                  </a:extLst>
                </p14:cNvPr>
                <p14:cNvContentPartPr/>
                <p14:nvPr/>
              </p14:nvContentPartPr>
              <p14:xfrm>
                <a:off x="2670977" y="4900886"/>
                <a:ext cx="150480" cy="18324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C992050C-DE30-4333-8F77-030CA6436CD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61977" y="4891886"/>
                  <a:ext cx="168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AC4480CF-69F7-4919-B373-F00985BBA006}"/>
                    </a:ext>
                  </a:extLst>
                </p14:cNvPr>
                <p14:cNvContentPartPr/>
                <p14:nvPr/>
              </p14:nvContentPartPr>
              <p14:xfrm>
                <a:off x="2869697" y="4883966"/>
                <a:ext cx="149760" cy="18648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AC4480CF-69F7-4919-B373-F00985BBA00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861057" y="4874966"/>
                  <a:ext cx="167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9680E4DE-C1A5-4C20-B1FB-A71957A12735}"/>
                    </a:ext>
                  </a:extLst>
                </p14:cNvPr>
                <p14:cNvContentPartPr/>
                <p14:nvPr/>
              </p14:nvContentPartPr>
              <p14:xfrm>
                <a:off x="2844137" y="4868126"/>
                <a:ext cx="287280" cy="11916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9680E4DE-C1A5-4C20-B1FB-A71957A1273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835497" y="4859126"/>
                  <a:ext cx="304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A428A23C-5E15-44C3-BF4F-0DD646BB9F05}"/>
                    </a:ext>
                  </a:extLst>
                </p14:cNvPr>
                <p14:cNvContentPartPr/>
                <p14:nvPr/>
              </p14:nvContentPartPr>
              <p14:xfrm>
                <a:off x="3091817" y="4811966"/>
                <a:ext cx="201600" cy="22788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A428A23C-5E15-44C3-BF4F-0DD646BB9F0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082817" y="4802966"/>
                  <a:ext cx="219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127AE1C9-2C53-4016-9F3C-F63BEE5F07C3}"/>
                    </a:ext>
                  </a:extLst>
                </p14:cNvPr>
                <p14:cNvContentPartPr/>
                <p14:nvPr/>
              </p14:nvContentPartPr>
              <p14:xfrm>
                <a:off x="3289817" y="4863086"/>
                <a:ext cx="73080" cy="18756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127AE1C9-2C53-4016-9F3C-F63BEE5F07C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280817" y="4854446"/>
                  <a:ext cx="90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AA9C0634-071C-45CC-B430-D668D0BD5BE5}"/>
                    </a:ext>
                  </a:extLst>
                </p14:cNvPr>
                <p14:cNvContentPartPr/>
                <p14:nvPr/>
              </p14:nvContentPartPr>
              <p14:xfrm>
                <a:off x="3289817" y="4846886"/>
                <a:ext cx="320400" cy="34920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AA9C0634-071C-45CC-B430-D668D0BD5BE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80817" y="4837886"/>
                  <a:ext cx="33804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Agrupar 270">
            <a:extLst>
              <a:ext uri="{FF2B5EF4-FFF2-40B4-BE49-F238E27FC236}">
                <a16:creationId xmlns:a16="http://schemas.microsoft.com/office/drawing/2014/main" id="{386A1E1F-93E3-46AD-BF6A-098F246E7B71}"/>
              </a:ext>
            </a:extLst>
          </p:cNvPr>
          <p:cNvGrpSpPr/>
          <p:nvPr/>
        </p:nvGrpSpPr>
        <p:grpSpPr>
          <a:xfrm>
            <a:off x="3831977" y="4654286"/>
            <a:ext cx="2220120" cy="442080"/>
            <a:chOff x="3831977" y="4654286"/>
            <a:chExt cx="222012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010D0FA6-405E-4672-98E0-6472DCC40D42}"/>
                    </a:ext>
                  </a:extLst>
                </p14:cNvPr>
                <p14:cNvContentPartPr/>
                <p14:nvPr/>
              </p14:nvContentPartPr>
              <p14:xfrm>
                <a:off x="3831977" y="4856966"/>
                <a:ext cx="177480" cy="23940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010D0FA6-405E-4672-98E0-6472DCC40D4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822977" y="4847966"/>
                  <a:ext cx="195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812E457E-F6C0-4EFF-B6A4-CD7875CF75C7}"/>
                    </a:ext>
                  </a:extLst>
                </p14:cNvPr>
                <p14:cNvContentPartPr/>
                <p14:nvPr/>
              </p14:nvContentPartPr>
              <p14:xfrm>
                <a:off x="4057697" y="4843646"/>
                <a:ext cx="113400" cy="23616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812E457E-F6C0-4EFF-B6A4-CD7875CF75C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049057" y="4835006"/>
                  <a:ext cx="131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7AE1CBC8-4563-40B0-A553-12D8293FEE30}"/>
                    </a:ext>
                  </a:extLst>
                </p14:cNvPr>
                <p14:cNvContentPartPr/>
                <p14:nvPr/>
              </p14:nvContentPartPr>
              <p14:xfrm>
                <a:off x="4025657" y="4996646"/>
                <a:ext cx="198360" cy="8244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7AE1CBC8-4563-40B0-A553-12D8293FEE3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16657" y="4988006"/>
                  <a:ext cx="216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DD48FD5A-8C9D-4335-99F4-5319C32CD93A}"/>
                    </a:ext>
                  </a:extLst>
                </p14:cNvPr>
                <p14:cNvContentPartPr/>
                <p14:nvPr/>
              </p14:nvContentPartPr>
              <p14:xfrm>
                <a:off x="3992537" y="4756166"/>
                <a:ext cx="399600" cy="28440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DD48FD5A-8C9D-4335-99F4-5319C32CD93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983537" y="4747526"/>
                  <a:ext cx="417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B2796CEB-094D-4958-B04F-8CB3FCC312E4}"/>
                    </a:ext>
                  </a:extLst>
                </p14:cNvPr>
                <p14:cNvContentPartPr/>
                <p14:nvPr/>
              </p14:nvContentPartPr>
              <p14:xfrm>
                <a:off x="4522817" y="4788926"/>
                <a:ext cx="245520" cy="22932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B2796CEB-094D-4958-B04F-8CB3FCC312E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514177" y="4779926"/>
                  <a:ext cx="263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629684FB-1427-489C-96C8-66CCF6EE132E}"/>
                    </a:ext>
                  </a:extLst>
                </p14:cNvPr>
                <p14:cNvContentPartPr/>
                <p14:nvPr/>
              </p14:nvContentPartPr>
              <p14:xfrm>
                <a:off x="4729817" y="4819526"/>
                <a:ext cx="104760" cy="16848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629684FB-1427-489C-96C8-66CCF6EE132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720817" y="4810886"/>
                  <a:ext cx="122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21EFC46B-5841-4537-BF9E-704BF73A2FF8}"/>
                    </a:ext>
                  </a:extLst>
                </p14:cNvPr>
                <p14:cNvContentPartPr/>
                <p14:nvPr/>
              </p14:nvContentPartPr>
              <p14:xfrm>
                <a:off x="4929617" y="4799726"/>
                <a:ext cx="39960" cy="18252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21EFC46B-5841-4537-BF9E-704BF73A2FF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920977" y="4791086"/>
                  <a:ext cx="57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043891C3-9459-4340-B825-9E687FE2AE20}"/>
                    </a:ext>
                  </a:extLst>
                </p14:cNvPr>
                <p14:cNvContentPartPr/>
                <p14:nvPr/>
              </p14:nvContentPartPr>
              <p14:xfrm>
                <a:off x="4820897" y="4815566"/>
                <a:ext cx="247680" cy="2304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043891C3-9459-4340-B825-9E687FE2AE2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811897" y="4806926"/>
                  <a:ext cx="265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BAD42C1C-6DB2-4FD6-824C-9DA6BE60EA33}"/>
                    </a:ext>
                  </a:extLst>
                </p14:cNvPr>
                <p14:cNvContentPartPr/>
                <p14:nvPr/>
              </p14:nvContentPartPr>
              <p14:xfrm>
                <a:off x="5068217" y="4792526"/>
                <a:ext cx="126360" cy="17892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BAD42C1C-6DB2-4FD6-824C-9DA6BE60EA3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059577" y="4783526"/>
                  <a:ext cx="144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0B16A780-F136-4E51-85EA-1644705A6709}"/>
                    </a:ext>
                  </a:extLst>
                </p14:cNvPr>
                <p14:cNvContentPartPr/>
                <p14:nvPr/>
              </p14:nvContentPartPr>
              <p14:xfrm>
                <a:off x="5229857" y="4759046"/>
                <a:ext cx="116280" cy="18756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0B16A780-F136-4E51-85EA-1644705A670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221217" y="4750046"/>
                  <a:ext cx="133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8200226E-AB37-4835-A468-BADB8E7BCACF}"/>
                    </a:ext>
                  </a:extLst>
                </p14:cNvPr>
                <p14:cNvContentPartPr/>
                <p14:nvPr/>
              </p14:nvContentPartPr>
              <p14:xfrm>
                <a:off x="5434337" y="4787846"/>
                <a:ext cx="123120" cy="17676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8200226E-AB37-4835-A468-BADB8E7BCAC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425337" y="4779206"/>
                  <a:ext cx="140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078817DB-C1D1-46B3-8FC0-2A226B3B67C8}"/>
                    </a:ext>
                  </a:extLst>
                </p14:cNvPr>
                <p14:cNvContentPartPr/>
                <p14:nvPr/>
              </p14:nvContentPartPr>
              <p14:xfrm>
                <a:off x="5625137" y="4731326"/>
                <a:ext cx="258480" cy="23328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078817DB-C1D1-46B3-8FC0-2A226B3B67C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616137" y="4722326"/>
                  <a:ext cx="276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8068A445-3B03-495C-92AB-2CAF353E2A84}"/>
                    </a:ext>
                  </a:extLst>
                </p14:cNvPr>
                <p14:cNvContentPartPr/>
                <p14:nvPr/>
              </p14:nvContentPartPr>
              <p14:xfrm>
                <a:off x="5890097" y="4654286"/>
                <a:ext cx="122760" cy="28440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8068A445-3B03-495C-92AB-2CAF353E2A8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881097" y="4645646"/>
                  <a:ext cx="140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8F71D06B-0647-4FDA-8007-27DAA5B1AE48}"/>
                    </a:ext>
                  </a:extLst>
                </p14:cNvPr>
                <p14:cNvContentPartPr/>
                <p14:nvPr/>
              </p14:nvContentPartPr>
              <p14:xfrm>
                <a:off x="5880017" y="4796846"/>
                <a:ext cx="172080" cy="5076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8F71D06B-0647-4FDA-8007-27DAA5B1AE4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71377" y="4787846"/>
                  <a:ext cx="18972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72" name="Tinta 271">
                <a:extLst>
                  <a:ext uri="{FF2B5EF4-FFF2-40B4-BE49-F238E27FC236}">
                    <a16:creationId xmlns:a16="http://schemas.microsoft.com/office/drawing/2014/main" id="{1B381ABD-8A9C-4CA7-8595-395FCA4AD661}"/>
                  </a:ext>
                </a:extLst>
              </p14:cNvPr>
              <p14:cNvContentPartPr/>
              <p14:nvPr/>
            </p14:nvContentPartPr>
            <p14:xfrm>
              <a:off x="5045177" y="4680926"/>
              <a:ext cx="13680" cy="12240"/>
            </p14:xfrm>
          </p:contentPart>
        </mc:Choice>
        <mc:Fallback>
          <p:pic>
            <p:nvPicPr>
              <p:cNvPr id="272" name="Tinta 271">
                <a:extLst>
                  <a:ext uri="{FF2B5EF4-FFF2-40B4-BE49-F238E27FC236}">
                    <a16:creationId xmlns:a16="http://schemas.microsoft.com/office/drawing/2014/main" id="{1B381ABD-8A9C-4CA7-8595-395FCA4AD66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036537" y="4672286"/>
                <a:ext cx="31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73" name="Tinta 272">
                <a:extLst>
                  <a:ext uri="{FF2B5EF4-FFF2-40B4-BE49-F238E27FC236}">
                    <a16:creationId xmlns:a16="http://schemas.microsoft.com/office/drawing/2014/main" id="{85F70E13-1E85-4266-A02D-A92FEC0BCDA0}"/>
                  </a:ext>
                </a:extLst>
              </p14:cNvPr>
              <p14:cNvContentPartPr/>
              <p14:nvPr/>
            </p14:nvContentPartPr>
            <p14:xfrm>
              <a:off x="5038697" y="4611086"/>
              <a:ext cx="227880" cy="120960"/>
            </p14:xfrm>
          </p:contentPart>
        </mc:Choice>
        <mc:Fallback>
          <p:pic>
            <p:nvPicPr>
              <p:cNvPr id="273" name="Tinta 272">
                <a:extLst>
                  <a:ext uri="{FF2B5EF4-FFF2-40B4-BE49-F238E27FC236}">
                    <a16:creationId xmlns:a16="http://schemas.microsoft.com/office/drawing/2014/main" id="{85F70E13-1E85-4266-A02D-A92FEC0BCDA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029697" y="4602086"/>
                <a:ext cx="245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74" name="Tinta 273">
                <a:extLst>
                  <a:ext uri="{FF2B5EF4-FFF2-40B4-BE49-F238E27FC236}">
                    <a16:creationId xmlns:a16="http://schemas.microsoft.com/office/drawing/2014/main" id="{256FACFF-9ADF-4BBC-838E-16B0B4F3512C}"/>
                  </a:ext>
                </a:extLst>
              </p14:cNvPr>
              <p14:cNvContentPartPr/>
              <p14:nvPr/>
            </p14:nvContentPartPr>
            <p14:xfrm>
              <a:off x="6213377" y="4777046"/>
              <a:ext cx="56520" cy="187560"/>
            </p14:xfrm>
          </p:contentPart>
        </mc:Choice>
        <mc:Fallback>
          <p:pic>
            <p:nvPicPr>
              <p:cNvPr id="274" name="Tinta 273">
                <a:extLst>
                  <a:ext uri="{FF2B5EF4-FFF2-40B4-BE49-F238E27FC236}">
                    <a16:creationId xmlns:a16="http://schemas.microsoft.com/office/drawing/2014/main" id="{256FACFF-9ADF-4BBC-838E-16B0B4F3512C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204377" y="4768046"/>
                <a:ext cx="74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75" name="Tinta 274">
                <a:extLst>
                  <a:ext uri="{FF2B5EF4-FFF2-40B4-BE49-F238E27FC236}">
                    <a16:creationId xmlns:a16="http://schemas.microsoft.com/office/drawing/2014/main" id="{43E0CD41-F5FC-496E-8BAE-A2501CA392CF}"/>
                  </a:ext>
                </a:extLst>
              </p14:cNvPr>
              <p14:cNvContentPartPr/>
              <p14:nvPr/>
            </p14:nvContentPartPr>
            <p14:xfrm>
              <a:off x="6373577" y="4694966"/>
              <a:ext cx="135720" cy="213120"/>
            </p14:xfrm>
          </p:contentPart>
        </mc:Choice>
        <mc:Fallback>
          <p:pic>
            <p:nvPicPr>
              <p:cNvPr id="275" name="Tinta 274">
                <a:extLst>
                  <a:ext uri="{FF2B5EF4-FFF2-40B4-BE49-F238E27FC236}">
                    <a16:creationId xmlns:a16="http://schemas.microsoft.com/office/drawing/2014/main" id="{43E0CD41-F5FC-496E-8BAE-A2501CA392CF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6364577" y="4685966"/>
                <a:ext cx="1533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76" name="Tinta 275">
                <a:extLst>
                  <a:ext uri="{FF2B5EF4-FFF2-40B4-BE49-F238E27FC236}">
                    <a16:creationId xmlns:a16="http://schemas.microsoft.com/office/drawing/2014/main" id="{DABC96C6-4F77-4C3F-AC2C-BC434595DA7D}"/>
                  </a:ext>
                </a:extLst>
              </p14:cNvPr>
              <p14:cNvContentPartPr/>
              <p14:nvPr/>
            </p14:nvContentPartPr>
            <p14:xfrm>
              <a:off x="6351977" y="4694966"/>
              <a:ext cx="261000" cy="93240"/>
            </p14:xfrm>
          </p:contentPart>
        </mc:Choice>
        <mc:Fallback>
          <p:pic>
            <p:nvPicPr>
              <p:cNvPr id="276" name="Tinta 275">
                <a:extLst>
                  <a:ext uri="{FF2B5EF4-FFF2-40B4-BE49-F238E27FC236}">
                    <a16:creationId xmlns:a16="http://schemas.microsoft.com/office/drawing/2014/main" id="{DABC96C6-4F77-4C3F-AC2C-BC434595DA7D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342977" y="4685966"/>
                <a:ext cx="2786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77" name="Tinta 276">
                <a:extLst>
                  <a:ext uri="{FF2B5EF4-FFF2-40B4-BE49-F238E27FC236}">
                    <a16:creationId xmlns:a16="http://schemas.microsoft.com/office/drawing/2014/main" id="{47098B01-9C13-420E-8D13-45B53DB3A658}"/>
                  </a:ext>
                </a:extLst>
              </p14:cNvPr>
              <p14:cNvContentPartPr/>
              <p14:nvPr/>
            </p14:nvContentPartPr>
            <p14:xfrm>
              <a:off x="6543497" y="4693886"/>
              <a:ext cx="195120" cy="205200"/>
            </p14:xfrm>
          </p:contentPart>
        </mc:Choice>
        <mc:Fallback>
          <p:pic>
            <p:nvPicPr>
              <p:cNvPr id="277" name="Tinta 276">
                <a:extLst>
                  <a:ext uri="{FF2B5EF4-FFF2-40B4-BE49-F238E27FC236}">
                    <a16:creationId xmlns:a16="http://schemas.microsoft.com/office/drawing/2014/main" id="{47098B01-9C13-420E-8D13-45B53DB3A658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534497" y="4684886"/>
                <a:ext cx="2127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78" name="Tinta 277">
                <a:extLst>
                  <a:ext uri="{FF2B5EF4-FFF2-40B4-BE49-F238E27FC236}">
                    <a16:creationId xmlns:a16="http://schemas.microsoft.com/office/drawing/2014/main" id="{06AB1FE8-17C4-4A4C-A7AB-29C7D2EEE7A2}"/>
                  </a:ext>
                </a:extLst>
              </p14:cNvPr>
              <p14:cNvContentPartPr/>
              <p14:nvPr/>
            </p14:nvContentPartPr>
            <p14:xfrm>
              <a:off x="6714497" y="4714766"/>
              <a:ext cx="149040" cy="189720"/>
            </p14:xfrm>
          </p:contentPart>
        </mc:Choice>
        <mc:Fallback>
          <p:pic>
            <p:nvPicPr>
              <p:cNvPr id="278" name="Tinta 277">
                <a:extLst>
                  <a:ext uri="{FF2B5EF4-FFF2-40B4-BE49-F238E27FC236}">
                    <a16:creationId xmlns:a16="http://schemas.microsoft.com/office/drawing/2014/main" id="{06AB1FE8-17C4-4A4C-A7AB-29C7D2EEE7A2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705857" y="4705766"/>
                <a:ext cx="166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79" name="Tinta 278">
                <a:extLst>
                  <a:ext uri="{FF2B5EF4-FFF2-40B4-BE49-F238E27FC236}">
                    <a16:creationId xmlns:a16="http://schemas.microsoft.com/office/drawing/2014/main" id="{5D62DEB6-FC12-4691-B2E0-3B95FFE0662B}"/>
                  </a:ext>
                </a:extLst>
              </p14:cNvPr>
              <p14:cNvContentPartPr/>
              <p14:nvPr/>
            </p14:nvContentPartPr>
            <p14:xfrm>
              <a:off x="6903137" y="4701806"/>
              <a:ext cx="155520" cy="201240"/>
            </p14:xfrm>
          </p:contentPart>
        </mc:Choice>
        <mc:Fallback>
          <p:pic>
            <p:nvPicPr>
              <p:cNvPr id="279" name="Tinta 278">
                <a:extLst>
                  <a:ext uri="{FF2B5EF4-FFF2-40B4-BE49-F238E27FC236}">
                    <a16:creationId xmlns:a16="http://schemas.microsoft.com/office/drawing/2014/main" id="{5D62DEB6-FC12-4691-B2E0-3B95FFE0662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6894137" y="4692806"/>
                <a:ext cx="173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80" name="Tinta 279">
                <a:extLst>
                  <a:ext uri="{FF2B5EF4-FFF2-40B4-BE49-F238E27FC236}">
                    <a16:creationId xmlns:a16="http://schemas.microsoft.com/office/drawing/2014/main" id="{28A2CD89-02F9-420A-9A89-03ED43DDD4F4}"/>
                  </a:ext>
                </a:extLst>
              </p14:cNvPr>
              <p14:cNvContentPartPr/>
              <p14:nvPr/>
            </p14:nvContentPartPr>
            <p14:xfrm>
              <a:off x="6909617" y="4715486"/>
              <a:ext cx="274320" cy="62640"/>
            </p14:xfrm>
          </p:contentPart>
        </mc:Choice>
        <mc:Fallback>
          <p:pic>
            <p:nvPicPr>
              <p:cNvPr id="280" name="Tinta 279">
                <a:extLst>
                  <a:ext uri="{FF2B5EF4-FFF2-40B4-BE49-F238E27FC236}">
                    <a16:creationId xmlns:a16="http://schemas.microsoft.com/office/drawing/2014/main" id="{28A2CD89-02F9-420A-9A89-03ED43DDD4F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6900617" y="4706846"/>
                <a:ext cx="291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81" name="Tinta 280">
                <a:extLst>
                  <a:ext uri="{FF2B5EF4-FFF2-40B4-BE49-F238E27FC236}">
                    <a16:creationId xmlns:a16="http://schemas.microsoft.com/office/drawing/2014/main" id="{573B744A-1899-44D7-A62F-90EA7AEEEA17}"/>
                  </a:ext>
                </a:extLst>
              </p14:cNvPr>
              <p14:cNvContentPartPr/>
              <p14:nvPr/>
            </p14:nvContentPartPr>
            <p14:xfrm>
              <a:off x="7127417" y="4682006"/>
              <a:ext cx="191880" cy="223920"/>
            </p14:xfrm>
          </p:contentPart>
        </mc:Choice>
        <mc:Fallback>
          <p:pic>
            <p:nvPicPr>
              <p:cNvPr id="281" name="Tinta 280">
                <a:extLst>
                  <a:ext uri="{FF2B5EF4-FFF2-40B4-BE49-F238E27FC236}">
                    <a16:creationId xmlns:a16="http://schemas.microsoft.com/office/drawing/2014/main" id="{573B744A-1899-44D7-A62F-90EA7AEEEA17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118417" y="4673366"/>
                <a:ext cx="2095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82" name="Tinta 281">
                <a:extLst>
                  <a:ext uri="{FF2B5EF4-FFF2-40B4-BE49-F238E27FC236}">
                    <a16:creationId xmlns:a16="http://schemas.microsoft.com/office/drawing/2014/main" id="{95502E64-61AC-425D-9AF3-4EF0CDADBA86}"/>
                  </a:ext>
                </a:extLst>
              </p14:cNvPr>
              <p14:cNvContentPartPr/>
              <p14:nvPr/>
            </p14:nvContentPartPr>
            <p14:xfrm>
              <a:off x="7279337" y="4703606"/>
              <a:ext cx="186120" cy="164520"/>
            </p14:xfrm>
          </p:contentPart>
        </mc:Choice>
        <mc:Fallback>
          <p:pic>
            <p:nvPicPr>
              <p:cNvPr id="282" name="Tinta 281">
                <a:extLst>
                  <a:ext uri="{FF2B5EF4-FFF2-40B4-BE49-F238E27FC236}">
                    <a16:creationId xmlns:a16="http://schemas.microsoft.com/office/drawing/2014/main" id="{95502E64-61AC-425D-9AF3-4EF0CDADBA8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270337" y="4694966"/>
                <a:ext cx="2037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83" name="Tinta 282">
                <a:extLst>
                  <a:ext uri="{FF2B5EF4-FFF2-40B4-BE49-F238E27FC236}">
                    <a16:creationId xmlns:a16="http://schemas.microsoft.com/office/drawing/2014/main" id="{5B667230-87C4-4F86-910C-C2CA3A69B585}"/>
                  </a:ext>
                </a:extLst>
              </p14:cNvPr>
              <p14:cNvContentPartPr/>
              <p14:nvPr/>
            </p14:nvContentPartPr>
            <p14:xfrm>
              <a:off x="7464017" y="4676246"/>
              <a:ext cx="149040" cy="204120"/>
            </p14:xfrm>
          </p:contentPart>
        </mc:Choice>
        <mc:Fallback>
          <p:pic>
            <p:nvPicPr>
              <p:cNvPr id="283" name="Tinta 282">
                <a:extLst>
                  <a:ext uri="{FF2B5EF4-FFF2-40B4-BE49-F238E27FC236}">
                    <a16:creationId xmlns:a16="http://schemas.microsoft.com/office/drawing/2014/main" id="{5B667230-87C4-4F86-910C-C2CA3A69B58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7455017" y="4667246"/>
                <a:ext cx="166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84" name="Tinta 283">
                <a:extLst>
                  <a:ext uri="{FF2B5EF4-FFF2-40B4-BE49-F238E27FC236}">
                    <a16:creationId xmlns:a16="http://schemas.microsoft.com/office/drawing/2014/main" id="{500B0124-0243-47B5-B770-374402DD29BB}"/>
                  </a:ext>
                </a:extLst>
              </p14:cNvPr>
              <p14:cNvContentPartPr/>
              <p14:nvPr/>
            </p14:nvContentPartPr>
            <p14:xfrm>
              <a:off x="7444217" y="4661126"/>
              <a:ext cx="370080" cy="193320"/>
            </p14:xfrm>
          </p:contentPart>
        </mc:Choice>
        <mc:Fallback>
          <p:pic>
            <p:nvPicPr>
              <p:cNvPr id="284" name="Tinta 283">
                <a:extLst>
                  <a:ext uri="{FF2B5EF4-FFF2-40B4-BE49-F238E27FC236}">
                    <a16:creationId xmlns:a16="http://schemas.microsoft.com/office/drawing/2014/main" id="{500B0124-0243-47B5-B770-374402DD29BB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7435217" y="4652486"/>
                <a:ext cx="38772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Agrupar 312">
            <a:extLst>
              <a:ext uri="{FF2B5EF4-FFF2-40B4-BE49-F238E27FC236}">
                <a16:creationId xmlns:a16="http://schemas.microsoft.com/office/drawing/2014/main" id="{786AFE83-9F19-4E26-8BEC-F226552E9563}"/>
              </a:ext>
            </a:extLst>
          </p:cNvPr>
          <p:cNvGrpSpPr/>
          <p:nvPr/>
        </p:nvGrpSpPr>
        <p:grpSpPr>
          <a:xfrm>
            <a:off x="7777577" y="4390766"/>
            <a:ext cx="2864520" cy="458640"/>
            <a:chOff x="7777577" y="4390766"/>
            <a:chExt cx="286452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4444B701-1E14-4553-A6D6-94C6DDB27101}"/>
                    </a:ext>
                  </a:extLst>
                </p14:cNvPr>
                <p14:cNvContentPartPr/>
                <p14:nvPr/>
              </p14:nvContentPartPr>
              <p14:xfrm>
                <a:off x="7777577" y="4613606"/>
                <a:ext cx="142560" cy="14112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4444B701-1E14-4553-A6D6-94C6DDB2710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768937" y="4604966"/>
                  <a:ext cx="160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87AFC88C-CB9E-42EF-91E3-76ABA833A97D}"/>
                    </a:ext>
                  </a:extLst>
                </p14:cNvPr>
                <p14:cNvContentPartPr/>
                <p14:nvPr/>
              </p14:nvContentPartPr>
              <p14:xfrm>
                <a:off x="7959017" y="4646366"/>
                <a:ext cx="119160" cy="17820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87AFC88C-CB9E-42EF-91E3-76ABA833A97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50017" y="4637366"/>
                  <a:ext cx="136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C140753C-3312-4512-A077-3E0F4314A25D}"/>
                    </a:ext>
                  </a:extLst>
                </p14:cNvPr>
                <p14:cNvContentPartPr/>
                <p14:nvPr/>
              </p14:nvContentPartPr>
              <p14:xfrm>
                <a:off x="7932737" y="4628366"/>
                <a:ext cx="198360" cy="12024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C140753C-3312-4512-A077-3E0F4314A25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923737" y="4619726"/>
                  <a:ext cx="21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F10D2109-1354-46CC-9CB9-C06F3787DBD0}"/>
                    </a:ext>
                  </a:extLst>
                </p14:cNvPr>
                <p14:cNvContentPartPr/>
                <p14:nvPr/>
              </p14:nvContentPartPr>
              <p14:xfrm>
                <a:off x="8176817" y="4623686"/>
                <a:ext cx="257040" cy="22572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F10D2109-1354-46CC-9CB9-C06F3787DBD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67817" y="4614686"/>
                  <a:ext cx="274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EBBD3997-08D8-4F72-B4E2-0382F059927A}"/>
                    </a:ext>
                  </a:extLst>
                </p14:cNvPr>
                <p14:cNvContentPartPr/>
                <p14:nvPr/>
              </p14:nvContentPartPr>
              <p14:xfrm>
                <a:off x="8272577" y="4728446"/>
                <a:ext cx="221400" cy="3888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EBBD3997-08D8-4F72-B4E2-0382F059927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263577" y="4719806"/>
                  <a:ext cx="239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B9F73482-8397-40FC-9921-E8504FE72172}"/>
                    </a:ext>
                  </a:extLst>
                </p14:cNvPr>
                <p14:cNvContentPartPr/>
                <p14:nvPr/>
              </p14:nvContentPartPr>
              <p14:xfrm>
                <a:off x="8569577" y="4631606"/>
                <a:ext cx="168840" cy="19620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B9F73482-8397-40FC-9921-E8504FE7217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560577" y="4622606"/>
                  <a:ext cx="186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2E610A18-AD78-4F4B-A11F-E987BD5FD4DA}"/>
                    </a:ext>
                  </a:extLst>
                </p14:cNvPr>
                <p14:cNvContentPartPr/>
                <p14:nvPr/>
              </p14:nvContentPartPr>
              <p14:xfrm>
                <a:off x="8740937" y="4629446"/>
                <a:ext cx="66240" cy="17964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2E610A18-AD78-4F4B-A11F-E987BD5FD4D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732297" y="4620806"/>
                  <a:ext cx="83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4ED6DF9D-375C-402B-893F-68BD816AFB64}"/>
                    </a:ext>
                  </a:extLst>
                </p14:cNvPr>
                <p14:cNvContentPartPr/>
                <p14:nvPr/>
              </p14:nvContentPartPr>
              <p14:xfrm>
                <a:off x="8810417" y="4579046"/>
                <a:ext cx="168480" cy="21204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4ED6DF9D-375C-402B-893F-68BD816AFB6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801417" y="4570046"/>
                  <a:ext cx="186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44FB8428-9D8B-48C6-B4CF-E9BD9429CC57}"/>
                    </a:ext>
                  </a:extLst>
                </p14:cNvPr>
                <p14:cNvContentPartPr/>
                <p14:nvPr/>
              </p14:nvContentPartPr>
              <p14:xfrm>
                <a:off x="9008417" y="4568606"/>
                <a:ext cx="155520" cy="21348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44FB8428-9D8B-48C6-B4CF-E9BD9429CC5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999417" y="4559966"/>
                  <a:ext cx="173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4215FD61-2D4D-4636-B18B-751BA5A1F2DB}"/>
                    </a:ext>
                  </a:extLst>
                </p14:cNvPr>
                <p14:cNvContentPartPr/>
                <p14:nvPr/>
              </p14:nvContentPartPr>
              <p14:xfrm>
                <a:off x="9153497" y="4584806"/>
                <a:ext cx="142200" cy="20628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4215FD61-2D4D-4636-B18B-751BA5A1F2D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144857" y="4576166"/>
                  <a:ext cx="159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0A2B433E-8E56-4D38-9EAB-C83FABF1E942}"/>
                    </a:ext>
                  </a:extLst>
                </p14:cNvPr>
                <p14:cNvContentPartPr/>
                <p14:nvPr/>
              </p14:nvContentPartPr>
              <p14:xfrm>
                <a:off x="9298577" y="4593806"/>
                <a:ext cx="79560" cy="16056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0A2B433E-8E56-4D38-9EAB-C83FABF1E94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289937" y="4585166"/>
                  <a:ext cx="97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00D7FCB7-BA5F-49CF-8000-C9F21FFED058}"/>
                    </a:ext>
                  </a:extLst>
                </p14:cNvPr>
                <p14:cNvContentPartPr/>
                <p14:nvPr/>
              </p14:nvContentPartPr>
              <p14:xfrm>
                <a:off x="9392897" y="4577966"/>
                <a:ext cx="127080" cy="16632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00D7FCB7-BA5F-49CF-8000-C9F21FFED05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384257" y="4569326"/>
                  <a:ext cx="144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73857694-A1BB-4945-83B6-75928FFF4CD9}"/>
                    </a:ext>
                  </a:extLst>
                </p14:cNvPr>
                <p14:cNvContentPartPr/>
                <p14:nvPr/>
              </p14:nvContentPartPr>
              <p14:xfrm>
                <a:off x="9483617" y="4559606"/>
                <a:ext cx="172080" cy="18504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73857694-A1BB-4945-83B6-75928FFF4CD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474617" y="4550966"/>
                  <a:ext cx="189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BC24D782-E09D-405D-8BAC-88489EF5F4AB}"/>
                    </a:ext>
                  </a:extLst>
                </p14:cNvPr>
                <p14:cNvContentPartPr/>
                <p14:nvPr/>
              </p14:nvContentPartPr>
              <p14:xfrm>
                <a:off x="9028217" y="4455566"/>
                <a:ext cx="103320" cy="8424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BC24D782-E09D-405D-8BAC-88489EF5F4A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019217" y="4446566"/>
                  <a:ext cx="120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9A91629A-0DB0-4301-A0FF-E625D9B4094D}"/>
                    </a:ext>
                  </a:extLst>
                </p14:cNvPr>
                <p14:cNvContentPartPr/>
                <p14:nvPr/>
              </p14:nvContentPartPr>
              <p14:xfrm>
                <a:off x="8800337" y="4390766"/>
                <a:ext cx="63000" cy="1332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9A91629A-0DB0-4301-A0FF-E625D9B4094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791697" y="4382126"/>
                  <a:ext cx="80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E81D52CA-4AAA-4963-B018-A695E3BDB80E}"/>
                    </a:ext>
                  </a:extLst>
                </p14:cNvPr>
                <p14:cNvContentPartPr/>
                <p14:nvPr/>
              </p14:nvContentPartPr>
              <p14:xfrm>
                <a:off x="9743537" y="4556366"/>
                <a:ext cx="90360" cy="19620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E81D52CA-4AAA-4963-B018-A695E3BDB80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734537" y="4547366"/>
                  <a:ext cx="108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E9E51950-488F-4A3B-A6DF-187C7E1B8268}"/>
                    </a:ext>
                  </a:extLst>
                </p14:cNvPr>
                <p14:cNvContentPartPr/>
                <p14:nvPr/>
              </p14:nvContentPartPr>
              <p14:xfrm>
                <a:off x="9737777" y="4536566"/>
                <a:ext cx="204840" cy="12888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E9E51950-488F-4A3B-A6DF-187C7E1B826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728777" y="4527566"/>
                  <a:ext cx="222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4527EF13-2DAC-4CD3-A171-4DA45AFBDDAA}"/>
                    </a:ext>
                  </a:extLst>
                </p14:cNvPr>
                <p14:cNvContentPartPr/>
                <p14:nvPr/>
              </p14:nvContentPartPr>
              <p14:xfrm>
                <a:off x="9951977" y="4541246"/>
                <a:ext cx="234720" cy="18864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4527EF13-2DAC-4CD3-A171-4DA45AFBDDA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943337" y="4532246"/>
                  <a:ext cx="252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EBCFA022-66BB-41C7-92E1-C39F0903C9E8}"/>
                    </a:ext>
                  </a:extLst>
                </p14:cNvPr>
                <p14:cNvContentPartPr/>
                <p14:nvPr/>
              </p14:nvContentPartPr>
              <p14:xfrm>
                <a:off x="10239257" y="4491206"/>
                <a:ext cx="171360" cy="27612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EBCFA022-66BB-41C7-92E1-C39F0903C9E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230257" y="4482566"/>
                  <a:ext cx="189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21D9BD99-6870-4696-81E4-BA6BBBE0396F}"/>
                    </a:ext>
                  </a:extLst>
                </p14:cNvPr>
                <p14:cNvContentPartPr/>
                <p14:nvPr/>
              </p14:nvContentPartPr>
              <p14:xfrm>
                <a:off x="10446977" y="4652126"/>
                <a:ext cx="37440" cy="4284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21D9BD99-6870-4696-81E4-BA6BBBE0396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438337" y="4643486"/>
                  <a:ext cx="55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2D483AA3-7744-4B71-9E99-6B5ADF3C12BE}"/>
                    </a:ext>
                  </a:extLst>
                </p14:cNvPr>
                <p14:cNvContentPartPr/>
                <p14:nvPr/>
              </p14:nvContentPartPr>
              <p14:xfrm>
                <a:off x="10450937" y="4413086"/>
                <a:ext cx="137520" cy="28224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2D483AA3-7744-4B71-9E99-6B5ADF3C12B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441937" y="4404086"/>
                  <a:ext cx="155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622713F3-DC13-4187-AFBD-53F5830CBB02}"/>
                    </a:ext>
                  </a:extLst>
                </p14:cNvPr>
                <p14:cNvContentPartPr/>
                <p14:nvPr/>
              </p14:nvContentPartPr>
              <p14:xfrm>
                <a:off x="10489817" y="4554206"/>
                <a:ext cx="115920" cy="3204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622713F3-DC13-4187-AFBD-53F5830CBB0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481177" y="4545566"/>
                  <a:ext cx="133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2D6DBBD0-0263-4298-A088-78147B3B5352}"/>
                    </a:ext>
                  </a:extLst>
                </p14:cNvPr>
                <p14:cNvContentPartPr/>
                <p14:nvPr/>
              </p14:nvContentPartPr>
              <p14:xfrm>
                <a:off x="10618697" y="4617206"/>
                <a:ext cx="23400" cy="4932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2D6DBBD0-0263-4298-A088-78147B3B535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609697" y="4608206"/>
                  <a:ext cx="410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Agrupar 325">
            <a:extLst>
              <a:ext uri="{FF2B5EF4-FFF2-40B4-BE49-F238E27FC236}">
                <a16:creationId xmlns:a16="http://schemas.microsoft.com/office/drawing/2014/main" id="{93700D2B-F226-45CD-854A-D878DE61399C}"/>
              </a:ext>
            </a:extLst>
          </p:cNvPr>
          <p:cNvGrpSpPr/>
          <p:nvPr/>
        </p:nvGrpSpPr>
        <p:grpSpPr>
          <a:xfrm>
            <a:off x="2559017" y="5272766"/>
            <a:ext cx="1995120" cy="533880"/>
            <a:chOff x="2559017" y="5272766"/>
            <a:chExt cx="1995120" cy="53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AD9AD1C6-5CFF-498D-87BD-73EC153B0A5C}"/>
                    </a:ext>
                  </a:extLst>
                </p14:cNvPr>
                <p14:cNvContentPartPr/>
                <p14:nvPr/>
              </p14:nvContentPartPr>
              <p14:xfrm>
                <a:off x="2559017" y="5272766"/>
                <a:ext cx="176400" cy="30132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AD9AD1C6-5CFF-498D-87BD-73EC153B0A5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550377" y="5264126"/>
                  <a:ext cx="1940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7702B39A-C7E8-4BC2-AB07-EF443CD58170}"/>
                    </a:ext>
                  </a:extLst>
                </p14:cNvPr>
                <p14:cNvContentPartPr/>
                <p14:nvPr/>
              </p14:nvContentPartPr>
              <p14:xfrm>
                <a:off x="2685737" y="5498486"/>
                <a:ext cx="136440" cy="21996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7702B39A-C7E8-4BC2-AB07-EF443CD5817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677097" y="5489846"/>
                  <a:ext cx="154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0815A654-46A7-4502-8858-4DC3720661DA}"/>
                    </a:ext>
                  </a:extLst>
                </p14:cNvPr>
                <p14:cNvContentPartPr/>
                <p14:nvPr/>
              </p14:nvContentPartPr>
              <p14:xfrm>
                <a:off x="2998577" y="5479766"/>
                <a:ext cx="139680" cy="28656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0815A654-46A7-4502-8858-4DC3720661D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989577" y="5471126"/>
                  <a:ext cx="157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60B3A541-0DD7-4552-95C6-BF94FECFE538}"/>
                    </a:ext>
                  </a:extLst>
                </p14:cNvPr>
                <p14:cNvContentPartPr/>
                <p14:nvPr/>
              </p14:nvContentPartPr>
              <p14:xfrm>
                <a:off x="3194057" y="5542046"/>
                <a:ext cx="82800" cy="22500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60B3A541-0DD7-4552-95C6-BF94FECFE53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185057" y="5533406"/>
                  <a:ext cx="100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B518892A-4BE1-4632-8858-B1444ECA1EB0}"/>
                    </a:ext>
                  </a:extLst>
                </p14:cNvPr>
                <p14:cNvContentPartPr/>
                <p14:nvPr/>
              </p14:nvContentPartPr>
              <p14:xfrm>
                <a:off x="3300257" y="5499566"/>
                <a:ext cx="200880" cy="23292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B518892A-4BE1-4632-8858-B1444ECA1EB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291257" y="5490926"/>
                  <a:ext cx="21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C57247AC-1417-4D0B-833A-25A03F36A0BD}"/>
                    </a:ext>
                  </a:extLst>
                </p14:cNvPr>
                <p14:cNvContentPartPr/>
                <p14:nvPr/>
              </p14:nvContentPartPr>
              <p14:xfrm>
                <a:off x="3537137" y="5520446"/>
                <a:ext cx="162000" cy="18972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C57247AC-1417-4D0B-833A-25A03F36A0B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528137" y="5511446"/>
                  <a:ext cx="179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A474EC21-6918-4BA2-B9B9-14DA1B05066B}"/>
                    </a:ext>
                  </a:extLst>
                </p14:cNvPr>
                <p14:cNvContentPartPr/>
                <p14:nvPr/>
              </p14:nvContentPartPr>
              <p14:xfrm>
                <a:off x="3763577" y="5472926"/>
                <a:ext cx="127080" cy="24084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A474EC21-6918-4BA2-B9B9-14DA1B05066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754937" y="5463926"/>
                  <a:ext cx="144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A767464B-6754-4849-945E-7814576BFE41}"/>
                    </a:ext>
                  </a:extLst>
                </p14:cNvPr>
                <p14:cNvContentPartPr/>
                <p14:nvPr/>
              </p14:nvContentPartPr>
              <p14:xfrm>
                <a:off x="3903257" y="5517926"/>
                <a:ext cx="241200" cy="24228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A767464B-6754-4849-945E-7814576BFE4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894617" y="5508926"/>
                  <a:ext cx="258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6C134E39-6D0F-474C-AE36-D350BB6BBAC8}"/>
                    </a:ext>
                  </a:extLst>
                </p14:cNvPr>
                <p14:cNvContentPartPr/>
                <p14:nvPr/>
              </p14:nvContentPartPr>
              <p14:xfrm>
                <a:off x="4130417" y="5477966"/>
                <a:ext cx="129600" cy="21456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6C134E39-6D0F-474C-AE36-D350BB6BBAC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121777" y="5468966"/>
                  <a:ext cx="147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E4655CD2-A4A7-48F9-A49F-3C4B1D66F21B}"/>
                    </a:ext>
                  </a:extLst>
                </p14:cNvPr>
                <p14:cNvContentPartPr/>
                <p14:nvPr/>
              </p14:nvContentPartPr>
              <p14:xfrm>
                <a:off x="4269737" y="5452046"/>
                <a:ext cx="204840" cy="21996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E4655CD2-A4A7-48F9-A49F-3C4B1D66F21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260737" y="5443406"/>
                  <a:ext cx="222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C13D1B47-78E2-4A47-89BD-2DE1BC5D8EC0}"/>
                    </a:ext>
                  </a:extLst>
                </p14:cNvPr>
                <p14:cNvContentPartPr/>
                <p14:nvPr/>
              </p14:nvContentPartPr>
              <p14:xfrm>
                <a:off x="4286297" y="5359166"/>
                <a:ext cx="267840" cy="26604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C13D1B47-78E2-4A47-89BD-2DE1BC5D8EC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277297" y="5350166"/>
                  <a:ext cx="285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7FE02F52-6623-42DE-99DE-E3A1E9994FBA}"/>
                    </a:ext>
                  </a:extLst>
                </p14:cNvPr>
                <p14:cNvContentPartPr/>
                <p14:nvPr/>
              </p14:nvContentPartPr>
              <p14:xfrm>
                <a:off x="4207097" y="5729246"/>
                <a:ext cx="23400" cy="7740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7FE02F52-6623-42DE-99DE-E3A1E9994FB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198097" y="5720606"/>
                  <a:ext cx="4104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819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Agrupar 72">
            <a:extLst>
              <a:ext uri="{FF2B5EF4-FFF2-40B4-BE49-F238E27FC236}">
                <a16:creationId xmlns:a16="http://schemas.microsoft.com/office/drawing/2014/main" id="{D5F0A554-D477-4653-A724-7CA87FCDB068}"/>
              </a:ext>
            </a:extLst>
          </p:cNvPr>
          <p:cNvGrpSpPr/>
          <p:nvPr/>
        </p:nvGrpSpPr>
        <p:grpSpPr>
          <a:xfrm>
            <a:off x="246017" y="104606"/>
            <a:ext cx="3773520" cy="1194120"/>
            <a:chOff x="246017" y="104606"/>
            <a:chExt cx="3773520" cy="11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C6ECE58F-1E6B-48D6-ADE3-DAD1E160D0AB}"/>
                    </a:ext>
                  </a:extLst>
                </p14:cNvPr>
                <p14:cNvContentPartPr/>
                <p14:nvPr/>
              </p14:nvContentPartPr>
              <p14:xfrm>
                <a:off x="302537" y="179486"/>
                <a:ext cx="123120" cy="2502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C6ECE58F-1E6B-48D6-ADE3-DAD1E160D0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3897" y="170846"/>
                  <a:ext cx="140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153FA96-4B3A-4DCA-ACBB-E0DD585A6656}"/>
                    </a:ext>
                  </a:extLst>
                </p14:cNvPr>
                <p14:cNvContentPartPr/>
                <p14:nvPr/>
              </p14:nvContentPartPr>
              <p14:xfrm>
                <a:off x="468137" y="188846"/>
                <a:ext cx="56520" cy="21852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153FA96-4B3A-4DCA-ACBB-E0DD585A66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497" y="179846"/>
                  <a:ext cx="74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8C2E364-66B2-439E-B3F1-3D26197281B6}"/>
                    </a:ext>
                  </a:extLst>
                </p14:cNvPr>
                <p14:cNvContentPartPr/>
                <p14:nvPr/>
              </p14:nvContentPartPr>
              <p14:xfrm>
                <a:off x="544097" y="192806"/>
                <a:ext cx="116640" cy="1807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8C2E364-66B2-439E-B3F1-3D26197281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5097" y="184166"/>
                  <a:ext cx="134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FC2BA3C4-1B30-4A13-A76F-702D7FC79240}"/>
                    </a:ext>
                  </a:extLst>
                </p14:cNvPr>
                <p14:cNvContentPartPr/>
                <p14:nvPr/>
              </p14:nvContentPartPr>
              <p14:xfrm>
                <a:off x="715817" y="173006"/>
                <a:ext cx="39960" cy="20916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FC2BA3C4-1B30-4A13-A76F-702D7FC792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6817" y="164006"/>
                  <a:ext cx="57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E22D9C4B-BD4B-453B-B472-956EC270D239}"/>
                    </a:ext>
                  </a:extLst>
                </p14:cNvPr>
                <p14:cNvContentPartPr/>
                <p14:nvPr/>
              </p14:nvContentPartPr>
              <p14:xfrm>
                <a:off x="656417" y="149246"/>
                <a:ext cx="264240" cy="2113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E22D9C4B-BD4B-453B-B472-956EC270D2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7417" y="140246"/>
                  <a:ext cx="281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C799DEB-892B-4CB7-8C81-D3F3CADAF4DF}"/>
                    </a:ext>
                  </a:extLst>
                </p14:cNvPr>
                <p14:cNvContentPartPr/>
                <p14:nvPr/>
              </p14:nvContentPartPr>
              <p14:xfrm>
                <a:off x="1003097" y="166886"/>
                <a:ext cx="158400" cy="25344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C799DEB-892B-4CB7-8C81-D3F3CADAF4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4457" y="158246"/>
                  <a:ext cx="176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13FDD7BF-7DAE-4939-8CBB-3EB5F45C6C2F}"/>
                    </a:ext>
                  </a:extLst>
                </p14:cNvPr>
                <p14:cNvContentPartPr/>
                <p14:nvPr/>
              </p14:nvContentPartPr>
              <p14:xfrm>
                <a:off x="1176977" y="182006"/>
                <a:ext cx="93240" cy="21384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13FDD7BF-7DAE-4939-8CBB-3EB5F45C6C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8337" y="173006"/>
                  <a:ext cx="110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96B08865-BDD0-47C6-923C-9DBF3F3D1B88}"/>
                    </a:ext>
                  </a:extLst>
                </p14:cNvPr>
                <p14:cNvContentPartPr/>
                <p14:nvPr/>
              </p14:nvContentPartPr>
              <p14:xfrm>
                <a:off x="1164377" y="286766"/>
                <a:ext cx="162000" cy="270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96B08865-BDD0-47C6-923C-9DBF3F3D1B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5737" y="277766"/>
                  <a:ext cx="179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ECBE5963-E1DA-4A14-B674-93DE123FD924}"/>
                    </a:ext>
                  </a:extLst>
                </p14:cNvPr>
                <p14:cNvContentPartPr/>
                <p14:nvPr/>
              </p14:nvContentPartPr>
              <p14:xfrm>
                <a:off x="1157897" y="128366"/>
                <a:ext cx="254520" cy="24876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ECBE5963-E1DA-4A14-B674-93DE123FD9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9257" y="119366"/>
                  <a:ext cx="272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DC70F5F5-7786-4986-9A37-D4D124C78A35}"/>
                    </a:ext>
                  </a:extLst>
                </p14:cNvPr>
                <p14:cNvContentPartPr/>
                <p14:nvPr/>
              </p14:nvContentPartPr>
              <p14:xfrm>
                <a:off x="1514297" y="153566"/>
                <a:ext cx="89640" cy="20952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DC70F5F5-7786-4986-9A37-D4D124C78A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05297" y="144926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E5624B01-E698-4910-9733-75D50379CECD}"/>
                    </a:ext>
                  </a:extLst>
                </p14:cNvPr>
                <p14:cNvContentPartPr/>
                <p14:nvPr/>
              </p14:nvContentPartPr>
              <p14:xfrm>
                <a:off x="1623377" y="151046"/>
                <a:ext cx="76320" cy="21132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E5624B01-E698-4910-9733-75D50379CE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4377" y="142406"/>
                  <a:ext cx="93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CBFCC69-7CEB-401E-B0C8-408AE45047E1}"/>
                    </a:ext>
                  </a:extLst>
                </p14:cNvPr>
                <p14:cNvContentPartPr/>
                <p14:nvPr/>
              </p14:nvContentPartPr>
              <p14:xfrm>
                <a:off x="1712297" y="140606"/>
                <a:ext cx="132480" cy="21168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CBFCC69-7CEB-401E-B0C8-408AE45047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03657" y="131966"/>
                  <a:ext cx="150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622D98B-355D-44F8-9719-24EC910AC8D7}"/>
                    </a:ext>
                  </a:extLst>
                </p14:cNvPr>
                <p14:cNvContentPartPr/>
                <p14:nvPr/>
              </p14:nvContentPartPr>
              <p14:xfrm>
                <a:off x="1896977" y="144206"/>
                <a:ext cx="231480" cy="1796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622D98B-355D-44F8-9719-24EC910AC8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8337" y="135206"/>
                  <a:ext cx="249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234A8B56-B655-41BC-A19F-B9FF014C61F5}"/>
                    </a:ext>
                  </a:extLst>
                </p14:cNvPr>
                <p14:cNvContentPartPr/>
                <p14:nvPr/>
              </p14:nvContentPartPr>
              <p14:xfrm>
                <a:off x="2128097" y="104606"/>
                <a:ext cx="89280" cy="23580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234A8B56-B655-41BC-A19F-B9FF014C61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19097" y="95966"/>
                  <a:ext cx="106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6010AB6B-F85F-4AB3-81FB-5DEB21F46AE9}"/>
                    </a:ext>
                  </a:extLst>
                </p14:cNvPr>
                <p14:cNvContentPartPr/>
                <p14:nvPr/>
              </p14:nvContentPartPr>
              <p14:xfrm>
                <a:off x="2094977" y="237086"/>
                <a:ext cx="185040" cy="320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6010AB6B-F85F-4AB3-81FB-5DEB21F46A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6337" y="228446"/>
                  <a:ext cx="20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9ADB4CBB-D692-4711-A0EC-E86CBDF01BCD}"/>
                    </a:ext>
                  </a:extLst>
                </p14:cNvPr>
                <p14:cNvContentPartPr/>
                <p14:nvPr/>
              </p14:nvContentPartPr>
              <p14:xfrm>
                <a:off x="2228177" y="130166"/>
                <a:ext cx="272880" cy="2134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9ADB4CBB-D692-4711-A0EC-E86CBDF01B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19537" y="121166"/>
                  <a:ext cx="290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D9BDDF5-8847-48C7-BA3F-268338046012}"/>
                    </a:ext>
                  </a:extLst>
                </p14:cNvPr>
                <p14:cNvContentPartPr/>
                <p14:nvPr/>
              </p14:nvContentPartPr>
              <p14:xfrm>
                <a:off x="246017" y="626246"/>
                <a:ext cx="113400" cy="30564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D9BDDF5-8847-48C7-BA3F-2683380460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377" y="617246"/>
                  <a:ext cx="131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D46E1EF5-2B84-4090-A9D2-B1EA6D46FD6F}"/>
                    </a:ext>
                  </a:extLst>
                </p14:cNvPr>
                <p14:cNvContentPartPr/>
                <p14:nvPr/>
              </p14:nvContentPartPr>
              <p14:xfrm>
                <a:off x="372017" y="704006"/>
                <a:ext cx="122760" cy="20412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D46E1EF5-2B84-4090-A9D2-B1EA6D46FD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3377" y="695366"/>
                  <a:ext cx="140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550475DB-E8E8-46CF-885C-4555E7196838}"/>
                    </a:ext>
                  </a:extLst>
                </p14:cNvPr>
                <p14:cNvContentPartPr/>
                <p14:nvPr/>
              </p14:nvContentPartPr>
              <p14:xfrm>
                <a:off x="385697" y="786446"/>
                <a:ext cx="125640" cy="162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550475DB-E8E8-46CF-885C-4555E719683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7057" y="777806"/>
                  <a:ext cx="143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1A1E574C-D8E5-45DD-99E7-651CB91C06A8}"/>
                    </a:ext>
                  </a:extLst>
                </p14:cNvPr>
                <p14:cNvContentPartPr/>
                <p14:nvPr/>
              </p14:nvContentPartPr>
              <p14:xfrm>
                <a:off x="513497" y="746126"/>
                <a:ext cx="116280" cy="1605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1A1E574C-D8E5-45DD-99E7-651CB91C06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4857" y="737126"/>
                  <a:ext cx="133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7C1F822-4A56-4B26-8624-354C8CCDE51A}"/>
                    </a:ext>
                  </a:extLst>
                </p14:cNvPr>
                <p14:cNvContentPartPr/>
                <p14:nvPr/>
              </p14:nvContentPartPr>
              <p14:xfrm>
                <a:off x="669377" y="700766"/>
                <a:ext cx="369360" cy="22968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7C1F822-4A56-4B26-8624-354C8CCDE5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0737" y="691766"/>
                  <a:ext cx="387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1FB7A03B-9A60-4356-868A-7FC451B9F465}"/>
                    </a:ext>
                  </a:extLst>
                </p14:cNvPr>
                <p14:cNvContentPartPr/>
                <p14:nvPr/>
              </p14:nvContentPartPr>
              <p14:xfrm>
                <a:off x="1035857" y="675566"/>
                <a:ext cx="99360" cy="19152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1FB7A03B-9A60-4356-868A-7FC451B9F4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6857" y="666566"/>
                  <a:ext cx="117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12D93E44-904C-4CF1-AFEE-059333B48418}"/>
                    </a:ext>
                  </a:extLst>
                </p14:cNvPr>
                <p14:cNvContentPartPr/>
                <p14:nvPr/>
              </p14:nvContentPartPr>
              <p14:xfrm>
                <a:off x="1016057" y="754766"/>
                <a:ext cx="178560" cy="2916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12D93E44-904C-4CF1-AFEE-059333B484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7057" y="746126"/>
                  <a:ext cx="196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A7ADBBBD-0D5B-479F-9CB1-ABB08FFC4D7A}"/>
                    </a:ext>
                  </a:extLst>
                </p14:cNvPr>
                <p14:cNvContentPartPr/>
                <p14:nvPr/>
              </p14:nvContentPartPr>
              <p14:xfrm>
                <a:off x="1221977" y="642086"/>
                <a:ext cx="213480" cy="1933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A7ADBBBD-0D5B-479F-9CB1-ABB08FFC4D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13337" y="633086"/>
                  <a:ext cx="231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42DEC6B7-555B-4466-AA3D-CA53094D050E}"/>
                    </a:ext>
                  </a:extLst>
                </p14:cNvPr>
                <p14:cNvContentPartPr/>
                <p14:nvPr/>
              </p14:nvContentPartPr>
              <p14:xfrm>
                <a:off x="1412057" y="635966"/>
                <a:ext cx="142920" cy="21852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42DEC6B7-555B-4466-AA3D-CA53094D05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03057" y="627326"/>
                  <a:ext cx="160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10F07126-3685-4607-82EF-A57EB6CA24CE}"/>
                    </a:ext>
                  </a:extLst>
                </p14:cNvPr>
                <p14:cNvContentPartPr/>
                <p14:nvPr/>
              </p14:nvContentPartPr>
              <p14:xfrm>
                <a:off x="1461377" y="727046"/>
                <a:ext cx="244440" cy="4500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10F07126-3685-4607-82EF-A57EB6CA24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52737" y="718406"/>
                  <a:ext cx="262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122ED48C-C419-4EB5-8235-68D74A9A4256}"/>
                    </a:ext>
                  </a:extLst>
                </p14:cNvPr>
                <p14:cNvContentPartPr/>
                <p14:nvPr/>
              </p14:nvContentPartPr>
              <p14:xfrm>
                <a:off x="1633097" y="628766"/>
                <a:ext cx="191880" cy="22248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122ED48C-C419-4EB5-8235-68D74A9A42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24457" y="620126"/>
                  <a:ext cx="209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9EA98046-CF3C-4454-A1E9-BDBE2C6D674A}"/>
                    </a:ext>
                  </a:extLst>
                </p14:cNvPr>
                <p14:cNvContentPartPr/>
                <p14:nvPr/>
              </p14:nvContentPartPr>
              <p14:xfrm>
                <a:off x="1781777" y="628046"/>
                <a:ext cx="211680" cy="21132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9EA98046-CF3C-4454-A1E9-BDBE2C6D67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72777" y="619046"/>
                  <a:ext cx="22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48C0D05F-CFFC-4E14-8B53-3E3B2F0B9855}"/>
                    </a:ext>
                  </a:extLst>
                </p14:cNvPr>
                <p14:cNvContentPartPr/>
                <p14:nvPr/>
              </p14:nvContentPartPr>
              <p14:xfrm>
                <a:off x="2256617" y="647846"/>
                <a:ext cx="39960" cy="1486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48C0D05F-CFFC-4E14-8B53-3E3B2F0B98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47977" y="639206"/>
                  <a:ext cx="57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9E58EB39-4D75-451F-8CDF-2D637A339883}"/>
                    </a:ext>
                  </a:extLst>
                </p14:cNvPr>
                <p14:cNvContentPartPr/>
                <p14:nvPr/>
              </p14:nvContentPartPr>
              <p14:xfrm>
                <a:off x="2342657" y="565766"/>
                <a:ext cx="13680" cy="151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9E58EB39-4D75-451F-8CDF-2D637A3398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33657" y="557126"/>
                  <a:ext cx="3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EC7FC7EA-1717-43CA-8A94-346AEFD6D2EA}"/>
                    </a:ext>
                  </a:extLst>
                </p14:cNvPr>
                <p14:cNvContentPartPr/>
                <p14:nvPr/>
              </p14:nvContentPartPr>
              <p14:xfrm>
                <a:off x="2355617" y="580526"/>
                <a:ext cx="360" cy="3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EC7FC7EA-1717-43CA-8A94-346AEFD6D2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46977" y="5718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390E5BF3-52BF-4DCC-A87D-7653A16B39DA}"/>
                    </a:ext>
                  </a:extLst>
                </p14:cNvPr>
                <p14:cNvContentPartPr/>
                <p14:nvPr/>
              </p14:nvContentPartPr>
              <p14:xfrm>
                <a:off x="2269577" y="554606"/>
                <a:ext cx="173160" cy="20304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390E5BF3-52BF-4DCC-A87D-7653A16B39D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60937" y="545606"/>
                  <a:ext cx="190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9E1D379F-6572-41FE-89BC-BED621088D4F}"/>
                    </a:ext>
                  </a:extLst>
                </p14:cNvPr>
                <p14:cNvContentPartPr/>
                <p14:nvPr/>
              </p14:nvContentPartPr>
              <p14:xfrm>
                <a:off x="2355617" y="565766"/>
                <a:ext cx="231480" cy="2134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9E1D379F-6572-41FE-89BC-BED621088D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46977" y="557126"/>
                  <a:ext cx="249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92BA76E-B5F3-46A0-B845-52B85FE9E4DB}"/>
                    </a:ext>
                  </a:extLst>
                </p14:cNvPr>
                <p14:cNvContentPartPr/>
                <p14:nvPr/>
              </p14:nvContentPartPr>
              <p14:xfrm>
                <a:off x="2524097" y="556406"/>
                <a:ext cx="208080" cy="2066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92BA76E-B5F3-46A0-B845-52B85FE9E4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15097" y="547766"/>
                  <a:ext cx="225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7C233E1C-8A53-4DA8-85F8-9D7656DCDAC1}"/>
                    </a:ext>
                  </a:extLst>
                </p14:cNvPr>
                <p14:cNvContentPartPr/>
                <p14:nvPr/>
              </p14:nvContentPartPr>
              <p14:xfrm>
                <a:off x="2712017" y="562886"/>
                <a:ext cx="66240" cy="18180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7C233E1C-8A53-4DA8-85F8-9D7656DCDA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3377" y="553886"/>
                  <a:ext cx="83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A2E55B2-30F3-45FA-A9F5-43BF2638D1E2}"/>
                    </a:ext>
                  </a:extLst>
                </p14:cNvPr>
                <p14:cNvContentPartPr/>
                <p14:nvPr/>
              </p14:nvContentPartPr>
              <p14:xfrm>
                <a:off x="2636417" y="557126"/>
                <a:ext cx="277920" cy="15984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A2E55B2-30F3-45FA-A9F5-43BF2638D1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27417" y="548126"/>
                  <a:ext cx="295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5C325EDD-5A47-4684-92BF-2797F2A2405A}"/>
                    </a:ext>
                  </a:extLst>
                </p14:cNvPr>
                <p14:cNvContentPartPr/>
                <p14:nvPr/>
              </p14:nvContentPartPr>
              <p14:xfrm>
                <a:off x="2784737" y="547046"/>
                <a:ext cx="181800" cy="835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5C325EDD-5A47-4684-92BF-2797F2A2405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76097" y="538046"/>
                  <a:ext cx="199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E107D95-92DB-40D9-972B-10AA6FD98E43}"/>
                    </a:ext>
                  </a:extLst>
                </p14:cNvPr>
                <p14:cNvContentPartPr/>
                <p14:nvPr/>
              </p14:nvContentPartPr>
              <p14:xfrm>
                <a:off x="3048617" y="626246"/>
                <a:ext cx="109440" cy="180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E107D95-92DB-40D9-972B-10AA6FD98E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9977" y="617246"/>
                  <a:ext cx="127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14397518-F914-46E6-9B49-D0630F2A4696}"/>
                    </a:ext>
                  </a:extLst>
                </p14:cNvPr>
                <p14:cNvContentPartPr/>
                <p14:nvPr/>
              </p14:nvContentPartPr>
              <p14:xfrm>
                <a:off x="3190097" y="554606"/>
                <a:ext cx="126720" cy="16524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14397518-F914-46E6-9B49-D0630F2A46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81097" y="545966"/>
                  <a:ext cx="144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14B13B7-8206-4E77-9AB8-9BD784CC3A48}"/>
                    </a:ext>
                  </a:extLst>
                </p14:cNvPr>
                <p14:cNvContentPartPr/>
                <p14:nvPr/>
              </p14:nvContentPartPr>
              <p14:xfrm>
                <a:off x="3335897" y="561806"/>
                <a:ext cx="145800" cy="1440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14B13B7-8206-4E77-9AB8-9BD784CC3A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26897" y="553166"/>
                  <a:ext cx="163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EDD90503-AF03-4D9E-A835-899ECB4559B4}"/>
                    </a:ext>
                  </a:extLst>
                </p14:cNvPr>
                <p14:cNvContentPartPr/>
                <p14:nvPr/>
              </p14:nvContentPartPr>
              <p14:xfrm>
                <a:off x="3454697" y="517166"/>
                <a:ext cx="218160" cy="1627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EDD90503-AF03-4D9E-A835-899ECB4559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45697" y="508526"/>
                  <a:ext cx="235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07783FE3-358F-435A-8985-36398864E405}"/>
                    </a:ext>
                  </a:extLst>
                </p14:cNvPr>
                <p14:cNvContentPartPr/>
                <p14:nvPr/>
              </p14:nvContentPartPr>
              <p14:xfrm>
                <a:off x="3630017" y="471806"/>
                <a:ext cx="128880" cy="21024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07783FE3-358F-435A-8985-36398864E4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21017" y="462806"/>
                  <a:ext cx="146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8B1DC459-8BCA-4461-B023-F1289FB5F4FA}"/>
                    </a:ext>
                  </a:extLst>
                </p14:cNvPr>
                <p14:cNvContentPartPr/>
                <p14:nvPr/>
              </p14:nvContentPartPr>
              <p14:xfrm>
                <a:off x="3754937" y="473606"/>
                <a:ext cx="109080" cy="17640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8B1DC459-8BCA-4461-B023-F1289FB5F4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45937" y="464966"/>
                  <a:ext cx="126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F4A475A0-5192-4F04-9D30-D9AA10EFAB6A}"/>
                    </a:ext>
                  </a:extLst>
                </p14:cNvPr>
                <p14:cNvContentPartPr/>
                <p14:nvPr/>
              </p14:nvContentPartPr>
              <p14:xfrm>
                <a:off x="3919817" y="479006"/>
                <a:ext cx="53280" cy="2217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F4A475A0-5192-4F04-9D30-D9AA10EFAB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11177" y="470366"/>
                  <a:ext cx="70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B427805-719D-4506-B582-A26056D5CCB7}"/>
                    </a:ext>
                  </a:extLst>
                </p14:cNvPr>
                <p14:cNvContentPartPr/>
                <p14:nvPr/>
              </p14:nvContentPartPr>
              <p14:xfrm>
                <a:off x="3847457" y="484766"/>
                <a:ext cx="172080" cy="3600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B427805-719D-4506-B582-A26056D5CC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38457" y="475766"/>
                  <a:ext cx="189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9C1197B-13AF-48C6-BE15-EEF1D048BA63}"/>
                    </a:ext>
                  </a:extLst>
                </p14:cNvPr>
                <p14:cNvContentPartPr/>
                <p14:nvPr/>
              </p14:nvContentPartPr>
              <p14:xfrm>
                <a:off x="629777" y="1080566"/>
                <a:ext cx="158760" cy="19944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9C1197B-13AF-48C6-BE15-EEF1D048BA6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1137" y="1071926"/>
                  <a:ext cx="176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1B02BC15-B233-432C-8229-2F0217D94ED5}"/>
                    </a:ext>
                  </a:extLst>
                </p14:cNvPr>
                <p14:cNvContentPartPr/>
                <p14:nvPr/>
              </p14:nvContentPartPr>
              <p14:xfrm>
                <a:off x="827777" y="1102526"/>
                <a:ext cx="76320" cy="1962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1B02BC15-B233-432C-8229-2F0217D94E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9137" y="1093526"/>
                  <a:ext cx="93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90B4948-41B2-49AA-ACC9-BFF8950995C0}"/>
                    </a:ext>
                  </a:extLst>
                </p14:cNvPr>
                <p14:cNvContentPartPr/>
                <p14:nvPr/>
              </p14:nvContentPartPr>
              <p14:xfrm>
                <a:off x="922817" y="1102526"/>
                <a:ext cx="116640" cy="19332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90B4948-41B2-49AA-ACC9-BFF8950995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4177" y="1093526"/>
                  <a:ext cx="134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7638CF65-31D4-449F-B4C0-179C975513E4}"/>
                    </a:ext>
                  </a:extLst>
                </p14:cNvPr>
                <p14:cNvContentPartPr/>
                <p14:nvPr/>
              </p14:nvContentPartPr>
              <p14:xfrm>
                <a:off x="1095257" y="1095326"/>
                <a:ext cx="132480" cy="1864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7638CF65-31D4-449F-B4C0-179C975513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6257" y="1086686"/>
                  <a:ext cx="150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774704FF-86DE-423A-B087-5E48996A1F64}"/>
                    </a:ext>
                  </a:extLst>
                </p14:cNvPr>
                <p14:cNvContentPartPr/>
                <p14:nvPr/>
              </p14:nvContentPartPr>
              <p14:xfrm>
                <a:off x="1068977" y="1110446"/>
                <a:ext cx="201600" cy="450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774704FF-86DE-423A-B087-5E48996A1F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9977" y="1101446"/>
                  <a:ext cx="219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4BF9FB68-EA50-47D1-B71E-A2D0CB163D56}"/>
                    </a:ext>
                  </a:extLst>
                </p14:cNvPr>
                <p14:cNvContentPartPr/>
                <p14:nvPr/>
              </p14:nvContentPartPr>
              <p14:xfrm>
                <a:off x="1237097" y="1042046"/>
                <a:ext cx="195120" cy="23904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4BF9FB68-EA50-47D1-B71E-A2D0CB163D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28457" y="1033046"/>
                  <a:ext cx="212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98F31EA1-AD1B-41D0-B5FD-A1958E6C27AC}"/>
                    </a:ext>
                  </a:extLst>
                </p14:cNvPr>
                <p14:cNvContentPartPr/>
                <p14:nvPr/>
              </p14:nvContentPartPr>
              <p14:xfrm>
                <a:off x="1412057" y="1084526"/>
                <a:ext cx="76320" cy="1677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98F31EA1-AD1B-41D0-B5FD-A1958E6C27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03057" y="1075886"/>
                  <a:ext cx="93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0CA9C897-CD0F-4485-A726-8FCDF8A46A96}"/>
                    </a:ext>
                  </a:extLst>
                </p14:cNvPr>
                <p14:cNvContentPartPr/>
                <p14:nvPr/>
              </p14:nvContentPartPr>
              <p14:xfrm>
                <a:off x="1382177" y="1012166"/>
                <a:ext cx="310680" cy="2548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0CA9C897-CD0F-4485-A726-8FCDF8A46A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73537" y="1003526"/>
                  <a:ext cx="328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D5C50435-30EE-4B6A-9574-27FCFD44ACA9}"/>
                    </a:ext>
                  </a:extLst>
                </p14:cNvPr>
                <p14:cNvContentPartPr/>
                <p14:nvPr/>
              </p14:nvContentPartPr>
              <p14:xfrm>
                <a:off x="1636337" y="1065806"/>
                <a:ext cx="122400" cy="1908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D5C50435-30EE-4B6A-9574-27FCFD44AC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27697" y="1056806"/>
                  <a:ext cx="140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8D8FFED5-3E50-4E19-8D07-CDE436DEE54F}"/>
                    </a:ext>
                  </a:extLst>
                </p14:cNvPr>
                <p14:cNvContentPartPr/>
                <p14:nvPr/>
              </p14:nvContentPartPr>
              <p14:xfrm>
                <a:off x="1659377" y="1158686"/>
                <a:ext cx="191880" cy="201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8D8FFED5-3E50-4E19-8D07-CDE436DEE5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50737" y="1150046"/>
                  <a:ext cx="20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E52CF9AE-1F91-4A25-99B3-B751FF85D868}"/>
                    </a:ext>
                  </a:extLst>
                </p14:cNvPr>
                <p14:cNvContentPartPr/>
                <p14:nvPr/>
              </p14:nvContentPartPr>
              <p14:xfrm>
                <a:off x="1768457" y="1033046"/>
                <a:ext cx="185040" cy="20808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E52CF9AE-1F91-4A25-99B3-B751FF85D8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59457" y="1024406"/>
                  <a:ext cx="202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F62CD8B9-3614-4625-8E5F-21A32DA18ACA}"/>
                    </a:ext>
                  </a:extLst>
                </p14:cNvPr>
                <p14:cNvContentPartPr/>
                <p14:nvPr/>
              </p14:nvContentPartPr>
              <p14:xfrm>
                <a:off x="1880777" y="1046006"/>
                <a:ext cx="284040" cy="16956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F62CD8B9-3614-4625-8E5F-21A32DA18A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71777" y="1037006"/>
                  <a:ext cx="301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71423B20-2716-41D1-867B-FC0CBB4D40D0}"/>
                    </a:ext>
                  </a:extLst>
                </p14:cNvPr>
                <p14:cNvContentPartPr/>
                <p14:nvPr/>
              </p14:nvContentPartPr>
              <p14:xfrm>
                <a:off x="2174177" y="1039886"/>
                <a:ext cx="89640" cy="15480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71423B20-2716-41D1-867B-FC0CBB4D40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65177" y="1031246"/>
                  <a:ext cx="107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D391FA35-6807-4D74-B72A-11D8B6D8E178}"/>
                    </a:ext>
                  </a:extLst>
                </p14:cNvPr>
                <p14:cNvContentPartPr/>
                <p14:nvPr/>
              </p14:nvContentPartPr>
              <p14:xfrm>
                <a:off x="2296937" y="1021886"/>
                <a:ext cx="102600" cy="15480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D391FA35-6807-4D74-B72A-11D8B6D8E1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87937" y="1013246"/>
                  <a:ext cx="120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3ED3EE0-96C0-436A-BCE0-C54196A00F27}"/>
                    </a:ext>
                  </a:extLst>
                </p14:cNvPr>
                <p14:cNvContentPartPr/>
                <p14:nvPr/>
              </p14:nvContentPartPr>
              <p14:xfrm>
                <a:off x="2461457" y="952046"/>
                <a:ext cx="49680" cy="29124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3ED3EE0-96C0-436A-BCE0-C54196A00F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52457" y="943046"/>
                  <a:ext cx="673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8D31948A-092E-4C74-80ED-60F7CA9FF836}"/>
              </a:ext>
            </a:extLst>
          </p:cNvPr>
          <p:cNvGrpSpPr/>
          <p:nvPr/>
        </p:nvGrpSpPr>
        <p:grpSpPr>
          <a:xfrm>
            <a:off x="2900297" y="2414366"/>
            <a:ext cx="927000" cy="595800"/>
            <a:chOff x="2900297" y="2414366"/>
            <a:chExt cx="92700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824875A-7764-4C2D-A65D-C3C05EB57171}"/>
                    </a:ext>
                  </a:extLst>
                </p14:cNvPr>
                <p14:cNvContentPartPr/>
                <p14:nvPr/>
              </p14:nvContentPartPr>
              <p14:xfrm>
                <a:off x="2900297" y="2708846"/>
                <a:ext cx="73080" cy="2592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824875A-7764-4C2D-A65D-C3C05EB5717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91297" y="2700206"/>
                  <a:ext cx="90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EB2B01A0-1C38-41D0-A3FE-A86BB80A515F}"/>
                    </a:ext>
                  </a:extLst>
                </p14:cNvPr>
                <p14:cNvContentPartPr/>
                <p14:nvPr/>
              </p14:nvContentPartPr>
              <p14:xfrm>
                <a:off x="3028817" y="2629646"/>
                <a:ext cx="106920" cy="21096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EB2B01A0-1C38-41D0-A3FE-A86BB80A51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20177" y="2621006"/>
                  <a:ext cx="124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A7545AA9-E0F8-47B8-8CD4-20C7F7FD63D2}"/>
                    </a:ext>
                  </a:extLst>
                </p14:cNvPr>
                <p14:cNvContentPartPr/>
                <p14:nvPr/>
              </p14:nvContentPartPr>
              <p14:xfrm>
                <a:off x="3131417" y="2667446"/>
                <a:ext cx="125640" cy="2034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A7545AA9-E0F8-47B8-8CD4-20C7F7FD63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22417" y="2658446"/>
                  <a:ext cx="143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89E4C22A-7D85-42CB-9BD8-0206110906E1}"/>
                    </a:ext>
                  </a:extLst>
                </p14:cNvPr>
                <p14:cNvContentPartPr/>
                <p14:nvPr/>
              </p14:nvContentPartPr>
              <p14:xfrm>
                <a:off x="3259937" y="2738366"/>
                <a:ext cx="53280" cy="27180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89E4C22A-7D85-42CB-9BD8-0206110906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51297" y="2729726"/>
                  <a:ext cx="709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515DA30C-DC19-4C26-94F5-EB6D55F6DCE0}"/>
                    </a:ext>
                  </a:extLst>
                </p14:cNvPr>
                <p14:cNvContentPartPr/>
                <p14:nvPr/>
              </p14:nvContentPartPr>
              <p14:xfrm>
                <a:off x="3259937" y="2414366"/>
                <a:ext cx="109080" cy="15120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515DA30C-DC19-4C26-94F5-EB6D55F6DCE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51297" y="2405726"/>
                  <a:ext cx="126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EFE54ECA-3691-4C22-946A-34B47A3E64F3}"/>
                    </a:ext>
                  </a:extLst>
                </p14:cNvPr>
                <p14:cNvContentPartPr/>
                <p14:nvPr/>
              </p14:nvContentPartPr>
              <p14:xfrm>
                <a:off x="3441377" y="2750606"/>
                <a:ext cx="115920" cy="1224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EFE54ECA-3691-4C22-946A-34B47A3E64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32737" y="2741606"/>
                  <a:ext cx="133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FE075B4D-B26B-43B1-8A58-0B83662E250C}"/>
                    </a:ext>
                  </a:extLst>
                </p14:cNvPr>
                <p14:cNvContentPartPr/>
                <p14:nvPr/>
              </p14:nvContentPartPr>
              <p14:xfrm>
                <a:off x="3514097" y="2652686"/>
                <a:ext cx="23400" cy="23580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FE075B4D-B26B-43B1-8A58-0B83662E25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05097" y="2643686"/>
                  <a:ext cx="41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F584E7F0-4020-48C3-A299-D6DEFCACA526}"/>
                    </a:ext>
                  </a:extLst>
                </p14:cNvPr>
                <p14:cNvContentPartPr/>
                <p14:nvPr/>
              </p14:nvContentPartPr>
              <p14:xfrm>
                <a:off x="3613097" y="2671406"/>
                <a:ext cx="214200" cy="1929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F584E7F0-4020-48C3-A299-D6DEFCACA5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04097" y="2662406"/>
                  <a:ext cx="2318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2C35C0DB-F23A-4CD3-B714-59FC7C2F3429}"/>
              </a:ext>
            </a:extLst>
          </p:cNvPr>
          <p:cNvGrpSpPr/>
          <p:nvPr/>
        </p:nvGrpSpPr>
        <p:grpSpPr>
          <a:xfrm>
            <a:off x="233777" y="1596086"/>
            <a:ext cx="2554560" cy="2529360"/>
            <a:chOff x="233777" y="1596086"/>
            <a:chExt cx="2554560" cy="252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6773E562-5E97-413D-9E96-465CD300C57B}"/>
                    </a:ext>
                  </a:extLst>
                </p14:cNvPr>
                <p14:cNvContentPartPr/>
                <p14:nvPr/>
              </p14:nvContentPartPr>
              <p14:xfrm>
                <a:off x="451217" y="1773566"/>
                <a:ext cx="162360" cy="19980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6773E562-5E97-413D-9E96-465CD300C5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2577" y="1764566"/>
                  <a:ext cx="180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92242E36-1064-4350-8369-5BF68020505F}"/>
                    </a:ext>
                  </a:extLst>
                </p14:cNvPr>
                <p14:cNvContentPartPr/>
                <p14:nvPr/>
              </p14:nvContentPartPr>
              <p14:xfrm>
                <a:off x="576137" y="1806326"/>
                <a:ext cx="153000" cy="2041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92242E36-1064-4350-8369-5BF6802050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7497" y="1797326"/>
                  <a:ext cx="170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83B83315-AE38-461F-995C-351D32A68368}"/>
                    </a:ext>
                  </a:extLst>
                </p14:cNvPr>
                <p14:cNvContentPartPr/>
                <p14:nvPr/>
              </p14:nvContentPartPr>
              <p14:xfrm>
                <a:off x="768377" y="1883366"/>
                <a:ext cx="49680" cy="19044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83B83315-AE38-461F-995C-351D32A683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9737" y="1874726"/>
                  <a:ext cx="67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67A44C8A-D37B-4798-99A6-2039E3CEEB81}"/>
                    </a:ext>
                  </a:extLst>
                </p14:cNvPr>
                <p14:cNvContentPartPr/>
                <p14:nvPr/>
              </p14:nvContentPartPr>
              <p14:xfrm>
                <a:off x="561017" y="1622006"/>
                <a:ext cx="49680" cy="10620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67A44C8A-D37B-4798-99A6-2039E3CEEB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2017" y="1613366"/>
                  <a:ext cx="67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65AF9614-E18B-4F26-A80C-49713F9D5CCE}"/>
                    </a:ext>
                  </a:extLst>
                </p14:cNvPr>
                <p14:cNvContentPartPr/>
                <p14:nvPr/>
              </p14:nvContentPartPr>
              <p14:xfrm>
                <a:off x="1029377" y="1941686"/>
                <a:ext cx="92880" cy="291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65AF9614-E18B-4F26-A80C-49713F9D5CC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0377" y="1933046"/>
                  <a:ext cx="110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BDC4DF8F-0B89-4A1F-A0C6-555BA63279BD}"/>
                    </a:ext>
                  </a:extLst>
                </p14:cNvPr>
                <p14:cNvContentPartPr/>
                <p14:nvPr/>
              </p14:nvContentPartPr>
              <p14:xfrm>
                <a:off x="996257" y="1863566"/>
                <a:ext cx="128880" cy="270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BDC4DF8F-0B89-4A1F-A0C6-555BA63279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7257" y="1854926"/>
                  <a:ext cx="146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4CCD4326-E037-4E83-AE06-5A5C1D59F41F}"/>
                    </a:ext>
                  </a:extLst>
                </p14:cNvPr>
                <p14:cNvContentPartPr/>
                <p14:nvPr/>
              </p14:nvContentPartPr>
              <p14:xfrm>
                <a:off x="1263377" y="1770326"/>
                <a:ext cx="138960" cy="19476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4CCD4326-E037-4E83-AE06-5A5C1D59F41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54737" y="1761686"/>
                  <a:ext cx="156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F5AAE429-DFD0-48D1-AF6D-F4E3F5F76DBC}"/>
                    </a:ext>
                  </a:extLst>
                </p14:cNvPr>
                <p14:cNvContentPartPr/>
                <p14:nvPr/>
              </p14:nvContentPartPr>
              <p14:xfrm>
                <a:off x="1392257" y="1791206"/>
                <a:ext cx="132480" cy="19332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F5AAE429-DFD0-48D1-AF6D-F4E3F5F76D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83257" y="1782566"/>
                  <a:ext cx="150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B3C9D0BF-86D2-4091-AB05-C9B7642B6DED}"/>
                    </a:ext>
                  </a:extLst>
                </p14:cNvPr>
                <p14:cNvContentPartPr/>
                <p14:nvPr/>
              </p14:nvContentPartPr>
              <p14:xfrm>
                <a:off x="1547417" y="1859606"/>
                <a:ext cx="115920" cy="17784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B3C9D0BF-86D2-4091-AB05-C9B7642B6DE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38417" y="1850966"/>
                  <a:ext cx="133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2681B71D-3BCC-48F1-BDCA-60869E49B0BA}"/>
                    </a:ext>
                  </a:extLst>
                </p14:cNvPr>
                <p14:cNvContentPartPr/>
                <p14:nvPr/>
              </p14:nvContentPartPr>
              <p14:xfrm>
                <a:off x="1715537" y="1849886"/>
                <a:ext cx="138960" cy="1728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2681B71D-3BCC-48F1-BDCA-60869E49B0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06897" y="1840886"/>
                  <a:ext cx="156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4BF37383-A39E-4C25-94D8-9C1AE5D10166}"/>
                    </a:ext>
                  </a:extLst>
                </p14:cNvPr>
                <p14:cNvContentPartPr/>
                <p14:nvPr/>
              </p14:nvContentPartPr>
              <p14:xfrm>
                <a:off x="1778177" y="1775366"/>
                <a:ext cx="82800" cy="1645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4BF37383-A39E-4C25-94D8-9C1AE5D101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69537" y="1766726"/>
                  <a:ext cx="100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FF250841-A47E-4E1D-A221-4ED128DC8BBB}"/>
                    </a:ext>
                  </a:extLst>
                </p14:cNvPr>
                <p14:cNvContentPartPr/>
                <p14:nvPr/>
              </p14:nvContentPartPr>
              <p14:xfrm>
                <a:off x="1873937" y="1661606"/>
                <a:ext cx="158760" cy="28404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FF250841-A47E-4E1D-A221-4ED128DC8B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65297" y="1652606"/>
                  <a:ext cx="176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D08F38F8-38BD-4898-9B8F-6C33C595330C}"/>
                    </a:ext>
                  </a:extLst>
                </p14:cNvPr>
                <p14:cNvContentPartPr/>
                <p14:nvPr/>
              </p14:nvContentPartPr>
              <p14:xfrm>
                <a:off x="2085257" y="1782566"/>
                <a:ext cx="109440" cy="14940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D08F38F8-38BD-4898-9B8F-6C33C595330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76257" y="1773566"/>
                  <a:ext cx="127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DB9534C8-6684-4F63-AA3A-97EEBAD7C6DB}"/>
                    </a:ext>
                  </a:extLst>
                </p14:cNvPr>
                <p14:cNvContentPartPr/>
                <p14:nvPr/>
              </p14:nvContentPartPr>
              <p14:xfrm>
                <a:off x="2210537" y="1776446"/>
                <a:ext cx="217440" cy="20088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DB9534C8-6684-4F63-AA3A-97EEBAD7C6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01897" y="1767806"/>
                  <a:ext cx="235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57B6BD1C-39B2-4B77-8C8A-7F0FD540A69D}"/>
                    </a:ext>
                  </a:extLst>
                </p14:cNvPr>
                <p14:cNvContentPartPr/>
                <p14:nvPr/>
              </p14:nvContentPartPr>
              <p14:xfrm>
                <a:off x="428537" y="2404286"/>
                <a:ext cx="191880" cy="1310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57B6BD1C-39B2-4B77-8C8A-7F0FD540A69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9897" y="2395646"/>
                  <a:ext cx="209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AD9BA77C-D9E4-46DB-94C7-63397D3F8B76}"/>
                    </a:ext>
                  </a:extLst>
                </p14:cNvPr>
                <p14:cNvContentPartPr/>
                <p14:nvPr/>
              </p14:nvContentPartPr>
              <p14:xfrm>
                <a:off x="586937" y="2390246"/>
                <a:ext cx="191880" cy="19944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AD9BA77C-D9E4-46DB-94C7-63397D3F8B7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8297" y="2381606"/>
                  <a:ext cx="209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F47D6E46-2C30-4BA2-A155-E0A81B65A173}"/>
                    </a:ext>
                  </a:extLst>
                </p14:cNvPr>
                <p14:cNvContentPartPr/>
                <p14:nvPr/>
              </p14:nvContentPartPr>
              <p14:xfrm>
                <a:off x="778457" y="2428046"/>
                <a:ext cx="79920" cy="18360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F47D6E46-2C30-4BA2-A155-E0A81B65A1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9457" y="2419046"/>
                  <a:ext cx="97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B51FAD32-8E94-49BE-871A-81D00F49E46D}"/>
                    </a:ext>
                  </a:extLst>
                </p14:cNvPr>
                <p14:cNvContentPartPr/>
                <p14:nvPr/>
              </p14:nvContentPartPr>
              <p14:xfrm>
                <a:off x="560657" y="2201246"/>
                <a:ext cx="79560" cy="874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B51FAD32-8E94-49BE-871A-81D00F49E4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1657" y="2192246"/>
                  <a:ext cx="97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54CA6493-6618-4FB8-A372-E851C932EBF5}"/>
                    </a:ext>
                  </a:extLst>
                </p14:cNvPr>
                <p14:cNvContentPartPr/>
                <p14:nvPr/>
              </p14:nvContentPartPr>
              <p14:xfrm>
                <a:off x="1108577" y="2497166"/>
                <a:ext cx="79560" cy="2592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54CA6493-6618-4FB8-A372-E851C932EBF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99577" y="2488526"/>
                  <a:ext cx="97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87828D35-C589-4F39-AD0C-49D3DA1C1D4C}"/>
                    </a:ext>
                  </a:extLst>
                </p14:cNvPr>
                <p14:cNvContentPartPr/>
                <p14:nvPr/>
              </p14:nvContentPartPr>
              <p14:xfrm>
                <a:off x="1065377" y="2408246"/>
                <a:ext cx="125640" cy="93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87828D35-C589-4F39-AD0C-49D3DA1C1D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6737" y="2399246"/>
                  <a:ext cx="143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A0E9E368-601E-468C-B619-91832E97972B}"/>
                    </a:ext>
                  </a:extLst>
                </p14:cNvPr>
                <p14:cNvContentPartPr/>
                <p14:nvPr/>
              </p14:nvContentPartPr>
              <p14:xfrm>
                <a:off x="1286777" y="2406086"/>
                <a:ext cx="99360" cy="612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A0E9E368-601E-468C-B619-91832E97972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77777" y="2397446"/>
                  <a:ext cx="11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5DF51641-B6AB-48A4-A53A-F5191ADB9AE4}"/>
                    </a:ext>
                  </a:extLst>
                </p14:cNvPr>
                <p14:cNvContentPartPr/>
                <p14:nvPr/>
              </p14:nvContentPartPr>
              <p14:xfrm>
                <a:off x="1355897" y="2316086"/>
                <a:ext cx="160200" cy="17604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5DF51641-B6AB-48A4-A53A-F5191ADB9A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47257" y="2307086"/>
                  <a:ext cx="177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18E845A0-1F53-4AAD-AA59-58F69027674D}"/>
                    </a:ext>
                  </a:extLst>
                </p14:cNvPr>
                <p14:cNvContentPartPr/>
                <p14:nvPr/>
              </p14:nvContentPartPr>
              <p14:xfrm>
                <a:off x="1497737" y="2293406"/>
                <a:ext cx="89280" cy="17748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18E845A0-1F53-4AAD-AA59-58F6902767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89097" y="2284406"/>
                  <a:ext cx="106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60F5000B-A180-4759-AFAB-AE8511FD92DE}"/>
                    </a:ext>
                  </a:extLst>
                </p14:cNvPr>
                <p14:cNvContentPartPr/>
                <p14:nvPr/>
              </p14:nvContentPartPr>
              <p14:xfrm>
                <a:off x="1599977" y="2339846"/>
                <a:ext cx="274320" cy="15948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60F5000B-A180-4759-AFAB-AE8511FD92D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91337" y="2330846"/>
                  <a:ext cx="291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D783C81F-26F1-43A6-BA6F-2E6073760839}"/>
                    </a:ext>
                  </a:extLst>
                </p14:cNvPr>
                <p14:cNvContentPartPr/>
                <p14:nvPr/>
              </p14:nvContentPartPr>
              <p14:xfrm>
                <a:off x="1817777" y="2257766"/>
                <a:ext cx="242640" cy="2001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D783C81F-26F1-43A6-BA6F-2E607376083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09137" y="2248766"/>
                  <a:ext cx="260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BE5F8E5C-7BAB-4048-9C58-2B3B35AD54E7}"/>
                    </a:ext>
                  </a:extLst>
                </p14:cNvPr>
                <p14:cNvContentPartPr/>
                <p14:nvPr/>
              </p14:nvContentPartPr>
              <p14:xfrm>
                <a:off x="2042417" y="2263526"/>
                <a:ext cx="122400" cy="1576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BE5F8E5C-7BAB-4048-9C58-2B3B35AD54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33417" y="2254886"/>
                  <a:ext cx="140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9B0D810-C8B9-401C-809C-B95BBAAECECA}"/>
                    </a:ext>
                  </a:extLst>
                </p14:cNvPr>
                <p14:cNvContentPartPr/>
                <p14:nvPr/>
              </p14:nvContentPartPr>
              <p14:xfrm>
                <a:off x="2187497" y="2260646"/>
                <a:ext cx="102240" cy="2278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9B0D810-C8B9-401C-809C-B95BBAAECEC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78497" y="2251646"/>
                  <a:ext cx="119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1572D157-05B4-441D-BED8-D3B06F5B2024}"/>
                    </a:ext>
                  </a:extLst>
                </p14:cNvPr>
                <p14:cNvContentPartPr/>
                <p14:nvPr/>
              </p14:nvContentPartPr>
              <p14:xfrm>
                <a:off x="597017" y="2888126"/>
                <a:ext cx="172080" cy="13140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1572D157-05B4-441D-BED8-D3B06F5B202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8017" y="2879126"/>
                  <a:ext cx="189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2142A38C-900A-4DBE-85EB-74FB92EC0972}"/>
                    </a:ext>
                  </a:extLst>
                </p14:cNvPr>
                <p14:cNvContentPartPr/>
                <p14:nvPr/>
              </p14:nvContentPartPr>
              <p14:xfrm>
                <a:off x="775217" y="2853566"/>
                <a:ext cx="119160" cy="16272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2142A38C-900A-4DBE-85EB-74FB92EC097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6217" y="2844566"/>
                  <a:ext cx="136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4F0BE927-6CEE-4A55-82DC-9C7C5BD96A8D}"/>
                    </a:ext>
                  </a:extLst>
                </p14:cNvPr>
                <p14:cNvContentPartPr/>
                <p14:nvPr/>
              </p14:nvContentPartPr>
              <p14:xfrm>
                <a:off x="867377" y="2911886"/>
                <a:ext cx="168840" cy="18936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4F0BE927-6CEE-4A55-82DC-9C7C5BD96A8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8737" y="2903246"/>
                  <a:ext cx="186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7211D486-FBFB-40F0-A654-781F82BED467}"/>
                    </a:ext>
                  </a:extLst>
                </p14:cNvPr>
                <p14:cNvContentPartPr/>
                <p14:nvPr/>
              </p14:nvContentPartPr>
              <p14:xfrm>
                <a:off x="623297" y="2740526"/>
                <a:ext cx="125640" cy="4392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7211D486-FBFB-40F0-A654-781F82BED4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4657" y="2731886"/>
                  <a:ext cx="143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028F0DE0-D395-4098-BAFD-D0629F19908B}"/>
                    </a:ext>
                  </a:extLst>
                </p14:cNvPr>
                <p14:cNvContentPartPr/>
                <p14:nvPr/>
              </p14:nvContentPartPr>
              <p14:xfrm>
                <a:off x="1299737" y="2925926"/>
                <a:ext cx="69480" cy="4500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028F0DE0-D395-4098-BAFD-D0629F19908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91097" y="2916926"/>
                  <a:ext cx="87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4D61901E-AA62-4639-812B-991FAF84C89A}"/>
                    </a:ext>
                  </a:extLst>
                </p14:cNvPr>
                <p14:cNvContentPartPr/>
                <p14:nvPr/>
              </p14:nvContentPartPr>
              <p14:xfrm>
                <a:off x="1266977" y="2849606"/>
                <a:ext cx="119160" cy="2592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4D61901E-AA62-4639-812B-991FAF84C89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57977" y="2840606"/>
                  <a:ext cx="13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1F00F30D-8E62-479D-B035-BC3FB85048CE}"/>
                    </a:ext>
                  </a:extLst>
                </p14:cNvPr>
                <p14:cNvContentPartPr/>
                <p14:nvPr/>
              </p14:nvContentPartPr>
              <p14:xfrm>
                <a:off x="1458137" y="2898206"/>
                <a:ext cx="178560" cy="212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1F00F30D-8E62-479D-B035-BC3FB85048C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49497" y="2889206"/>
                  <a:ext cx="196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C469D8E1-DF00-4E29-8B91-A74ED51865FD}"/>
                    </a:ext>
                  </a:extLst>
                </p14:cNvPr>
                <p14:cNvContentPartPr/>
                <p14:nvPr/>
              </p14:nvContentPartPr>
              <p14:xfrm>
                <a:off x="1715537" y="2783366"/>
                <a:ext cx="126360" cy="19584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C469D8E1-DF00-4E29-8B91-A74ED51865F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06897" y="2774366"/>
                  <a:ext cx="144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CAF8AA89-0CF6-4842-A71A-B545075DD7DC}"/>
                    </a:ext>
                  </a:extLst>
                </p14:cNvPr>
                <p14:cNvContentPartPr/>
                <p14:nvPr/>
              </p14:nvContentPartPr>
              <p14:xfrm>
                <a:off x="1831097" y="2778326"/>
                <a:ext cx="73080" cy="1724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CAF8AA89-0CF6-4842-A71A-B545075DD7D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22457" y="2769326"/>
                  <a:ext cx="90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8370D030-CB5F-4AAD-9ECE-D5C605F67DA8}"/>
                    </a:ext>
                  </a:extLst>
                </p14:cNvPr>
                <p14:cNvContentPartPr/>
                <p14:nvPr/>
              </p14:nvContentPartPr>
              <p14:xfrm>
                <a:off x="1953137" y="2813966"/>
                <a:ext cx="99720" cy="18468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8370D030-CB5F-4AAD-9ECE-D5C605F67D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44137" y="2804966"/>
                  <a:ext cx="11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A941B759-CF13-4155-8A5E-79050E17E3C6}"/>
                    </a:ext>
                  </a:extLst>
                </p14:cNvPr>
                <p14:cNvContentPartPr/>
                <p14:nvPr/>
              </p14:nvContentPartPr>
              <p14:xfrm>
                <a:off x="2157617" y="2687246"/>
                <a:ext cx="158760" cy="16056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A941B759-CF13-4155-8A5E-79050E17E3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48977" y="2678246"/>
                  <a:ext cx="176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CC0C42A0-606B-4696-B3EA-6926974C0E46}"/>
                    </a:ext>
                  </a:extLst>
                </p14:cNvPr>
                <p14:cNvContentPartPr/>
                <p14:nvPr/>
              </p14:nvContentPartPr>
              <p14:xfrm>
                <a:off x="2382257" y="2689046"/>
                <a:ext cx="117360" cy="16056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CC0C42A0-606B-4696-B3EA-6926974C0E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73257" y="2680406"/>
                  <a:ext cx="135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72E2A802-E11F-4BEB-B0A6-79C0AEBA62A5}"/>
                    </a:ext>
                  </a:extLst>
                </p14:cNvPr>
                <p14:cNvContentPartPr/>
                <p14:nvPr/>
              </p14:nvContentPartPr>
              <p14:xfrm>
                <a:off x="2478017" y="2679326"/>
                <a:ext cx="188280" cy="20520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72E2A802-E11F-4BEB-B0A6-79C0AEBA62A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69017" y="2670326"/>
                  <a:ext cx="205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929477BB-35D2-4213-A25F-02B0E852FF67}"/>
                    </a:ext>
                  </a:extLst>
                </p14:cNvPr>
                <p14:cNvContentPartPr/>
                <p14:nvPr/>
              </p14:nvContentPartPr>
              <p14:xfrm>
                <a:off x="2632817" y="2429846"/>
                <a:ext cx="99360" cy="12600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929477BB-35D2-4213-A25F-02B0E852FF6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24177" y="2421206"/>
                  <a:ext cx="117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C320F488-3FAE-4039-99C7-DDE4B9FC68B3}"/>
                    </a:ext>
                  </a:extLst>
                </p14:cNvPr>
                <p14:cNvContentPartPr/>
                <p14:nvPr/>
              </p14:nvContentPartPr>
              <p14:xfrm>
                <a:off x="2712017" y="2416886"/>
                <a:ext cx="76320" cy="23796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C320F488-3FAE-4039-99C7-DDE4B9FC68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03377" y="2408246"/>
                  <a:ext cx="93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D16B0E97-B3E6-47D7-8E5D-8DBE28C5272E}"/>
                    </a:ext>
                  </a:extLst>
                </p14:cNvPr>
                <p14:cNvContentPartPr/>
                <p14:nvPr/>
              </p14:nvContentPartPr>
              <p14:xfrm>
                <a:off x="555617" y="3453326"/>
                <a:ext cx="305640" cy="49572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D16B0E97-B3E6-47D7-8E5D-8DBE28C527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6977" y="3444686"/>
                  <a:ext cx="3232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F7454C5A-C934-41BD-AD1B-7A64A7611A58}"/>
                    </a:ext>
                  </a:extLst>
                </p14:cNvPr>
                <p14:cNvContentPartPr/>
                <p14:nvPr/>
              </p14:nvContentPartPr>
              <p14:xfrm>
                <a:off x="880697" y="3587966"/>
                <a:ext cx="99360" cy="2016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F7454C5A-C934-41BD-AD1B-7A64A7611A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2057" y="3579326"/>
                  <a:ext cx="117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FE883571-5843-470E-950F-B6F46A8F819B}"/>
                    </a:ext>
                  </a:extLst>
                </p14:cNvPr>
                <p14:cNvContentPartPr/>
                <p14:nvPr/>
              </p14:nvContentPartPr>
              <p14:xfrm>
                <a:off x="864137" y="3436766"/>
                <a:ext cx="307800" cy="20880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FE883571-5843-470E-950F-B6F46A8F819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5497" y="3427766"/>
                  <a:ext cx="325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14C4D82A-3842-4AE3-870A-106AE52736D3}"/>
                    </a:ext>
                  </a:extLst>
                </p14:cNvPr>
                <p14:cNvContentPartPr/>
                <p14:nvPr/>
              </p14:nvContentPartPr>
              <p14:xfrm>
                <a:off x="1184177" y="3440726"/>
                <a:ext cx="138960" cy="1706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14C4D82A-3842-4AE3-870A-106AE52736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75537" y="3431726"/>
                  <a:ext cx="156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D308B581-0752-4E3C-83D8-7C8F4CFD4DDB}"/>
                    </a:ext>
                  </a:extLst>
                </p14:cNvPr>
                <p14:cNvContentPartPr/>
                <p14:nvPr/>
              </p14:nvContentPartPr>
              <p14:xfrm>
                <a:off x="1332857" y="3477446"/>
                <a:ext cx="32760" cy="16056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D308B581-0752-4E3C-83D8-7C8F4CFD4DD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23857" y="3468806"/>
                  <a:ext cx="50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9AD8E2F9-7271-41B7-9509-D1C1A8F290B5}"/>
                    </a:ext>
                  </a:extLst>
                </p14:cNvPr>
                <p14:cNvContentPartPr/>
                <p14:nvPr/>
              </p14:nvContentPartPr>
              <p14:xfrm>
                <a:off x="233777" y="1596086"/>
                <a:ext cx="228240" cy="25293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9AD8E2F9-7271-41B7-9509-D1C1A8F290B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5137" y="1587086"/>
                  <a:ext cx="245880" cy="254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Agrupar 160">
            <a:extLst>
              <a:ext uri="{FF2B5EF4-FFF2-40B4-BE49-F238E27FC236}">
                <a16:creationId xmlns:a16="http://schemas.microsoft.com/office/drawing/2014/main" id="{5E872211-72E1-4E7E-AEBF-ECB17B23C932}"/>
              </a:ext>
            </a:extLst>
          </p:cNvPr>
          <p:cNvGrpSpPr/>
          <p:nvPr/>
        </p:nvGrpSpPr>
        <p:grpSpPr>
          <a:xfrm>
            <a:off x="463457" y="4221566"/>
            <a:ext cx="790920" cy="773640"/>
            <a:chOff x="463457" y="4221566"/>
            <a:chExt cx="79092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7E97BA21-6D2A-44BC-9F9E-CDB1E02C53CF}"/>
                    </a:ext>
                  </a:extLst>
                </p14:cNvPr>
                <p14:cNvContentPartPr/>
                <p14:nvPr/>
              </p14:nvContentPartPr>
              <p14:xfrm>
                <a:off x="463457" y="4481846"/>
                <a:ext cx="180000" cy="51336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7E97BA21-6D2A-44BC-9F9E-CDB1E02C53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4457" y="4473206"/>
                  <a:ext cx="1976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1BFC72E2-30C9-43C0-86ED-4A7B8426C33E}"/>
                    </a:ext>
                  </a:extLst>
                </p14:cNvPr>
                <p14:cNvContentPartPr/>
                <p14:nvPr/>
              </p14:nvContentPartPr>
              <p14:xfrm>
                <a:off x="484697" y="4310846"/>
                <a:ext cx="47520" cy="9648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1BFC72E2-30C9-43C0-86ED-4A7B8426C33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5697" y="4301846"/>
                  <a:ext cx="65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D115C080-BFF3-469C-B6FA-D06B1C312953}"/>
                    </a:ext>
                  </a:extLst>
                </p14:cNvPr>
                <p14:cNvContentPartPr/>
                <p14:nvPr/>
              </p14:nvContentPartPr>
              <p14:xfrm>
                <a:off x="775217" y="4607846"/>
                <a:ext cx="115920" cy="111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D115C080-BFF3-469C-B6FA-D06B1C3129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6217" y="4598846"/>
                  <a:ext cx="133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2E4AEB62-1DF5-454F-BCAB-AC25B19C1F21}"/>
                    </a:ext>
                  </a:extLst>
                </p14:cNvPr>
                <p14:cNvContentPartPr/>
                <p14:nvPr/>
              </p14:nvContentPartPr>
              <p14:xfrm>
                <a:off x="768377" y="4482926"/>
                <a:ext cx="132480" cy="1908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2E4AEB62-1DF5-454F-BCAB-AC25B19C1F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9737" y="4474286"/>
                  <a:ext cx="150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DBD0D351-C9C5-4791-AF47-D5338AFAF367}"/>
                    </a:ext>
                  </a:extLst>
                </p14:cNvPr>
                <p14:cNvContentPartPr/>
                <p14:nvPr/>
              </p14:nvContentPartPr>
              <p14:xfrm>
                <a:off x="926777" y="4481126"/>
                <a:ext cx="149760" cy="1533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DBD0D351-C9C5-4791-AF47-D5338AFAF36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8137" y="4472126"/>
                  <a:ext cx="167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7BE76B1D-F037-4C51-83F4-8E8B65105732}"/>
                    </a:ext>
                  </a:extLst>
                </p14:cNvPr>
                <p14:cNvContentPartPr/>
                <p14:nvPr/>
              </p14:nvContentPartPr>
              <p14:xfrm>
                <a:off x="1062137" y="4478966"/>
                <a:ext cx="192240" cy="24300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7BE76B1D-F037-4C51-83F4-8E8B6510573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3497" y="4470326"/>
                  <a:ext cx="209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0A8F98EF-339F-4A7F-A4FE-6C644AA450E4}"/>
                    </a:ext>
                  </a:extLst>
                </p14:cNvPr>
                <p14:cNvContentPartPr/>
                <p14:nvPr/>
              </p14:nvContentPartPr>
              <p14:xfrm>
                <a:off x="975737" y="4221566"/>
                <a:ext cx="60480" cy="7272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0A8F98EF-339F-4A7F-A4FE-6C644AA450E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7097" y="4212926"/>
                  <a:ext cx="781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E3063CB2-728D-407E-9A0B-BAE7CCBD1E25}"/>
              </a:ext>
            </a:extLst>
          </p:cNvPr>
          <p:cNvGrpSpPr/>
          <p:nvPr/>
        </p:nvGrpSpPr>
        <p:grpSpPr>
          <a:xfrm>
            <a:off x="1418537" y="4266206"/>
            <a:ext cx="1518480" cy="415440"/>
            <a:chOff x="1418537" y="4266206"/>
            <a:chExt cx="151848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32734549-DC3E-4C8E-9345-058F46953166}"/>
                    </a:ext>
                  </a:extLst>
                </p14:cNvPr>
                <p14:cNvContentPartPr/>
                <p14:nvPr/>
              </p14:nvContentPartPr>
              <p14:xfrm>
                <a:off x="1448417" y="4532606"/>
                <a:ext cx="69480" cy="1800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32734549-DC3E-4C8E-9345-058F469531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39417" y="4523606"/>
                  <a:ext cx="8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5EC65EE7-293E-43F2-ABF5-C02872DE6840}"/>
                    </a:ext>
                  </a:extLst>
                </p14:cNvPr>
                <p14:cNvContentPartPr/>
                <p14:nvPr/>
              </p14:nvContentPartPr>
              <p14:xfrm>
                <a:off x="1418537" y="4435406"/>
                <a:ext cx="172080" cy="1512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5EC65EE7-293E-43F2-ABF5-C02872DE68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09897" y="4426766"/>
                  <a:ext cx="189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0FE3F89B-6F3F-4311-8DFD-6FAD6E1825EF}"/>
                    </a:ext>
                  </a:extLst>
                </p14:cNvPr>
                <p14:cNvContentPartPr/>
                <p14:nvPr/>
              </p14:nvContentPartPr>
              <p14:xfrm>
                <a:off x="1666217" y="4420646"/>
                <a:ext cx="136440" cy="15984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0FE3F89B-6F3F-4311-8DFD-6FAD6E1825E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57217" y="4411646"/>
                  <a:ext cx="154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5561B8DD-63CC-4011-8290-8926BB4A09CC}"/>
                    </a:ext>
                  </a:extLst>
                </p14:cNvPr>
                <p14:cNvContentPartPr/>
                <p14:nvPr/>
              </p14:nvContentPartPr>
              <p14:xfrm>
                <a:off x="1791497" y="4419566"/>
                <a:ext cx="115920" cy="18648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5561B8DD-63CC-4011-8290-8926BB4A09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82857" y="4410926"/>
                  <a:ext cx="133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FDBF2257-6898-41EC-ADE9-D812D8BC7949}"/>
                    </a:ext>
                  </a:extLst>
                </p14:cNvPr>
                <p14:cNvContentPartPr/>
                <p14:nvPr/>
              </p14:nvContentPartPr>
              <p14:xfrm>
                <a:off x="1891577" y="4505246"/>
                <a:ext cx="126000" cy="1764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FDBF2257-6898-41EC-ADE9-D812D8BC794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82577" y="4496246"/>
                  <a:ext cx="143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E8C2BB93-475A-420E-84C5-326E10704414}"/>
                    </a:ext>
                  </a:extLst>
                </p14:cNvPr>
                <p14:cNvContentPartPr/>
                <p14:nvPr/>
              </p14:nvContentPartPr>
              <p14:xfrm>
                <a:off x="2164457" y="4431446"/>
                <a:ext cx="138960" cy="17568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E8C2BB93-475A-420E-84C5-326E1070441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55457" y="4422806"/>
                  <a:ext cx="156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0D5E3492-0EBF-4D4E-A2D9-513D5D0338EA}"/>
                    </a:ext>
                  </a:extLst>
                </p14:cNvPr>
                <p14:cNvContentPartPr/>
                <p14:nvPr/>
              </p14:nvContentPartPr>
              <p14:xfrm>
                <a:off x="2339417" y="4266206"/>
                <a:ext cx="146160" cy="29124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0D5E3492-0EBF-4D4E-A2D9-513D5D0338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30417" y="4257206"/>
                  <a:ext cx="163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53815223-D9FB-498E-B535-BAD1B33218E5}"/>
                    </a:ext>
                  </a:extLst>
                </p14:cNvPr>
                <p14:cNvContentPartPr/>
                <p14:nvPr/>
              </p14:nvContentPartPr>
              <p14:xfrm>
                <a:off x="2527337" y="4410566"/>
                <a:ext cx="122760" cy="14976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53815223-D9FB-498E-B535-BAD1B33218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18697" y="4401926"/>
                  <a:ext cx="140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68A0A09C-EE7C-46A5-A367-3F996EB5B62F}"/>
                    </a:ext>
                  </a:extLst>
                </p14:cNvPr>
                <p14:cNvContentPartPr/>
                <p14:nvPr/>
              </p14:nvContentPartPr>
              <p14:xfrm>
                <a:off x="2676017" y="4410566"/>
                <a:ext cx="105840" cy="14004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68A0A09C-EE7C-46A5-A367-3F996EB5B62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67017" y="4401926"/>
                  <a:ext cx="123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E6AA4142-7E4C-4797-8C11-A8C722D5F6D9}"/>
                    </a:ext>
                  </a:extLst>
                </p14:cNvPr>
                <p14:cNvContentPartPr/>
                <p14:nvPr/>
              </p14:nvContentPartPr>
              <p14:xfrm>
                <a:off x="2791217" y="4428566"/>
                <a:ext cx="145800" cy="24408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E6AA4142-7E4C-4797-8C11-A8C722D5F6D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82577" y="4419566"/>
                  <a:ext cx="1634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Agrupar 189">
            <a:extLst>
              <a:ext uri="{FF2B5EF4-FFF2-40B4-BE49-F238E27FC236}">
                <a16:creationId xmlns:a16="http://schemas.microsoft.com/office/drawing/2014/main" id="{9C5821B8-30BD-4C8D-9E1D-551537EAC1BB}"/>
              </a:ext>
            </a:extLst>
          </p:cNvPr>
          <p:cNvGrpSpPr/>
          <p:nvPr/>
        </p:nvGrpSpPr>
        <p:grpSpPr>
          <a:xfrm>
            <a:off x="3263177" y="3990086"/>
            <a:ext cx="1357200" cy="583200"/>
            <a:chOff x="3263177" y="3990086"/>
            <a:chExt cx="1357200" cy="58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ABFA8000-4253-49E9-A4E2-100F402BA59B}"/>
                    </a:ext>
                  </a:extLst>
                </p14:cNvPr>
                <p14:cNvContentPartPr/>
                <p14:nvPr/>
              </p14:nvContentPartPr>
              <p14:xfrm>
                <a:off x="3263177" y="4198886"/>
                <a:ext cx="82800" cy="37440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ABFA8000-4253-49E9-A4E2-100F402BA5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54537" y="4189886"/>
                  <a:ext cx="1004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2CF27AEE-079F-426E-8745-DD4FCA98117F}"/>
                    </a:ext>
                  </a:extLst>
                </p14:cNvPr>
                <p14:cNvContentPartPr/>
                <p14:nvPr/>
              </p14:nvContentPartPr>
              <p14:xfrm>
                <a:off x="3461177" y="4261166"/>
                <a:ext cx="130320" cy="18648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2CF27AEE-079F-426E-8745-DD4FCA98117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52177" y="4252526"/>
                  <a:ext cx="147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B98BC584-1BAA-4317-913B-D7503C48AA9D}"/>
                    </a:ext>
                  </a:extLst>
                </p14:cNvPr>
                <p14:cNvContentPartPr/>
                <p14:nvPr/>
              </p14:nvContentPartPr>
              <p14:xfrm>
                <a:off x="3639377" y="4323446"/>
                <a:ext cx="102600" cy="13608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B98BC584-1BAA-4317-913B-D7503C48AA9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30737" y="4314806"/>
                  <a:ext cx="120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F3C31CC8-E732-4048-8A1A-F60A7E7CD5A5}"/>
                    </a:ext>
                  </a:extLst>
                </p14:cNvPr>
                <p14:cNvContentPartPr/>
                <p14:nvPr/>
              </p14:nvContentPartPr>
              <p14:xfrm>
                <a:off x="3586457" y="4265126"/>
                <a:ext cx="188280" cy="7740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F3C31CC8-E732-4048-8A1A-F60A7E7CD5A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77817" y="4256486"/>
                  <a:ext cx="20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5FF59518-6344-4494-9C0C-18B8C533A925}"/>
                    </a:ext>
                  </a:extLst>
                </p14:cNvPr>
                <p14:cNvContentPartPr/>
                <p14:nvPr/>
              </p14:nvContentPartPr>
              <p14:xfrm>
                <a:off x="3804257" y="4273046"/>
                <a:ext cx="181800" cy="18756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5FF59518-6344-4494-9C0C-18B8C533A92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95617" y="4264406"/>
                  <a:ext cx="199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9C96D9F1-C5D7-4E25-86B5-58F9EFF94207}"/>
                    </a:ext>
                  </a:extLst>
                </p14:cNvPr>
                <p14:cNvContentPartPr/>
                <p14:nvPr/>
              </p14:nvContentPartPr>
              <p14:xfrm>
                <a:off x="4114577" y="4323446"/>
                <a:ext cx="247680" cy="9144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9C96D9F1-C5D7-4E25-86B5-58F9EFF942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05937" y="4314806"/>
                  <a:ext cx="265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EAF496C5-BBD3-499B-B33E-1E6C7DC0FB0C}"/>
                    </a:ext>
                  </a:extLst>
                </p14:cNvPr>
                <p14:cNvContentPartPr/>
                <p14:nvPr/>
              </p14:nvContentPartPr>
              <p14:xfrm>
                <a:off x="4414817" y="4085846"/>
                <a:ext cx="29880" cy="28944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EAF496C5-BBD3-499B-B33E-1E6C7DC0FB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06177" y="4077206"/>
                  <a:ext cx="47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C1243531-3816-4A82-8823-C61DA8BFA241}"/>
                    </a:ext>
                  </a:extLst>
                </p14:cNvPr>
                <p14:cNvContentPartPr/>
                <p14:nvPr/>
              </p14:nvContentPartPr>
              <p14:xfrm>
                <a:off x="4421657" y="4417766"/>
                <a:ext cx="39960" cy="1152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C1243531-3816-4A82-8823-C61DA8BFA2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12657" y="4408766"/>
                  <a:ext cx="57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29DD2250-D8FD-434F-BC66-682CC3D6599C}"/>
                    </a:ext>
                  </a:extLst>
                </p14:cNvPr>
                <p14:cNvContentPartPr/>
                <p14:nvPr/>
              </p14:nvContentPartPr>
              <p14:xfrm>
                <a:off x="4513817" y="3990086"/>
                <a:ext cx="106560" cy="55260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29DD2250-D8FD-434F-BC66-682CC3D659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05177" y="3981086"/>
                  <a:ext cx="124200" cy="57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43E116C4-901D-425B-B1F5-184939ACFC21}"/>
                  </a:ext>
                </a:extLst>
              </p14:cNvPr>
              <p14:cNvContentPartPr/>
              <p14:nvPr/>
            </p14:nvContentPartPr>
            <p14:xfrm>
              <a:off x="424937" y="5215526"/>
              <a:ext cx="191880" cy="510480"/>
            </p14:xfrm>
          </p:contentPart>
        </mc:Choice>
        <mc:Fallback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43E116C4-901D-425B-B1F5-184939ACFC2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16297" y="5206526"/>
                <a:ext cx="209520" cy="52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Agrupar 188">
            <a:extLst>
              <a:ext uri="{FF2B5EF4-FFF2-40B4-BE49-F238E27FC236}">
                <a16:creationId xmlns:a16="http://schemas.microsoft.com/office/drawing/2014/main" id="{E7444B4B-3F16-4824-BBEA-5D6CE04F155A}"/>
              </a:ext>
            </a:extLst>
          </p:cNvPr>
          <p:cNvGrpSpPr/>
          <p:nvPr/>
        </p:nvGrpSpPr>
        <p:grpSpPr>
          <a:xfrm>
            <a:off x="395777" y="5034446"/>
            <a:ext cx="125640" cy="68400"/>
            <a:chOff x="395777" y="5034446"/>
            <a:chExt cx="125640" cy="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F2413F24-6731-4981-850A-73B7C73E768F}"/>
                    </a:ext>
                  </a:extLst>
                </p14:cNvPr>
                <p14:cNvContentPartPr/>
                <p14:nvPr/>
              </p14:nvContentPartPr>
              <p14:xfrm>
                <a:off x="395777" y="5034446"/>
                <a:ext cx="26640" cy="4572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F2413F24-6731-4981-850A-73B7C73E768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6777" y="5025446"/>
                  <a:ext cx="44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399D55EC-A246-40EE-A54F-AA9E1B57CB6D}"/>
                    </a:ext>
                  </a:extLst>
                </p14:cNvPr>
                <p14:cNvContentPartPr/>
                <p14:nvPr/>
              </p14:nvContentPartPr>
              <p14:xfrm>
                <a:off x="415577" y="5051006"/>
                <a:ext cx="105840" cy="5184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399D55EC-A246-40EE-A54F-AA9E1B57CB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6577" y="5042366"/>
                  <a:ext cx="1234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6015C7D9-42E0-45F5-B5B3-FAA3336177A2}"/>
              </a:ext>
            </a:extLst>
          </p:cNvPr>
          <p:cNvGrpSpPr/>
          <p:nvPr/>
        </p:nvGrpSpPr>
        <p:grpSpPr>
          <a:xfrm>
            <a:off x="798257" y="5157926"/>
            <a:ext cx="635400" cy="226440"/>
            <a:chOff x="798257" y="5157926"/>
            <a:chExt cx="63540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A93E101E-6C40-4A66-8D08-29C1790E9C44}"/>
                    </a:ext>
                  </a:extLst>
                </p14:cNvPr>
                <p14:cNvContentPartPr/>
                <p14:nvPr/>
              </p14:nvContentPartPr>
              <p14:xfrm>
                <a:off x="801497" y="5308406"/>
                <a:ext cx="125640" cy="828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A93E101E-6C40-4A66-8D08-29C1790E9C4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2857" y="5299766"/>
                  <a:ext cx="143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C9ABBD7D-DE9D-4F6D-AEE1-69415D00BD5E}"/>
                    </a:ext>
                  </a:extLst>
                </p14:cNvPr>
                <p14:cNvContentPartPr/>
                <p14:nvPr/>
              </p14:nvContentPartPr>
              <p14:xfrm>
                <a:off x="798257" y="5217326"/>
                <a:ext cx="128880" cy="720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C9ABBD7D-DE9D-4F6D-AEE1-69415D00BD5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9257" y="5208686"/>
                  <a:ext cx="146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733CD0C4-3B62-4499-8380-F82B46EC6542}"/>
                    </a:ext>
                  </a:extLst>
                </p14:cNvPr>
                <p14:cNvContentPartPr/>
                <p14:nvPr/>
              </p14:nvContentPartPr>
              <p14:xfrm>
                <a:off x="1052417" y="5157926"/>
                <a:ext cx="271080" cy="16740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733CD0C4-3B62-4499-8380-F82B46EC65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3417" y="5149286"/>
                  <a:ext cx="288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D4394EFF-115D-4CC8-B4D6-D8CABD6570C1}"/>
                    </a:ext>
                  </a:extLst>
                </p14:cNvPr>
                <p14:cNvContentPartPr/>
                <p14:nvPr/>
              </p14:nvContentPartPr>
              <p14:xfrm>
                <a:off x="1217297" y="5200766"/>
                <a:ext cx="216360" cy="1836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D4394EFF-115D-4CC8-B4D6-D8CABD6570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08657" y="5191766"/>
                  <a:ext cx="23400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78" name="Tinta 177">
                <a:extLst>
                  <a:ext uri="{FF2B5EF4-FFF2-40B4-BE49-F238E27FC236}">
                    <a16:creationId xmlns:a16="http://schemas.microsoft.com/office/drawing/2014/main" id="{DE7AE8D7-CBE2-4AC4-8A14-A6C01AC7D1EE}"/>
                  </a:ext>
                </a:extLst>
              </p14:cNvPr>
              <p14:cNvContentPartPr/>
              <p14:nvPr/>
            </p14:nvContentPartPr>
            <p14:xfrm>
              <a:off x="1085177" y="4943366"/>
              <a:ext cx="109080" cy="98280"/>
            </p14:xfrm>
          </p:contentPart>
        </mc:Choice>
        <mc:Fallback>
          <p:pic>
            <p:nvPicPr>
              <p:cNvPr id="178" name="Tinta 177">
                <a:extLst>
                  <a:ext uri="{FF2B5EF4-FFF2-40B4-BE49-F238E27FC236}">
                    <a16:creationId xmlns:a16="http://schemas.microsoft.com/office/drawing/2014/main" id="{DE7AE8D7-CBE2-4AC4-8A14-A6C01AC7D1E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76537" y="4934366"/>
                <a:ext cx="12672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Agrupar 186">
            <a:extLst>
              <a:ext uri="{FF2B5EF4-FFF2-40B4-BE49-F238E27FC236}">
                <a16:creationId xmlns:a16="http://schemas.microsoft.com/office/drawing/2014/main" id="{6A3E1D7E-4286-485B-AEB6-0690764F9645}"/>
              </a:ext>
            </a:extLst>
          </p:cNvPr>
          <p:cNvGrpSpPr/>
          <p:nvPr/>
        </p:nvGrpSpPr>
        <p:grpSpPr>
          <a:xfrm>
            <a:off x="1672697" y="4949126"/>
            <a:ext cx="737280" cy="416880"/>
            <a:chOff x="1672697" y="4949126"/>
            <a:chExt cx="73728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9B2D4C98-E47E-4309-A786-E86DCB93BA32}"/>
                    </a:ext>
                  </a:extLst>
                </p14:cNvPr>
                <p14:cNvContentPartPr/>
                <p14:nvPr/>
              </p14:nvContentPartPr>
              <p14:xfrm>
                <a:off x="1672697" y="5193566"/>
                <a:ext cx="135720" cy="1728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9B2D4C98-E47E-4309-A786-E86DCB93BA3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64057" y="5184926"/>
                  <a:ext cx="153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51926D74-E824-4592-815D-198287EE929D}"/>
                    </a:ext>
                  </a:extLst>
                </p14:cNvPr>
                <p14:cNvContentPartPr/>
                <p14:nvPr/>
              </p14:nvContentPartPr>
              <p14:xfrm>
                <a:off x="1702577" y="5094566"/>
                <a:ext cx="76320" cy="16956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51926D74-E824-4592-815D-198287EE929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93577" y="5085926"/>
                  <a:ext cx="93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79285CB2-D599-4C79-85A0-6515087E3407}"/>
                    </a:ext>
                  </a:extLst>
                </p14:cNvPr>
                <p14:cNvContentPartPr/>
                <p14:nvPr/>
              </p14:nvContentPartPr>
              <p14:xfrm>
                <a:off x="1824617" y="4992686"/>
                <a:ext cx="168480" cy="28404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79285CB2-D599-4C79-85A0-6515087E34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15617" y="4983686"/>
                  <a:ext cx="186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0C9009BB-F59B-45B9-93CC-FF2A625C754A}"/>
                    </a:ext>
                  </a:extLst>
                </p14:cNvPr>
                <p14:cNvContentPartPr/>
                <p14:nvPr/>
              </p14:nvContentPartPr>
              <p14:xfrm>
                <a:off x="2052137" y="5129486"/>
                <a:ext cx="141480" cy="16200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0C9009BB-F59B-45B9-93CC-FF2A625C75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43497" y="5120486"/>
                  <a:ext cx="159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812BB088-5119-4471-AF2C-71AAAD29E455}"/>
                    </a:ext>
                  </a:extLst>
                </p14:cNvPr>
                <p14:cNvContentPartPr/>
                <p14:nvPr/>
              </p14:nvContentPartPr>
              <p14:xfrm>
                <a:off x="2190737" y="5106446"/>
                <a:ext cx="219240" cy="25956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812BB088-5119-4471-AF2C-71AAAD29E4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82097" y="5097806"/>
                  <a:ext cx="236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E8F503DA-D689-46A9-916E-3FFBD97B470C}"/>
                    </a:ext>
                  </a:extLst>
                </p14:cNvPr>
                <p14:cNvContentPartPr/>
                <p14:nvPr/>
              </p14:nvContentPartPr>
              <p14:xfrm>
                <a:off x="2181017" y="4949126"/>
                <a:ext cx="33480" cy="7740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E8F503DA-D689-46A9-916E-3FFBD97B470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72017" y="4940486"/>
                  <a:ext cx="5112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85" name="Tinta 184">
                <a:extLst>
                  <a:ext uri="{FF2B5EF4-FFF2-40B4-BE49-F238E27FC236}">
                    <a16:creationId xmlns:a16="http://schemas.microsoft.com/office/drawing/2014/main" id="{DDCC6992-15EA-4893-82E9-B6E59F3DDFA6}"/>
                  </a:ext>
                </a:extLst>
              </p14:cNvPr>
              <p14:cNvContentPartPr/>
              <p14:nvPr/>
            </p14:nvContentPartPr>
            <p14:xfrm>
              <a:off x="2629577" y="5212646"/>
              <a:ext cx="89280" cy="28080"/>
            </p14:xfrm>
          </p:contentPart>
        </mc:Choice>
        <mc:Fallback>
          <p:pic>
            <p:nvPicPr>
              <p:cNvPr id="185" name="Tinta 184">
                <a:extLst>
                  <a:ext uri="{FF2B5EF4-FFF2-40B4-BE49-F238E27FC236}">
                    <a16:creationId xmlns:a16="http://schemas.microsoft.com/office/drawing/2014/main" id="{DDCC6992-15EA-4893-82E9-B6E59F3DDFA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620937" y="5203646"/>
                <a:ext cx="106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86" name="Tinta 185">
                <a:extLst>
                  <a:ext uri="{FF2B5EF4-FFF2-40B4-BE49-F238E27FC236}">
                    <a16:creationId xmlns:a16="http://schemas.microsoft.com/office/drawing/2014/main" id="{CD6B344F-C241-45BC-882C-9BCB15475C21}"/>
                  </a:ext>
                </a:extLst>
              </p14:cNvPr>
              <p14:cNvContentPartPr/>
              <p14:nvPr/>
            </p14:nvContentPartPr>
            <p14:xfrm>
              <a:off x="2566937" y="5095646"/>
              <a:ext cx="158760" cy="17280"/>
            </p14:xfrm>
          </p:contentPart>
        </mc:Choice>
        <mc:Fallback>
          <p:pic>
            <p:nvPicPr>
              <p:cNvPr id="186" name="Tinta 185">
                <a:extLst>
                  <a:ext uri="{FF2B5EF4-FFF2-40B4-BE49-F238E27FC236}">
                    <a16:creationId xmlns:a16="http://schemas.microsoft.com/office/drawing/2014/main" id="{CD6B344F-C241-45BC-882C-9BCB15475C2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558297" y="5087006"/>
                <a:ext cx="176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1" name="Tinta 190">
                <a:extLst>
                  <a:ext uri="{FF2B5EF4-FFF2-40B4-BE49-F238E27FC236}">
                    <a16:creationId xmlns:a16="http://schemas.microsoft.com/office/drawing/2014/main" id="{022605AF-336D-44CE-BF00-D4CB10826B2B}"/>
                  </a:ext>
                </a:extLst>
              </p14:cNvPr>
              <p14:cNvContentPartPr/>
              <p14:nvPr/>
            </p14:nvContentPartPr>
            <p14:xfrm>
              <a:off x="2890217" y="5117606"/>
              <a:ext cx="144000" cy="189360"/>
            </p14:xfrm>
          </p:contentPart>
        </mc:Choice>
        <mc:Fallback>
          <p:pic>
            <p:nvPicPr>
              <p:cNvPr id="191" name="Tinta 190">
                <a:extLst>
                  <a:ext uri="{FF2B5EF4-FFF2-40B4-BE49-F238E27FC236}">
                    <a16:creationId xmlns:a16="http://schemas.microsoft.com/office/drawing/2014/main" id="{022605AF-336D-44CE-BF00-D4CB10826B2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881577" y="5108966"/>
                <a:ext cx="1616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2" name="Tinta 191">
                <a:extLst>
                  <a:ext uri="{FF2B5EF4-FFF2-40B4-BE49-F238E27FC236}">
                    <a16:creationId xmlns:a16="http://schemas.microsoft.com/office/drawing/2014/main" id="{CA475C2A-3624-4AD4-844C-AD6DFE8555AE}"/>
                  </a:ext>
                </a:extLst>
              </p14:cNvPr>
              <p14:cNvContentPartPr/>
              <p14:nvPr/>
            </p14:nvContentPartPr>
            <p14:xfrm>
              <a:off x="3052577" y="5139206"/>
              <a:ext cx="122040" cy="167760"/>
            </p14:xfrm>
          </p:contentPart>
        </mc:Choice>
        <mc:Fallback>
          <p:pic>
            <p:nvPicPr>
              <p:cNvPr id="192" name="Tinta 191">
                <a:extLst>
                  <a:ext uri="{FF2B5EF4-FFF2-40B4-BE49-F238E27FC236}">
                    <a16:creationId xmlns:a16="http://schemas.microsoft.com/office/drawing/2014/main" id="{CA475C2A-3624-4AD4-844C-AD6DFE8555A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043937" y="5130566"/>
                <a:ext cx="1396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3" name="Tinta 192">
                <a:extLst>
                  <a:ext uri="{FF2B5EF4-FFF2-40B4-BE49-F238E27FC236}">
                    <a16:creationId xmlns:a16="http://schemas.microsoft.com/office/drawing/2014/main" id="{016AF70F-6243-43AF-974E-0DFE9E47EDC8}"/>
                  </a:ext>
                </a:extLst>
              </p14:cNvPr>
              <p14:cNvContentPartPr/>
              <p14:nvPr/>
            </p14:nvContentPartPr>
            <p14:xfrm>
              <a:off x="3174257" y="5218406"/>
              <a:ext cx="73080" cy="203040"/>
            </p14:xfrm>
          </p:contentPart>
        </mc:Choice>
        <mc:Fallback>
          <p:pic>
            <p:nvPicPr>
              <p:cNvPr id="193" name="Tinta 192">
                <a:extLst>
                  <a:ext uri="{FF2B5EF4-FFF2-40B4-BE49-F238E27FC236}">
                    <a16:creationId xmlns:a16="http://schemas.microsoft.com/office/drawing/2014/main" id="{016AF70F-6243-43AF-974E-0DFE9E47EDC8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165257" y="5209406"/>
                <a:ext cx="907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5" name="Tinta 194">
                <a:extLst>
                  <a:ext uri="{FF2B5EF4-FFF2-40B4-BE49-F238E27FC236}">
                    <a16:creationId xmlns:a16="http://schemas.microsoft.com/office/drawing/2014/main" id="{DF40BE45-C708-4244-8A67-F237AFC7B3B2}"/>
                  </a:ext>
                </a:extLst>
              </p14:cNvPr>
              <p14:cNvContentPartPr/>
              <p14:nvPr/>
            </p14:nvContentPartPr>
            <p14:xfrm>
              <a:off x="3164177" y="4928246"/>
              <a:ext cx="119160" cy="74520"/>
            </p14:xfrm>
          </p:contentPart>
        </mc:Choice>
        <mc:Fallback>
          <p:pic>
            <p:nvPicPr>
              <p:cNvPr id="195" name="Tinta 194">
                <a:extLst>
                  <a:ext uri="{FF2B5EF4-FFF2-40B4-BE49-F238E27FC236}">
                    <a16:creationId xmlns:a16="http://schemas.microsoft.com/office/drawing/2014/main" id="{DF40BE45-C708-4244-8A67-F237AFC7B3B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155537" y="4919606"/>
                <a:ext cx="13680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49073AD2-C790-4F80-9327-6173DB2B0EC9}"/>
              </a:ext>
            </a:extLst>
          </p:cNvPr>
          <p:cNvGrpSpPr/>
          <p:nvPr/>
        </p:nvGrpSpPr>
        <p:grpSpPr>
          <a:xfrm>
            <a:off x="3431297" y="4883966"/>
            <a:ext cx="2917440" cy="519840"/>
            <a:chOff x="3431297" y="4883966"/>
            <a:chExt cx="291744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BD8E72DC-BDDF-4640-BD7E-7220E7871DF3}"/>
                    </a:ext>
                  </a:extLst>
                </p14:cNvPr>
                <p14:cNvContentPartPr/>
                <p14:nvPr/>
              </p14:nvContentPartPr>
              <p14:xfrm>
                <a:off x="3431297" y="4883966"/>
                <a:ext cx="56160" cy="45936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BD8E72DC-BDDF-4640-BD7E-7220E7871DF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22297" y="4874966"/>
                  <a:ext cx="738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C966A494-7073-4A4C-913D-CA33BF045A25}"/>
                    </a:ext>
                  </a:extLst>
                </p14:cNvPr>
                <p14:cNvContentPartPr/>
                <p14:nvPr/>
              </p14:nvContentPartPr>
              <p14:xfrm>
                <a:off x="3533897" y="5091686"/>
                <a:ext cx="123480" cy="18720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C966A494-7073-4A4C-913D-CA33BF045A2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524897" y="5083046"/>
                  <a:ext cx="141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61816FB4-1DA6-4A44-9D38-DC47055FDE56}"/>
                    </a:ext>
                  </a:extLst>
                </p14:cNvPr>
                <p14:cNvContentPartPr/>
                <p14:nvPr/>
              </p14:nvContentPartPr>
              <p14:xfrm>
                <a:off x="3652697" y="5124446"/>
                <a:ext cx="63000" cy="16848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61816FB4-1DA6-4A44-9D38-DC47055FDE5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43697" y="5115446"/>
                  <a:ext cx="80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9EE604CB-0014-44CE-9B84-1C136E6C0ECB}"/>
                    </a:ext>
                  </a:extLst>
                </p14:cNvPr>
                <p14:cNvContentPartPr/>
                <p14:nvPr/>
              </p14:nvContentPartPr>
              <p14:xfrm>
                <a:off x="3768257" y="5142086"/>
                <a:ext cx="66960" cy="21204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9EE604CB-0014-44CE-9B84-1C136E6C0EC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59257" y="5133446"/>
                  <a:ext cx="84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3EF52F75-30BC-43B2-B9AB-CF0E86EDA561}"/>
                    </a:ext>
                  </a:extLst>
                </p14:cNvPr>
                <p14:cNvContentPartPr/>
                <p14:nvPr/>
              </p14:nvContentPartPr>
              <p14:xfrm>
                <a:off x="3791297" y="4955966"/>
                <a:ext cx="105840" cy="14004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3EF52F75-30BC-43B2-B9AB-CF0E86EDA56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82297" y="4947326"/>
                  <a:ext cx="123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22694716-1772-4C48-A333-5330428B3912}"/>
                    </a:ext>
                  </a:extLst>
                </p14:cNvPr>
                <p14:cNvContentPartPr/>
                <p14:nvPr/>
              </p14:nvContentPartPr>
              <p14:xfrm>
                <a:off x="3969497" y="5225246"/>
                <a:ext cx="66240" cy="36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22694716-1772-4C48-A333-5330428B391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60497" y="5216606"/>
                  <a:ext cx="83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EBEE4314-E092-4475-BEC2-1AD18FFFA6A0}"/>
                    </a:ext>
                  </a:extLst>
                </p14:cNvPr>
                <p14:cNvContentPartPr/>
                <p14:nvPr/>
              </p14:nvContentPartPr>
              <p14:xfrm>
                <a:off x="4078217" y="5101766"/>
                <a:ext cx="66240" cy="1990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EBEE4314-E092-4475-BEC2-1AD18FFFA6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69577" y="5092766"/>
                  <a:ext cx="83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28AE1627-EF26-4D1C-9B96-05800E601479}"/>
                    </a:ext>
                  </a:extLst>
                </p14:cNvPr>
                <p14:cNvContentPartPr/>
                <p14:nvPr/>
              </p14:nvContentPartPr>
              <p14:xfrm>
                <a:off x="4154177" y="4963886"/>
                <a:ext cx="150480" cy="42624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28AE1627-EF26-4D1C-9B96-05800E60147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45537" y="4955246"/>
                  <a:ext cx="1681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F13A582A-8698-4B71-B946-8ECD5514591C}"/>
                    </a:ext>
                  </a:extLst>
                </p14:cNvPr>
                <p14:cNvContentPartPr/>
                <p14:nvPr/>
              </p14:nvContentPartPr>
              <p14:xfrm>
                <a:off x="4444697" y="5226326"/>
                <a:ext cx="76320" cy="432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F13A582A-8698-4B71-B946-8ECD5514591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35697" y="5217686"/>
                  <a:ext cx="93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1EFD5E1F-C83A-4C2D-B775-39D98BFF9E8F}"/>
                    </a:ext>
                  </a:extLst>
                </p14:cNvPr>
                <p14:cNvContentPartPr/>
                <p14:nvPr/>
              </p14:nvContentPartPr>
              <p14:xfrm>
                <a:off x="4566737" y="5050646"/>
                <a:ext cx="129960" cy="27108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1EFD5E1F-C83A-4C2D-B775-39D98BFF9E8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57737" y="5042006"/>
                  <a:ext cx="147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E95991A4-F76D-4A4E-A017-8353A6ED98D0}"/>
                    </a:ext>
                  </a:extLst>
                </p14:cNvPr>
                <p14:cNvContentPartPr/>
                <p14:nvPr/>
              </p14:nvContentPartPr>
              <p14:xfrm>
                <a:off x="4761497" y="5169806"/>
                <a:ext cx="114840" cy="13500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E95991A4-F76D-4A4E-A017-8353A6ED98D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752497" y="5161166"/>
                  <a:ext cx="132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D1D3CF72-91FA-4078-9880-7A7B89D964A8}"/>
                    </a:ext>
                  </a:extLst>
                </p14:cNvPr>
                <p14:cNvContentPartPr/>
                <p14:nvPr/>
              </p14:nvContentPartPr>
              <p14:xfrm>
                <a:off x="4853657" y="5151086"/>
                <a:ext cx="79560" cy="12492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D1D3CF72-91FA-4078-9880-7A7B89D964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45017" y="5142446"/>
                  <a:ext cx="9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1A26AE34-4425-4B82-9F83-0520D61B3B4B}"/>
                    </a:ext>
                  </a:extLst>
                </p14:cNvPr>
                <p14:cNvContentPartPr/>
                <p14:nvPr/>
              </p14:nvContentPartPr>
              <p14:xfrm>
                <a:off x="4965617" y="5230286"/>
                <a:ext cx="99720" cy="17352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1A26AE34-4425-4B82-9F83-0520D61B3B4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56617" y="5221286"/>
                  <a:ext cx="117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34B043B6-3202-4E52-B36E-B7C17D459301}"/>
                    </a:ext>
                  </a:extLst>
                </p14:cNvPr>
                <p14:cNvContentPartPr/>
                <p14:nvPr/>
              </p14:nvContentPartPr>
              <p14:xfrm>
                <a:off x="5147417" y="5208686"/>
                <a:ext cx="145440" cy="3780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34B043B6-3202-4E52-B36E-B7C17D45930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38777" y="5199686"/>
                  <a:ext cx="163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C6C52C67-98CF-4FDB-AC97-0E986CDF1372}"/>
                    </a:ext>
                  </a:extLst>
                </p14:cNvPr>
                <p14:cNvContentPartPr/>
                <p14:nvPr/>
              </p14:nvContentPartPr>
              <p14:xfrm>
                <a:off x="5243177" y="5066486"/>
                <a:ext cx="202680" cy="28548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C6C52C67-98CF-4FDB-AC97-0E986CDF137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34177" y="5057846"/>
                  <a:ext cx="220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3AE151C5-BCE3-4D09-B4FB-2546C570A089}"/>
                    </a:ext>
                  </a:extLst>
                </p14:cNvPr>
                <p14:cNvContentPartPr/>
                <p14:nvPr/>
              </p14:nvContentPartPr>
              <p14:xfrm>
                <a:off x="5315897" y="5221286"/>
                <a:ext cx="185040" cy="4896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3AE151C5-BCE3-4D09-B4FB-2546C570A08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06897" y="5212646"/>
                  <a:ext cx="202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E3F6B136-4D13-4B69-A2DD-E8E21D3DA6F4}"/>
                    </a:ext>
                  </a:extLst>
                </p14:cNvPr>
                <p14:cNvContentPartPr/>
                <p14:nvPr/>
              </p14:nvContentPartPr>
              <p14:xfrm>
                <a:off x="5526857" y="5215526"/>
                <a:ext cx="162000" cy="13824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E3F6B136-4D13-4B69-A2DD-E8E21D3DA6F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18217" y="5206526"/>
                  <a:ext cx="179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8B3DE98D-10E3-4926-B344-5BBE1F089E4B}"/>
                    </a:ext>
                  </a:extLst>
                </p14:cNvPr>
                <p14:cNvContentPartPr/>
                <p14:nvPr/>
              </p14:nvContentPartPr>
              <p14:xfrm>
                <a:off x="5715137" y="5213366"/>
                <a:ext cx="129960" cy="18036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8B3DE98D-10E3-4926-B344-5BBE1F089E4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06137" y="5204726"/>
                  <a:ext cx="147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3EEB4707-AFD7-41CD-BE48-8021DBFDCC9E}"/>
                    </a:ext>
                  </a:extLst>
                </p14:cNvPr>
                <p14:cNvContentPartPr/>
                <p14:nvPr/>
              </p14:nvContentPartPr>
              <p14:xfrm>
                <a:off x="5926097" y="5161166"/>
                <a:ext cx="109080" cy="612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3EEB4707-AFD7-41CD-BE48-8021DBFDCC9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17457" y="5152166"/>
                  <a:ext cx="126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D7151BB9-23FE-4C04-8915-B9344CDE6FF3}"/>
                    </a:ext>
                  </a:extLst>
                </p14:cNvPr>
                <p14:cNvContentPartPr/>
                <p14:nvPr/>
              </p14:nvContentPartPr>
              <p14:xfrm>
                <a:off x="5962457" y="5098526"/>
                <a:ext cx="63000" cy="16560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D7151BB9-23FE-4C04-8915-B9344CDE6FF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53817" y="5089886"/>
                  <a:ext cx="80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C7DC171B-9B63-4DF8-940B-9F3B61874D40}"/>
                    </a:ext>
                  </a:extLst>
                </p14:cNvPr>
                <p14:cNvContentPartPr/>
                <p14:nvPr/>
              </p14:nvContentPartPr>
              <p14:xfrm>
                <a:off x="6064697" y="5088446"/>
                <a:ext cx="284040" cy="17244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C7DC171B-9B63-4DF8-940B-9F3B61874D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56057" y="5079806"/>
                  <a:ext cx="3016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Agrupar 229">
            <a:extLst>
              <a:ext uri="{FF2B5EF4-FFF2-40B4-BE49-F238E27FC236}">
                <a16:creationId xmlns:a16="http://schemas.microsoft.com/office/drawing/2014/main" id="{B2CCDAEE-87A6-400E-910E-01FAE6E05F5F}"/>
              </a:ext>
            </a:extLst>
          </p:cNvPr>
          <p:cNvGrpSpPr/>
          <p:nvPr/>
        </p:nvGrpSpPr>
        <p:grpSpPr>
          <a:xfrm>
            <a:off x="6486617" y="4774886"/>
            <a:ext cx="1314360" cy="590400"/>
            <a:chOff x="6486617" y="4774886"/>
            <a:chExt cx="1314360" cy="59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710A8ED1-4705-4292-8340-01275BD0E2B4}"/>
                    </a:ext>
                  </a:extLst>
                </p14:cNvPr>
                <p14:cNvContentPartPr/>
                <p14:nvPr/>
              </p14:nvContentPartPr>
              <p14:xfrm>
                <a:off x="6486617" y="4942286"/>
                <a:ext cx="93240" cy="42300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710A8ED1-4705-4292-8340-01275BD0E2B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77977" y="4933286"/>
                  <a:ext cx="1108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5F1EA58A-F440-4564-9D69-032AA083AD61}"/>
                    </a:ext>
                  </a:extLst>
                </p14:cNvPr>
                <p14:cNvContentPartPr/>
                <p14:nvPr/>
              </p14:nvContentPartPr>
              <p14:xfrm>
                <a:off x="6650777" y="5001686"/>
                <a:ext cx="29880" cy="30564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5F1EA58A-F440-4564-9D69-032AA083AD6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41777" y="4992686"/>
                  <a:ext cx="47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3E6E4FC4-357E-4C70-A977-14FBD39ADE55}"/>
                    </a:ext>
                  </a:extLst>
                </p14:cNvPr>
                <p14:cNvContentPartPr/>
                <p14:nvPr/>
              </p14:nvContentPartPr>
              <p14:xfrm>
                <a:off x="6681737" y="4977926"/>
                <a:ext cx="76680" cy="28476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3E6E4FC4-357E-4C70-A977-14FBD39ADE5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672737" y="4968926"/>
                  <a:ext cx="94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9CD0A29F-6276-47E1-B452-EF4F9469B6D8}"/>
                    </a:ext>
                  </a:extLst>
                </p14:cNvPr>
                <p14:cNvContentPartPr/>
                <p14:nvPr/>
              </p14:nvContentPartPr>
              <p14:xfrm>
                <a:off x="6807377" y="5008886"/>
                <a:ext cx="138960" cy="23940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9CD0A29F-6276-47E1-B452-EF4F9469B6D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798377" y="5000246"/>
                  <a:ext cx="156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867043A5-05F5-46BB-92E2-22828B706A5D}"/>
                    </a:ext>
                  </a:extLst>
                </p14:cNvPr>
                <p14:cNvContentPartPr/>
                <p14:nvPr/>
              </p14:nvContentPartPr>
              <p14:xfrm>
                <a:off x="6969017" y="5002766"/>
                <a:ext cx="237960" cy="25272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867043A5-05F5-46BB-92E2-22828B706A5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60017" y="4993766"/>
                  <a:ext cx="255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C83E149B-E9C2-48D8-BDFD-302B74B575D6}"/>
                    </a:ext>
                  </a:extLst>
                </p14:cNvPr>
                <p14:cNvContentPartPr/>
                <p14:nvPr/>
              </p14:nvContentPartPr>
              <p14:xfrm>
                <a:off x="7289057" y="5114366"/>
                <a:ext cx="211680" cy="16992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C83E149B-E9C2-48D8-BDFD-302B74B575D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280417" y="5105366"/>
                  <a:ext cx="229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56286D89-35A9-4E44-BE33-CE85A957D7A6}"/>
                    </a:ext>
                  </a:extLst>
                </p14:cNvPr>
                <p14:cNvContentPartPr/>
                <p14:nvPr/>
              </p14:nvContentPartPr>
              <p14:xfrm>
                <a:off x="7572737" y="4853366"/>
                <a:ext cx="33480" cy="28548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56286D89-35A9-4E44-BE33-CE85A957D7A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64097" y="4844366"/>
                  <a:ext cx="511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C3DB6987-E7F3-48E5-AFBF-7A0C4F99DCCA}"/>
                    </a:ext>
                  </a:extLst>
                </p14:cNvPr>
                <p14:cNvContentPartPr/>
                <p14:nvPr/>
              </p14:nvContentPartPr>
              <p14:xfrm>
                <a:off x="7586057" y="5286806"/>
                <a:ext cx="23760" cy="4644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C3DB6987-E7F3-48E5-AFBF-7A0C4F99DCC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77057" y="5277806"/>
                  <a:ext cx="41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D309F500-1997-44D1-BCCE-D1B9AF96A488}"/>
                    </a:ext>
                  </a:extLst>
                </p14:cNvPr>
                <p14:cNvContentPartPr/>
                <p14:nvPr/>
              </p14:nvContentPartPr>
              <p14:xfrm>
                <a:off x="7678577" y="4774886"/>
                <a:ext cx="122400" cy="53424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D309F500-1997-44D1-BCCE-D1B9AF96A48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69577" y="4766246"/>
                  <a:ext cx="140040" cy="55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Agrupar 251">
            <a:extLst>
              <a:ext uri="{FF2B5EF4-FFF2-40B4-BE49-F238E27FC236}">
                <a16:creationId xmlns:a16="http://schemas.microsoft.com/office/drawing/2014/main" id="{6A0E8A89-BCAD-4612-A894-C08B011979C0}"/>
              </a:ext>
            </a:extLst>
          </p:cNvPr>
          <p:cNvGrpSpPr/>
          <p:nvPr/>
        </p:nvGrpSpPr>
        <p:grpSpPr>
          <a:xfrm>
            <a:off x="452297" y="5767046"/>
            <a:ext cx="564120" cy="582120"/>
            <a:chOff x="452297" y="5767046"/>
            <a:chExt cx="564120" cy="58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7D56F3B2-D1FE-4D97-A2DB-D6F19BEE280B}"/>
                    </a:ext>
                  </a:extLst>
                </p14:cNvPr>
                <p14:cNvContentPartPr/>
                <p14:nvPr/>
              </p14:nvContentPartPr>
              <p14:xfrm>
                <a:off x="452297" y="5826446"/>
                <a:ext cx="339840" cy="52272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7D56F3B2-D1FE-4D97-A2DB-D6F19BEE280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43297" y="5817446"/>
                  <a:ext cx="3574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229B1623-3448-4DEA-BDB8-67A4925BF459}"/>
                    </a:ext>
                  </a:extLst>
                </p14:cNvPr>
                <p14:cNvContentPartPr/>
                <p14:nvPr/>
              </p14:nvContentPartPr>
              <p14:xfrm>
                <a:off x="887897" y="5862086"/>
                <a:ext cx="102240" cy="23796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229B1623-3448-4DEA-BDB8-67A4925BF45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78897" y="5853086"/>
                  <a:ext cx="119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C3C7E248-15F2-40A9-BC2F-64AFC1A8FBA5}"/>
                    </a:ext>
                  </a:extLst>
                </p14:cNvPr>
                <p14:cNvContentPartPr/>
                <p14:nvPr/>
              </p14:nvContentPartPr>
              <p14:xfrm>
                <a:off x="887177" y="5894486"/>
                <a:ext cx="122400" cy="885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C3C7E248-15F2-40A9-BC2F-64AFC1A8FBA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78537" y="5885846"/>
                  <a:ext cx="14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9A78859C-3BC8-4AB6-89FC-B19B88882279}"/>
                    </a:ext>
                  </a:extLst>
                </p14:cNvPr>
                <p14:cNvContentPartPr/>
                <p14:nvPr/>
              </p14:nvContentPartPr>
              <p14:xfrm>
                <a:off x="890777" y="5767046"/>
                <a:ext cx="125640" cy="3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9A78859C-3BC8-4AB6-89FC-B19B8888227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1777" y="5758046"/>
                  <a:ext cx="1432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Agrupar 250">
            <a:extLst>
              <a:ext uri="{FF2B5EF4-FFF2-40B4-BE49-F238E27FC236}">
                <a16:creationId xmlns:a16="http://schemas.microsoft.com/office/drawing/2014/main" id="{BEC38C03-A50C-49C3-B5D0-495C42B6AE04}"/>
              </a:ext>
            </a:extLst>
          </p:cNvPr>
          <p:cNvGrpSpPr/>
          <p:nvPr/>
        </p:nvGrpSpPr>
        <p:grpSpPr>
          <a:xfrm>
            <a:off x="1188497" y="5759846"/>
            <a:ext cx="1913400" cy="332280"/>
            <a:chOff x="1188497" y="5759846"/>
            <a:chExt cx="191340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F310E369-90A8-41D6-BFAB-15F29378A983}"/>
                    </a:ext>
                  </a:extLst>
                </p14:cNvPr>
                <p14:cNvContentPartPr/>
                <p14:nvPr/>
              </p14:nvContentPartPr>
              <p14:xfrm>
                <a:off x="1188497" y="5833286"/>
                <a:ext cx="223920" cy="25884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F310E369-90A8-41D6-BFAB-15F29378A98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79857" y="5824286"/>
                  <a:ext cx="241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7C085293-EA09-41B8-AF6A-65EC6BFC05B0}"/>
                    </a:ext>
                  </a:extLst>
                </p14:cNvPr>
                <p14:cNvContentPartPr/>
                <p14:nvPr/>
              </p14:nvContentPartPr>
              <p14:xfrm>
                <a:off x="1398737" y="5846246"/>
                <a:ext cx="96120" cy="23184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7C085293-EA09-41B8-AF6A-65EC6BFC05B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390097" y="5837246"/>
                  <a:ext cx="113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F8D0D9B9-F427-4AF4-AAB3-664838BAC590}"/>
                    </a:ext>
                  </a:extLst>
                </p14:cNvPr>
                <p14:cNvContentPartPr/>
                <p14:nvPr/>
              </p14:nvContentPartPr>
              <p14:xfrm>
                <a:off x="1389017" y="5840126"/>
                <a:ext cx="346680" cy="23076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F8D0D9B9-F427-4AF4-AAB3-664838BAC59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380017" y="5831486"/>
                  <a:ext cx="364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275A768C-90E6-4585-80D4-E68226854D09}"/>
                    </a:ext>
                  </a:extLst>
                </p14:cNvPr>
                <p14:cNvContentPartPr/>
                <p14:nvPr/>
              </p14:nvContentPartPr>
              <p14:xfrm>
                <a:off x="1573697" y="5917526"/>
                <a:ext cx="185040" cy="4572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275A768C-90E6-4585-80D4-E68226854D0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565057" y="5908526"/>
                  <a:ext cx="202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A4A0A20B-C954-4F76-88DC-B718E6D9DBE3}"/>
                    </a:ext>
                  </a:extLst>
                </p14:cNvPr>
                <p14:cNvContentPartPr/>
                <p14:nvPr/>
              </p14:nvContentPartPr>
              <p14:xfrm>
                <a:off x="1748657" y="5863886"/>
                <a:ext cx="106920" cy="14796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A4A0A20B-C954-4F76-88DC-B718E6D9DBE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739657" y="5855246"/>
                  <a:ext cx="124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1116471E-1140-43AB-9A58-D245DEE33E11}"/>
                    </a:ext>
                  </a:extLst>
                </p14:cNvPr>
                <p14:cNvContentPartPr/>
                <p14:nvPr/>
              </p14:nvContentPartPr>
              <p14:xfrm>
                <a:off x="1989497" y="5826446"/>
                <a:ext cx="59760" cy="2178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1116471E-1140-43AB-9A58-D245DEE33E1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980497" y="5817446"/>
                  <a:ext cx="77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DDAB2D70-9AA3-442F-99C9-89A4D63ABDB8}"/>
                    </a:ext>
                  </a:extLst>
                </p14:cNvPr>
                <p14:cNvContentPartPr/>
                <p14:nvPr/>
              </p14:nvContentPartPr>
              <p14:xfrm>
                <a:off x="2006057" y="5801606"/>
                <a:ext cx="132480" cy="23004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DDAB2D70-9AA3-442F-99C9-89A4D63ABDB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97057" y="5792606"/>
                  <a:ext cx="150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6D046468-6A51-445F-9482-964C22CBFC95}"/>
                    </a:ext>
                  </a:extLst>
                </p14:cNvPr>
                <p14:cNvContentPartPr/>
                <p14:nvPr/>
              </p14:nvContentPartPr>
              <p14:xfrm>
                <a:off x="2177417" y="5782886"/>
                <a:ext cx="198360" cy="21816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6D046468-6A51-445F-9482-964C22CBFC9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168777" y="5773886"/>
                  <a:ext cx="216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2A3E45EB-43E9-4544-BA46-3921B679B132}"/>
                    </a:ext>
                  </a:extLst>
                </p14:cNvPr>
                <p14:cNvContentPartPr/>
                <p14:nvPr/>
              </p14:nvContentPartPr>
              <p14:xfrm>
                <a:off x="2381897" y="5797646"/>
                <a:ext cx="79920" cy="22320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2A3E45EB-43E9-4544-BA46-3921B679B13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373257" y="5788646"/>
                  <a:ext cx="97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FC4ABE30-9233-4535-B3A7-A3793D919178}"/>
                    </a:ext>
                  </a:extLst>
                </p14:cNvPr>
                <p14:cNvContentPartPr/>
                <p14:nvPr/>
              </p14:nvContentPartPr>
              <p14:xfrm>
                <a:off x="2478017" y="5789006"/>
                <a:ext cx="108720" cy="24048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FC4ABE30-9233-4535-B3A7-A3793D91917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69017" y="5780366"/>
                  <a:ext cx="126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8D90ECB0-88D0-44E9-8470-E18207270DDC}"/>
                    </a:ext>
                  </a:extLst>
                </p14:cNvPr>
                <p14:cNvContentPartPr/>
                <p14:nvPr/>
              </p14:nvContentPartPr>
              <p14:xfrm>
                <a:off x="2454617" y="5777846"/>
                <a:ext cx="254520" cy="25164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8D90ECB0-88D0-44E9-8470-E18207270DD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45977" y="5768846"/>
                  <a:ext cx="272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F864C9CE-03B2-4BAD-AC2E-87700036DD66}"/>
                    </a:ext>
                  </a:extLst>
                </p14:cNvPr>
                <p14:cNvContentPartPr/>
                <p14:nvPr/>
              </p14:nvContentPartPr>
              <p14:xfrm>
                <a:off x="2580257" y="5780726"/>
                <a:ext cx="221400" cy="18036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F864C9CE-03B2-4BAD-AC2E-87700036DD6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71257" y="5772086"/>
                  <a:ext cx="239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E86A4907-60B5-43BD-A819-E7896A9B6542}"/>
                    </a:ext>
                  </a:extLst>
                </p14:cNvPr>
                <p14:cNvContentPartPr/>
                <p14:nvPr/>
              </p14:nvContentPartPr>
              <p14:xfrm>
                <a:off x="2827577" y="5759846"/>
                <a:ext cx="112680" cy="20412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E86A4907-60B5-43BD-A819-E7896A9B654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18937" y="5751206"/>
                  <a:ext cx="130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4D189FDA-C63E-48FC-A2DD-5DE9A61AA735}"/>
                    </a:ext>
                  </a:extLst>
                </p14:cNvPr>
                <p14:cNvContentPartPr/>
                <p14:nvPr/>
              </p14:nvContentPartPr>
              <p14:xfrm>
                <a:off x="2985977" y="5823206"/>
                <a:ext cx="115920" cy="19080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4D189FDA-C63E-48FC-A2DD-5DE9A61AA73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977337" y="5814566"/>
                  <a:ext cx="1335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Agrupar 289">
            <a:extLst>
              <a:ext uri="{FF2B5EF4-FFF2-40B4-BE49-F238E27FC236}">
                <a16:creationId xmlns:a16="http://schemas.microsoft.com/office/drawing/2014/main" id="{20DEEF8A-B79E-4C07-96B5-78A5FF562429}"/>
              </a:ext>
            </a:extLst>
          </p:cNvPr>
          <p:cNvGrpSpPr/>
          <p:nvPr/>
        </p:nvGrpSpPr>
        <p:grpSpPr>
          <a:xfrm>
            <a:off x="3421577" y="5617286"/>
            <a:ext cx="4818240" cy="718200"/>
            <a:chOff x="3421577" y="5617286"/>
            <a:chExt cx="4818240" cy="71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7AD4E74E-9197-45B3-88A6-98A4B80BA58F}"/>
                    </a:ext>
                  </a:extLst>
                </p14:cNvPr>
                <p14:cNvContentPartPr/>
                <p14:nvPr/>
              </p14:nvContentPartPr>
              <p14:xfrm>
                <a:off x="3421577" y="5749046"/>
                <a:ext cx="277560" cy="28548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7AD4E74E-9197-45B3-88A6-98A4B80BA58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12937" y="5740406"/>
                  <a:ext cx="295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FC897D5E-03DB-4D61-A353-779CAD67113F}"/>
                    </a:ext>
                  </a:extLst>
                </p14:cNvPr>
                <p14:cNvContentPartPr/>
                <p14:nvPr/>
              </p14:nvContentPartPr>
              <p14:xfrm>
                <a:off x="3801017" y="5938046"/>
                <a:ext cx="172080" cy="2124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FC897D5E-03DB-4D61-A353-779CAD67113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92377" y="5929406"/>
                  <a:ext cx="189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555F2C5A-A222-45A0-8634-5645F34BFD97}"/>
                    </a:ext>
                  </a:extLst>
                </p14:cNvPr>
                <p14:cNvContentPartPr/>
                <p14:nvPr/>
              </p14:nvContentPartPr>
              <p14:xfrm>
                <a:off x="3797777" y="5872886"/>
                <a:ext cx="162000" cy="1728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555F2C5A-A222-45A0-8634-5645F34BFD9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89137" y="5863886"/>
                  <a:ext cx="179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513ED4AA-87CF-4A84-B8AC-4835FD9E25FA}"/>
                    </a:ext>
                  </a:extLst>
                </p14:cNvPr>
                <p14:cNvContentPartPr/>
                <p14:nvPr/>
              </p14:nvContentPartPr>
              <p14:xfrm>
                <a:off x="3913337" y="5824286"/>
                <a:ext cx="148680" cy="20520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513ED4AA-87CF-4A84-B8AC-4835FD9E25F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04337" y="5815646"/>
                  <a:ext cx="166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561BB959-A760-47D5-89AA-5D46825C2277}"/>
                    </a:ext>
                  </a:extLst>
                </p14:cNvPr>
                <p14:cNvContentPartPr/>
                <p14:nvPr/>
              </p14:nvContentPartPr>
              <p14:xfrm>
                <a:off x="4212857" y="5803406"/>
                <a:ext cx="212040" cy="23508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561BB959-A760-47D5-89AA-5D46825C227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04217" y="5794766"/>
                  <a:ext cx="229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631A8149-55E4-482E-83A1-AB6C452B07AB}"/>
                    </a:ext>
                  </a:extLst>
                </p14:cNvPr>
                <p14:cNvContentPartPr/>
                <p14:nvPr/>
              </p14:nvContentPartPr>
              <p14:xfrm>
                <a:off x="4431377" y="5747246"/>
                <a:ext cx="86040" cy="24984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631A8149-55E4-482E-83A1-AB6C452B07A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22737" y="5738246"/>
                  <a:ext cx="103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6C18837F-19AF-4066-81D9-BA3A9C49DF58}"/>
                    </a:ext>
                  </a:extLst>
                </p14:cNvPr>
                <p14:cNvContentPartPr/>
                <p14:nvPr/>
              </p14:nvContentPartPr>
              <p14:xfrm>
                <a:off x="4388537" y="5747966"/>
                <a:ext cx="326880" cy="26568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6C18837F-19AF-4066-81D9-BA3A9C49DF5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79537" y="5739326"/>
                  <a:ext cx="344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D6BF9211-3648-4B31-9408-7517811F501E}"/>
                    </a:ext>
                  </a:extLst>
                </p14:cNvPr>
                <p14:cNvContentPartPr/>
                <p14:nvPr/>
              </p14:nvContentPartPr>
              <p14:xfrm>
                <a:off x="4630457" y="5777846"/>
                <a:ext cx="180720" cy="23580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D6BF9211-3648-4B31-9408-7517811F501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621817" y="5768846"/>
                  <a:ext cx="198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5F696D20-7798-4670-BD80-3FB5F2A19C07}"/>
                    </a:ext>
                  </a:extLst>
                </p14:cNvPr>
                <p14:cNvContentPartPr/>
                <p14:nvPr/>
              </p14:nvContentPartPr>
              <p14:xfrm>
                <a:off x="4801097" y="5771006"/>
                <a:ext cx="254520" cy="23580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5F696D20-7798-4670-BD80-3FB5F2A19C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92097" y="5762006"/>
                  <a:ext cx="272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A9EF0C1A-B5BF-46B5-AEFD-4DE442B247DE}"/>
                    </a:ext>
                  </a:extLst>
                </p14:cNvPr>
                <p14:cNvContentPartPr/>
                <p14:nvPr/>
              </p14:nvContentPartPr>
              <p14:xfrm>
                <a:off x="5065697" y="5751926"/>
                <a:ext cx="217440" cy="25308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A9EF0C1A-B5BF-46B5-AEFD-4DE442B247D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56697" y="5742926"/>
                  <a:ext cx="235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D83C78D1-3D8F-4BCF-8412-6A9551BE41B9}"/>
                    </a:ext>
                  </a:extLst>
                </p14:cNvPr>
                <p14:cNvContentPartPr/>
                <p14:nvPr/>
              </p14:nvContentPartPr>
              <p14:xfrm>
                <a:off x="4418777" y="6094286"/>
                <a:ext cx="216720" cy="23112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D83C78D1-3D8F-4BCF-8412-6A9551BE41B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409777" y="6085646"/>
                  <a:ext cx="234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DBE820F0-610F-4207-85AF-4956A7AB05CB}"/>
                    </a:ext>
                  </a:extLst>
                </p14:cNvPr>
                <p14:cNvContentPartPr/>
                <p14:nvPr/>
              </p14:nvContentPartPr>
              <p14:xfrm>
                <a:off x="4675457" y="6141086"/>
                <a:ext cx="76320" cy="19440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DBE820F0-610F-4207-85AF-4956A7AB05C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66817" y="6132086"/>
                  <a:ext cx="93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474B442A-4386-46F7-8173-C5B364174CC7}"/>
                    </a:ext>
                  </a:extLst>
                </p14:cNvPr>
                <p14:cNvContentPartPr/>
                <p14:nvPr/>
              </p14:nvContentPartPr>
              <p14:xfrm>
                <a:off x="4764737" y="6112286"/>
                <a:ext cx="92880" cy="17460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474B442A-4386-46F7-8173-C5B364174CC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755737" y="6103646"/>
                  <a:ext cx="110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46674BFE-646B-4697-8D97-ADCD4ADAFCF3}"/>
                    </a:ext>
                  </a:extLst>
                </p14:cNvPr>
                <p14:cNvContentPartPr/>
                <p14:nvPr/>
              </p14:nvContentPartPr>
              <p14:xfrm>
                <a:off x="4801097" y="6097526"/>
                <a:ext cx="297360" cy="20340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46674BFE-646B-4697-8D97-ADCD4ADAFCF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92097" y="6088526"/>
                  <a:ext cx="315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9C99E719-6209-4540-87EE-2C505B6436AE}"/>
                    </a:ext>
                  </a:extLst>
                </p14:cNvPr>
                <p14:cNvContentPartPr/>
                <p14:nvPr/>
              </p14:nvContentPartPr>
              <p14:xfrm>
                <a:off x="5008817" y="6130286"/>
                <a:ext cx="172080" cy="15984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9C99E719-6209-4540-87EE-2C505B6436A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00177" y="6121286"/>
                  <a:ext cx="189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90A8AA2E-9D13-48A0-937C-9D5763802770}"/>
                    </a:ext>
                  </a:extLst>
                </p14:cNvPr>
                <p14:cNvContentPartPr/>
                <p14:nvPr/>
              </p14:nvContentPartPr>
              <p14:xfrm>
                <a:off x="5088017" y="6090686"/>
                <a:ext cx="125640" cy="5076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90A8AA2E-9D13-48A0-937C-9D576380277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079377" y="6081686"/>
                  <a:ext cx="143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4B165516-7D5E-4122-94DB-6F9D5DEFAC65}"/>
                    </a:ext>
                  </a:extLst>
                </p14:cNvPr>
                <p14:cNvContentPartPr/>
                <p14:nvPr/>
              </p14:nvContentPartPr>
              <p14:xfrm>
                <a:off x="5224097" y="6040286"/>
                <a:ext cx="270000" cy="25740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4B165516-7D5E-4122-94DB-6F9D5DEFAC6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215097" y="6031646"/>
                  <a:ext cx="287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79E0F617-4B7D-4F1E-BE96-F6AC2C04DE9B}"/>
                    </a:ext>
                  </a:extLst>
                </p14:cNvPr>
                <p14:cNvContentPartPr/>
                <p14:nvPr/>
              </p14:nvContentPartPr>
              <p14:xfrm>
                <a:off x="5398337" y="6150806"/>
                <a:ext cx="165240" cy="1332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79E0F617-4B7D-4F1E-BE96-F6AC2C04DE9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89337" y="6142166"/>
                  <a:ext cx="182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5AF47D79-2AC4-4EE8-AC0B-9A86A07128DB}"/>
                    </a:ext>
                  </a:extLst>
                </p14:cNvPr>
                <p14:cNvContentPartPr/>
                <p14:nvPr/>
              </p14:nvContentPartPr>
              <p14:xfrm>
                <a:off x="5642417" y="5764166"/>
                <a:ext cx="267840" cy="23760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5AF47D79-2AC4-4EE8-AC0B-9A86A07128D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633777" y="5755166"/>
                  <a:ext cx="285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1BDAA021-1BBA-424A-AE7A-8503FDA198A4}"/>
                    </a:ext>
                  </a:extLst>
                </p14:cNvPr>
                <p14:cNvContentPartPr/>
                <p14:nvPr/>
              </p14:nvContentPartPr>
              <p14:xfrm>
                <a:off x="6071537" y="5917526"/>
                <a:ext cx="178560" cy="432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1BDAA021-1BBA-424A-AE7A-8503FDA198A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62537" y="5908526"/>
                  <a:ext cx="196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B2406652-085F-4EC7-A069-2C3B31E7B3C3}"/>
                    </a:ext>
                  </a:extLst>
                </p14:cNvPr>
                <p14:cNvContentPartPr/>
                <p14:nvPr/>
              </p14:nvContentPartPr>
              <p14:xfrm>
                <a:off x="6064697" y="5823206"/>
                <a:ext cx="165240" cy="2304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B2406652-085F-4EC7-A069-2C3B31E7B3C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056057" y="5814566"/>
                  <a:ext cx="182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1DB9172D-B8FC-4080-91BE-53289B6F4CB0}"/>
                    </a:ext>
                  </a:extLst>
                </p14:cNvPr>
                <p14:cNvContentPartPr/>
                <p14:nvPr/>
              </p14:nvContentPartPr>
              <p14:xfrm>
                <a:off x="6120857" y="5738246"/>
                <a:ext cx="346680" cy="21600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1DB9172D-B8FC-4080-91BE-53289B6F4CB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112217" y="5729246"/>
                  <a:ext cx="364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76C248C0-B4AD-4654-A713-09792F86FB78}"/>
                    </a:ext>
                  </a:extLst>
                </p14:cNvPr>
                <p14:cNvContentPartPr/>
                <p14:nvPr/>
              </p14:nvContentPartPr>
              <p14:xfrm>
                <a:off x="6401297" y="5711606"/>
                <a:ext cx="248040" cy="23400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76C248C0-B4AD-4654-A713-09792F86FB7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392297" y="5702606"/>
                  <a:ext cx="265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6B95880C-A8CF-4E1D-8019-41C650171BD5}"/>
                    </a:ext>
                  </a:extLst>
                </p14:cNvPr>
                <p14:cNvContentPartPr/>
                <p14:nvPr/>
              </p14:nvContentPartPr>
              <p14:xfrm>
                <a:off x="6677777" y="5717366"/>
                <a:ext cx="143280" cy="20232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6B95880C-A8CF-4E1D-8019-41C650171BD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68777" y="5708366"/>
                  <a:ext cx="160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37981475-BE60-408B-8E68-3FA0DFE30E8A}"/>
                    </a:ext>
                  </a:extLst>
                </p14:cNvPr>
                <p14:cNvContentPartPr/>
                <p14:nvPr/>
              </p14:nvContentPartPr>
              <p14:xfrm>
                <a:off x="6889817" y="5867846"/>
                <a:ext cx="23400" cy="2988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37981475-BE60-408B-8E68-3FA0DFE30E8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880817" y="5859206"/>
                  <a:ext cx="41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7AC33C05-810D-470F-9D22-A4BF8ADD6966}"/>
                    </a:ext>
                  </a:extLst>
                </p14:cNvPr>
                <p14:cNvContentPartPr/>
                <p14:nvPr/>
              </p14:nvContentPartPr>
              <p14:xfrm>
                <a:off x="6988817" y="5643926"/>
                <a:ext cx="39600" cy="26604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7AC33C05-810D-470F-9D22-A4BF8ADD696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980177" y="5634926"/>
                  <a:ext cx="57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1A9DB12C-4BA5-421C-87EB-3809567FD43B}"/>
                    </a:ext>
                  </a:extLst>
                </p14:cNvPr>
                <p14:cNvContentPartPr/>
                <p14:nvPr/>
              </p14:nvContentPartPr>
              <p14:xfrm>
                <a:off x="6912857" y="5617286"/>
                <a:ext cx="188280" cy="26064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1A9DB12C-4BA5-421C-87EB-3809567FD43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904217" y="5608646"/>
                  <a:ext cx="205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A4B6465C-5E43-4B5D-AF38-375F07B71483}"/>
                    </a:ext>
                  </a:extLst>
                </p14:cNvPr>
                <p14:cNvContentPartPr/>
                <p14:nvPr/>
              </p14:nvContentPartPr>
              <p14:xfrm>
                <a:off x="7107617" y="5669846"/>
                <a:ext cx="165240" cy="23112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A4B6465C-5E43-4B5D-AF38-375F07B7148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098617" y="5661206"/>
                  <a:ext cx="182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FAF31A9F-96EF-41E9-A859-4743B09CB747}"/>
                    </a:ext>
                  </a:extLst>
                </p14:cNvPr>
                <p14:cNvContentPartPr/>
                <p14:nvPr/>
              </p14:nvContentPartPr>
              <p14:xfrm>
                <a:off x="7338737" y="5693606"/>
                <a:ext cx="49680" cy="18432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FAF31A9F-96EF-41E9-A859-4743B09CB74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29737" y="5684966"/>
                  <a:ext cx="67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4C7F7DF4-1577-408B-B686-E63466EB2157}"/>
                    </a:ext>
                  </a:extLst>
                </p14:cNvPr>
                <p14:cNvContentPartPr/>
                <p14:nvPr/>
              </p14:nvContentPartPr>
              <p14:xfrm>
                <a:off x="7236137" y="5720246"/>
                <a:ext cx="360720" cy="15984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4C7F7DF4-1577-408B-B686-E63466EB215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227497" y="5711606"/>
                  <a:ext cx="378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862773AA-52E9-40D9-A1B8-5CE764D3D1BF}"/>
                    </a:ext>
                  </a:extLst>
                </p14:cNvPr>
                <p14:cNvContentPartPr/>
                <p14:nvPr/>
              </p14:nvContentPartPr>
              <p14:xfrm>
                <a:off x="7414337" y="5703686"/>
                <a:ext cx="271080" cy="7956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862773AA-52E9-40D9-A1B8-5CE764D3D1B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405697" y="5694686"/>
                  <a:ext cx="28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6671AE87-A09D-4C47-AB5C-015A851ADAD4}"/>
                    </a:ext>
                  </a:extLst>
                </p14:cNvPr>
                <p14:cNvContentPartPr/>
                <p14:nvPr/>
              </p14:nvContentPartPr>
              <p14:xfrm>
                <a:off x="7682537" y="5686406"/>
                <a:ext cx="220680" cy="23040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6671AE87-A09D-4C47-AB5C-015A851ADAD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673897" y="5677406"/>
                  <a:ext cx="238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A3CE4286-66FA-4C55-B459-1E6D4AC11365}"/>
                    </a:ext>
                  </a:extLst>
                </p14:cNvPr>
                <p14:cNvContentPartPr/>
                <p14:nvPr/>
              </p14:nvContentPartPr>
              <p14:xfrm>
                <a:off x="7922657" y="5708726"/>
                <a:ext cx="129240" cy="17928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A3CE4286-66FA-4C55-B459-1E6D4AC1136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14017" y="5700086"/>
                  <a:ext cx="146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7F86F7DB-1DDF-4C39-A49C-3B103DB6164E}"/>
                    </a:ext>
                  </a:extLst>
                </p14:cNvPr>
                <p14:cNvContentPartPr/>
                <p14:nvPr/>
              </p14:nvContentPartPr>
              <p14:xfrm>
                <a:off x="8114177" y="5673086"/>
                <a:ext cx="89280" cy="19332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7F86F7DB-1DDF-4C39-A49C-3B103DB6164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105177" y="5664086"/>
                  <a:ext cx="106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084B79F1-FBF0-4274-A89E-6F107367FA05}"/>
                    </a:ext>
                  </a:extLst>
                </p14:cNvPr>
                <p14:cNvContentPartPr/>
                <p14:nvPr/>
              </p14:nvContentPartPr>
              <p14:xfrm>
                <a:off x="8100857" y="5771006"/>
                <a:ext cx="138960" cy="2016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084B79F1-FBF0-4274-A89E-6F107367FA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092217" y="5762006"/>
                  <a:ext cx="1566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Agrupar 298">
            <a:extLst>
              <a:ext uri="{FF2B5EF4-FFF2-40B4-BE49-F238E27FC236}">
                <a16:creationId xmlns:a16="http://schemas.microsoft.com/office/drawing/2014/main" id="{E579791A-F5A9-4758-A15B-62C4C402A8A6}"/>
              </a:ext>
            </a:extLst>
          </p:cNvPr>
          <p:cNvGrpSpPr/>
          <p:nvPr/>
        </p:nvGrpSpPr>
        <p:grpSpPr>
          <a:xfrm>
            <a:off x="6448457" y="6055406"/>
            <a:ext cx="1256400" cy="283320"/>
            <a:chOff x="6448457" y="6055406"/>
            <a:chExt cx="125640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5214574F-BD67-4EFE-809C-CEB652EB8BBA}"/>
                    </a:ext>
                  </a:extLst>
                </p14:cNvPr>
                <p14:cNvContentPartPr/>
                <p14:nvPr/>
              </p14:nvContentPartPr>
              <p14:xfrm>
                <a:off x="6448457" y="6093566"/>
                <a:ext cx="141480" cy="20052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5214574F-BD67-4EFE-809C-CEB652EB8BB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39457" y="6084566"/>
                  <a:ext cx="159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E6D12279-934C-4F25-A1C3-88BD98A8A1D4}"/>
                    </a:ext>
                  </a:extLst>
                </p14:cNvPr>
                <p14:cNvContentPartPr/>
                <p14:nvPr/>
              </p14:nvContentPartPr>
              <p14:xfrm>
                <a:off x="6612617" y="6131006"/>
                <a:ext cx="33480" cy="19332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E6D12279-934C-4F25-A1C3-88BD98A8A1D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603617" y="6122366"/>
                  <a:ext cx="51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A68A7B03-62A2-44AF-B84D-07492CE10001}"/>
                    </a:ext>
                  </a:extLst>
                </p14:cNvPr>
                <p14:cNvContentPartPr/>
                <p14:nvPr/>
              </p14:nvContentPartPr>
              <p14:xfrm>
                <a:off x="6612617" y="6095366"/>
                <a:ext cx="145440" cy="24336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A68A7B03-62A2-44AF-B84D-07492CE1000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03617" y="6086726"/>
                  <a:ext cx="163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2052A46C-A7DE-426D-B7BF-581F5B743C44}"/>
                    </a:ext>
                  </a:extLst>
                </p14:cNvPr>
                <p14:cNvContentPartPr/>
                <p14:nvPr/>
              </p14:nvContentPartPr>
              <p14:xfrm>
                <a:off x="6774257" y="6108326"/>
                <a:ext cx="143280" cy="22716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2052A46C-A7DE-426D-B7BF-581F5B743C4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765617" y="6099686"/>
                  <a:ext cx="160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E1DA4802-4BD7-4711-98B4-1A8754D4F3C1}"/>
                    </a:ext>
                  </a:extLst>
                </p14:cNvPr>
                <p14:cNvContentPartPr/>
                <p14:nvPr/>
              </p14:nvContentPartPr>
              <p14:xfrm>
                <a:off x="6929417" y="6126326"/>
                <a:ext cx="175320" cy="18360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E1DA4802-4BD7-4711-98B4-1A8754D4F3C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920417" y="6117326"/>
                  <a:ext cx="192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81B864F9-24CE-4B89-A9EE-25262DF32B70}"/>
                    </a:ext>
                  </a:extLst>
                </p14:cNvPr>
                <p14:cNvContentPartPr/>
                <p14:nvPr/>
              </p14:nvContentPartPr>
              <p14:xfrm>
                <a:off x="6955697" y="6099326"/>
                <a:ext cx="178560" cy="6156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81B864F9-24CE-4B89-A9EE-25262DF32B7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947057" y="6090686"/>
                  <a:ext cx="196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EB6BF9C4-8007-4CD9-A438-E79A5967D315}"/>
                    </a:ext>
                  </a:extLst>
                </p14:cNvPr>
                <p14:cNvContentPartPr/>
                <p14:nvPr/>
              </p14:nvContentPartPr>
              <p14:xfrm>
                <a:off x="7140017" y="6122366"/>
                <a:ext cx="268200" cy="20916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EB6BF9C4-8007-4CD9-A438-E79A5967D31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131017" y="6113366"/>
                  <a:ext cx="285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DA203F68-68FE-403E-BF3B-D233EC189DB7}"/>
                    </a:ext>
                  </a:extLst>
                </p14:cNvPr>
                <p14:cNvContentPartPr/>
                <p14:nvPr/>
              </p14:nvContentPartPr>
              <p14:xfrm>
                <a:off x="7507217" y="6055406"/>
                <a:ext cx="197640" cy="22212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DA203F68-68FE-403E-BF3B-D233EC189DB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498577" y="6046766"/>
                  <a:ext cx="2152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Agrupar 316">
            <a:extLst>
              <a:ext uri="{FF2B5EF4-FFF2-40B4-BE49-F238E27FC236}">
                <a16:creationId xmlns:a16="http://schemas.microsoft.com/office/drawing/2014/main" id="{E0116AE0-C00B-4160-A343-AEE5884FA94F}"/>
              </a:ext>
            </a:extLst>
          </p:cNvPr>
          <p:cNvGrpSpPr/>
          <p:nvPr/>
        </p:nvGrpSpPr>
        <p:grpSpPr>
          <a:xfrm>
            <a:off x="4896857" y="3446"/>
            <a:ext cx="3416040" cy="6543720"/>
            <a:chOff x="4896857" y="3446"/>
            <a:chExt cx="3416040" cy="65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25351EF0-3319-4F77-A490-0C0DCBCE3157}"/>
                    </a:ext>
                  </a:extLst>
                </p14:cNvPr>
                <p14:cNvContentPartPr/>
                <p14:nvPr/>
              </p14:nvContentPartPr>
              <p14:xfrm>
                <a:off x="4896857" y="3446"/>
                <a:ext cx="3416040" cy="654372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25351EF0-3319-4F77-A490-0C0DCBCE315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887857" y="-5194"/>
                  <a:ext cx="3433680" cy="65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8485C2C3-392E-4BC7-82EE-CBA6749FD00C}"/>
                    </a:ext>
                  </a:extLst>
                </p14:cNvPr>
                <p14:cNvContentPartPr/>
                <p14:nvPr/>
              </p14:nvContentPartPr>
              <p14:xfrm>
                <a:off x="5107817" y="289217"/>
                <a:ext cx="129960" cy="38304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8485C2C3-392E-4BC7-82EE-CBA6749FD00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98817" y="280217"/>
                  <a:ext cx="1476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BB2E3DC3-84FE-4A34-897F-6F9F45BBA412}"/>
                    </a:ext>
                  </a:extLst>
                </p14:cNvPr>
                <p14:cNvContentPartPr/>
                <p14:nvPr/>
              </p14:nvContentPartPr>
              <p14:xfrm>
                <a:off x="5104577" y="365897"/>
                <a:ext cx="158760" cy="5976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BB2E3DC3-84FE-4A34-897F-6F9F45BBA41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95577" y="357257"/>
                  <a:ext cx="176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5C875B4D-E02E-4DCF-84DE-DAA3592BFED1}"/>
                    </a:ext>
                  </a:extLst>
                </p14:cNvPr>
                <p14:cNvContentPartPr/>
                <p14:nvPr/>
              </p14:nvContentPartPr>
              <p14:xfrm>
                <a:off x="5302937" y="299297"/>
                <a:ext cx="165960" cy="33336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5C875B4D-E02E-4DCF-84DE-DAA3592BFED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294297" y="290657"/>
                  <a:ext cx="183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5C39423A-FB70-4E4A-AA79-2DB6980D02A2}"/>
                    </a:ext>
                  </a:extLst>
                </p14:cNvPr>
                <p14:cNvContentPartPr/>
                <p14:nvPr/>
              </p14:nvContentPartPr>
              <p14:xfrm>
                <a:off x="5553497" y="414497"/>
                <a:ext cx="20160" cy="26964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5C39423A-FB70-4E4A-AA79-2DB6980D02A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544497" y="405857"/>
                  <a:ext cx="37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4B62475F-5E63-4711-8EA3-F18A99BE4ACE}"/>
                    </a:ext>
                  </a:extLst>
                </p14:cNvPr>
                <p14:cNvContentPartPr/>
                <p14:nvPr/>
              </p14:nvContentPartPr>
              <p14:xfrm>
                <a:off x="5517137" y="333497"/>
                <a:ext cx="221400" cy="35784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4B62475F-5E63-4711-8EA3-F18A99BE4AC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508137" y="324497"/>
                  <a:ext cx="2390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34028B7A-1A6B-4671-8382-6DA018CD4F78}"/>
                    </a:ext>
                  </a:extLst>
                </p14:cNvPr>
                <p14:cNvContentPartPr/>
                <p14:nvPr/>
              </p14:nvContentPartPr>
              <p14:xfrm>
                <a:off x="5774537" y="354017"/>
                <a:ext cx="208440" cy="36180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34028B7A-1A6B-4671-8382-6DA018CD4F7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765537" y="345377"/>
                  <a:ext cx="226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88FFDAA3-9104-4BB6-AB71-EF490F81DDF7}"/>
                    </a:ext>
                  </a:extLst>
                </p14:cNvPr>
                <p14:cNvContentPartPr/>
                <p14:nvPr/>
              </p14:nvContentPartPr>
              <p14:xfrm>
                <a:off x="6012137" y="374177"/>
                <a:ext cx="138960" cy="35928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88FFDAA3-9104-4BB6-AB71-EF490F81DDF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003137" y="365537"/>
                  <a:ext cx="1566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16D49A9A-9C23-4608-B6A9-930948B86E1F}"/>
                    </a:ext>
                  </a:extLst>
                </p14:cNvPr>
                <p14:cNvContentPartPr/>
                <p14:nvPr/>
              </p14:nvContentPartPr>
              <p14:xfrm>
                <a:off x="5995577" y="524297"/>
                <a:ext cx="237960" cy="1908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16D49A9A-9C23-4608-B6A9-930948B86E1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986577" y="515657"/>
                  <a:ext cx="255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F646C2C7-6614-40E3-A0F3-A01A97DEC7ED}"/>
                    </a:ext>
                  </a:extLst>
                </p14:cNvPr>
                <p14:cNvContentPartPr/>
                <p14:nvPr/>
              </p14:nvContentPartPr>
              <p14:xfrm>
                <a:off x="6344417" y="374177"/>
                <a:ext cx="127080" cy="41688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F646C2C7-6614-40E3-A0F3-A01A97DEC7E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335777" y="365177"/>
                  <a:ext cx="144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CA2B0FD9-DF12-43D4-A96B-510F94F236B6}"/>
                    </a:ext>
                  </a:extLst>
                </p14:cNvPr>
                <p14:cNvContentPartPr/>
                <p14:nvPr/>
              </p14:nvContentPartPr>
              <p14:xfrm>
                <a:off x="6513617" y="395777"/>
                <a:ext cx="179640" cy="29340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CA2B0FD9-DF12-43D4-A96B-510F94F236B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504977" y="386777"/>
                  <a:ext cx="197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9EBAC69C-0181-46CF-BD27-A3EC9C0AFFC7}"/>
                    </a:ext>
                  </a:extLst>
                </p14:cNvPr>
                <p14:cNvContentPartPr/>
                <p14:nvPr/>
              </p14:nvContentPartPr>
              <p14:xfrm>
                <a:off x="6744737" y="378857"/>
                <a:ext cx="56520" cy="29232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9EBAC69C-0181-46CF-BD27-A3EC9C0AFFC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735737" y="370217"/>
                  <a:ext cx="74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0EE1451C-0F30-4556-AB56-8FE6FF631E9E}"/>
                    </a:ext>
                  </a:extLst>
                </p14:cNvPr>
                <p14:cNvContentPartPr/>
                <p14:nvPr/>
              </p14:nvContentPartPr>
              <p14:xfrm>
                <a:off x="6720977" y="320537"/>
                <a:ext cx="212400" cy="38160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0EE1451C-0F30-4556-AB56-8FE6FF631E9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711977" y="311537"/>
                  <a:ext cx="230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C1158892-5AEC-43FE-9DC2-A2F9365B4717}"/>
                    </a:ext>
                  </a:extLst>
                </p14:cNvPr>
                <p14:cNvContentPartPr/>
                <p14:nvPr/>
              </p14:nvContentPartPr>
              <p14:xfrm>
                <a:off x="6969017" y="347177"/>
                <a:ext cx="218160" cy="37656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C1158892-5AEC-43FE-9DC2-A2F9365B471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960017" y="338537"/>
                  <a:ext cx="2358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1E796799-2603-4712-9321-179A139A3F6C}"/>
                    </a:ext>
                  </a:extLst>
                </p14:cNvPr>
                <p14:cNvContentPartPr/>
                <p14:nvPr/>
              </p14:nvContentPartPr>
              <p14:xfrm>
                <a:off x="7236137" y="344297"/>
                <a:ext cx="89640" cy="35280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1E796799-2603-4712-9321-179A139A3F6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227497" y="335297"/>
                  <a:ext cx="107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B4D9112F-0B4D-4D38-944B-6F8C1B667CDE}"/>
                    </a:ext>
                  </a:extLst>
                </p14:cNvPr>
                <p14:cNvContentPartPr/>
                <p14:nvPr/>
              </p14:nvContentPartPr>
              <p14:xfrm>
                <a:off x="7160537" y="500537"/>
                <a:ext cx="191880" cy="6480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B4D9112F-0B4D-4D38-944B-6F8C1B667CD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151537" y="491897"/>
                  <a:ext cx="209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BC903F56-61CA-4ECA-8B3E-5336F9C972B1}"/>
                    </a:ext>
                  </a:extLst>
                </p14:cNvPr>
                <p14:cNvContentPartPr/>
                <p14:nvPr/>
              </p14:nvContentPartPr>
              <p14:xfrm>
                <a:off x="7361777" y="296777"/>
                <a:ext cx="129600" cy="37656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BC903F56-61CA-4ECA-8B3E-5336F9C972B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352777" y="287777"/>
                  <a:ext cx="14724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Agrupar 320">
            <a:extLst>
              <a:ext uri="{FF2B5EF4-FFF2-40B4-BE49-F238E27FC236}">
                <a16:creationId xmlns:a16="http://schemas.microsoft.com/office/drawing/2014/main" id="{9DA4E86B-0AB7-4D89-9531-603B7C40B785}"/>
              </a:ext>
            </a:extLst>
          </p:cNvPr>
          <p:cNvGrpSpPr/>
          <p:nvPr/>
        </p:nvGrpSpPr>
        <p:grpSpPr>
          <a:xfrm>
            <a:off x="5233097" y="1226297"/>
            <a:ext cx="435960" cy="460800"/>
            <a:chOff x="5233097" y="1226297"/>
            <a:chExt cx="43596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6096831D-C191-4EFC-A098-B86620EC08AB}"/>
                    </a:ext>
                  </a:extLst>
                </p14:cNvPr>
                <p14:cNvContentPartPr/>
                <p14:nvPr/>
              </p14:nvContentPartPr>
              <p14:xfrm>
                <a:off x="5233097" y="1226297"/>
                <a:ext cx="277560" cy="4608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6096831D-C191-4EFC-A098-B86620EC08A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224457" y="1217657"/>
                  <a:ext cx="2952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4D614452-0417-48FE-A261-A74B83F0687A}"/>
                    </a:ext>
                  </a:extLst>
                </p14:cNvPr>
                <p14:cNvContentPartPr/>
                <p14:nvPr/>
              </p14:nvContentPartPr>
              <p14:xfrm>
                <a:off x="5559977" y="1430057"/>
                <a:ext cx="96120" cy="3060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4D614452-0417-48FE-A261-A74B83F0687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50977" y="1421417"/>
                  <a:ext cx="113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51EBF2B4-A0D7-46DF-A7BC-CD15103E6985}"/>
                    </a:ext>
                  </a:extLst>
                </p14:cNvPr>
                <p14:cNvContentPartPr/>
                <p14:nvPr/>
              </p14:nvContentPartPr>
              <p14:xfrm>
                <a:off x="5549897" y="1385777"/>
                <a:ext cx="119160" cy="540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51EBF2B4-A0D7-46DF-A7BC-CD15103E698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541257" y="1376777"/>
                  <a:ext cx="1368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Agrupar 331">
            <a:extLst>
              <a:ext uri="{FF2B5EF4-FFF2-40B4-BE49-F238E27FC236}">
                <a16:creationId xmlns:a16="http://schemas.microsoft.com/office/drawing/2014/main" id="{5410B4BF-2827-40B1-A88F-1A853747B56E}"/>
              </a:ext>
            </a:extLst>
          </p:cNvPr>
          <p:cNvGrpSpPr/>
          <p:nvPr/>
        </p:nvGrpSpPr>
        <p:grpSpPr>
          <a:xfrm>
            <a:off x="5850137" y="1041257"/>
            <a:ext cx="1000440" cy="1413720"/>
            <a:chOff x="5850137" y="1041257"/>
            <a:chExt cx="1000440" cy="14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93CC76B4-DBBC-4CB9-A433-B01B2F1D9B4A}"/>
                    </a:ext>
                  </a:extLst>
                </p14:cNvPr>
                <p14:cNvContentPartPr/>
                <p14:nvPr/>
              </p14:nvContentPartPr>
              <p14:xfrm>
                <a:off x="5850137" y="1107497"/>
                <a:ext cx="211680" cy="117756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93CC76B4-DBBC-4CB9-A433-B01B2F1D9B4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841497" y="1098857"/>
                  <a:ext cx="229320" cy="11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EFDA5222-F1B2-404D-87B6-BEE504107F7E}"/>
                    </a:ext>
                  </a:extLst>
                </p14:cNvPr>
                <p14:cNvContentPartPr/>
                <p14:nvPr/>
              </p14:nvContentPartPr>
              <p14:xfrm>
                <a:off x="6041657" y="1072577"/>
                <a:ext cx="350280" cy="31536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EFDA5222-F1B2-404D-87B6-BEE504107F7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033017" y="1063577"/>
                  <a:ext cx="3679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5C5B0053-3366-4D47-BEEB-00A7C5FC0FB9}"/>
                    </a:ext>
                  </a:extLst>
                </p14:cNvPr>
                <p14:cNvContentPartPr/>
                <p14:nvPr/>
              </p14:nvContentPartPr>
              <p14:xfrm>
                <a:off x="6401297" y="1210097"/>
                <a:ext cx="30600" cy="16344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5C5B0053-3366-4D47-BEEB-00A7C5FC0FB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392657" y="1201097"/>
                  <a:ext cx="48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7EE08582-FB54-40FD-A8CF-621EE584C54F}"/>
                    </a:ext>
                  </a:extLst>
                </p14:cNvPr>
                <p14:cNvContentPartPr/>
                <p14:nvPr/>
              </p14:nvContentPartPr>
              <p14:xfrm>
                <a:off x="6107897" y="1445177"/>
                <a:ext cx="284040" cy="26064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7EE08582-FB54-40FD-A8CF-621EE584C54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098897" y="1436177"/>
                  <a:ext cx="301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0C56DD30-0C18-4C2E-AAF8-69E295B67D88}"/>
                    </a:ext>
                  </a:extLst>
                </p14:cNvPr>
                <p14:cNvContentPartPr/>
                <p14:nvPr/>
              </p14:nvContentPartPr>
              <p14:xfrm>
                <a:off x="6424697" y="1540217"/>
                <a:ext cx="102600" cy="15120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0C56DD30-0C18-4C2E-AAF8-69E295B67D8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15697" y="1531217"/>
                  <a:ext cx="120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ECC13384-4FC3-41A0-86C8-5453D29EC390}"/>
                    </a:ext>
                  </a:extLst>
                </p14:cNvPr>
                <p14:cNvContentPartPr/>
                <p14:nvPr/>
              </p14:nvContentPartPr>
              <p14:xfrm>
                <a:off x="6305897" y="1797617"/>
                <a:ext cx="360" cy="36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ECC13384-4FC3-41A0-86C8-5453D29EC3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96897" y="17886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882788FB-AD3C-41AC-8E58-4EDA4E39C051}"/>
                    </a:ext>
                  </a:extLst>
                </p14:cNvPr>
                <p14:cNvContentPartPr/>
                <p14:nvPr/>
              </p14:nvContentPartPr>
              <p14:xfrm>
                <a:off x="6295817" y="1901297"/>
                <a:ext cx="3600" cy="6084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882788FB-AD3C-41AC-8E58-4EDA4E39C05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287177" y="1892657"/>
                  <a:ext cx="21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0C933EAF-CE1E-4067-B368-B304819ADC52}"/>
                    </a:ext>
                  </a:extLst>
                </p14:cNvPr>
                <p14:cNvContentPartPr/>
                <p14:nvPr/>
              </p14:nvContentPartPr>
              <p14:xfrm>
                <a:off x="6061457" y="2120897"/>
                <a:ext cx="313920" cy="33408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0C933EAF-CE1E-4067-B368-B304819ADC5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052817" y="2112257"/>
                  <a:ext cx="3315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DCACE7A6-B9B5-40C1-AED3-02441802A668}"/>
                    </a:ext>
                  </a:extLst>
                </p14:cNvPr>
                <p14:cNvContentPartPr/>
                <p14:nvPr/>
              </p14:nvContentPartPr>
              <p14:xfrm>
                <a:off x="6431177" y="2289377"/>
                <a:ext cx="175320" cy="9396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DCACE7A6-B9B5-40C1-AED3-02441802A66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422177" y="2280737"/>
                  <a:ext cx="19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A03BD698-2C05-449D-8C3D-068EE7D53A2E}"/>
                    </a:ext>
                  </a:extLst>
                </p14:cNvPr>
                <p14:cNvContentPartPr/>
                <p14:nvPr/>
              </p14:nvContentPartPr>
              <p14:xfrm>
                <a:off x="6520097" y="1041257"/>
                <a:ext cx="330480" cy="127332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A03BD698-2C05-449D-8C3D-068EE7D53A2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511457" y="1032257"/>
                  <a:ext cx="348120" cy="12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Agrupar 334">
            <a:extLst>
              <a:ext uri="{FF2B5EF4-FFF2-40B4-BE49-F238E27FC236}">
                <a16:creationId xmlns:a16="http://schemas.microsoft.com/office/drawing/2014/main" id="{43500838-784A-4192-9F28-3FD15BF88DFD}"/>
              </a:ext>
            </a:extLst>
          </p:cNvPr>
          <p:cNvGrpSpPr/>
          <p:nvPr/>
        </p:nvGrpSpPr>
        <p:grpSpPr>
          <a:xfrm>
            <a:off x="6926177" y="1522217"/>
            <a:ext cx="119160" cy="91440"/>
            <a:chOff x="6926177" y="1522217"/>
            <a:chExt cx="11916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AAE552FB-D925-4B0A-AC6A-688D231E68FB}"/>
                    </a:ext>
                  </a:extLst>
                </p14:cNvPr>
                <p14:cNvContentPartPr/>
                <p14:nvPr/>
              </p14:nvContentPartPr>
              <p14:xfrm>
                <a:off x="6949217" y="1595657"/>
                <a:ext cx="96120" cy="1800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AAE552FB-D925-4B0A-AC6A-688D231E68F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940217" y="1586657"/>
                  <a:ext cx="11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21F73322-676E-4396-92C4-51BA53AE37FB}"/>
                    </a:ext>
                  </a:extLst>
                </p14:cNvPr>
                <p14:cNvContentPartPr/>
                <p14:nvPr/>
              </p14:nvContentPartPr>
              <p14:xfrm>
                <a:off x="6926177" y="1522217"/>
                <a:ext cx="92880" cy="36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21F73322-676E-4396-92C4-51BA53AE37F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917177" y="1513577"/>
                  <a:ext cx="110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Agrupar 343">
            <a:extLst>
              <a:ext uri="{FF2B5EF4-FFF2-40B4-BE49-F238E27FC236}">
                <a16:creationId xmlns:a16="http://schemas.microsoft.com/office/drawing/2014/main" id="{3FDF138A-67EC-4E3C-BF27-406DE400048A}"/>
              </a:ext>
            </a:extLst>
          </p:cNvPr>
          <p:cNvGrpSpPr/>
          <p:nvPr/>
        </p:nvGrpSpPr>
        <p:grpSpPr>
          <a:xfrm>
            <a:off x="5332097" y="2715617"/>
            <a:ext cx="985320" cy="335520"/>
            <a:chOff x="5332097" y="2715617"/>
            <a:chExt cx="98532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700D2B70-BDDE-4318-913D-AF80784CAD3A}"/>
                    </a:ext>
                  </a:extLst>
                </p14:cNvPr>
                <p14:cNvContentPartPr/>
                <p14:nvPr/>
              </p14:nvContentPartPr>
              <p14:xfrm>
                <a:off x="5332097" y="2826137"/>
                <a:ext cx="188280" cy="22500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700D2B70-BDDE-4318-913D-AF80784CAD3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323457" y="2817497"/>
                  <a:ext cx="205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81E0914C-38AA-4E77-B2E4-9252F2498BD4}"/>
                    </a:ext>
                  </a:extLst>
                </p14:cNvPr>
                <p14:cNvContentPartPr/>
                <p14:nvPr/>
              </p14:nvContentPartPr>
              <p14:xfrm>
                <a:off x="5586257" y="2925137"/>
                <a:ext cx="56520" cy="1116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81E0914C-38AA-4E77-B2E4-9252F2498BD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577617" y="2916137"/>
                  <a:ext cx="74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BD463F89-09B5-4778-BD46-F69165C3F67E}"/>
                    </a:ext>
                  </a:extLst>
                </p14:cNvPr>
                <p14:cNvContentPartPr/>
                <p14:nvPr/>
              </p14:nvContentPartPr>
              <p14:xfrm>
                <a:off x="5546657" y="2866457"/>
                <a:ext cx="105840" cy="6768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BD463F89-09B5-4778-BD46-F69165C3F67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538017" y="2857817"/>
                  <a:ext cx="123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151E575E-5F9B-4747-B820-28B537A556A3}"/>
                    </a:ext>
                  </a:extLst>
                </p14:cNvPr>
                <p14:cNvContentPartPr/>
                <p14:nvPr/>
              </p14:nvContentPartPr>
              <p14:xfrm>
                <a:off x="5731697" y="2760257"/>
                <a:ext cx="198360" cy="27864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151E575E-5F9B-4747-B820-28B537A556A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722697" y="2751617"/>
                  <a:ext cx="216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D076AE52-4662-4CFF-A9BA-0FF2CA3F7C88}"/>
                    </a:ext>
                  </a:extLst>
                </p14:cNvPr>
                <p14:cNvContentPartPr/>
                <p14:nvPr/>
              </p14:nvContentPartPr>
              <p14:xfrm>
                <a:off x="5968937" y="2963297"/>
                <a:ext cx="17280" cy="3096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D076AE52-4662-4CFF-A9BA-0FF2CA3F7C8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959937" y="2954657"/>
                  <a:ext cx="34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2C071512-FF1B-496B-BA8A-098214569DE1}"/>
                    </a:ext>
                  </a:extLst>
                </p14:cNvPr>
                <p14:cNvContentPartPr/>
                <p14:nvPr/>
              </p14:nvContentPartPr>
              <p14:xfrm>
                <a:off x="6044897" y="2801297"/>
                <a:ext cx="53280" cy="21024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2C071512-FF1B-496B-BA8A-098214569DE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036257" y="2792297"/>
                  <a:ext cx="70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1FD33500-0B84-49B2-BFF1-F1A2C500EF07}"/>
                    </a:ext>
                  </a:extLst>
                </p14:cNvPr>
                <p14:cNvContentPartPr/>
                <p14:nvPr/>
              </p14:nvContentPartPr>
              <p14:xfrm>
                <a:off x="6035177" y="2715617"/>
                <a:ext cx="195120" cy="30564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1FD33500-0B84-49B2-BFF1-F1A2C500EF0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026177" y="2706977"/>
                  <a:ext cx="212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9EE2F3BE-3314-4122-A3F7-B2D7E6A84553}"/>
                    </a:ext>
                  </a:extLst>
                </p14:cNvPr>
                <p14:cNvContentPartPr/>
                <p14:nvPr/>
              </p14:nvContentPartPr>
              <p14:xfrm>
                <a:off x="6305897" y="2950337"/>
                <a:ext cx="11520" cy="2628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9EE2F3BE-3314-4122-A3F7-B2D7E6A8455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296897" y="2941697"/>
                  <a:ext cx="291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Agrupar 361">
            <a:extLst>
              <a:ext uri="{FF2B5EF4-FFF2-40B4-BE49-F238E27FC236}">
                <a16:creationId xmlns:a16="http://schemas.microsoft.com/office/drawing/2014/main" id="{2EE4721E-B5B8-44FE-BCD5-93589E741EC6}"/>
              </a:ext>
            </a:extLst>
          </p:cNvPr>
          <p:cNvGrpSpPr/>
          <p:nvPr/>
        </p:nvGrpSpPr>
        <p:grpSpPr>
          <a:xfrm>
            <a:off x="7229297" y="971777"/>
            <a:ext cx="1007280" cy="1672920"/>
            <a:chOff x="7229297" y="971777"/>
            <a:chExt cx="1007280" cy="16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10AF7551-35B5-4505-A218-B6F58DFF6037}"/>
                    </a:ext>
                  </a:extLst>
                </p14:cNvPr>
                <p14:cNvContentPartPr/>
                <p14:nvPr/>
              </p14:nvContentPartPr>
              <p14:xfrm>
                <a:off x="7229297" y="1013537"/>
                <a:ext cx="317520" cy="128556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10AF7551-35B5-4505-A218-B6F58DFF603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220657" y="1004537"/>
                  <a:ext cx="335160" cy="13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D8682FB3-E204-4E84-BC88-EBAF903FDB22}"/>
                    </a:ext>
                  </a:extLst>
                </p14:cNvPr>
                <p14:cNvContentPartPr/>
                <p14:nvPr/>
              </p14:nvContentPartPr>
              <p14:xfrm>
                <a:off x="7583537" y="971777"/>
                <a:ext cx="214200" cy="43884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D8682FB3-E204-4E84-BC88-EBAF903FDB2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574537" y="963137"/>
                  <a:ext cx="2318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8940B146-3FC0-4861-9993-2875CDB28D0C}"/>
                    </a:ext>
                  </a:extLst>
                </p14:cNvPr>
                <p14:cNvContentPartPr/>
                <p14:nvPr/>
              </p14:nvContentPartPr>
              <p14:xfrm>
                <a:off x="7625657" y="1441937"/>
                <a:ext cx="187920" cy="39528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8940B146-3FC0-4861-9993-2875CDB28D0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617017" y="1433297"/>
                  <a:ext cx="2055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B48501BB-438F-440A-BF14-AF3558F7B2A6}"/>
                    </a:ext>
                  </a:extLst>
                </p14:cNvPr>
                <p14:cNvContentPartPr/>
                <p14:nvPr/>
              </p14:nvContentPartPr>
              <p14:xfrm>
                <a:off x="7609097" y="1317377"/>
                <a:ext cx="21240" cy="7272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B48501BB-438F-440A-BF14-AF3558F7B2A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600097" y="1308377"/>
                  <a:ext cx="38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3DAEDF0C-5EB4-4EF1-9F0C-5B8D0ACCD3B9}"/>
                    </a:ext>
                  </a:extLst>
                </p14:cNvPr>
                <p14:cNvContentPartPr/>
                <p14:nvPr/>
              </p14:nvContentPartPr>
              <p14:xfrm>
                <a:off x="7662017" y="1765937"/>
                <a:ext cx="360" cy="36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3DAEDF0C-5EB4-4EF1-9F0C-5B8D0ACCD3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53017" y="17569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7BBB2A85-9045-4880-8C48-B63316D8A1E0}"/>
                    </a:ext>
                  </a:extLst>
                </p14:cNvPr>
                <p14:cNvContentPartPr/>
                <p14:nvPr/>
              </p14:nvContentPartPr>
              <p14:xfrm>
                <a:off x="7655537" y="1871777"/>
                <a:ext cx="23400" cy="8532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7BBB2A85-9045-4880-8C48-B63316D8A1E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646537" y="1862777"/>
                  <a:ext cx="41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5A6F8CFB-A5ED-40B8-9ECA-0EA86E7B7D10}"/>
                    </a:ext>
                  </a:extLst>
                </p14:cNvPr>
                <p14:cNvContentPartPr/>
                <p14:nvPr/>
              </p14:nvContentPartPr>
              <p14:xfrm>
                <a:off x="7592537" y="2146817"/>
                <a:ext cx="231480" cy="49788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5A6F8CFB-A5ED-40B8-9ECA-0EA86E7B7D1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583897" y="2138177"/>
                  <a:ext cx="2491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42249D6A-EB16-47CC-A924-3FDA95E4C0A8}"/>
                    </a:ext>
                  </a:extLst>
                </p14:cNvPr>
                <p14:cNvContentPartPr/>
                <p14:nvPr/>
              </p14:nvContentPartPr>
              <p14:xfrm>
                <a:off x="7912937" y="1005617"/>
                <a:ext cx="323640" cy="137448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42249D6A-EB16-47CC-A924-3FDA95E4C0A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903937" y="996617"/>
                  <a:ext cx="341280" cy="13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4FE544E1-3854-415D-B9E4-0C5DC53E6FBB}"/>
                    </a:ext>
                  </a:extLst>
                </p14:cNvPr>
                <p14:cNvContentPartPr/>
                <p14:nvPr/>
              </p14:nvContentPartPr>
              <p14:xfrm>
                <a:off x="7780817" y="2001737"/>
                <a:ext cx="46440" cy="19404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4FE544E1-3854-415D-B9E4-0C5DC53E6FB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771817" y="1992737"/>
                  <a:ext cx="64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2B30EBC7-2E85-4668-9B34-2C53CEFA821A}"/>
                    </a:ext>
                  </a:extLst>
                </p14:cNvPr>
                <p14:cNvContentPartPr/>
                <p14:nvPr/>
              </p14:nvContentPartPr>
              <p14:xfrm>
                <a:off x="7826897" y="2089937"/>
                <a:ext cx="99360" cy="8244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2B30EBC7-2E85-4668-9B34-2C53CEFA821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818257" y="2080937"/>
                  <a:ext cx="11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2CCE530B-AEFB-4CA5-B8AE-1489E74660E1}"/>
                    </a:ext>
                  </a:extLst>
                </p14:cNvPr>
                <p14:cNvContentPartPr/>
                <p14:nvPr/>
              </p14:nvContentPartPr>
              <p14:xfrm>
                <a:off x="7945697" y="2095337"/>
                <a:ext cx="63000" cy="2016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2CCE530B-AEFB-4CA5-B8AE-1489E74660E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937057" y="2086697"/>
                  <a:ext cx="80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99A593DF-C106-4F0D-9680-8996C0DAABF4}"/>
                    </a:ext>
                  </a:extLst>
                </p14:cNvPr>
                <p14:cNvContentPartPr/>
                <p14:nvPr/>
              </p14:nvContentPartPr>
              <p14:xfrm>
                <a:off x="7945697" y="2029457"/>
                <a:ext cx="109800" cy="10908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99A593DF-C106-4F0D-9680-8996C0DAABF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937057" y="2020457"/>
                  <a:ext cx="127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98C836E2-ECEF-46B2-8688-B111447A7EF0}"/>
                    </a:ext>
                  </a:extLst>
                </p14:cNvPr>
                <p14:cNvContentPartPr/>
                <p14:nvPr/>
              </p14:nvContentPartPr>
              <p14:xfrm>
                <a:off x="8054777" y="1928297"/>
                <a:ext cx="64080" cy="31824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98C836E2-ECEF-46B2-8688-B111447A7EF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045777" y="1919297"/>
                  <a:ext cx="8172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Agrupar 369">
            <a:extLst>
              <a:ext uri="{FF2B5EF4-FFF2-40B4-BE49-F238E27FC236}">
                <a16:creationId xmlns:a16="http://schemas.microsoft.com/office/drawing/2014/main" id="{77A7E1AA-1823-4137-AE01-6D633F1B8930}"/>
              </a:ext>
            </a:extLst>
          </p:cNvPr>
          <p:cNvGrpSpPr/>
          <p:nvPr/>
        </p:nvGrpSpPr>
        <p:grpSpPr>
          <a:xfrm>
            <a:off x="9377777" y="1374977"/>
            <a:ext cx="125640" cy="127800"/>
            <a:chOff x="9377777" y="1374977"/>
            <a:chExt cx="12564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5E7E7ED9-29BE-4B7F-ADD0-FB712A40EB2D}"/>
                    </a:ext>
                  </a:extLst>
                </p14:cNvPr>
                <p14:cNvContentPartPr/>
                <p14:nvPr/>
              </p14:nvContentPartPr>
              <p14:xfrm>
                <a:off x="9384617" y="1487657"/>
                <a:ext cx="102600" cy="1512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5E7E7ED9-29BE-4B7F-ADD0-FB712A40EB2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375617" y="1478657"/>
                  <a:ext cx="120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A6CD670A-9B95-4C38-8D3A-0B3813204CDB}"/>
                    </a:ext>
                  </a:extLst>
                </p14:cNvPr>
                <p14:cNvContentPartPr/>
                <p14:nvPr/>
              </p14:nvContentPartPr>
              <p14:xfrm>
                <a:off x="9377777" y="1374977"/>
                <a:ext cx="125640" cy="2808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A6CD670A-9B95-4C38-8D3A-0B3813204CD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369137" y="1365977"/>
                  <a:ext cx="1432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Agrupar 377">
            <a:extLst>
              <a:ext uri="{FF2B5EF4-FFF2-40B4-BE49-F238E27FC236}">
                <a16:creationId xmlns:a16="http://schemas.microsoft.com/office/drawing/2014/main" id="{8FE8E794-3BB7-42AA-A622-09010DA8A3AC}"/>
              </a:ext>
            </a:extLst>
          </p:cNvPr>
          <p:cNvGrpSpPr/>
          <p:nvPr/>
        </p:nvGrpSpPr>
        <p:grpSpPr>
          <a:xfrm>
            <a:off x="8338457" y="765497"/>
            <a:ext cx="848520" cy="3039840"/>
            <a:chOff x="8338457" y="765497"/>
            <a:chExt cx="848520" cy="30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3" name="Tinta 362">
                  <a:extLst>
                    <a:ext uri="{FF2B5EF4-FFF2-40B4-BE49-F238E27FC236}">
                      <a16:creationId xmlns:a16="http://schemas.microsoft.com/office/drawing/2014/main" id="{07162A57-BEDC-426C-BEE7-A3B6080B8423}"/>
                    </a:ext>
                  </a:extLst>
                </p14:cNvPr>
                <p14:cNvContentPartPr/>
                <p14:nvPr/>
              </p14:nvContentPartPr>
              <p14:xfrm>
                <a:off x="8348537" y="1736057"/>
                <a:ext cx="78840" cy="12240"/>
              </p14:xfrm>
            </p:contentPart>
          </mc:Choice>
          <mc:Fallback>
            <p:pic>
              <p:nvPicPr>
                <p:cNvPr id="363" name="Tinta 362">
                  <a:extLst>
                    <a:ext uri="{FF2B5EF4-FFF2-40B4-BE49-F238E27FC236}">
                      <a16:creationId xmlns:a16="http://schemas.microsoft.com/office/drawing/2014/main" id="{07162A57-BEDC-426C-BEE7-A3B6080B842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339897" y="1727417"/>
                  <a:ext cx="96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64" name="Tinta 363">
                  <a:extLst>
                    <a:ext uri="{FF2B5EF4-FFF2-40B4-BE49-F238E27FC236}">
                      <a16:creationId xmlns:a16="http://schemas.microsoft.com/office/drawing/2014/main" id="{A835ED14-F1AA-4408-A9D5-EBBC7F235202}"/>
                    </a:ext>
                  </a:extLst>
                </p14:cNvPr>
                <p14:cNvContentPartPr/>
                <p14:nvPr/>
              </p14:nvContentPartPr>
              <p14:xfrm>
                <a:off x="8338457" y="1691417"/>
                <a:ext cx="59760" cy="45000"/>
              </p14:xfrm>
            </p:contentPart>
          </mc:Choice>
          <mc:Fallback>
            <p:pic>
              <p:nvPicPr>
                <p:cNvPr id="364" name="Tinta 363">
                  <a:extLst>
                    <a:ext uri="{FF2B5EF4-FFF2-40B4-BE49-F238E27FC236}">
                      <a16:creationId xmlns:a16="http://schemas.microsoft.com/office/drawing/2014/main" id="{A835ED14-F1AA-4408-A9D5-EBBC7F23520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329457" y="1682777"/>
                  <a:ext cx="77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A85514A3-7DB7-45CE-9F56-2C94F4321BB6}"/>
                    </a:ext>
                  </a:extLst>
                </p14:cNvPr>
                <p14:cNvContentPartPr/>
                <p14:nvPr/>
              </p14:nvContentPartPr>
              <p14:xfrm>
                <a:off x="8599097" y="765497"/>
                <a:ext cx="218160" cy="303984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A85514A3-7DB7-45CE-9F56-2C94F4321BB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590097" y="756857"/>
                  <a:ext cx="235800" cy="30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3B28658F-79DA-4CDA-BA4E-B0C775D7FFD2}"/>
                    </a:ext>
                  </a:extLst>
                </p14:cNvPr>
                <p14:cNvContentPartPr/>
                <p14:nvPr/>
              </p14:nvContentPartPr>
              <p14:xfrm>
                <a:off x="8779097" y="1199657"/>
                <a:ext cx="407880" cy="40320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3B28658F-79DA-4CDA-BA4E-B0C775D7FFD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770097" y="1190657"/>
                  <a:ext cx="4255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A6176648-56D9-4EB4-B611-8DD6C1E7A709}"/>
                    </a:ext>
                  </a:extLst>
                </p14:cNvPr>
                <p14:cNvContentPartPr/>
                <p14:nvPr/>
              </p14:nvContentPartPr>
              <p14:xfrm>
                <a:off x="8965217" y="959897"/>
                <a:ext cx="49680" cy="4968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A6176648-56D9-4EB4-B611-8DD6C1E7A70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956217" y="951257"/>
                  <a:ext cx="67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81E984FE-E8F1-49A6-B12A-33440BA3F946}"/>
                    </a:ext>
                  </a:extLst>
                </p14:cNvPr>
                <p14:cNvContentPartPr/>
                <p14:nvPr/>
              </p14:nvContentPartPr>
              <p14:xfrm>
                <a:off x="8891417" y="1705097"/>
                <a:ext cx="216360" cy="11592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81E984FE-E8F1-49A6-B12A-33440BA3F94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882417" y="1696457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Agrupar 410">
            <a:extLst>
              <a:ext uri="{FF2B5EF4-FFF2-40B4-BE49-F238E27FC236}">
                <a16:creationId xmlns:a16="http://schemas.microsoft.com/office/drawing/2014/main" id="{097ABC54-5356-4110-B430-99790458AF2C}"/>
              </a:ext>
            </a:extLst>
          </p:cNvPr>
          <p:cNvGrpSpPr/>
          <p:nvPr/>
        </p:nvGrpSpPr>
        <p:grpSpPr>
          <a:xfrm>
            <a:off x="9697817" y="729497"/>
            <a:ext cx="2501640" cy="1835280"/>
            <a:chOff x="9697817" y="729497"/>
            <a:chExt cx="2501640" cy="183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9" name="Tinta 398">
                  <a:extLst>
                    <a:ext uri="{FF2B5EF4-FFF2-40B4-BE49-F238E27FC236}">
                      <a16:creationId xmlns:a16="http://schemas.microsoft.com/office/drawing/2014/main" id="{514DCFFF-7EAD-4F1D-8BCC-4AB997790E23}"/>
                    </a:ext>
                  </a:extLst>
                </p14:cNvPr>
                <p14:cNvContentPartPr/>
                <p14:nvPr/>
              </p14:nvContentPartPr>
              <p14:xfrm>
                <a:off x="11813177" y="2031257"/>
                <a:ext cx="46440" cy="480240"/>
              </p14:xfrm>
            </p:contentPart>
          </mc:Choice>
          <mc:Fallback>
            <p:pic>
              <p:nvPicPr>
                <p:cNvPr id="399" name="Tinta 398">
                  <a:extLst>
                    <a:ext uri="{FF2B5EF4-FFF2-40B4-BE49-F238E27FC236}">
                      <a16:creationId xmlns:a16="http://schemas.microsoft.com/office/drawing/2014/main" id="{514DCFFF-7EAD-4F1D-8BCC-4AB997790E2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804537" y="2022257"/>
                  <a:ext cx="640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1" name="Tinta 400">
                  <a:extLst>
                    <a:ext uri="{FF2B5EF4-FFF2-40B4-BE49-F238E27FC236}">
                      <a16:creationId xmlns:a16="http://schemas.microsoft.com/office/drawing/2014/main" id="{1962C56E-8EB0-4A9C-852F-584525462015}"/>
                    </a:ext>
                  </a:extLst>
                </p14:cNvPr>
                <p14:cNvContentPartPr/>
                <p14:nvPr/>
              </p14:nvContentPartPr>
              <p14:xfrm>
                <a:off x="11938457" y="2219177"/>
                <a:ext cx="261000" cy="149760"/>
              </p14:xfrm>
            </p:contentPart>
          </mc:Choice>
          <mc:Fallback>
            <p:pic>
              <p:nvPicPr>
                <p:cNvPr id="401" name="Tinta 400">
                  <a:extLst>
                    <a:ext uri="{FF2B5EF4-FFF2-40B4-BE49-F238E27FC236}">
                      <a16:creationId xmlns:a16="http://schemas.microsoft.com/office/drawing/2014/main" id="{1962C56E-8EB0-4A9C-852F-58452546201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929817" y="2210177"/>
                  <a:ext cx="278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3FE40825-C5C3-4C50-BCBB-76BFB527F0B1}"/>
                    </a:ext>
                  </a:extLst>
                </p14:cNvPr>
                <p14:cNvContentPartPr/>
                <p14:nvPr/>
              </p14:nvContentPartPr>
              <p14:xfrm>
                <a:off x="11912177" y="729497"/>
                <a:ext cx="237960" cy="1338480"/>
              </p14:xfrm>
            </p:contentPart>
          </mc:Choice>
          <mc:Fallback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3FE40825-C5C3-4C50-BCBB-76BFB527F0B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903537" y="720497"/>
                  <a:ext cx="255600" cy="13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516CC45A-7ECE-41F2-8E25-8BA824880A8B}"/>
                    </a:ext>
                  </a:extLst>
                </p14:cNvPr>
                <p14:cNvContentPartPr/>
                <p14:nvPr/>
              </p14:nvContentPartPr>
              <p14:xfrm>
                <a:off x="11997857" y="2425097"/>
                <a:ext cx="138960" cy="137880"/>
              </p14:xfrm>
            </p:contentPart>
          </mc:Choice>
          <mc:Fallback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516CC45A-7ECE-41F2-8E25-8BA824880A8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989217" y="2416457"/>
                  <a:ext cx="156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60DA03F8-CF66-4E06-9EA1-D9E6EE93CA96}"/>
                    </a:ext>
                  </a:extLst>
                </p14:cNvPr>
                <p14:cNvContentPartPr/>
                <p14:nvPr/>
              </p14:nvContentPartPr>
              <p14:xfrm>
                <a:off x="9697817" y="822377"/>
                <a:ext cx="231480" cy="1741680"/>
              </p14:xfrm>
            </p:contentPart>
          </mc:Choice>
          <mc:Fallback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60DA03F8-CF66-4E06-9EA1-D9E6EE93CA9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688817" y="813737"/>
                  <a:ext cx="249120" cy="17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D844FAF4-E394-4A8C-A6C2-91D1D47CAB14}"/>
                    </a:ext>
                  </a:extLst>
                </p14:cNvPr>
                <p14:cNvContentPartPr/>
                <p14:nvPr/>
              </p14:nvContentPartPr>
              <p14:xfrm>
                <a:off x="10138817" y="825257"/>
                <a:ext cx="328320" cy="28584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D844FAF4-E394-4A8C-A6C2-91D1D47CAB1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129817" y="816257"/>
                  <a:ext cx="345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712E0383-FE86-41B6-8224-057FA3081994}"/>
                    </a:ext>
                  </a:extLst>
                </p14:cNvPr>
                <p14:cNvContentPartPr/>
                <p14:nvPr/>
              </p14:nvContentPartPr>
              <p14:xfrm>
                <a:off x="10493417" y="893657"/>
                <a:ext cx="66240" cy="15876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712E0383-FE86-41B6-8224-057FA308199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484417" y="885017"/>
                  <a:ext cx="83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77E56760-E2CF-45E9-84F8-2D8DA4B4D98B}"/>
                    </a:ext>
                  </a:extLst>
                </p14:cNvPr>
                <p14:cNvContentPartPr/>
                <p14:nvPr/>
              </p14:nvContentPartPr>
              <p14:xfrm>
                <a:off x="10120457" y="1244297"/>
                <a:ext cx="343440" cy="32184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77E56760-E2CF-45E9-84F8-2D8DA4B4D98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111457" y="1235297"/>
                  <a:ext cx="361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76" name="Tinta 375">
                  <a:extLst>
                    <a:ext uri="{FF2B5EF4-FFF2-40B4-BE49-F238E27FC236}">
                      <a16:creationId xmlns:a16="http://schemas.microsoft.com/office/drawing/2014/main" id="{B3C664BF-72B3-4602-8E3F-8C718B57164B}"/>
                    </a:ext>
                  </a:extLst>
                </p14:cNvPr>
                <p14:cNvContentPartPr/>
                <p14:nvPr/>
              </p14:nvContentPartPr>
              <p14:xfrm>
                <a:off x="10374617" y="1329257"/>
                <a:ext cx="158760" cy="208080"/>
              </p14:xfrm>
            </p:contentPart>
          </mc:Choice>
          <mc:Fallback>
            <p:pic>
              <p:nvPicPr>
                <p:cNvPr id="376" name="Tinta 375">
                  <a:extLst>
                    <a:ext uri="{FF2B5EF4-FFF2-40B4-BE49-F238E27FC236}">
                      <a16:creationId xmlns:a16="http://schemas.microsoft.com/office/drawing/2014/main" id="{B3C664BF-72B3-4602-8E3F-8C718B57164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365617" y="1320617"/>
                  <a:ext cx="176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3438DA36-026C-4515-BDEF-9BB6C1DA070A}"/>
                    </a:ext>
                  </a:extLst>
                </p14:cNvPr>
                <p14:cNvContentPartPr/>
                <p14:nvPr/>
              </p14:nvContentPartPr>
              <p14:xfrm>
                <a:off x="10417457" y="1659737"/>
                <a:ext cx="6840" cy="324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3438DA36-026C-4515-BDEF-9BB6C1DA070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408457" y="1651097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A497A034-094D-4F1B-BBD9-FE330305D3A0}"/>
                    </a:ext>
                  </a:extLst>
                </p14:cNvPr>
                <p14:cNvContentPartPr/>
                <p14:nvPr/>
              </p14:nvContentPartPr>
              <p14:xfrm>
                <a:off x="10410617" y="1773857"/>
                <a:ext cx="3600" cy="9432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A497A034-094D-4F1B-BBD9-FE330305D3A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401977" y="1764857"/>
                  <a:ext cx="21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F5EA1915-4334-46F0-9381-CB36C703F807}"/>
                    </a:ext>
                  </a:extLst>
                </p14:cNvPr>
                <p14:cNvContentPartPr/>
                <p14:nvPr/>
              </p14:nvContentPartPr>
              <p14:xfrm>
                <a:off x="9899057" y="2189657"/>
                <a:ext cx="205200" cy="25596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F5EA1915-4334-46F0-9381-CB36C703F80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90057" y="2180657"/>
                  <a:ext cx="222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7E15DA4F-3DDA-453A-B928-A0434C43DEFE}"/>
                    </a:ext>
                  </a:extLst>
                </p14:cNvPr>
                <p14:cNvContentPartPr/>
                <p14:nvPr/>
              </p14:nvContentPartPr>
              <p14:xfrm>
                <a:off x="10149977" y="2132057"/>
                <a:ext cx="59760" cy="43272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7E15DA4F-3DDA-453A-B928-A0434C43DEF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141337" y="2123417"/>
                  <a:ext cx="77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25CF1B5C-5152-427B-9A66-5CED1054FA36}"/>
                    </a:ext>
                  </a:extLst>
                </p14:cNvPr>
                <p14:cNvContentPartPr/>
                <p14:nvPr/>
              </p14:nvContentPartPr>
              <p14:xfrm>
                <a:off x="10259057" y="2187497"/>
                <a:ext cx="224640" cy="24876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25CF1B5C-5152-427B-9A66-5CED1054FA3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250057" y="2178857"/>
                  <a:ext cx="242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62804E00-6C30-47DD-BAE2-9FA9C2811354}"/>
                    </a:ext>
                  </a:extLst>
                </p14:cNvPr>
                <p14:cNvContentPartPr/>
                <p14:nvPr/>
              </p14:nvContentPartPr>
              <p14:xfrm>
                <a:off x="10529417" y="2281457"/>
                <a:ext cx="33480" cy="20916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62804E00-6C30-47DD-BAE2-9FA9C281135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520777" y="2272817"/>
                  <a:ext cx="51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879BF808-6973-4DED-88C9-7BA1CF02B84B}"/>
                    </a:ext>
                  </a:extLst>
                </p14:cNvPr>
                <p14:cNvContentPartPr/>
                <p14:nvPr/>
              </p14:nvContentPartPr>
              <p14:xfrm>
                <a:off x="10767017" y="2038097"/>
                <a:ext cx="93960" cy="42012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879BF808-6973-4DED-88C9-7BA1CF02B84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758377" y="2029097"/>
                  <a:ext cx="111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B5941117-0D71-4050-AFB2-7CA420C3AE31}"/>
                    </a:ext>
                  </a:extLst>
                </p14:cNvPr>
                <p14:cNvContentPartPr/>
                <p14:nvPr/>
              </p14:nvContentPartPr>
              <p14:xfrm>
                <a:off x="10938737" y="2277497"/>
                <a:ext cx="125640" cy="2232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B5941117-0D71-4050-AFB2-7CA420C3AE3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930097" y="2268857"/>
                  <a:ext cx="14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4789F456-B7E1-44D0-ADC7-65BC2DAC2F85}"/>
                    </a:ext>
                  </a:extLst>
                </p14:cNvPr>
                <p14:cNvContentPartPr/>
                <p14:nvPr/>
              </p14:nvContentPartPr>
              <p14:xfrm>
                <a:off x="11008217" y="2186417"/>
                <a:ext cx="6840" cy="16056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4789F456-B7E1-44D0-ADC7-65BC2DAC2F85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999217" y="2177777"/>
                  <a:ext cx="24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634EE89C-7F0E-4C0E-ACAF-CD657D83EEA2}"/>
                    </a:ext>
                  </a:extLst>
                </p14:cNvPr>
                <p14:cNvContentPartPr/>
                <p14:nvPr/>
              </p14:nvContentPartPr>
              <p14:xfrm>
                <a:off x="11110457" y="2414297"/>
                <a:ext cx="6840" cy="27000"/>
              </p14:xfrm>
            </p:contentPart>
          </mc:Choice>
          <mc:Fallback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634EE89C-7F0E-4C0E-ACAF-CD657D83EEA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101457" y="2405297"/>
                  <a:ext cx="24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0687A36F-421F-421F-AB86-C91B7EBF1471}"/>
                    </a:ext>
                  </a:extLst>
                </p14:cNvPr>
                <p14:cNvContentPartPr/>
                <p14:nvPr/>
              </p14:nvContentPartPr>
              <p14:xfrm>
                <a:off x="11110457" y="2112617"/>
                <a:ext cx="125640" cy="36468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0687A36F-421F-421F-AB86-C91B7EBF147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101457" y="2103977"/>
                  <a:ext cx="1432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A66C19B6-A914-4C3B-8CAA-05E58917B834}"/>
                    </a:ext>
                  </a:extLst>
                </p14:cNvPr>
                <p14:cNvContentPartPr/>
                <p14:nvPr/>
              </p14:nvContentPartPr>
              <p14:xfrm>
                <a:off x="11305577" y="2014337"/>
                <a:ext cx="52560" cy="491400"/>
              </p14:xfrm>
            </p:contentPart>
          </mc:Choice>
          <mc:Fallback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A66C19B6-A914-4C3B-8CAA-05E58917B83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296937" y="2005337"/>
                  <a:ext cx="7020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96" name="Tinta 395">
                  <a:extLst>
                    <a:ext uri="{FF2B5EF4-FFF2-40B4-BE49-F238E27FC236}">
                      <a16:creationId xmlns:a16="http://schemas.microsoft.com/office/drawing/2014/main" id="{C7B5F64F-A0D5-43C4-8886-3C220B37E77B}"/>
                    </a:ext>
                  </a:extLst>
                </p14:cNvPr>
                <p14:cNvContentPartPr/>
                <p14:nvPr/>
              </p14:nvContentPartPr>
              <p14:xfrm>
                <a:off x="11390897" y="2147897"/>
                <a:ext cx="175320" cy="235080"/>
              </p14:xfrm>
            </p:contentPart>
          </mc:Choice>
          <mc:Fallback>
            <p:pic>
              <p:nvPicPr>
                <p:cNvPr id="396" name="Tinta 395">
                  <a:extLst>
                    <a:ext uri="{FF2B5EF4-FFF2-40B4-BE49-F238E27FC236}">
                      <a16:creationId xmlns:a16="http://schemas.microsoft.com/office/drawing/2014/main" id="{C7B5F64F-A0D5-43C4-8886-3C220B37E77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381897" y="2139257"/>
                  <a:ext cx="192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97" name="Tinta 396">
                  <a:extLst>
                    <a:ext uri="{FF2B5EF4-FFF2-40B4-BE49-F238E27FC236}">
                      <a16:creationId xmlns:a16="http://schemas.microsoft.com/office/drawing/2014/main" id="{6C3B017F-01C6-4E68-A972-48E88C5E872D}"/>
                    </a:ext>
                  </a:extLst>
                </p14:cNvPr>
                <p14:cNvContentPartPr/>
                <p14:nvPr/>
              </p14:nvContentPartPr>
              <p14:xfrm>
                <a:off x="11569097" y="2324297"/>
                <a:ext cx="26640" cy="163800"/>
              </p14:xfrm>
            </p:contentPart>
          </mc:Choice>
          <mc:Fallback>
            <p:pic>
              <p:nvPicPr>
                <p:cNvPr id="397" name="Tinta 396">
                  <a:extLst>
                    <a:ext uri="{FF2B5EF4-FFF2-40B4-BE49-F238E27FC236}">
                      <a16:creationId xmlns:a16="http://schemas.microsoft.com/office/drawing/2014/main" id="{6C3B017F-01C6-4E68-A972-48E88C5E872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560097" y="2315297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6" name="Tinta 405">
                  <a:extLst>
                    <a:ext uri="{FF2B5EF4-FFF2-40B4-BE49-F238E27FC236}">
                      <a16:creationId xmlns:a16="http://schemas.microsoft.com/office/drawing/2014/main" id="{9D8ADE7E-4D6B-496D-A83F-166C4241B81A}"/>
                    </a:ext>
                  </a:extLst>
                </p14:cNvPr>
                <p14:cNvContentPartPr/>
                <p14:nvPr/>
              </p14:nvContentPartPr>
              <p14:xfrm>
                <a:off x="10626977" y="2160857"/>
                <a:ext cx="181080" cy="187560"/>
              </p14:xfrm>
            </p:contentPart>
          </mc:Choice>
          <mc:Fallback>
            <p:pic>
              <p:nvPicPr>
                <p:cNvPr id="406" name="Tinta 405">
                  <a:extLst>
                    <a:ext uri="{FF2B5EF4-FFF2-40B4-BE49-F238E27FC236}">
                      <a16:creationId xmlns:a16="http://schemas.microsoft.com/office/drawing/2014/main" id="{9D8ADE7E-4D6B-496D-A83F-166C4241B81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618337" y="2151857"/>
                  <a:ext cx="198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AD70ED4F-957B-4278-9AAE-268E4BD048BC}"/>
                    </a:ext>
                  </a:extLst>
                </p14:cNvPr>
                <p14:cNvContentPartPr/>
                <p14:nvPr/>
              </p14:nvContentPartPr>
              <p14:xfrm>
                <a:off x="10704377" y="2200457"/>
                <a:ext cx="20160" cy="295200"/>
              </p14:xfrm>
            </p:contentPart>
          </mc:Choice>
          <mc:Fallback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AD70ED4F-957B-4278-9AAE-268E4BD048B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695737" y="2191457"/>
                  <a:ext cx="37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015D3482-39DE-4155-A897-0FFF77061F98}"/>
                    </a:ext>
                  </a:extLst>
                </p14:cNvPr>
                <p14:cNvContentPartPr/>
                <p14:nvPr/>
              </p14:nvContentPartPr>
              <p14:xfrm>
                <a:off x="11595017" y="2128097"/>
                <a:ext cx="146160" cy="143640"/>
              </p14:xfrm>
            </p:contentPart>
          </mc:Choice>
          <mc:Fallback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015D3482-39DE-4155-A897-0FFF77061F98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586017" y="2119457"/>
                  <a:ext cx="163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E2887319-2520-42A1-8CEA-150B9DB0CDEB}"/>
                    </a:ext>
                  </a:extLst>
                </p14:cNvPr>
                <p14:cNvContentPartPr/>
                <p14:nvPr/>
              </p14:nvContentPartPr>
              <p14:xfrm>
                <a:off x="11661257" y="2158697"/>
                <a:ext cx="23400" cy="254880"/>
              </p14:xfrm>
            </p:contentPart>
          </mc:Choice>
          <mc:Fallback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E2887319-2520-42A1-8CEA-150B9DB0CDE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652617" y="2150057"/>
                  <a:ext cx="4104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Agrupar 413">
            <a:extLst>
              <a:ext uri="{FF2B5EF4-FFF2-40B4-BE49-F238E27FC236}">
                <a16:creationId xmlns:a16="http://schemas.microsoft.com/office/drawing/2014/main" id="{80D7411B-A738-4426-A1DE-DC6AF77A55CC}"/>
              </a:ext>
            </a:extLst>
          </p:cNvPr>
          <p:cNvGrpSpPr/>
          <p:nvPr/>
        </p:nvGrpSpPr>
        <p:grpSpPr>
          <a:xfrm>
            <a:off x="8914457" y="2930897"/>
            <a:ext cx="209880" cy="410040"/>
            <a:chOff x="8914457" y="2930897"/>
            <a:chExt cx="20988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CC14527B-D231-4F66-822D-70D3D01C0FED}"/>
                    </a:ext>
                  </a:extLst>
                </p14:cNvPr>
                <p14:cNvContentPartPr/>
                <p14:nvPr/>
              </p14:nvContentPartPr>
              <p14:xfrm>
                <a:off x="8914457" y="2930897"/>
                <a:ext cx="209880" cy="23148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CC14527B-D231-4F66-822D-70D3D01C0FE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905457" y="2922257"/>
                  <a:ext cx="227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4ECA7186-4ABE-42E0-AA1F-31A3AEBE769D}"/>
                    </a:ext>
                  </a:extLst>
                </p14:cNvPr>
                <p14:cNvContentPartPr/>
                <p14:nvPr/>
              </p14:nvContentPartPr>
              <p14:xfrm>
                <a:off x="9034697" y="2949617"/>
                <a:ext cx="29880" cy="391320"/>
              </p14:xfrm>
            </p:contentPart>
          </mc:Choice>
          <mc:Fallback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4ECA7186-4ABE-42E0-AA1F-31A3AEBE769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026057" y="2940977"/>
                  <a:ext cx="47520" cy="40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15" name="Tinta 414">
                <a:extLst>
                  <a:ext uri="{FF2B5EF4-FFF2-40B4-BE49-F238E27FC236}">
                    <a16:creationId xmlns:a16="http://schemas.microsoft.com/office/drawing/2014/main" id="{6B4EE01A-F126-4D37-A486-EA1818F5EB18}"/>
                  </a:ext>
                </a:extLst>
              </p14:cNvPr>
              <p14:cNvContentPartPr/>
              <p14:nvPr/>
            </p14:nvContentPartPr>
            <p14:xfrm>
              <a:off x="8993297" y="2726057"/>
              <a:ext cx="31680" cy="51480"/>
            </p14:xfrm>
          </p:contentPart>
        </mc:Choice>
        <mc:Fallback>
          <p:pic>
            <p:nvPicPr>
              <p:cNvPr id="415" name="Tinta 414">
                <a:extLst>
                  <a:ext uri="{FF2B5EF4-FFF2-40B4-BE49-F238E27FC236}">
                    <a16:creationId xmlns:a16="http://schemas.microsoft.com/office/drawing/2014/main" id="{6B4EE01A-F126-4D37-A486-EA1818F5EB18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8984657" y="2717417"/>
                <a:ext cx="4932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1" name="Agrupar 420">
            <a:extLst>
              <a:ext uri="{FF2B5EF4-FFF2-40B4-BE49-F238E27FC236}">
                <a16:creationId xmlns:a16="http://schemas.microsoft.com/office/drawing/2014/main" id="{A9438F4D-83A4-4648-899C-601EA723B770}"/>
              </a:ext>
            </a:extLst>
          </p:cNvPr>
          <p:cNvGrpSpPr/>
          <p:nvPr/>
        </p:nvGrpSpPr>
        <p:grpSpPr>
          <a:xfrm>
            <a:off x="9311897" y="3064457"/>
            <a:ext cx="128880" cy="130680"/>
            <a:chOff x="9311897" y="3064457"/>
            <a:chExt cx="12888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812522F6-2A18-48B9-9AC6-7C8A4F22900E}"/>
                    </a:ext>
                  </a:extLst>
                </p14:cNvPr>
                <p14:cNvContentPartPr/>
                <p14:nvPr/>
              </p14:nvContentPartPr>
              <p14:xfrm>
                <a:off x="9317657" y="3160577"/>
                <a:ext cx="119880" cy="3456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812522F6-2A18-48B9-9AC6-7C8A4F22900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309017" y="3151937"/>
                  <a:ext cx="13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C24C2E59-1435-4863-AADF-9D10B38C71A0}"/>
                    </a:ext>
                  </a:extLst>
                </p14:cNvPr>
                <p14:cNvContentPartPr/>
                <p14:nvPr/>
              </p14:nvContentPartPr>
              <p14:xfrm>
                <a:off x="9311897" y="3064457"/>
                <a:ext cx="128880" cy="2016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C24C2E59-1435-4863-AADF-9D10B38C71A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303257" y="3055817"/>
                  <a:ext cx="1465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Agrupar 428">
            <a:extLst>
              <a:ext uri="{FF2B5EF4-FFF2-40B4-BE49-F238E27FC236}">
                <a16:creationId xmlns:a16="http://schemas.microsoft.com/office/drawing/2014/main" id="{9EC59ACC-0CB5-4F2B-8AC0-1C417447BB42}"/>
              </a:ext>
            </a:extLst>
          </p:cNvPr>
          <p:cNvGrpSpPr/>
          <p:nvPr/>
        </p:nvGrpSpPr>
        <p:grpSpPr>
          <a:xfrm>
            <a:off x="9662177" y="2713097"/>
            <a:ext cx="1609200" cy="674640"/>
            <a:chOff x="9662177" y="2713097"/>
            <a:chExt cx="160920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1EF65EBA-B1B4-4D65-94D3-6E37E4506A94}"/>
                    </a:ext>
                  </a:extLst>
                </p14:cNvPr>
                <p14:cNvContentPartPr/>
                <p14:nvPr/>
              </p14:nvContentPartPr>
              <p14:xfrm>
                <a:off x="9662177" y="2994977"/>
                <a:ext cx="293400" cy="22608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1EF65EBA-B1B4-4D65-94D3-6E37E4506A9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653537" y="2986337"/>
                  <a:ext cx="311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33574A8D-DCBE-4C1D-B791-F4200769AFFE}"/>
                    </a:ext>
                  </a:extLst>
                </p14:cNvPr>
                <p14:cNvContentPartPr/>
                <p14:nvPr/>
              </p14:nvContentPartPr>
              <p14:xfrm>
                <a:off x="10077257" y="2831897"/>
                <a:ext cx="79560" cy="55584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33574A8D-DCBE-4C1D-B791-F4200769AFF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068617" y="2823257"/>
                  <a:ext cx="972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7F9439C1-1585-46CE-8ECE-B21B229A14FB}"/>
                    </a:ext>
                  </a:extLst>
                </p14:cNvPr>
                <p14:cNvContentPartPr/>
                <p14:nvPr/>
              </p14:nvContentPartPr>
              <p14:xfrm>
                <a:off x="10236017" y="2904257"/>
                <a:ext cx="343440" cy="31140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7F9439C1-1585-46CE-8ECE-B21B229A14F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227017" y="2895257"/>
                  <a:ext cx="361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CAD398BA-CEE9-4E66-8238-72FC206CADC6}"/>
                    </a:ext>
                  </a:extLst>
                </p14:cNvPr>
                <p14:cNvContentPartPr/>
                <p14:nvPr/>
              </p14:nvContentPartPr>
              <p14:xfrm>
                <a:off x="10641737" y="3103337"/>
                <a:ext cx="63000" cy="20124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CAD398BA-CEE9-4E66-8238-72FC206CADC6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633097" y="3094337"/>
                  <a:ext cx="80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30F1EDBA-5D33-420D-8224-735582E90E64}"/>
                    </a:ext>
                  </a:extLst>
                </p14:cNvPr>
                <p14:cNvContentPartPr/>
                <p14:nvPr/>
              </p14:nvContentPartPr>
              <p14:xfrm>
                <a:off x="10859897" y="2872577"/>
                <a:ext cx="253800" cy="18432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30F1EDBA-5D33-420D-8224-735582E90E6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850897" y="2863937"/>
                  <a:ext cx="271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27" name="Tinta 426">
                  <a:extLst>
                    <a:ext uri="{FF2B5EF4-FFF2-40B4-BE49-F238E27FC236}">
                      <a16:creationId xmlns:a16="http://schemas.microsoft.com/office/drawing/2014/main" id="{A4250DE3-00DE-46AF-BD84-FF662C2DC51F}"/>
                    </a:ext>
                  </a:extLst>
                </p14:cNvPr>
                <p14:cNvContentPartPr/>
                <p14:nvPr/>
              </p14:nvContentPartPr>
              <p14:xfrm>
                <a:off x="10958537" y="2863577"/>
                <a:ext cx="43200" cy="317880"/>
              </p14:xfrm>
            </p:contentPart>
          </mc:Choice>
          <mc:Fallback>
            <p:pic>
              <p:nvPicPr>
                <p:cNvPr id="427" name="Tinta 426">
                  <a:extLst>
                    <a:ext uri="{FF2B5EF4-FFF2-40B4-BE49-F238E27FC236}">
                      <a16:creationId xmlns:a16="http://schemas.microsoft.com/office/drawing/2014/main" id="{A4250DE3-00DE-46AF-BD84-FF662C2DC51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949537" y="2854937"/>
                  <a:ext cx="60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783F79D7-8574-4BFF-A47B-18B280E8674B}"/>
                    </a:ext>
                  </a:extLst>
                </p14:cNvPr>
                <p14:cNvContentPartPr/>
                <p14:nvPr/>
              </p14:nvContentPartPr>
              <p14:xfrm>
                <a:off x="11190737" y="2713097"/>
                <a:ext cx="80640" cy="57204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783F79D7-8574-4BFF-A47B-18B280E8674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181737" y="2704457"/>
                  <a:ext cx="98280" cy="58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Agrupar 455">
            <a:extLst>
              <a:ext uri="{FF2B5EF4-FFF2-40B4-BE49-F238E27FC236}">
                <a16:creationId xmlns:a16="http://schemas.microsoft.com/office/drawing/2014/main" id="{31AD80FE-76C8-4FD1-B439-D25F0E458CC1}"/>
              </a:ext>
            </a:extLst>
          </p:cNvPr>
          <p:cNvGrpSpPr/>
          <p:nvPr/>
        </p:nvGrpSpPr>
        <p:grpSpPr>
          <a:xfrm>
            <a:off x="8517017" y="3875177"/>
            <a:ext cx="3204360" cy="519120"/>
            <a:chOff x="8517017" y="3875177"/>
            <a:chExt cx="320436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A456DC81-EABE-424B-BCAA-F45A5E87096C}"/>
                    </a:ext>
                  </a:extLst>
                </p14:cNvPr>
                <p14:cNvContentPartPr/>
                <p14:nvPr/>
              </p14:nvContentPartPr>
              <p14:xfrm>
                <a:off x="8517017" y="4086137"/>
                <a:ext cx="313560" cy="27432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A456DC81-EABE-424B-BCAA-F45A5E87096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508017" y="4077497"/>
                  <a:ext cx="331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31" name="Tinta 430">
                  <a:extLst>
                    <a:ext uri="{FF2B5EF4-FFF2-40B4-BE49-F238E27FC236}">
                      <a16:creationId xmlns:a16="http://schemas.microsoft.com/office/drawing/2014/main" id="{C2D3342A-D19D-4A37-8144-BFFF6CF76859}"/>
                    </a:ext>
                  </a:extLst>
                </p14:cNvPr>
                <p14:cNvContentPartPr/>
                <p14:nvPr/>
              </p14:nvContentPartPr>
              <p14:xfrm>
                <a:off x="8922377" y="4224737"/>
                <a:ext cx="63000" cy="169560"/>
              </p14:xfrm>
            </p:contentPart>
          </mc:Choice>
          <mc:Fallback>
            <p:pic>
              <p:nvPicPr>
                <p:cNvPr id="431" name="Tinta 430">
                  <a:extLst>
                    <a:ext uri="{FF2B5EF4-FFF2-40B4-BE49-F238E27FC236}">
                      <a16:creationId xmlns:a16="http://schemas.microsoft.com/office/drawing/2014/main" id="{C2D3342A-D19D-4A37-8144-BFFF6CF7685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913737" y="4216097"/>
                  <a:ext cx="80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3490C89A-3216-44F8-99E8-012604439DA3}"/>
                    </a:ext>
                  </a:extLst>
                </p14:cNvPr>
                <p14:cNvContentPartPr/>
                <p14:nvPr/>
              </p14:nvContentPartPr>
              <p14:xfrm>
                <a:off x="9077177" y="4019897"/>
                <a:ext cx="185760" cy="122040"/>
              </p14:xfrm>
            </p:contentPart>
          </mc:Choice>
          <mc:Fallback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3490C89A-3216-44F8-99E8-012604439DA3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068177" y="4010897"/>
                  <a:ext cx="203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2F2DE3AE-AEAD-4901-B40C-58BABF4C3747}"/>
                    </a:ext>
                  </a:extLst>
                </p14:cNvPr>
                <p14:cNvContentPartPr/>
                <p14:nvPr/>
              </p14:nvContentPartPr>
              <p14:xfrm>
                <a:off x="9163577" y="3964457"/>
                <a:ext cx="73080" cy="27972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2F2DE3AE-AEAD-4901-B40C-58BABF4C374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154577" y="3955457"/>
                  <a:ext cx="90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34" name="Tinta 433">
                  <a:extLst>
                    <a:ext uri="{FF2B5EF4-FFF2-40B4-BE49-F238E27FC236}">
                      <a16:creationId xmlns:a16="http://schemas.microsoft.com/office/drawing/2014/main" id="{792DCB0A-879A-41D7-B1C7-DDE1A4CE0BB4}"/>
                    </a:ext>
                  </a:extLst>
                </p14:cNvPr>
                <p14:cNvContentPartPr/>
                <p14:nvPr/>
              </p14:nvContentPartPr>
              <p14:xfrm>
                <a:off x="9348257" y="4152377"/>
                <a:ext cx="73080" cy="13320"/>
              </p14:xfrm>
            </p:contentPart>
          </mc:Choice>
          <mc:Fallback>
            <p:pic>
              <p:nvPicPr>
                <p:cNvPr id="434" name="Tinta 433">
                  <a:extLst>
                    <a:ext uri="{FF2B5EF4-FFF2-40B4-BE49-F238E27FC236}">
                      <a16:creationId xmlns:a16="http://schemas.microsoft.com/office/drawing/2014/main" id="{792DCB0A-879A-41D7-B1C7-DDE1A4CE0BB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339257" y="4143737"/>
                  <a:ext cx="90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5" name="Tinta 434">
                  <a:extLst>
                    <a:ext uri="{FF2B5EF4-FFF2-40B4-BE49-F238E27FC236}">
                      <a16:creationId xmlns:a16="http://schemas.microsoft.com/office/drawing/2014/main" id="{B8B5D61A-9B32-4B00-B784-C73380054B46}"/>
                    </a:ext>
                  </a:extLst>
                </p14:cNvPr>
                <p14:cNvContentPartPr/>
                <p14:nvPr/>
              </p14:nvContentPartPr>
              <p14:xfrm>
                <a:off x="9295337" y="4018817"/>
                <a:ext cx="324000" cy="240840"/>
              </p14:xfrm>
            </p:contentPart>
          </mc:Choice>
          <mc:Fallback>
            <p:pic>
              <p:nvPicPr>
                <p:cNvPr id="435" name="Tinta 434">
                  <a:extLst>
                    <a:ext uri="{FF2B5EF4-FFF2-40B4-BE49-F238E27FC236}">
                      <a16:creationId xmlns:a16="http://schemas.microsoft.com/office/drawing/2014/main" id="{B8B5D61A-9B32-4B00-B784-C73380054B4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286697" y="4010177"/>
                  <a:ext cx="341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6" name="Tinta 435">
                  <a:extLst>
                    <a:ext uri="{FF2B5EF4-FFF2-40B4-BE49-F238E27FC236}">
                      <a16:creationId xmlns:a16="http://schemas.microsoft.com/office/drawing/2014/main" id="{3743D56D-B085-4DE5-80D4-274C3951BDBE}"/>
                    </a:ext>
                  </a:extLst>
                </p14:cNvPr>
                <p14:cNvContentPartPr/>
                <p14:nvPr/>
              </p14:nvContentPartPr>
              <p14:xfrm>
                <a:off x="9476777" y="4013057"/>
                <a:ext cx="218160" cy="122040"/>
              </p14:xfrm>
            </p:contentPart>
          </mc:Choice>
          <mc:Fallback>
            <p:pic>
              <p:nvPicPr>
                <p:cNvPr id="436" name="Tinta 435">
                  <a:extLst>
                    <a:ext uri="{FF2B5EF4-FFF2-40B4-BE49-F238E27FC236}">
                      <a16:creationId xmlns:a16="http://schemas.microsoft.com/office/drawing/2014/main" id="{3743D56D-B085-4DE5-80D4-274C3951BDB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468137" y="4004057"/>
                  <a:ext cx="235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7" name="Tinta 436">
                  <a:extLst>
                    <a:ext uri="{FF2B5EF4-FFF2-40B4-BE49-F238E27FC236}">
                      <a16:creationId xmlns:a16="http://schemas.microsoft.com/office/drawing/2014/main" id="{7B35BE45-77FF-448D-A4BB-F8B2FA86915A}"/>
                    </a:ext>
                  </a:extLst>
                </p14:cNvPr>
                <p14:cNvContentPartPr/>
                <p14:nvPr/>
              </p14:nvContentPartPr>
              <p14:xfrm>
                <a:off x="9661817" y="3978137"/>
                <a:ext cx="149400" cy="254880"/>
              </p14:xfrm>
            </p:contentPart>
          </mc:Choice>
          <mc:Fallback>
            <p:pic>
              <p:nvPicPr>
                <p:cNvPr id="437" name="Tinta 436">
                  <a:extLst>
                    <a:ext uri="{FF2B5EF4-FFF2-40B4-BE49-F238E27FC236}">
                      <a16:creationId xmlns:a16="http://schemas.microsoft.com/office/drawing/2014/main" id="{7B35BE45-77FF-448D-A4BB-F8B2FA86915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652817" y="3969497"/>
                  <a:ext cx="167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F5DE21CD-0A1D-4BA0-80B8-62C7E5A98C1E}"/>
                    </a:ext>
                  </a:extLst>
                </p14:cNvPr>
                <p14:cNvContentPartPr/>
                <p14:nvPr/>
              </p14:nvContentPartPr>
              <p14:xfrm>
                <a:off x="9869177" y="3979217"/>
                <a:ext cx="44280" cy="22428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F5DE21CD-0A1D-4BA0-80B8-62C7E5A98C1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860537" y="3970577"/>
                  <a:ext cx="61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91716579-87CC-42F1-B698-6F599C5D3EC6}"/>
                    </a:ext>
                  </a:extLst>
                </p14:cNvPr>
                <p14:cNvContentPartPr/>
                <p14:nvPr/>
              </p14:nvContentPartPr>
              <p14:xfrm>
                <a:off x="9757577" y="3991097"/>
                <a:ext cx="359640" cy="23688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91716579-87CC-42F1-B698-6F599C5D3EC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748577" y="3982457"/>
                  <a:ext cx="377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40" name="Tinta 439">
                  <a:extLst>
                    <a:ext uri="{FF2B5EF4-FFF2-40B4-BE49-F238E27FC236}">
                      <a16:creationId xmlns:a16="http://schemas.microsoft.com/office/drawing/2014/main" id="{B0026A26-E956-4F43-9AD2-EBDAB119B57D}"/>
                    </a:ext>
                  </a:extLst>
                </p14:cNvPr>
                <p14:cNvContentPartPr/>
                <p14:nvPr/>
              </p14:nvContentPartPr>
              <p14:xfrm>
                <a:off x="9991577" y="3995057"/>
                <a:ext cx="237960" cy="217080"/>
              </p14:xfrm>
            </p:contentPart>
          </mc:Choice>
          <mc:Fallback>
            <p:pic>
              <p:nvPicPr>
                <p:cNvPr id="440" name="Tinta 439">
                  <a:extLst>
                    <a:ext uri="{FF2B5EF4-FFF2-40B4-BE49-F238E27FC236}">
                      <a16:creationId xmlns:a16="http://schemas.microsoft.com/office/drawing/2014/main" id="{B0026A26-E956-4F43-9AD2-EBDAB119B57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982937" y="3986417"/>
                  <a:ext cx="255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41" name="Tinta 440">
                  <a:extLst>
                    <a:ext uri="{FF2B5EF4-FFF2-40B4-BE49-F238E27FC236}">
                      <a16:creationId xmlns:a16="http://schemas.microsoft.com/office/drawing/2014/main" id="{19BA3B30-97C5-49F1-9A67-DDED10B2E067}"/>
                    </a:ext>
                  </a:extLst>
                </p14:cNvPr>
                <p14:cNvContentPartPr/>
                <p14:nvPr/>
              </p14:nvContentPartPr>
              <p14:xfrm>
                <a:off x="10162937" y="3993257"/>
                <a:ext cx="149040" cy="281520"/>
              </p14:xfrm>
            </p:contentPart>
          </mc:Choice>
          <mc:Fallback>
            <p:pic>
              <p:nvPicPr>
                <p:cNvPr id="441" name="Tinta 440">
                  <a:extLst>
                    <a:ext uri="{FF2B5EF4-FFF2-40B4-BE49-F238E27FC236}">
                      <a16:creationId xmlns:a16="http://schemas.microsoft.com/office/drawing/2014/main" id="{19BA3B30-97C5-49F1-9A67-DDED10B2E06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154297" y="3984257"/>
                  <a:ext cx="166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2" name="Tinta 441">
                  <a:extLst>
                    <a:ext uri="{FF2B5EF4-FFF2-40B4-BE49-F238E27FC236}">
                      <a16:creationId xmlns:a16="http://schemas.microsoft.com/office/drawing/2014/main" id="{AD1E7BDC-63DD-4BB3-8E5A-B46AFB637C1D}"/>
                    </a:ext>
                  </a:extLst>
                </p14:cNvPr>
                <p14:cNvContentPartPr/>
                <p14:nvPr/>
              </p14:nvContentPartPr>
              <p14:xfrm>
                <a:off x="10323137" y="4027817"/>
                <a:ext cx="111240" cy="207720"/>
              </p14:xfrm>
            </p:contentPart>
          </mc:Choice>
          <mc:Fallback>
            <p:pic>
              <p:nvPicPr>
                <p:cNvPr id="442" name="Tinta 441">
                  <a:extLst>
                    <a:ext uri="{FF2B5EF4-FFF2-40B4-BE49-F238E27FC236}">
                      <a16:creationId xmlns:a16="http://schemas.microsoft.com/office/drawing/2014/main" id="{AD1E7BDC-63DD-4BB3-8E5A-B46AFB637C1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314137" y="4019177"/>
                  <a:ext cx="128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6" name="Tinta 445">
                  <a:extLst>
                    <a:ext uri="{FF2B5EF4-FFF2-40B4-BE49-F238E27FC236}">
                      <a16:creationId xmlns:a16="http://schemas.microsoft.com/office/drawing/2014/main" id="{BCC218BD-CA73-449C-93B5-4C83F2C3EB97}"/>
                    </a:ext>
                  </a:extLst>
                </p14:cNvPr>
                <p14:cNvContentPartPr/>
                <p14:nvPr/>
              </p14:nvContentPartPr>
              <p14:xfrm>
                <a:off x="10492697" y="3966257"/>
                <a:ext cx="132120" cy="255960"/>
              </p14:xfrm>
            </p:contentPart>
          </mc:Choice>
          <mc:Fallback>
            <p:pic>
              <p:nvPicPr>
                <p:cNvPr id="446" name="Tinta 445">
                  <a:extLst>
                    <a:ext uri="{FF2B5EF4-FFF2-40B4-BE49-F238E27FC236}">
                      <a16:creationId xmlns:a16="http://schemas.microsoft.com/office/drawing/2014/main" id="{BCC218BD-CA73-449C-93B5-4C83F2C3EB9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483697" y="3957257"/>
                  <a:ext cx="149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7" name="Tinta 446">
                  <a:extLst>
                    <a:ext uri="{FF2B5EF4-FFF2-40B4-BE49-F238E27FC236}">
                      <a16:creationId xmlns:a16="http://schemas.microsoft.com/office/drawing/2014/main" id="{7540EBAC-D78C-460B-BBBE-94131374CBCD}"/>
                    </a:ext>
                  </a:extLst>
                </p14:cNvPr>
                <p14:cNvContentPartPr/>
                <p14:nvPr/>
              </p14:nvContentPartPr>
              <p14:xfrm>
                <a:off x="10717337" y="3981737"/>
                <a:ext cx="109440" cy="205920"/>
              </p14:xfrm>
            </p:contentPart>
          </mc:Choice>
          <mc:Fallback>
            <p:pic>
              <p:nvPicPr>
                <p:cNvPr id="447" name="Tinta 446">
                  <a:extLst>
                    <a:ext uri="{FF2B5EF4-FFF2-40B4-BE49-F238E27FC236}">
                      <a16:creationId xmlns:a16="http://schemas.microsoft.com/office/drawing/2014/main" id="{7540EBAC-D78C-460B-BBBE-94131374CBC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708697" y="3973097"/>
                  <a:ext cx="127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8" name="Tinta 447">
                  <a:extLst>
                    <a:ext uri="{FF2B5EF4-FFF2-40B4-BE49-F238E27FC236}">
                      <a16:creationId xmlns:a16="http://schemas.microsoft.com/office/drawing/2014/main" id="{E6A8CA15-E43D-41F2-B840-976122FEB1B2}"/>
                    </a:ext>
                  </a:extLst>
                </p14:cNvPr>
                <p14:cNvContentPartPr/>
                <p14:nvPr/>
              </p14:nvContentPartPr>
              <p14:xfrm>
                <a:off x="10871777" y="4016657"/>
                <a:ext cx="123480" cy="178200"/>
              </p14:xfrm>
            </p:contentPart>
          </mc:Choice>
          <mc:Fallback>
            <p:pic>
              <p:nvPicPr>
                <p:cNvPr id="448" name="Tinta 447">
                  <a:extLst>
                    <a:ext uri="{FF2B5EF4-FFF2-40B4-BE49-F238E27FC236}">
                      <a16:creationId xmlns:a16="http://schemas.microsoft.com/office/drawing/2014/main" id="{E6A8CA15-E43D-41F2-B840-976122FEB1B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862777" y="4007657"/>
                  <a:ext cx="141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5FCBDC22-BC2D-43FF-AC93-ADDC200ADC92}"/>
                    </a:ext>
                  </a:extLst>
                </p14:cNvPr>
                <p14:cNvContentPartPr/>
                <p14:nvPr/>
              </p14:nvContentPartPr>
              <p14:xfrm>
                <a:off x="11040977" y="3992177"/>
                <a:ext cx="29880" cy="22392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5FCBDC22-BC2D-43FF-AC93-ADDC200ADC9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032337" y="3983177"/>
                  <a:ext cx="47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BB8DC245-847E-414E-A2D0-7D22E4CFEF58}"/>
                    </a:ext>
                  </a:extLst>
                </p14:cNvPr>
                <p14:cNvContentPartPr/>
                <p14:nvPr/>
              </p14:nvContentPartPr>
              <p14:xfrm>
                <a:off x="11021177" y="3970217"/>
                <a:ext cx="188280" cy="26568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BB8DC245-847E-414E-A2D0-7D22E4CFEF5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012537" y="3961577"/>
                  <a:ext cx="205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1" name="Tinta 450">
                  <a:extLst>
                    <a:ext uri="{FF2B5EF4-FFF2-40B4-BE49-F238E27FC236}">
                      <a16:creationId xmlns:a16="http://schemas.microsoft.com/office/drawing/2014/main" id="{FB4CA5D3-7766-48EB-A54F-440D71E0E341}"/>
                    </a:ext>
                  </a:extLst>
                </p14:cNvPr>
                <p14:cNvContentPartPr/>
                <p14:nvPr/>
              </p14:nvContentPartPr>
              <p14:xfrm>
                <a:off x="11219177" y="4010897"/>
                <a:ext cx="185040" cy="250920"/>
              </p14:xfrm>
            </p:contentPart>
          </mc:Choice>
          <mc:Fallback>
            <p:pic>
              <p:nvPicPr>
                <p:cNvPr id="451" name="Tinta 450">
                  <a:extLst>
                    <a:ext uri="{FF2B5EF4-FFF2-40B4-BE49-F238E27FC236}">
                      <a16:creationId xmlns:a16="http://schemas.microsoft.com/office/drawing/2014/main" id="{FB4CA5D3-7766-48EB-A54F-440D71E0E341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1210537" y="4002257"/>
                  <a:ext cx="202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52" name="Tinta 451">
                  <a:extLst>
                    <a:ext uri="{FF2B5EF4-FFF2-40B4-BE49-F238E27FC236}">
                      <a16:creationId xmlns:a16="http://schemas.microsoft.com/office/drawing/2014/main" id="{9F9D277C-CAFB-4A0D-9699-7781D7130079}"/>
                    </a:ext>
                  </a:extLst>
                </p14:cNvPr>
                <p14:cNvContentPartPr/>
                <p14:nvPr/>
              </p14:nvContentPartPr>
              <p14:xfrm>
                <a:off x="11400617" y="3940697"/>
                <a:ext cx="117720" cy="251640"/>
              </p14:xfrm>
            </p:contentPart>
          </mc:Choice>
          <mc:Fallback>
            <p:pic>
              <p:nvPicPr>
                <p:cNvPr id="452" name="Tinta 451">
                  <a:extLst>
                    <a:ext uri="{FF2B5EF4-FFF2-40B4-BE49-F238E27FC236}">
                      <a16:creationId xmlns:a16="http://schemas.microsoft.com/office/drawing/2014/main" id="{9F9D277C-CAFB-4A0D-9699-7781D713007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1391977" y="3931697"/>
                  <a:ext cx="135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3" name="Tinta 452">
                  <a:extLst>
                    <a:ext uri="{FF2B5EF4-FFF2-40B4-BE49-F238E27FC236}">
                      <a16:creationId xmlns:a16="http://schemas.microsoft.com/office/drawing/2014/main" id="{04C65BCB-7BD9-4A5E-A0BA-5CE29041DDBE}"/>
                    </a:ext>
                  </a:extLst>
                </p14:cNvPr>
                <p14:cNvContentPartPr/>
                <p14:nvPr/>
              </p14:nvContentPartPr>
              <p14:xfrm>
                <a:off x="11387657" y="3974177"/>
                <a:ext cx="234720" cy="246960"/>
              </p14:xfrm>
            </p:contentPart>
          </mc:Choice>
          <mc:Fallback>
            <p:pic>
              <p:nvPicPr>
                <p:cNvPr id="453" name="Tinta 452">
                  <a:extLst>
                    <a:ext uri="{FF2B5EF4-FFF2-40B4-BE49-F238E27FC236}">
                      <a16:creationId xmlns:a16="http://schemas.microsoft.com/office/drawing/2014/main" id="{04C65BCB-7BD9-4A5E-A0BA-5CE29041DDBE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1378657" y="3965537"/>
                  <a:ext cx="252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4" name="Tinta 453">
                  <a:extLst>
                    <a:ext uri="{FF2B5EF4-FFF2-40B4-BE49-F238E27FC236}">
                      <a16:creationId xmlns:a16="http://schemas.microsoft.com/office/drawing/2014/main" id="{ACC184CC-5199-4CF0-8054-95E76A97BE66}"/>
                    </a:ext>
                  </a:extLst>
                </p14:cNvPr>
                <p14:cNvContentPartPr/>
                <p14:nvPr/>
              </p14:nvContentPartPr>
              <p14:xfrm>
                <a:off x="11625257" y="4005857"/>
                <a:ext cx="96120" cy="236160"/>
              </p14:xfrm>
            </p:contentPart>
          </mc:Choice>
          <mc:Fallback>
            <p:pic>
              <p:nvPicPr>
                <p:cNvPr id="454" name="Tinta 453">
                  <a:extLst>
                    <a:ext uri="{FF2B5EF4-FFF2-40B4-BE49-F238E27FC236}">
                      <a16:creationId xmlns:a16="http://schemas.microsoft.com/office/drawing/2014/main" id="{ACC184CC-5199-4CF0-8054-95E76A97BE6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1616257" y="3997217"/>
                  <a:ext cx="113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55" name="Tinta 454">
                  <a:extLst>
                    <a:ext uri="{FF2B5EF4-FFF2-40B4-BE49-F238E27FC236}">
                      <a16:creationId xmlns:a16="http://schemas.microsoft.com/office/drawing/2014/main" id="{629450CF-27D2-4BFC-A346-185C02B54574}"/>
                    </a:ext>
                  </a:extLst>
                </p14:cNvPr>
                <p14:cNvContentPartPr/>
                <p14:nvPr/>
              </p14:nvContentPartPr>
              <p14:xfrm>
                <a:off x="11526257" y="3875177"/>
                <a:ext cx="360" cy="13320"/>
              </p14:xfrm>
            </p:contentPart>
          </mc:Choice>
          <mc:Fallback>
            <p:pic>
              <p:nvPicPr>
                <p:cNvPr id="455" name="Tinta 454">
                  <a:extLst>
                    <a:ext uri="{FF2B5EF4-FFF2-40B4-BE49-F238E27FC236}">
                      <a16:creationId xmlns:a16="http://schemas.microsoft.com/office/drawing/2014/main" id="{629450CF-27D2-4BFC-A346-185C02B5457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1517257" y="3866537"/>
                  <a:ext cx="180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Agrupar 481">
            <a:extLst>
              <a:ext uri="{FF2B5EF4-FFF2-40B4-BE49-F238E27FC236}">
                <a16:creationId xmlns:a16="http://schemas.microsoft.com/office/drawing/2014/main" id="{D36DE96F-D8B7-4CAD-823F-0C1CA14B08A8}"/>
              </a:ext>
            </a:extLst>
          </p:cNvPr>
          <p:cNvGrpSpPr/>
          <p:nvPr/>
        </p:nvGrpSpPr>
        <p:grpSpPr>
          <a:xfrm>
            <a:off x="8699897" y="4571057"/>
            <a:ext cx="3004920" cy="457920"/>
            <a:chOff x="8699897" y="4571057"/>
            <a:chExt cx="300492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EE18AC2E-5884-48DB-807C-EC19330CA2E4}"/>
                    </a:ext>
                  </a:extLst>
                </p14:cNvPr>
                <p14:cNvContentPartPr/>
                <p14:nvPr/>
              </p14:nvContentPartPr>
              <p14:xfrm>
                <a:off x="8699897" y="4646657"/>
                <a:ext cx="249480" cy="20772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EE18AC2E-5884-48DB-807C-EC19330CA2E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691257" y="4637657"/>
                  <a:ext cx="267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58" name="Tinta 457">
                  <a:extLst>
                    <a:ext uri="{FF2B5EF4-FFF2-40B4-BE49-F238E27FC236}">
                      <a16:creationId xmlns:a16="http://schemas.microsoft.com/office/drawing/2014/main" id="{F6618316-B237-4A5A-95D7-0A3262CC8B44}"/>
                    </a:ext>
                  </a:extLst>
                </p14:cNvPr>
                <p14:cNvContentPartPr/>
                <p14:nvPr/>
              </p14:nvContentPartPr>
              <p14:xfrm>
                <a:off x="8836697" y="4666457"/>
                <a:ext cx="23400" cy="362520"/>
              </p14:xfrm>
            </p:contentPart>
          </mc:Choice>
          <mc:Fallback>
            <p:pic>
              <p:nvPicPr>
                <p:cNvPr id="458" name="Tinta 457">
                  <a:extLst>
                    <a:ext uri="{FF2B5EF4-FFF2-40B4-BE49-F238E27FC236}">
                      <a16:creationId xmlns:a16="http://schemas.microsoft.com/office/drawing/2014/main" id="{F6618316-B237-4A5A-95D7-0A3262CC8B44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828057" y="4657457"/>
                  <a:ext cx="41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8C74BE52-E064-438B-8D04-0BB85B147A13}"/>
                    </a:ext>
                  </a:extLst>
                </p14:cNvPr>
                <p14:cNvContentPartPr/>
                <p14:nvPr/>
              </p14:nvContentPartPr>
              <p14:xfrm>
                <a:off x="9024977" y="4883177"/>
                <a:ext cx="86040" cy="1332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8C74BE52-E064-438B-8D04-0BB85B147A1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015977" y="4874177"/>
                  <a:ext cx="103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2DD6F283-173A-4A8C-A324-C1BA98A45944}"/>
                    </a:ext>
                  </a:extLst>
                </p14:cNvPr>
                <p14:cNvContentPartPr/>
                <p14:nvPr/>
              </p14:nvContentPartPr>
              <p14:xfrm>
                <a:off x="8998337" y="4710737"/>
                <a:ext cx="310680" cy="24300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2DD6F283-173A-4A8C-A324-C1BA98A4594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989697" y="4702097"/>
                  <a:ext cx="328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E7516EF6-F14C-405D-8663-4868531684C2}"/>
                    </a:ext>
                  </a:extLst>
                </p14:cNvPr>
                <p14:cNvContentPartPr/>
                <p14:nvPr/>
              </p14:nvContentPartPr>
              <p14:xfrm>
                <a:off x="9193097" y="4682297"/>
                <a:ext cx="251280" cy="27144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E7516EF6-F14C-405D-8663-4868531684C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184457" y="4673297"/>
                  <a:ext cx="268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A6CE177A-EC7A-43A6-805F-DA0DF68B55AE}"/>
                    </a:ext>
                  </a:extLst>
                </p14:cNvPr>
                <p14:cNvContentPartPr/>
                <p14:nvPr/>
              </p14:nvContentPartPr>
              <p14:xfrm>
                <a:off x="9467057" y="4702097"/>
                <a:ext cx="63000" cy="25488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A6CE177A-EC7A-43A6-805F-DA0DF68B55A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458057" y="4693097"/>
                  <a:ext cx="80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E01D44BB-BC81-40B4-BC42-0868DC5316E6}"/>
                    </a:ext>
                  </a:extLst>
                </p14:cNvPr>
                <p14:cNvContentPartPr/>
                <p14:nvPr/>
              </p14:nvContentPartPr>
              <p14:xfrm>
                <a:off x="9582617" y="4699217"/>
                <a:ext cx="148680" cy="22176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E01D44BB-BC81-40B4-BC42-0868DC5316E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573617" y="4690577"/>
                  <a:ext cx="166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2263AD75-4119-4F49-8EE2-0A48A503EED9}"/>
                    </a:ext>
                  </a:extLst>
                </p14:cNvPr>
                <p14:cNvContentPartPr/>
                <p14:nvPr/>
              </p14:nvContentPartPr>
              <p14:xfrm>
                <a:off x="9777017" y="4689137"/>
                <a:ext cx="102960" cy="23976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2263AD75-4119-4F49-8EE2-0A48A503EED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768377" y="4680497"/>
                  <a:ext cx="120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CA877EF5-87A5-406E-906B-F81F9E1E185C}"/>
                    </a:ext>
                  </a:extLst>
                </p14:cNvPr>
                <p14:cNvContentPartPr/>
                <p14:nvPr/>
              </p14:nvContentPartPr>
              <p14:xfrm>
                <a:off x="9764057" y="4822697"/>
                <a:ext cx="158760" cy="6552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CA877EF5-87A5-406E-906B-F81F9E1E185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9755057" y="4814057"/>
                  <a:ext cx="17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6987A003-8FCC-4200-8DCE-C18D944CF9C7}"/>
                    </a:ext>
                  </a:extLst>
                </p14:cNvPr>
                <p14:cNvContentPartPr/>
                <p14:nvPr/>
              </p14:nvContentPartPr>
              <p14:xfrm>
                <a:off x="9935057" y="4665377"/>
                <a:ext cx="248400" cy="32904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6987A003-8FCC-4200-8DCE-C18D944CF9C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926057" y="4656377"/>
                  <a:ext cx="266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D8E802B0-1B99-4D64-BE58-941FE08AE7E1}"/>
                    </a:ext>
                  </a:extLst>
                </p14:cNvPr>
                <p14:cNvContentPartPr/>
                <p14:nvPr/>
              </p14:nvContentPartPr>
              <p14:xfrm>
                <a:off x="10173737" y="4714697"/>
                <a:ext cx="148320" cy="19044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D8E802B0-1B99-4D64-BE58-941FE08AE7E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164737" y="4706057"/>
                  <a:ext cx="165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059F0A4B-5DAF-4151-AE44-E8AF952D67B7}"/>
                    </a:ext>
                  </a:extLst>
                </p14:cNvPr>
                <p14:cNvContentPartPr/>
                <p14:nvPr/>
              </p14:nvContentPartPr>
              <p14:xfrm>
                <a:off x="10318457" y="4625417"/>
                <a:ext cx="95400" cy="27576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059F0A4B-5DAF-4151-AE44-E8AF952D67B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309457" y="4616417"/>
                  <a:ext cx="113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970793C2-851B-412F-B769-822A16EB3512}"/>
                    </a:ext>
                  </a:extLst>
                </p14:cNvPr>
                <p14:cNvContentPartPr/>
                <p14:nvPr/>
              </p14:nvContentPartPr>
              <p14:xfrm>
                <a:off x="10097417" y="4631537"/>
                <a:ext cx="330480" cy="16272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970793C2-851B-412F-B769-822A16EB351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088417" y="4622897"/>
                  <a:ext cx="348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49E2F945-7959-47FF-9D8D-89EC444337FC}"/>
                    </a:ext>
                  </a:extLst>
                </p14:cNvPr>
                <p14:cNvContentPartPr/>
                <p14:nvPr/>
              </p14:nvContentPartPr>
              <p14:xfrm>
                <a:off x="9767297" y="4571057"/>
                <a:ext cx="185040" cy="9756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49E2F945-7959-47FF-9D8D-89EC444337F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9758297" y="4562417"/>
                  <a:ext cx="202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08129036-B3AC-4CC1-B9BE-57EC01EB3C83}"/>
                    </a:ext>
                  </a:extLst>
                </p14:cNvPr>
                <p14:cNvContentPartPr/>
                <p14:nvPr/>
              </p14:nvContentPartPr>
              <p14:xfrm>
                <a:off x="10595657" y="4680137"/>
                <a:ext cx="56880" cy="21204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08129036-B3AC-4CC1-B9BE-57EC01EB3C83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586657" y="4671497"/>
                  <a:ext cx="74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D4F60A5D-A9ED-4AFA-BD3E-CCF957F0D635}"/>
                    </a:ext>
                  </a:extLst>
                </p14:cNvPr>
                <p14:cNvContentPartPr/>
                <p14:nvPr/>
              </p14:nvContentPartPr>
              <p14:xfrm>
                <a:off x="10516457" y="4866257"/>
                <a:ext cx="204840" cy="5292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D4F60A5D-A9ED-4AFA-BD3E-CCF957F0D63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507457" y="4857257"/>
                  <a:ext cx="222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73" name="Tinta 472">
                  <a:extLst>
                    <a:ext uri="{FF2B5EF4-FFF2-40B4-BE49-F238E27FC236}">
                      <a16:creationId xmlns:a16="http://schemas.microsoft.com/office/drawing/2014/main" id="{920539CA-BC87-489C-BA44-DC10C5BEB423}"/>
                    </a:ext>
                  </a:extLst>
                </p14:cNvPr>
                <p14:cNvContentPartPr/>
                <p14:nvPr/>
              </p14:nvContentPartPr>
              <p14:xfrm>
                <a:off x="10496657" y="4686977"/>
                <a:ext cx="198360" cy="29160"/>
              </p14:xfrm>
            </p:contentPart>
          </mc:Choice>
          <mc:Fallback>
            <p:pic>
              <p:nvPicPr>
                <p:cNvPr id="473" name="Tinta 472">
                  <a:extLst>
                    <a:ext uri="{FF2B5EF4-FFF2-40B4-BE49-F238E27FC236}">
                      <a16:creationId xmlns:a16="http://schemas.microsoft.com/office/drawing/2014/main" id="{920539CA-BC87-489C-BA44-DC10C5BEB423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487657" y="4678337"/>
                  <a:ext cx="21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74" name="Tinta 473">
                  <a:extLst>
                    <a:ext uri="{FF2B5EF4-FFF2-40B4-BE49-F238E27FC236}">
                      <a16:creationId xmlns:a16="http://schemas.microsoft.com/office/drawing/2014/main" id="{6CA8227B-06CA-4A7D-BF53-22590557F9A5}"/>
                    </a:ext>
                  </a:extLst>
                </p14:cNvPr>
                <p14:cNvContentPartPr/>
                <p14:nvPr/>
              </p14:nvContentPartPr>
              <p14:xfrm>
                <a:off x="10731017" y="4638377"/>
                <a:ext cx="217800" cy="227160"/>
              </p14:xfrm>
            </p:contentPart>
          </mc:Choice>
          <mc:Fallback>
            <p:pic>
              <p:nvPicPr>
                <p:cNvPr id="474" name="Tinta 473">
                  <a:extLst>
                    <a:ext uri="{FF2B5EF4-FFF2-40B4-BE49-F238E27FC236}">
                      <a16:creationId xmlns:a16="http://schemas.microsoft.com/office/drawing/2014/main" id="{6CA8227B-06CA-4A7D-BF53-22590557F9A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722377" y="4629737"/>
                  <a:ext cx="235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75" name="Tinta 474">
                  <a:extLst>
                    <a:ext uri="{FF2B5EF4-FFF2-40B4-BE49-F238E27FC236}">
                      <a16:creationId xmlns:a16="http://schemas.microsoft.com/office/drawing/2014/main" id="{E7E71418-521A-4D0F-A5CD-1E36D9E8D561}"/>
                    </a:ext>
                  </a:extLst>
                </p14:cNvPr>
                <p14:cNvContentPartPr/>
                <p14:nvPr/>
              </p14:nvContentPartPr>
              <p14:xfrm>
                <a:off x="10823177" y="4613897"/>
                <a:ext cx="257760" cy="64800"/>
              </p14:xfrm>
            </p:contentPart>
          </mc:Choice>
          <mc:Fallback>
            <p:pic>
              <p:nvPicPr>
                <p:cNvPr id="475" name="Tinta 474">
                  <a:extLst>
                    <a:ext uri="{FF2B5EF4-FFF2-40B4-BE49-F238E27FC236}">
                      <a16:creationId xmlns:a16="http://schemas.microsoft.com/office/drawing/2014/main" id="{E7E71418-521A-4D0F-A5CD-1E36D9E8D56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814537" y="4604897"/>
                  <a:ext cx="27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76" name="Tinta 475">
                  <a:extLst>
                    <a:ext uri="{FF2B5EF4-FFF2-40B4-BE49-F238E27FC236}">
                      <a16:creationId xmlns:a16="http://schemas.microsoft.com/office/drawing/2014/main" id="{F94C25E5-5DF4-4E92-BF5E-BC377FB4DADF}"/>
                    </a:ext>
                  </a:extLst>
                </p14:cNvPr>
                <p14:cNvContentPartPr/>
                <p14:nvPr/>
              </p14:nvContentPartPr>
              <p14:xfrm>
                <a:off x="11040977" y="4631537"/>
                <a:ext cx="241200" cy="213840"/>
              </p14:xfrm>
            </p:contentPart>
          </mc:Choice>
          <mc:Fallback>
            <p:pic>
              <p:nvPicPr>
                <p:cNvPr id="476" name="Tinta 475">
                  <a:extLst>
                    <a:ext uri="{FF2B5EF4-FFF2-40B4-BE49-F238E27FC236}">
                      <a16:creationId xmlns:a16="http://schemas.microsoft.com/office/drawing/2014/main" id="{F94C25E5-5DF4-4E92-BF5E-BC377FB4DAD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032337" y="4622897"/>
                  <a:ext cx="258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77" name="Tinta 476">
                  <a:extLst>
                    <a:ext uri="{FF2B5EF4-FFF2-40B4-BE49-F238E27FC236}">
                      <a16:creationId xmlns:a16="http://schemas.microsoft.com/office/drawing/2014/main" id="{7910734E-BF83-4B01-B0A3-B22939334545}"/>
                    </a:ext>
                  </a:extLst>
                </p14:cNvPr>
                <p14:cNvContentPartPr/>
                <p14:nvPr/>
              </p14:nvContentPartPr>
              <p14:xfrm>
                <a:off x="11265617" y="4642697"/>
                <a:ext cx="26640" cy="232920"/>
              </p14:xfrm>
            </p:contentPart>
          </mc:Choice>
          <mc:Fallback>
            <p:pic>
              <p:nvPicPr>
                <p:cNvPr id="477" name="Tinta 476">
                  <a:extLst>
                    <a:ext uri="{FF2B5EF4-FFF2-40B4-BE49-F238E27FC236}">
                      <a16:creationId xmlns:a16="http://schemas.microsoft.com/office/drawing/2014/main" id="{7910734E-BF83-4B01-B0A3-B2293933454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256617" y="4633697"/>
                  <a:ext cx="44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78" name="Tinta 477">
                  <a:extLst>
                    <a:ext uri="{FF2B5EF4-FFF2-40B4-BE49-F238E27FC236}">
                      <a16:creationId xmlns:a16="http://schemas.microsoft.com/office/drawing/2014/main" id="{96BCEA8C-8A79-4CF2-A7C7-B16C14E021BA}"/>
                    </a:ext>
                  </a:extLst>
                </p14:cNvPr>
                <p14:cNvContentPartPr/>
                <p14:nvPr/>
              </p14:nvContentPartPr>
              <p14:xfrm>
                <a:off x="11206217" y="4615697"/>
                <a:ext cx="204840" cy="302400"/>
              </p14:xfrm>
            </p:contentPart>
          </mc:Choice>
          <mc:Fallback>
            <p:pic>
              <p:nvPicPr>
                <p:cNvPr id="478" name="Tinta 477">
                  <a:extLst>
                    <a:ext uri="{FF2B5EF4-FFF2-40B4-BE49-F238E27FC236}">
                      <a16:creationId xmlns:a16="http://schemas.microsoft.com/office/drawing/2014/main" id="{96BCEA8C-8A79-4CF2-A7C7-B16C14E021B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1197217" y="4607057"/>
                  <a:ext cx="222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79" name="Tinta 478">
                  <a:extLst>
                    <a:ext uri="{FF2B5EF4-FFF2-40B4-BE49-F238E27FC236}">
                      <a16:creationId xmlns:a16="http://schemas.microsoft.com/office/drawing/2014/main" id="{F27AECC7-6E9F-48F4-B891-4387491A79BB}"/>
                    </a:ext>
                  </a:extLst>
                </p14:cNvPr>
                <p14:cNvContentPartPr/>
                <p14:nvPr/>
              </p14:nvContentPartPr>
              <p14:xfrm>
                <a:off x="11417177" y="4628657"/>
                <a:ext cx="140760" cy="301320"/>
              </p14:xfrm>
            </p:contentPart>
          </mc:Choice>
          <mc:Fallback>
            <p:pic>
              <p:nvPicPr>
                <p:cNvPr id="479" name="Tinta 478">
                  <a:extLst>
                    <a:ext uri="{FF2B5EF4-FFF2-40B4-BE49-F238E27FC236}">
                      <a16:creationId xmlns:a16="http://schemas.microsoft.com/office/drawing/2014/main" id="{F27AECC7-6E9F-48F4-B891-4387491A79B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408537" y="4620017"/>
                  <a:ext cx="158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0" name="Tinta 479">
                  <a:extLst>
                    <a:ext uri="{FF2B5EF4-FFF2-40B4-BE49-F238E27FC236}">
                      <a16:creationId xmlns:a16="http://schemas.microsoft.com/office/drawing/2014/main" id="{2D7AE8B4-0E19-480D-A4A8-E5D5AF7685B2}"/>
                    </a:ext>
                  </a:extLst>
                </p14:cNvPr>
                <p14:cNvContentPartPr/>
                <p14:nvPr/>
              </p14:nvContentPartPr>
              <p14:xfrm>
                <a:off x="11628497" y="4618217"/>
                <a:ext cx="76320" cy="268200"/>
              </p14:xfrm>
            </p:contentPart>
          </mc:Choice>
          <mc:Fallback>
            <p:pic>
              <p:nvPicPr>
                <p:cNvPr id="480" name="Tinta 479">
                  <a:extLst>
                    <a:ext uri="{FF2B5EF4-FFF2-40B4-BE49-F238E27FC236}">
                      <a16:creationId xmlns:a16="http://schemas.microsoft.com/office/drawing/2014/main" id="{2D7AE8B4-0E19-480D-A4A8-E5D5AF7685B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619497" y="4609217"/>
                  <a:ext cx="93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81" name="Tinta 480">
                  <a:extLst>
                    <a:ext uri="{FF2B5EF4-FFF2-40B4-BE49-F238E27FC236}">
                      <a16:creationId xmlns:a16="http://schemas.microsoft.com/office/drawing/2014/main" id="{1678FDB5-4B76-467D-933E-AC71853C088B}"/>
                    </a:ext>
                  </a:extLst>
                </p14:cNvPr>
                <p14:cNvContentPartPr/>
                <p14:nvPr/>
              </p14:nvContentPartPr>
              <p14:xfrm>
                <a:off x="11535977" y="4714697"/>
                <a:ext cx="165240" cy="53640"/>
              </p14:xfrm>
            </p:contentPart>
          </mc:Choice>
          <mc:Fallback>
            <p:pic>
              <p:nvPicPr>
                <p:cNvPr id="481" name="Tinta 480">
                  <a:extLst>
                    <a:ext uri="{FF2B5EF4-FFF2-40B4-BE49-F238E27FC236}">
                      <a16:creationId xmlns:a16="http://schemas.microsoft.com/office/drawing/2014/main" id="{1678FDB5-4B76-467D-933E-AC71853C088B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527337" y="4706057"/>
                  <a:ext cx="1828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Agrupar 501">
            <a:extLst>
              <a:ext uri="{FF2B5EF4-FFF2-40B4-BE49-F238E27FC236}">
                <a16:creationId xmlns:a16="http://schemas.microsoft.com/office/drawing/2014/main" id="{28AB8452-79D7-41C4-87D7-7991D778F31E}"/>
              </a:ext>
            </a:extLst>
          </p:cNvPr>
          <p:cNvGrpSpPr/>
          <p:nvPr/>
        </p:nvGrpSpPr>
        <p:grpSpPr>
          <a:xfrm>
            <a:off x="9405137" y="5138417"/>
            <a:ext cx="1840680" cy="381240"/>
            <a:chOff x="9405137" y="5138417"/>
            <a:chExt cx="18406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83" name="Tinta 482">
                  <a:extLst>
                    <a:ext uri="{FF2B5EF4-FFF2-40B4-BE49-F238E27FC236}">
                      <a16:creationId xmlns:a16="http://schemas.microsoft.com/office/drawing/2014/main" id="{BFCF328A-FB79-452C-A8FE-144EF5E15E35}"/>
                    </a:ext>
                  </a:extLst>
                </p14:cNvPr>
                <p14:cNvContentPartPr/>
                <p14:nvPr/>
              </p14:nvContentPartPr>
              <p14:xfrm>
                <a:off x="9405137" y="5239577"/>
                <a:ext cx="230400" cy="280080"/>
              </p14:xfrm>
            </p:contentPart>
          </mc:Choice>
          <mc:Fallback>
            <p:pic>
              <p:nvPicPr>
                <p:cNvPr id="483" name="Tinta 482">
                  <a:extLst>
                    <a:ext uri="{FF2B5EF4-FFF2-40B4-BE49-F238E27FC236}">
                      <a16:creationId xmlns:a16="http://schemas.microsoft.com/office/drawing/2014/main" id="{BFCF328A-FB79-452C-A8FE-144EF5E15E35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396497" y="5230577"/>
                  <a:ext cx="248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84" name="Tinta 483">
                  <a:extLst>
                    <a:ext uri="{FF2B5EF4-FFF2-40B4-BE49-F238E27FC236}">
                      <a16:creationId xmlns:a16="http://schemas.microsoft.com/office/drawing/2014/main" id="{DB93844B-3DAE-47B4-A81F-23E36B79A214}"/>
                    </a:ext>
                  </a:extLst>
                </p14:cNvPr>
                <p14:cNvContentPartPr/>
                <p14:nvPr/>
              </p14:nvContentPartPr>
              <p14:xfrm>
                <a:off x="9666857" y="5248577"/>
                <a:ext cx="113400" cy="222120"/>
              </p14:xfrm>
            </p:contentPart>
          </mc:Choice>
          <mc:Fallback>
            <p:pic>
              <p:nvPicPr>
                <p:cNvPr id="484" name="Tinta 483">
                  <a:extLst>
                    <a:ext uri="{FF2B5EF4-FFF2-40B4-BE49-F238E27FC236}">
                      <a16:creationId xmlns:a16="http://schemas.microsoft.com/office/drawing/2014/main" id="{DB93844B-3DAE-47B4-A81F-23E36B79A21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658217" y="5239577"/>
                  <a:ext cx="13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85" name="Tinta 484">
                  <a:extLst>
                    <a:ext uri="{FF2B5EF4-FFF2-40B4-BE49-F238E27FC236}">
                      <a16:creationId xmlns:a16="http://schemas.microsoft.com/office/drawing/2014/main" id="{814057F4-D266-4E9B-BB2E-4D8A9FA57EAF}"/>
                    </a:ext>
                  </a:extLst>
                </p14:cNvPr>
                <p14:cNvContentPartPr/>
                <p14:nvPr/>
              </p14:nvContentPartPr>
              <p14:xfrm>
                <a:off x="9631937" y="5297897"/>
                <a:ext cx="344160" cy="164520"/>
              </p14:xfrm>
            </p:contentPart>
          </mc:Choice>
          <mc:Fallback>
            <p:pic>
              <p:nvPicPr>
                <p:cNvPr id="485" name="Tinta 484">
                  <a:extLst>
                    <a:ext uri="{FF2B5EF4-FFF2-40B4-BE49-F238E27FC236}">
                      <a16:creationId xmlns:a16="http://schemas.microsoft.com/office/drawing/2014/main" id="{814057F4-D266-4E9B-BB2E-4D8A9FA57EA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9623297" y="5288897"/>
                  <a:ext cx="361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86" name="Tinta 485">
                  <a:extLst>
                    <a:ext uri="{FF2B5EF4-FFF2-40B4-BE49-F238E27FC236}">
                      <a16:creationId xmlns:a16="http://schemas.microsoft.com/office/drawing/2014/main" id="{3389D516-DD53-4B9A-B0C6-8C6F850BB977}"/>
                    </a:ext>
                  </a:extLst>
                </p14:cNvPr>
                <p14:cNvContentPartPr/>
                <p14:nvPr/>
              </p14:nvContentPartPr>
              <p14:xfrm>
                <a:off x="9608897" y="5207897"/>
                <a:ext cx="568080" cy="228960"/>
              </p14:xfrm>
            </p:contentPart>
          </mc:Choice>
          <mc:Fallback>
            <p:pic>
              <p:nvPicPr>
                <p:cNvPr id="486" name="Tinta 485">
                  <a:extLst>
                    <a:ext uri="{FF2B5EF4-FFF2-40B4-BE49-F238E27FC236}">
                      <a16:creationId xmlns:a16="http://schemas.microsoft.com/office/drawing/2014/main" id="{3389D516-DD53-4B9A-B0C6-8C6F850BB97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600257" y="5198897"/>
                  <a:ext cx="585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87" name="Tinta 486">
                  <a:extLst>
                    <a:ext uri="{FF2B5EF4-FFF2-40B4-BE49-F238E27FC236}">
                      <a16:creationId xmlns:a16="http://schemas.microsoft.com/office/drawing/2014/main" id="{B49224E5-C8EE-4C5C-B4BB-1BCA16417C77}"/>
                    </a:ext>
                  </a:extLst>
                </p14:cNvPr>
                <p14:cNvContentPartPr/>
                <p14:nvPr/>
              </p14:nvContentPartPr>
              <p14:xfrm>
                <a:off x="10061057" y="5209697"/>
                <a:ext cx="191880" cy="239760"/>
              </p14:xfrm>
            </p:contentPart>
          </mc:Choice>
          <mc:Fallback>
            <p:pic>
              <p:nvPicPr>
                <p:cNvPr id="487" name="Tinta 486">
                  <a:extLst>
                    <a:ext uri="{FF2B5EF4-FFF2-40B4-BE49-F238E27FC236}">
                      <a16:creationId xmlns:a16="http://schemas.microsoft.com/office/drawing/2014/main" id="{B49224E5-C8EE-4C5C-B4BB-1BCA16417C7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052057" y="5201057"/>
                  <a:ext cx="209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88" name="Tinta 487">
                  <a:extLst>
                    <a:ext uri="{FF2B5EF4-FFF2-40B4-BE49-F238E27FC236}">
                      <a16:creationId xmlns:a16="http://schemas.microsoft.com/office/drawing/2014/main" id="{78B893AB-88FE-4BFF-BDC4-2ECA5E067A0C}"/>
                    </a:ext>
                  </a:extLst>
                </p14:cNvPr>
                <p14:cNvContentPartPr/>
                <p14:nvPr/>
              </p14:nvContentPartPr>
              <p14:xfrm>
                <a:off x="10166537" y="5244257"/>
                <a:ext cx="241200" cy="185400"/>
              </p14:xfrm>
            </p:contentPart>
          </mc:Choice>
          <mc:Fallback>
            <p:pic>
              <p:nvPicPr>
                <p:cNvPr id="488" name="Tinta 487">
                  <a:extLst>
                    <a:ext uri="{FF2B5EF4-FFF2-40B4-BE49-F238E27FC236}">
                      <a16:creationId xmlns:a16="http://schemas.microsoft.com/office/drawing/2014/main" id="{78B893AB-88FE-4BFF-BDC4-2ECA5E067A0C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157897" y="5235617"/>
                  <a:ext cx="258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89" name="Tinta 488">
                  <a:extLst>
                    <a:ext uri="{FF2B5EF4-FFF2-40B4-BE49-F238E27FC236}">
                      <a16:creationId xmlns:a16="http://schemas.microsoft.com/office/drawing/2014/main" id="{37108158-DD67-4E09-B9AE-6C4590A49BF4}"/>
                    </a:ext>
                  </a:extLst>
                </p14:cNvPr>
                <p14:cNvContentPartPr/>
                <p14:nvPr/>
              </p14:nvContentPartPr>
              <p14:xfrm>
                <a:off x="10236017" y="5207897"/>
                <a:ext cx="257760" cy="279360"/>
              </p14:xfrm>
            </p:contentPart>
          </mc:Choice>
          <mc:Fallback>
            <p:pic>
              <p:nvPicPr>
                <p:cNvPr id="489" name="Tinta 488">
                  <a:extLst>
                    <a:ext uri="{FF2B5EF4-FFF2-40B4-BE49-F238E27FC236}">
                      <a16:creationId xmlns:a16="http://schemas.microsoft.com/office/drawing/2014/main" id="{37108158-DD67-4E09-B9AE-6C4590A49BF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227017" y="5198897"/>
                  <a:ext cx="275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90" name="Tinta 489">
                  <a:extLst>
                    <a:ext uri="{FF2B5EF4-FFF2-40B4-BE49-F238E27FC236}">
                      <a16:creationId xmlns:a16="http://schemas.microsoft.com/office/drawing/2014/main" id="{77C04278-A6B4-4ACA-8A11-3B0F334843EA}"/>
                    </a:ext>
                  </a:extLst>
                </p14:cNvPr>
                <p14:cNvContentPartPr/>
                <p14:nvPr/>
              </p14:nvContentPartPr>
              <p14:xfrm>
                <a:off x="10387577" y="5207897"/>
                <a:ext cx="148680" cy="176040"/>
              </p14:xfrm>
            </p:contentPart>
          </mc:Choice>
          <mc:Fallback>
            <p:pic>
              <p:nvPicPr>
                <p:cNvPr id="490" name="Tinta 489">
                  <a:extLst>
                    <a:ext uri="{FF2B5EF4-FFF2-40B4-BE49-F238E27FC236}">
                      <a16:creationId xmlns:a16="http://schemas.microsoft.com/office/drawing/2014/main" id="{77C04278-A6B4-4ACA-8A11-3B0F334843E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378937" y="5198897"/>
                  <a:ext cx="166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91" name="Tinta 490">
                  <a:extLst>
                    <a:ext uri="{FF2B5EF4-FFF2-40B4-BE49-F238E27FC236}">
                      <a16:creationId xmlns:a16="http://schemas.microsoft.com/office/drawing/2014/main" id="{33237A1E-3DC1-4580-AC34-8E0B6A231811}"/>
                    </a:ext>
                  </a:extLst>
                </p14:cNvPr>
                <p14:cNvContentPartPr/>
                <p14:nvPr/>
              </p14:nvContentPartPr>
              <p14:xfrm>
                <a:off x="10496657" y="5228417"/>
                <a:ext cx="198360" cy="205200"/>
              </p14:xfrm>
            </p:contentPart>
          </mc:Choice>
          <mc:Fallback>
            <p:pic>
              <p:nvPicPr>
                <p:cNvPr id="491" name="Tinta 490">
                  <a:extLst>
                    <a:ext uri="{FF2B5EF4-FFF2-40B4-BE49-F238E27FC236}">
                      <a16:creationId xmlns:a16="http://schemas.microsoft.com/office/drawing/2014/main" id="{33237A1E-3DC1-4580-AC34-8E0B6A231811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487657" y="5219777"/>
                  <a:ext cx="216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92" name="Tinta 491">
                  <a:extLst>
                    <a:ext uri="{FF2B5EF4-FFF2-40B4-BE49-F238E27FC236}">
                      <a16:creationId xmlns:a16="http://schemas.microsoft.com/office/drawing/2014/main" id="{A90E34FD-4F67-4270-A56E-D812BCB2702E}"/>
                    </a:ext>
                  </a:extLst>
                </p14:cNvPr>
                <p14:cNvContentPartPr/>
                <p14:nvPr/>
              </p14:nvContentPartPr>
              <p14:xfrm>
                <a:off x="10509617" y="5211857"/>
                <a:ext cx="218160" cy="27000"/>
              </p14:xfrm>
            </p:contentPart>
          </mc:Choice>
          <mc:Fallback>
            <p:pic>
              <p:nvPicPr>
                <p:cNvPr id="492" name="Tinta 491">
                  <a:extLst>
                    <a:ext uri="{FF2B5EF4-FFF2-40B4-BE49-F238E27FC236}">
                      <a16:creationId xmlns:a16="http://schemas.microsoft.com/office/drawing/2014/main" id="{A90E34FD-4F67-4270-A56E-D812BCB2702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500977" y="5202857"/>
                  <a:ext cx="235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93" name="Tinta 492">
                  <a:extLst>
                    <a:ext uri="{FF2B5EF4-FFF2-40B4-BE49-F238E27FC236}">
                      <a16:creationId xmlns:a16="http://schemas.microsoft.com/office/drawing/2014/main" id="{E3D31692-B0F1-4017-B8C9-257023B64793}"/>
                    </a:ext>
                  </a:extLst>
                </p14:cNvPr>
                <p14:cNvContentPartPr/>
                <p14:nvPr/>
              </p14:nvContentPartPr>
              <p14:xfrm>
                <a:off x="10724177" y="5160377"/>
                <a:ext cx="231480" cy="269640"/>
              </p14:xfrm>
            </p:contentPart>
          </mc:Choice>
          <mc:Fallback>
            <p:pic>
              <p:nvPicPr>
                <p:cNvPr id="493" name="Tinta 492">
                  <a:extLst>
                    <a:ext uri="{FF2B5EF4-FFF2-40B4-BE49-F238E27FC236}">
                      <a16:creationId xmlns:a16="http://schemas.microsoft.com/office/drawing/2014/main" id="{E3D31692-B0F1-4017-B8C9-257023B64793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715537" y="5151377"/>
                  <a:ext cx="249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94" name="Tinta 493">
                  <a:extLst>
                    <a:ext uri="{FF2B5EF4-FFF2-40B4-BE49-F238E27FC236}">
                      <a16:creationId xmlns:a16="http://schemas.microsoft.com/office/drawing/2014/main" id="{E9EDE5C5-D496-4F5F-97AF-927EC5910D99}"/>
                    </a:ext>
                  </a:extLst>
                </p14:cNvPr>
                <p14:cNvContentPartPr/>
                <p14:nvPr/>
              </p14:nvContentPartPr>
              <p14:xfrm>
                <a:off x="10892657" y="5138417"/>
                <a:ext cx="149040" cy="222120"/>
              </p14:xfrm>
            </p:contentPart>
          </mc:Choice>
          <mc:Fallback>
            <p:pic>
              <p:nvPicPr>
                <p:cNvPr id="494" name="Tinta 493">
                  <a:extLst>
                    <a:ext uri="{FF2B5EF4-FFF2-40B4-BE49-F238E27FC236}">
                      <a16:creationId xmlns:a16="http://schemas.microsoft.com/office/drawing/2014/main" id="{E9EDE5C5-D496-4F5F-97AF-927EC5910D9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883657" y="5129777"/>
                  <a:ext cx="166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95" name="Tinta 494">
                  <a:extLst>
                    <a:ext uri="{FF2B5EF4-FFF2-40B4-BE49-F238E27FC236}">
                      <a16:creationId xmlns:a16="http://schemas.microsoft.com/office/drawing/2014/main" id="{A13FDF91-4924-43E3-9974-B0011B23127E}"/>
                    </a:ext>
                  </a:extLst>
                </p14:cNvPr>
                <p14:cNvContentPartPr/>
                <p14:nvPr/>
              </p14:nvContentPartPr>
              <p14:xfrm>
                <a:off x="11048177" y="5148497"/>
                <a:ext cx="197640" cy="258840"/>
              </p14:xfrm>
            </p:contentPart>
          </mc:Choice>
          <mc:Fallback>
            <p:pic>
              <p:nvPicPr>
                <p:cNvPr id="495" name="Tinta 494">
                  <a:extLst>
                    <a:ext uri="{FF2B5EF4-FFF2-40B4-BE49-F238E27FC236}">
                      <a16:creationId xmlns:a16="http://schemas.microsoft.com/office/drawing/2014/main" id="{A13FDF91-4924-43E3-9974-B0011B23127E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039537" y="5139497"/>
                  <a:ext cx="21528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Agrupar 500">
            <a:extLst>
              <a:ext uri="{FF2B5EF4-FFF2-40B4-BE49-F238E27FC236}">
                <a16:creationId xmlns:a16="http://schemas.microsoft.com/office/drawing/2014/main" id="{29E22A1B-5B2E-4E34-BCCE-EAD5A0684084}"/>
              </a:ext>
            </a:extLst>
          </p:cNvPr>
          <p:cNvGrpSpPr/>
          <p:nvPr/>
        </p:nvGrpSpPr>
        <p:grpSpPr>
          <a:xfrm>
            <a:off x="9530417" y="5684897"/>
            <a:ext cx="926640" cy="245880"/>
            <a:chOff x="9530417" y="5684897"/>
            <a:chExt cx="92664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96" name="Tinta 495">
                  <a:extLst>
                    <a:ext uri="{FF2B5EF4-FFF2-40B4-BE49-F238E27FC236}">
                      <a16:creationId xmlns:a16="http://schemas.microsoft.com/office/drawing/2014/main" id="{037603A4-9003-48C6-82D8-2712F894D311}"/>
                    </a:ext>
                  </a:extLst>
                </p14:cNvPr>
                <p14:cNvContentPartPr/>
                <p14:nvPr/>
              </p14:nvContentPartPr>
              <p14:xfrm>
                <a:off x="9569297" y="5744297"/>
                <a:ext cx="53280" cy="137880"/>
              </p14:xfrm>
            </p:contentPart>
          </mc:Choice>
          <mc:Fallback>
            <p:pic>
              <p:nvPicPr>
                <p:cNvPr id="496" name="Tinta 495">
                  <a:extLst>
                    <a:ext uri="{FF2B5EF4-FFF2-40B4-BE49-F238E27FC236}">
                      <a16:creationId xmlns:a16="http://schemas.microsoft.com/office/drawing/2014/main" id="{037603A4-9003-48C6-82D8-2712F894D31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9560657" y="5735657"/>
                  <a:ext cx="70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97" name="Tinta 496">
                  <a:extLst>
                    <a:ext uri="{FF2B5EF4-FFF2-40B4-BE49-F238E27FC236}">
                      <a16:creationId xmlns:a16="http://schemas.microsoft.com/office/drawing/2014/main" id="{F9656F35-603E-4734-8EA8-F3A86576379B}"/>
                    </a:ext>
                  </a:extLst>
                </p14:cNvPr>
                <p14:cNvContentPartPr/>
                <p14:nvPr/>
              </p14:nvContentPartPr>
              <p14:xfrm>
                <a:off x="9530417" y="5684897"/>
                <a:ext cx="201600" cy="245880"/>
              </p14:xfrm>
            </p:contentPart>
          </mc:Choice>
          <mc:Fallback>
            <p:pic>
              <p:nvPicPr>
                <p:cNvPr id="497" name="Tinta 496">
                  <a:extLst>
                    <a:ext uri="{FF2B5EF4-FFF2-40B4-BE49-F238E27FC236}">
                      <a16:creationId xmlns:a16="http://schemas.microsoft.com/office/drawing/2014/main" id="{F9656F35-603E-4734-8EA8-F3A86576379B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521417" y="5676257"/>
                  <a:ext cx="219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98" name="Tinta 497">
                  <a:extLst>
                    <a:ext uri="{FF2B5EF4-FFF2-40B4-BE49-F238E27FC236}">
                      <a16:creationId xmlns:a16="http://schemas.microsoft.com/office/drawing/2014/main" id="{F9700BCD-8585-48BA-A16C-FD60AF5BE08B}"/>
                    </a:ext>
                  </a:extLst>
                </p14:cNvPr>
                <p14:cNvContentPartPr/>
                <p14:nvPr/>
              </p14:nvContentPartPr>
              <p14:xfrm>
                <a:off x="9734177" y="5751137"/>
                <a:ext cx="227880" cy="167760"/>
              </p14:xfrm>
            </p:contentPart>
          </mc:Choice>
          <mc:Fallback>
            <p:pic>
              <p:nvPicPr>
                <p:cNvPr id="498" name="Tinta 497">
                  <a:extLst>
                    <a:ext uri="{FF2B5EF4-FFF2-40B4-BE49-F238E27FC236}">
                      <a16:creationId xmlns:a16="http://schemas.microsoft.com/office/drawing/2014/main" id="{F9700BCD-8585-48BA-A16C-FD60AF5BE08B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725537" y="5742497"/>
                  <a:ext cx="245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99" name="Tinta 498">
                  <a:extLst>
                    <a:ext uri="{FF2B5EF4-FFF2-40B4-BE49-F238E27FC236}">
                      <a16:creationId xmlns:a16="http://schemas.microsoft.com/office/drawing/2014/main" id="{8BCE7F49-0370-4909-B51D-05D72256D1FB}"/>
                    </a:ext>
                  </a:extLst>
                </p14:cNvPr>
                <p14:cNvContentPartPr/>
                <p14:nvPr/>
              </p14:nvContentPartPr>
              <p14:xfrm>
                <a:off x="9773777" y="5703617"/>
                <a:ext cx="257760" cy="17280"/>
              </p14:xfrm>
            </p:contentPart>
          </mc:Choice>
          <mc:Fallback>
            <p:pic>
              <p:nvPicPr>
                <p:cNvPr id="499" name="Tinta 498">
                  <a:extLst>
                    <a:ext uri="{FF2B5EF4-FFF2-40B4-BE49-F238E27FC236}">
                      <a16:creationId xmlns:a16="http://schemas.microsoft.com/office/drawing/2014/main" id="{8BCE7F49-0370-4909-B51D-05D72256D1FB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765137" y="5694977"/>
                  <a:ext cx="275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00" name="Tinta 499">
                  <a:extLst>
                    <a:ext uri="{FF2B5EF4-FFF2-40B4-BE49-F238E27FC236}">
                      <a16:creationId xmlns:a16="http://schemas.microsoft.com/office/drawing/2014/main" id="{D646FBA0-EF2D-47CE-825C-FED6AF3420AA}"/>
                    </a:ext>
                  </a:extLst>
                </p14:cNvPr>
                <p14:cNvContentPartPr/>
                <p14:nvPr/>
              </p14:nvContentPartPr>
              <p14:xfrm>
                <a:off x="10110377" y="5751137"/>
                <a:ext cx="346680" cy="124200"/>
              </p14:xfrm>
            </p:contentPart>
          </mc:Choice>
          <mc:Fallback>
            <p:pic>
              <p:nvPicPr>
                <p:cNvPr id="500" name="Tinta 499">
                  <a:extLst>
                    <a:ext uri="{FF2B5EF4-FFF2-40B4-BE49-F238E27FC236}">
                      <a16:creationId xmlns:a16="http://schemas.microsoft.com/office/drawing/2014/main" id="{D646FBA0-EF2D-47CE-825C-FED6AF3420AA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0101737" y="5742497"/>
                  <a:ext cx="36432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503" name="Tinta 502">
                <a:extLst>
                  <a:ext uri="{FF2B5EF4-FFF2-40B4-BE49-F238E27FC236}">
                    <a16:creationId xmlns:a16="http://schemas.microsoft.com/office/drawing/2014/main" id="{85040D3B-9980-4C15-B6B3-2E9721ABDAF6}"/>
                  </a:ext>
                </a:extLst>
              </p14:cNvPr>
              <p14:cNvContentPartPr/>
              <p14:nvPr/>
            </p14:nvContentPartPr>
            <p14:xfrm>
              <a:off x="5147417" y="697817"/>
              <a:ext cx="2382840" cy="42840"/>
            </p14:xfrm>
          </p:contentPart>
        </mc:Choice>
        <mc:Fallback>
          <p:pic>
            <p:nvPicPr>
              <p:cNvPr id="503" name="Tinta 502">
                <a:extLst>
                  <a:ext uri="{FF2B5EF4-FFF2-40B4-BE49-F238E27FC236}">
                    <a16:creationId xmlns:a16="http://schemas.microsoft.com/office/drawing/2014/main" id="{85040D3B-9980-4C15-B6B3-2E9721ABDAF6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5138777" y="688817"/>
                <a:ext cx="240048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127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3F938F16-0641-4622-B5FC-258A72CEEB71}"/>
              </a:ext>
            </a:extLst>
          </p:cNvPr>
          <p:cNvGrpSpPr/>
          <p:nvPr/>
        </p:nvGrpSpPr>
        <p:grpSpPr>
          <a:xfrm>
            <a:off x="319817" y="308726"/>
            <a:ext cx="897840" cy="378720"/>
            <a:chOff x="319817" y="308726"/>
            <a:chExt cx="89784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27ACD53D-AEAD-4830-84B0-70E5C71B9FE9}"/>
                    </a:ext>
                  </a:extLst>
                </p14:cNvPr>
                <p14:cNvContentPartPr/>
                <p14:nvPr/>
              </p14:nvContentPartPr>
              <p14:xfrm>
                <a:off x="319817" y="356246"/>
                <a:ext cx="393480" cy="3312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27ACD53D-AEAD-4830-84B0-70E5C71B9F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0817" y="347606"/>
                  <a:ext cx="411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CB555487-9018-4932-A353-4BB15BE3696E}"/>
                    </a:ext>
                  </a:extLst>
                </p14:cNvPr>
                <p14:cNvContentPartPr/>
                <p14:nvPr/>
              </p14:nvContentPartPr>
              <p14:xfrm>
                <a:off x="811577" y="443006"/>
                <a:ext cx="86040" cy="230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CB555487-9018-4932-A353-4BB15BE369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2577" y="434366"/>
                  <a:ext cx="103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41CC941A-4E0A-4325-A186-E9E5B06846DE}"/>
                    </a:ext>
                  </a:extLst>
                </p14:cNvPr>
                <p14:cNvContentPartPr/>
                <p14:nvPr/>
              </p14:nvContentPartPr>
              <p14:xfrm>
                <a:off x="748577" y="337166"/>
                <a:ext cx="125640" cy="828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41CC941A-4E0A-4325-A186-E9E5B06846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9937" y="328166"/>
                  <a:ext cx="143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A3BDD6F1-CBF9-43CD-B961-759B983A36E6}"/>
                    </a:ext>
                  </a:extLst>
                </p14:cNvPr>
                <p14:cNvContentPartPr/>
                <p14:nvPr/>
              </p14:nvContentPartPr>
              <p14:xfrm>
                <a:off x="1005977" y="308726"/>
                <a:ext cx="211680" cy="2836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A3BDD6F1-CBF9-43CD-B961-759B983A36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7337" y="299726"/>
                  <a:ext cx="229320" cy="301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5400FFF8-817A-4600-8808-B89CEB9D57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7815" y="1160"/>
            <a:ext cx="3047456" cy="2025126"/>
          </a:xfrm>
          <a:prstGeom prst="rect">
            <a:avLst/>
          </a:prstGeom>
        </p:spPr>
      </p:pic>
      <p:grpSp>
        <p:nvGrpSpPr>
          <p:cNvPr id="61" name="Agrupar 60">
            <a:extLst>
              <a:ext uri="{FF2B5EF4-FFF2-40B4-BE49-F238E27FC236}">
                <a16:creationId xmlns:a16="http://schemas.microsoft.com/office/drawing/2014/main" id="{79F60F4D-004D-468F-99EE-D70D95A67B2B}"/>
              </a:ext>
            </a:extLst>
          </p:cNvPr>
          <p:cNvGrpSpPr/>
          <p:nvPr/>
        </p:nvGrpSpPr>
        <p:grpSpPr>
          <a:xfrm>
            <a:off x="370577" y="932246"/>
            <a:ext cx="3865680" cy="1608840"/>
            <a:chOff x="370577" y="932246"/>
            <a:chExt cx="3865680" cy="160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F6C3A3CE-2C9A-4F83-BC35-B875806DEDE9}"/>
                    </a:ext>
                  </a:extLst>
                </p14:cNvPr>
                <p14:cNvContentPartPr/>
                <p14:nvPr/>
              </p14:nvContentPartPr>
              <p14:xfrm>
                <a:off x="370577" y="1184606"/>
                <a:ext cx="371880" cy="43092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F6C3A3CE-2C9A-4F83-BC35-B875806DEDE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1937" y="1175966"/>
                  <a:ext cx="3895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9C9CD832-276A-4ECB-A421-688BE8403EA5}"/>
                    </a:ext>
                  </a:extLst>
                </p14:cNvPr>
                <p14:cNvContentPartPr/>
                <p14:nvPr/>
              </p14:nvContentPartPr>
              <p14:xfrm>
                <a:off x="821297" y="1369646"/>
                <a:ext cx="69480" cy="309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9C9CD832-276A-4ECB-A421-688BE8403E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2657" y="1361006"/>
                  <a:ext cx="87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117E9305-DDD5-4BF7-ADD2-126425DFBCE2}"/>
                    </a:ext>
                  </a:extLst>
                </p14:cNvPr>
                <p14:cNvContentPartPr/>
                <p14:nvPr/>
              </p14:nvContentPartPr>
              <p14:xfrm>
                <a:off x="761897" y="1273526"/>
                <a:ext cx="142200" cy="324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117E9305-DDD5-4BF7-ADD2-126425DFBC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3257" y="1264886"/>
                  <a:ext cx="159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43ADFD38-90DF-4A9D-99FD-DBE99D89B2AA}"/>
                    </a:ext>
                  </a:extLst>
                </p14:cNvPr>
                <p14:cNvContentPartPr/>
                <p14:nvPr/>
              </p14:nvContentPartPr>
              <p14:xfrm>
                <a:off x="1150337" y="989126"/>
                <a:ext cx="239040" cy="103716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43ADFD38-90DF-4A9D-99FD-DBE99D89B2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1337" y="980486"/>
                  <a:ext cx="256680" cy="10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1DAE4B54-E0F9-418C-97B1-7C81226E08AD}"/>
                    </a:ext>
                  </a:extLst>
                </p14:cNvPr>
                <p14:cNvContentPartPr/>
                <p14:nvPr/>
              </p14:nvContentPartPr>
              <p14:xfrm>
                <a:off x="1567217" y="982646"/>
                <a:ext cx="218160" cy="4647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1DAE4B54-E0F9-418C-97B1-7C81226E08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58217" y="973646"/>
                  <a:ext cx="2358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D25C7A2-6E30-4A4D-B433-A349FC304CD9}"/>
                    </a:ext>
                  </a:extLst>
                </p14:cNvPr>
                <p14:cNvContentPartPr/>
                <p14:nvPr/>
              </p14:nvContentPartPr>
              <p14:xfrm>
                <a:off x="1587017" y="1608326"/>
                <a:ext cx="204840" cy="39852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D25C7A2-6E30-4A4D-B433-A349FC304C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78017" y="1599326"/>
                  <a:ext cx="222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B5AFD50E-FACF-4093-AE85-0957328F60F3}"/>
                    </a:ext>
                  </a:extLst>
                </p14:cNvPr>
                <p14:cNvContentPartPr/>
                <p14:nvPr/>
              </p14:nvContentPartPr>
              <p14:xfrm>
                <a:off x="1570457" y="1528046"/>
                <a:ext cx="43920" cy="626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B5AFD50E-FACF-4093-AE85-0957328F60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61457" y="1519046"/>
                  <a:ext cx="61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B268336-F456-4503-AA2D-FA7D6DE1802C}"/>
                    </a:ext>
                  </a:extLst>
                </p14:cNvPr>
                <p14:cNvContentPartPr/>
                <p14:nvPr/>
              </p14:nvContentPartPr>
              <p14:xfrm>
                <a:off x="1847657" y="932246"/>
                <a:ext cx="256320" cy="10702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B268336-F456-4503-AA2D-FA7D6DE180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38657" y="923246"/>
                  <a:ext cx="273960" cy="10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25333D73-5C5D-43BE-9697-35757F1366FD}"/>
                    </a:ext>
                  </a:extLst>
                </p14:cNvPr>
                <p14:cNvContentPartPr/>
                <p14:nvPr/>
              </p14:nvContentPartPr>
              <p14:xfrm>
                <a:off x="2286497" y="1418246"/>
                <a:ext cx="132120" cy="5796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25333D73-5C5D-43BE-9697-35757F1366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77497" y="1409246"/>
                  <a:ext cx="149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CE264C7B-87FB-47AB-BE3B-E575E2339FCC}"/>
                    </a:ext>
                  </a:extLst>
                </p14:cNvPr>
                <p14:cNvContentPartPr/>
                <p14:nvPr/>
              </p14:nvContentPartPr>
              <p14:xfrm>
                <a:off x="2207297" y="1343006"/>
                <a:ext cx="142200" cy="32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CE264C7B-87FB-47AB-BE3B-E575E2339F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98297" y="1334006"/>
                  <a:ext cx="159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E8C134A-4838-4F90-BDB2-EEA210959FCF}"/>
                    </a:ext>
                  </a:extLst>
                </p14:cNvPr>
                <p14:cNvContentPartPr/>
                <p14:nvPr/>
              </p14:nvContentPartPr>
              <p14:xfrm>
                <a:off x="2681417" y="944126"/>
                <a:ext cx="268920" cy="103968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E8C134A-4838-4F90-BDB2-EEA210959FC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72417" y="935126"/>
                  <a:ext cx="28656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CF1DE07F-82EC-49D0-80AE-9C271606CF77}"/>
                    </a:ext>
                  </a:extLst>
                </p14:cNvPr>
                <p14:cNvContentPartPr/>
                <p14:nvPr/>
              </p14:nvContentPartPr>
              <p14:xfrm>
                <a:off x="2973017" y="994166"/>
                <a:ext cx="188280" cy="16092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CF1DE07F-82EC-49D0-80AE-9C271606CF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64017" y="985526"/>
                  <a:ext cx="205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F5C52098-2A50-4AC4-81AC-D7667C68F681}"/>
                    </a:ext>
                  </a:extLst>
                </p14:cNvPr>
                <p14:cNvContentPartPr/>
                <p14:nvPr/>
              </p14:nvContentPartPr>
              <p14:xfrm>
                <a:off x="3131417" y="977606"/>
                <a:ext cx="105840" cy="18828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F5C52098-2A50-4AC4-81AC-D7667C68F6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22417" y="968966"/>
                  <a:ext cx="123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B21EB3F9-1DD7-4370-8E70-A6A1143FE3D6}"/>
                    </a:ext>
                  </a:extLst>
                </p14:cNvPr>
                <p14:cNvContentPartPr/>
                <p14:nvPr/>
              </p14:nvContentPartPr>
              <p14:xfrm>
                <a:off x="3273257" y="1053566"/>
                <a:ext cx="49680" cy="20160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B21EB3F9-1DD7-4370-8E70-A6A1143FE3D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64257" y="1044566"/>
                  <a:ext cx="67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9F75C834-BF21-452E-8ABC-7D7715D742F2}"/>
                    </a:ext>
                  </a:extLst>
                </p14:cNvPr>
                <p14:cNvContentPartPr/>
                <p14:nvPr/>
              </p14:nvContentPartPr>
              <p14:xfrm>
                <a:off x="2916137" y="1663046"/>
                <a:ext cx="124560" cy="19872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9F75C834-BF21-452E-8ABC-7D7715D742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07137" y="1654406"/>
                  <a:ext cx="142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1F21C5DB-32CB-4413-85CE-7E79D3106764}"/>
                    </a:ext>
                  </a:extLst>
                </p14:cNvPr>
                <p14:cNvContentPartPr/>
                <p14:nvPr/>
              </p14:nvContentPartPr>
              <p14:xfrm>
                <a:off x="3032417" y="1651886"/>
                <a:ext cx="115920" cy="1724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1F21C5DB-32CB-4413-85CE-7E79D31067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23417" y="1642886"/>
                  <a:ext cx="133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CCC93776-1D9C-4CB4-B8AB-6A0DA39F9871}"/>
                    </a:ext>
                  </a:extLst>
                </p14:cNvPr>
                <p14:cNvContentPartPr/>
                <p14:nvPr/>
              </p14:nvContentPartPr>
              <p14:xfrm>
                <a:off x="3194057" y="1729286"/>
                <a:ext cx="117720" cy="15948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CCC93776-1D9C-4CB4-B8AB-6A0DA39F98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85057" y="1720646"/>
                  <a:ext cx="135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FAE633D7-06FE-4230-8A77-D84205E2F9CA}"/>
                    </a:ext>
                  </a:extLst>
                </p14:cNvPr>
                <p14:cNvContentPartPr/>
                <p14:nvPr/>
              </p14:nvContentPartPr>
              <p14:xfrm>
                <a:off x="3352457" y="1728926"/>
                <a:ext cx="115920" cy="1908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FAE633D7-06FE-4230-8A77-D84205E2F9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43457" y="1720286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D87E619-3368-46D1-9A54-F61037F93B2C}"/>
                    </a:ext>
                  </a:extLst>
                </p14:cNvPr>
                <p14:cNvContentPartPr/>
                <p14:nvPr/>
              </p14:nvContentPartPr>
              <p14:xfrm>
                <a:off x="3398537" y="1663766"/>
                <a:ext cx="66240" cy="1717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D87E619-3368-46D1-9A54-F61037F93B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89897" y="1654766"/>
                  <a:ext cx="83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D55713D0-524D-4336-AB86-35C42CD5F544}"/>
                    </a:ext>
                  </a:extLst>
                </p14:cNvPr>
                <p14:cNvContentPartPr/>
                <p14:nvPr/>
              </p14:nvContentPartPr>
              <p14:xfrm>
                <a:off x="3504017" y="1566566"/>
                <a:ext cx="136080" cy="27108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D55713D0-524D-4336-AB86-35C42CD5F5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95377" y="1557566"/>
                  <a:ext cx="153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0AD1A40F-F791-43EC-B1F6-BF28A1819768}"/>
                    </a:ext>
                  </a:extLst>
                </p14:cNvPr>
                <p14:cNvContentPartPr/>
                <p14:nvPr/>
              </p14:nvContentPartPr>
              <p14:xfrm>
                <a:off x="3648017" y="1686446"/>
                <a:ext cx="130320" cy="1324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0AD1A40F-F791-43EC-B1F6-BF28A18197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39017" y="1677446"/>
                  <a:ext cx="147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62F86248-6960-42FE-A9C3-3BB3A896F2A1}"/>
                    </a:ext>
                  </a:extLst>
                </p14:cNvPr>
                <p14:cNvContentPartPr/>
                <p14:nvPr/>
              </p14:nvContentPartPr>
              <p14:xfrm>
                <a:off x="3781217" y="1675646"/>
                <a:ext cx="86040" cy="14796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62F86248-6960-42FE-A9C3-3BB3A896F2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72577" y="1666646"/>
                  <a:ext cx="103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E4DD289C-7024-4E37-A8D7-5B3CAF339E97}"/>
                    </a:ext>
                  </a:extLst>
                </p14:cNvPr>
                <p14:cNvContentPartPr/>
                <p14:nvPr/>
              </p14:nvContentPartPr>
              <p14:xfrm>
                <a:off x="3887057" y="1724966"/>
                <a:ext cx="106560" cy="1785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E4DD289C-7024-4E37-A8D7-5B3CAF339E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78057" y="1716326"/>
                  <a:ext cx="124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29E8FA20-E3BB-413D-951C-8D316B4EC820}"/>
                    </a:ext>
                  </a:extLst>
                </p14:cNvPr>
                <p14:cNvContentPartPr/>
                <p14:nvPr/>
              </p14:nvContentPartPr>
              <p14:xfrm>
                <a:off x="3867257" y="959966"/>
                <a:ext cx="369000" cy="98928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29E8FA20-E3BB-413D-951C-8D316B4EC8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58257" y="950966"/>
                  <a:ext cx="38664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4FA37621-830E-4614-8C52-39DDC525AE48}"/>
                    </a:ext>
                  </a:extLst>
                </p14:cNvPr>
                <p14:cNvContentPartPr/>
                <p14:nvPr/>
              </p14:nvContentPartPr>
              <p14:xfrm>
                <a:off x="524297" y="1880486"/>
                <a:ext cx="6840" cy="360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4FA37621-830E-4614-8C52-39DDC525AE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5657" y="1871486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506C1B57-8C3B-4E13-A9DE-20AC92626406}"/>
                    </a:ext>
                  </a:extLst>
                </p14:cNvPr>
                <p14:cNvContentPartPr/>
                <p14:nvPr/>
              </p14:nvContentPartPr>
              <p14:xfrm>
                <a:off x="504497" y="1869686"/>
                <a:ext cx="218160" cy="58788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506C1B57-8C3B-4E13-A9DE-20AC926264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5857" y="1860686"/>
                  <a:ext cx="2358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64A2B4A-C0D8-4CF2-A745-F8443B81428F}"/>
                    </a:ext>
                  </a:extLst>
                </p14:cNvPr>
                <p14:cNvContentPartPr/>
                <p14:nvPr/>
              </p14:nvContentPartPr>
              <p14:xfrm>
                <a:off x="418817" y="1789046"/>
                <a:ext cx="178560" cy="1947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64A2B4A-C0D8-4CF2-A745-F8443B8142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9817" y="1780046"/>
                  <a:ext cx="196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F50878AB-9A6B-481D-8466-F4A5AA3A1D7B}"/>
                    </a:ext>
                  </a:extLst>
                </p14:cNvPr>
                <p14:cNvContentPartPr/>
                <p14:nvPr/>
              </p14:nvContentPartPr>
              <p14:xfrm>
                <a:off x="788177" y="2273606"/>
                <a:ext cx="89280" cy="24948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F50878AB-9A6B-481D-8466-F4A5AA3A1D7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9537" y="2264606"/>
                  <a:ext cx="106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9AEFA8B3-767E-44D2-9938-F5E18C7A41FA}"/>
                    </a:ext>
                  </a:extLst>
                </p14:cNvPr>
                <p14:cNvContentPartPr/>
                <p14:nvPr/>
              </p14:nvContentPartPr>
              <p14:xfrm>
                <a:off x="771977" y="2358566"/>
                <a:ext cx="142200" cy="4896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9AEFA8B3-767E-44D2-9938-F5E18C7A41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2977" y="2349926"/>
                  <a:ext cx="159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BACC96C7-16BB-48F7-8340-6C997956A034}"/>
                    </a:ext>
                  </a:extLst>
                </p14:cNvPr>
                <p14:cNvContentPartPr/>
                <p14:nvPr/>
              </p14:nvContentPartPr>
              <p14:xfrm>
                <a:off x="758657" y="2305286"/>
                <a:ext cx="172080" cy="828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BACC96C7-16BB-48F7-8340-6C997956A0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9657" y="2296286"/>
                  <a:ext cx="189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7DF10B15-7175-4773-8CF3-D5C5BCF1FFE4}"/>
                    </a:ext>
                  </a:extLst>
                </p14:cNvPr>
                <p14:cNvContentPartPr/>
                <p14:nvPr/>
              </p14:nvContentPartPr>
              <p14:xfrm>
                <a:off x="949457" y="2294126"/>
                <a:ext cx="245160" cy="2444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7DF10B15-7175-4773-8CF3-D5C5BCF1FF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0817" y="2285486"/>
                  <a:ext cx="262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97855323-09B8-4EEB-B619-5BA112A90CD6}"/>
                    </a:ext>
                  </a:extLst>
                </p14:cNvPr>
                <p14:cNvContentPartPr/>
                <p14:nvPr/>
              </p14:nvContentPartPr>
              <p14:xfrm>
                <a:off x="1035857" y="2334806"/>
                <a:ext cx="264240" cy="309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97855323-09B8-4EEB-B619-5BA112A90C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6857" y="2326166"/>
                  <a:ext cx="281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DDC706E4-C376-4745-8558-6E16A5FE4B9F}"/>
                    </a:ext>
                  </a:extLst>
                </p14:cNvPr>
                <p14:cNvContentPartPr/>
                <p14:nvPr/>
              </p14:nvContentPartPr>
              <p14:xfrm>
                <a:off x="1256897" y="2294126"/>
                <a:ext cx="181800" cy="24480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DDC706E4-C376-4745-8558-6E16A5FE4B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48257" y="2285486"/>
                  <a:ext cx="199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857255C-3CFC-4BE3-A227-2FDE0CC032C9}"/>
                    </a:ext>
                  </a:extLst>
                </p14:cNvPr>
                <p14:cNvContentPartPr/>
                <p14:nvPr/>
              </p14:nvContentPartPr>
              <p14:xfrm>
                <a:off x="1382177" y="2298086"/>
                <a:ext cx="206280" cy="24300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857255C-3CFC-4BE3-A227-2FDE0CC032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73537" y="2289446"/>
                  <a:ext cx="223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50120341-8369-4294-8C5F-A3EBD6BCA227}"/>
                    </a:ext>
                  </a:extLst>
                </p14:cNvPr>
                <p14:cNvContentPartPr/>
                <p14:nvPr/>
              </p14:nvContentPartPr>
              <p14:xfrm>
                <a:off x="1626977" y="2342366"/>
                <a:ext cx="123120" cy="1911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50120341-8369-4294-8C5F-A3EBD6BCA2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17977" y="2333726"/>
                  <a:ext cx="140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ADAE9A0D-5D37-4E9D-A7F2-23B2A359478A}"/>
                    </a:ext>
                  </a:extLst>
                </p14:cNvPr>
                <p14:cNvContentPartPr/>
                <p14:nvPr/>
              </p14:nvContentPartPr>
              <p14:xfrm>
                <a:off x="1796897" y="2290166"/>
                <a:ext cx="105120" cy="24912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ADAE9A0D-5D37-4E9D-A7F2-23B2A35947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88257" y="2281526"/>
                  <a:ext cx="122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E1686CA8-963E-4AF5-9AFD-4F5368083E8D}"/>
                    </a:ext>
                  </a:extLst>
                </p14:cNvPr>
                <p14:cNvContentPartPr/>
                <p14:nvPr/>
              </p14:nvContentPartPr>
              <p14:xfrm>
                <a:off x="2150417" y="2313206"/>
                <a:ext cx="229680" cy="2073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E1686CA8-963E-4AF5-9AFD-4F5368083E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41417" y="2304206"/>
                  <a:ext cx="247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D1167C77-9388-4530-B0FB-FB175A926F18}"/>
                    </a:ext>
                  </a:extLst>
                </p14:cNvPr>
                <p14:cNvContentPartPr/>
                <p14:nvPr/>
              </p14:nvContentPartPr>
              <p14:xfrm>
                <a:off x="2411777" y="2330486"/>
                <a:ext cx="116640" cy="17892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D1167C77-9388-4530-B0FB-FB175A926F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03137" y="2321486"/>
                  <a:ext cx="134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D3A9B4E-3C0B-41D4-8E0C-368D04F44114}"/>
                    </a:ext>
                  </a:extLst>
                </p14:cNvPr>
                <p14:cNvContentPartPr/>
                <p14:nvPr/>
              </p14:nvContentPartPr>
              <p14:xfrm>
                <a:off x="2603297" y="2326886"/>
                <a:ext cx="53280" cy="18540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D3A9B4E-3C0B-41D4-8E0C-368D04F441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4297" y="2318246"/>
                  <a:ext cx="70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F4F6E298-3228-4C12-AAC1-F46A3407A318}"/>
                    </a:ext>
                  </a:extLst>
                </p14:cNvPr>
                <p14:cNvContentPartPr/>
                <p14:nvPr/>
              </p14:nvContentPartPr>
              <p14:xfrm>
                <a:off x="2510777" y="2345606"/>
                <a:ext cx="221400" cy="2592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F4F6E298-3228-4C12-AAC1-F46A3407A3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02137" y="2336966"/>
                  <a:ext cx="239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5AF2AF6D-1377-4747-8356-1BA6FF371BC7}"/>
                    </a:ext>
                  </a:extLst>
                </p14:cNvPr>
                <p14:cNvContentPartPr/>
                <p14:nvPr/>
              </p14:nvContentPartPr>
              <p14:xfrm>
                <a:off x="2705177" y="2303486"/>
                <a:ext cx="334800" cy="19620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5AF2AF6D-1377-4747-8356-1BA6FF371BC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96537" y="2294486"/>
                  <a:ext cx="352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EA0B446F-9637-4593-BD8C-B876A6661936}"/>
                    </a:ext>
                  </a:extLst>
                </p14:cNvPr>
                <p14:cNvContentPartPr/>
                <p14:nvPr/>
              </p14:nvContentPartPr>
              <p14:xfrm>
                <a:off x="3084257" y="2269646"/>
                <a:ext cx="80280" cy="20628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EA0B446F-9637-4593-BD8C-B876A666193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75617" y="2260646"/>
                  <a:ext cx="97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CFEA612B-9294-42F5-A178-512D76BDA91B}"/>
                    </a:ext>
                  </a:extLst>
                </p14:cNvPr>
                <p14:cNvContentPartPr/>
                <p14:nvPr/>
              </p14:nvContentPartPr>
              <p14:xfrm>
                <a:off x="3180737" y="2243366"/>
                <a:ext cx="108720" cy="2552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CFEA612B-9294-42F5-A178-512D76BDA9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72097" y="2234366"/>
                  <a:ext cx="126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B0A8CD2-7325-4292-97FE-908C805B5F2E}"/>
                    </a:ext>
                  </a:extLst>
                </p14:cNvPr>
                <p14:cNvContentPartPr/>
                <p14:nvPr/>
              </p14:nvContentPartPr>
              <p14:xfrm>
                <a:off x="3194057" y="2271446"/>
                <a:ext cx="178560" cy="1695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B0A8CD2-7325-4292-97FE-908C805B5F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85057" y="2262806"/>
                  <a:ext cx="196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3129D3EF-5A2C-4495-83EC-90D4E558F69C}"/>
                    </a:ext>
                  </a:extLst>
                </p14:cNvPr>
                <p14:cNvContentPartPr/>
                <p14:nvPr/>
              </p14:nvContentPartPr>
              <p14:xfrm>
                <a:off x="3322577" y="2265686"/>
                <a:ext cx="145800" cy="2174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3129D3EF-5A2C-4495-83EC-90D4E558F69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13937" y="2256686"/>
                  <a:ext cx="163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ABEC5915-4D53-4B3B-BEF8-E388401470F7}"/>
                    </a:ext>
                  </a:extLst>
                </p14:cNvPr>
                <p14:cNvContentPartPr/>
                <p14:nvPr/>
              </p14:nvContentPartPr>
              <p14:xfrm>
                <a:off x="3512657" y="2244086"/>
                <a:ext cx="114840" cy="1969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ABEC5915-4D53-4B3B-BEF8-E388401470F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04017" y="2235446"/>
                  <a:ext cx="132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FE0F513E-6185-448F-8EC9-3FE248A4682E}"/>
                    </a:ext>
                  </a:extLst>
                </p14:cNvPr>
                <p14:cNvContentPartPr/>
                <p14:nvPr/>
              </p14:nvContentPartPr>
              <p14:xfrm>
                <a:off x="3623897" y="2221046"/>
                <a:ext cx="138960" cy="2682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FE0F513E-6185-448F-8EC9-3FE248A468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15257" y="2212046"/>
                  <a:ext cx="15660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5E86A321-17F4-4F19-93A5-C9B5934BD756}"/>
              </a:ext>
            </a:extLst>
          </p:cNvPr>
          <p:cNvGrpSpPr/>
          <p:nvPr/>
        </p:nvGrpSpPr>
        <p:grpSpPr>
          <a:xfrm>
            <a:off x="312617" y="2993246"/>
            <a:ext cx="215280" cy="411120"/>
            <a:chOff x="312617" y="2993246"/>
            <a:chExt cx="21528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4F1FB2FB-326C-46B2-9994-55B76C7D6C56}"/>
                    </a:ext>
                  </a:extLst>
                </p14:cNvPr>
                <p14:cNvContentPartPr/>
                <p14:nvPr/>
              </p14:nvContentPartPr>
              <p14:xfrm>
                <a:off x="312617" y="2993246"/>
                <a:ext cx="215280" cy="23292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4F1FB2FB-326C-46B2-9994-55B76C7D6C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3977" y="2984246"/>
                  <a:ext cx="232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CA3EF0B1-4603-41FA-B7BC-84482F25E52F}"/>
                    </a:ext>
                  </a:extLst>
                </p14:cNvPr>
                <p14:cNvContentPartPr/>
                <p14:nvPr/>
              </p14:nvContentPartPr>
              <p14:xfrm>
                <a:off x="441857" y="3017006"/>
                <a:ext cx="13680" cy="38736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CA3EF0B1-4603-41FA-B7BC-84482F25E5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2857" y="3008006"/>
                  <a:ext cx="3132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DFEDEDC5-1225-43FD-8644-45D9998D3456}"/>
              </a:ext>
            </a:extLst>
          </p:cNvPr>
          <p:cNvGrpSpPr/>
          <p:nvPr/>
        </p:nvGrpSpPr>
        <p:grpSpPr>
          <a:xfrm>
            <a:off x="732377" y="2853566"/>
            <a:ext cx="4122000" cy="531720"/>
            <a:chOff x="732377" y="2853566"/>
            <a:chExt cx="412200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5B3625A3-240E-4EDF-B1B0-0F7E6CD42D55}"/>
                    </a:ext>
                  </a:extLst>
                </p14:cNvPr>
                <p14:cNvContentPartPr/>
                <p14:nvPr/>
              </p14:nvContentPartPr>
              <p14:xfrm>
                <a:off x="760817" y="3112046"/>
                <a:ext cx="117000" cy="27324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5B3625A3-240E-4EDF-B1B0-0F7E6CD42D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1817" y="3103406"/>
                  <a:ext cx="134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091DA66B-8AF6-43DF-BCC0-692A65BC87A7}"/>
                    </a:ext>
                  </a:extLst>
                </p14:cNvPr>
                <p14:cNvContentPartPr/>
                <p14:nvPr/>
              </p14:nvContentPartPr>
              <p14:xfrm>
                <a:off x="745337" y="3209966"/>
                <a:ext cx="145440" cy="2196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091DA66B-8AF6-43DF-BCC0-692A65BC87A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6697" y="3200966"/>
                  <a:ext cx="16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5789009D-15AA-4E37-A3F1-D3180EAF4C1E}"/>
                    </a:ext>
                  </a:extLst>
                </p14:cNvPr>
                <p14:cNvContentPartPr/>
                <p14:nvPr/>
              </p14:nvContentPartPr>
              <p14:xfrm>
                <a:off x="732377" y="2991086"/>
                <a:ext cx="178560" cy="13212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5789009D-15AA-4E37-A3F1-D3180EAF4C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3377" y="2982446"/>
                  <a:ext cx="196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4A5FAF1-BCD2-43E7-BEBB-F1E48086326A}"/>
                    </a:ext>
                  </a:extLst>
                </p14:cNvPr>
                <p14:cNvContentPartPr/>
                <p14:nvPr/>
              </p14:nvContentPartPr>
              <p14:xfrm>
                <a:off x="1107137" y="3104846"/>
                <a:ext cx="93960" cy="24192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4A5FAF1-BCD2-43E7-BEBB-F1E48086326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8497" y="3096206"/>
                  <a:ext cx="111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6511ED37-5C08-4AFE-AEB7-094F0E66792C}"/>
                    </a:ext>
                  </a:extLst>
                </p14:cNvPr>
                <p14:cNvContentPartPr/>
                <p14:nvPr/>
              </p14:nvContentPartPr>
              <p14:xfrm>
                <a:off x="1078697" y="3080366"/>
                <a:ext cx="211680" cy="1360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6511ED37-5C08-4AFE-AEB7-094F0E6679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0057" y="3071366"/>
                  <a:ext cx="229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EDFB45A2-DD4E-4A10-8511-F7A209BFC5C5}"/>
                    </a:ext>
                  </a:extLst>
                </p14:cNvPr>
                <p14:cNvContentPartPr/>
                <p14:nvPr/>
              </p14:nvContentPartPr>
              <p14:xfrm>
                <a:off x="1316297" y="3073886"/>
                <a:ext cx="165240" cy="2638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EDFB45A2-DD4E-4A10-8511-F7A209BFC5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07657" y="3065246"/>
                  <a:ext cx="182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DC3B48FF-5CF5-426A-9AB2-F9908E6F2AAD}"/>
                    </a:ext>
                  </a:extLst>
                </p14:cNvPr>
                <p14:cNvContentPartPr/>
                <p14:nvPr/>
              </p14:nvContentPartPr>
              <p14:xfrm>
                <a:off x="1562897" y="3066326"/>
                <a:ext cx="266040" cy="26964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DC3B48FF-5CF5-426A-9AB2-F9908E6F2AA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53897" y="3057686"/>
                  <a:ext cx="283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880184CD-421B-441B-A823-B90601020081}"/>
                    </a:ext>
                  </a:extLst>
                </p14:cNvPr>
                <p14:cNvContentPartPr/>
                <p14:nvPr/>
              </p14:nvContentPartPr>
              <p14:xfrm>
                <a:off x="1860977" y="3101966"/>
                <a:ext cx="159120" cy="21132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880184CD-421B-441B-A823-B9060102008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51977" y="3093326"/>
                  <a:ext cx="176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9F583DBE-8A28-46EF-A010-A7885549E510}"/>
                    </a:ext>
                  </a:extLst>
                </p14:cNvPr>
                <p14:cNvContentPartPr/>
                <p14:nvPr/>
              </p14:nvContentPartPr>
              <p14:xfrm>
                <a:off x="2108297" y="3085046"/>
                <a:ext cx="43200" cy="21024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9F583DBE-8A28-46EF-A010-A7885549E5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99297" y="3076406"/>
                  <a:ext cx="60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45926983-4B2C-494E-BF13-C62DF19FB1FC}"/>
                    </a:ext>
                  </a:extLst>
                </p14:cNvPr>
                <p14:cNvContentPartPr/>
                <p14:nvPr/>
              </p14:nvContentPartPr>
              <p14:xfrm>
                <a:off x="2052137" y="3048686"/>
                <a:ext cx="20160" cy="3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45926983-4B2C-494E-BF13-C62DF19FB1F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43497" y="3039686"/>
                  <a:ext cx="3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16FA0EA3-9B0C-417E-BEE8-0F3226FA887D}"/>
                    </a:ext>
                  </a:extLst>
                </p14:cNvPr>
                <p14:cNvContentPartPr/>
                <p14:nvPr/>
              </p14:nvContentPartPr>
              <p14:xfrm>
                <a:off x="1995977" y="3068846"/>
                <a:ext cx="211680" cy="576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16FA0EA3-9B0C-417E-BEE8-0F3226FA88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87337" y="3060206"/>
                  <a:ext cx="229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0709B51B-E1AD-48DB-B761-280A98047A69}"/>
                    </a:ext>
                  </a:extLst>
                </p14:cNvPr>
                <p14:cNvContentPartPr/>
                <p14:nvPr/>
              </p14:nvContentPartPr>
              <p14:xfrm>
                <a:off x="2243297" y="3083246"/>
                <a:ext cx="17280" cy="23004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0709B51B-E1AD-48DB-B761-280A98047A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34657" y="3074246"/>
                  <a:ext cx="34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083255FA-AE02-44F8-B955-3106BE783BD9}"/>
                    </a:ext>
                  </a:extLst>
                </p14:cNvPr>
                <p14:cNvContentPartPr/>
                <p14:nvPr/>
              </p14:nvContentPartPr>
              <p14:xfrm>
                <a:off x="2207297" y="3048686"/>
                <a:ext cx="386640" cy="2142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083255FA-AE02-44F8-B955-3106BE783BD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98297" y="3039686"/>
                  <a:ext cx="404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F64996B6-5D82-440D-AD9C-FC1768D2CFEF}"/>
                    </a:ext>
                  </a:extLst>
                </p14:cNvPr>
                <p14:cNvContentPartPr/>
                <p14:nvPr/>
              </p14:nvContentPartPr>
              <p14:xfrm>
                <a:off x="2448137" y="3025646"/>
                <a:ext cx="261000" cy="2142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F64996B6-5D82-440D-AD9C-FC1768D2CFE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39497" y="3017006"/>
                  <a:ext cx="278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99E628E4-EDDA-4BE5-B314-9A3CB19366A9}"/>
                    </a:ext>
                  </a:extLst>
                </p14:cNvPr>
                <p14:cNvContentPartPr/>
                <p14:nvPr/>
              </p14:nvContentPartPr>
              <p14:xfrm>
                <a:off x="2636417" y="2997926"/>
                <a:ext cx="165600" cy="25740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99E628E4-EDDA-4BE5-B314-9A3CB19366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27417" y="2989286"/>
                  <a:ext cx="183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5B0CB255-F168-4AEB-A9C9-13204E643C94}"/>
                    </a:ext>
                  </a:extLst>
                </p14:cNvPr>
                <p14:cNvContentPartPr/>
                <p14:nvPr/>
              </p14:nvContentPartPr>
              <p14:xfrm>
                <a:off x="2844137" y="3029246"/>
                <a:ext cx="147600" cy="21348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5B0CB255-F168-4AEB-A9C9-13204E643C9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35497" y="3020246"/>
                  <a:ext cx="165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A84A569B-60F3-4DB2-A6F7-625258788D90}"/>
                    </a:ext>
                  </a:extLst>
                </p14:cNvPr>
                <p14:cNvContentPartPr/>
                <p14:nvPr/>
              </p14:nvContentPartPr>
              <p14:xfrm>
                <a:off x="3154457" y="3005846"/>
                <a:ext cx="53280" cy="2001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A84A569B-60F3-4DB2-A6F7-625258788D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45457" y="2997206"/>
                  <a:ext cx="70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940B9A72-C818-4434-9F53-0EEFD7B1D0BC}"/>
                    </a:ext>
                  </a:extLst>
                </p14:cNvPr>
                <p14:cNvContentPartPr/>
                <p14:nvPr/>
              </p14:nvContentPartPr>
              <p14:xfrm>
                <a:off x="3111257" y="2975246"/>
                <a:ext cx="185400" cy="23256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940B9A72-C818-4434-9F53-0EEFD7B1D0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02617" y="2966606"/>
                  <a:ext cx="203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E2E51269-65B3-4EE5-9527-3F05F064E27B}"/>
                    </a:ext>
                  </a:extLst>
                </p14:cNvPr>
                <p14:cNvContentPartPr/>
                <p14:nvPr/>
              </p14:nvContentPartPr>
              <p14:xfrm>
                <a:off x="3312857" y="2987126"/>
                <a:ext cx="204840" cy="22680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E2E51269-65B3-4EE5-9527-3F05F064E2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03857" y="2978486"/>
                  <a:ext cx="222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15B2828E-9BF4-4948-86BB-780D5A3E4E51}"/>
                    </a:ext>
                  </a:extLst>
                </p14:cNvPr>
                <p14:cNvContentPartPr/>
                <p14:nvPr/>
              </p14:nvContentPartPr>
              <p14:xfrm>
                <a:off x="3362177" y="2982086"/>
                <a:ext cx="204840" cy="2520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15B2828E-9BF4-4948-86BB-780D5A3E4E5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53537" y="2973446"/>
                  <a:ext cx="22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ED94B964-7FBA-4131-A10C-944F105C7161}"/>
                    </a:ext>
                  </a:extLst>
                </p14:cNvPr>
                <p14:cNvContentPartPr/>
                <p14:nvPr/>
              </p14:nvContentPartPr>
              <p14:xfrm>
                <a:off x="3678977" y="2927726"/>
                <a:ext cx="168480" cy="20160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ED94B964-7FBA-4131-A10C-944F105C716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70337" y="2918726"/>
                  <a:ext cx="186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9393A880-BFBC-465B-8B8E-516D78F296D4}"/>
                    </a:ext>
                  </a:extLst>
                </p14:cNvPr>
                <p14:cNvContentPartPr/>
                <p14:nvPr/>
              </p14:nvContentPartPr>
              <p14:xfrm>
                <a:off x="3853937" y="2979566"/>
                <a:ext cx="126720" cy="16740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9393A880-BFBC-465B-8B8E-516D78F296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44937" y="2970566"/>
                  <a:ext cx="144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A7100541-D004-42F5-B977-070A014B49D6}"/>
                    </a:ext>
                  </a:extLst>
                </p14:cNvPr>
                <p14:cNvContentPartPr/>
                <p14:nvPr/>
              </p14:nvContentPartPr>
              <p14:xfrm>
                <a:off x="4022057" y="2922686"/>
                <a:ext cx="56520" cy="2142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A7100541-D004-42F5-B977-070A014B49D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13417" y="2914046"/>
                  <a:ext cx="74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F4FE4D9E-E6FE-4421-9B7F-9739EEE88699}"/>
                    </a:ext>
                  </a:extLst>
                </p14:cNvPr>
                <p14:cNvContentPartPr/>
                <p14:nvPr/>
              </p14:nvContentPartPr>
              <p14:xfrm>
                <a:off x="3986057" y="2887046"/>
                <a:ext cx="498600" cy="28116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F4FE4D9E-E6FE-4421-9B7F-9739EEE886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77057" y="2878406"/>
                  <a:ext cx="516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432511CC-5E80-4563-AB24-97516D873EB3}"/>
                    </a:ext>
                  </a:extLst>
                </p14:cNvPr>
                <p14:cNvContentPartPr/>
                <p14:nvPr/>
              </p14:nvContentPartPr>
              <p14:xfrm>
                <a:off x="4461257" y="2907206"/>
                <a:ext cx="95760" cy="21492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432511CC-5E80-4563-AB24-97516D873EB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52617" y="2898566"/>
                  <a:ext cx="113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1BBCB438-2505-47A9-81D4-CDEF41A1706A}"/>
                    </a:ext>
                  </a:extLst>
                </p14:cNvPr>
                <p14:cNvContentPartPr/>
                <p14:nvPr/>
              </p14:nvContentPartPr>
              <p14:xfrm>
                <a:off x="4451177" y="3006926"/>
                <a:ext cx="204840" cy="964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1BBCB438-2505-47A9-81D4-CDEF41A170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42537" y="2998286"/>
                  <a:ext cx="222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3D52EDF3-BA30-4506-8C74-5123F47C7D94}"/>
                    </a:ext>
                  </a:extLst>
                </p14:cNvPr>
                <p14:cNvContentPartPr/>
                <p14:nvPr/>
              </p14:nvContentPartPr>
              <p14:xfrm>
                <a:off x="4721897" y="2853566"/>
                <a:ext cx="132480" cy="27144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3D52EDF3-BA30-4506-8C74-5123F47C7D9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12897" y="2844566"/>
                  <a:ext cx="15012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B1F7EC9D-72A3-4C7A-8C5F-B49D9D953E47}"/>
              </a:ext>
            </a:extLst>
          </p:cNvPr>
          <p:cNvGrpSpPr/>
          <p:nvPr/>
        </p:nvGrpSpPr>
        <p:grpSpPr>
          <a:xfrm>
            <a:off x="249617" y="3620726"/>
            <a:ext cx="1737000" cy="321840"/>
            <a:chOff x="249617" y="3620726"/>
            <a:chExt cx="173700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EBB27904-5F22-4A23-BAD4-FAB0DD6FB805}"/>
                    </a:ext>
                  </a:extLst>
                </p14:cNvPr>
                <p14:cNvContentPartPr/>
                <p14:nvPr/>
              </p14:nvContentPartPr>
              <p14:xfrm>
                <a:off x="249617" y="3708926"/>
                <a:ext cx="189720" cy="23364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EBB27904-5F22-4A23-BAD4-FAB0DD6FB8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0617" y="3699926"/>
                  <a:ext cx="207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FB6B97B6-9A5E-43A3-BC60-29239AB8D4D2}"/>
                    </a:ext>
                  </a:extLst>
                </p14:cNvPr>
                <p14:cNvContentPartPr/>
                <p14:nvPr/>
              </p14:nvContentPartPr>
              <p14:xfrm>
                <a:off x="462017" y="3703886"/>
                <a:ext cx="122040" cy="21924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FB6B97B6-9A5E-43A3-BC60-29239AB8D4D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3377" y="3695246"/>
                  <a:ext cx="139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70523A5F-59C4-45EC-A086-7B86CFE3E0E0}"/>
                    </a:ext>
                  </a:extLst>
                </p14:cNvPr>
                <p14:cNvContentPartPr/>
                <p14:nvPr/>
              </p14:nvContentPartPr>
              <p14:xfrm>
                <a:off x="428537" y="3741326"/>
                <a:ext cx="294120" cy="17352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70523A5F-59C4-45EC-A086-7B86CFE3E0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9897" y="3732686"/>
                  <a:ext cx="311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7E2C01D4-16C7-4A06-B9FD-6ACB9E74821C}"/>
                    </a:ext>
                  </a:extLst>
                </p14:cNvPr>
                <p14:cNvContentPartPr/>
                <p14:nvPr/>
              </p14:nvContentPartPr>
              <p14:xfrm>
                <a:off x="557417" y="3702806"/>
                <a:ext cx="343440" cy="16380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7E2C01D4-16C7-4A06-B9FD-6ACB9E74821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417" y="3694166"/>
                  <a:ext cx="361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90FB3174-E3E6-4B6C-B6E0-A22AC335BC16}"/>
                    </a:ext>
                  </a:extLst>
                </p14:cNvPr>
                <p14:cNvContentPartPr/>
                <p14:nvPr/>
              </p14:nvContentPartPr>
              <p14:xfrm>
                <a:off x="890417" y="3707846"/>
                <a:ext cx="114120" cy="1692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90FB3174-E3E6-4B6C-B6E0-A22AC335BC1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81417" y="3698846"/>
                  <a:ext cx="131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044EBADE-CA5E-4D74-8844-EA6F37B00D0F}"/>
                    </a:ext>
                  </a:extLst>
                </p14:cNvPr>
                <p14:cNvContentPartPr/>
                <p14:nvPr/>
              </p14:nvContentPartPr>
              <p14:xfrm>
                <a:off x="1049177" y="3668246"/>
                <a:ext cx="139320" cy="19728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044EBADE-CA5E-4D74-8844-EA6F37B00D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0177" y="3659246"/>
                  <a:ext cx="156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59659745-3C06-43ED-8F92-B51EBF8A8A1E}"/>
                    </a:ext>
                  </a:extLst>
                </p14:cNvPr>
                <p14:cNvContentPartPr/>
                <p14:nvPr/>
              </p14:nvContentPartPr>
              <p14:xfrm>
                <a:off x="1029377" y="3760406"/>
                <a:ext cx="204840" cy="2304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59659745-3C06-43ED-8F92-B51EBF8A8A1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0377" y="3751406"/>
                  <a:ext cx="222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FA1BBAE7-0EA8-4F78-BBC8-30C9955222E3}"/>
                    </a:ext>
                  </a:extLst>
                </p14:cNvPr>
                <p14:cNvContentPartPr/>
                <p14:nvPr/>
              </p14:nvContentPartPr>
              <p14:xfrm>
                <a:off x="1203977" y="3664646"/>
                <a:ext cx="172080" cy="2098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FA1BBAE7-0EA8-4F78-BBC8-30C9955222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95337" y="3655646"/>
                  <a:ext cx="189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DE25D696-B3F2-458E-B03F-2D763F76762E}"/>
                    </a:ext>
                  </a:extLst>
                </p14:cNvPr>
                <p14:cNvContentPartPr/>
                <p14:nvPr/>
              </p14:nvContentPartPr>
              <p14:xfrm>
                <a:off x="1372457" y="3686966"/>
                <a:ext cx="123480" cy="18684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DE25D696-B3F2-458E-B03F-2D763F76762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63457" y="3677966"/>
                  <a:ext cx="141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9334A8F8-A32D-4D99-8C81-9122018493E5}"/>
                    </a:ext>
                  </a:extLst>
                </p14:cNvPr>
                <p14:cNvContentPartPr/>
                <p14:nvPr/>
              </p14:nvContentPartPr>
              <p14:xfrm>
                <a:off x="1369217" y="3660326"/>
                <a:ext cx="320400" cy="16956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9334A8F8-A32D-4D99-8C81-9122018493E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360217" y="3651686"/>
                  <a:ext cx="338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C21067CE-AE24-44C8-BAFE-1E0C7B098663}"/>
                    </a:ext>
                  </a:extLst>
                </p14:cNvPr>
                <p14:cNvContentPartPr/>
                <p14:nvPr/>
              </p14:nvContentPartPr>
              <p14:xfrm>
                <a:off x="1573697" y="3667166"/>
                <a:ext cx="211680" cy="8136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C21067CE-AE24-44C8-BAFE-1E0C7B09866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65057" y="3658526"/>
                  <a:ext cx="22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056D0061-8B82-4251-88AE-A21352353535}"/>
                    </a:ext>
                  </a:extLst>
                </p14:cNvPr>
                <p14:cNvContentPartPr/>
                <p14:nvPr/>
              </p14:nvContentPartPr>
              <p14:xfrm>
                <a:off x="1811297" y="3655286"/>
                <a:ext cx="29880" cy="1598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056D0061-8B82-4251-88AE-A2135235353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02657" y="3646646"/>
                  <a:ext cx="47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05752082-6F57-4F66-8D6E-407C8B02529C}"/>
                    </a:ext>
                  </a:extLst>
                </p14:cNvPr>
                <p14:cNvContentPartPr/>
                <p14:nvPr/>
              </p14:nvContentPartPr>
              <p14:xfrm>
                <a:off x="1751897" y="3620726"/>
                <a:ext cx="234720" cy="22788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05752082-6F57-4F66-8D6E-407C8B02529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43257" y="3612086"/>
                  <a:ext cx="25236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7427B95E-399C-4DA6-B19B-A3211B0F65E5}"/>
              </a:ext>
            </a:extLst>
          </p:cNvPr>
          <p:cNvGrpSpPr/>
          <p:nvPr/>
        </p:nvGrpSpPr>
        <p:grpSpPr>
          <a:xfrm>
            <a:off x="250337" y="4283126"/>
            <a:ext cx="324720" cy="529200"/>
            <a:chOff x="250337" y="4283126"/>
            <a:chExt cx="32472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2B0E1E8E-B29C-442D-A9C8-A99B8CD815F5}"/>
                    </a:ext>
                  </a:extLst>
                </p14:cNvPr>
                <p14:cNvContentPartPr/>
                <p14:nvPr/>
              </p14:nvContentPartPr>
              <p14:xfrm>
                <a:off x="250337" y="4320206"/>
                <a:ext cx="234720" cy="2750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2B0E1E8E-B29C-442D-A9C8-A99B8CD815F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1697" y="4311566"/>
                  <a:ext cx="252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37901E23-3B51-479B-96E8-F951D82A8187}"/>
                    </a:ext>
                  </a:extLst>
                </p14:cNvPr>
                <p14:cNvContentPartPr/>
                <p14:nvPr/>
              </p14:nvContentPartPr>
              <p14:xfrm>
                <a:off x="438617" y="4283126"/>
                <a:ext cx="136440" cy="52920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37901E23-3B51-479B-96E8-F951D82A81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9617" y="4274126"/>
                  <a:ext cx="154080" cy="54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650C5476-4A2C-4806-807D-3B4837345E75}"/>
                  </a:ext>
                </a:extLst>
              </p14:cNvPr>
              <p14:cNvContentPartPr/>
              <p14:nvPr/>
            </p14:nvContentPartPr>
            <p14:xfrm>
              <a:off x="867377" y="4370246"/>
              <a:ext cx="264600" cy="46800"/>
            </p14:xfrm>
          </p:contentPart>
        </mc:Choice>
        <mc:Fallback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650C5476-4A2C-4806-807D-3B4837345E7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58737" y="4361246"/>
                <a:ext cx="282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6482E903-2780-4E55-9FAB-DC49308E42AA}"/>
                  </a:ext>
                </a:extLst>
              </p14:cNvPr>
              <p14:cNvContentPartPr/>
              <p14:nvPr/>
            </p14:nvContentPartPr>
            <p14:xfrm>
              <a:off x="860897" y="4404806"/>
              <a:ext cx="191880" cy="251280"/>
            </p14:xfrm>
          </p:contentPart>
        </mc:Choice>
        <mc:Fallback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6482E903-2780-4E55-9FAB-DC49308E42A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52257" y="4395806"/>
                <a:ext cx="2095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1" name="Tinta 110">
                <a:extLst>
                  <a:ext uri="{FF2B5EF4-FFF2-40B4-BE49-F238E27FC236}">
                    <a16:creationId xmlns:a16="http://schemas.microsoft.com/office/drawing/2014/main" id="{E7999FF6-3C5F-400C-A37C-C8F1112E5B64}"/>
                  </a:ext>
                </a:extLst>
              </p14:cNvPr>
              <p14:cNvContentPartPr/>
              <p14:nvPr/>
            </p14:nvContentPartPr>
            <p14:xfrm>
              <a:off x="1031897" y="4382846"/>
              <a:ext cx="109800" cy="300960"/>
            </p14:xfrm>
          </p:contentPart>
        </mc:Choice>
        <mc:Fallback>
          <p:pic>
            <p:nvPicPr>
              <p:cNvPr id="111" name="Tinta 110">
                <a:extLst>
                  <a:ext uri="{FF2B5EF4-FFF2-40B4-BE49-F238E27FC236}">
                    <a16:creationId xmlns:a16="http://schemas.microsoft.com/office/drawing/2014/main" id="{E7999FF6-3C5F-400C-A37C-C8F1112E5B6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22897" y="4374206"/>
                <a:ext cx="1274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6" name="Tinta 115">
                <a:extLst>
                  <a:ext uri="{FF2B5EF4-FFF2-40B4-BE49-F238E27FC236}">
                    <a16:creationId xmlns:a16="http://schemas.microsoft.com/office/drawing/2014/main" id="{BABECD8C-71AD-421F-BAEC-C3A68415E68C}"/>
                  </a:ext>
                </a:extLst>
              </p14:cNvPr>
              <p14:cNvContentPartPr/>
              <p14:nvPr/>
            </p14:nvContentPartPr>
            <p14:xfrm>
              <a:off x="1246817" y="4339286"/>
              <a:ext cx="228600" cy="171360"/>
            </p14:xfrm>
          </p:contentPart>
        </mc:Choice>
        <mc:Fallback>
          <p:pic>
            <p:nvPicPr>
              <p:cNvPr id="116" name="Tinta 115">
                <a:extLst>
                  <a:ext uri="{FF2B5EF4-FFF2-40B4-BE49-F238E27FC236}">
                    <a16:creationId xmlns:a16="http://schemas.microsoft.com/office/drawing/2014/main" id="{BABECD8C-71AD-421F-BAEC-C3A68415E68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237817" y="4330286"/>
                <a:ext cx="2462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17" name="Tinta 116">
                <a:extLst>
                  <a:ext uri="{FF2B5EF4-FFF2-40B4-BE49-F238E27FC236}">
                    <a16:creationId xmlns:a16="http://schemas.microsoft.com/office/drawing/2014/main" id="{85197F54-C48D-414D-9D60-05441BEFA79A}"/>
                  </a:ext>
                </a:extLst>
              </p14:cNvPr>
              <p14:cNvContentPartPr/>
              <p14:nvPr/>
            </p14:nvContentPartPr>
            <p14:xfrm>
              <a:off x="1346177" y="4292846"/>
              <a:ext cx="63000" cy="318960"/>
            </p14:xfrm>
          </p:contentPart>
        </mc:Choice>
        <mc:Fallback>
          <p:pic>
            <p:nvPicPr>
              <p:cNvPr id="117" name="Tinta 116">
                <a:extLst>
                  <a:ext uri="{FF2B5EF4-FFF2-40B4-BE49-F238E27FC236}">
                    <a16:creationId xmlns:a16="http://schemas.microsoft.com/office/drawing/2014/main" id="{85197F54-C48D-414D-9D60-05441BEFA79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337177" y="4284206"/>
                <a:ext cx="806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18" name="Tinta 117">
                <a:extLst>
                  <a:ext uri="{FF2B5EF4-FFF2-40B4-BE49-F238E27FC236}">
                    <a16:creationId xmlns:a16="http://schemas.microsoft.com/office/drawing/2014/main" id="{D21BBB64-763A-42AC-ABB0-1C656CB84262}"/>
                  </a:ext>
                </a:extLst>
              </p14:cNvPr>
              <p14:cNvContentPartPr/>
              <p14:nvPr/>
            </p14:nvContentPartPr>
            <p14:xfrm>
              <a:off x="1551377" y="4567166"/>
              <a:ext cx="12960" cy="17280"/>
            </p14:xfrm>
          </p:contentPart>
        </mc:Choice>
        <mc:Fallback>
          <p:pic>
            <p:nvPicPr>
              <p:cNvPr id="118" name="Tinta 117">
                <a:extLst>
                  <a:ext uri="{FF2B5EF4-FFF2-40B4-BE49-F238E27FC236}">
                    <a16:creationId xmlns:a16="http://schemas.microsoft.com/office/drawing/2014/main" id="{D21BBB64-763A-42AC-ABB0-1C656CB8426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542377" y="4558166"/>
                <a:ext cx="30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19" name="Tinta 118">
                <a:extLst>
                  <a:ext uri="{FF2B5EF4-FFF2-40B4-BE49-F238E27FC236}">
                    <a16:creationId xmlns:a16="http://schemas.microsoft.com/office/drawing/2014/main" id="{95CB7657-45BD-41A5-80CC-D19CE861F29E}"/>
                  </a:ext>
                </a:extLst>
              </p14:cNvPr>
              <p14:cNvContentPartPr/>
              <p14:nvPr/>
            </p14:nvContentPartPr>
            <p14:xfrm>
              <a:off x="1652897" y="4407686"/>
              <a:ext cx="277560" cy="473760"/>
            </p14:xfrm>
          </p:contentPart>
        </mc:Choice>
        <mc:Fallback>
          <p:pic>
            <p:nvPicPr>
              <p:cNvPr id="119" name="Tinta 118">
                <a:extLst>
                  <a:ext uri="{FF2B5EF4-FFF2-40B4-BE49-F238E27FC236}">
                    <a16:creationId xmlns:a16="http://schemas.microsoft.com/office/drawing/2014/main" id="{95CB7657-45BD-41A5-80CC-D19CE861F29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643897" y="4399046"/>
                <a:ext cx="29520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20" name="Tinta 119">
                <a:extLst>
                  <a:ext uri="{FF2B5EF4-FFF2-40B4-BE49-F238E27FC236}">
                    <a16:creationId xmlns:a16="http://schemas.microsoft.com/office/drawing/2014/main" id="{0726307F-8003-4241-A7E8-A81F6170D136}"/>
                  </a:ext>
                </a:extLst>
              </p14:cNvPr>
              <p14:cNvContentPartPr/>
              <p14:nvPr/>
            </p14:nvContentPartPr>
            <p14:xfrm>
              <a:off x="2022617" y="4496966"/>
              <a:ext cx="102600" cy="11160"/>
            </p14:xfrm>
          </p:contentPart>
        </mc:Choice>
        <mc:Fallback>
          <p:pic>
            <p:nvPicPr>
              <p:cNvPr id="120" name="Tinta 119">
                <a:extLst>
                  <a:ext uri="{FF2B5EF4-FFF2-40B4-BE49-F238E27FC236}">
                    <a16:creationId xmlns:a16="http://schemas.microsoft.com/office/drawing/2014/main" id="{0726307F-8003-4241-A7E8-A81F6170D13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013617" y="4487966"/>
                <a:ext cx="120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1" name="Tinta 120">
                <a:extLst>
                  <a:ext uri="{FF2B5EF4-FFF2-40B4-BE49-F238E27FC236}">
                    <a16:creationId xmlns:a16="http://schemas.microsoft.com/office/drawing/2014/main" id="{194100B7-2BE9-456C-B584-9A5B1B0AD5A6}"/>
                  </a:ext>
                </a:extLst>
              </p14:cNvPr>
              <p14:cNvContentPartPr/>
              <p14:nvPr/>
            </p14:nvContentPartPr>
            <p14:xfrm>
              <a:off x="1969697" y="4402646"/>
              <a:ext cx="201600" cy="16200"/>
            </p14:xfrm>
          </p:contentPart>
        </mc:Choice>
        <mc:Fallback>
          <p:pic>
            <p:nvPicPr>
              <p:cNvPr id="121" name="Tinta 120">
                <a:extLst>
                  <a:ext uri="{FF2B5EF4-FFF2-40B4-BE49-F238E27FC236}">
                    <a16:creationId xmlns:a16="http://schemas.microsoft.com/office/drawing/2014/main" id="{194100B7-2BE9-456C-B584-9A5B1B0AD5A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960697" y="4394006"/>
                <a:ext cx="219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2" name="Tinta 121">
                <a:extLst>
                  <a:ext uri="{FF2B5EF4-FFF2-40B4-BE49-F238E27FC236}">
                    <a16:creationId xmlns:a16="http://schemas.microsoft.com/office/drawing/2014/main" id="{BFBA1C0E-D179-4AFE-8207-F72B8C78011F}"/>
                  </a:ext>
                </a:extLst>
              </p14:cNvPr>
              <p14:cNvContentPartPr/>
              <p14:nvPr/>
            </p14:nvContentPartPr>
            <p14:xfrm>
              <a:off x="2286497" y="4336046"/>
              <a:ext cx="188640" cy="217440"/>
            </p14:xfrm>
          </p:contentPart>
        </mc:Choice>
        <mc:Fallback>
          <p:pic>
            <p:nvPicPr>
              <p:cNvPr id="122" name="Tinta 121">
                <a:extLst>
                  <a:ext uri="{FF2B5EF4-FFF2-40B4-BE49-F238E27FC236}">
                    <a16:creationId xmlns:a16="http://schemas.microsoft.com/office/drawing/2014/main" id="{BFBA1C0E-D179-4AFE-8207-F72B8C78011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277497" y="4327046"/>
                <a:ext cx="2062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724E5FB5-9368-4F55-AFF4-05CB2AA6717E}"/>
                  </a:ext>
                </a:extLst>
              </p14:cNvPr>
              <p14:cNvContentPartPr/>
              <p14:nvPr/>
            </p14:nvContentPartPr>
            <p14:xfrm>
              <a:off x="1435097" y="4308686"/>
              <a:ext cx="46440" cy="132840"/>
            </p14:xfrm>
          </p:contentPart>
        </mc:Choice>
        <mc:Fallback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724E5FB5-9368-4F55-AFF4-05CB2AA6717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426457" y="4300046"/>
                <a:ext cx="64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26" name="Tinta 125">
                <a:extLst>
                  <a:ext uri="{FF2B5EF4-FFF2-40B4-BE49-F238E27FC236}">
                    <a16:creationId xmlns:a16="http://schemas.microsoft.com/office/drawing/2014/main" id="{2E46CAA7-BE07-4E1D-B196-4C23C892DD2B}"/>
                  </a:ext>
                </a:extLst>
              </p14:cNvPr>
              <p14:cNvContentPartPr/>
              <p14:nvPr/>
            </p14:nvContentPartPr>
            <p14:xfrm>
              <a:off x="2632817" y="4461326"/>
              <a:ext cx="102600" cy="27000"/>
            </p14:xfrm>
          </p:contentPart>
        </mc:Choice>
        <mc:Fallback>
          <p:pic>
            <p:nvPicPr>
              <p:cNvPr id="126" name="Tinta 125">
                <a:extLst>
                  <a:ext uri="{FF2B5EF4-FFF2-40B4-BE49-F238E27FC236}">
                    <a16:creationId xmlns:a16="http://schemas.microsoft.com/office/drawing/2014/main" id="{2E46CAA7-BE07-4E1D-B196-4C23C892DD2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624177" y="4452326"/>
                <a:ext cx="120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27" name="Tinta 126">
                <a:extLst>
                  <a:ext uri="{FF2B5EF4-FFF2-40B4-BE49-F238E27FC236}">
                    <a16:creationId xmlns:a16="http://schemas.microsoft.com/office/drawing/2014/main" id="{207128FB-8117-47C7-BB67-0A41524BE26B}"/>
                  </a:ext>
                </a:extLst>
              </p14:cNvPr>
              <p14:cNvContentPartPr/>
              <p14:nvPr/>
            </p14:nvContentPartPr>
            <p14:xfrm>
              <a:off x="2636417" y="4399766"/>
              <a:ext cx="152280" cy="15120"/>
            </p14:xfrm>
          </p:contentPart>
        </mc:Choice>
        <mc:Fallback>
          <p:pic>
            <p:nvPicPr>
              <p:cNvPr id="127" name="Tinta 126">
                <a:extLst>
                  <a:ext uri="{FF2B5EF4-FFF2-40B4-BE49-F238E27FC236}">
                    <a16:creationId xmlns:a16="http://schemas.microsoft.com/office/drawing/2014/main" id="{207128FB-8117-47C7-BB67-0A41524BE26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627417" y="4391126"/>
                <a:ext cx="169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28" name="Tinta 127">
                <a:extLst>
                  <a:ext uri="{FF2B5EF4-FFF2-40B4-BE49-F238E27FC236}">
                    <a16:creationId xmlns:a16="http://schemas.microsoft.com/office/drawing/2014/main" id="{F9D06447-5BF2-44FA-8658-BC744B785608}"/>
                  </a:ext>
                </a:extLst>
              </p14:cNvPr>
              <p14:cNvContentPartPr/>
              <p14:nvPr/>
            </p14:nvContentPartPr>
            <p14:xfrm>
              <a:off x="2715617" y="4336406"/>
              <a:ext cx="178560" cy="127080"/>
            </p14:xfrm>
          </p:contentPart>
        </mc:Choice>
        <mc:Fallback>
          <p:pic>
            <p:nvPicPr>
              <p:cNvPr id="128" name="Tinta 127">
                <a:extLst>
                  <a:ext uri="{FF2B5EF4-FFF2-40B4-BE49-F238E27FC236}">
                    <a16:creationId xmlns:a16="http://schemas.microsoft.com/office/drawing/2014/main" id="{F9D06447-5BF2-44FA-8658-BC744B78560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706617" y="4327766"/>
                <a:ext cx="1962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17FF773F-EAFB-42B7-ABB5-5574158D1E38}"/>
                  </a:ext>
                </a:extLst>
              </p14:cNvPr>
              <p14:cNvContentPartPr/>
              <p14:nvPr/>
            </p14:nvContentPartPr>
            <p14:xfrm>
              <a:off x="3019097" y="4012766"/>
              <a:ext cx="310680" cy="734040"/>
            </p14:xfrm>
          </p:contentPart>
        </mc:Choice>
        <mc:Fallback>
          <p:pic>
            <p:nvPicPr>
              <p:cNvPr id="129" name="Tinta 128">
                <a:extLst>
                  <a:ext uri="{FF2B5EF4-FFF2-40B4-BE49-F238E27FC236}">
                    <a16:creationId xmlns:a16="http://schemas.microsoft.com/office/drawing/2014/main" id="{17FF773F-EAFB-42B7-ABB5-5574158D1E3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010097" y="4003766"/>
                <a:ext cx="32832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0" name="Tinta 129">
                <a:extLst>
                  <a:ext uri="{FF2B5EF4-FFF2-40B4-BE49-F238E27FC236}">
                    <a16:creationId xmlns:a16="http://schemas.microsoft.com/office/drawing/2014/main" id="{F3DE23D2-EAFF-4DF4-B6AF-4E9F2BE16DD8}"/>
                  </a:ext>
                </a:extLst>
              </p14:cNvPr>
              <p14:cNvContentPartPr/>
              <p14:nvPr/>
            </p14:nvContentPartPr>
            <p14:xfrm>
              <a:off x="3401417" y="4005926"/>
              <a:ext cx="185400" cy="308160"/>
            </p14:xfrm>
          </p:contentPart>
        </mc:Choice>
        <mc:Fallback>
          <p:pic>
            <p:nvPicPr>
              <p:cNvPr id="130" name="Tinta 129">
                <a:extLst>
                  <a:ext uri="{FF2B5EF4-FFF2-40B4-BE49-F238E27FC236}">
                    <a16:creationId xmlns:a16="http://schemas.microsoft.com/office/drawing/2014/main" id="{F3DE23D2-EAFF-4DF4-B6AF-4E9F2BE16DD8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392777" y="3997286"/>
                <a:ext cx="2030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D94535F8-0845-45DB-9BA9-D84FE6DCF10F}"/>
                  </a:ext>
                </a:extLst>
              </p14:cNvPr>
              <p14:cNvContentPartPr/>
              <p14:nvPr/>
            </p14:nvContentPartPr>
            <p14:xfrm>
              <a:off x="3664937" y="4058126"/>
              <a:ext cx="139680" cy="99720"/>
            </p14:xfrm>
          </p:contentPart>
        </mc:Choice>
        <mc:Fallback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D94535F8-0845-45DB-9BA9-D84FE6DCF10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656297" y="4049486"/>
                <a:ext cx="157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2" name="Tinta 131">
                <a:extLst>
                  <a:ext uri="{FF2B5EF4-FFF2-40B4-BE49-F238E27FC236}">
                    <a16:creationId xmlns:a16="http://schemas.microsoft.com/office/drawing/2014/main" id="{342D6614-BB20-4D61-A83A-96A81DD8F430}"/>
                  </a:ext>
                </a:extLst>
              </p14:cNvPr>
              <p14:cNvContentPartPr/>
              <p14:nvPr/>
            </p14:nvContentPartPr>
            <p14:xfrm>
              <a:off x="3738377" y="3995846"/>
              <a:ext cx="66240" cy="312120"/>
            </p14:xfrm>
          </p:contentPart>
        </mc:Choice>
        <mc:Fallback>
          <p:pic>
            <p:nvPicPr>
              <p:cNvPr id="132" name="Tinta 131">
                <a:extLst>
                  <a:ext uri="{FF2B5EF4-FFF2-40B4-BE49-F238E27FC236}">
                    <a16:creationId xmlns:a16="http://schemas.microsoft.com/office/drawing/2014/main" id="{342D6614-BB20-4D61-A83A-96A81DD8F430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729737" y="3987206"/>
                <a:ext cx="838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B0CCCB2A-2D28-4B76-9101-FC292BCD56D9}"/>
                  </a:ext>
                </a:extLst>
              </p14:cNvPr>
              <p14:cNvContentPartPr/>
              <p14:nvPr/>
            </p14:nvContentPartPr>
            <p14:xfrm>
              <a:off x="3447857" y="4347206"/>
              <a:ext cx="454680" cy="37800"/>
            </p14:xfrm>
          </p:contentPart>
        </mc:Choice>
        <mc:Fallback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B0CCCB2A-2D28-4B76-9101-FC292BCD56D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439217" y="4338566"/>
                <a:ext cx="4723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2E4E3BE0-C81C-4BCF-96D4-2EC1180DADBA}"/>
              </a:ext>
            </a:extLst>
          </p:cNvPr>
          <p:cNvGrpSpPr/>
          <p:nvPr/>
        </p:nvGrpSpPr>
        <p:grpSpPr>
          <a:xfrm>
            <a:off x="3524537" y="4511726"/>
            <a:ext cx="497880" cy="232200"/>
            <a:chOff x="3524537" y="4511726"/>
            <a:chExt cx="4978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6D156C3B-BDCC-447A-873E-726BED22AA60}"/>
                    </a:ext>
                  </a:extLst>
                </p14:cNvPr>
                <p14:cNvContentPartPr/>
                <p14:nvPr/>
              </p14:nvContentPartPr>
              <p14:xfrm>
                <a:off x="3524537" y="4511726"/>
                <a:ext cx="89280" cy="23220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6D156C3B-BDCC-447A-873E-726BED22AA6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15537" y="4502726"/>
                  <a:ext cx="106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792588C9-2BBA-4B7D-BBDB-9886A7F745C4}"/>
                    </a:ext>
                  </a:extLst>
                </p14:cNvPr>
                <p14:cNvContentPartPr/>
                <p14:nvPr/>
              </p14:nvContentPartPr>
              <p14:xfrm>
                <a:off x="3702017" y="4545206"/>
                <a:ext cx="113040" cy="14328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792588C9-2BBA-4B7D-BBDB-9886A7F745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693377" y="4536206"/>
                  <a:ext cx="130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52A199E8-E7E9-42DF-B59A-FF393EDEDDCC}"/>
                    </a:ext>
                  </a:extLst>
                </p14:cNvPr>
                <p14:cNvContentPartPr/>
                <p14:nvPr/>
              </p14:nvContentPartPr>
              <p14:xfrm>
                <a:off x="3801017" y="4550246"/>
                <a:ext cx="122400" cy="12708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52A199E8-E7E9-42DF-B59A-FF393EDEDD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92377" y="4541606"/>
                  <a:ext cx="140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7C617FB0-C16A-485E-A602-7D0680682C04}"/>
                    </a:ext>
                  </a:extLst>
                </p14:cNvPr>
                <p14:cNvContentPartPr/>
                <p14:nvPr/>
              </p14:nvContentPartPr>
              <p14:xfrm>
                <a:off x="3952937" y="4542326"/>
                <a:ext cx="69480" cy="17136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7C617FB0-C16A-485E-A602-7D0680682C0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43937" y="4533686"/>
                  <a:ext cx="871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61666DFE-3510-4DA3-81A1-07B5D15C7845}"/>
              </a:ext>
            </a:extLst>
          </p:cNvPr>
          <p:cNvGrpSpPr/>
          <p:nvPr/>
        </p:nvGrpSpPr>
        <p:grpSpPr>
          <a:xfrm>
            <a:off x="4391777" y="3994766"/>
            <a:ext cx="531720" cy="664560"/>
            <a:chOff x="4391777" y="3994766"/>
            <a:chExt cx="53172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5FC5F734-5DA0-4EC2-A719-0808ED695974}"/>
                    </a:ext>
                  </a:extLst>
                </p14:cNvPr>
                <p14:cNvContentPartPr/>
                <p14:nvPr/>
              </p14:nvContentPartPr>
              <p14:xfrm>
                <a:off x="4391777" y="4053446"/>
                <a:ext cx="112680" cy="22248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5FC5F734-5DA0-4EC2-A719-0808ED69597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83137" y="4044446"/>
                  <a:ext cx="130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C8972F28-F24E-4E10-A579-C03E251CB72B}"/>
                    </a:ext>
                  </a:extLst>
                </p14:cNvPr>
                <p14:cNvContentPartPr/>
                <p14:nvPr/>
              </p14:nvContentPartPr>
              <p14:xfrm>
                <a:off x="4550177" y="4006646"/>
                <a:ext cx="148680" cy="1479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C8972F28-F24E-4E10-A579-C03E251CB72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541537" y="3998006"/>
                  <a:ext cx="166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F4C8751F-D40F-4DE9-AAD2-78AD70FC8ACD}"/>
                    </a:ext>
                  </a:extLst>
                </p14:cNvPr>
                <p14:cNvContentPartPr/>
                <p14:nvPr/>
              </p14:nvContentPartPr>
              <p14:xfrm>
                <a:off x="4619657" y="3994766"/>
                <a:ext cx="73080" cy="29916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F4C8751F-D40F-4DE9-AAD2-78AD70FC8AC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10657" y="3986126"/>
                  <a:ext cx="907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172558B6-2AE4-4CD0-A0F4-1D66AFD4C65C}"/>
                    </a:ext>
                  </a:extLst>
                </p14:cNvPr>
                <p14:cNvContentPartPr/>
                <p14:nvPr/>
              </p14:nvContentPartPr>
              <p14:xfrm>
                <a:off x="4414817" y="4350446"/>
                <a:ext cx="360" cy="36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172558B6-2AE4-4CD0-A0F4-1D66AFD4C65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06177" y="43414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2197ACF6-B872-4BB2-8DC6-EEB6C923602D}"/>
                    </a:ext>
                  </a:extLst>
                </p14:cNvPr>
                <p14:cNvContentPartPr/>
                <p14:nvPr/>
              </p14:nvContentPartPr>
              <p14:xfrm>
                <a:off x="4441457" y="4367006"/>
                <a:ext cx="132480" cy="26460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2197ACF6-B872-4BB2-8DC6-EEB6C923602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432457" y="4358366"/>
                  <a:ext cx="150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37133C28-0F87-4C8D-90A4-3193AB190B9B}"/>
                    </a:ext>
                  </a:extLst>
                </p14:cNvPr>
                <p14:cNvContentPartPr/>
                <p14:nvPr/>
              </p14:nvContentPartPr>
              <p14:xfrm>
                <a:off x="4613537" y="4475006"/>
                <a:ext cx="80280" cy="13212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37133C28-0F87-4C8D-90A4-3193AB190B9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04537" y="4466366"/>
                  <a:ext cx="97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099AC1DA-62E9-41FE-9F53-2B92D8685F1A}"/>
                    </a:ext>
                  </a:extLst>
                </p14:cNvPr>
                <p14:cNvContentPartPr/>
                <p14:nvPr/>
              </p14:nvContentPartPr>
              <p14:xfrm>
                <a:off x="4721897" y="4489766"/>
                <a:ext cx="201600" cy="1695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099AC1DA-62E9-41FE-9F53-2B92D8685F1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712897" y="4481126"/>
                  <a:ext cx="219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71703631-D6BB-49BD-9FB3-2B882E7F69E8}"/>
                    </a:ext>
                  </a:extLst>
                </p14:cNvPr>
                <p14:cNvContentPartPr/>
                <p14:nvPr/>
              </p14:nvContentPartPr>
              <p14:xfrm>
                <a:off x="4408337" y="4287086"/>
                <a:ext cx="425880" cy="2844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71703631-D6BB-49BD-9FB3-2B882E7F69E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99337" y="4278086"/>
                  <a:ext cx="4435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Agrupar 160">
            <a:extLst>
              <a:ext uri="{FF2B5EF4-FFF2-40B4-BE49-F238E27FC236}">
                <a16:creationId xmlns:a16="http://schemas.microsoft.com/office/drawing/2014/main" id="{0B48C5FD-513A-40C4-A849-28FD106D8060}"/>
              </a:ext>
            </a:extLst>
          </p:cNvPr>
          <p:cNvGrpSpPr/>
          <p:nvPr/>
        </p:nvGrpSpPr>
        <p:grpSpPr>
          <a:xfrm>
            <a:off x="5183777" y="3697046"/>
            <a:ext cx="1105920" cy="1459440"/>
            <a:chOff x="5183777" y="3697046"/>
            <a:chExt cx="1105920" cy="14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93C832AE-80A8-46B6-9D46-CAB4F18AC260}"/>
                    </a:ext>
                  </a:extLst>
                </p14:cNvPr>
                <p14:cNvContentPartPr/>
                <p14:nvPr/>
              </p14:nvContentPartPr>
              <p14:xfrm>
                <a:off x="5193137" y="3969206"/>
                <a:ext cx="109800" cy="29520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93C832AE-80A8-46B6-9D46-CAB4F18AC26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84137" y="3960206"/>
                  <a:ext cx="127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0344F3F7-F64B-47D3-9ECF-281D2C4C8451}"/>
                    </a:ext>
                  </a:extLst>
                </p14:cNvPr>
                <p14:cNvContentPartPr/>
                <p14:nvPr/>
              </p14:nvContentPartPr>
              <p14:xfrm>
                <a:off x="5409857" y="3982166"/>
                <a:ext cx="170640" cy="1245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0344F3F7-F64B-47D3-9ECF-281D2C4C845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400857" y="3973166"/>
                  <a:ext cx="188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35C98BC9-A9D0-455D-A81D-A869146989FF}"/>
                    </a:ext>
                  </a:extLst>
                </p14:cNvPr>
                <p14:cNvContentPartPr/>
                <p14:nvPr/>
              </p14:nvContentPartPr>
              <p14:xfrm>
                <a:off x="5494097" y="3947246"/>
                <a:ext cx="86040" cy="2674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35C98BC9-A9D0-455D-A81D-A869146989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85097" y="3938606"/>
                  <a:ext cx="103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4DE4D32D-F214-4BED-9AFE-6C162F9F012C}"/>
                    </a:ext>
                  </a:extLst>
                </p14:cNvPr>
                <p14:cNvContentPartPr/>
                <p14:nvPr/>
              </p14:nvContentPartPr>
              <p14:xfrm>
                <a:off x="5183777" y="4250366"/>
                <a:ext cx="493200" cy="7380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4DE4D32D-F214-4BED-9AFE-6C162F9F012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74777" y="4241366"/>
                  <a:ext cx="510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6CB62829-037C-4463-B091-9F63B76DB8F3}"/>
                    </a:ext>
                  </a:extLst>
                </p14:cNvPr>
                <p14:cNvContentPartPr/>
                <p14:nvPr/>
              </p14:nvContentPartPr>
              <p14:xfrm>
                <a:off x="5262977" y="4422446"/>
                <a:ext cx="102600" cy="20088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6CB62829-037C-4463-B091-9F63B76DB8F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53977" y="4413806"/>
                  <a:ext cx="120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20127B77-F716-4EFD-8F48-F35B581CA877}"/>
                    </a:ext>
                  </a:extLst>
                </p14:cNvPr>
                <p14:cNvContentPartPr/>
                <p14:nvPr/>
              </p14:nvContentPartPr>
              <p14:xfrm>
                <a:off x="5404817" y="4480046"/>
                <a:ext cx="96480" cy="1249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20127B77-F716-4EFD-8F48-F35B581CA87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96177" y="4471046"/>
                  <a:ext cx="114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79BC4D72-E0A2-4C89-A0BE-D74901993990}"/>
                    </a:ext>
                  </a:extLst>
                </p14:cNvPr>
                <p14:cNvContentPartPr/>
                <p14:nvPr/>
              </p14:nvContentPartPr>
              <p14:xfrm>
                <a:off x="5497337" y="4499846"/>
                <a:ext cx="73080" cy="10440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79BC4D72-E0A2-4C89-A0BE-D7490199399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488337" y="4490846"/>
                  <a:ext cx="90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0CB4B7A8-E821-4198-B225-DDB252E8F8CC}"/>
                    </a:ext>
                  </a:extLst>
                </p14:cNvPr>
                <p14:cNvContentPartPr/>
                <p14:nvPr/>
              </p14:nvContentPartPr>
              <p14:xfrm>
                <a:off x="5553497" y="4512806"/>
                <a:ext cx="106200" cy="18612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0CB4B7A8-E821-4198-B225-DDB252E8F8C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44497" y="4503806"/>
                  <a:ext cx="123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F657D38B-FDED-4ABB-B70C-424DF1B7F84B}"/>
                    </a:ext>
                  </a:extLst>
                </p14:cNvPr>
                <p14:cNvContentPartPr/>
                <p14:nvPr/>
              </p14:nvContentPartPr>
              <p14:xfrm>
                <a:off x="5721617" y="3871286"/>
                <a:ext cx="235440" cy="77256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F657D38B-FDED-4ABB-B70C-424DF1B7F84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12977" y="3862286"/>
                  <a:ext cx="25308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FD87A6F4-9B10-439C-9AD2-3556F1A2A51D}"/>
                    </a:ext>
                  </a:extLst>
                </p14:cNvPr>
                <p14:cNvContentPartPr/>
                <p14:nvPr/>
              </p14:nvContentPartPr>
              <p14:xfrm>
                <a:off x="6044897" y="4331726"/>
                <a:ext cx="360" cy="612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FD87A6F4-9B10-439C-9AD2-3556F1A2A51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036257" y="4322726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14F028F2-5F74-4FAF-B54C-E759F884F335}"/>
                    </a:ext>
                  </a:extLst>
                </p14:cNvPr>
                <p14:cNvContentPartPr/>
                <p14:nvPr/>
              </p14:nvContentPartPr>
              <p14:xfrm>
                <a:off x="6129497" y="3697046"/>
                <a:ext cx="160200" cy="145944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14F028F2-5F74-4FAF-B54C-E759F884F3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20857" y="3688046"/>
                  <a:ext cx="177840" cy="14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7959775A-4B02-4196-9594-72550EF47DFE}"/>
              </a:ext>
            </a:extLst>
          </p:cNvPr>
          <p:cNvGrpSpPr/>
          <p:nvPr/>
        </p:nvGrpSpPr>
        <p:grpSpPr>
          <a:xfrm>
            <a:off x="8615657" y="2055806"/>
            <a:ext cx="3570840" cy="1627560"/>
            <a:chOff x="8615657" y="2055806"/>
            <a:chExt cx="3570840" cy="16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25F4E868-7411-479E-A21A-DA78088A0961}"/>
                    </a:ext>
                  </a:extLst>
                </p14:cNvPr>
                <p14:cNvContentPartPr/>
                <p14:nvPr/>
              </p14:nvContentPartPr>
              <p14:xfrm>
                <a:off x="8829497" y="2298446"/>
                <a:ext cx="173520" cy="20016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25F4E868-7411-479E-A21A-DA78088A096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20497" y="2289446"/>
                  <a:ext cx="191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06310F77-AD7F-4093-A171-CABBEB323354}"/>
                    </a:ext>
                  </a:extLst>
                </p14:cNvPr>
                <p14:cNvContentPartPr/>
                <p14:nvPr/>
              </p14:nvContentPartPr>
              <p14:xfrm>
                <a:off x="8991857" y="2309966"/>
                <a:ext cx="145440" cy="17748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06310F77-AD7F-4093-A171-CABBEB32335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82857" y="2301326"/>
                  <a:ext cx="163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A9EB2A50-C81E-412F-9161-EF0FCA603257}"/>
                    </a:ext>
                  </a:extLst>
                </p14:cNvPr>
                <p14:cNvContentPartPr/>
                <p14:nvPr/>
              </p14:nvContentPartPr>
              <p14:xfrm>
                <a:off x="9123977" y="2412206"/>
                <a:ext cx="152280" cy="17856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A9EB2A50-C81E-412F-9161-EF0FCA60325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14977" y="2403206"/>
                  <a:ext cx="169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0B4BBC47-F50E-4A65-8521-178E3FD9B77B}"/>
                    </a:ext>
                  </a:extLst>
                </p14:cNvPr>
                <p14:cNvContentPartPr/>
                <p14:nvPr/>
              </p14:nvContentPartPr>
              <p14:xfrm>
                <a:off x="9044777" y="2055806"/>
                <a:ext cx="57240" cy="7632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0B4BBC47-F50E-4A65-8521-178E3FD9B77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35777" y="2046806"/>
                  <a:ext cx="74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75533F78-7394-4EDB-953F-5475B5D2D88A}"/>
                    </a:ext>
                  </a:extLst>
                </p14:cNvPr>
                <p14:cNvContentPartPr/>
                <p14:nvPr/>
              </p14:nvContentPartPr>
              <p14:xfrm>
                <a:off x="8889617" y="2793086"/>
                <a:ext cx="169920" cy="16380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75533F78-7394-4EDB-953F-5475B5D2D88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80617" y="2784446"/>
                  <a:ext cx="187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2BBE9CAB-2B92-44ED-AB81-5F899E37A7FC}"/>
                    </a:ext>
                  </a:extLst>
                </p14:cNvPr>
                <p14:cNvContentPartPr/>
                <p14:nvPr/>
              </p14:nvContentPartPr>
              <p14:xfrm>
                <a:off x="9024977" y="2826926"/>
                <a:ext cx="73080" cy="13392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2BBE9CAB-2B92-44ED-AB81-5F899E37A7F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15977" y="2817926"/>
                  <a:ext cx="90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147F0950-2328-4BA5-8095-C1FF2827E84A}"/>
                    </a:ext>
                  </a:extLst>
                </p14:cNvPr>
                <p14:cNvContentPartPr/>
                <p14:nvPr/>
              </p14:nvContentPartPr>
              <p14:xfrm>
                <a:off x="9107417" y="2919806"/>
                <a:ext cx="66240" cy="1476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147F0950-2328-4BA5-8095-C1FF2827E84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98417" y="2911166"/>
                  <a:ext cx="83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D8913A20-D3A3-42D5-AC18-0DC4C8DF2A9B}"/>
                    </a:ext>
                  </a:extLst>
                </p14:cNvPr>
                <p14:cNvContentPartPr/>
                <p14:nvPr/>
              </p14:nvContentPartPr>
              <p14:xfrm>
                <a:off x="9017417" y="2704886"/>
                <a:ext cx="34200" cy="6876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D8913A20-D3A3-42D5-AC18-0DC4C8DF2A9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08417" y="2696246"/>
                  <a:ext cx="51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73BBC380-6240-4C5D-A098-4F1BFF236A1A}"/>
                    </a:ext>
                  </a:extLst>
                </p14:cNvPr>
                <p14:cNvContentPartPr/>
                <p14:nvPr/>
              </p14:nvContentPartPr>
              <p14:xfrm>
                <a:off x="8929217" y="3440366"/>
                <a:ext cx="138960" cy="12060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73BBC380-6240-4C5D-A098-4F1BFF236A1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20217" y="3431366"/>
                  <a:ext cx="156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ED34CDEA-7225-43DB-B477-B44C0836AAF6}"/>
                    </a:ext>
                  </a:extLst>
                </p14:cNvPr>
                <p14:cNvContentPartPr/>
                <p14:nvPr/>
              </p14:nvContentPartPr>
              <p14:xfrm>
                <a:off x="9067817" y="3411926"/>
                <a:ext cx="79560" cy="13500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ED34CDEA-7225-43DB-B477-B44C0836AAF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58817" y="3402926"/>
                  <a:ext cx="97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5C15E694-D6E4-48E9-A7B4-7C73AE6F7DA7}"/>
                    </a:ext>
                  </a:extLst>
                </p14:cNvPr>
                <p14:cNvContentPartPr/>
                <p14:nvPr/>
              </p14:nvContentPartPr>
              <p14:xfrm>
                <a:off x="9113897" y="3453326"/>
                <a:ext cx="108360" cy="15444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5C15E694-D6E4-48E9-A7B4-7C73AE6F7DA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05257" y="3444686"/>
                  <a:ext cx="12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90D6E987-A225-4F62-A45E-E10F3AE3DC55}"/>
                    </a:ext>
                  </a:extLst>
                </p14:cNvPr>
                <p14:cNvContentPartPr/>
                <p14:nvPr/>
              </p14:nvContentPartPr>
              <p14:xfrm>
                <a:off x="9018137" y="3233726"/>
                <a:ext cx="43560" cy="3672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90D6E987-A225-4F62-A45E-E10F3AE3DC5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09497" y="3224726"/>
                  <a:ext cx="61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F8060B47-0D12-48FB-B44E-43B7A01CC95E}"/>
                    </a:ext>
                  </a:extLst>
                </p14:cNvPr>
                <p14:cNvContentPartPr/>
                <p14:nvPr/>
              </p14:nvContentPartPr>
              <p14:xfrm>
                <a:off x="8615657" y="2077406"/>
                <a:ext cx="290520" cy="160596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F8060B47-0D12-48FB-B44E-43B7A01CC95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07017" y="2068406"/>
                  <a:ext cx="308160" cy="16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A40FD1A8-B5E8-4523-83A9-21262DF00EE2}"/>
                    </a:ext>
                  </a:extLst>
                </p14:cNvPr>
                <p14:cNvContentPartPr/>
                <p14:nvPr/>
              </p14:nvContentPartPr>
              <p14:xfrm>
                <a:off x="9265817" y="2092166"/>
                <a:ext cx="172080" cy="150696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A40FD1A8-B5E8-4523-83A9-21262DF00EE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56817" y="2083526"/>
                  <a:ext cx="189720" cy="15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D3B46E8B-E86A-40F3-8528-49812E46A2A4}"/>
                    </a:ext>
                  </a:extLst>
                </p14:cNvPr>
                <p14:cNvContentPartPr/>
                <p14:nvPr/>
              </p14:nvContentPartPr>
              <p14:xfrm>
                <a:off x="9582617" y="2782286"/>
                <a:ext cx="73080" cy="1332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D3B46E8B-E86A-40F3-8528-49812E46A2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73617" y="2773286"/>
                  <a:ext cx="90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6B5C2C8D-115A-40EA-9EB2-C66EB3C9C803}"/>
                    </a:ext>
                  </a:extLst>
                </p14:cNvPr>
                <p14:cNvContentPartPr/>
                <p14:nvPr/>
              </p14:nvContentPartPr>
              <p14:xfrm>
                <a:off x="9549497" y="2722886"/>
                <a:ext cx="112680" cy="7272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6B5C2C8D-115A-40EA-9EB2-C66EB3C9C80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40857" y="2713886"/>
                  <a:ext cx="130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1618FC54-4792-4AAA-9271-DCD9B052DFFE}"/>
                    </a:ext>
                  </a:extLst>
                </p14:cNvPr>
                <p14:cNvContentPartPr/>
                <p14:nvPr/>
              </p14:nvContentPartPr>
              <p14:xfrm>
                <a:off x="9764057" y="2104046"/>
                <a:ext cx="216000" cy="154548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1618FC54-4792-4AAA-9271-DCD9B052DF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55057" y="2095406"/>
                  <a:ext cx="233640" cy="15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B972BE14-969C-425B-9D64-252CFD0C89AB}"/>
                    </a:ext>
                  </a:extLst>
                </p14:cNvPr>
                <p14:cNvContentPartPr/>
                <p14:nvPr/>
              </p14:nvContentPartPr>
              <p14:xfrm>
                <a:off x="9941897" y="2272166"/>
                <a:ext cx="141120" cy="18180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B972BE14-969C-425B-9D64-252CFD0C89A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33257" y="2263166"/>
                  <a:ext cx="158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03B109C2-3B3A-41F3-8776-53478C3E9D2B}"/>
                    </a:ext>
                  </a:extLst>
                </p14:cNvPr>
                <p14:cNvContentPartPr/>
                <p14:nvPr/>
              </p14:nvContentPartPr>
              <p14:xfrm>
                <a:off x="10087337" y="2288366"/>
                <a:ext cx="73080" cy="16776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03B109C2-3B3A-41F3-8776-53478C3E9D2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78697" y="2279366"/>
                  <a:ext cx="90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F1DFCC3C-B030-47A7-A9FC-B1B046D18FCD}"/>
                    </a:ext>
                  </a:extLst>
                </p14:cNvPr>
                <p14:cNvContentPartPr/>
                <p14:nvPr/>
              </p14:nvContentPartPr>
              <p14:xfrm>
                <a:off x="10219457" y="2346686"/>
                <a:ext cx="107280" cy="16560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F1DFCC3C-B030-47A7-A9FC-B1B046D18FC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10457" y="2338046"/>
                  <a:ext cx="124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B24AC936-DBFC-4595-A400-32680047F3F3}"/>
                    </a:ext>
                  </a:extLst>
                </p14:cNvPr>
                <p14:cNvContentPartPr/>
                <p14:nvPr/>
              </p14:nvContentPartPr>
              <p14:xfrm>
                <a:off x="10410617" y="2309966"/>
                <a:ext cx="112680" cy="14580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B24AC936-DBFC-4595-A400-32680047F3F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01977" y="2301326"/>
                  <a:ext cx="130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D2CA2400-2C93-4D33-92D0-A918F38EBB9F}"/>
                    </a:ext>
                  </a:extLst>
                </p14:cNvPr>
                <p14:cNvContentPartPr/>
                <p14:nvPr/>
              </p14:nvContentPartPr>
              <p14:xfrm>
                <a:off x="10527977" y="2217806"/>
                <a:ext cx="101160" cy="22608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D2CA2400-2C93-4D33-92D0-A918F38EBB9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18977" y="2209166"/>
                  <a:ext cx="118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9E04F2AB-C321-48A3-B5A1-DE34EB392950}"/>
                    </a:ext>
                  </a:extLst>
                </p14:cNvPr>
                <p14:cNvContentPartPr/>
                <p14:nvPr/>
              </p14:nvContentPartPr>
              <p14:xfrm>
                <a:off x="10658297" y="2311046"/>
                <a:ext cx="102240" cy="14688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9E04F2AB-C321-48A3-B5A1-DE34EB39295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649297" y="2302406"/>
                  <a:ext cx="119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453DE0C3-FD10-4746-A128-CF6324B5571D}"/>
                    </a:ext>
                  </a:extLst>
                </p14:cNvPr>
                <p14:cNvContentPartPr/>
                <p14:nvPr/>
              </p14:nvContentPartPr>
              <p14:xfrm>
                <a:off x="10786817" y="2312126"/>
                <a:ext cx="59760" cy="11700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453DE0C3-FD10-4746-A128-CF6324B5571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78177" y="2303126"/>
                  <a:ext cx="77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EA78A2CF-D250-4008-B942-9D3D57CB4CD4}"/>
                    </a:ext>
                  </a:extLst>
                </p14:cNvPr>
                <p14:cNvContentPartPr/>
                <p14:nvPr/>
              </p14:nvContentPartPr>
              <p14:xfrm>
                <a:off x="10853057" y="2311046"/>
                <a:ext cx="119160" cy="10152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EA78A2CF-D250-4008-B942-9D3D57CB4CD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44057" y="2302406"/>
                  <a:ext cx="136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DAA088DA-A6CF-4D91-A4A1-FC68EC47DE5D}"/>
                    </a:ext>
                  </a:extLst>
                </p14:cNvPr>
                <p14:cNvContentPartPr/>
                <p14:nvPr/>
              </p14:nvContentPartPr>
              <p14:xfrm>
                <a:off x="10031177" y="2821886"/>
                <a:ext cx="112680" cy="14976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DAA088DA-A6CF-4D91-A4A1-FC68EC47DE5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22537" y="2812886"/>
                  <a:ext cx="130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9D27C086-0D6C-40FE-974F-6C4509796FAC}"/>
                    </a:ext>
                  </a:extLst>
                </p14:cNvPr>
                <p14:cNvContentPartPr/>
                <p14:nvPr/>
              </p14:nvContentPartPr>
              <p14:xfrm>
                <a:off x="10166537" y="2812886"/>
                <a:ext cx="99360" cy="17352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9D27C086-0D6C-40FE-974F-6C4509796FA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157897" y="2804246"/>
                  <a:ext cx="117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64002EB1-DEA8-4E10-BF66-B92376FC67C6}"/>
                    </a:ext>
                  </a:extLst>
                </p14:cNvPr>
                <p14:cNvContentPartPr/>
                <p14:nvPr/>
              </p14:nvContentPartPr>
              <p14:xfrm>
                <a:off x="9945497" y="2879126"/>
                <a:ext cx="89280" cy="3996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64002EB1-DEA8-4E10-BF66-B92376FC67C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36497" y="2870486"/>
                  <a:ext cx="106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585A2FD8-C5A3-40DD-8CF0-1E2BD8AFE711}"/>
                    </a:ext>
                  </a:extLst>
                </p14:cNvPr>
                <p14:cNvContentPartPr/>
                <p14:nvPr/>
              </p14:nvContentPartPr>
              <p14:xfrm>
                <a:off x="10275617" y="2872286"/>
                <a:ext cx="76320" cy="16092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585A2FD8-C5A3-40DD-8CF0-1E2BD8AFE71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266617" y="2863646"/>
                  <a:ext cx="93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631EDEAB-8F36-4AC0-80D0-086403C61446}"/>
                    </a:ext>
                  </a:extLst>
                </p14:cNvPr>
                <p14:cNvContentPartPr/>
                <p14:nvPr/>
              </p14:nvContentPartPr>
              <p14:xfrm>
                <a:off x="10384337" y="2894246"/>
                <a:ext cx="89280" cy="1800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631EDEAB-8F36-4AC0-80D0-086403C6144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375697" y="2885246"/>
                  <a:ext cx="106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D64D79D1-4E06-4828-84F8-EAACB204F71A}"/>
                    </a:ext>
                  </a:extLst>
                </p14:cNvPr>
                <p14:cNvContentPartPr/>
                <p14:nvPr/>
              </p14:nvContentPartPr>
              <p14:xfrm>
                <a:off x="10450217" y="2817926"/>
                <a:ext cx="201960" cy="18936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D64D79D1-4E06-4828-84F8-EAACB204F7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41577" y="2808926"/>
                  <a:ext cx="219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1293B72B-E00F-4014-BDD6-0DF777BDC66F}"/>
                    </a:ext>
                  </a:extLst>
                </p14:cNvPr>
                <p14:cNvContentPartPr/>
                <p14:nvPr/>
              </p14:nvContentPartPr>
              <p14:xfrm>
                <a:off x="10664777" y="2807126"/>
                <a:ext cx="92880" cy="16668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1293B72B-E00F-4014-BDD6-0DF777BDC66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56137" y="2798126"/>
                  <a:ext cx="11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D5B1E176-2E1B-4A58-A56B-A7F1719AB0FC}"/>
                    </a:ext>
                  </a:extLst>
                </p14:cNvPr>
                <p14:cNvContentPartPr/>
                <p14:nvPr/>
              </p14:nvContentPartPr>
              <p14:xfrm>
                <a:off x="10763777" y="2855366"/>
                <a:ext cx="58680" cy="19944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D5B1E176-2E1B-4A58-A56B-A7F1719AB0F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55137" y="2846726"/>
                  <a:ext cx="76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4AC2C7C4-EEA7-4BAA-BD49-4BE2570A6835}"/>
                    </a:ext>
                  </a:extLst>
                </p14:cNvPr>
                <p14:cNvContentPartPr/>
                <p14:nvPr/>
              </p14:nvContentPartPr>
              <p14:xfrm>
                <a:off x="9978617" y="3436766"/>
                <a:ext cx="138960" cy="828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4AC2C7C4-EEA7-4BAA-BD49-4BE2570A68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69617" y="3427766"/>
                  <a:ext cx="15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50E54816-246B-49B6-AA91-5C1FA1967871}"/>
                    </a:ext>
                  </a:extLst>
                </p14:cNvPr>
                <p14:cNvContentPartPr/>
                <p14:nvPr/>
              </p14:nvContentPartPr>
              <p14:xfrm>
                <a:off x="10103537" y="3354326"/>
                <a:ext cx="114120" cy="16524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50E54816-246B-49B6-AA91-5C1FA196787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94537" y="3345686"/>
                  <a:ext cx="131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B23764E8-3080-4AC5-963B-EB289ABA7090}"/>
                    </a:ext>
                  </a:extLst>
                </p14:cNvPr>
                <p14:cNvContentPartPr/>
                <p14:nvPr/>
              </p14:nvContentPartPr>
              <p14:xfrm>
                <a:off x="10229177" y="3384206"/>
                <a:ext cx="46440" cy="12312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B23764E8-3080-4AC5-963B-EB289ABA709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20537" y="3375206"/>
                  <a:ext cx="64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DC6A0D87-67A8-4DD3-9548-80DD5FCF24B5}"/>
                    </a:ext>
                  </a:extLst>
                </p14:cNvPr>
                <p14:cNvContentPartPr/>
                <p14:nvPr/>
              </p14:nvContentPartPr>
              <p14:xfrm>
                <a:off x="10308377" y="3429566"/>
                <a:ext cx="107640" cy="15372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DC6A0D87-67A8-4DD3-9548-80DD5FCF24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299737" y="3420926"/>
                  <a:ext cx="125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7A085D64-A068-491B-BC88-D3CF9723F7AD}"/>
                    </a:ext>
                  </a:extLst>
                </p14:cNvPr>
                <p14:cNvContentPartPr/>
                <p14:nvPr/>
              </p14:nvContentPartPr>
              <p14:xfrm>
                <a:off x="10485497" y="3407966"/>
                <a:ext cx="90720" cy="468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7A085D64-A068-491B-BC88-D3CF9723F7A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76857" y="3398966"/>
                  <a:ext cx="108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CAA6DFC0-9DF0-4AE2-9258-03480EFCD46B}"/>
                    </a:ext>
                  </a:extLst>
                </p14:cNvPr>
                <p14:cNvContentPartPr/>
                <p14:nvPr/>
              </p14:nvContentPartPr>
              <p14:xfrm>
                <a:off x="10534817" y="3310766"/>
                <a:ext cx="34560" cy="16164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CAA6DFC0-9DF0-4AE2-9258-03480EFCD46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26177" y="3302126"/>
                  <a:ext cx="52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EE8C97BF-1BA2-4707-8885-86143B478278}"/>
                    </a:ext>
                  </a:extLst>
                </p14:cNvPr>
                <p14:cNvContentPartPr/>
                <p14:nvPr/>
              </p14:nvContentPartPr>
              <p14:xfrm>
                <a:off x="10603217" y="3326606"/>
                <a:ext cx="112320" cy="16668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EE8C97BF-1BA2-4707-8885-86143B4782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94577" y="3317966"/>
                  <a:ext cx="129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03A49CC5-DD63-48B9-848A-C1F628553E1A}"/>
                    </a:ext>
                  </a:extLst>
                </p14:cNvPr>
                <p14:cNvContentPartPr/>
                <p14:nvPr/>
              </p14:nvContentPartPr>
              <p14:xfrm>
                <a:off x="10707617" y="3349646"/>
                <a:ext cx="43200" cy="14400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03A49CC5-DD63-48B9-848A-C1F628553E1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698977" y="3340646"/>
                  <a:ext cx="60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AB175A12-3F54-467C-BB2B-5650286D1386}"/>
                    </a:ext>
                  </a:extLst>
                </p14:cNvPr>
                <p14:cNvContentPartPr/>
                <p14:nvPr/>
              </p14:nvContentPartPr>
              <p14:xfrm>
                <a:off x="10770617" y="3406886"/>
                <a:ext cx="20160" cy="13788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AB175A12-3F54-467C-BB2B-5650286D138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61617" y="3398246"/>
                  <a:ext cx="37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A8E35E59-B429-4FCB-8CCE-A9996A815735}"/>
                    </a:ext>
                  </a:extLst>
                </p14:cNvPr>
                <p14:cNvContentPartPr/>
                <p14:nvPr/>
              </p14:nvContentPartPr>
              <p14:xfrm>
                <a:off x="10740737" y="3200966"/>
                <a:ext cx="247680" cy="22500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A8E35E59-B429-4FCB-8CCE-A9996A81573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32097" y="3192326"/>
                  <a:ext cx="265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213DFFCF-B618-4894-B448-F3DB42A1E308}"/>
                    </a:ext>
                  </a:extLst>
                </p14:cNvPr>
                <p14:cNvContentPartPr/>
                <p14:nvPr/>
              </p14:nvContentPartPr>
              <p14:xfrm>
                <a:off x="10978337" y="3320846"/>
                <a:ext cx="93240" cy="16848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213DFFCF-B618-4894-B448-F3DB42A1E3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969697" y="3311846"/>
                  <a:ext cx="11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28E466B3-F5A3-4547-9CAE-3991BDCAC5FD}"/>
                    </a:ext>
                  </a:extLst>
                </p14:cNvPr>
                <p14:cNvContentPartPr/>
                <p14:nvPr/>
              </p14:nvContentPartPr>
              <p14:xfrm>
                <a:off x="11070857" y="3336686"/>
                <a:ext cx="82800" cy="21132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28E466B3-F5A3-4547-9CAE-3991BDCAC5F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61857" y="3327686"/>
                  <a:ext cx="100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E8639EF5-287A-49D7-AE92-E6543F8F5400}"/>
                    </a:ext>
                  </a:extLst>
                </p14:cNvPr>
                <p14:cNvContentPartPr/>
                <p14:nvPr/>
              </p14:nvContentPartPr>
              <p14:xfrm>
                <a:off x="11123417" y="3283046"/>
                <a:ext cx="105840" cy="12852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E8639EF5-287A-49D7-AE92-E6543F8F540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114777" y="3274406"/>
                  <a:ext cx="123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901DEAFB-6050-492D-9CA5-8BA7D7C28A93}"/>
                    </a:ext>
                  </a:extLst>
                </p14:cNvPr>
                <p14:cNvContentPartPr/>
                <p14:nvPr/>
              </p14:nvContentPartPr>
              <p14:xfrm>
                <a:off x="11004617" y="2087486"/>
                <a:ext cx="307440" cy="145944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901DEAFB-6050-492D-9CA5-8BA7D7C28A9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95977" y="2078486"/>
                  <a:ext cx="325080" cy="14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ECA033CC-CC46-4D73-BA65-694B784C4A8D}"/>
                    </a:ext>
                  </a:extLst>
                </p14:cNvPr>
                <p14:cNvContentPartPr/>
                <p14:nvPr/>
              </p14:nvContentPartPr>
              <p14:xfrm>
                <a:off x="11325017" y="2971286"/>
                <a:ext cx="76320" cy="2916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ECA033CC-CC46-4D73-BA65-694B784C4A8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316017" y="2962646"/>
                  <a:ext cx="93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8DBF92CD-49AD-4193-B9EC-F297397BA0C3}"/>
                    </a:ext>
                  </a:extLst>
                </p14:cNvPr>
                <p14:cNvContentPartPr/>
                <p14:nvPr/>
              </p14:nvContentPartPr>
              <p14:xfrm>
                <a:off x="11354537" y="2894966"/>
                <a:ext cx="16920" cy="15264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8DBF92CD-49AD-4193-B9EC-F297397BA0C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345537" y="2886326"/>
                  <a:ext cx="34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CEF7CD96-EE50-42DE-97C7-5A39719B455E}"/>
                    </a:ext>
                  </a:extLst>
                </p14:cNvPr>
                <p14:cNvContentPartPr/>
                <p14:nvPr/>
              </p14:nvContentPartPr>
              <p14:xfrm>
                <a:off x="11425817" y="2127806"/>
                <a:ext cx="209880" cy="131112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CEF7CD96-EE50-42DE-97C7-5A39719B455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17177" y="2119166"/>
                  <a:ext cx="227520" cy="13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44F8C35D-C2FC-4C04-BAD7-435D38879A3D}"/>
                    </a:ext>
                  </a:extLst>
                </p14:cNvPr>
                <p14:cNvContentPartPr/>
                <p14:nvPr/>
              </p14:nvContentPartPr>
              <p14:xfrm>
                <a:off x="11564777" y="2303126"/>
                <a:ext cx="108720" cy="23112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44F8C35D-C2FC-4C04-BAD7-435D38879A3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555777" y="2294126"/>
                  <a:ext cx="126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3F5E0566-C05C-471F-B863-0E2E50C0D247}"/>
                    </a:ext>
                  </a:extLst>
                </p14:cNvPr>
                <p14:cNvContentPartPr/>
                <p14:nvPr/>
              </p14:nvContentPartPr>
              <p14:xfrm>
                <a:off x="11615177" y="2726126"/>
                <a:ext cx="129240" cy="18648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3F5E0566-C05C-471F-B863-0E2E50C0D24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606537" y="2717126"/>
                  <a:ext cx="146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DEB3F0DC-A35E-4140-B509-34732D059232}"/>
                    </a:ext>
                  </a:extLst>
                </p14:cNvPr>
                <p14:cNvContentPartPr/>
                <p14:nvPr/>
              </p14:nvContentPartPr>
              <p14:xfrm>
                <a:off x="11717417" y="3097646"/>
                <a:ext cx="16920" cy="2167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DEB3F0DC-A35E-4140-B509-34732D05923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708777" y="3088646"/>
                  <a:ext cx="34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0959F91B-3A36-4326-968F-2181E8CAB72A}"/>
                    </a:ext>
                  </a:extLst>
                </p14:cNvPr>
                <p14:cNvContentPartPr/>
                <p14:nvPr/>
              </p14:nvContentPartPr>
              <p14:xfrm>
                <a:off x="11674577" y="2137886"/>
                <a:ext cx="218160" cy="142380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0959F91B-3A36-4326-968F-2181E8CAB72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665937" y="2128886"/>
                  <a:ext cx="235800" cy="14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1DEB9892-6DE3-49FF-B80D-66ECA2496AA8}"/>
                    </a:ext>
                  </a:extLst>
                </p14:cNvPr>
                <p14:cNvContentPartPr/>
                <p14:nvPr/>
              </p14:nvContentPartPr>
              <p14:xfrm>
                <a:off x="11968337" y="2734046"/>
                <a:ext cx="218160" cy="12456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1DEB9892-6DE3-49FF-B80D-66ECA2496AA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959337" y="2725406"/>
                  <a:ext cx="23580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Agrupar 233">
            <a:extLst>
              <a:ext uri="{FF2B5EF4-FFF2-40B4-BE49-F238E27FC236}">
                <a16:creationId xmlns:a16="http://schemas.microsoft.com/office/drawing/2014/main" id="{3DAFAB0F-A2F4-4EDC-B373-2B96C29E39E0}"/>
              </a:ext>
            </a:extLst>
          </p:cNvPr>
          <p:cNvGrpSpPr/>
          <p:nvPr/>
        </p:nvGrpSpPr>
        <p:grpSpPr>
          <a:xfrm>
            <a:off x="7912937" y="-24274"/>
            <a:ext cx="4092840" cy="4962960"/>
            <a:chOff x="7912937" y="-24274"/>
            <a:chExt cx="4092840" cy="49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447FAC1F-7B14-4D5A-A361-2812CC95D412}"/>
                    </a:ext>
                  </a:extLst>
                </p14:cNvPr>
                <p14:cNvContentPartPr/>
                <p14:nvPr/>
              </p14:nvContentPartPr>
              <p14:xfrm>
                <a:off x="10050977" y="3695966"/>
                <a:ext cx="917640" cy="19080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447FAC1F-7B14-4D5A-A361-2812CC95D41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042337" y="3686966"/>
                  <a:ext cx="935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1E9F822C-F68C-49B9-A2CE-700100E2891E}"/>
                    </a:ext>
                  </a:extLst>
                </p14:cNvPr>
                <p14:cNvContentPartPr/>
                <p14:nvPr/>
              </p14:nvContentPartPr>
              <p14:xfrm>
                <a:off x="10489817" y="4071086"/>
                <a:ext cx="143280" cy="36576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1E9F822C-F68C-49B9-A2CE-700100E2891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81177" y="4062446"/>
                  <a:ext cx="1609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28E9C796-6DB6-4ABA-A64B-F40137B02F45}"/>
                    </a:ext>
                  </a:extLst>
                </p14:cNvPr>
                <p14:cNvContentPartPr/>
                <p14:nvPr/>
              </p14:nvContentPartPr>
              <p14:xfrm>
                <a:off x="10519697" y="4249286"/>
                <a:ext cx="172080" cy="2916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28E9C796-6DB6-4ABA-A64B-F40137B02F4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510697" y="4240646"/>
                  <a:ext cx="189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A6D883A6-E240-475D-BCCF-56A9A0BD7226}"/>
                    </a:ext>
                  </a:extLst>
                </p14:cNvPr>
                <p14:cNvContentPartPr/>
                <p14:nvPr/>
              </p14:nvContentPartPr>
              <p14:xfrm>
                <a:off x="10506377" y="4548086"/>
                <a:ext cx="241200" cy="8136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A6D883A6-E240-475D-BCCF-56A9A0BD722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97737" y="4539086"/>
                  <a:ext cx="258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4747B0D5-7DCC-4DE7-87CC-130DD6884107}"/>
                    </a:ext>
                  </a:extLst>
                </p14:cNvPr>
                <p14:cNvContentPartPr/>
                <p14:nvPr/>
              </p14:nvContentPartPr>
              <p14:xfrm>
                <a:off x="11476577" y="3710726"/>
                <a:ext cx="340200" cy="8136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4747B0D5-7DCC-4DE7-87CC-130DD688410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67937" y="3702086"/>
                  <a:ext cx="357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D4F93A20-90EC-424B-A11F-334FA379C56B}"/>
                    </a:ext>
                  </a:extLst>
                </p14:cNvPr>
                <p14:cNvContentPartPr/>
                <p14:nvPr/>
              </p14:nvContentPartPr>
              <p14:xfrm>
                <a:off x="11542097" y="4094846"/>
                <a:ext cx="178920" cy="2790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D4F93A20-90EC-424B-A11F-334FA379C56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533457" y="4086206"/>
                  <a:ext cx="196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7DD5072E-5F89-4927-BC4F-D3B46B5F3C54}"/>
                    </a:ext>
                  </a:extLst>
                </p14:cNvPr>
                <p14:cNvContentPartPr/>
                <p14:nvPr/>
              </p14:nvContentPartPr>
              <p14:xfrm>
                <a:off x="11532737" y="4491206"/>
                <a:ext cx="201600" cy="7380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7DD5072E-5F89-4927-BC4F-D3B46B5F3C5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23737" y="4482206"/>
                  <a:ext cx="219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629CCE90-87DD-4306-80C0-8164F4F58BE0}"/>
                    </a:ext>
                  </a:extLst>
                </p14:cNvPr>
                <p14:cNvContentPartPr/>
                <p14:nvPr/>
              </p14:nvContentPartPr>
              <p14:xfrm>
                <a:off x="7912937" y="40166"/>
                <a:ext cx="102600" cy="1620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629CCE90-87DD-4306-80C0-8164F4F58B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03937" y="31526"/>
                  <a:ext cx="120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95080551-FC9B-4501-8D67-E98FCD230EDE}"/>
                    </a:ext>
                  </a:extLst>
                </p14:cNvPr>
                <p14:cNvContentPartPr/>
                <p14:nvPr/>
              </p14:nvContentPartPr>
              <p14:xfrm>
                <a:off x="7995017" y="-24274"/>
                <a:ext cx="4010760" cy="496296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95080551-FC9B-4501-8D67-E98FCD230ED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86017" y="-32914"/>
                  <a:ext cx="4028400" cy="49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Agrupar 255">
            <a:extLst>
              <a:ext uri="{FF2B5EF4-FFF2-40B4-BE49-F238E27FC236}">
                <a16:creationId xmlns:a16="http://schemas.microsoft.com/office/drawing/2014/main" id="{49C30E9C-B3E1-472C-B230-16075094FA30}"/>
              </a:ext>
            </a:extLst>
          </p:cNvPr>
          <p:cNvGrpSpPr/>
          <p:nvPr/>
        </p:nvGrpSpPr>
        <p:grpSpPr>
          <a:xfrm>
            <a:off x="6338657" y="3719160"/>
            <a:ext cx="498960" cy="1395000"/>
            <a:chOff x="6338657" y="3719160"/>
            <a:chExt cx="498960" cy="13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934192F2-0A47-41C1-BED7-ACC1820F2E26}"/>
                    </a:ext>
                  </a:extLst>
                </p14:cNvPr>
                <p14:cNvContentPartPr/>
                <p14:nvPr/>
              </p14:nvContentPartPr>
              <p14:xfrm>
                <a:off x="6338657" y="3831480"/>
                <a:ext cx="152280" cy="21744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934192F2-0A47-41C1-BED7-ACC1820F2E2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330017" y="3822480"/>
                  <a:ext cx="169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A3B8D760-B052-44ED-ADB0-398FEAB83502}"/>
                    </a:ext>
                  </a:extLst>
                </p14:cNvPr>
                <p14:cNvContentPartPr/>
                <p14:nvPr/>
              </p14:nvContentPartPr>
              <p14:xfrm>
                <a:off x="6368537" y="4297680"/>
                <a:ext cx="175320" cy="21168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A3B8D760-B052-44ED-ADB0-398FEAB8350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359537" y="4289040"/>
                  <a:ext cx="192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FD9E4A53-AC7F-4932-AF4E-982579A585CD}"/>
                    </a:ext>
                  </a:extLst>
                </p14:cNvPr>
                <p14:cNvContentPartPr/>
                <p14:nvPr/>
              </p14:nvContentPartPr>
              <p14:xfrm>
                <a:off x="6437657" y="4779000"/>
                <a:ext cx="49680" cy="25992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FD9E4A53-AC7F-4932-AF4E-982579A585C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29017" y="4770000"/>
                  <a:ext cx="67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7BC8EC80-2500-4940-BAB3-5EC43A0CABB6}"/>
                    </a:ext>
                  </a:extLst>
                </p14:cNvPr>
                <p14:cNvContentPartPr/>
                <p14:nvPr/>
              </p14:nvContentPartPr>
              <p14:xfrm>
                <a:off x="6556457" y="3719160"/>
                <a:ext cx="281160" cy="139500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7BC8EC80-2500-4940-BAB3-5EC43A0CABB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47817" y="3710520"/>
                  <a:ext cx="298800" cy="141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Agrupar 257">
            <a:extLst>
              <a:ext uri="{FF2B5EF4-FFF2-40B4-BE49-F238E27FC236}">
                <a16:creationId xmlns:a16="http://schemas.microsoft.com/office/drawing/2014/main" id="{D73D43A4-669D-418D-922A-CE3EA4D8B6FD}"/>
              </a:ext>
            </a:extLst>
          </p:cNvPr>
          <p:cNvGrpSpPr/>
          <p:nvPr/>
        </p:nvGrpSpPr>
        <p:grpSpPr>
          <a:xfrm>
            <a:off x="7208777" y="4436846"/>
            <a:ext cx="1568160" cy="1113480"/>
            <a:chOff x="2827577" y="5027040"/>
            <a:chExt cx="1568160" cy="11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D1670423-CEDC-4009-BDC6-35A282134A52}"/>
                    </a:ext>
                  </a:extLst>
                </p14:cNvPr>
                <p14:cNvContentPartPr/>
                <p14:nvPr/>
              </p14:nvContentPartPr>
              <p14:xfrm>
                <a:off x="3325457" y="5717160"/>
                <a:ext cx="139680" cy="29412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D1670423-CEDC-4009-BDC6-35A282134A5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316817" y="5708160"/>
                  <a:ext cx="157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B50BD4F6-BA6F-4425-894F-654EBC2E8746}"/>
                    </a:ext>
                  </a:extLst>
                </p14:cNvPr>
                <p14:cNvContentPartPr/>
                <p14:nvPr/>
              </p14:nvContentPartPr>
              <p14:xfrm>
                <a:off x="3510857" y="5841720"/>
                <a:ext cx="107280" cy="17856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B50BD4F6-BA6F-4425-894F-654EBC2E874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501857" y="5832720"/>
                  <a:ext cx="124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58C13F29-022A-4946-AE2F-6DA5CA82FB10}"/>
                    </a:ext>
                  </a:extLst>
                </p14:cNvPr>
                <p14:cNvContentPartPr/>
                <p14:nvPr/>
              </p14:nvContentPartPr>
              <p14:xfrm>
                <a:off x="3613097" y="5811120"/>
                <a:ext cx="122400" cy="14976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58C13F29-022A-4946-AE2F-6DA5CA82FB1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04097" y="5802120"/>
                  <a:ext cx="140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A39DF294-1D31-427C-B247-0CBAF7D3E972}"/>
                    </a:ext>
                  </a:extLst>
                </p14:cNvPr>
                <p14:cNvContentPartPr/>
                <p14:nvPr/>
              </p14:nvContentPartPr>
              <p14:xfrm>
                <a:off x="3774737" y="5824800"/>
                <a:ext cx="133200" cy="15408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A39DF294-1D31-427C-B247-0CBAF7D3E97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65737" y="5816160"/>
                  <a:ext cx="150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92955729-1568-44AF-B0A3-8FD47E9951CC}"/>
                    </a:ext>
                  </a:extLst>
                </p14:cNvPr>
                <p14:cNvContentPartPr/>
                <p14:nvPr/>
              </p14:nvContentPartPr>
              <p14:xfrm>
                <a:off x="3259937" y="5107320"/>
                <a:ext cx="96120" cy="34632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92955729-1568-44AF-B0A3-8FD47E9951C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51297" y="5098320"/>
                  <a:ext cx="113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445124E2-8B94-4424-866F-7C6D29846619}"/>
                    </a:ext>
                  </a:extLst>
                </p14:cNvPr>
                <p14:cNvContentPartPr/>
                <p14:nvPr/>
              </p14:nvContentPartPr>
              <p14:xfrm>
                <a:off x="3447857" y="5123880"/>
                <a:ext cx="147240" cy="9072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445124E2-8B94-4424-866F-7C6D2984661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39217" y="5115240"/>
                  <a:ext cx="164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98ABD183-2FAD-42F5-BCE6-BC1F459B772E}"/>
                    </a:ext>
                  </a:extLst>
                </p14:cNvPr>
                <p14:cNvContentPartPr/>
                <p14:nvPr/>
              </p14:nvContentPartPr>
              <p14:xfrm>
                <a:off x="3494297" y="5095440"/>
                <a:ext cx="82800" cy="27144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98ABD183-2FAD-42F5-BCE6-BC1F459B772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85297" y="5086440"/>
                  <a:ext cx="100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FB570A65-720C-4460-ADEA-597226C0D6DB}"/>
                    </a:ext>
                  </a:extLst>
                </p14:cNvPr>
                <p14:cNvContentPartPr/>
                <p14:nvPr/>
              </p14:nvContentPartPr>
              <p14:xfrm>
                <a:off x="3223577" y="5472360"/>
                <a:ext cx="484920" cy="4536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FB570A65-720C-4460-ADEA-597226C0D6D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214937" y="5463720"/>
                  <a:ext cx="502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EA434B35-C004-46F8-8AA2-2E8FFF0954E0}"/>
                    </a:ext>
                  </a:extLst>
                </p14:cNvPr>
                <p14:cNvContentPartPr/>
                <p14:nvPr/>
              </p14:nvContentPartPr>
              <p14:xfrm>
                <a:off x="3883457" y="5440680"/>
                <a:ext cx="102600" cy="540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EA434B35-C004-46F8-8AA2-2E8FFF0954E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874817" y="5432040"/>
                  <a:ext cx="12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E6CD7D8F-4FFC-47BA-9E82-073FEE029B87}"/>
                    </a:ext>
                  </a:extLst>
                </p14:cNvPr>
                <p14:cNvContentPartPr/>
                <p14:nvPr/>
              </p14:nvContentPartPr>
              <p14:xfrm>
                <a:off x="3834137" y="5372640"/>
                <a:ext cx="201600" cy="7056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E6CD7D8F-4FFC-47BA-9E82-073FEE029B8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25137" y="5363640"/>
                  <a:ext cx="219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A7A23D4B-FD5B-46C2-BAEC-4AB0DDBAD14C}"/>
                    </a:ext>
                  </a:extLst>
                </p14:cNvPr>
                <p14:cNvContentPartPr/>
                <p14:nvPr/>
              </p14:nvContentPartPr>
              <p14:xfrm>
                <a:off x="4058417" y="5238720"/>
                <a:ext cx="215640" cy="13788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A7A23D4B-FD5B-46C2-BAEC-4AB0DDBAD14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49777" y="5230080"/>
                  <a:ext cx="233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38C0C745-EACD-4606-B726-34B283A9C365}"/>
                    </a:ext>
                  </a:extLst>
                </p14:cNvPr>
                <p14:cNvContentPartPr/>
                <p14:nvPr/>
              </p14:nvContentPartPr>
              <p14:xfrm>
                <a:off x="2827577" y="5027040"/>
                <a:ext cx="1568160" cy="111348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38C0C745-EACD-4606-B726-34B283A9C36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818937" y="5018040"/>
                  <a:ext cx="1585800" cy="11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Agrupar 260">
            <a:extLst>
              <a:ext uri="{FF2B5EF4-FFF2-40B4-BE49-F238E27FC236}">
                <a16:creationId xmlns:a16="http://schemas.microsoft.com/office/drawing/2014/main" id="{8B687949-F2FD-4ABB-9264-227B91B412A4}"/>
              </a:ext>
            </a:extLst>
          </p:cNvPr>
          <p:cNvGrpSpPr/>
          <p:nvPr/>
        </p:nvGrpSpPr>
        <p:grpSpPr>
          <a:xfrm>
            <a:off x="249617" y="5356886"/>
            <a:ext cx="293760" cy="475560"/>
            <a:chOff x="468857" y="6068520"/>
            <a:chExt cx="29376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5E946F39-2BEB-40BD-9239-3F6F8391F346}"/>
                    </a:ext>
                  </a:extLst>
                </p14:cNvPr>
                <p14:cNvContentPartPr/>
                <p14:nvPr/>
              </p14:nvContentPartPr>
              <p14:xfrm>
                <a:off x="468857" y="6205680"/>
                <a:ext cx="164880" cy="29484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5E946F39-2BEB-40BD-9239-3F6F8391F34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9857" y="6196680"/>
                  <a:ext cx="182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3938A5A2-5111-4168-B678-07A3615C4B92}"/>
                    </a:ext>
                  </a:extLst>
                </p14:cNvPr>
                <p14:cNvContentPartPr/>
                <p14:nvPr/>
              </p14:nvContentPartPr>
              <p14:xfrm>
                <a:off x="603497" y="6068520"/>
                <a:ext cx="159120" cy="47556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3938A5A2-5111-4168-B678-07A3615C4B9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94857" y="6059520"/>
                  <a:ext cx="17676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Agrupar 272">
            <a:extLst>
              <a:ext uri="{FF2B5EF4-FFF2-40B4-BE49-F238E27FC236}">
                <a16:creationId xmlns:a16="http://schemas.microsoft.com/office/drawing/2014/main" id="{2629E447-AC72-4FA0-B00A-74DC804B2C47}"/>
              </a:ext>
            </a:extLst>
          </p:cNvPr>
          <p:cNvGrpSpPr/>
          <p:nvPr/>
        </p:nvGrpSpPr>
        <p:grpSpPr>
          <a:xfrm>
            <a:off x="829937" y="5447966"/>
            <a:ext cx="379440" cy="275400"/>
            <a:chOff x="1049177" y="6159600"/>
            <a:chExt cx="37944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EC7DE709-97C3-430E-89E8-E4AF89FEC086}"/>
                    </a:ext>
                  </a:extLst>
                </p14:cNvPr>
                <p14:cNvContentPartPr/>
                <p14:nvPr/>
              </p14:nvContentPartPr>
              <p14:xfrm>
                <a:off x="1049177" y="6159600"/>
                <a:ext cx="152280" cy="27540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EC7DE709-97C3-430E-89E8-E4AF89FEC08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40177" y="6150600"/>
                  <a:ext cx="169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1CF196EA-35C2-459D-96BC-A481F012A3E1}"/>
                    </a:ext>
                  </a:extLst>
                </p14:cNvPr>
                <p14:cNvContentPartPr/>
                <p14:nvPr/>
              </p14:nvContentPartPr>
              <p14:xfrm>
                <a:off x="1049177" y="6342480"/>
                <a:ext cx="138240" cy="936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1CF196EA-35C2-459D-96BC-A481F012A3E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40177" y="6333840"/>
                  <a:ext cx="15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CEC6D13D-A87E-464D-818B-C541615BFC02}"/>
                    </a:ext>
                  </a:extLst>
                </p14:cNvPr>
                <p14:cNvContentPartPr/>
                <p14:nvPr/>
              </p14:nvContentPartPr>
              <p14:xfrm>
                <a:off x="1332857" y="6335640"/>
                <a:ext cx="82800" cy="111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CEC6D13D-A87E-464D-818B-C541615BFC0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323857" y="6327000"/>
                  <a:ext cx="100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D3977E61-38DE-48AE-9532-21EB46B33EAD}"/>
                    </a:ext>
                  </a:extLst>
                </p14:cNvPr>
                <p14:cNvContentPartPr/>
                <p14:nvPr/>
              </p14:nvContentPartPr>
              <p14:xfrm>
                <a:off x="1299737" y="6280200"/>
                <a:ext cx="128880" cy="6660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D3977E61-38DE-48AE-9532-21EB46B33EA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291097" y="6271560"/>
                  <a:ext cx="1465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Agrupar 277">
            <a:extLst>
              <a:ext uri="{FF2B5EF4-FFF2-40B4-BE49-F238E27FC236}">
                <a16:creationId xmlns:a16="http://schemas.microsoft.com/office/drawing/2014/main" id="{03298642-1263-4119-89F9-786051704422}"/>
              </a:ext>
            </a:extLst>
          </p:cNvPr>
          <p:cNvGrpSpPr/>
          <p:nvPr/>
        </p:nvGrpSpPr>
        <p:grpSpPr>
          <a:xfrm>
            <a:off x="1419617" y="5039726"/>
            <a:ext cx="752040" cy="1039320"/>
            <a:chOff x="1638857" y="5751360"/>
            <a:chExt cx="752040" cy="10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86CC2052-D21A-48FD-ABBD-6993EB89A59A}"/>
                    </a:ext>
                  </a:extLst>
                </p14:cNvPr>
                <p14:cNvContentPartPr/>
                <p14:nvPr/>
              </p14:nvContentPartPr>
              <p14:xfrm>
                <a:off x="1638857" y="5751360"/>
                <a:ext cx="195840" cy="94824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86CC2052-D21A-48FD-ABBD-6993EB89A59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629857" y="5742360"/>
                  <a:ext cx="2134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2E784B16-45BC-43BA-98CF-C2ED4E9D0564}"/>
                    </a:ext>
                  </a:extLst>
                </p14:cNvPr>
                <p14:cNvContentPartPr/>
                <p14:nvPr/>
              </p14:nvContentPartPr>
              <p14:xfrm>
                <a:off x="1735337" y="5890680"/>
                <a:ext cx="254520" cy="16632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2E784B16-45BC-43BA-98CF-C2ED4E9D056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726697" y="5881680"/>
                  <a:ext cx="272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AF7089FC-4BC9-430F-B662-F9EC7B9C7F7E}"/>
                    </a:ext>
                  </a:extLst>
                </p14:cNvPr>
                <p14:cNvContentPartPr/>
                <p14:nvPr/>
              </p14:nvContentPartPr>
              <p14:xfrm>
                <a:off x="2042417" y="5958720"/>
                <a:ext cx="46800" cy="11700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AF7089FC-4BC9-430F-B662-F9EC7B9C7F7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033417" y="5949720"/>
                  <a:ext cx="64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8AAD1591-C64C-45D9-B96E-CD9730381E70}"/>
                    </a:ext>
                  </a:extLst>
                </p14:cNvPr>
                <p14:cNvContentPartPr/>
                <p14:nvPr/>
              </p14:nvContentPartPr>
              <p14:xfrm>
                <a:off x="1781777" y="6168240"/>
                <a:ext cx="244080" cy="19836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8AAD1591-C64C-45D9-B96E-CD9730381E7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772777" y="6159600"/>
                  <a:ext cx="261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099F6B3F-34C8-491F-BA02-2A0B16E74671}"/>
                    </a:ext>
                  </a:extLst>
                </p14:cNvPr>
                <p14:cNvContentPartPr/>
                <p14:nvPr/>
              </p14:nvContentPartPr>
              <p14:xfrm>
                <a:off x="2078417" y="6219000"/>
                <a:ext cx="89280" cy="12600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099F6B3F-34C8-491F-BA02-2A0B16E7467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069777" y="6210000"/>
                  <a:ext cx="106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37197C0E-BE42-4120-99D4-52447986408C}"/>
                    </a:ext>
                  </a:extLst>
                </p14:cNvPr>
                <p14:cNvContentPartPr/>
                <p14:nvPr/>
              </p14:nvContentPartPr>
              <p14:xfrm>
                <a:off x="1831097" y="6580080"/>
                <a:ext cx="20160" cy="1800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37197C0E-BE42-4120-99D4-52447986408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822457" y="6571440"/>
                  <a:ext cx="3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4C2649C6-407A-4E3A-A78A-CE17A40BE9CA}"/>
                    </a:ext>
                  </a:extLst>
                </p14:cNvPr>
                <p14:cNvContentPartPr/>
                <p14:nvPr/>
              </p14:nvContentPartPr>
              <p14:xfrm>
                <a:off x="1888697" y="6513840"/>
                <a:ext cx="164160" cy="10044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4C2649C6-407A-4E3A-A78A-CE17A40BE9C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880057" y="6505200"/>
                  <a:ext cx="181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B35CD5ED-A250-4B8F-82CC-E31904C1179C}"/>
                    </a:ext>
                  </a:extLst>
                </p14:cNvPr>
                <p14:cNvContentPartPr/>
                <p14:nvPr/>
              </p14:nvContentPartPr>
              <p14:xfrm>
                <a:off x="1959977" y="6492240"/>
                <a:ext cx="16920" cy="24984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B35CD5ED-A250-4B8F-82CC-E31904C117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950977" y="6483240"/>
                  <a:ext cx="34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C2F13FFF-8254-441B-B133-2541E00C6E01}"/>
                    </a:ext>
                  </a:extLst>
                </p14:cNvPr>
                <p14:cNvContentPartPr/>
                <p14:nvPr/>
              </p14:nvContentPartPr>
              <p14:xfrm>
                <a:off x="2144657" y="5764680"/>
                <a:ext cx="246240" cy="102600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C2F13FFF-8254-441B-B133-2541E00C6E0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135657" y="5755680"/>
                  <a:ext cx="263880" cy="10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Agrupar 285">
            <a:extLst>
              <a:ext uri="{FF2B5EF4-FFF2-40B4-BE49-F238E27FC236}">
                <a16:creationId xmlns:a16="http://schemas.microsoft.com/office/drawing/2014/main" id="{92D607E8-9BDA-4C12-BD71-2278F771F97F}"/>
              </a:ext>
            </a:extLst>
          </p:cNvPr>
          <p:cNvGrpSpPr/>
          <p:nvPr/>
        </p:nvGrpSpPr>
        <p:grpSpPr>
          <a:xfrm>
            <a:off x="6794057" y="3969720"/>
            <a:ext cx="347040" cy="176760"/>
            <a:chOff x="6794057" y="3969720"/>
            <a:chExt cx="34704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CFB1C17D-5A06-4E16-88F3-13F862C4C247}"/>
                    </a:ext>
                  </a:extLst>
                </p14:cNvPr>
                <p14:cNvContentPartPr/>
                <p14:nvPr/>
              </p14:nvContentPartPr>
              <p14:xfrm>
                <a:off x="6833657" y="4098600"/>
                <a:ext cx="96120" cy="2520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CFB1C17D-5A06-4E16-88F3-13F862C4C24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825017" y="4089600"/>
                  <a:ext cx="113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84944CFB-51DC-4F2A-8291-936F1928A1F6}"/>
                    </a:ext>
                  </a:extLst>
                </p14:cNvPr>
                <p14:cNvContentPartPr/>
                <p14:nvPr/>
              </p14:nvContentPartPr>
              <p14:xfrm>
                <a:off x="6794057" y="4027320"/>
                <a:ext cx="152280" cy="2592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84944CFB-51DC-4F2A-8291-936F1928A1F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785417" y="4018320"/>
                  <a:ext cx="169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8594FFA1-6693-4322-A634-5D891DA5D168}"/>
                    </a:ext>
                  </a:extLst>
                </p14:cNvPr>
                <p14:cNvContentPartPr/>
                <p14:nvPr/>
              </p14:nvContentPartPr>
              <p14:xfrm>
                <a:off x="6982337" y="3969720"/>
                <a:ext cx="158760" cy="17676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8594FFA1-6693-4322-A634-5D891DA5D16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73337" y="3960720"/>
                  <a:ext cx="1764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Agrupar 284">
            <a:extLst>
              <a:ext uri="{FF2B5EF4-FFF2-40B4-BE49-F238E27FC236}">
                <a16:creationId xmlns:a16="http://schemas.microsoft.com/office/drawing/2014/main" id="{5BBDCBD6-E62F-4E85-AB0A-F9762BAEE77C}"/>
              </a:ext>
            </a:extLst>
          </p:cNvPr>
          <p:cNvGrpSpPr/>
          <p:nvPr/>
        </p:nvGrpSpPr>
        <p:grpSpPr>
          <a:xfrm>
            <a:off x="6873257" y="4587480"/>
            <a:ext cx="320760" cy="296280"/>
            <a:chOff x="6873257" y="4587480"/>
            <a:chExt cx="32076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018DC11F-89F4-48F5-8EA5-BCC2B1A7F391}"/>
                    </a:ext>
                  </a:extLst>
                </p14:cNvPr>
                <p14:cNvContentPartPr/>
                <p14:nvPr/>
              </p14:nvContentPartPr>
              <p14:xfrm>
                <a:off x="6899537" y="4728960"/>
                <a:ext cx="172080" cy="2124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018DC11F-89F4-48F5-8EA5-BCC2B1A7F39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890897" y="4720320"/>
                  <a:ext cx="189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56A83160-A2D9-49C2-8B3F-81FFB66CC658}"/>
                    </a:ext>
                  </a:extLst>
                </p14:cNvPr>
                <p14:cNvContentPartPr/>
                <p14:nvPr/>
              </p14:nvContentPartPr>
              <p14:xfrm>
                <a:off x="6873257" y="4637160"/>
                <a:ext cx="208080" cy="3312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56A83160-A2D9-49C2-8B3F-81FFB66CC65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64617" y="4628160"/>
                  <a:ext cx="225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4B019360-33A9-4784-8A59-36A751A6BE6B}"/>
                    </a:ext>
                  </a:extLst>
                </p14:cNvPr>
                <p14:cNvContentPartPr/>
                <p14:nvPr/>
              </p14:nvContentPartPr>
              <p14:xfrm>
                <a:off x="7061537" y="4587480"/>
                <a:ext cx="132480" cy="29628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4B019360-33A9-4784-8A59-36A751A6BE6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052537" y="4578840"/>
                  <a:ext cx="15012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Agrupar 304">
            <a:extLst>
              <a:ext uri="{FF2B5EF4-FFF2-40B4-BE49-F238E27FC236}">
                <a16:creationId xmlns:a16="http://schemas.microsoft.com/office/drawing/2014/main" id="{4D7B5705-96A4-4653-82FC-B7CECD0C7189}"/>
              </a:ext>
            </a:extLst>
          </p:cNvPr>
          <p:cNvGrpSpPr/>
          <p:nvPr/>
        </p:nvGrpSpPr>
        <p:grpSpPr>
          <a:xfrm>
            <a:off x="2204057" y="5033880"/>
            <a:ext cx="1366200" cy="1057680"/>
            <a:chOff x="2204057" y="5033880"/>
            <a:chExt cx="1366200" cy="10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3E2C66D4-B9B8-4E69-B140-6E0D52804C07}"/>
                    </a:ext>
                  </a:extLst>
                </p14:cNvPr>
                <p14:cNvContentPartPr/>
                <p14:nvPr/>
              </p14:nvContentPartPr>
              <p14:xfrm>
                <a:off x="2207297" y="5527080"/>
                <a:ext cx="111960" cy="2592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3E2C66D4-B9B8-4E69-B140-6E0D52804C0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198297" y="5518080"/>
                  <a:ext cx="12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47B3E637-82C6-4314-BFC1-D11284574C81}"/>
                    </a:ext>
                  </a:extLst>
                </p14:cNvPr>
                <p14:cNvContentPartPr/>
                <p14:nvPr/>
              </p14:nvContentPartPr>
              <p14:xfrm>
                <a:off x="2204057" y="5424120"/>
                <a:ext cx="115920" cy="828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47B3E637-82C6-4314-BFC1-D11284574C8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195057" y="5415120"/>
                  <a:ext cx="133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A3458ACE-0FBB-4918-A609-9DA2CB2B8812}"/>
                    </a:ext>
                  </a:extLst>
                </p14:cNvPr>
                <p14:cNvContentPartPr/>
                <p14:nvPr/>
              </p14:nvContentPartPr>
              <p14:xfrm>
                <a:off x="2437697" y="5033880"/>
                <a:ext cx="190800" cy="93096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A3458ACE-0FBB-4918-A609-9DA2CB2B881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429057" y="5025240"/>
                  <a:ext cx="208440" cy="9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5FB58EDE-AB5A-4FBA-B2CE-F181A09A2FAB}"/>
                    </a:ext>
                  </a:extLst>
                </p14:cNvPr>
                <p14:cNvContentPartPr/>
                <p14:nvPr/>
              </p14:nvContentPartPr>
              <p14:xfrm>
                <a:off x="2632457" y="5091120"/>
                <a:ext cx="137520" cy="20952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5FB58EDE-AB5A-4FBA-B2CE-F181A09A2FA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23817" y="5082480"/>
                  <a:ext cx="155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9C80EFDB-2B2C-43FC-8EC6-381A245E7510}"/>
                    </a:ext>
                  </a:extLst>
                </p14:cNvPr>
                <p14:cNvContentPartPr/>
                <p14:nvPr/>
              </p14:nvContentPartPr>
              <p14:xfrm>
                <a:off x="2775017" y="5122080"/>
                <a:ext cx="105840" cy="15660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9C80EFDB-2B2C-43FC-8EC6-381A245E751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66017" y="5113080"/>
                  <a:ext cx="123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A3896269-E959-4E0D-9C85-003F1C1FA3BC}"/>
                    </a:ext>
                  </a:extLst>
                </p14:cNvPr>
                <p14:cNvContentPartPr/>
                <p14:nvPr/>
              </p14:nvContentPartPr>
              <p14:xfrm>
                <a:off x="2926577" y="5150160"/>
                <a:ext cx="39960" cy="20520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A3896269-E959-4E0D-9C85-003F1C1FA3B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917937" y="5141160"/>
                  <a:ext cx="57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03013796-F1CF-47A6-9AAB-DDDAA0408209}"/>
                    </a:ext>
                  </a:extLst>
                </p14:cNvPr>
                <p14:cNvContentPartPr/>
                <p14:nvPr/>
              </p14:nvContentPartPr>
              <p14:xfrm>
                <a:off x="2577377" y="5453640"/>
                <a:ext cx="136440" cy="14400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03013796-F1CF-47A6-9AAB-DDDAA040820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568737" y="5445000"/>
                  <a:ext cx="154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71825CC8-AD48-4C54-82D6-193055267DAF}"/>
                    </a:ext>
                  </a:extLst>
                </p14:cNvPr>
                <p14:cNvContentPartPr/>
                <p14:nvPr/>
              </p14:nvContentPartPr>
              <p14:xfrm>
                <a:off x="2705537" y="5458680"/>
                <a:ext cx="69480" cy="12492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71825CC8-AD48-4C54-82D6-193055267DA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696897" y="5449680"/>
                  <a:ext cx="8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0B16E602-AA25-44DB-92E1-A014FBBB3CB4}"/>
                    </a:ext>
                  </a:extLst>
                </p14:cNvPr>
                <p14:cNvContentPartPr/>
                <p14:nvPr/>
              </p14:nvContentPartPr>
              <p14:xfrm>
                <a:off x="2794817" y="5507640"/>
                <a:ext cx="97560" cy="16236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0B16E602-AA25-44DB-92E1-A014FBBB3CB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785817" y="5498640"/>
                  <a:ext cx="115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736669A4-C853-4CB4-8E31-EF4FF838B873}"/>
                    </a:ext>
                  </a:extLst>
                </p14:cNvPr>
                <p14:cNvContentPartPr/>
                <p14:nvPr/>
              </p14:nvContentPartPr>
              <p14:xfrm>
                <a:off x="2916857" y="5564520"/>
                <a:ext cx="119160" cy="648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736669A4-C853-4CB4-8E31-EF4FF838B87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907857" y="5555880"/>
                  <a:ext cx="13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D9B38839-5951-4A55-A94B-E28FE1025EF0}"/>
                    </a:ext>
                  </a:extLst>
                </p14:cNvPr>
                <p14:cNvContentPartPr/>
                <p14:nvPr/>
              </p14:nvContentPartPr>
              <p14:xfrm>
                <a:off x="2966177" y="5496120"/>
                <a:ext cx="63000" cy="12996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D9B38839-5951-4A55-A94B-E28FE1025EF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957537" y="5487480"/>
                  <a:ext cx="80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E3CED722-78A8-4755-B7C8-FDFFDF5EB59E}"/>
                    </a:ext>
                  </a:extLst>
                </p14:cNvPr>
                <p14:cNvContentPartPr/>
                <p14:nvPr/>
              </p14:nvContentPartPr>
              <p14:xfrm>
                <a:off x="3014777" y="5398200"/>
                <a:ext cx="121680" cy="19764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E3CED722-78A8-4755-B7C8-FDFFDF5EB59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005777" y="5389560"/>
                  <a:ext cx="139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E67A5889-4C15-4F90-9AD9-5325D75505CD}"/>
                    </a:ext>
                  </a:extLst>
                </p14:cNvPr>
                <p14:cNvContentPartPr/>
                <p14:nvPr/>
              </p14:nvContentPartPr>
              <p14:xfrm>
                <a:off x="3140777" y="5480280"/>
                <a:ext cx="127800" cy="13248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E67A5889-4C15-4F90-9AD9-5325D75505C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131777" y="5471640"/>
                  <a:ext cx="145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2AFFC39F-A8BC-49EE-8182-3787BB4F1655}"/>
                    </a:ext>
                  </a:extLst>
                </p14:cNvPr>
                <p14:cNvContentPartPr/>
                <p14:nvPr/>
              </p14:nvContentPartPr>
              <p14:xfrm>
                <a:off x="3263177" y="5472360"/>
                <a:ext cx="201600" cy="14688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2AFFC39F-A8BC-49EE-8182-3787BB4F165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254537" y="5463720"/>
                  <a:ext cx="219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7E2F5925-42DD-4848-8541-CC279FD38C13}"/>
                    </a:ext>
                  </a:extLst>
                </p14:cNvPr>
                <p14:cNvContentPartPr/>
                <p14:nvPr/>
              </p14:nvContentPartPr>
              <p14:xfrm>
                <a:off x="2926577" y="5763600"/>
                <a:ext cx="152640" cy="9936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7E2F5925-42DD-4848-8541-CC279FD38C1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917937" y="5754600"/>
                  <a:ext cx="170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64132A18-A11B-416C-B0F3-622783E948CB}"/>
                    </a:ext>
                  </a:extLst>
                </p14:cNvPr>
                <p14:cNvContentPartPr/>
                <p14:nvPr/>
              </p14:nvContentPartPr>
              <p14:xfrm>
                <a:off x="2989217" y="5751720"/>
                <a:ext cx="13680" cy="26028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64132A18-A11B-416C-B0F3-622783E948C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80577" y="5742720"/>
                  <a:ext cx="31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823CDA0F-667D-42F8-8B67-59EE2534C410}"/>
                    </a:ext>
                  </a:extLst>
                </p14:cNvPr>
                <p14:cNvContentPartPr/>
                <p14:nvPr/>
              </p14:nvContentPartPr>
              <p14:xfrm>
                <a:off x="3322577" y="5041800"/>
                <a:ext cx="247680" cy="104976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823CDA0F-667D-42F8-8B67-59EE2534C41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13937" y="5033160"/>
                  <a:ext cx="265320" cy="10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Agrupar 352">
            <a:extLst>
              <a:ext uri="{FF2B5EF4-FFF2-40B4-BE49-F238E27FC236}">
                <a16:creationId xmlns:a16="http://schemas.microsoft.com/office/drawing/2014/main" id="{A176D848-3057-4599-85BB-E6214CBEB931}"/>
              </a:ext>
            </a:extLst>
          </p:cNvPr>
          <p:cNvGrpSpPr/>
          <p:nvPr/>
        </p:nvGrpSpPr>
        <p:grpSpPr>
          <a:xfrm>
            <a:off x="3873737" y="5381280"/>
            <a:ext cx="2940480" cy="1056600"/>
            <a:chOff x="3873737" y="5381280"/>
            <a:chExt cx="2940480" cy="10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232843B7-CC02-4AC2-A934-8776DBC7126A}"/>
                    </a:ext>
                  </a:extLst>
                </p14:cNvPr>
                <p14:cNvContentPartPr/>
                <p14:nvPr/>
              </p14:nvContentPartPr>
              <p14:xfrm>
                <a:off x="3969497" y="5442840"/>
                <a:ext cx="172440" cy="22536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232843B7-CC02-4AC2-A934-8776DBC7126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960497" y="5433840"/>
                  <a:ext cx="190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8E2D4F26-46F7-4308-A1A1-EA7EFF8BE35B}"/>
                    </a:ext>
                  </a:extLst>
                </p14:cNvPr>
                <p14:cNvContentPartPr/>
                <p14:nvPr/>
              </p14:nvContentPartPr>
              <p14:xfrm>
                <a:off x="3986057" y="5519880"/>
                <a:ext cx="189000" cy="1008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8E2D4F26-46F7-4308-A1A1-EA7EFF8BE35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977057" y="5511240"/>
                  <a:ext cx="206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07DE0C4F-5942-4CD1-A6E1-3938B72E0347}"/>
                    </a:ext>
                  </a:extLst>
                </p14:cNvPr>
                <p14:cNvContentPartPr/>
                <p14:nvPr/>
              </p14:nvContentPartPr>
              <p14:xfrm>
                <a:off x="4289537" y="5548680"/>
                <a:ext cx="78840" cy="2016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07DE0C4F-5942-4CD1-A6E1-3938B72E034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280537" y="5540040"/>
                  <a:ext cx="96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481ABD5B-73C8-491E-90DA-AE8E818B8EC7}"/>
                    </a:ext>
                  </a:extLst>
                </p14:cNvPr>
                <p14:cNvContentPartPr/>
                <p14:nvPr/>
              </p14:nvContentPartPr>
              <p14:xfrm>
                <a:off x="4272977" y="5471640"/>
                <a:ext cx="82800" cy="540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481ABD5B-73C8-491E-90DA-AE8E818B8EC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264337" y="5462640"/>
                  <a:ext cx="100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BAA3654B-282D-4EB0-AAAB-2D84FCA7E454}"/>
                    </a:ext>
                  </a:extLst>
                </p14:cNvPr>
                <p14:cNvContentPartPr/>
                <p14:nvPr/>
              </p14:nvContentPartPr>
              <p14:xfrm>
                <a:off x="4329137" y="5416920"/>
                <a:ext cx="36360" cy="20376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BAA3654B-282D-4EB0-AAAB-2D84FCA7E45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320137" y="5408280"/>
                  <a:ext cx="54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AA36B103-C165-4220-A145-F25BB92E503F}"/>
                    </a:ext>
                  </a:extLst>
                </p14:cNvPr>
                <p14:cNvContentPartPr/>
                <p14:nvPr/>
              </p14:nvContentPartPr>
              <p14:xfrm>
                <a:off x="4239857" y="5381280"/>
                <a:ext cx="191160" cy="3708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AA36B103-C165-4220-A145-F25BB92E503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231217" y="5372640"/>
                  <a:ext cx="208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0CAACFAE-8E1E-47EA-81F5-A62826F5656A}"/>
                    </a:ext>
                  </a:extLst>
                </p14:cNvPr>
                <p14:cNvContentPartPr/>
                <p14:nvPr/>
              </p14:nvContentPartPr>
              <p14:xfrm>
                <a:off x="4431377" y="5405040"/>
                <a:ext cx="155520" cy="21924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0CAACFAE-8E1E-47EA-81F5-A62826F5656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422737" y="5396400"/>
                  <a:ext cx="173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6B066D31-22D5-4EFE-A73C-EA8624AE24A6}"/>
                    </a:ext>
                  </a:extLst>
                </p14:cNvPr>
                <p14:cNvContentPartPr/>
                <p14:nvPr/>
              </p14:nvContentPartPr>
              <p14:xfrm>
                <a:off x="4454417" y="5400360"/>
                <a:ext cx="168480" cy="2592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6B066D31-22D5-4EFE-A73C-EA8624AE24A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45777" y="5391360"/>
                  <a:ext cx="186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C926B1DF-F34A-4B4D-82FA-DE854D60F1CA}"/>
                    </a:ext>
                  </a:extLst>
                </p14:cNvPr>
                <p14:cNvContentPartPr/>
                <p14:nvPr/>
              </p14:nvContentPartPr>
              <p14:xfrm>
                <a:off x="4616057" y="5427360"/>
                <a:ext cx="165600" cy="22248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C926B1DF-F34A-4B4D-82FA-DE854D60F1C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607417" y="5418720"/>
                  <a:ext cx="183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36A8C96D-7AAC-40B9-BB99-92BA2A689EA7}"/>
                    </a:ext>
                  </a:extLst>
                </p14:cNvPr>
                <p14:cNvContentPartPr/>
                <p14:nvPr/>
              </p14:nvContentPartPr>
              <p14:xfrm>
                <a:off x="4820177" y="5383440"/>
                <a:ext cx="152640" cy="21528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36A8C96D-7AAC-40B9-BB99-92BA2A689EA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811537" y="5374440"/>
                  <a:ext cx="170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A45FC0FB-6447-4D31-8655-30D14BDDAFA2}"/>
                    </a:ext>
                  </a:extLst>
                </p14:cNvPr>
                <p14:cNvContentPartPr/>
                <p14:nvPr/>
              </p14:nvContentPartPr>
              <p14:xfrm>
                <a:off x="4989017" y="5384880"/>
                <a:ext cx="171000" cy="2304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A45FC0FB-6447-4D31-8655-30D14BDDAFA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80377" y="5376240"/>
                  <a:ext cx="188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2746521D-BBA2-4C59-9795-8A947BAF4B4D}"/>
                    </a:ext>
                  </a:extLst>
                </p14:cNvPr>
                <p14:cNvContentPartPr/>
                <p14:nvPr/>
              </p14:nvContentPartPr>
              <p14:xfrm>
                <a:off x="4999097" y="5477400"/>
                <a:ext cx="201600" cy="2592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2746521D-BBA2-4C59-9795-8A947BAF4B4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990097" y="5468760"/>
                  <a:ext cx="219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ED6553C0-323B-4D6C-AD50-225B02236A37}"/>
                    </a:ext>
                  </a:extLst>
                </p14:cNvPr>
                <p14:cNvContentPartPr/>
                <p14:nvPr/>
              </p14:nvContentPartPr>
              <p14:xfrm>
                <a:off x="3873737" y="5857560"/>
                <a:ext cx="146520" cy="17496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ED6553C0-323B-4D6C-AD50-225B02236A3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64737" y="5848920"/>
                  <a:ext cx="164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8F9652DE-80A3-432D-819F-0C450691AA72}"/>
                    </a:ext>
                  </a:extLst>
                </p14:cNvPr>
                <p14:cNvContentPartPr/>
                <p14:nvPr/>
              </p14:nvContentPartPr>
              <p14:xfrm>
                <a:off x="3876977" y="5830920"/>
                <a:ext cx="257760" cy="2124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8F9652DE-80A3-432D-819F-0C450691AA7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68337" y="5821920"/>
                  <a:ext cx="275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48A8EB15-61E1-4EAB-B3E7-499FCB87E8D8}"/>
                    </a:ext>
                  </a:extLst>
                </p14:cNvPr>
                <p14:cNvContentPartPr/>
                <p14:nvPr/>
              </p14:nvContentPartPr>
              <p14:xfrm>
                <a:off x="4127897" y="5863680"/>
                <a:ext cx="185040" cy="20124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48A8EB15-61E1-4EAB-B3E7-499FCB87E8D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118897" y="5854680"/>
                  <a:ext cx="202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0D521883-52D5-491B-949C-57FBD58F1BD1}"/>
                    </a:ext>
                  </a:extLst>
                </p14:cNvPr>
                <p14:cNvContentPartPr/>
                <p14:nvPr/>
              </p14:nvContentPartPr>
              <p14:xfrm>
                <a:off x="4325537" y="5848560"/>
                <a:ext cx="225720" cy="17316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0D521883-52D5-491B-949C-57FBD58F1BD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316897" y="5839920"/>
                  <a:ext cx="243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4A5F7AAE-2967-42BF-AC12-C8B92ABA86E2}"/>
                    </a:ext>
                  </a:extLst>
                </p14:cNvPr>
                <p14:cNvContentPartPr/>
                <p14:nvPr/>
              </p14:nvContentPartPr>
              <p14:xfrm>
                <a:off x="4546937" y="5848560"/>
                <a:ext cx="79560" cy="16560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4A5F7AAE-2967-42BF-AC12-C8B92ABA86E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537937" y="5839920"/>
                  <a:ext cx="97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10C827E6-69AE-4882-AFC4-19452A8E0F41}"/>
                    </a:ext>
                  </a:extLst>
                </p14:cNvPr>
                <p14:cNvContentPartPr/>
                <p14:nvPr/>
              </p14:nvContentPartPr>
              <p14:xfrm>
                <a:off x="4523897" y="5798160"/>
                <a:ext cx="176040" cy="20520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10C827E6-69AE-4882-AFC4-19452A8E0F4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514897" y="5789520"/>
                  <a:ext cx="193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4B6FF778-D444-487E-8904-B5DA1FA81FB9}"/>
                    </a:ext>
                  </a:extLst>
                </p14:cNvPr>
                <p14:cNvContentPartPr/>
                <p14:nvPr/>
              </p14:nvContentPartPr>
              <p14:xfrm>
                <a:off x="4738457" y="5839920"/>
                <a:ext cx="43200" cy="18756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4B6FF778-D444-487E-8904-B5DA1FA81FB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729457" y="5830920"/>
                  <a:ext cx="60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6AD3EB87-1A12-4FA1-AA9E-D35BB45B3E52}"/>
                    </a:ext>
                  </a:extLst>
                </p14:cNvPr>
                <p14:cNvContentPartPr/>
                <p14:nvPr/>
              </p14:nvContentPartPr>
              <p14:xfrm>
                <a:off x="4791017" y="5776920"/>
                <a:ext cx="125280" cy="23724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6AD3EB87-1A12-4FA1-AA9E-D35BB45B3E5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782377" y="5768280"/>
                  <a:ext cx="142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38F943A0-7600-4B3B-B7E3-93260D92F8BC}"/>
                    </a:ext>
                  </a:extLst>
                </p14:cNvPr>
                <p14:cNvContentPartPr/>
                <p14:nvPr/>
              </p14:nvContentPartPr>
              <p14:xfrm>
                <a:off x="4784537" y="5903280"/>
                <a:ext cx="138960" cy="2520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38F943A0-7600-4B3B-B7E3-93260D92F8B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775537" y="5894280"/>
                  <a:ext cx="156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8452CD08-3EC7-4521-92D7-9D5A48342C0C}"/>
                    </a:ext>
                  </a:extLst>
                </p14:cNvPr>
                <p14:cNvContentPartPr/>
                <p14:nvPr/>
              </p14:nvContentPartPr>
              <p14:xfrm>
                <a:off x="4936817" y="5791680"/>
                <a:ext cx="119160" cy="18828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8452CD08-3EC7-4521-92D7-9D5A48342C0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928177" y="5782680"/>
                  <a:ext cx="136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E7E82B41-B781-4D91-B426-A02543ECAA5D}"/>
                    </a:ext>
                  </a:extLst>
                </p14:cNvPr>
                <p14:cNvContentPartPr/>
                <p14:nvPr/>
              </p14:nvContentPartPr>
              <p14:xfrm>
                <a:off x="5074697" y="5792400"/>
                <a:ext cx="175680" cy="20232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E7E82B41-B781-4D91-B426-A02543ECAA5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066057" y="5783400"/>
                  <a:ext cx="193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076E6D80-8473-4119-AB7C-CBE7A541FBC6}"/>
                    </a:ext>
                  </a:extLst>
                </p14:cNvPr>
                <p14:cNvContentPartPr/>
                <p14:nvPr/>
              </p14:nvContentPartPr>
              <p14:xfrm>
                <a:off x="5351897" y="5767560"/>
                <a:ext cx="152280" cy="21132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076E6D80-8473-4119-AB7C-CBE7A541FBC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343257" y="5758560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CB5FEB6A-6926-4267-8890-6CAD4609804E}"/>
                    </a:ext>
                  </a:extLst>
                </p14:cNvPr>
                <p14:cNvContentPartPr/>
                <p14:nvPr/>
              </p14:nvContentPartPr>
              <p14:xfrm>
                <a:off x="5530097" y="5780160"/>
                <a:ext cx="115200" cy="20736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CB5FEB6A-6926-4267-8890-6CAD4609804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521457" y="5771160"/>
                  <a:ext cx="132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8EAECABE-CF4A-44A2-B917-A75D9F93AAD8}"/>
                    </a:ext>
                  </a:extLst>
                </p14:cNvPr>
                <p14:cNvContentPartPr/>
                <p14:nvPr/>
              </p14:nvContentPartPr>
              <p14:xfrm>
                <a:off x="5513897" y="5875560"/>
                <a:ext cx="109080" cy="1512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8EAECABE-CF4A-44A2-B917-A75D9F93AAD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504897" y="5866560"/>
                  <a:ext cx="126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406A23A3-2927-4955-8CD4-5A35BBC22BCB}"/>
                    </a:ext>
                  </a:extLst>
                </p14:cNvPr>
                <p14:cNvContentPartPr/>
                <p14:nvPr/>
              </p14:nvContentPartPr>
              <p14:xfrm>
                <a:off x="5536937" y="5677560"/>
                <a:ext cx="260640" cy="26172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406A23A3-2927-4955-8CD4-5A35BBC22BC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527937" y="5668560"/>
                  <a:ext cx="278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BA853F5A-D123-488D-8A93-CACA4C43EF4A}"/>
                    </a:ext>
                  </a:extLst>
                </p14:cNvPr>
                <p14:cNvContentPartPr/>
                <p14:nvPr/>
              </p14:nvContentPartPr>
              <p14:xfrm>
                <a:off x="3913337" y="6208920"/>
                <a:ext cx="195480" cy="19188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BA853F5A-D123-488D-8A93-CACA4C43EF4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904337" y="6200280"/>
                  <a:ext cx="213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0F134118-5BBF-4E68-81BF-01753D7F95A1}"/>
                    </a:ext>
                  </a:extLst>
                </p14:cNvPr>
                <p14:cNvContentPartPr/>
                <p14:nvPr/>
              </p14:nvContentPartPr>
              <p14:xfrm>
                <a:off x="4147697" y="6269400"/>
                <a:ext cx="46440" cy="15264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0F134118-5BBF-4E68-81BF-01753D7F95A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138697" y="6260400"/>
                  <a:ext cx="64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766ED9F2-67C1-43A1-823D-73FF3EA73C1F}"/>
                    </a:ext>
                  </a:extLst>
                </p14:cNvPr>
                <p14:cNvContentPartPr/>
                <p14:nvPr/>
              </p14:nvContentPartPr>
              <p14:xfrm>
                <a:off x="4239857" y="6250680"/>
                <a:ext cx="152280" cy="15192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766ED9F2-67C1-43A1-823D-73FF3EA73C1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231217" y="6242040"/>
                  <a:ext cx="16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F74E76D5-DA8D-44EC-8466-780BC07DED7D}"/>
                    </a:ext>
                  </a:extLst>
                </p14:cNvPr>
                <p14:cNvContentPartPr/>
                <p14:nvPr/>
              </p14:nvContentPartPr>
              <p14:xfrm>
                <a:off x="4470257" y="6207840"/>
                <a:ext cx="172800" cy="18036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F74E76D5-DA8D-44EC-8466-780BC07DED7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461617" y="6199200"/>
                  <a:ext cx="190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A9EC810C-A246-4435-973A-DCA216A22086}"/>
                    </a:ext>
                  </a:extLst>
                </p14:cNvPr>
                <p14:cNvContentPartPr/>
                <p14:nvPr/>
              </p14:nvContentPartPr>
              <p14:xfrm>
                <a:off x="4645217" y="6234840"/>
                <a:ext cx="103320" cy="16056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A9EC810C-A246-4435-973A-DCA216A2208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636217" y="6225840"/>
                  <a:ext cx="120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D16378C5-5E9A-4AA8-A5C1-D8A307A658CF}"/>
                    </a:ext>
                  </a:extLst>
                </p14:cNvPr>
                <p14:cNvContentPartPr/>
                <p14:nvPr/>
              </p14:nvContentPartPr>
              <p14:xfrm>
                <a:off x="4778057" y="6202080"/>
                <a:ext cx="274320" cy="23580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D16378C5-5E9A-4AA8-A5C1-D8A307A658C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769057" y="6193080"/>
                  <a:ext cx="291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66E71D45-B755-482B-A8D8-ADF19FA9F6B2}"/>
                    </a:ext>
                  </a:extLst>
                </p14:cNvPr>
                <p14:cNvContentPartPr/>
                <p14:nvPr/>
              </p14:nvContentPartPr>
              <p14:xfrm>
                <a:off x="4913057" y="6199200"/>
                <a:ext cx="237960" cy="15264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66E71D45-B755-482B-A8D8-ADF19FA9F6B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904417" y="6190200"/>
                  <a:ext cx="255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978EF85D-DBDD-41B2-BD55-3CB4D830B9FF}"/>
                    </a:ext>
                  </a:extLst>
                </p14:cNvPr>
                <p14:cNvContentPartPr/>
                <p14:nvPr/>
              </p14:nvContentPartPr>
              <p14:xfrm>
                <a:off x="5084777" y="6139440"/>
                <a:ext cx="221040" cy="20340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978EF85D-DBDD-41B2-BD55-3CB4D830B9F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075777" y="6130800"/>
                  <a:ext cx="238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600F56A3-EC1A-479E-AE17-20FA36183815}"/>
                    </a:ext>
                  </a:extLst>
                </p14:cNvPr>
                <p14:cNvContentPartPr/>
                <p14:nvPr/>
              </p14:nvContentPartPr>
              <p14:xfrm>
                <a:off x="5510297" y="6112800"/>
                <a:ext cx="20160" cy="20520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600F56A3-EC1A-479E-AE17-20FA3618381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501657" y="6104160"/>
                  <a:ext cx="37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329A5F94-1DC9-40AD-98E3-C1A5CEFE9916}"/>
                    </a:ext>
                  </a:extLst>
                </p14:cNvPr>
                <p14:cNvContentPartPr/>
                <p14:nvPr/>
              </p14:nvContentPartPr>
              <p14:xfrm>
                <a:off x="5447657" y="6098040"/>
                <a:ext cx="153720" cy="10620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329A5F94-1DC9-40AD-98E3-C1A5CEFE991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439017" y="6089400"/>
                  <a:ext cx="171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F9357F86-6E44-4400-B3C7-01A17A72C1B8}"/>
                    </a:ext>
                  </a:extLst>
                </p14:cNvPr>
                <p14:cNvContentPartPr/>
                <p14:nvPr/>
              </p14:nvContentPartPr>
              <p14:xfrm>
                <a:off x="5616137" y="6077160"/>
                <a:ext cx="82800" cy="27720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F9357F86-6E44-4400-B3C7-01A17A72C1B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607497" y="6068520"/>
                  <a:ext cx="100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030A8B81-F0C5-45FA-A607-21EBBBF0B4CB}"/>
                    </a:ext>
                  </a:extLst>
                </p14:cNvPr>
                <p14:cNvContentPartPr/>
                <p14:nvPr/>
              </p14:nvContentPartPr>
              <p14:xfrm>
                <a:off x="5734937" y="6105960"/>
                <a:ext cx="254520" cy="22320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030A8B81-F0C5-45FA-A607-21EBBBF0B4C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725937" y="6097320"/>
                  <a:ext cx="272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9D925419-50C6-4F96-BAD7-00D3A783D896}"/>
                    </a:ext>
                  </a:extLst>
                </p14:cNvPr>
                <p14:cNvContentPartPr/>
                <p14:nvPr/>
              </p14:nvContentPartPr>
              <p14:xfrm>
                <a:off x="5976137" y="6117120"/>
                <a:ext cx="119160" cy="17424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9D925419-50C6-4F96-BAD7-00D3A783D89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967137" y="6108480"/>
                  <a:ext cx="136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A647DF47-753F-4504-9BB2-4B90773D7C82}"/>
                    </a:ext>
                  </a:extLst>
                </p14:cNvPr>
                <p14:cNvContentPartPr/>
                <p14:nvPr/>
              </p14:nvContentPartPr>
              <p14:xfrm>
                <a:off x="6107897" y="6085080"/>
                <a:ext cx="92880" cy="19152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A647DF47-753F-4504-9BB2-4B90773D7C8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098897" y="6076440"/>
                  <a:ext cx="110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3FCB858A-E190-4448-ADC9-4D44F9FBB2F7}"/>
                    </a:ext>
                  </a:extLst>
                </p14:cNvPr>
                <p14:cNvContentPartPr/>
                <p14:nvPr/>
              </p14:nvContentPartPr>
              <p14:xfrm>
                <a:off x="6091337" y="6068520"/>
                <a:ext cx="164880" cy="22104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3FCB858A-E190-4448-ADC9-4D44F9FBB2F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082337" y="6059520"/>
                  <a:ext cx="182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43916D38-D36B-4BA3-BA0B-4F6DA32AFE71}"/>
                    </a:ext>
                  </a:extLst>
                </p14:cNvPr>
                <p14:cNvContentPartPr/>
                <p14:nvPr/>
              </p14:nvContentPartPr>
              <p14:xfrm>
                <a:off x="6222377" y="6102000"/>
                <a:ext cx="163800" cy="18828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43916D38-D36B-4BA3-BA0B-4F6DA32AFE7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213737" y="6093360"/>
                  <a:ext cx="18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181577BD-D3F6-4073-8A3F-DC06B5415BBC}"/>
                    </a:ext>
                  </a:extLst>
                </p14:cNvPr>
                <p14:cNvContentPartPr/>
                <p14:nvPr/>
              </p14:nvContentPartPr>
              <p14:xfrm>
                <a:off x="6450977" y="6120000"/>
                <a:ext cx="363240" cy="18180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181577BD-D3F6-4073-8A3F-DC06B5415BB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442337" y="6111000"/>
                  <a:ext cx="380880" cy="19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7545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22</Words>
  <Application>Microsoft Office PowerPoint</Application>
  <PresentationFormat>Widescreen</PresentationFormat>
  <Paragraphs>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Aula 5 – Feedback Linearization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</dc:title>
  <dc:creator>eduardo</dc:creator>
  <cp:lastModifiedBy>EDUARDO A. TANNURI</cp:lastModifiedBy>
  <cp:revision>91</cp:revision>
  <dcterms:created xsi:type="dcterms:W3CDTF">2020-04-03T16:58:57Z</dcterms:created>
  <dcterms:modified xsi:type="dcterms:W3CDTF">2021-07-20T22:37:21Z</dcterms:modified>
</cp:coreProperties>
</file>