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0" r:id="rId4"/>
    <p:sldId id="268" r:id="rId5"/>
    <p:sldId id="257" r:id="rId6"/>
    <p:sldId id="260" r:id="rId7"/>
    <p:sldId id="258" r:id="rId8"/>
    <p:sldId id="261" r:id="rId9"/>
    <p:sldId id="267" r:id="rId10"/>
    <p:sldId id="269" r:id="rId11"/>
    <p:sldId id="262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23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38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07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7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02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12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47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38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74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15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9DEB-EB2A-42E9-A3D6-8D6927BC4216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10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9DEB-EB2A-42E9-A3D6-8D6927BC4216}" type="datetimeFigureOut">
              <a:rPr lang="pt-BR" smtClean="0"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B232D-678B-4309-B71E-EE933DC9B6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41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Projeto de Formatura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Recomendações para Elaboração da Monografia do Projeto de Formatura</a:t>
            </a:r>
          </a:p>
          <a:p>
            <a:r>
              <a:rPr lang="pt-BR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451551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7. Testes e Avaliação</a:t>
            </a:r>
          </a:p>
          <a:p>
            <a:r>
              <a:rPr lang="pt-BR" sz="2800" dirty="0"/>
              <a:t>Descrever o plano e o procedimento do teste do sistema (teste de hardware, teste de software, teste de módulo, teste de integração, teste de validação).</a:t>
            </a:r>
          </a:p>
          <a:p>
            <a:r>
              <a:rPr lang="pt-BR" sz="2800" dirty="0"/>
              <a:t> Definir os tipo de documentos de acordo com o tipo do sistema, com o apoio do orientador.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49255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8. Considerações Finais</a:t>
            </a:r>
          </a:p>
          <a:p>
            <a:pPr marL="0" indent="0">
              <a:buNone/>
            </a:pPr>
            <a:r>
              <a:rPr lang="pt-BR" sz="2800" dirty="0"/>
              <a:t>8.1 Conclusões do Projeto de Formatura</a:t>
            </a:r>
          </a:p>
          <a:p>
            <a:r>
              <a:rPr lang="pt-BR" sz="2800" dirty="0"/>
              <a:t>Apresentar o balanço do trabalho: resultados atingidos e não atingidos com justificativas.</a:t>
            </a:r>
          </a:p>
          <a:p>
            <a:pPr marL="0" indent="0">
              <a:buNone/>
            </a:pPr>
            <a:r>
              <a:rPr lang="pt-BR" sz="2800" dirty="0"/>
              <a:t>8.2 Contribuições</a:t>
            </a:r>
          </a:p>
          <a:p>
            <a:r>
              <a:rPr lang="pt-BR" sz="2800" dirty="0"/>
              <a:t>Apresentar as contribuições do trabalho, ressaltando o que foi efetivamente da autoria do grupo.</a:t>
            </a:r>
          </a:p>
          <a:p>
            <a:pPr marL="0" indent="0">
              <a:buNone/>
            </a:pPr>
            <a:r>
              <a:rPr lang="pt-BR" sz="2800" dirty="0"/>
              <a:t>8.3 Perspectivas de Continuidade</a:t>
            </a:r>
          </a:p>
          <a:p>
            <a:r>
              <a:rPr lang="pt-BR" sz="2800" dirty="0"/>
              <a:t>Descrever os trabalhos que podem ser realizados como continuação do projeto de formatura.</a:t>
            </a:r>
          </a:p>
        </p:txBody>
      </p:sp>
    </p:spTree>
    <p:extLst>
      <p:ext uri="{BB962C8B-B14F-4D97-AF65-F5344CB8AC3E}">
        <p14:creationId xmlns:p14="http://schemas.microsoft.com/office/powerpoint/2010/main" val="2164580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Referências</a:t>
            </a:r>
          </a:p>
          <a:p>
            <a:r>
              <a:rPr lang="pt-BR" sz="2800" dirty="0"/>
              <a:t>Relacionar artigos, livros, relatórios técnicos utilizados no trabalho. </a:t>
            </a:r>
          </a:p>
          <a:p>
            <a:r>
              <a:rPr lang="pt-BR" sz="2800" dirty="0"/>
              <a:t>Sites também podem ser utilizados.</a:t>
            </a:r>
          </a:p>
          <a:p>
            <a:r>
              <a:rPr lang="pt-BR" sz="2800" dirty="0"/>
              <a:t>Ver regras em Diretrizes para apresentação de Dissertações e Teses, 4ª Edição.</a:t>
            </a:r>
          </a:p>
        </p:txBody>
      </p:sp>
    </p:spTree>
    <p:extLst>
      <p:ext uri="{BB962C8B-B14F-4D97-AF65-F5344CB8AC3E}">
        <p14:creationId xmlns:p14="http://schemas.microsoft.com/office/powerpoint/2010/main" val="4072743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Apêndices</a:t>
            </a:r>
          </a:p>
          <a:p>
            <a:r>
              <a:rPr lang="pt-BR" sz="2800" dirty="0"/>
              <a:t>“Elemento opcional que consiste em texto ou documento elaborado pelo autor, a fim de complementar sua argumentação, sem prejuízo da unidade nuclear do trabalho”.</a:t>
            </a:r>
          </a:p>
          <a:p>
            <a:r>
              <a:rPr lang="pt-BR" sz="2800" dirty="0"/>
              <a:t>Diretrizes para Apresentação de Dissertações e Teses, seção 1.3.3.</a:t>
            </a:r>
          </a:p>
        </p:txBody>
      </p:sp>
    </p:spTree>
    <p:extLst>
      <p:ext uri="{BB962C8B-B14F-4D97-AF65-F5344CB8AC3E}">
        <p14:creationId xmlns:p14="http://schemas.microsoft.com/office/powerpoint/2010/main" val="2145974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Anexos</a:t>
            </a:r>
          </a:p>
          <a:p>
            <a:r>
              <a:rPr lang="pt-BR" sz="2800" dirty="0"/>
              <a:t>“Elemento opcional que consiste em texto ou documento, não elaborado pelo autor, que serve de fundamentação, comprovação e ilustração”.</a:t>
            </a:r>
          </a:p>
          <a:p>
            <a:r>
              <a:rPr lang="pt-BR" sz="2800" dirty="0"/>
              <a:t>Diretrizes para Apresentação de Dissertações e Teses, seção 1.3.4.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481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Site do Projeto de Formatura</a:t>
            </a:r>
          </a:p>
          <a:p>
            <a:pPr marL="0" indent="0">
              <a:buNone/>
            </a:pPr>
            <a:r>
              <a:rPr lang="pt-BR" dirty="0"/>
              <a:t>https://pcs.usp.br/pcspf/recomendacoes/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Diretrizes para apresentação de Dissertações e Teses, 4ª Edição</a:t>
            </a:r>
          </a:p>
          <a:p>
            <a:r>
              <a:rPr lang="pt-BR" dirty="0"/>
              <a:t>Recomendações para Elaboração de Monografia do Projeto de Formatura</a:t>
            </a:r>
          </a:p>
        </p:txBody>
      </p:sp>
    </p:spTree>
    <p:extLst>
      <p:ext uri="{BB962C8B-B14F-4D97-AF65-F5344CB8AC3E}">
        <p14:creationId xmlns:p14="http://schemas.microsoft.com/office/powerpoint/2010/main" val="374583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Monografia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t-BR" dirty="0"/>
              <a:t>Forma</a:t>
            </a:r>
            <a:endParaRPr lang="pt-BR" sz="4000" dirty="0"/>
          </a:p>
          <a:p>
            <a:pPr lvl="1"/>
            <a:r>
              <a:rPr lang="pt-BR" dirty="0"/>
              <a:t>Deve-se seguir o documento das Diretrizes para Apresentação de Dissertações e Teses, adotado pela Escola Politécnica da USP que pode ser obtido no site do Projeto de Formatura.</a:t>
            </a:r>
            <a:endParaRPr lang="pt-BR" sz="3600" dirty="0"/>
          </a:p>
          <a:p>
            <a:pPr lvl="1"/>
            <a:r>
              <a:rPr lang="pt-BR" dirty="0"/>
              <a:t>As capas (externa e interna) e os pré-textos devem estar de acordo com o documento das Diretrizes.</a:t>
            </a:r>
            <a:endParaRPr lang="pt-BR" sz="3600" dirty="0"/>
          </a:p>
          <a:p>
            <a:pPr lvl="0"/>
            <a:r>
              <a:rPr lang="pt-BR" dirty="0"/>
              <a:t>Conteúdo </a:t>
            </a:r>
          </a:p>
          <a:p>
            <a:pPr lvl="1"/>
            <a:r>
              <a:rPr lang="pt-BR" dirty="0"/>
              <a:t>É apresentada uma sugestão para o índice da Monografia.</a:t>
            </a:r>
          </a:p>
          <a:p>
            <a:pPr lvl="1"/>
            <a:r>
              <a:rPr lang="pt-BR" dirty="0"/>
              <a:t>É uma referência para as equipes e deve ser adaptada para cada tipo de trabalho, com o apoio do orientador.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18072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Importante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texto deve conter referências aos principais trabalhos consultados.</a:t>
            </a:r>
          </a:p>
          <a:p>
            <a:r>
              <a:rPr lang="pt-BR" dirty="0"/>
              <a:t>As figuras também deve ter referência ao trabalho.</a:t>
            </a:r>
          </a:p>
          <a:p>
            <a:r>
              <a:rPr lang="pt-BR" dirty="0"/>
              <a:t>Tabelas e figura devem estar traduzidas.</a:t>
            </a:r>
          </a:p>
          <a:p>
            <a:r>
              <a:rPr lang="pt-BR" dirty="0"/>
              <a:t>Em geral, deve-se evitar escrever texto com muitas citações diretas:</a:t>
            </a:r>
          </a:p>
          <a:p>
            <a:pPr lvl="1"/>
            <a:r>
              <a:rPr lang="pt-BR" dirty="0"/>
              <a:t>O texto original deve ser entendido e escrito com as próprias palavras.</a:t>
            </a:r>
          </a:p>
        </p:txBody>
      </p:sp>
    </p:spTree>
    <p:extLst>
      <p:ext uri="{BB962C8B-B14F-4D97-AF65-F5344CB8AC3E}">
        <p14:creationId xmlns:p14="http://schemas.microsoft.com/office/powerpoint/2010/main" val="3894129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Índice da Monografia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1. Introdução</a:t>
            </a:r>
          </a:p>
          <a:p>
            <a:pPr marL="0" indent="0">
              <a:buNone/>
            </a:pPr>
            <a:r>
              <a:rPr lang="pt-BR" sz="2800" dirty="0"/>
              <a:t>1.1 Motivação</a:t>
            </a:r>
          </a:p>
          <a:p>
            <a:r>
              <a:rPr lang="pt-BR" sz="2800" dirty="0"/>
              <a:t>Apresentar o estado de arte resumido do assunto que será o tema do desenvolvimento do trabalho.</a:t>
            </a:r>
          </a:p>
          <a:p>
            <a:r>
              <a:rPr lang="pt-BR" sz="2800" dirty="0"/>
              <a:t>Citar trabalhos que mostrem o contexto do assunto.</a:t>
            </a:r>
          </a:p>
          <a:p>
            <a:pPr marL="0" indent="0">
              <a:buNone/>
            </a:pPr>
            <a:r>
              <a:rPr lang="pt-BR" sz="2800" dirty="0"/>
              <a:t>1.2 Objetivo</a:t>
            </a:r>
          </a:p>
          <a:p>
            <a:r>
              <a:rPr lang="pt-BR" sz="2800" dirty="0"/>
              <a:t>Apresentar de forma precisa e concisa o objetivo do trabalho.</a:t>
            </a:r>
          </a:p>
        </p:txBody>
      </p:sp>
    </p:spTree>
    <p:extLst>
      <p:ext uri="{BB962C8B-B14F-4D97-AF65-F5344CB8AC3E}">
        <p14:creationId xmlns:p14="http://schemas.microsoft.com/office/powerpoint/2010/main" val="215210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1.3 Justificativa</a:t>
            </a:r>
          </a:p>
          <a:p>
            <a:r>
              <a:rPr lang="pt-BR" sz="2800" dirty="0"/>
              <a:t>Dizer porque o trabalho desenvolvido é importante (importância e necessidade para a sociedade, comparação com trabalhos relevantes existentes, etc.).</a:t>
            </a:r>
          </a:p>
          <a:p>
            <a:r>
              <a:rPr lang="pt-BR" sz="2800" dirty="0"/>
              <a:t>Referenciar os trabalhos relevantes consultados.</a:t>
            </a:r>
          </a:p>
          <a:p>
            <a:pPr marL="0" indent="0">
              <a:buNone/>
            </a:pPr>
            <a:r>
              <a:rPr lang="pt-BR" sz="2800" dirty="0"/>
              <a:t>1.4 Organização do Trabalho</a:t>
            </a:r>
          </a:p>
          <a:p>
            <a:r>
              <a:rPr lang="pt-BR" sz="2800" dirty="0"/>
              <a:t>Descrever sucintamente os capítulos e as demais partes do trabalho.</a:t>
            </a:r>
          </a:p>
        </p:txBody>
      </p:sp>
    </p:spTree>
    <p:extLst>
      <p:ext uri="{BB962C8B-B14F-4D97-AF65-F5344CB8AC3E}">
        <p14:creationId xmlns:p14="http://schemas.microsoft.com/office/powerpoint/2010/main" val="816600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2. Aspectos Conceituais</a:t>
            </a:r>
          </a:p>
          <a:p>
            <a:r>
              <a:rPr lang="pt-BR" sz="2800" dirty="0"/>
              <a:t>Apresentar os conceitos empregados, a contextualização do trabalho na área de aplicação, revisão da literatura.</a:t>
            </a:r>
          </a:p>
          <a:p>
            <a:pPr marL="0" indent="0">
              <a:buNone/>
            </a:pPr>
            <a:r>
              <a:rPr lang="pt-BR" b="1" dirty="0"/>
              <a:t>3. Tecnologias Utilizadas</a:t>
            </a:r>
          </a:p>
          <a:p>
            <a:r>
              <a:rPr lang="pt-BR" sz="2800" dirty="0"/>
              <a:t>Apresentar as tecnologias mais relevantes utilizadas no desenvolvimento, referenciando os conceitos, quando for o caso.</a:t>
            </a:r>
          </a:p>
        </p:txBody>
      </p:sp>
    </p:spTree>
    <p:extLst>
      <p:ext uri="{BB962C8B-B14F-4D97-AF65-F5344CB8AC3E}">
        <p14:creationId xmlns:p14="http://schemas.microsoft.com/office/powerpoint/2010/main" val="2086202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4</a:t>
            </a:r>
            <a:r>
              <a:rPr lang="pt-BR" sz="3500" b="1" dirty="0"/>
              <a:t>. Metodologia do Trabalho</a:t>
            </a:r>
          </a:p>
          <a:p>
            <a:r>
              <a:rPr lang="pt-BR" sz="3000" dirty="0"/>
              <a:t>Apresentar o processo de desenvolvimento do sistema, através das suas fases (por exemplo, concepção, projeto, implementação, testes). As fases dependem do tipo do sistema e devem ser definidas com o apoio do orientador.</a:t>
            </a:r>
          </a:p>
          <a:p>
            <a:pPr marL="0" indent="0">
              <a:buNone/>
            </a:pPr>
            <a:r>
              <a:rPr lang="pt-BR" sz="3500" b="1" dirty="0"/>
              <a:t>5. Especificação de Requisitos do Sistema</a:t>
            </a:r>
          </a:p>
          <a:p>
            <a:r>
              <a:rPr lang="pt-BR" sz="3000" dirty="0"/>
              <a:t>Definir e descrever os requisitos do sistema. </a:t>
            </a:r>
          </a:p>
          <a:p>
            <a:r>
              <a:rPr lang="pt-BR" sz="3000" dirty="0"/>
              <a:t>Definir os diagramas e os documentos adequados, de acordo com o tipo do sistema, com o apoio do orientador. </a:t>
            </a: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69924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6. Projeto e Implementação</a:t>
            </a:r>
          </a:p>
          <a:p>
            <a:r>
              <a:rPr lang="pt-BR" sz="2800" dirty="0"/>
              <a:t>Descrever os resultados do projeto e da implementação do sistema, obtidos a partir dos requisitos definidos anteriormente.</a:t>
            </a:r>
          </a:p>
          <a:p>
            <a:r>
              <a:rPr lang="pt-BR" sz="2800" dirty="0"/>
              <a:t>Definir os diagramas e os documentos adequados, de acordo com o tipo do sistema, com o apoio do orientador. </a:t>
            </a:r>
          </a:p>
        </p:txBody>
      </p:sp>
    </p:spTree>
    <p:extLst>
      <p:ext uri="{BB962C8B-B14F-4D97-AF65-F5344CB8AC3E}">
        <p14:creationId xmlns:p14="http://schemas.microsoft.com/office/powerpoint/2010/main" val="1262417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677</Words>
  <Application>Microsoft Office PowerPoint</Application>
  <PresentationFormat>Apresentação na tela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do Office</vt:lpstr>
      <vt:lpstr>Projeto de Formatura</vt:lpstr>
      <vt:lpstr>Referências</vt:lpstr>
      <vt:lpstr>Monografia</vt:lpstr>
      <vt:lpstr>Importante</vt:lpstr>
      <vt:lpstr>Índice da Monografia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de Formatura</dc:title>
  <dc:creator>selma</dc:creator>
  <cp:lastModifiedBy>Selma Melnikoff</cp:lastModifiedBy>
  <cp:revision>20</cp:revision>
  <dcterms:created xsi:type="dcterms:W3CDTF">2018-02-19T14:36:38Z</dcterms:created>
  <dcterms:modified xsi:type="dcterms:W3CDTF">2021-02-22T18:35:19Z</dcterms:modified>
</cp:coreProperties>
</file>