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59" r:id="rId5"/>
    <p:sldId id="260" r:id="rId6"/>
    <p:sldId id="262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5" r:id="rId15"/>
    <p:sldId id="273" r:id="rId16"/>
    <p:sldId id="263" r:id="rId17"/>
    <p:sldId id="272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81985-BB9B-446D-8C2D-14F51EFE3595}" v="645" dt="2020-12-14T13:27:08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go Isaias Borges" userId="23f909f0ac6ddf5b" providerId="LiveId" clId="{7B281985-BB9B-446D-8C2D-14F51EFE3595}"/>
    <pc:docChg chg="undo custSel addSld delSld modSld sldOrd">
      <pc:chgData name="Yago Isaias Borges" userId="23f909f0ac6ddf5b" providerId="LiveId" clId="{7B281985-BB9B-446D-8C2D-14F51EFE3595}" dt="2020-12-14T13:35:21.224" v="11725" actId="478"/>
      <pc:docMkLst>
        <pc:docMk/>
      </pc:docMkLst>
      <pc:sldChg chg="addSp delSp modSp mod setBg">
        <pc:chgData name="Yago Isaias Borges" userId="23f909f0ac6ddf5b" providerId="LiveId" clId="{7B281985-BB9B-446D-8C2D-14F51EFE3595}" dt="2020-12-14T13:13:33.387" v="11666" actId="1076"/>
        <pc:sldMkLst>
          <pc:docMk/>
          <pc:sldMk cId="693397814" sldId="256"/>
        </pc:sldMkLst>
        <pc:spChg chg="del mod">
          <ac:chgData name="Yago Isaias Borges" userId="23f909f0ac6ddf5b" providerId="LiveId" clId="{7B281985-BB9B-446D-8C2D-14F51EFE3595}" dt="2020-11-27T11:54:02.994" v="4" actId="478"/>
          <ac:spMkLst>
            <pc:docMk/>
            <pc:sldMk cId="693397814" sldId="256"/>
            <ac:spMk id="2" creationId="{BE6C3813-4A73-4288-A7EB-CBAB172642D3}"/>
          </ac:spMkLst>
        </pc:spChg>
        <pc:spChg chg="del">
          <ac:chgData name="Yago Isaias Borges" userId="23f909f0ac6ddf5b" providerId="LiveId" clId="{7B281985-BB9B-446D-8C2D-14F51EFE3595}" dt="2020-11-27T11:54:06.325" v="5" actId="478"/>
          <ac:spMkLst>
            <pc:docMk/>
            <pc:sldMk cId="693397814" sldId="256"/>
            <ac:spMk id="3" creationId="{2F79AC60-F33F-4C0F-B638-312ADCE1E2F3}"/>
          </ac:spMkLst>
        </pc:spChg>
        <pc:spChg chg="mod">
          <ac:chgData name="Yago Isaias Borges" userId="23f909f0ac6ddf5b" providerId="LiveId" clId="{7B281985-BB9B-446D-8C2D-14F51EFE3595}" dt="2020-11-27T11:54:25.961" v="7" actId="1076"/>
          <ac:spMkLst>
            <pc:docMk/>
            <pc:sldMk cId="693397814" sldId="256"/>
            <ac:spMk id="9" creationId="{8D41D83A-EE2B-40DB-99DB-E03F3010FD0F}"/>
          </ac:spMkLst>
        </pc:spChg>
        <pc:spChg chg="mod">
          <ac:chgData name="Yago Isaias Borges" userId="23f909f0ac6ddf5b" providerId="LiveId" clId="{7B281985-BB9B-446D-8C2D-14F51EFE3595}" dt="2020-11-27T11:54:25.961" v="7" actId="1076"/>
          <ac:spMkLst>
            <pc:docMk/>
            <pc:sldMk cId="693397814" sldId="256"/>
            <ac:spMk id="10" creationId="{F0E470C9-B087-4F16-8887-B51EC519A4BF}"/>
          </ac:spMkLst>
        </pc:spChg>
        <pc:spChg chg="mod">
          <ac:chgData name="Yago Isaias Borges" userId="23f909f0ac6ddf5b" providerId="LiveId" clId="{7B281985-BB9B-446D-8C2D-14F51EFE3595}" dt="2020-11-27T11:54:25.961" v="7" actId="1076"/>
          <ac:spMkLst>
            <pc:docMk/>
            <pc:sldMk cId="693397814" sldId="256"/>
            <ac:spMk id="11" creationId="{72F12DC0-0760-4DCA-B322-AE784523B645}"/>
          </ac:spMkLst>
        </pc:spChg>
        <pc:spChg chg="mod">
          <ac:chgData name="Yago Isaias Borges" userId="23f909f0ac6ddf5b" providerId="LiveId" clId="{7B281985-BB9B-446D-8C2D-14F51EFE3595}" dt="2020-11-27T11:54:25.961" v="7" actId="1076"/>
          <ac:spMkLst>
            <pc:docMk/>
            <pc:sldMk cId="693397814" sldId="256"/>
            <ac:spMk id="12" creationId="{DBD7B052-BDE5-410E-BC18-E2AA6E863BAA}"/>
          </ac:spMkLst>
        </pc:spChg>
        <pc:spChg chg="mod">
          <ac:chgData name="Yago Isaias Borges" userId="23f909f0ac6ddf5b" providerId="LiveId" clId="{7B281985-BB9B-446D-8C2D-14F51EFE3595}" dt="2020-11-27T11:55:35.708" v="16" actId="1076"/>
          <ac:spMkLst>
            <pc:docMk/>
            <pc:sldMk cId="693397814" sldId="256"/>
            <ac:spMk id="18" creationId="{3164FFB9-6ACD-4547-AB49-B92F8BF5BC00}"/>
          </ac:spMkLst>
        </pc:spChg>
        <pc:spChg chg="mod">
          <ac:chgData name="Yago Isaias Borges" userId="23f909f0ac6ddf5b" providerId="LiveId" clId="{7B281985-BB9B-446D-8C2D-14F51EFE3595}" dt="2020-11-27T11:55:35.708" v="16" actId="1076"/>
          <ac:spMkLst>
            <pc:docMk/>
            <pc:sldMk cId="693397814" sldId="256"/>
            <ac:spMk id="19" creationId="{42617E72-1F35-4365-AD7B-81BAE0AC8E2B}"/>
          </ac:spMkLst>
        </pc:spChg>
        <pc:spChg chg="mod">
          <ac:chgData name="Yago Isaias Borges" userId="23f909f0ac6ddf5b" providerId="LiveId" clId="{7B281985-BB9B-446D-8C2D-14F51EFE3595}" dt="2020-11-27T11:55:35.708" v="16" actId="1076"/>
          <ac:spMkLst>
            <pc:docMk/>
            <pc:sldMk cId="693397814" sldId="256"/>
            <ac:spMk id="20" creationId="{5D65765A-D7D1-47F3-98A8-2F878FD0276B}"/>
          </ac:spMkLst>
        </pc:spChg>
        <pc:spChg chg="mod">
          <ac:chgData name="Yago Isaias Borges" userId="23f909f0ac6ddf5b" providerId="LiveId" clId="{7B281985-BB9B-446D-8C2D-14F51EFE3595}" dt="2020-11-27T11:55:35.708" v="16" actId="1076"/>
          <ac:spMkLst>
            <pc:docMk/>
            <pc:sldMk cId="693397814" sldId="256"/>
            <ac:spMk id="21" creationId="{C76FBDF2-8367-4ED0-886F-549C6137DE95}"/>
          </ac:spMkLst>
        </pc:spChg>
        <pc:spChg chg="add del mod">
          <ac:chgData name="Yago Isaias Borges" userId="23f909f0ac6ddf5b" providerId="LiveId" clId="{7B281985-BB9B-446D-8C2D-14F51EFE3595}" dt="2020-11-27T12:24:25.593" v="364" actId="478"/>
          <ac:spMkLst>
            <pc:docMk/>
            <pc:sldMk cId="693397814" sldId="256"/>
            <ac:spMk id="22" creationId="{F02BBDA1-9833-45B5-A5CA-ADE1DD836EC3}"/>
          </ac:spMkLst>
        </pc:spChg>
        <pc:spChg chg="add del mod">
          <ac:chgData name="Yago Isaias Borges" userId="23f909f0ac6ddf5b" providerId="LiveId" clId="{7B281985-BB9B-446D-8C2D-14F51EFE3595}" dt="2020-11-27T12:21:26.680" v="345" actId="478"/>
          <ac:spMkLst>
            <pc:docMk/>
            <pc:sldMk cId="693397814" sldId="256"/>
            <ac:spMk id="23" creationId="{06D06989-2BD0-448A-9321-A942B1F4BAF3}"/>
          </ac:spMkLst>
        </pc:spChg>
        <pc:spChg chg="add del mod">
          <ac:chgData name="Yago Isaias Borges" userId="23f909f0ac6ddf5b" providerId="LiveId" clId="{7B281985-BB9B-446D-8C2D-14F51EFE3595}" dt="2020-11-27T12:08:19.817" v="218" actId="478"/>
          <ac:spMkLst>
            <pc:docMk/>
            <pc:sldMk cId="693397814" sldId="256"/>
            <ac:spMk id="24" creationId="{20A6A463-5F25-4080-B45B-F897C8BDAD6A}"/>
          </ac:spMkLst>
        </pc:spChg>
        <pc:spChg chg="add del mod">
          <ac:chgData name="Yago Isaias Borges" userId="23f909f0ac6ddf5b" providerId="LiveId" clId="{7B281985-BB9B-446D-8C2D-14F51EFE3595}" dt="2020-11-27T12:24:23.669" v="363" actId="478"/>
          <ac:spMkLst>
            <pc:docMk/>
            <pc:sldMk cId="693397814" sldId="256"/>
            <ac:spMk id="25" creationId="{28880DD4-2586-4F3C-8A3C-97CDB9C090BA}"/>
          </ac:spMkLst>
        </pc:spChg>
        <pc:spChg chg="add del">
          <ac:chgData name="Yago Isaias Borges" userId="23f909f0ac6ddf5b" providerId="LiveId" clId="{7B281985-BB9B-446D-8C2D-14F51EFE3595}" dt="2020-11-27T12:24:16.044" v="362" actId="478"/>
          <ac:spMkLst>
            <pc:docMk/>
            <pc:sldMk cId="693397814" sldId="256"/>
            <ac:spMk id="27" creationId="{886AF127-3D39-46E8-9D88-0F738386C8B0}"/>
          </ac:spMkLst>
        </pc:spChg>
        <pc:spChg chg="add mod">
          <ac:chgData name="Yago Isaias Borges" userId="23f909f0ac6ddf5b" providerId="LiveId" clId="{7B281985-BB9B-446D-8C2D-14F51EFE3595}" dt="2020-11-27T18:55:59.334" v="3308" actId="1076"/>
          <ac:spMkLst>
            <pc:docMk/>
            <pc:sldMk cId="693397814" sldId="256"/>
            <ac:spMk id="28" creationId="{1959C937-4368-4B78-9AF8-F54C618792DF}"/>
          </ac:spMkLst>
        </pc:spChg>
        <pc:spChg chg="add mod">
          <ac:chgData name="Yago Isaias Borges" userId="23f909f0ac6ddf5b" providerId="LiveId" clId="{7B281985-BB9B-446D-8C2D-14F51EFE3595}" dt="2020-11-27T12:53:21.880" v="804" actId="1076"/>
          <ac:spMkLst>
            <pc:docMk/>
            <pc:sldMk cId="693397814" sldId="256"/>
            <ac:spMk id="29" creationId="{3FA2260E-BB73-42E7-A096-C745F6FE3333}"/>
          </ac:spMkLst>
        </pc:spChg>
        <pc:spChg chg="add mod">
          <ac:chgData name="Yago Isaias Borges" userId="23f909f0ac6ddf5b" providerId="LiveId" clId="{7B281985-BB9B-446D-8C2D-14F51EFE3595}" dt="2020-11-27T12:47:42.774" v="792" actId="14100"/>
          <ac:spMkLst>
            <pc:docMk/>
            <pc:sldMk cId="693397814" sldId="256"/>
            <ac:spMk id="30" creationId="{DA228521-07DC-4C13-BD1D-A22BF77CC5BA}"/>
          </ac:spMkLst>
        </pc:spChg>
        <pc:spChg chg="del">
          <ac:chgData name="Yago Isaias Borges" userId="23f909f0ac6ddf5b" providerId="LiveId" clId="{7B281985-BB9B-446D-8C2D-14F51EFE3595}" dt="2020-11-27T12:56:52.461" v="806" actId="478"/>
          <ac:spMkLst>
            <pc:docMk/>
            <pc:sldMk cId="693397814" sldId="256"/>
            <ac:spMk id="32" creationId="{BE7B0E12-E5A4-41EF-8C16-5C4B9DD7961F}"/>
          </ac:spMkLst>
        </pc:spChg>
        <pc:spChg chg="add mod">
          <ac:chgData name="Yago Isaias Borges" userId="23f909f0ac6ddf5b" providerId="LiveId" clId="{7B281985-BB9B-446D-8C2D-14F51EFE3595}" dt="2020-11-27T18:55:58.489" v="3307" actId="1076"/>
          <ac:spMkLst>
            <pc:docMk/>
            <pc:sldMk cId="693397814" sldId="256"/>
            <ac:spMk id="35" creationId="{B052AE17-4888-4420-A30A-A8A22263A0E7}"/>
          </ac:spMkLst>
        </pc:spChg>
        <pc:spChg chg="add mod">
          <ac:chgData name="Yago Isaias Borges" userId="23f909f0ac6ddf5b" providerId="LiveId" clId="{7B281985-BB9B-446D-8C2D-14F51EFE3595}" dt="2020-12-03T14:22:53.466" v="11656" actId="1076"/>
          <ac:spMkLst>
            <pc:docMk/>
            <pc:sldMk cId="693397814" sldId="256"/>
            <ac:spMk id="37" creationId="{2381C38A-0111-4B77-8830-5EB29486A86D}"/>
          </ac:spMkLst>
        </pc:spChg>
        <pc:spChg chg="add mod">
          <ac:chgData name="Yago Isaias Borges" userId="23f909f0ac6ddf5b" providerId="LiveId" clId="{7B281985-BB9B-446D-8C2D-14F51EFE3595}" dt="2020-12-14T13:13:33.387" v="11666" actId="1076"/>
          <ac:spMkLst>
            <pc:docMk/>
            <pc:sldMk cId="693397814" sldId="256"/>
            <ac:spMk id="38" creationId="{42B4E46B-045A-4B21-8F83-115449C2B782}"/>
          </ac:spMkLst>
        </pc:spChg>
        <pc:grpChg chg="add del mod">
          <ac:chgData name="Yago Isaias Borges" userId="23f909f0ac6ddf5b" providerId="LiveId" clId="{7B281985-BB9B-446D-8C2D-14F51EFE3595}" dt="2020-11-27T11:54:27.370" v="8" actId="478"/>
          <ac:grpSpMkLst>
            <pc:docMk/>
            <pc:sldMk cId="693397814" sldId="256"/>
            <ac:grpSpMk id="4" creationId="{82CB142E-490F-4BF4-926B-3256A93C1057}"/>
          </ac:grpSpMkLst>
        </pc:grpChg>
        <pc:grpChg chg="mod">
          <ac:chgData name="Yago Isaias Borges" userId="23f909f0ac6ddf5b" providerId="LiveId" clId="{7B281985-BB9B-446D-8C2D-14F51EFE3595}" dt="2020-11-27T11:54:25.961" v="7" actId="1076"/>
          <ac:grpSpMkLst>
            <pc:docMk/>
            <pc:sldMk cId="693397814" sldId="256"/>
            <ac:grpSpMk id="5" creationId="{4D8156A1-66BD-4D2E-BC36-A5E21E02BEF2}"/>
          </ac:grpSpMkLst>
        </pc:grpChg>
        <pc:grpChg chg="mod">
          <ac:chgData name="Yago Isaias Borges" userId="23f909f0ac6ddf5b" providerId="LiveId" clId="{7B281985-BB9B-446D-8C2D-14F51EFE3595}" dt="2020-11-27T11:54:25.961" v="7" actId="1076"/>
          <ac:grpSpMkLst>
            <pc:docMk/>
            <pc:sldMk cId="693397814" sldId="256"/>
            <ac:grpSpMk id="8" creationId="{A328B601-3737-4FAC-AA0E-FD84E0ABFC43}"/>
          </ac:grpSpMkLst>
        </pc:grpChg>
        <pc:grpChg chg="add del mod">
          <ac:chgData name="Yago Isaias Borges" userId="23f909f0ac6ddf5b" providerId="LiveId" clId="{7B281985-BB9B-446D-8C2D-14F51EFE3595}" dt="2020-11-27T11:55:39.652" v="17" actId="478"/>
          <ac:grpSpMkLst>
            <pc:docMk/>
            <pc:sldMk cId="693397814" sldId="256"/>
            <ac:grpSpMk id="13" creationId="{802D836E-7E02-4625-91D8-7AE2EB84DE98}"/>
          </ac:grpSpMkLst>
        </pc:grpChg>
        <pc:grpChg chg="mod">
          <ac:chgData name="Yago Isaias Borges" userId="23f909f0ac6ddf5b" providerId="LiveId" clId="{7B281985-BB9B-446D-8C2D-14F51EFE3595}" dt="2020-11-27T11:55:35.708" v="16" actId="1076"/>
          <ac:grpSpMkLst>
            <pc:docMk/>
            <pc:sldMk cId="693397814" sldId="256"/>
            <ac:grpSpMk id="14" creationId="{D55336C1-5807-4D4F-A1FC-C2CE79C70993}"/>
          </ac:grpSpMkLst>
        </pc:grpChg>
        <pc:grpChg chg="mod">
          <ac:chgData name="Yago Isaias Borges" userId="23f909f0ac6ddf5b" providerId="LiveId" clId="{7B281985-BB9B-446D-8C2D-14F51EFE3595}" dt="2020-11-27T11:55:35.708" v="16" actId="1076"/>
          <ac:grpSpMkLst>
            <pc:docMk/>
            <pc:sldMk cId="693397814" sldId="256"/>
            <ac:grpSpMk id="17" creationId="{A8148E99-BD70-4359-875F-ED40CC6FD610}"/>
          </ac:grpSpMkLst>
        </pc:grpChg>
        <pc:picChg chg="add del mod">
          <ac:chgData name="Yago Isaias Borges" userId="23f909f0ac6ddf5b" providerId="LiveId" clId="{7B281985-BB9B-446D-8C2D-14F51EFE3595}" dt="2020-12-03T14:13:43.735" v="11614" actId="478"/>
          <ac:picMkLst>
            <pc:docMk/>
            <pc:sldMk cId="693397814" sldId="256"/>
            <ac:picMk id="3" creationId="{A1B46F46-23EF-4C6F-92BD-308A1211417E}"/>
          </ac:picMkLst>
        </pc:picChg>
        <pc:picChg chg="add del mod">
          <ac:chgData name="Yago Isaias Borges" userId="23f909f0ac6ddf5b" providerId="LiveId" clId="{7B281985-BB9B-446D-8C2D-14F51EFE3595}" dt="2020-12-03T14:17:26.890" v="11621" actId="478"/>
          <ac:picMkLst>
            <pc:docMk/>
            <pc:sldMk cId="693397814" sldId="256"/>
            <ac:picMk id="5" creationId="{7137182A-F98B-41B4-A150-E5E19AF3D978}"/>
          </ac:picMkLst>
        </pc:picChg>
        <pc:picChg chg="mod">
          <ac:chgData name="Yago Isaias Borges" userId="23f909f0ac6ddf5b" providerId="LiveId" clId="{7B281985-BB9B-446D-8C2D-14F51EFE3595}" dt="2020-11-27T11:54:25.961" v="7" actId="1076"/>
          <ac:picMkLst>
            <pc:docMk/>
            <pc:sldMk cId="693397814" sldId="256"/>
            <ac:picMk id="6" creationId="{8712ED59-E3DD-459B-9F81-807AC27F7241}"/>
          </ac:picMkLst>
        </pc:picChg>
        <pc:picChg chg="mod">
          <ac:chgData name="Yago Isaias Borges" userId="23f909f0ac6ddf5b" providerId="LiveId" clId="{7B281985-BB9B-446D-8C2D-14F51EFE3595}" dt="2020-11-27T11:54:25.961" v="7" actId="1076"/>
          <ac:picMkLst>
            <pc:docMk/>
            <pc:sldMk cId="693397814" sldId="256"/>
            <ac:picMk id="7" creationId="{C8081C64-1CB0-4C40-B779-B71F42851931}"/>
          </ac:picMkLst>
        </pc:picChg>
        <pc:picChg chg="add del mod">
          <ac:chgData name="Yago Isaias Borges" userId="23f909f0ac6ddf5b" providerId="LiveId" clId="{7B281985-BB9B-446D-8C2D-14F51EFE3595}" dt="2020-12-03T14:18:06.622" v="11625" actId="478"/>
          <ac:picMkLst>
            <pc:docMk/>
            <pc:sldMk cId="693397814" sldId="256"/>
            <ac:picMk id="7" creationId="{CF984A25-7DF4-450E-89A3-C58454AA08AF}"/>
          </ac:picMkLst>
        </pc:picChg>
        <pc:picChg chg="add del mod">
          <ac:chgData name="Yago Isaias Borges" userId="23f909f0ac6ddf5b" providerId="LiveId" clId="{7B281985-BB9B-446D-8C2D-14F51EFE3595}" dt="2020-12-03T14:18:23.218" v="11629" actId="478"/>
          <ac:picMkLst>
            <pc:docMk/>
            <pc:sldMk cId="693397814" sldId="256"/>
            <ac:picMk id="9" creationId="{78C4D672-C93A-421D-8DCF-95C3C0C9EEBA}"/>
          </ac:picMkLst>
        </pc:picChg>
        <pc:picChg chg="mod">
          <ac:chgData name="Yago Isaias Borges" userId="23f909f0ac6ddf5b" providerId="LiveId" clId="{7B281985-BB9B-446D-8C2D-14F51EFE3595}" dt="2020-11-27T11:55:35.708" v="16" actId="1076"/>
          <ac:picMkLst>
            <pc:docMk/>
            <pc:sldMk cId="693397814" sldId="256"/>
            <ac:picMk id="15" creationId="{2F105DA1-C749-4E28-BEAB-F1E5DA65E693}"/>
          </ac:picMkLst>
        </pc:picChg>
        <pc:picChg chg="mod">
          <ac:chgData name="Yago Isaias Borges" userId="23f909f0ac6ddf5b" providerId="LiveId" clId="{7B281985-BB9B-446D-8C2D-14F51EFE3595}" dt="2020-11-27T11:55:35.708" v="16" actId="1076"/>
          <ac:picMkLst>
            <pc:docMk/>
            <pc:sldMk cId="693397814" sldId="256"/>
            <ac:picMk id="16" creationId="{5D015C9A-6189-41D3-8D9D-BA972164AD12}"/>
          </ac:picMkLst>
        </pc:picChg>
        <pc:picChg chg="add del mod ord modCrop">
          <ac:chgData name="Yago Isaias Borges" userId="23f909f0ac6ddf5b" providerId="LiveId" clId="{7B281985-BB9B-446D-8C2D-14F51EFE3595}" dt="2020-11-27T12:39:21.262" v="604" actId="478"/>
          <ac:picMkLst>
            <pc:docMk/>
            <pc:sldMk cId="693397814" sldId="256"/>
            <ac:picMk id="26" creationId="{35FF4B5E-4218-48B8-ABF3-F434BDAA5196}"/>
          </ac:picMkLst>
        </pc:picChg>
        <pc:picChg chg="add del mod">
          <ac:chgData name="Yago Isaias Borges" userId="23f909f0ac6ddf5b" providerId="LiveId" clId="{7B281985-BB9B-446D-8C2D-14F51EFE3595}" dt="2020-11-27T12:39:18.934" v="603" actId="478"/>
          <ac:picMkLst>
            <pc:docMk/>
            <pc:sldMk cId="693397814" sldId="256"/>
            <ac:picMk id="31" creationId="{5CA00703-0EDB-4506-AFD2-5BEB13B2DC8D}"/>
          </ac:picMkLst>
        </pc:picChg>
        <pc:picChg chg="add del mod">
          <ac:chgData name="Yago Isaias Borges" userId="23f909f0ac6ddf5b" providerId="LiveId" clId="{7B281985-BB9B-446D-8C2D-14F51EFE3595}" dt="2020-11-27T12:11:57.284" v="319" actId="21"/>
          <ac:picMkLst>
            <pc:docMk/>
            <pc:sldMk cId="693397814" sldId="256"/>
            <ac:picMk id="1026" creationId="{3BF33F5C-2DBF-44D5-A160-52DB0F02372D}"/>
          </ac:picMkLst>
        </pc:picChg>
        <pc:cxnChg chg="add mod">
          <ac:chgData name="Yago Isaias Borges" userId="23f909f0ac6ddf5b" providerId="LiveId" clId="{7B281985-BB9B-446D-8C2D-14F51EFE3595}" dt="2020-11-27T12:59:17.413" v="812" actId="1582"/>
          <ac:cxnSpMkLst>
            <pc:docMk/>
            <pc:sldMk cId="693397814" sldId="256"/>
            <ac:cxnSpMk id="34" creationId="{51240469-5018-462A-9921-60FCF0FF1A45}"/>
          </ac:cxnSpMkLst>
        </pc:cxnChg>
      </pc:sldChg>
      <pc:sldChg chg="addSp delSp modSp add mod">
        <pc:chgData name="Yago Isaias Borges" userId="23f909f0ac6ddf5b" providerId="LiveId" clId="{7B281985-BB9B-446D-8C2D-14F51EFE3595}" dt="2020-11-27T13:22:15.507" v="1063" actId="1076"/>
        <pc:sldMkLst>
          <pc:docMk/>
          <pc:sldMk cId="776374660" sldId="257"/>
        </pc:sldMkLst>
        <pc:spChg chg="mod">
          <ac:chgData name="Yago Isaias Borges" userId="23f909f0ac6ddf5b" providerId="LiveId" clId="{7B281985-BB9B-446D-8C2D-14F51EFE3595}" dt="2020-11-27T12:57:16.340" v="811" actId="404"/>
          <ac:spMkLst>
            <pc:docMk/>
            <pc:sldMk cId="776374660" sldId="257"/>
            <ac:spMk id="32" creationId="{BE7B0E12-E5A4-41EF-8C16-5C4B9DD7961F}"/>
          </ac:spMkLst>
        </pc:spChg>
        <pc:picChg chg="add mod">
          <ac:chgData name="Yago Isaias Borges" userId="23f909f0ac6ddf5b" providerId="LiveId" clId="{7B281985-BB9B-446D-8C2D-14F51EFE3595}" dt="2020-11-27T13:22:15.507" v="1063" actId="1076"/>
          <ac:picMkLst>
            <pc:docMk/>
            <pc:sldMk cId="776374660" sldId="257"/>
            <ac:picMk id="4" creationId="{030906CD-53CE-4089-9C3E-C6C15E8B6497}"/>
          </ac:picMkLst>
        </pc:picChg>
        <pc:cxnChg chg="add del mod">
          <ac:chgData name="Yago Isaias Borges" userId="23f909f0ac6ddf5b" providerId="LiveId" clId="{7B281985-BB9B-446D-8C2D-14F51EFE3595}" dt="2020-11-27T13:19:55.969" v="1055" actId="478"/>
          <ac:cxnSpMkLst>
            <pc:docMk/>
            <pc:sldMk cId="776374660" sldId="257"/>
            <ac:cxnSpMk id="3" creationId="{7A332DB1-8434-40CD-83E9-45740B6784A7}"/>
          </ac:cxnSpMkLst>
        </pc:cxnChg>
        <pc:cxnChg chg="mod">
          <ac:chgData name="Yago Isaias Borges" userId="23f909f0ac6ddf5b" providerId="LiveId" clId="{7B281985-BB9B-446D-8C2D-14F51EFE3595}" dt="2020-11-27T12:59:31.320" v="813" actId="1582"/>
          <ac:cxnSpMkLst>
            <pc:docMk/>
            <pc:sldMk cId="776374660" sldId="257"/>
            <ac:cxnSpMk id="34" creationId="{51240469-5018-462A-9921-60FCF0FF1A45}"/>
          </ac:cxnSpMkLst>
        </pc:cxnChg>
      </pc:sldChg>
      <pc:sldChg chg="addSp modSp new del mod">
        <pc:chgData name="Yago Isaias Borges" userId="23f909f0ac6ddf5b" providerId="LiveId" clId="{7B281985-BB9B-446D-8C2D-14F51EFE3595}" dt="2020-11-27T12:32:33.113" v="564" actId="47"/>
        <pc:sldMkLst>
          <pc:docMk/>
          <pc:sldMk cId="2814362411" sldId="257"/>
        </pc:sldMkLst>
        <pc:spChg chg="add mod">
          <ac:chgData name="Yago Isaias Borges" userId="23f909f0ac6ddf5b" providerId="LiveId" clId="{7B281985-BB9B-446D-8C2D-14F51EFE3595}" dt="2020-11-27T12:31:58.990" v="559"/>
          <ac:spMkLst>
            <pc:docMk/>
            <pc:sldMk cId="2814362411" sldId="257"/>
            <ac:spMk id="2" creationId="{15E1EB27-B596-43BA-997D-5686EE852B16}"/>
          </ac:spMkLst>
        </pc:spChg>
        <pc:spChg chg="add mod">
          <ac:chgData name="Yago Isaias Borges" userId="23f909f0ac6ddf5b" providerId="LiveId" clId="{7B281985-BB9B-446D-8C2D-14F51EFE3595}" dt="2020-11-27T12:31:58.990" v="559"/>
          <ac:spMkLst>
            <pc:docMk/>
            <pc:sldMk cId="2814362411" sldId="257"/>
            <ac:spMk id="3" creationId="{E29E4524-55A2-4483-959A-61AA2B0E0504}"/>
          </ac:spMkLst>
        </pc:spChg>
        <pc:picChg chg="add mod">
          <ac:chgData name="Yago Isaias Borges" userId="23f909f0ac6ddf5b" providerId="LiveId" clId="{7B281985-BB9B-446D-8C2D-14F51EFE3595}" dt="2020-11-27T12:32:23.433" v="563" actId="1076"/>
          <ac:picMkLst>
            <pc:docMk/>
            <pc:sldMk cId="2814362411" sldId="257"/>
            <ac:picMk id="4" creationId="{20956C7B-3847-4906-8423-7AD33A29EAB7}"/>
          </ac:picMkLst>
        </pc:picChg>
      </pc:sldChg>
      <pc:sldChg chg="addSp delSp modSp add del mod">
        <pc:chgData name="Yago Isaias Borges" userId="23f909f0ac6ddf5b" providerId="LiveId" clId="{7B281985-BB9B-446D-8C2D-14F51EFE3595}" dt="2020-11-27T18:54:04.784" v="3298" actId="47"/>
        <pc:sldMkLst>
          <pc:docMk/>
          <pc:sldMk cId="2104624802" sldId="258"/>
        </pc:sldMkLst>
        <pc:spChg chg="add mod">
          <ac:chgData name="Yago Isaias Borges" userId="23f909f0ac6ddf5b" providerId="LiveId" clId="{7B281985-BB9B-446D-8C2D-14F51EFE3595}" dt="2020-11-27T13:41:59.446" v="1135" actId="12"/>
          <ac:spMkLst>
            <pc:docMk/>
            <pc:sldMk cId="2104624802" sldId="258"/>
            <ac:spMk id="2" creationId="{7D2D514C-9D82-4831-A591-7D68969171DD}"/>
          </ac:spMkLst>
        </pc:spChg>
        <pc:picChg chg="del">
          <ac:chgData name="Yago Isaias Borges" userId="23f909f0ac6ddf5b" providerId="LiveId" clId="{7B281985-BB9B-446D-8C2D-14F51EFE3595}" dt="2020-11-27T13:23:52.129" v="1065" actId="478"/>
          <ac:picMkLst>
            <pc:docMk/>
            <pc:sldMk cId="2104624802" sldId="258"/>
            <ac:picMk id="4" creationId="{030906CD-53CE-4089-9C3E-C6C15E8B6497}"/>
          </ac:picMkLst>
        </pc:picChg>
        <pc:cxnChg chg="add mod">
          <ac:chgData name="Yago Isaias Borges" userId="23f909f0ac6ddf5b" providerId="LiveId" clId="{7B281985-BB9B-446D-8C2D-14F51EFE3595}" dt="2020-11-27T14:00:03.649" v="1554" actId="208"/>
          <ac:cxnSpMkLst>
            <pc:docMk/>
            <pc:sldMk cId="2104624802" sldId="258"/>
            <ac:cxnSpMk id="5" creationId="{55CB76BB-3F69-40ED-BC30-17CB797CD080}"/>
          </ac:cxnSpMkLst>
        </pc:cxnChg>
      </pc:sldChg>
      <pc:sldChg chg="addSp delSp modSp add mod addAnim delAnim modAnim">
        <pc:chgData name="Yago Isaias Borges" userId="23f909f0ac6ddf5b" providerId="LiveId" clId="{7B281985-BB9B-446D-8C2D-14F51EFE3595}" dt="2020-11-27T18:15:55.725" v="3083"/>
        <pc:sldMkLst>
          <pc:docMk/>
          <pc:sldMk cId="3071355955" sldId="259"/>
        </pc:sldMkLst>
        <pc:spChg chg="mod">
          <ac:chgData name="Yago Isaias Borges" userId="23f909f0ac6ddf5b" providerId="LiveId" clId="{7B281985-BB9B-446D-8C2D-14F51EFE3595}" dt="2020-11-27T13:47:28.709" v="1186" actId="20577"/>
          <ac:spMkLst>
            <pc:docMk/>
            <pc:sldMk cId="3071355955" sldId="259"/>
            <ac:spMk id="2" creationId="{7D2D514C-9D82-4831-A591-7D68969171DD}"/>
          </ac:spMkLst>
        </pc:spChg>
        <pc:spChg chg="add mod">
          <ac:chgData name="Yago Isaias Borges" userId="23f909f0ac6ddf5b" providerId="LiveId" clId="{7B281985-BB9B-446D-8C2D-14F51EFE3595}" dt="2020-11-27T18:00:24.816" v="2985" actId="1076"/>
          <ac:spMkLst>
            <pc:docMk/>
            <pc:sldMk cId="3071355955" sldId="259"/>
            <ac:spMk id="3" creationId="{5B4C71D2-2634-46F8-AB2B-65929451049F}"/>
          </ac:spMkLst>
        </pc:spChg>
        <pc:spChg chg="add del mod">
          <ac:chgData name="Yago Isaias Borges" userId="23f909f0ac6ddf5b" providerId="LiveId" clId="{7B281985-BB9B-446D-8C2D-14F51EFE3595}" dt="2020-11-27T17:36:48.584" v="2441" actId="478"/>
          <ac:spMkLst>
            <pc:docMk/>
            <pc:sldMk cId="3071355955" sldId="259"/>
            <ac:spMk id="4" creationId="{03C9BE15-3323-4F3B-BF6E-BDFBBEEDB845}"/>
          </ac:spMkLst>
        </pc:spChg>
        <pc:spChg chg="add del mod">
          <ac:chgData name="Yago Isaias Borges" userId="23f909f0ac6ddf5b" providerId="LiveId" clId="{7B281985-BB9B-446D-8C2D-14F51EFE3595}" dt="2020-11-27T17:22:12.720" v="2336" actId="478"/>
          <ac:spMkLst>
            <pc:docMk/>
            <pc:sldMk cId="3071355955" sldId="259"/>
            <ac:spMk id="6" creationId="{05530DD7-7567-403F-ABB7-5998BFF0AA22}"/>
          </ac:spMkLst>
        </pc:spChg>
        <pc:spChg chg="add del mod">
          <ac:chgData name="Yago Isaias Borges" userId="23f909f0ac6ddf5b" providerId="LiveId" clId="{7B281985-BB9B-446D-8C2D-14F51EFE3595}" dt="2020-11-27T18:00:24.816" v="2985" actId="1076"/>
          <ac:spMkLst>
            <pc:docMk/>
            <pc:sldMk cId="3071355955" sldId="259"/>
            <ac:spMk id="10" creationId="{F1BC87D8-CCAD-441B-B16B-C8E877840AAD}"/>
          </ac:spMkLst>
        </pc:spChg>
        <pc:spChg chg="add del mod">
          <ac:chgData name="Yago Isaias Borges" userId="23f909f0ac6ddf5b" providerId="LiveId" clId="{7B281985-BB9B-446D-8C2D-14F51EFE3595}" dt="2020-11-27T17:37:28.055" v="2492" actId="478"/>
          <ac:spMkLst>
            <pc:docMk/>
            <pc:sldMk cId="3071355955" sldId="259"/>
            <ac:spMk id="11" creationId="{D33569AE-65CC-4E1F-9817-E809B0F0070D}"/>
          </ac:spMkLst>
        </pc:spChg>
        <pc:spChg chg="add del mod">
          <ac:chgData name="Yago Isaias Borges" userId="23f909f0ac6ddf5b" providerId="LiveId" clId="{7B281985-BB9B-446D-8C2D-14F51EFE3595}" dt="2020-11-27T17:37:25.718" v="2491" actId="478"/>
          <ac:spMkLst>
            <pc:docMk/>
            <pc:sldMk cId="3071355955" sldId="259"/>
            <ac:spMk id="12" creationId="{138FF302-4F92-46A2-8E91-F91DD45CE1FD}"/>
          </ac:spMkLst>
        </pc:spChg>
        <pc:spChg chg="add del mod">
          <ac:chgData name="Yago Isaias Borges" userId="23f909f0ac6ddf5b" providerId="LiveId" clId="{7B281985-BB9B-446D-8C2D-14F51EFE3595}" dt="2020-11-27T17:36:40.549" v="2439" actId="478"/>
          <ac:spMkLst>
            <pc:docMk/>
            <pc:sldMk cId="3071355955" sldId="259"/>
            <ac:spMk id="14" creationId="{292210DE-67CB-4F87-9166-396625036907}"/>
          </ac:spMkLst>
        </pc:spChg>
        <pc:spChg chg="add del mod">
          <ac:chgData name="Yago Isaias Borges" userId="23f909f0ac6ddf5b" providerId="LiveId" clId="{7B281985-BB9B-446D-8C2D-14F51EFE3595}" dt="2020-11-27T17:36:40.549" v="2439" actId="478"/>
          <ac:spMkLst>
            <pc:docMk/>
            <pc:sldMk cId="3071355955" sldId="259"/>
            <ac:spMk id="15" creationId="{2A601504-C8EB-4634-A990-0580FA8DBB30}"/>
          </ac:spMkLst>
        </pc:spChg>
        <pc:spChg chg="add del mod">
          <ac:chgData name="Yago Isaias Borges" userId="23f909f0ac6ddf5b" providerId="LiveId" clId="{7B281985-BB9B-446D-8C2D-14F51EFE3595}" dt="2020-11-27T17:36:40.549" v="2439" actId="478"/>
          <ac:spMkLst>
            <pc:docMk/>
            <pc:sldMk cId="3071355955" sldId="259"/>
            <ac:spMk id="16" creationId="{B2945712-5F4F-4750-94A4-5F394BC98087}"/>
          </ac:spMkLst>
        </pc:spChg>
        <pc:spChg chg="add del mod">
          <ac:chgData name="Yago Isaias Borges" userId="23f909f0ac6ddf5b" providerId="LiveId" clId="{7B281985-BB9B-446D-8C2D-14F51EFE3595}" dt="2020-11-27T17:36:45.647" v="2440" actId="478"/>
          <ac:spMkLst>
            <pc:docMk/>
            <pc:sldMk cId="3071355955" sldId="259"/>
            <ac:spMk id="17" creationId="{D85F5960-A534-4476-B2D7-E2E14C16211F}"/>
          </ac:spMkLst>
        </pc:spChg>
        <pc:spChg chg="add del mod">
          <ac:chgData name="Yago Isaias Borges" userId="23f909f0ac6ddf5b" providerId="LiveId" clId="{7B281985-BB9B-446D-8C2D-14F51EFE3595}" dt="2020-11-27T17:36:45.647" v="2440" actId="478"/>
          <ac:spMkLst>
            <pc:docMk/>
            <pc:sldMk cId="3071355955" sldId="259"/>
            <ac:spMk id="18" creationId="{250A6E3D-750E-4010-BF1D-A2D3D3231F56}"/>
          </ac:spMkLst>
        </pc:spChg>
        <pc:spChg chg="add del mod">
          <ac:chgData name="Yago Isaias Borges" userId="23f909f0ac6ddf5b" providerId="LiveId" clId="{7B281985-BB9B-446D-8C2D-14F51EFE3595}" dt="2020-11-27T17:36:45.647" v="2440" actId="478"/>
          <ac:spMkLst>
            <pc:docMk/>
            <pc:sldMk cId="3071355955" sldId="259"/>
            <ac:spMk id="19" creationId="{F7BE916B-79C2-4C33-8E4B-EC8C30B6FB80}"/>
          </ac:spMkLst>
        </pc:spChg>
        <pc:spChg chg="add del mod">
          <ac:chgData name="Yago Isaias Borges" userId="23f909f0ac6ddf5b" providerId="LiveId" clId="{7B281985-BB9B-446D-8C2D-14F51EFE3595}" dt="2020-11-27T17:36:35.299" v="2438" actId="478"/>
          <ac:spMkLst>
            <pc:docMk/>
            <pc:sldMk cId="3071355955" sldId="259"/>
            <ac:spMk id="22" creationId="{DB6BE316-FA7B-47AB-B544-996CAD120919}"/>
          </ac:spMkLst>
        </pc:spChg>
        <pc:spChg chg="add del mod">
          <ac:chgData name="Yago Isaias Borges" userId="23f909f0ac6ddf5b" providerId="LiveId" clId="{7B281985-BB9B-446D-8C2D-14F51EFE3595}" dt="2020-11-27T17:36:35.299" v="2438" actId="478"/>
          <ac:spMkLst>
            <pc:docMk/>
            <pc:sldMk cId="3071355955" sldId="259"/>
            <ac:spMk id="27" creationId="{2DED37F6-5532-41BE-85ED-0DFFE1EE39C4}"/>
          </ac:spMkLst>
        </pc:spChg>
        <pc:spChg chg="add del mod">
          <ac:chgData name="Yago Isaias Borges" userId="23f909f0ac6ddf5b" providerId="LiveId" clId="{7B281985-BB9B-446D-8C2D-14F51EFE3595}" dt="2020-11-27T17:46:38.430" v="2725" actId="478"/>
          <ac:spMkLst>
            <pc:docMk/>
            <pc:sldMk cId="3071355955" sldId="259"/>
            <ac:spMk id="40" creationId="{0BAC0066-9467-4AB4-A401-AF484A9920EC}"/>
          </ac:spMkLst>
        </pc:spChg>
        <pc:spChg chg="add del mod">
          <ac:chgData name="Yago Isaias Borges" userId="23f909f0ac6ddf5b" providerId="LiveId" clId="{7B281985-BB9B-446D-8C2D-14F51EFE3595}" dt="2020-11-27T18:05:18.602" v="3035" actId="478"/>
          <ac:spMkLst>
            <pc:docMk/>
            <pc:sldMk cId="3071355955" sldId="259"/>
            <ac:spMk id="41" creationId="{83F56E01-CC0A-4049-AFE4-AA7C545B78FA}"/>
          </ac:spMkLst>
        </pc:spChg>
        <pc:spChg chg="add mod">
          <ac:chgData name="Yago Isaias Borges" userId="23f909f0ac6ddf5b" providerId="LiveId" clId="{7B281985-BB9B-446D-8C2D-14F51EFE3595}" dt="2020-11-27T18:09:44.675" v="3081" actId="20577"/>
          <ac:spMkLst>
            <pc:docMk/>
            <pc:sldMk cId="3071355955" sldId="259"/>
            <ac:spMk id="42" creationId="{4C95777B-C057-4889-8B35-FC6DC7005F5D}"/>
          </ac:spMkLst>
        </pc:spChg>
        <pc:spChg chg="add del mod">
          <ac:chgData name="Yago Isaias Borges" userId="23f909f0ac6ddf5b" providerId="LiveId" clId="{7B281985-BB9B-446D-8C2D-14F51EFE3595}" dt="2020-11-27T17:54:27.541" v="2949" actId="478"/>
          <ac:spMkLst>
            <pc:docMk/>
            <pc:sldMk cId="3071355955" sldId="259"/>
            <ac:spMk id="43" creationId="{D40E4D1C-B6A4-4BF8-9806-0B550A2A58D1}"/>
          </ac:spMkLst>
        </pc:spChg>
        <pc:spChg chg="add mod">
          <ac:chgData name="Yago Isaias Borges" userId="23f909f0ac6ddf5b" providerId="LiveId" clId="{7B281985-BB9B-446D-8C2D-14F51EFE3595}" dt="2020-11-27T18:00:24.816" v="2985" actId="1076"/>
          <ac:spMkLst>
            <pc:docMk/>
            <pc:sldMk cId="3071355955" sldId="259"/>
            <ac:spMk id="44" creationId="{9549CD5F-459C-421A-9369-C2E22FF85B00}"/>
          </ac:spMkLst>
        </pc:spChg>
        <pc:spChg chg="add mod">
          <ac:chgData name="Yago Isaias Borges" userId="23f909f0ac6ddf5b" providerId="LiveId" clId="{7B281985-BB9B-446D-8C2D-14F51EFE3595}" dt="2020-11-27T18:00:24.816" v="2985" actId="1076"/>
          <ac:spMkLst>
            <pc:docMk/>
            <pc:sldMk cId="3071355955" sldId="259"/>
            <ac:spMk id="45" creationId="{DB29C0E3-3EEE-4C63-A64C-84360F6BCBAE}"/>
          </ac:spMkLst>
        </pc:spChg>
        <pc:spChg chg="add mod">
          <ac:chgData name="Yago Isaias Borges" userId="23f909f0ac6ddf5b" providerId="LiveId" clId="{7B281985-BB9B-446D-8C2D-14F51EFE3595}" dt="2020-11-27T18:08:04.774" v="3059" actId="1076"/>
          <ac:spMkLst>
            <pc:docMk/>
            <pc:sldMk cId="3071355955" sldId="259"/>
            <ac:spMk id="46" creationId="{CA5ED1D4-ED57-4396-BA41-C65D35AB9A0C}"/>
          </ac:spMkLst>
        </pc:spChg>
        <pc:spChg chg="add mod">
          <ac:chgData name="Yago Isaias Borges" userId="23f909f0ac6ddf5b" providerId="LiveId" clId="{7B281985-BB9B-446D-8C2D-14F51EFE3595}" dt="2020-11-27T18:09:20.423" v="3077" actId="1076"/>
          <ac:spMkLst>
            <pc:docMk/>
            <pc:sldMk cId="3071355955" sldId="259"/>
            <ac:spMk id="47" creationId="{95357880-9ED6-4E42-82EA-F35D6916C43C}"/>
          </ac:spMkLst>
        </pc:spChg>
        <pc:spChg chg="add del mod">
          <ac:chgData name="Yago Isaias Borges" userId="23f909f0ac6ddf5b" providerId="LiveId" clId="{7B281985-BB9B-446D-8C2D-14F51EFE3595}" dt="2020-11-27T18:08:16.420" v="3063" actId="478"/>
          <ac:spMkLst>
            <pc:docMk/>
            <pc:sldMk cId="3071355955" sldId="259"/>
            <ac:spMk id="48" creationId="{49627EB4-2CEE-4E79-908D-97DB7DF80802}"/>
          </ac:spMkLst>
        </pc:spChg>
        <pc:spChg chg="add del mod">
          <ac:chgData name="Yago Isaias Borges" userId="23f909f0ac6ddf5b" providerId="LiveId" clId="{7B281985-BB9B-446D-8C2D-14F51EFE3595}" dt="2020-11-27T18:07:58.803" v="3058" actId="478"/>
          <ac:spMkLst>
            <pc:docMk/>
            <pc:sldMk cId="3071355955" sldId="259"/>
            <ac:spMk id="49" creationId="{7006F4F1-D6B8-4874-A6E4-3CAFC1616F2D}"/>
          </ac:spMkLst>
        </pc:spChg>
        <pc:spChg chg="add del mod">
          <ac:chgData name="Yago Isaias Borges" userId="23f909f0ac6ddf5b" providerId="LiveId" clId="{7B281985-BB9B-446D-8C2D-14F51EFE3595}" dt="2020-11-27T18:07:47.406" v="3053" actId="478"/>
          <ac:spMkLst>
            <pc:docMk/>
            <pc:sldMk cId="3071355955" sldId="259"/>
            <ac:spMk id="50" creationId="{C9C4D943-71C2-4D60-884B-7F0CC79C31B7}"/>
          </ac:spMkLst>
        </pc:spChg>
        <pc:spChg chg="add del mod">
          <ac:chgData name="Yago Isaias Borges" userId="23f909f0ac6ddf5b" providerId="LiveId" clId="{7B281985-BB9B-446D-8C2D-14F51EFE3595}" dt="2020-11-27T18:07:08.827" v="3046" actId="478"/>
          <ac:spMkLst>
            <pc:docMk/>
            <pc:sldMk cId="3071355955" sldId="259"/>
            <ac:spMk id="51" creationId="{9E987A5D-280C-47F6-972F-DFF1EE430E63}"/>
          </ac:spMkLst>
        </pc:spChg>
        <pc:spChg chg="add del mod">
          <ac:chgData name="Yago Isaias Borges" userId="23f909f0ac6ddf5b" providerId="LiveId" clId="{7B281985-BB9B-446D-8C2D-14F51EFE3595}" dt="2020-11-27T18:07:04.836" v="3044" actId="478"/>
          <ac:spMkLst>
            <pc:docMk/>
            <pc:sldMk cId="3071355955" sldId="259"/>
            <ac:spMk id="52" creationId="{78FC0DDF-C6E0-488E-A912-229329ABCF14}"/>
          </ac:spMkLst>
        </pc:spChg>
        <pc:spChg chg="add del mod">
          <ac:chgData name="Yago Isaias Borges" userId="23f909f0ac6ddf5b" providerId="LiveId" clId="{7B281985-BB9B-446D-8C2D-14F51EFE3595}" dt="2020-11-27T18:07:00.128" v="3041" actId="478"/>
          <ac:spMkLst>
            <pc:docMk/>
            <pc:sldMk cId="3071355955" sldId="259"/>
            <ac:spMk id="53" creationId="{B3B731B0-EA8D-437D-8AF3-46CBD5C41F3B}"/>
          </ac:spMkLst>
        </pc:spChg>
        <pc:spChg chg="add del mod">
          <ac:chgData name="Yago Isaias Borges" userId="23f909f0ac6ddf5b" providerId="LiveId" clId="{7B281985-BB9B-446D-8C2D-14F51EFE3595}" dt="2020-11-27T18:08:12.812" v="3061" actId="478"/>
          <ac:spMkLst>
            <pc:docMk/>
            <pc:sldMk cId="3071355955" sldId="259"/>
            <ac:spMk id="54" creationId="{35B1FCA0-7525-470C-BD08-E0F7593C8218}"/>
          </ac:spMkLst>
        </pc:spChg>
        <pc:spChg chg="add del mod">
          <ac:chgData name="Yago Isaias Borges" userId="23f909f0ac6ddf5b" providerId="LiveId" clId="{7B281985-BB9B-446D-8C2D-14F51EFE3595}" dt="2020-11-27T18:07:54.986" v="3056" actId="478"/>
          <ac:spMkLst>
            <pc:docMk/>
            <pc:sldMk cId="3071355955" sldId="259"/>
            <ac:spMk id="55" creationId="{10909D47-DECC-4A9A-823D-3668E8B2E100}"/>
          </ac:spMkLst>
        </pc:spChg>
        <pc:spChg chg="add del mod">
          <ac:chgData name="Yago Isaias Borges" userId="23f909f0ac6ddf5b" providerId="LiveId" clId="{7B281985-BB9B-446D-8C2D-14F51EFE3595}" dt="2020-11-27T18:07:43.124" v="3050" actId="478"/>
          <ac:spMkLst>
            <pc:docMk/>
            <pc:sldMk cId="3071355955" sldId="259"/>
            <ac:spMk id="56" creationId="{84D799F1-9315-4678-8381-88B7BFE338D4}"/>
          </ac:spMkLst>
        </pc:spChg>
        <pc:spChg chg="add del mod">
          <ac:chgData name="Yago Isaias Borges" userId="23f909f0ac6ddf5b" providerId="LiveId" clId="{7B281985-BB9B-446D-8C2D-14F51EFE3595}" dt="2020-11-27T18:09:01.004" v="3072" actId="478"/>
          <ac:spMkLst>
            <pc:docMk/>
            <pc:sldMk cId="3071355955" sldId="259"/>
            <ac:spMk id="57" creationId="{F3C9126F-A7F6-46EA-80BC-088DC72808AA}"/>
          </ac:spMkLst>
        </pc:spChg>
        <pc:spChg chg="add del mod">
          <ac:chgData name="Yago Isaias Borges" userId="23f909f0ac6ddf5b" providerId="LiveId" clId="{7B281985-BB9B-446D-8C2D-14F51EFE3595}" dt="2020-11-27T18:08:57.565" v="3070" actId="478"/>
          <ac:spMkLst>
            <pc:docMk/>
            <pc:sldMk cId="3071355955" sldId="259"/>
            <ac:spMk id="58" creationId="{BE040EC6-4F7D-458D-9AEE-C0643620FD52}"/>
          </ac:spMkLst>
        </pc:spChg>
        <pc:spChg chg="add del mod">
          <ac:chgData name="Yago Isaias Borges" userId="23f909f0ac6ddf5b" providerId="LiveId" clId="{7B281985-BB9B-446D-8C2D-14F51EFE3595}" dt="2020-11-27T18:08:50.437" v="3067" actId="478"/>
          <ac:spMkLst>
            <pc:docMk/>
            <pc:sldMk cId="3071355955" sldId="259"/>
            <ac:spMk id="59" creationId="{8BA56233-B463-4704-8CF9-711DD286FADC}"/>
          </ac:spMkLst>
        </pc:spChg>
        <pc:cxnChg chg="mod">
          <ac:chgData name="Yago Isaias Borges" userId="23f909f0ac6ddf5b" providerId="LiveId" clId="{7B281985-BB9B-446D-8C2D-14F51EFE3595}" dt="2020-11-27T14:00:10.054" v="1555" actId="208"/>
          <ac:cxnSpMkLst>
            <pc:docMk/>
            <pc:sldMk cId="3071355955" sldId="259"/>
            <ac:cxnSpMk id="5" creationId="{55CB76BB-3F69-40ED-BC30-17CB797CD080}"/>
          </ac:cxnSpMkLst>
        </pc:cxnChg>
        <pc:cxnChg chg="add del mod">
          <ac:chgData name="Yago Isaias Borges" userId="23f909f0ac6ddf5b" providerId="LiveId" clId="{7B281985-BB9B-446D-8C2D-14F51EFE3595}" dt="2020-11-27T17:36:35.299" v="2438" actId="478"/>
          <ac:cxnSpMkLst>
            <pc:docMk/>
            <pc:sldMk cId="3071355955" sldId="259"/>
            <ac:cxnSpMk id="8" creationId="{815DEF14-A46C-4F00-9DBD-6E90B84F471C}"/>
          </ac:cxnSpMkLst>
        </pc:cxnChg>
        <pc:cxnChg chg="add del mod">
          <ac:chgData name="Yago Isaias Borges" userId="23f909f0ac6ddf5b" providerId="LiveId" clId="{7B281985-BB9B-446D-8C2D-14F51EFE3595}" dt="2020-11-27T17:22:54.139" v="2340" actId="478"/>
          <ac:cxnSpMkLst>
            <pc:docMk/>
            <pc:sldMk cId="3071355955" sldId="259"/>
            <ac:cxnSpMk id="13" creationId="{3B439AE1-2816-4897-9874-CE8935B04CFF}"/>
          </ac:cxnSpMkLst>
        </pc:cxnChg>
        <pc:cxnChg chg="add del mod">
          <ac:chgData name="Yago Isaias Borges" userId="23f909f0ac6ddf5b" providerId="LiveId" clId="{7B281985-BB9B-446D-8C2D-14F51EFE3595}" dt="2020-11-27T17:36:35.299" v="2438" actId="478"/>
          <ac:cxnSpMkLst>
            <pc:docMk/>
            <pc:sldMk cId="3071355955" sldId="259"/>
            <ac:cxnSpMk id="21" creationId="{C78D2E9B-65C5-4CE9-822E-096E2EBFECC8}"/>
          </ac:cxnSpMkLst>
        </pc:cxnChg>
        <pc:cxnChg chg="add del mod">
          <ac:chgData name="Yago Isaias Borges" userId="23f909f0ac6ddf5b" providerId="LiveId" clId="{7B281985-BB9B-446D-8C2D-14F51EFE3595}" dt="2020-11-27T17:36:40.549" v="2439" actId="478"/>
          <ac:cxnSpMkLst>
            <pc:docMk/>
            <pc:sldMk cId="3071355955" sldId="259"/>
            <ac:cxnSpMk id="24" creationId="{03DC99C9-B90B-4DE1-B646-672B65934532}"/>
          </ac:cxnSpMkLst>
        </pc:cxnChg>
        <pc:cxnChg chg="add del mod">
          <ac:chgData name="Yago Isaias Borges" userId="23f909f0ac6ddf5b" providerId="LiveId" clId="{7B281985-BB9B-446D-8C2D-14F51EFE3595}" dt="2020-11-27T17:36:40.549" v="2439" actId="478"/>
          <ac:cxnSpMkLst>
            <pc:docMk/>
            <pc:sldMk cId="3071355955" sldId="259"/>
            <ac:cxnSpMk id="26" creationId="{8F112EB0-88F1-403F-89A6-1165942FD9BB}"/>
          </ac:cxnSpMkLst>
        </pc:cxnChg>
      </pc:sldChg>
      <pc:sldChg chg="addSp delSp modSp add mod">
        <pc:chgData name="Yago Isaias Borges" userId="23f909f0ac6ddf5b" providerId="LiveId" clId="{7B281985-BB9B-446D-8C2D-14F51EFE3595}" dt="2020-11-27T18:36:14.389" v="3296" actId="1076"/>
        <pc:sldMkLst>
          <pc:docMk/>
          <pc:sldMk cId="4189115865" sldId="260"/>
        </pc:sldMkLst>
        <pc:spChg chg="mod">
          <ac:chgData name="Yago Isaias Borges" userId="23f909f0ac6ddf5b" providerId="LiveId" clId="{7B281985-BB9B-446D-8C2D-14F51EFE3595}" dt="2020-11-27T18:32:07.700" v="3248" actId="14100"/>
          <ac:spMkLst>
            <pc:docMk/>
            <pc:sldMk cId="4189115865" sldId="260"/>
            <ac:spMk id="2" creationId="{7D2D514C-9D82-4831-A591-7D68969171DD}"/>
          </ac:spMkLst>
        </pc:spChg>
        <pc:spChg chg="add del mod">
          <ac:chgData name="Yago Isaias Borges" userId="23f909f0ac6ddf5b" providerId="LiveId" clId="{7B281985-BB9B-446D-8C2D-14F51EFE3595}" dt="2020-11-27T18:29:36.131" v="3118" actId="478"/>
          <ac:spMkLst>
            <pc:docMk/>
            <pc:sldMk cId="4189115865" sldId="260"/>
            <ac:spMk id="8" creationId="{23989905-C44C-4307-89E4-1D2EE8004F5D}"/>
          </ac:spMkLst>
        </pc:spChg>
        <pc:spChg chg="add mod">
          <ac:chgData name="Yago Isaias Borges" userId="23f909f0ac6ddf5b" providerId="LiveId" clId="{7B281985-BB9B-446D-8C2D-14F51EFE3595}" dt="2020-11-27T18:36:03.403" v="3293" actId="1076"/>
          <ac:spMkLst>
            <pc:docMk/>
            <pc:sldMk cId="4189115865" sldId="260"/>
            <ac:spMk id="14" creationId="{DCF706CD-FCD3-40AC-AD48-14EA08FEEBE7}"/>
          </ac:spMkLst>
        </pc:spChg>
        <pc:spChg chg="add mod">
          <ac:chgData name="Yago Isaias Borges" userId="23f909f0ac6ddf5b" providerId="LiveId" clId="{7B281985-BB9B-446D-8C2D-14F51EFE3595}" dt="2020-11-27T18:36:07.121" v="3294" actId="1076"/>
          <ac:spMkLst>
            <pc:docMk/>
            <pc:sldMk cId="4189115865" sldId="260"/>
            <ac:spMk id="15" creationId="{AE3DD0C6-748F-4059-A972-BA8F8C405E33}"/>
          </ac:spMkLst>
        </pc:spChg>
        <pc:spChg chg="add mod">
          <ac:chgData name="Yago Isaias Borges" userId="23f909f0ac6ddf5b" providerId="LiveId" clId="{7B281985-BB9B-446D-8C2D-14F51EFE3595}" dt="2020-11-27T18:34:49.488" v="3255" actId="1076"/>
          <ac:spMkLst>
            <pc:docMk/>
            <pc:sldMk cId="4189115865" sldId="260"/>
            <ac:spMk id="16" creationId="{A9550EEA-A167-4D79-9BEB-860C3D98D0E9}"/>
          </ac:spMkLst>
        </pc:spChg>
        <pc:spChg chg="add mod">
          <ac:chgData name="Yago Isaias Borges" userId="23f909f0ac6ddf5b" providerId="LiveId" clId="{7B281985-BB9B-446D-8C2D-14F51EFE3595}" dt="2020-11-27T18:36:14.389" v="3296" actId="1076"/>
          <ac:spMkLst>
            <pc:docMk/>
            <pc:sldMk cId="4189115865" sldId="260"/>
            <ac:spMk id="17" creationId="{E4758709-A196-436D-9D85-5981E8051D3D}"/>
          </ac:spMkLst>
        </pc:spChg>
        <pc:spChg chg="add mod">
          <ac:chgData name="Yago Isaias Borges" userId="23f909f0ac6ddf5b" providerId="LiveId" clId="{7B281985-BB9B-446D-8C2D-14F51EFE3595}" dt="2020-11-27T18:35:33.530" v="3288" actId="14100"/>
          <ac:spMkLst>
            <pc:docMk/>
            <pc:sldMk cId="4189115865" sldId="260"/>
            <ac:spMk id="19" creationId="{0388D499-51EC-4AD8-A8DC-E303CA844600}"/>
          </ac:spMkLst>
        </pc:spChg>
        <pc:picChg chg="add mod modCrop">
          <ac:chgData name="Yago Isaias Borges" userId="23f909f0ac6ddf5b" providerId="LiveId" clId="{7B281985-BB9B-446D-8C2D-14F51EFE3595}" dt="2020-11-27T18:35:51.596" v="3291" actId="1076"/>
          <ac:picMkLst>
            <pc:docMk/>
            <pc:sldMk cId="4189115865" sldId="260"/>
            <ac:picMk id="3" creationId="{3240E659-42D1-4AA9-A8BC-3F8FB3B147D2}"/>
          </ac:picMkLst>
        </pc:picChg>
        <pc:picChg chg="add mod modCrop">
          <ac:chgData name="Yago Isaias Borges" userId="23f909f0ac6ddf5b" providerId="LiveId" clId="{7B281985-BB9B-446D-8C2D-14F51EFE3595}" dt="2020-11-27T18:35:06.369" v="3262" actId="1076"/>
          <ac:picMkLst>
            <pc:docMk/>
            <pc:sldMk cId="4189115865" sldId="260"/>
            <ac:picMk id="4" creationId="{BE052518-B672-4597-9883-4A213CA14A94}"/>
          </ac:picMkLst>
        </pc:picChg>
        <pc:picChg chg="add mod modCrop">
          <ac:chgData name="Yago Isaias Borges" userId="23f909f0ac6ddf5b" providerId="LiveId" clId="{7B281985-BB9B-446D-8C2D-14F51EFE3595}" dt="2020-11-27T18:35:38.979" v="3289" actId="14100"/>
          <ac:picMkLst>
            <pc:docMk/>
            <pc:sldMk cId="4189115865" sldId="260"/>
            <ac:picMk id="6" creationId="{1B436903-EE65-4F1C-8DDE-D09D97FB2EB5}"/>
          </ac:picMkLst>
        </pc:picChg>
        <pc:picChg chg="add mod">
          <ac:chgData name="Yago Isaias Borges" userId="23f909f0ac6ddf5b" providerId="LiveId" clId="{7B281985-BB9B-446D-8C2D-14F51EFE3595}" dt="2020-11-27T18:36:11.664" v="3295" actId="14100"/>
          <ac:picMkLst>
            <pc:docMk/>
            <pc:sldMk cId="4189115865" sldId="260"/>
            <ac:picMk id="7" creationId="{4A4903BA-123E-47B7-AFF7-C7EAC338DBF2}"/>
          </ac:picMkLst>
        </pc:picChg>
        <pc:picChg chg="add mod">
          <ac:chgData name="Yago Isaias Borges" userId="23f909f0ac6ddf5b" providerId="LiveId" clId="{7B281985-BB9B-446D-8C2D-14F51EFE3595}" dt="2020-11-27T18:35:17.810" v="3265" actId="1076"/>
          <ac:picMkLst>
            <pc:docMk/>
            <pc:sldMk cId="4189115865" sldId="260"/>
            <ac:picMk id="9" creationId="{CAA18A20-8B61-4F81-9125-7A4DAFC096E1}"/>
          </ac:picMkLst>
        </pc:picChg>
        <pc:cxnChg chg="mod">
          <ac:chgData name="Yago Isaias Borges" userId="23f909f0ac6ddf5b" providerId="LiveId" clId="{7B281985-BB9B-446D-8C2D-14F51EFE3595}" dt="2020-11-27T14:00:18.120" v="1556" actId="208"/>
          <ac:cxnSpMkLst>
            <pc:docMk/>
            <pc:sldMk cId="4189115865" sldId="260"/>
            <ac:cxnSpMk id="5" creationId="{55CB76BB-3F69-40ED-BC30-17CB797CD080}"/>
          </ac:cxnSpMkLst>
        </pc:cxnChg>
      </pc:sldChg>
      <pc:sldChg chg="modSp add del mod">
        <pc:chgData name="Yago Isaias Borges" userId="23f909f0ac6ddf5b" providerId="LiveId" clId="{7B281985-BB9B-446D-8C2D-14F51EFE3595}" dt="2020-11-27T18:45:55.435" v="3297" actId="47"/>
        <pc:sldMkLst>
          <pc:docMk/>
          <pc:sldMk cId="396136746" sldId="261"/>
        </pc:sldMkLst>
        <pc:spChg chg="mod">
          <ac:chgData name="Yago Isaias Borges" userId="23f909f0ac6ddf5b" providerId="LiveId" clId="{7B281985-BB9B-446D-8C2D-14F51EFE3595}" dt="2020-11-27T13:52:19.549" v="1310" actId="20577"/>
          <ac:spMkLst>
            <pc:docMk/>
            <pc:sldMk cId="396136746" sldId="261"/>
            <ac:spMk id="2" creationId="{7D2D514C-9D82-4831-A591-7D68969171DD}"/>
          </ac:spMkLst>
        </pc:spChg>
        <pc:cxnChg chg="mod">
          <ac:chgData name="Yago Isaias Borges" userId="23f909f0ac6ddf5b" providerId="LiveId" clId="{7B281985-BB9B-446D-8C2D-14F51EFE3595}" dt="2020-11-27T14:00:23.353" v="1557" actId="208"/>
          <ac:cxnSpMkLst>
            <pc:docMk/>
            <pc:sldMk cId="396136746" sldId="261"/>
            <ac:cxnSpMk id="5" creationId="{55CB76BB-3F69-40ED-BC30-17CB797CD080}"/>
          </ac:cxnSpMkLst>
        </pc:cxnChg>
      </pc:sldChg>
      <pc:sldChg chg="addSp delSp modSp add mod">
        <pc:chgData name="Yago Isaias Borges" userId="23f909f0ac6ddf5b" providerId="LiveId" clId="{7B281985-BB9B-446D-8C2D-14F51EFE3595}" dt="2020-12-01T17:21:27.523" v="4707" actId="123"/>
        <pc:sldMkLst>
          <pc:docMk/>
          <pc:sldMk cId="1206582398" sldId="262"/>
        </pc:sldMkLst>
        <pc:spChg chg="mod">
          <ac:chgData name="Yago Isaias Borges" userId="23f909f0ac6ddf5b" providerId="LiveId" clId="{7B281985-BB9B-446D-8C2D-14F51EFE3595}" dt="2020-11-30T16:20:07.289" v="3327" actId="20577"/>
          <ac:spMkLst>
            <pc:docMk/>
            <pc:sldMk cId="1206582398" sldId="262"/>
            <ac:spMk id="2" creationId="{7D2D514C-9D82-4831-A591-7D68969171DD}"/>
          </ac:spMkLst>
        </pc:spChg>
        <pc:spChg chg="add mod">
          <ac:chgData name="Yago Isaias Borges" userId="23f909f0ac6ddf5b" providerId="LiveId" clId="{7B281985-BB9B-446D-8C2D-14F51EFE3595}" dt="2020-11-30T17:07:01.487" v="3652" actId="1076"/>
          <ac:spMkLst>
            <pc:docMk/>
            <pc:sldMk cId="1206582398" sldId="262"/>
            <ac:spMk id="9" creationId="{5AD399FD-0DFC-482B-B300-FFFA0768D971}"/>
          </ac:spMkLst>
        </pc:spChg>
        <pc:spChg chg="add mod">
          <ac:chgData name="Yago Isaias Borges" userId="23f909f0ac6ddf5b" providerId="LiveId" clId="{7B281985-BB9B-446D-8C2D-14F51EFE3595}" dt="2020-11-30T17:07:47.689" v="3657" actId="207"/>
          <ac:spMkLst>
            <pc:docMk/>
            <pc:sldMk cId="1206582398" sldId="262"/>
            <ac:spMk id="10" creationId="{797D7374-27AF-4369-B1E8-F09AD01B034D}"/>
          </ac:spMkLst>
        </pc:spChg>
        <pc:spChg chg="add mod">
          <ac:chgData name="Yago Isaias Borges" userId="23f909f0ac6ddf5b" providerId="LiveId" clId="{7B281985-BB9B-446D-8C2D-14F51EFE3595}" dt="2020-11-30T17:14:18.373" v="3753" actId="207"/>
          <ac:spMkLst>
            <pc:docMk/>
            <pc:sldMk cId="1206582398" sldId="262"/>
            <ac:spMk id="11" creationId="{5411FC25-DE5B-4479-8D91-DC574B7C6156}"/>
          </ac:spMkLst>
        </pc:spChg>
        <pc:spChg chg="add mod">
          <ac:chgData name="Yago Isaias Borges" userId="23f909f0ac6ddf5b" providerId="LiveId" clId="{7B281985-BB9B-446D-8C2D-14F51EFE3595}" dt="2020-11-30T17:07:01.487" v="3652" actId="1076"/>
          <ac:spMkLst>
            <pc:docMk/>
            <pc:sldMk cId="1206582398" sldId="262"/>
            <ac:spMk id="21" creationId="{9A564586-0845-4B0A-9D50-919666954119}"/>
          </ac:spMkLst>
        </pc:spChg>
        <pc:spChg chg="add mod">
          <ac:chgData name="Yago Isaias Borges" userId="23f909f0ac6ddf5b" providerId="LiveId" clId="{7B281985-BB9B-446D-8C2D-14F51EFE3595}" dt="2020-11-30T17:07:01.487" v="3652" actId="1076"/>
          <ac:spMkLst>
            <pc:docMk/>
            <pc:sldMk cId="1206582398" sldId="262"/>
            <ac:spMk id="22" creationId="{2C6AB50D-2114-407F-82F0-A7E675D42606}"/>
          </ac:spMkLst>
        </pc:spChg>
        <pc:spChg chg="add mod">
          <ac:chgData name="Yago Isaias Borges" userId="23f909f0ac6ddf5b" providerId="LiveId" clId="{7B281985-BB9B-446D-8C2D-14F51EFE3595}" dt="2020-11-30T17:07:01.487" v="3652" actId="1076"/>
          <ac:spMkLst>
            <pc:docMk/>
            <pc:sldMk cId="1206582398" sldId="262"/>
            <ac:spMk id="23" creationId="{2D236C08-642E-4E7A-89AF-ACF9331E91EB}"/>
          </ac:spMkLst>
        </pc:spChg>
        <pc:spChg chg="add mod">
          <ac:chgData name="Yago Isaias Borges" userId="23f909f0ac6ddf5b" providerId="LiveId" clId="{7B281985-BB9B-446D-8C2D-14F51EFE3595}" dt="2020-12-01T17:20:08.738" v="4604" actId="1076"/>
          <ac:spMkLst>
            <pc:docMk/>
            <pc:sldMk cId="1206582398" sldId="262"/>
            <ac:spMk id="24" creationId="{BB2B6923-491D-4E5E-8342-1C79C3C59C75}"/>
          </ac:spMkLst>
        </pc:spChg>
        <pc:spChg chg="add mod">
          <ac:chgData name="Yago Isaias Borges" userId="23f909f0ac6ddf5b" providerId="LiveId" clId="{7B281985-BB9B-446D-8C2D-14F51EFE3595}" dt="2020-12-01T17:21:27.523" v="4707" actId="123"/>
          <ac:spMkLst>
            <pc:docMk/>
            <pc:sldMk cId="1206582398" sldId="262"/>
            <ac:spMk id="31" creationId="{29DD84A0-26B7-4ED0-9399-141544F9136F}"/>
          </ac:spMkLst>
        </pc:spChg>
        <pc:spChg chg="add del mod">
          <ac:chgData name="Yago Isaias Borges" userId="23f909f0ac6ddf5b" providerId="LiveId" clId="{7B281985-BB9B-446D-8C2D-14F51EFE3595}" dt="2020-11-30T17:10:54.053" v="3744" actId="478"/>
          <ac:spMkLst>
            <pc:docMk/>
            <pc:sldMk cId="1206582398" sldId="262"/>
            <ac:spMk id="51" creationId="{3A7F972A-B61A-46D4-996F-E11E948DB51D}"/>
          </ac:spMkLst>
        </pc:spChg>
        <pc:spChg chg="add mod">
          <ac:chgData name="Yago Isaias Borges" userId="23f909f0ac6ddf5b" providerId="LiveId" clId="{7B281985-BB9B-446D-8C2D-14F51EFE3595}" dt="2020-11-30T17:08:29.048" v="3697" actId="1076"/>
          <ac:spMkLst>
            <pc:docMk/>
            <pc:sldMk cId="1206582398" sldId="262"/>
            <ac:spMk id="53" creationId="{3A27279A-66D9-4AB0-915E-D395A4EFC117}"/>
          </ac:spMkLst>
        </pc:spChg>
        <pc:spChg chg="add mod">
          <ac:chgData name="Yago Isaias Borges" userId="23f909f0ac6ddf5b" providerId="LiveId" clId="{7B281985-BB9B-446D-8C2D-14F51EFE3595}" dt="2020-11-30T17:10:01.441" v="3738" actId="207"/>
          <ac:spMkLst>
            <pc:docMk/>
            <pc:sldMk cId="1206582398" sldId="262"/>
            <ac:spMk id="54" creationId="{38C3C33C-A441-4816-9164-22D49B314E27}"/>
          </ac:spMkLst>
        </pc:spChg>
        <pc:spChg chg="add mod">
          <ac:chgData name="Yago Isaias Borges" userId="23f909f0ac6ddf5b" providerId="LiveId" clId="{7B281985-BB9B-446D-8C2D-14F51EFE3595}" dt="2020-11-30T17:09:52.946" v="3737" actId="207"/>
          <ac:spMkLst>
            <pc:docMk/>
            <pc:sldMk cId="1206582398" sldId="262"/>
            <ac:spMk id="55" creationId="{3AEC38C8-5B58-4F7B-BC36-666FE88EBFD7}"/>
          </ac:spMkLst>
        </pc:spChg>
        <pc:cxnChg chg="add del mod">
          <ac:chgData name="Yago Isaias Borges" userId="23f909f0ac6ddf5b" providerId="LiveId" clId="{7B281985-BB9B-446D-8C2D-14F51EFE3595}" dt="2020-11-30T16:59:03.093" v="3630" actId="478"/>
          <ac:cxnSpMkLst>
            <pc:docMk/>
            <pc:sldMk cId="1206582398" sldId="262"/>
            <ac:cxnSpMk id="4" creationId="{BEF78D32-A6D8-421F-BE96-7E195D889027}"/>
          </ac:cxnSpMkLst>
        </pc:cxnChg>
        <pc:cxnChg chg="mod">
          <ac:chgData name="Yago Isaias Borges" userId="23f909f0ac6ddf5b" providerId="LiveId" clId="{7B281985-BB9B-446D-8C2D-14F51EFE3595}" dt="2020-11-27T14:00:29.603" v="1558" actId="208"/>
          <ac:cxnSpMkLst>
            <pc:docMk/>
            <pc:sldMk cId="1206582398" sldId="262"/>
            <ac:cxnSpMk id="5" creationId="{55CB76BB-3F69-40ED-BC30-17CB797CD080}"/>
          </ac:cxnSpMkLst>
        </pc:cxnChg>
        <pc:cxnChg chg="add del mod">
          <ac:chgData name="Yago Isaias Borges" userId="23f909f0ac6ddf5b" providerId="LiveId" clId="{7B281985-BB9B-446D-8C2D-14F51EFE3595}" dt="2020-11-30T16:58:41.476" v="3626" actId="478"/>
          <ac:cxnSpMkLst>
            <pc:docMk/>
            <pc:sldMk cId="1206582398" sldId="262"/>
            <ac:cxnSpMk id="7" creationId="{0DA81E86-6624-44E4-AA7B-719D77877B1E}"/>
          </ac:cxnSpMkLst>
        </pc:cxnChg>
        <pc:cxnChg chg="add del mod">
          <ac:chgData name="Yago Isaias Borges" userId="23f909f0ac6ddf5b" providerId="LiveId" clId="{7B281985-BB9B-446D-8C2D-14F51EFE3595}" dt="2020-11-30T16:58:55.342" v="3629" actId="478"/>
          <ac:cxnSpMkLst>
            <pc:docMk/>
            <pc:sldMk cId="1206582398" sldId="262"/>
            <ac:cxnSpMk id="18" creationId="{92BC3CF2-63DE-4E6B-A050-13F3030518C9}"/>
          </ac:cxnSpMkLst>
        </pc:cxnChg>
        <pc:cxnChg chg="add del mod">
          <ac:chgData name="Yago Isaias Borges" userId="23f909f0ac6ddf5b" providerId="LiveId" clId="{7B281985-BB9B-446D-8C2D-14F51EFE3595}" dt="2020-11-30T16:55:01.115" v="3620" actId="478"/>
          <ac:cxnSpMkLst>
            <pc:docMk/>
            <pc:sldMk cId="1206582398" sldId="262"/>
            <ac:cxnSpMk id="20" creationId="{7EB42B5D-E889-4767-8E12-11B8B12E3DD4}"/>
          </ac:cxnSpMkLst>
        </pc:cxnChg>
        <pc:cxnChg chg="add del mod">
          <ac:chgData name="Yago Isaias Borges" userId="23f909f0ac6ddf5b" providerId="LiveId" clId="{7B281985-BB9B-446D-8C2D-14F51EFE3595}" dt="2020-11-30T16:54:59.055" v="3619" actId="478"/>
          <ac:cxnSpMkLst>
            <pc:docMk/>
            <pc:sldMk cId="1206582398" sldId="262"/>
            <ac:cxnSpMk id="26" creationId="{4AD16198-44FA-433C-B75C-261F7AC27BC5}"/>
          </ac:cxnSpMkLst>
        </pc:cxnChg>
        <pc:cxnChg chg="add del mod">
          <ac:chgData name="Yago Isaias Borges" userId="23f909f0ac6ddf5b" providerId="LiveId" clId="{7B281985-BB9B-446D-8C2D-14F51EFE3595}" dt="2020-11-30T16:58:53.412" v="3628" actId="478"/>
          <ac:cxnSpMkLst>
            <pc:docMk/>
            <pc:sldMk cId="1206582398" sldId="262"/>
            <ac:cxnSpMk id="31" creationId="{5BCDE677-4E23-4ED6-BA9B-9477E660FD8A}"/>
          </ac:cxnSpMkLst>
        </pc:cxnChg>
        <pc:cxnChg chg="add del mod">
          <ac:chgData name="Yago Isaias Borges" userId="23f909f0ac6ddf5b" providerId="LiveId" clId="{7B281985-BB9B-446D-8C2D-14F51EFE3595}" dt="2020-11-30T16:55:47.573" v="3624" actId="478"/>
          <ac:cxnSpMkLst>
            <pc:docMk/>
            <pc:sldMk cId="1206582398" sldId="262"/>
            <ac:cxnSpMk id="46" creationId="{F42E7B08-BD28-45C0-A53C-AB31080B0FC2}"/>
          </ac:cxnSpMkLst>
        </pc:cxnChg>
        <pc:cxnChg chg="add del mod">
          <ac:chgData name="Yago Isaias Borges" userId="23f909f0ac6ddf5b" providerId="LiveId" clId="{7B281985-BB9B-446D-8C2D-14F51EFE3595}" dt="2020-11-30T17:06:02.416" v="3647" actId="478"/>
          <ac:cxnSpMkLst>
            <pc:docMk/>
            <pc:sldMk cId="1206582398" sldId="262"/>
            <ac:cxnSpMk id="50" creationId="{BABEBD44-74DF-412D-BE67-220AE8F5FC9D}"/>
          </ac:cxnSpMkLst>
        </pc:cxnChg>
        <pc:cxnChg chg="add mod">
          <ac:chgData name="Yago Isaias Borges" userId="23f909f0ac6ddf5b" providerId="LiveId" clId="{7B281985-BB9B-446D-8C2D-14F51EFE3595}" dt="2020-11-30T17:10:21.580" v="3740" actId="208"/>
          <ac:cxnSpMkLst>
            <pc:docMk/>
            <pc:sldMk cId="1206582398" sldId="262"/>
            <ac:cxnSpMk id="57" creationId="{E949FB66-118E-4417-8E48-2A68E0F4A03C}"/>
          </ac:cxnSpMkLst>
        </pc:cxnChg>
        <pc:cxnChg chg="add mod">
          <ac:chgData name="Yago Isaias Borges" userId="23f909f0ac6ddf5b" providerId="LiveId" clId="{7B281985-BB9B-446D-8C2D-14F51EFE3595}" dt="2020-11-30T17:10:45.289" v="3743" actId="208"/>
          <ac:cxnSpMkLst>
            <pc:docMk/>
            <pc:sldMk cId="1206582398" sldId="262"/>
            <ac:cxnSpMk id="59" creationId="{E0B315B9-8C24-417E-AC06-49FE96A5554E}"/>
          </ac:cxnSpMkLst>
        </pc:cxnChg>
        <pc:cxnChg chg="add mod">
          <ac:chgData name="Yago Isaias Borges" userId="23f909f0ac6ddf5b" providerId="LiveId" clId="{7B281985-BB9B-446D-8C2D-14F51EFE3595}" dt="2020-11-30T17:11:14.021" v="3746" actId="208"/>
          <ac:cxnSpMkLst>
            <pc:docMk/>
            <pc:sldMk cId="1206582398" sldId="262"/>
            <ac:cxnSpMk id="62" creationId="{828D1BFC-58DA-4BD9-97E1-BE17A0052A40}"/>
          </ac:cxnSpMkLst>
        </pc:cxnChg>
        <pc:cxnChg chg="add mod">
          <ac:chgData name="Yago Isaias Borges" userId="23f909f0ac6ddf5b" providerId="LiveId" clId="{7B281985-BB9B-446D-8C2D-14F51EFE3595}" dt="2020-11-30T17:11:30.960" v="3748" actId="208"/>
          <ac:cxnSpMkLst>
            <pc:docMk/>
            <pc:sldMk cId="1206582398" sldId="262"/>
            <ac:cxnSpMk id="64" creationId="{DD4F1A03-32CE-4937-8344-D207D2247586}"/>
          </ac:cxnSpMkLst>
        </pc:cxnChg>
        <pc:cxnChg chg="add mod">
          <ac:chgData name="Yago Isaias Borges" userId="23f909f0ac6ddf5b" providerId="LiveId" clId="{7B281985-BB9B-446D-8C2D-14F51EFE3595}" dt="2020-11-30T17:11:45.158" v="3750" actId="208"/>
          <ac:cxnSpMkLst>
            <pc:docMk/>
            <pc:sldMk cId="1206582398" sldId="262"/>
            <ac:cxnSpMk id="66" creationId="{4F212F42-B902-430D-A057-3FA47E176ED9}"/>
          </ac:cxnSpMkLst>
        </pc:cxnChg>
        <pc:cxnChg chg="add mod">
          <ac:chgData name="Yago Isaias Borges" userId="23f909f0ac6ddf5b" providerId="LiveId" clId="{7B281985-BB9B-446D-8C2D-14F51EFE3595}" dt="2020-12-01T17:20:08.738" v="4604" actId="1076"/>
          <ac:cxnSpMkLst>
            <pc:docMk/>
            <pc:sldMk cId="1206582398" sldId="262"/>
            <ac:cxnSpMk id="68" creationId="{EAFD214A-CFB5-46C3-8451-FBF01E870297}"/>
          </ac:cxnSpMkLst>
        </pc:cxnChg>
      </pc:sldChg>
      <pc:sldChg chg="addSp delSp modSp add mod">
        <pc:chgData name="Yago Isaias Borges" userId="23f909f0ac6ddf5b" providerId="LiveId" clId="{7B281985-BB9B-446D-8C2D-14F51EFE3595}" dt="2020-12-03T12:39:56.128" v="9806" actId="207"/>
        <pc:sldMkLst>
          <pc:docMk/>
          <pc:sldMk cId="2783291129" sldId="263"/>
        </pc:sldMkLst>
        <pc:spChg chg="mod">
          <ac:chgData name="Yago Isaias Borges" userId="23f909f0ac6ddf5b" providerId="LiveId" clId="{7B281985-BB9B-446D-8C2D-14F51EFE3595}" dt="2020-12-03T12:03:57.908" v="9784" actId="20577"/>
          <ac:spMkLst>
            <pc:docMk/>
            <pc:sldMk cId="2783291129" sldId="263"/>
            <ac:spMk id="2" creationId="{7D2D514C-9D82-4831-A591-7D68969171DD}"/>
          </ac:spMkLst>
        </pc:spChg>
        <pc:spChg chg="mod">
          <ac:chgData name="Yago Isaias Borges" userId="23f909f0ac6ddf5b" providerId="LiveId" clId="{7B281985-BB9B-446D-8C2D-14F51EFE3595}" dt="2020-12-02T19:30:12.449" v="9592" actId="1076"/>
          <ac:spMkLst>
            <pc:docMk/>
            <pc:sldMk cId="2783291129" sldId="263"/>
            <ac:spMk id="28" creationId="{1959C937-4368-4B78-9AF8-F54C618792DF}"/>
          </ac:spMkLst>
        </pc:spChg>
        <pc:graphicFrameChg chg="add del mod">
          <ac:chgData name="Yago Isaias Borges" userId="23f909f0ac6ddf5b" providerId="LiveId" clId="{7B281985-BB9B-446D-8C2D-14F51EFE3595}" dt="2020-12-02T19:21:18.582" v="9112" actId="478"/>
          <ac:graphicFrameMkLst>
            <pc:docMk/>
            <pc:sldMk cId="2783291129" sldId="263"/>
            <ac:graphicFrameMk id="3" creationId="{24519C98-945D-4414-A67C-BCDA0A3461CF}"/>
          </ac:graphicFrameMkLst>
        </pc:graphicFrameChg>
        <pc:graphicFrameChg chg="add mod modGraphic">
          <ac:chgData name="Yago Isaias Borges" userId="23f909f0ac6ddf5b" providerId="LiveId" clId="{7B281985-BB9B-446D-8C2D-14F51EFE3595}" dt="2020-12-03T12:39:56.128" v="9806" actId="207"/>
          <ac:graphicFrameMkLst>
            <pc:docMk/>
            <pc:sldMk cId="2783291129" sldId="263"/>
            <ac:graphicFrameMk id="4" creationId="{1EF217A1-0D8D-4CBF-B4C7-FF24C7199D06}"/>
          </ac:graphicFrameMkLst>
        </pc:graphicFrameChg>
        <pc:picChg chg="add del mod">
          <ac:chgData name="Yago Isaias Borges" userId="23f909f0ac6ddf5b" providerId="LiveId" clId="{7B281985-BB9B-446D-8C2D-14F51EFE3595}" dt="2020-12-02T19:29:33.288" v="9589" actId="478"/>
          <ac:picMkLst>
            <pc:docMk/>
            <pc:sldMk cId="2783291129" sldId="263"/>
            <ac:picMk id="6" creationId="{D32FB960-1D46-4A81-B7E9-E1E9395BBE39}"/>
          </ac:picMkLst>
        </pc:picChg>
        <pc:cxnChg chg="mod">
          <ac:chgData name="Yago Isaias Borges" userId="23f909f0ac6ddf5b" providerId="LiveId" clId="{7B281985-BB9B-446D-8C2D-14F51EFE3595}" dt="2020-11-27T14:00:37.463" v="1559" actId="208"/>
          <ac:cxnSpMkLst>
            <pc:docMk/>
            <pc:sldMk cId="2783291129" sldId="263"/>
            <ac:cxnSpMk id="5" creationId="{55CB76BB-3F69-40ED-BC30-17CB797CD080}"/>
          </ac:cxnSpMkLst>
        </pc:cxnChg>
      </pc:sldChg>
      <pc:sldChg chg="modSp add mod ord modAnim">
        <pc:chgData name="Yago Isaias Borges" userId="23f909f0ac6ddf5b" providerId="LiveId" clId="{7B281985-BB9B-446D-8C2D-14F51EFE3595}" dt="2020-12-02T16:44:12.923" v="6539"/>
        <pc:sldMkLst>
          <pc:docMk/>
          <pc:sldMk cId="3433937953" sldId="264"/>
        </pc:sldMkLst>
        <pc:spChg chg="mod">
          <ac:chgData name="Yago Isaias Borges" userId="23f909f0ac6ddf5b" providerId="LiveId" clId="{7B281985-BB9B-446D-8C2D-14F51EFE3595}" dt="2020-11-27T17:35:34.473" v="2435" actId="14100"/>
          <ac:spMkLst>
            <pc:docMk/>
            <pc:sldMk cId="3433937953" sldId="264"/>
            <ac:spMk id="19" creationId="{F7BE916B-79C2-4C33-8E4B-EC8C30B6FB80}"/>
          </ac:spMkLst>
        </pc:spChg>
      </pc:sldChg>
      <pc:sldChg chg="addSp delSp modSp add mod modAnim">
        <pc:chgData name="Yago Isaias Borges" userId="23f909f0ac6ddf5b" providerId="LiveId" clId="{7B281985-BB9B-446D-8C2D-14F51EFE3595}" dt="2020-12-01T19:32:50.454" v="6507"/>
        <pc:sldMkLst>
          <pc:docMk/>
          <pc:sldMk cId="3956181134" sldId="265"/>
        </pc:sldMkLst>
        <pc:spChg chg="mod">
          <ac:chgData name="Yago Isaias Borges" userId="23f909f0ac6ddf5b" providerId="LiveId" clId="{7B281985-BB9B-446D-8C2D-14F51EFE3595}" dt="2020-11-30T17:18:07.806" v="3820" actId="20577"/>
          <ac:spMkLst>
            <pc:docMk/>
            <pc:sldMk cId="3956181134" sldId="265"/>
            <ac:spMk id="2" creationId="{7D2D514C-9D82-4831-A591-7D68969171DD}"/>
          </ac:spMkLst>
        </pc:spChg>
        <pc:spChg chg="del mod">
          <ac:chgData name="Yago Isaias Borges" userId="23f909f0ac6ddf5b" providerId="LiveId" clId="{7B281985-BB9B-446D-8C2D-14F51EFE3595}" dt="2020-11-30T19:19:37.542" v="3823" actId="478"/>
          <ac:spMkLst>
            <pc:docMk/>
            <pc:sldMk cId="3956181134" sldId="265"/>
            <ac:spMk id="9" creationId="{5AD399FD-0DFC-482B-B300-FFFA0768D971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10" creationId="{797D7374-27AF-4369-B1E8-F09AD01B034D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11" creationId="{5411FC25-DE5B-4479-8D91-DC574B7C6156}"/>
          </ac:spMkLst>
        </pc:spChg>
        <pc:spChg chg="add mod">
          <ac:chgData name="Yago Isaias Borges" userId="23f909f0ac6ddf5b" providerId="LiveId" clId="{7B281985-BB9B-446D-8C2D-14F51EFE3595}" dt="2020-12-01T19:02:49.819" v="5997" actId="14100"/>
          <ac:spMkLst>
            <pc:docMk/>
            <pc:sldMk cId="3956181134" sldId="265"/>
            <ac:spMk id="13" creationId="{1579560E-5E32-4350-BD15-7C9930345AE0}"/>
          </ac:spMkLst>
        </pc:spChg>
        <pc:spChg chg="add mod">
          <ac:chgData name="Yago Isaias Borges" userId="23f909f0ac6ddf5b" providerId="LiveId" clId="{7B281985-BB9B-446D-8C2D-14F51EFE3595}" dt="2020-12-01T19:02:27.100" v="5995" actId="1076"/>
          <ac:spMkLst>
            <pc:docMk/>
            <pc:sldMk cId="3956181134" sldId="265"/>
            <ac:spMk id="14" creationId="{C8C0742D-FA66-4947-B4AD-C7C115F00FC8}"/>
          </ac:spMkLst>
        </pc:spChg>
        <pc:spChg chg="add mod">
          <ac:chgData name="Yago Isaias Borges" userId="23f909f0ac6ddf5b" providerId="LiveId" clId="{7B281985-BB9B-446D-8C2D-14F51EFE3595}" dt="2020-12-01T19:02:27.100" v="5995" actId="1076"/>
          <ac:spMkLst>
            <pc:docMk/>
            <pc:sldMk cId="3956181134" sldId="265"/>
            <ac:spMk id="15" creationId="{D0B7EBB7-66AE-491C-ACE9-1A37A3CE0A01}"/>
          </ac:spMkLst>
        </pc:spChg>
        <pc:spChg chg="add mod">
          <ac:chgData name="Yago Isaias Borges" userId="23f909f0ac6ddf5b" providerId="LiveId" clId="{7B281985-BB9B-446D-8C2D-14F51EFE3595}" dt="2020-12-01T19:02:27.100" v="5995" actId="1076"/>
          <ac:spMkLst>
            <pc:docMk/>
            <pc:sldMk cId="3956181134" sldId="265"/>
            <ac:spMk id="16" creationId="{B47B02E3-3C30-4806-8E09-3D926C1CF86B}"/>
          </ac:spMkLst>
        </pc:spChg>
        <pc:spChg chg="add mod">
          <ac:chgData name="Yago Isaias Borges" userId="23f909f0ac6ddf5b" providerId="LiveId" clId="{7B281985-BB9B-446D-8C2D-14F51EFE3595}" dt="2020-12-01T19:02:27.100" v="5995" actId="1076"/>
          <ac:spMkLst>
            <pc:docMk/>
            <pc:sldMk cId="3956181134" sldId="265"/>
            <ac:spMk id="17" creationId="{981E6805-05EB-4905-BAF9-D345AC9E9C7E}"/>
          </ac:spMkLst>
        </pc:spChg>
        <pc:spChg chg="add mod">
          <ac:chgData name="Yago Isaias Borges" userId="23f909f0ac6ddf5b" providerId="LiveId" clId="{7B281985-BB9B-446D-8C2D-14F51EFE3595}" dt="2020-12-01T18:54:17.282" v="5936" actId="14100"/>
          <ac:spMkLst>
            <pc:docMk/>
            <pc:sldMk cId="3956181134" sldId="265"/>
            <ac:spMk id="18" creationId="{96DDC9A2-7439-40CF-8073-1ACCC033DFA7}"/>
          </ac:spMkLst>
        </pc:spChg>
        <pc:spChg chg="add mod">
          <ac:chgData name="Yago Isaias Borges" userId="23f909f0ac6ddf5b" providerId="LiveId" clId="{7B281985-BB9B-446D-8C2D-14F51EFE3595}" dt="2020-12-01T18:54:17.282" v="5936" actId="14100"/>
          <ac:spMkLst>
            <pc:docMk/>
            <pc:sldMk cId="3956181134" sldId="265"/>
            <ac:spMk id="19" creationId="{F4DE076B-DF83-4C1D-89A4-1BE2DF6D0C47}"/>
          </ac:spMkLst>
        </pc:spChg>
        <pc:spChg chg="add mod">
          <ac:chgData name="Yago Isaias Borges" userId="23f909f0ac6ddf5b" providerId="LiveId" clId="{7B281985-BB9B-446D-8C2D-14F51EFE3595}" dt="2020-12-01T18:54:47.401" v="5938" actId="1076"/>
          <ac:spMkLst>
            <pc:docMk/>
            <pc:sldMk cId="3956181134" sldId="265"/>
            <ac:spMk id="20" creationId="{797A6A71-4A53-4ACC-B854-48768D41FC1E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21" creationId="{9A564586-0845-4B0A-9D50-919666954119}"/>
          </ac:spMkLst>
        </pc:spChg>
        <pc:spChg chg="add mod">
          <ac:chgData name="Yago Isaias Borges" userId="23f909f0ac6ddf5b" providerId="LiveId" clId="{7B281985-BB9B-446D-8C2D-14F51EFE3595}" dt="2020-12-01T18:54:47.401" v="5938" actId="1076"/>
          <ac:spMkLst>
            <pc:docMk/>
            <pc:sldMk cId="3956181134" sldId="265"/>
            <ac:spMk id="21" creationId="{C3F48318-2DD4-4DFD-846A-BBC2C2638B79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22" creationId="{2C6AB50D-2114-407F-82F0-A7E675D42606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23" creationId="{2D236C08-642E-4E7A-89AF-ACF9331E91EB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24" creationId="{BB2B6923-491D-4E5E-8342-1C79C3C59C75}"/>
          </ac:spMkLst>
        </pc:spChg>
        <pc:spChg chg="add mod">
          <ac:chgData name="Yago Isaias Borges" userId="23f909f0ac6ddf5b" providerId="LiveId" clId="{7B281985-BB9B-446D-8C2D-14F51EFE3595}" dt="2020-12-01T19:02:41.051" v="5996" actId="1076"/>
          <ac:spMkLst>
            <pc:docMk/>
            <pc:sldMk cId="3956181134" sldId="265"/>
            <ac:spMk id="25" creationId="{7578A683-FE28-40B8-A116-16E2937ED7F9}"/>
          </ac:spMkLst>
        </pc:spChg>
        <pc:spChg chg="add mod">
          <ac:chgData name="Yago Isaias Borges" userId="23f909f0ac6ddf5b" providerId="LiveId" clId="{7B281985-BB9B-446D-8C2D-14F51EFE3595}" dt="2020-12-01T19:15:48.604" v="6116" actId="122"/>
          <ac:spMkLst>
            <pc:docMk/>
            <pc:sldMk cId="3956181134" sldId="265"/>
            <ac:spMk id="26" creationId="{E0717014-1F7C-4532-9B32-043928932798}"/>
          </ac:spMkLst>
        </pc:spChg>
        <pc:spChg chg="add del mod">
          <ac:chgData name="Yago Isaias Borges" userId="23f909f0ac6ddf5b" providerId="LiveId" clId="{7B281985-BB9B-446D-8C2D-14F51EFE3595}" dt="2020-12-01T18:23:06.239" v="5476" actId="478"/>
          <ac:spMkLst>
            <pc:docMk/>
            <pc:sldMk cId="3956181134" sldId="265"/>
            <ac:spMk id="27" creationId="{70E816DE-FF39-49FC-8A54-A845BC6579BE}"/>
          </ac:spMkLst>
        </pc:spChg>
        <pc:spChg chg="add del mod">
          <ac:chgData name="Yago Isaias Borges" userId="23f909f0ac6ddf5b" providerId="LiveId" clId="{7B281985-BB9B-446D-8C2D-14F51EFE3595}" dt="2020-12-01T18:23:00.713" v="5475" actId="478"/>
          <ac:spMkLst>
            <pc:docMk/>
            <pc:sldMk cId="3956181134" sldId="265"/>
            <ac:spMk id="31" creationId="{5D2F8E18-0F2D-4E22-B842-46288E6A8767}"/>
          </ac:spMkLst>
        </pc:spChg>
        <pc:spChg chg="add mod">
          <ac:chgData name="Yago Isaias Borges" userId="23f909f0ac6ddf5b" providerId="LiveId" clId="{7B281985-BB9B-446D-8C2D-14F51EFE3595}" dt="2020-12-01T19:02:41.051" v="5996" actId="1076"/>
          <ac:spMkLst>
            <pc:docMk/>
            <pc:sldMk cId="3956181134" sldId="265"/>
            <ac:spMk id="47" creationId="{82663295-62AB-4FCC-813B-187DCA58F14D}"/>
          </ac:spMkLst>
        </pc:spChg>
        <pc:spChg chg="add mod">
          <ac:chgData name="Yago Isaias Borges" userId="23f909f0ac6ddf5b" providerId="LiveId" clId="{7B281985-BB9B-446D-8C2D-14F51EFE3595}" dt="2020-12-01T19:14:57.255" v="6112" actId="20577"/>
          <ac:spMkLst>
            <pc:docMk/>
            <pc:sldMk cId="3956181134" sldId="265"/>
            <ac:spMk id="48" creationId="{9100C5E0-A1B6-4074-A89B-30E3BA8E0F08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53" creationId="{3A27279A-66D9-4AB0-915E-D395A4EFC117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54" creationId="{38C3C33C-A441-4816-9164-22D49B314E27}"/>
          </ac:spMkLst>
        </pc:spChg>
        <pc:spChg chg="del">
          <ac:chgData name="Yago Isaias Borges" userId="23f909f0ac6ddf5b" providerId="LiveId" clId="{7B281985-BB9B-446D-8C2D-14F51EFE3595}" dt="2020-11-30T17:16:18.300" v="3755" actId="478"/>
          <ac:spMkLst>
            <pc:docMk/>
            <pc:sldMk cId="3956181134" sldId="265"/>
            <ac:spMk id="55" creationId="{3AEC38C8-5B58-4F7B-BC36-666FE88EBFD7}"/>
          </ac:spMkLst>
        </pc:spChg>
        <pc:spChg chg="add mod">
          <ac:chgData name="Yago Isaias Borges" userId="23f909f0ac6ddf5b" providerId="LiveId" clId="{7B281985-BB9B-446D-8C2D-14F51EFE3595}" dt="2020-12-01T19:30:47.136" v="6482" actId="14100"/>
          <ac:spMkLst>
            <pc:docMk/>
            <pc:sldMk cId="3956181134" sldId="265"/>
            <ac:spMk id="58" creationId="{9D95B342-31A1-4A4D-A783-65557BA14EBC}"/>
          </ac:spMkLst>
        </pc:spChg>
        <pc:spChg chg="add mod">
          <ac:chgData name="Yago Isaias Borges" userId="23f909f0ac6ddf5b" providerId="LiveId" clId="{7B281985-BB9B-446D-8C2D-14F51EFE3595}" dt="2020-12-01T19:32:24.182" v="6506" actId="20577"/>
          <ac:spMkLst>
            <pc:docMk/>
            <pc:sldMk cId="3956181134" sldId="265"/>
            <ac:spMk id="62" creationId="{ED165B98-F3B1-47F9-B422-4588AE5F6AF5}"/>
          </ac:spMkLst>
        </pc:spChg>
        <pc:cxnChg chg="add mod">
          <ac:chgData name="Yago Isaias Borges" userId="23f909f0ac6ddf5b" providerId="LiveId" clId="{7B281985-BB9B-446D-8C2D-14F51EFE3595}" dt="2020-12-01T19:02:27.100" v="5995" actId="1076"/>
          <ac:cxnSpMkLst>
            <pc:docMk/>
            <pc:sldMk cId="3956181134" sldId="265"/>
            <ac:cxnSpMk id="4" creationId="{3018F824-0B90-4A6F-BC06-7195486E48B2}"/>
          </ac:cxnSpMkLst>
        </pc:cxnChg>
        <pc:cxnChg chg="add mod">
          <ac:chgData name="Yago Isaias Borges" userId="23f909f0ac6ddf5b" providerId="LiveId" clId="{7B281985-BB9B-446D-8C2D-14F51EFE3595}" dt="2020-12-01T18:54:17.282" v="5936" actId="14100"/>
          <ac:cxnSpMkLst>
            <pc:docMk/>
            <pc:sldMk cId="3956181134" sldId="265"/>
            <ac:cxnSpMk id="7" creationId="{DCC61BF6-A43E-4B80-A431-E00D923AFE0E}"/>
          </ac:cxnSpMkLst>
        </pc:cxnChg>
        <pc:cxnChg chg="add mod">
          <ac:chgData name="Yago Isaias Borges" userId="23f909f0ac6ddf5b" providerId="LiveId" clId="{7B281985-BB9B-446D-8C2D-14F51EFE3595}" dt="2020-12-01T19:02:27.100" v="5995" actId="1076"/>
          <ac:cxnSpMkLst>
            <pc:docMk/>
            <pc:sldMk cId="3956181134" sldId="265"/>
            <ac:cxnSpMk id="9" creationId="{E5D1BE99-56F3-49B4-90B2-81F7F53CD4F4}"/>
          </ac:cxnSpMkLst>
        </pc:cxnChg>
        <pc:cxnChg chg="add mod">
          <ac:chgData name="Yago Isaias Borges" userId="23f909f0ac6ddf5b" providerId="LiveId" clId="{7B281985-BB9B-446D-8C2D-14F51EFE3595}" dt="2020-12-01T18:54:47.401" v="5938" actId="1076"/>
          <ac:cxnSpMkLst>
            <pc:docMk/>
            <pc:sldMk cId="3956181134" sldId="265"/>
            <ac:cxnSpMk id="11" creationId="{0C8919D4-37A7-494C-8510-825E982032A2}"/>
          </ac:cxnSpMkLst>
        </pc:cxnChg>
        <pc:cxnChg chg="del mod">
          <ac:chgData name="Yago Isaias Borges" userId="23f909f0ac6ddf5b" providerId="LiveId" clId="{7B281985-BB9B-446D-8C2D-14F51EFE3595}" dt="2020-11-30T17:16:24.593" v="3757" actId="478"/>
          <ac:cxnSpMkLst>
            <pc:docMk/>
            <pc:sldMk cId="3956181134" sldId="265"/>
            <ac:cxnSpMk id="57" creationId="{E949FB66-118E-4417-8E48-2A68E0F4A03C}"/>
          </ac:cxnSpMkLst>
        </pc:cxnChg>
        <pc:cxnChg chg="del mod">
          <ac:chgData name="Yago Isaias Borges" userId="23f909f0ac6ddf5b" providerId="LiveId" clId="{7B281985-BB9B-446D-8C2D-14F51EFE3595}" dt="2020-11-30T17:16:21.815" v="3756" actId="478"/>
          <ac:cxnSpMkLst>
            <pc:docMk/>
            <pc:sldMk cId="3956181134" sldId="265"/>
            <ac:cxnSpMk id="59" creationId="{E0B315B9-8C24-417E-AC06-49FE96A5554E}"/>
          </ac:cxnSpMkLst>
        </pc:cxnChg>
        <pc:cxnChg chg="add mod">
          <ac:chgData name="Yago Isaias Borges" userId="23f909f0ac6ddf5b" providerId="LiveId" clId="{7B281985-BB9B-446D-8C2D-14F51EFE3595}" dt="2020-12-01T19:30:18.979" v="6475" actId="1076"/>
          <ac:cxnSpMkLst>
            <pc:docMk/>
            <pc:sldMk cId="3956181134" sldId="265"/>
            <ac:cxnSpMk id="60" creationId="{6899A1B7-CD65-431E-AEBB-CB66B0C65498}"/>
          </ac:cxnSpMkLst>
        </pc:cxnChg>
        <pc:cxnChg chg="del mod">
          <ac:chgData name="Yago Isaias Borges" userId="23f909f0ac6ddf5b" providerId="LiveId" clId="{7B281985-BB9B-446D-8C2D-14F51EFE3595}" dt="2020-11-30T17:16:18.300" v="3755" actId="478"/>
          <ac:cxnSpMkLst>
            <pc:docMk/>
            <pc:sldMk cId="3956181134" sldId="265"/>
            <ac:cxnSpMk id="62" creationId="{828D1BFC-58DA-4BD9-97E1-BE17A0052A40}"/>
          </ac:cxnSpMkLst>
        </pc:cxnChg>
        <pc:cxnChg chg="del mod">
          <ac:chgData name="Yago Isaias Borges" userId="23f909f0ac6ddf5b" providerId="LiveId" clId="{7B281985-BB9B-446D-8C2D-14F51EFE3595}" dt="2020-11-30T17:16:18.300" v="3755" actId="478"/>
          <ac:cxnSpMkLst>
            <pc:docMk/>
            <pc:sldMk cId="3956181134" sldId="265"/>
            <ac:cxnSpMk id="64" creationId="{DD4F1A03-32CE-4937-8344-D207D2247586}"/>
          </ac:cxnSpMkLst>
        </pc:cxnChg>
        <pc:cxnChg chg="del mod">
          <ac:chgData name="Yago Isaias Borges" userId="23f909f0ac6ddf5b" providerId="LiveId" clId="{7B281985-BB9B-446D-8C2D-14F51EFE3595}" dt="2020-11-30T17:16:18.300" v="3755" actId="478"/>
          <ac:cxnSpMkLst>
            <pc:docMk/>
            <pc:sldMk cId="3956181134" sldId="265"/>
            <ac:cxnSpMk id="66" creationId="{4F212F42-B902-430D-A057-3FA47E176ED9}"/>
          </ac:cxnSpMkLst>
        </pc:cxnChg>
        <pc:cxnChg chg="del mod">
          <ac:chgData name="Yago Isaias Borges" userId="23f909f0ac6ddf5b" providerId="LiveId" clId="{7B281985-BB9B-446D-8C2D-14F51EFE3595}" dt="2020-11-30T17:16:18.300" v="3755" actId="478"/>
          <ac:cxnSpMkLst>
            <pc:docMk/>
            <pc:sldMk cId="3956181134" sldId="265"/>
            <ac:cxnSpMk id="68" creationId="{EAFD214A-CFB5-46C3-8451-FBF01E870297}"/>
          </ac:cxnSpMkLst>
        </pc:cxnChg>
      </pc:sldChg>
      <pc:sldChg chg="addSp delSp modSp add mod ord delAnim modAnim">
        <pc:chgData name="Yago Isaias Borges" userId="23f909f0ac6ddf5b" providerId="LiveId" clId="{7B281985-BB9B-446D-8C2D-14F51EFE3595}" dt="2020-12-14T13:35:21.224" v="11725" actId="478"/>
        <pc:sldMkLst>
          <pc:docMk/>
          <pc:sldMk cId="4270382357" sldId="266"/>
        </pc:sldMkLst>
        <pc:spChg chg="add mod">
          <ac:chgData name="Yago Isaias Borges" userId="23f909f0ac6ddf5b" providerId="LiveId" clId="{7B281985-BB9B-446D-8C2D-14F51EFE3595}" dt="2020-12-01T18:01:19.198" v="5010" actId="1076"/>
          <ac:spMkLst>
            <pc:docMk/>
            <pc:sldMk cId="4270382357" sldId="266"/>
            <ac:spMk id="9" creationId="{773723C6-0A69-459C-9CCD-90A72AC8C236}"/>
          </ac:spMkLst>
        </pc:spChg>
        <pc:spChg chg="add del mod">
          <ac:chgData name="Yago Isaias Borges" userId="23f909f0ac6ddf5b" providerId="LiveId" clId="{7B281985-BB9B-446D-8C2D-14F51EFE3595}" dt="2020-12-01T17:45:43.895" v="4961" actId="478"/>
          <ac:spMkLst>
            <pc:docMk/>
            <pc:sldMk cId="4270382357" sldId="266"/>
            <ac:spMk id="10" creationId="{A222EE33-1A9E-4123-88E3-E9AA87DBB5E2}"/>
          </ac:spMkLst>
        </pc:spChg>
        <pc:spChg chg="add mod">
          <ac:chgData name="Yago Isaias Borges" userId="23f909f0ac6ddf5b" providerId="LiveId" clId="{7B281985-BB9B-446D-8C2D-14F51EFE3595}" dt="2020-12-01T17:16:19.157" v="4599" actId="207"/>
          <ac:spMkLst>
            <pc:docMk/>
            <pc:sldMk cId="4270382357" sldId="266"/>
            <ac:spMk id="13" creationId="{D05E22EB-8062-4357-96FB-A24C90532003}"/>
          </ac:spMkLst>
        </pc:spChg>
        <pc:spChg chg="add mod">
          <ac:chgData name="Yago Isaias Borges" userId="23f909f0ac6ddf5b" providerId="LiveId" clId="{7B281985-BB9B-446D-8C2D-14F51EFE3595}" dt="2020-12-01T17:12:56.880" v="4526" actId="14100"/>
          <ac:spMkLst>
            <pc:docMk/>
            <pc:sldMk cId="4270382357" sldId="266"/>
            <ac:spMk id="14" creationId="{85A41108-A540-4FF7-B06E-10002EB92304}"/>
          </ac:spMkLst>
        </pc:spChg>
        <pc:spChg chg="add mod">
          <ac:chgData name="Yago Isaias Borges" userId="23f909f0ac6ddf5b" providerId="LiveId" clId="{7B281985-BB9B-446D-8C2D-14F51EFE3595}" dt="2020-12-01T17:13:21.218" v="4528" actId="122"/>
          <ac:spMkLst>
            <pc:docMk/>
            <pc:sldMk cId="4270382357" sldId="266"/>
            <ac:spMk id="15" creationId="{A76F68F6-9E20-4ACF-A0C5-C9464CB6F8BA}"/>
          </ac:spMkLst>
        </pc:spChg>
        <pc:spChg chg="add mod">
          <ac:chgData name="Yago Isaias Borges" userId="23f909f0ac6ddf5b" providerId="LiveId" clId="{7B281985-BB9B-446D-8C2D-14F51EFE3595}" dt="2020-12-01T17:13:25.340" v="4529" actId="122"/>
          <ac:spMkLst>
            <pc:docMk/>
            <pc:sldMk cId="4270382357" sldId="266"/>
            <ac:spMk id="16" creationId="{14576FB2-21A4-4BAE-9732-27F0A5F073D7}"/>
          </ac:spMkLst>
        </pc:spChg>
        <pc:spChg chg="add mod">
          <ac:chgData name="Yago Isaias Borges" userId="23f909f0ac6ddf5b" providerId="LiveId" clId="{7B281985-BB9B-446D-8C2D-14F51EFE3595}" dt="2020-12-01T18:05:04.270" v="5072" actId="1076"/>
          <ac:spMkLst>
            <pc:docMk/>
            <pc:sldMk cId="4270382357" sldId="266"/>
            <ac:spMk id="17" creationId="{55A59A51-8EB0-4377-8074-E02D42A15824}"/>
          </ac:spMkLst>
        </pc:spChg>
        <pc:spChg chg="add mod">
          <ac:chgData name="Yago Isaias Borges" userId="23f909f0ac6ddf5b" providerId="LiveId" clId="{7B281985-BB9B-446D-8C2D-14F51EFE3595}" dt="2020-12-01T17:59:41.917" v="4996" actId="1076"/>
          <ac:spMkLst>
            <pc:docMk/>
            <pc:sldMk cId="4270382357" sldId="266"/>
            <ac:spMk id="18" creationId="{2ACEFCF4-57C7-4AB7-A30F-5BABAFB1EAA9}"/>
          </ac:spMkLst>
        </pc:spChg>
        <pc:spChg chg="add mod">
          <ac:chgData name="Yago Isaias Borges" userId="23f909f0ac6ddf5b" providerId="LiveId" clId="{7B281985-BB9B-446D-8C2D-14F51EFE3595}" dt="2020-12-01T17:40:41.990" v="4925" actId="122"/>
          <ac:spMkLst>
            <pc:docMk/>
            <pc:sldMk cId="4270382357" sldId="266"/>
            <ac:spMk id="24" creationId="{A56C6A61-077B-4745-A252-2A12688AFEC9}"/>
          </ac:spMkLst>
        </pc:spChg>
        <pc:spChg chg="mod ord">
          <ac:chgData name="Yago Isaias Borges" userId="23f909f0ac6ddf5b" providerId="LiveId" clId="{7B281985-BB9B-446D-8C2D-14F51EFE3595}" dt="2020-12-01T18:04:47.483" v="5071" actId="207"/>
          <ac:spMkLst>
            <pc:docMk/>
            <pc:sldMk cId="4270382357" sldId="266"/>
            <ac:spMk id="25" creationId="{7578A683-FE28-40B8-A116-16E2937ED7F9}"/>
          </ac:spMkLst>
        </pc:spChg>
        <pc:spChg chg="mod">
          <ac:chgData name="Yago Isaias Borges" userId="23f909f0ac6ddf5b" providerId="LiveId" clId="{7B281985-BB9B-446D-8C2D-14F51EFE3595}" dt="2020-12-01T17:40:50.080" v="4927" actId="122"/>
          <ac:spMkLst>
            <pc:docMk/>
            <pc:sldMk cId="4270382357" sldId="266"/>
            <ac:spMk id="26" creationId="{E0717014-1F7C-4532-9B32-043928932798}"/>
          </ac:spMkLst>
        </pc:spChg>
        <pc:spChg chg="del">
          <ac:chgData name="Yago Isaias Borges" userId="23f909f0ac6ddf5b" providerId="LiveId" clId="{7B281985-BB9B-446D-8C2D-14F51EFE3595}" dt="2020-12-01T16:49:25.894" v="4205" actId="478"/>
          <ac:spMkLst>
            <pc:docMk/>
            <pc:sldMk cId="4270382357" sldId="266"/>
            <ac:spMk id="27" creationId="{70E816DE-FF39-49FC-8A54-A845BC6579BE}"/>
          </ac:spMkLst>
        </pc:spChg>
        <pc:spChg chg="del">
          <ac:chgData name="Yago Isaias Borges" userId="23f909f0ac6ddf5b" providerId="LiveId" clId="{7B281985-BB9B-446D-8C2D-14F51EFE3595}" dt="2020-12-01T16:49:28.953" v="4206" actId="478"/>
          <ac:spMkLst>
            <pc:docMk/>
            <pc:sldMk cId="4270382357" sldId="266"/>
            <ac:spMk id="31" creationId="{5D2F8E18-0F2D-4E22-B842-46288E6A8767}"/>
          </ac:spMkLst>
        </pc:spChg>
        <pc:spChg chg="add mod">
          <ac:chgData name="Yago Isaias Borges" userId="23f909f0ac6ddf5b" providerId="LiveId" clId="{7B281985-BB9B-446D-8C2D-14F51EFE3595}" dt="2020-12-01T18:12:46.507" v="5347" actId="207"/>
          <ac:spMkLst>
            <pc:docMk/>
            <pc:sldMk cId="4270382357" sldId="266"/>
            <ac:spMk id="33" creationId="{27856DBE-2AF1-4D3B-93B5-CA461C84383C}"/>
          </ac:spMkLst>
        </pc:spChg>
        <pc:spChg chg="add mod">
          <ac:chgData name="Yago Isaias Borges" userId="23f909f0ac6ddf5b" providerId="LiveId" clId="{7B281985-BB9B-446D-8C2D-14F51EFE3595}" dt="2020-12-01T18:03:42.895" v="5047" actId="20577"/>
          <ac:spMkLst>
            <pc:docMk/>
            <pc:sldMk cId="4270382357" sldId="266"/>
            <ac:spMk id="35" creationId="{5B646842-23CB-4717-9497-D7EFED8B2CD0}"/>
          </ac:spMkLst>
        </pc:spChg>
        <pc:spChg chg="add mod">
          <ac:chgData name="Yago Isaias Borges" userId="23f909f0ac6ddf5b" providerId="LiveId" clId="{7B281985-BB9B-446D-8C2D-14F51EFE3595}" dt="2020-12-01T17:40:39.039" v="4924" actId="122"/>
          <ac:spMkLst>
            <pc:docMk/>
            <pc:sldMk cId="4270382357" sldId="266"/>
            <ac:spMk id="36" creationId="{B47E70EF-7950-4E59-934F-03D827E94144}"/>
          </ac:spMkLst>
        </pc:spChg>
        <pc:spChg chg="add mod">
          <ac:chgData name="Yago Isaias Borges" userId="23f909f0ac6ddf5b" providerId="LiveId" clId="{7B281985-BB9B-446D-8C2D-14F51EFE3595}" dt="2020-12-01T17:40:35.583" v="4923" actId="122"/>
          <ac:spMkLst>
            <pc:docMk/>
            <pc:sldMk cId="4270382357" sldId="266"/>
            <ac:spMk id="37" creationId="{88755275-F5E0-4561-82B4-67313474D435}"/>
          </ac:spMkLst>
        </pc:spChg>
        <pc:spChg chg="add mod">
          <ac:chgData name="Yago Isaias Borges" userId="23f909f0ac6ddf5b" providerId="LiveId" clId="{7B281985-BB9B-446D-8C2D-14F51EFE3595}" dt="2020-12-01T18:12:52.329" v="5349" actId="207"/>
          <ac:spMkLst>
            <pc:docMk/>
            <pc:sldMk cId="4270382357" sldId="266"/>
            <ac:spMk id="38" creationId="{652B9080-9B7D-4D5A-A854-3F8425277276}"/>
          </ac:spMkLst>
        </pc:spChg>
        <pc:spChg chg="add mod">
          <ac:chgData name="Yago Isaias Borges" userId="23f909f0ac6ddf5b" providerId="LiveId" clId="{7B281985-BB9B-446D-8C2D-14F51EFE3595}" dt="2020-12-01T18:04:31.187" v="5070" actId="207"/>
          <ac:spMkLst>
            <pc:docMk/>
            <pc:sldMk cId="4270382357" sldId="266"/>
            <ac:spMk id="39" creationId="{5F48C404-DB63-4CFD-8B5B-A162105A8D62}"/>
          </ac:spMkLst>
        </pc:spChg>
        <pc:spChg chg="add mod">
          <ac:chgData name="Yago Isaias Borges" userId="23f909f0ac6ddf5b" providerId="LiveId" clId="{7B281985-BB9B-446D-8C2D-14F51EFE3595}" dt="2020-12-01T17:40:28.056" v="4921" actId="122"/>
          <ac:spMkLst>
            <pc:docMk/>
            <pc:sldMk cId="4270382357" sldId="266"/>
            <ac:spMk id="40" creationId="{582351B3-9629-4230-AE1B-E5EE92B4F173}"/>
          </ac:spMkLst>
        </pc:spChg>
        <pc:spChg chg="add mod ord">
          <ac:chgData name="Yago Isaias Borges" userId="23f909f0ac6ddf5b" providerId="LiveId" clId="{7B281985-BB9B-446D-8C2D-14F51EFE3595}" dt="2020-12-01T18:01:12.588" v="5009" actId="1076"/>
          <ac:spMkLst>
            <pc:docMk/>
            <pc:sldMk cId="4270382357" sldId="266"/>
            <ac:spMk id="41" creationId="{B1F4E5EF-45DD-445A-98C2-6C05CC9F81C1}"/>
          </ac:spMkLst>
        </pc:spChg>
        <pc:spChg chg="add mod">
          <ac:chgData name="Yago Isaias Borges" userId="23f909f0ac6ddf5b" providerId="LiveId" clId="{7B281985-BB9B-446D-8C2D-14F51EFE3595}" dt="2020-12-01T18:02:15.405" v="5013" actId="207"/>
          <ac:spMkLst>
            <pc:docMk/>
            <pc:sldMk cId="4270382357" sldId="266"/>
            <ac:spMk id="45" creationId="{09EE172D-5E37-4E2E-9A35-7927DFD43A44}"/>
          </ac:spMkLst>
        </pc:spChg>
        <pc:spChg chg="add mod">
          <ac:chgData name="Yago Isaias Borges" userId="23f909f0ac6ddf5b" providerId="LiveId" clId="{7B281985-BB9B-446D-8C2D-14F51EFE3595}" dt="2020-12-01T18:02:49.955" v="5037" actId="1076"/>
          <ac:spMkLst>
            <pc:docMk/>
            <pc:sldMk cId="4270382357" sldId="266"/>
            <ac:spMk id="46" creationId="{254D31CE-B7E3-4891-8137-9DA8D4039C50}"/>
          </ac:spMkLst>
        </pc:spChg>
        <pc:spChg chg="add mod">
          <ac:chgData name="Yago Isaias Borges" userId="23f909f0ac6ddf5b" providerId="LiveId" clId="{7B281985-BB9B-446D-8C2D-14F51EFE3595}" dt="2020-12-01T18:13:26.821" v="5388" actId="20577"/>
          <ac:spMkLst>
            <pc:docMk/>
            <pc:sldMk cId="4270382357" sldId="266"/>
            <ac:spMk id="51" creationId="{AF430D2B-61D5-45D1-AA60-74AD028DD9F3}"/>
          </ac:spMkLst>
        </pc:spChg>
        <pc:spChg chg="add del mod">
          <ac:chgData name="Yago Isaias Borges" userId="23f909f0ac6ddf5b" providerId="LiveId" clId="{7B281985-BB9B-446D-8C2D-14F51EFE3595}" dt="2020-12-14T13:35:21.224" v="11725" actId="478"/>
          <ac:spMkLst>
            <pc:docMk/>
            <pc:sldMk cId="4270382357" sldId="266"/>
            <ac:spMk id="64" creationId="{2A5C805E-95D5-4273-9632-54B717D30378}"/>
          </ac:spMkLst>
        </pc:spChg>
        <pc:cxnChg chg="add mod">
          <ac:chgData name="Yago Isaias Borges" userId="23f909f0ac6ddf5b" providerId="LiveId" clId="{7B281985-BB9B-446D-8C2D-14F51EFE3595}" dt="2020-12-01T18:00:03.580" v="4997" actId="1076"/>
          <ac:cxnSpMkLst>
            <pc:docMk/>
            <pc:sldMk cId="4270382357" sldId="266"/>
            <ac:cxnSpMk id="4" creationId="{E61DC2F0-5371-49C9-AE5F-2764D9A372AE}"/>
          </ac:cxnSpMkLst>
        </pc:cxnChg>
        <pc:cxnChg chg="add mod">
          <ac:chgData name="Yago Isaias Borges" userId="23f909f0ac6ddf5b" providerId="LiveId" clId="{7B281985-BB9B-446D-8C2D-14F51EFE3595}" dt="2020-12-01T17:59:41.917" v="4996" actId="1076"/>
          <ac:cxnSpMkLst>
            <pc:docMk/>
            <pc:sldMk cId="4270382357" sldId="266"/>
            <ac:cxnSpMk id="7" creationId="{363A93D6-AC55-440D-ADC0-7C47C2D702AE}"/>
          </ac:cxnSpMkLst>
        </pc:cxnChg>
        <pc:cxnChg chg="add mod">
          <ac:chgData name="Yago Isaias Borges" userId="23f909f0ac6ddf5b" providerId="LiveId" clId="{7B281985-BB9B-446D-8C2D-14F51EFE3595}" dt="2020-12-01T18:00:30.395" v="5001" actId="208"/>
          <ac:cxnSpMkLst>
            <pc:docMk/>
            <pc:sldMk cId="4270382357" sldId="266"/>
            <ac:cxnSpMk id="44" creationId="{75E2919B-9340-48B3-B691-EF1F794788D2}"/>
          </ac:cxnSpMkLst>
        </pc:cxnChg>
        <pc:cxnChg chg="add mod">
          <ac:chgData name="Yago Isaias Borges" userId="23f909f0ac6ddf5b" providerId="LiveId" clId="{7B281985-BB9B-446D-8C2D-14F51EFE3595}" dt="2020-12-01T18:12:18.663" v="5326" actId="14100"/>
          <ac:cxnSpMkLst>
            <pc:docMk/>
            <pc:sldMk cId="4270382357" sldId="266"/>
            <ac:cxnSpMk id="53" creationId="{87731856-6636-4A1C-8153-984113DADBD9}"/>
          </ac:cxnSpMkLst>
        </pc:cxnChg>
        <pc:cxnChg chg="add del mod">
          <ac:chgData name="Yago Isaias Borges" userId="23f909f0ac6ddf5b" providerId="LiveId" clId="{7B281985-BB9B-446D-8C2D-14F51EFE3595}" dt="2020-12-01T18:11:08.801" v="5322" actId="478"/>
          <ac:cxnSpMkLst>
            <pc:docMk/>
            <pc:sldMk cId="4270382357" sldId="266"/>
            <ac:cxnSpMk id="55" creationId="{FA5E0AC4-5CE9-428D-9E47-AD115A4DC65F}"/>
          </ac:cxnSpMkLst>
        </pc:cxnChg>
        <pc:cxnChg chg="add mod">
          <ac:chgData name="Yago Isaias Borges" userId="23f909f0ac6ddf5b" providerId="LiveId" clId="{7B281985-BB9B-446D-8C2D-14F51EFE3595}" dt="2020-12-01T18:19:07.627" v="5390" actId="14100"/>
          <ac:cxnSpMkLst>
            <pc:docMk/>
            <pc:sldMk cId="4270382357" sldId="266"/>
            <ac:cxnSpMk id="59" creationId="{F60BB665-FC8A-4B22-B89A-AA75D317B4DE}"/>
          </ac:cxnSpMkLst>
        </pc:cxnChg>
      </pc:sldChg>
      <pc:sldChg chg="addSp delSp modSp add mod delAnim">
        <pc:chgData name="Yago Isaias Borges" userId="23f909f0ac6ddf5b" providerId="LiveId" clId="{7B281985-BB9B-446D-8C2D-14F51EFE3595}" dt="2020-12-02T17:32:27.699" v="7240" actId="207"/>
        <pc:sldMkLst>
          <pc:docMk/>
          <pc:sldMk cId="2519000988" sldId="267"/>
        </pc:sldMkLst>
        <pc:spChg chg="mod">
          <ac:chgData name="Yago Isaias Borges" userId="23f909f0ac6ddf5b" providerId="LiveId" clId="{7B281985-BB9B-446D-8C2D-14F51EFE3595}" dt="2020-12-01T19:34:25.636" v="6535" actId="20577"/>
          <ac:spMkLst>
            <pc:docMk/>
            <pc:sldMk cId="2519000988" sldId="267"/>
            <ac:spMk id="2" creationId="{7D2D514C-9D82-4831-A591-7D68969171DD}"/>
          </ac:spMkLst>
        </pc:spChg>
        <pc:spChg chg="add mod">
          <ac:chgData name="Yago Isaias Borges" userId="23f909f0ac6ddf5b" providerId="LiveId" clId="{7B281985-BB9B-446D-8C2D-14F51EFE3595}" dt="2020-12-02T17:29:42.073" v="7162" actId="208"/>
          <ac:spMkLst>
            <pc:docMk/>
            <pc:sldMk cId="2519000988" sldId="267"/>
            <ac:spMk id="6" creationId="{445E6C13-9243-4EEB-BDD2-0ACF9C5BABAC}"/>
          </ac:spMkLst>
        </pc:spChg>
        <pc:spChg chg="add mod">
          <ac:chgData name="Yago Isaias Borges" userId="23f909f0ac6ddf5b" providerId="LiveId" clId="{7B281985-BB9B-446D-8C2D-14F51EFE3595}" dt="2020-12-02T17:30:50.567" v="7191" actId="207"/>
          <ac:spMkLst>
            <pc:docMk/>
            <pc:sldMk cId="2519000988" sldId="267"/>
            <ac:spMk id="7" creationId="{13D38B72-1F3E-4D0B-BA66-776181F90F42}"/>
          </ac:spMkLst>
        </pc:spChg>
        <pc:spChg chg="add del mod">
          <ac:chgData name="Yago Isaias Borges" userId="23f909f0ac6ddf5b" providerId="LiveId" clId="{7B281985-BB9B-446D-8C2D-14F51EFE3595}" dt="2020-12-02T17:10:25.788" v="6925" actId="478"/>
          <ac:spMkLst>
            <pc:docMk/>
            <pc:sldMk cId="2519000988" sldId="267"/>
            <ac:spMk id="9" creationId="{F0B5F67F-D786-4222-868D-148B446C19A8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10" creationId="{E585443B-789F-45DD-A999-4B72EBDADFA7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11" creationId="{CA81524B-99EB-4CF2-A379-E83F17A720A3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12" creationId="{481908CA-095D-474C-81A5-18D667D74596}"/>
          </ac:spMkLst>
        </pc:spChg>
        <pc:spChg chg="del">
          <ac:chgData name="Yago Isaias Borges" userId="23f909f0ac6ddf5b" providerId="LiveId" clId="{7B281985-BB9B-446D-8C2D-14F51EFE3595}" dt="2020-12-01T19:34:00.336" v="6510" actId="478"/>
          <ac:spMkLst>
            <pc:docMk/>
            <pc:sldMk cId="2519000988" sldId="267"/>
            <ac:spMk id="13" creationId="{1579560E-5E32-4350-BD15-7C9930345AE0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13" creationId="{65DFA3BD-5FE1-46D1-B41C-A1248964CE51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14" creationId="{06FE3063-FFB5-48ED-A025-2D6B142EBA8A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14" creationId="{C8C0742D-FA66-4947-B4AD-C7C115F00FC8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15" creationId="{89F085A4-EA12-4E88-9AAA-ECED5A98614B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15" creationId="{D0B7EBB7-66AE-491C-ACE9-1A37A3CE0A01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16" creationId="{7FBB47D4-533D-407E-AE1A-7575E443EB92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16" creationId="{B47B02E3-3C30-4806-8E09-3D926C1CF86B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17" creationId="{981E6805-05EB-4905-BAF9-D345AC9E9C7E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18" creationId="{96DDC9A2-7439-40CF-8073-1ACCC033DFA7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19" creationId="{D11FF4CA-FFE7-4C7E-AE29-85F105A45753}"/>
          </ac:spMkLst>
        </pc:spChg>
        <pc:spChg chg="del">
          <ac:chgData name="Yago Isaias Borges" userId="23f909f0ac6ddf5b" providerId="LiveId" clId="{7B281985-BB9B-446D-8C2D-14F51EFE3595}" dt="2020-12-01T19:34:00.336" v="6510" actId="478"/>
          <ac:spMkLst>
            <pc:docMk/>
            <pc:sldMk cId="2519000988" sldId="267"/>
            <ac:spMk id="19" creationId="{F4DE076B-DF83-4C1D-89A4-1BE2DF6D0C47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20" creationId="{797A6A71-4A53-4ACC-B854-48768D41FC1E}"/>
          </ac:spMkLst>
        </pc:spChg>
        <pc:spChg chg="add mod">
          <ac:chgData name="Yago Isaias Borges" userId="23f909f0ac6ddf5b" providerId="LiveId" clId="{7B281985-BB9B-446D-8C2D-14F51EFE3595}" dt="2020-12-02T17:10:44.856" v="6926" actId="1076"/>
          <ac:spMkLst>
            <pc:docMk/>
            <pc:sldMk cId="2519000988" sldId="267"/>
            <ac:spMk id="20" creationId="{E0817A35-0380-4F26-A90A-A61A8858EF8B}"/>
          </ac:spMkLst>
        </pc:spChg>
        <pc:spChg chg="add mod">
          <ac:chgData name="Yago Isaias Borges" userId="23f909f0ac6ddf5b" providerId="LiveId" clId="{7B281985-BB9B-446D-8C2D-14F51EFE3595}" dt="2020-12-02T17:21:32.483" v="7104" actId="20577"/>
          <ac:spMkLst>
            <pc:docMk/>
            <pc:sldMk cId="2519000988" sldId="267"/>
            <ac:spMk id="21" creationId="{68244AD1-E621-439B-B6FB-322A76251776}"/>
          </ac:spMkLst>
        </pc:spChg>
        <pc:spChg chg="del">
          <ac:chgData name="Yago Isaias Borges" userId="23f909f0ac6ddf5b" providerId="LiveId" clId="{7B281985-BB9B-446D-8C2D-14F51EFE3595}" dt="2020-12-01T19:34:00.336" v="6510" actId="478"/>
          <ac:spMkLst>
            <pc:docMk/>
            <pc:sldMk cId="2519000988" sldId="267"/>
            <ac:spMk id="21" creationId="{C3F48318-2DD4-4DFD-846A-BBC2C2638B79}"/>
          </ac:spMkLst>
        </pc:spChg>
        <pc:spChg chg="add mod">
          <ac:chgData name="Yago Isaias Borges" userId="23f909f0ac6ddf5b" providerId="LiveId" clId="{7B281985-BB9B-446D-8C2D-14F51EFE3595}" dt="2020-12-02T17:19:27.875" v="7019" actId="20577"/>
          <ac:spMkLst>
            <pc:docMk/>
            <pc:sldMk cId="2519000988" sldId="267"/>
            <ac:spMk id="22" creationId="{C8BFBE1B-E6E9-4817-94FC-C03416CAE3A7}"/>
          </ac:spMkLst>
        </pc:spChg>
        <pc:spChg chg="add del mod">
          <ac:chgData name="Yago Isaias Borges" userId="23f909f0ac6ddf5b" providerId="LiveId" clId="{7B281985-BB9B-446D-8C2D-14F51EFE3595}" dt="2020-12-02T17:22:56.319" v="7138" actId="478"/>
          <ac:spMkLst>
            <pc:docMk/>
            <pc:sldMk cId="2519000988" sldId="267"/>
            <ac:spMk id="23" creationId="{5EDB5A6D-071C-4906-9C15-D0D9A229176B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25" creationId="{7578A683-FE28-40B8-A116-16E2937ED7F9}"/>
          </ac:spMkLst>
        </pc:spChg>
        <pc:spChg chg="add mod">
          <ac:chgData name="Yago Isaias Borges" userId="23f909f0ac6ddf5b" providerId="LiveId" clId="{7B281985-BB9B-446D-8C2D-14F51EFE3595}" dt="2020-12-02T17:32:27.699" v="7240" actId="207"/>
          <ac:spMkLst>
            <pc:docMk/>
            <pc:sldMk cId="2519000988" sldId="267"/>
            <ac:spMk id="26" creationId="{1F595F8A-3945-4CE7-95C8-44447D7C714E}"/>
          </ac:spMkLst>
        </pc:spChg>
        <pc:spChg chg="del">
          <ac:chgData name="Yago Isaias Borges" userId="23f909f0ac6ddf5b" providerId="LiveId" clId="{7B281985-BB9B-446D-8C2D-14F51EFE3595}" dt="2020-12-01T19:34:08.360" v="6513" actId="478"/>
          <ac:spMkLst>
            <pc:docMk/>
            <pc:sldMk cId="2519000988" sldId="267"/>
            <ac:spMk id="26" creationId="{E0717014-1F7C-4532-9B32-043928932798}"/>
          </ac:spMkLst>
        </pc:spChg>
        <pc:spChg chg="add mod">
          <ac:chgData name="Yago Isaias Borges" userId="23f909f0ac6ddf5b" providerId="LiveId" clId="{7B281985-BB9B-446D-8C2D-14F51EFE3595}" dt="2020-12-02T17:31:28.143" v="7212" actId="2085"/>
          <ac:spMkLst>
            <pc:docMk/>
            <pc:sldMk cId="2519000988" sldId="267"/>
            <ac:spMk id="31" creationId="{B63A2F4A-63DC-4550-BB24-89374DD6A7FF}"/>
          </ac:spMkLst>
        </pc:spChg>
        <pc:spChg chg="add mod">
          <ac:chgData name="Yago Isaias Borges" userId="23f909f0ac6ddf5b" providerId="LiveId" clId="{7B281985-BB9B-446D-8C2D-14F51EFE3595}" dt="2020-12-02T17:32:07.072" v="7239" actId="1076"/>
          <ac:spMkLst>
            <pc:docMk/>
            <pc:sldMk cId="2519000988" sldId="267"/>
            <ac:spMk id="33" creationId="{6B0ACADE-5929-4EB5-A602-6F60ACF8D8DC}"/>
          </ac:spMkLst>
        </pc:spChg>
        <pc:spChg chg="add mod">
          <ac:chgData name="Yago Isaias Borges" userId="23f909f0ac6ddf5b" providerId="LiveId" clId="{7B281985-BB9B-446D-8C2D-14F51EFE3595}" dt="2020-12-02T17:32:00.895" v="7238" actId="1076"/>
          <ac:spMkLst>
            <pc:docMk/>
            <pc:sldMk cId="2519000988" sldId="267"/>
            <ac:spMk id="35" creationId="{A9388323-96AC-498E-939B-2484DEC4C401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47" creationId="{82663295-62AB-4FCC-813B-187DCA58F14D}"/>
          </ac:spMkLst>
        </pc:spChg>
        <pc:spChg chg="del">
          <ac:chgData name="Yago Isaias Borges" userId="23f909f0ac6ddf5b" providerId="LiveId" clId="{7B281985-BB9B-446D-8C2D-14F51EFE3595}" dt="2020-12-01T19:34:00.336" v="6510" actId="478"/>
          <ac:spMkLst>
            <pc:docMk/>
            <pc:sldMk cId="2519000988" sldId="267"/>
            <ac:spMk id="48" creationId="{9100C5E0-A1B6-4074-A89B-30E3BA8E0F08}"/>
          </ac:spMkLst>
        </pc:spChg>
        <pc:spChg chg="del">
          <ac:chgData name="Yago Isaias Borges" userId="23f909f0ac6ddf5b" providerId="LiveId" clId="{7B281985-BB9B-446D-8C2D-14F51EFE3595}" dt="2020-12-01T19:34:02.535" v="6511" actId="478"/>
          <ac:spMkLst>
            <pc:docMk/>
            <pc:sldMk cId="2519000988" sldId="267"/>
            <ac:spMk id="58" creationId="{9D95B342-31A1-4A4D-A783-65557BA14EBC}"/>
          </ac:spMkLst>
        </pc:spChg>
        <pc:spChg chg="del">
          <ac:chgData name="Yago Isaias Borges" userId="23f909f0ac6ddf5b" providerId="LiveId" clId="{7B281985-BB9B-446D-8C2D-14F51EFE3595}" dt="2020-12-01T19:33:53.860" v="6509" actId="478"/>
          <ac:spMkLst>
            <pc:docMk/>
            <pc:sldMk cId="2519000988" sldId="267"/>
            <ac:spMk id="62" creationId="{ED165B98-F3B1-47F9-B422-4588AE5F6AF5}"/>
          </ac:spMkLst>
        </pc:spChg>
        <pc:picChg chg="add mod">
          <ac:chgData name="Yago Isaias Borges" userId="23f909f0ac6ddf5b" providerId="LiveId" clId="{7B281985-BB9B-446D-8C2D-14F51EFE3595}" dt="2020-12-02T17:28:54.558" v="7155" actId="1076"/>
          <ac:picMkLst>
            <pc:docMk/>
            <pc:sldMk cId="2519000988" sldId="267"/>
            <ac:picMk id="1026" creationId="{E2014BB6-694C-471B-A078-684D15E5D177}"/>
          </ac:picMkLst>
        </pc:picChg>
        <pc:cxnChg chg="del mod">
          <ac:chgData name="Yago Isaias Borges" userId="23f909f0ac6ddf5b" providerId="LiveId" clId="{7B281985-BB9B-446D-8C2D-14F51EFE3595}" dt="2020-12-01T19:33:53.860" v="6509" actId="478"/>
          <ac:cxnSpMkLst>
            <pc:docMk/>
            <pc:sldMk cId="2519000988" sldId="267"/>
            <ac:cxnSpMk id="4" creationId="{3018F824-0B90-4A6F-BC06-7195486E48B2}"/>
          </ac:cxnSpMkLst>
        </pc:cxnChg>
        <pc:cxnChg chg="add del mod">
          <ac:chgData name="Yago Isaias Borges" userId="23f909f0ac6ddf5b" providerId="LiveId" clId="{7B281985-BB9B-446D-8C2D-14F51EFE3595}" dt="2020-12-02T17:08:27.287" v="6771" actId="478"/>
          <ac:cxnSpMkLst>
            <pc:docMk/>
            <pc:sldMk cId="2519000988" sldId="267"/>
            <ac:cxnSpMk id="4" creationId="{DEF05D96-3648-4ADE-93FF-AD0E06611D11}"/>
          </ac:cxnSpMkLst>
        </pc:cxnChg>
        <pc:cxnChg chg="del mod">
          <ac:chgData name="Yago Isaias Borges" userId="23f909f0ac6ddf5b" providerId="LiveId" clId="{7B281985-BB9B-446D-8C2D-14F51EFE3595}" dt="2020-12-01T19:33:53.860" v="6509" actId="478"/>
          <ac:cxnSpMkLst>
            <pc:docMk/>
            <pc:sldMk cId="2519000988" sldId="267"/>
            <ac:cxnSpMk id="7" creationId="{DCC61BF6-A43E-4B80-A431-E00D923AFE0E}"/>
          </ac:cxnSpMkLst>
        </pc:cxnChg>
        <pc:cxnChg chg="del mod">
          <ac:chgData name="Yago Isaias Borges" userId="23f909f0ac6ddf5b" providerId="LiveId" clId="{7B281985-BB9B-446D-8C2D-14F51EFE3595}" dt="2020-12-01T19:33:53.860" v="6509" actId="478"/>
          <ac:cxnSpMkLst>
            <pc:docMk/>
            <pc:sldMk cId="2519000988" sldId="267"/>
            <ac:cxnSpMk id="9" creationId="{E5D1BE99-56F3-49B4-90B2-81F7F53CD4F4}"/>
          </ac:cxnSpMkLst>
        </pc:cxnChg>
        <pc:cxnChg chg="del mod">
          <ac:chgData name="Yago Isaias Borges" userId="23f909f0ac6ddf5b" providerId="LiveId" clId="{7B281985-BB9B-446D-8C2D-14F51EFE3595}" dt="2020-12-01T19:33:53.860" v="6509" actId="478"/>
          <ac:cxnSpMkLst>
            <pc:docMk/>
            <pc:sldMk cId="2519000988" sldId="267"/>
            <ac:cxnSpMk id="11" creationId="{0C8919D4-37A7-494C-8510-825E982032A2}"/>
          </ac:cxnSpMkLst>
        </pc:cxnChg>
        <pc:cxnChg chg="del">
          <ac:chgData name="Yago Isaias Borges" userId="23f909f0ac6ddf5b" providerId="LiveId" clId="{7B281985-BB9B-446D-8C2D-14F51EFE3595}" dt="2020-12-01T19:34:04.522" v="6512" actId="478"/>
          <ac:cxnSpMkLst>
            <pc:docMk/>
            <pc:sldMk cId="2519000988" sldId="267"/>
            <ac:cxnSpMk id="60" creationId="{6899A1B7-CD65-431E-AEBB-CB66B0C65498}"/>
          </ac:cxnSpMkLst>
        </pc:cxnChg>
      </pc:sldChg>
      <pc:sldChg chg="add del">
        <pc:chgData name="Yago Isaias Borges" userId="23f909f0ac6ddf5b" providerId="LiveId" clId="{7B281985-BB9B-446D-8C2D-14F51EFE3595}" dt="2020-12-01T17:11:04.549" v="4386"/>
        <pc:sldMkLst>
          <pc:docMk/>
          <pc:sldMk cId="2609905499" sldId="267"/>
        </pc:sldMkLst>
      </pc:sldChg>
      <pc:sldChg chg="addSp delSp modSp add mod">
        <pc:chgData name="Yago Isaias Borges" userId="23f909f0ac6ddf5b" providerId="LiveId" clId="{7B281985-BB9B-446D-8C2D-14F51EFE3595}" dt="2020-12-02T17:55:46.699" v="7985" actId="20577"/>
        <pc:sldMkLst>
          <pc:docMk/>
          <pc:sldMk cId="1932112093" sldId="268"/>
        </pc:sldMkLst>
        <pc:spChg chg="del">
          <ac:chgData name="Yago Isaias Borges" userId="23f909f0ac6ddf5b" providerId="LiveId" clId="{7B281985-BB9B-446D-8C2D-14F51EFE3595}" dt="2020-12-02T17:38:49.847" v="7244" actId="478"/>
          <ac:spMkLst>
            <pc:docMk/>
            <pc:sldMk cId="1932112093" sldId="268"/>
            <ac:spMk id="6" creationId="{445E6C13-9243-4EEB-BDD2-0ACF9C5BABAC}"/>
          </ac:spMkLst>
        </pc:spChg>
        <pc:spChg chg="del">
          <ac:chgData name="Yago Isaias Borges" userId="23f909f0ac6ddf5b" providerId="LiveId" clId="{7B281985-BB9B-446D-8C2D-14F51EFE3595}" dt="2020-12-02T17:38:46.708" v="7243" actId="478"/>
          <ac:spMkLst>
            <pc:docMk/>
            <pc:sldMk cId="1932112093" sldId="268"/>
            <ac:spMk id="7" creationId="{13D38B72-1F3E-4D0B-BA66-776181F90F42}"/>
          </ac:spMkLst>
        </pc:spChg>
        <pc:spChg chg="mod">
          <ac:chgData name="Yago Isaias Borges" userId="23f909f0ac6ddf5b" providerId="LiveId" clId="{7B281985-BB9B-446D-8C2D-14F51EFE3595}" dt="2020-12-02T17:41:39.816" v="7424" actId="20577"/>
          <ac:spMkLst>
            <pc:docMk/>
            <pc:sldMk cId="1932112093" sldId="268"/>
            <ac:spMk id="10" creationId="{E585443B-789F-45DD-A999-4B72EBDADFA7}"/>
          </ac:spMkLst>
        </pc:spChg>
        <pc:spChg chg="del">
          <ac:chgData name="Yago Isaias Borges" userId="23f909f0ac6ddf5b" providerId="LiveId" clId="{7B281985-BB9B-446D-8C2D-14F51EFE3595}" dt="2020-12-02T17:38:56.018" v="7245" actId="478"/>
          <ac:spMkLst>
            <pc:docMk/>
            <pc:sldMk cId="1932112093" sldId="268"/>
            <ac:spMk id="11" creationId="{CA81524B-99EB-4CF2-A379-E83F17A720A3}"/>
          </ac:spMkLst>
        </pc:spChg>
        <pc:spChg chg="del">
          <ac:chgData name="Yago Isaias Borges" userId="23f909f0ac6ddf5b" providerId="LiveId" clId="{7B281985-BB9B-446D-8C2D-14F51EFE3595}" dt="2020-12-02T17:38:58.182" v="7246" actId="478"/>
          <ac:spMkLst>
            <pc:docMk/>
            <pc:sldMk cId="1932112093" sldId="268"/>
            <ac:spMk id="12" creationId="{481908CA-095D-474C-81A5-18D667D74596}"/>
          </ac:spMkLst>
        </pc:spChg>
        <pc:spChg chg="del">
          <ac:chgData name="Yago Isaias Borges" userId="23f909f0ac6ddf5b" providerId="LiveId" clId="{7B281985-BB9B-446D-8C2D-14F51EFE3595}" dt="2020-12-02T17:39:00.134" v="7247" actId="478"/>
          <ac:spMkLst>
            <pc:docMk/>
            <pc:sldMk cId="1932112093" sldId="268"/>
            <ac:spMk id="13" creationId="{65DFA3BD-5FE1-46D1-B41C-A1248964CE51}"/>
          </ac:spMkLst>
        </pc:spChg>
        <pc:spChg chg="del">
          <ac:chgData name="Yago Isaias Borges" userId="23f909f0ac6ddf5b" providerId="LiveId" clId="{7B281985-BB9B-446D-8C2D-14F51EFE3595}" dt="2020-12-02T17:39:01.913" v="7248" actId="478"/>
          <ac:spMkLst>
            <pc:docMk/>
            <pc:sldMk cId="1932112093" sldId="268"/>
            <ac:spMk id="14" creationId="{06FE3063-FFB5-48ED-A025-2D6B142EBA8A}"/>
          </ac:spMkLst>
        </pc:spChg>
        <pc:spChg chg="del">
          <ac:chgData name="Yago Isaias Borges" userId="23f909f0ac6ddf5b" providerId="LiveId" clId="{7B281985-BB9B-446D-8C2D-14F51EFE3595}" dt="2020-12-02T17:39:03.959" v="7249" actId="478"/>
          <ac:spMkLst>
            <pc:docMk/>
            <pc:sldMk cId="1932112093" sldId="268"/>
            <ac:spMk id="15" creationId="{89F085A4-EA12-4E88-9AAA-ECED5A98614B}"/>
          </ac:spMkLst>
        </pc:spChg>
        <pc:spChg chg="add del mod">
          <ac:chgData name="Yago Isaias Borges" userId="23f909f0ac6ddf5b" providerId="LiveId" clId="{7B281985-BB9B-446D-8C2D-14F51EFE3595}" dt="2020-12-02T17:41:56.971" v="7450" actId="1076"/>
          <ac:spMkLst>
            <pc:docMk/>
            <pc:sldMk cId="1932112093" sldId="268"/>
            <ac:spMk id="16" creationId="{7FBB47D4-533D-407E-AE1A-7575E443EB92}"/>
          </ac:spMkLst>
        </pc:spChg>
        <pc:spChg chg="add del mod">
          <ac:chgData name="Yago Isaias Borges" userId="23f909f0ac6ddf5b" providerId="LiveId" clId="{7B281985-BB9B-446D-8C2D-14F51EFE3595}" dt="2020-12-02T17:42:01.013" v="7451" actId="1076"/>
          <ac:spMkLst>
            <pc:docMk/>
            <pc:sldMk cId="1932112093" sldId="268"/>
            <ac:spMk id="19" creationId="{D11FF4CA-FFE7-4C7E-AE29-85F105A45753}"/>
          </ac:spMkLst>
        </pc:spChg>
        <pc:spChg chg="mod">
          <ac:chgData name="Yago Isaias Borges" userId="23f909f0ac6ddf5b" providerId="LiveId" clId="{7B281985-BB9B-446D-8C2D-14F51EFE3595}" dt="2020-12-02T17:43:53.106" v="7557" actId="20577"/>
          <ac:spMkLst>
            <pc:docMk/>
            <pc:sldMk cId="1932112093" sldId="268"/>
            <ac:spMk id="20" creationId="{E0817A35-0380-4F26-A90A-A61A8858EF8B}"/>
          </ac:spMkLst>
        </pc:spChg>
        <pc:spChg chg="add del">
          <ac:chgData name="Yago Isaias Borges" userId="23f909f0ac6ddf5b" providerId="LiveId" clId="{7B281985-BB9B-446D-8C2D-14F51EFE3595}" dt="2020-12-02T17:41:25.736" v="7370" actId="478"/>
          <ac:spMkLst>
            <pc:docMk/>
            <pc:sldMk cId="1932112093" sldId="268"/>
            <ac:spMk id="21" creationId="{68244AD1-E621-439B-B6FB-322A76251776}"/>
          </ac:spMkLst>
        </pc:spChg>
        <pc:spChg chg="mod">
          <ac:chgData name="Yago Isaias Borges" userId="23f909f0ac6ddf5b" providerId="LiveId" clId="{7B281985-BB9B-446D-8C2D-14F51EFE3595}" dt="2020-12-02T17:47:49.238" v="7685" actId="20577"/>
          <ac:spMkLst>
            <pc:docMk/>
            <pc:sldMk cId="1932112093" sldId="268"/>
            <ac:spMk id="22" creationId="{C8BFBE1B-E6E9-4817-94FC-C03416CAE3A7}"/>
          </ac:spMkLst>
        </pc:spChg>
        <pc:spChg chg="del">
          <ac:chgData name="Yago Isaias Borges" userId="23f909f0ac6ddf5b" providerId="LiveId" clId="{7B281985-BB9B-446D-8C2D-14F51EFE3595}" dt="2020-12-02T17:38:46.708" v="7243" actId="478"/>
          <ac:spMkLst>
            <pc:docMk/>
            <pc:sldMk cId="1932112093" sldId="268"/>
            <ac:spMk id="26" creationId="{1F595F8A-3945-4CE7-95C8-44447D7C714E}"/>
          </ac:spMkLst>
        </pc:spChg>
        <pc:spChg chg="add mod">
          <ac:chgData name="Yago Isaias Borges" userId="23f909f0ac6ddf5b" providerId="LiveId" clId="{7B281985-BB9B-446D-8C2D-14F51EFE3595}" dt="2020-12-02T17:46:40.652" v="7639" actId="20577"/>
          <ac:spMkLst>
            <pc:docMk/>
            <pc:sldMk cId="1932112093" sldId="268"/>
            <ac:spMk id="27" creationId="{7C9C0D15-6952-4CBF-A5A5-E0F214639BDE}"/>
          </ac:spMkLst>
        </pc:spChg>
        <pc:spChg chg="del">
          <ac:chgData name="Yago Isaias Borges" userId="23f909f0ac6ddf5b" providerId="LiveId" clId="{7B281985-BB9B-446D-8C2D-14F51EFE3595}" dt="2020-12-02T17:38:46.708" v="7243" actId="478"/>
          <ac:spMkLst>
            <pc:docMk/>
            <pc:sldMk cId="1932112093" sldId="268"/>
            <ac:spMk id="31" creationId="{B63A2F4A-63DC-4550-BB24-89374DD6A7FF}"/>
          </ac:spMkLst>
        </pc:spChg>
        <pc:spChg chg="del">
          <ac:chgData name="Yago Isaias Borges" userId="23f909f0ac6ddf5b" providerId="LiveId" clId="{7B281985-BB9B-446D-8C2D-14F51EFE3595}" dt="2020-12-02T17:38:46.708" v="7243" actId="478"/>
          <ac:spMkLst>
            <pc:docMk/>
            <pc:sldMk cId="1932112093" sldId="268"/>
            <ac:spMk id="33" creationId="{6B0ACADE-5929-4EB5-A602-6F60ACF8D8DC}"/>
          </ac:spMkLst>
        </pc:spChg>
        <pc:spChg chg="del">
          <ac:chgData name="Yago Isaias Borges" userId="23f909f0ac6ddf5b" providerId="LiveId" clId="{7B281985-BB9B-446D-8C2D-14F51EFE3595}" dt="2020-12-02T17:38:46.708" v="7243" actId="478"/>
          <ac:spMkLst>
            <pc:docMk/>
            <pc:sldMk cId="1932112093" sldId="268"/>
            <ac:spMk id="35" creationId="{A9388323-96AC-498E-939B-2484DEC4C401}"/>
          </ac:spMkLst>
        </pc:spChg>
        <pc:spChg chg="add mod">
          <ac:chgData name="Yago Isaias Borges" userId="23f909f0ac6ddf5b" providerId="LiveId" clId="{7B281985-BB9B-446D-8C2D-14F51EFE3595}" dt="2020-12-02T17:52:40.237" v="7879" actId="20577"/>
          <ac:spMkLst>
            <pc:docMk/>
            <pc:sldMk cId="1932112093" sldId="268"/>
            <ac:spMk id="36" creationId="{015E98F8-5E52-4003-A44A-31FE04D976C6}"/>
          </ac:spMkLst>
        </pc:spChg>
        <pc:spChg chg="add mod">
          <ac:chgData name="Yago Isaias Borges" userId="23f909f0ac6ddf5b" providerId="LiveId" clId="{7B281985-BB9B-446D-8C2D-14F51EFE3595}" dt="2020-12-02T17:52:48.502" v="7890" actId="20577"/>
          <ac:spMkLst>
            <pc:docMk/>
            <pc:sldMk cId="1932112093" sldId="268"/>
            <ac:spMk id="37" creationId="{BD019D57-C9C6-465B-8707-FF3C434C56D0}"/>
          </ac:spMkLst>
        </pc:spChg>
        <pc:spChg chg="add mod">
          <ac:chgData name="Yago Isaias Borges" userId="23f909f0ac6ddf5b" providerId="LiveId" clId="{7B281985-BB9B-446D-8C2D-14F51EFE3595}" dt="2020-12-02T17:53:01.135" v="7909" actId="20577"/>
          <ac:spMkLst>
            <pc:docMk/>
            <pc:sldMk cId="1932112093" sldId="268"/>
            <ac:spMk id="38" creationId="{CF1F0FD3-29AB-452D-BB37-62975AEB77B7}"/>
          </ac:spMkLst>
        </pc:spChg>
        <pc:spChg chg="add mod">
          <ac:chgData name="Yago Isaias Borges" userId="23f909f0ac6ddf5b" providerId="LiveId" clId="{7B281985-BB9B-446D-8C2D-14F51EFE3595}" dt="2020-12-02T17:55:46.699" v="7985" actId="20577"/>
          <ac:spMkLst>
            <pc:docMk/>
            <pc:sldMk cId="1932112093" sldId="268"/>
            <ac:spMk id="39" creationId="{A934A957-292B-484C-B8CC-164056A4F4FA}"/>
          </ac:spMkLst>
        </pc:spChg>
        <pc:picChg chg="del">
          <ac:chgData name="Yago Isaias Borges" userId="23f909f0ac6ddf5b" providerId="LiveId" clId="{7B281985-BB9B-446D-8C2D-14F51EFE3595}" dt="2020-12-02T17:38:42.433" v="7242" actId="478"/>
          <ac:picMkLst>
            <pc:docMk/>
            <pc:sldMk cId="1932112093" sldId="268"/>
            <ac:picMk id="1026" creationId="{E2014BB6-694C-471B-A078-684D15E5D177}"/>
          </ac:picMkLst>
        </pc:picChg>
      </pc:sldChg>
      <pc:sldChg chg="add del">
        <pc:chgData name="Yago Isaias Borges" userId="23f909f0ac6ddf5b" providerId="LiveId" clId="{7B281985-BB9B-446D-8C2D-14F51EFE3595}" dt="2020-12-02T16:58:11.238" v="6541"/>
        <pc:sldMkLst>
          <pc:docMk/>
          <pc:sldMk cId="2241362066" sldId="268"/>
        </pc:sldMkLst>
      </pc:sldChg>
      <pc:sldChg chg="addSp delSp modSp add mod">
        <pc:chgData name="Yago Isaias Borges" userId="23f909f0ac6ddf5b" providerId="LiveId" clId="{7B281985-BB9B-446D-8C2D-14F51EFE3595}" dt="2020-12-02T18:57:54.430" v="8718" actId="20577"/>
        <pc:sldMkLst>
          <pc:docMk/>
          <pc:sldMk cId="2304553991" sldId="269"/>
        </pc:sldMkLst>
        <pc:spChg chg="mod">
          <ac:chgData name="Yago Isaias Borges" userId="23f909f0ac6ddf5b" providerId="LiveId" clId="{7B281985-BB9B-446D-8C2D-14F51EFE3595}" dt="2020-12-02T17:56:45.569" v="8014" actId="1076"/>
          <ac:spMkLst>
            <pc:docMk/>
            <pc:sldMk cId="2304553991" sldId="269"/>
            <ac:spMk id="2" creationId="{7D2D514C-9D82-4831-A591-7D68969171DD}"/>
          </ac:spMkLst>
        </pc:spChg>
        <pc:spChg chg="mod">
          <ac:chgData name="Yago Isaias Borges" userId="23f909f0ac6ddf5b" providerId="LiveId" clId="{7B281985-BB9B-446D-8C2D-14F51EFE3595}" dt="2020-12-02T18:43:29.502" v="8062" actId="20577"/>
          <ac:spMkLst>
            <pc:docMk/>
            <pc:sldMk cId="2304553991" sldId="269"/>
            <ac:spMk id="10" creationId="{E585443B-789F-45DD-A999-4B72EBDADFA7}"/>
          </ac:spMkLst>
        </pc:spChg>
        <pc:spChg chg="mod">
          <ac:chgData name="Yago Isaias Borges" userId="23f909f0ac6ddf5b" providerId="LiveId" clId="{7B281985-BB9B-446D-8C2D-14F51EFE3595}" dt="2020-12-02T18:44:15.027" v="8095" actId="20577"/>
          <ac:spMkLst>
            <pc:docMk/>
            <pc:sldMk cId="2304553991" sldId="269"/>
            <ac:spMk id="16" creationId="{7FBB47D4-533D-407E-AE1A-7575E443EB92}"/>
          </ac:spMkLst>
        </pc:spChg>
        <pc:spChg chg="mod">
          <ac:chgData name="Yago Isaias Borges" userId="23f909f0ac6ddf5b" providerId="LiveId" clId="{7B281985-BB9B-446D-8C2D-14F51EFE3595}" dt="2020-12-02T18:44:21.962" v="8115" actId="20577"/>
          <ac:spMkLst>
            <pc:docMk/>
            <pc:sldMk cId="2304553991" sldId="269"/>
            <ac:spMk id="19" creationId="{D11FF4CA-FFE7-4C7E-AE29-85F105A45753}"/>
          </ac:spMkLst>
        </pc:spChg>
        <pc:spChg chg="mod">
          <ac:chgData name="Yago Isaias Borges" userId="23f909f0ac6ddf5b" providerId="LiveId" clId="{7B281985-BB9B-446D-8C2D-14F51EFE3595}" dt="2020-12-02T18:45:07.736" v="8182" actId="207"/>
          <ac:spMkLst>
            <pc:docMk/>
            <pc:sldMk cId="2304553991" sldId="269"/>
            <ac:spMk id="20" creationId="{E0817A35-0380-4F26-A90A-A61A8858EF8B}"/>
          </ac:spMkLst>
        </pc:spChg>
        <pc:spChg chg="del">
          <ac:chgData name="Yago Isaias Borges" userId="23f909f0ac6ddf5b" providerId="LiveId" clId="{7B281985-BB9B-446D-8C2D-14F51EFE3595}" dt="2020-12-02T17:56:52.731" v="8015" actId="478"/>
          <ac:spMkLst>
            <pc:docMk/>
            <pc:sldMk cId="2304553991" sldId="269"/>
            <ac:spMk id="22" creationId="{C8BFBE1B-E6E9-4817-94FC-C03416CAE3A7}"/>
          </ac:spMkLst>
        </pc:spChg>
        <pc:spChg chg="mod">
          <ac:chgData name="Yago Isaias Borges" userId="23f909f0ac6ddf5b" providerId="LiveId" clId="{7B281985-BB9B-446D-8C2D-14F51EFE3595}" dt="2020-12-02T18:46:25.967" v="8227" actId="20577"/>
          <ac:spMkLst>
            <pc:docMk/>
            <pc:sldMk cId="2304553991" sldId="269"/>
            <ac:spMk id="27" creationId="{7C9C0D15-6952-4CBF-A5A5-E0F214639BDE}"/>
          </ac:spMkLst>
        </pc:spChg>
        <pc:spChg chg="add mod">
          <ac:chgData name="Yago Isaias Borges" userId="23f909f0ac6ddf5b" providerId="LiveId" clId="{7B281985-BB9B-446D-8C2D-14F51EFE3595}" dt="2020-12-02T18:48:10.969" v="8300" actId="20577"/>
          <ac:spMkLst>
            <pc:docMk/>
            <pc:sldMk cId="2304553991" sldId="269"/>
            <ac:spMk id="31" creationId="{880D9BE8-7DD7-4D7C-9D1F-66D6BA6C1A42}"/>
          </ac:spMkLst>
        </pc:spChg>
        <pc:spChg chg="add del mod">
          <ac:chgData name="Yago Isaias Borges" userId="23f909f0ac6ddf5b" providerId="LiveId" clId="{7B281985-BB9B-446D-8C2D-14F51EFE3595}" dt="2020-12-02T18:47:48.545" v="8230" actId="478"/>
          <ac:spMkLst>
            <pc:docMk/>
            <pc:sldMk cId="2304553991" sldId="269"/>
            <ac:spMk id="33" creationId="{B98DF866-BC18-42E6-B37A-E8FF31B78889}"/>
          </ac:spMkLst>
        </pc:spChg>
        <pc:spChg chg="add del mod">
          <ac:chgData name="Yago Isaias Borges" userId="23f909f0ac6ddf5b" providerId="LiveId" clId="{7B281985-BB9B-446D-8C2D-14F51EFE3595}" dt="2020-12-02T18:47:52.568" v="8231" actId="478"/>
          <ac:spMkLst>
            <pc:docMk/>
            <pc:sldMk cId="2304553991" sldId="269"/>
            <ac:spMk id="35" creationId="{746EC1B0-CD60-4C81-A736-B6BFD941713E}"/>
          </ac:spMkLst>
        </pc:spChg>
        <pc:spChg chg="del">
          <ac:chgData name="Yago Isaias Borges" userId="23f909f0ac6ddf5b" providerId="LiveId" clId="{7B281985-BB9B-446D-8C2D-14F51EFE3595}" dt="2020-12-02T17:56:54.973" v="8016" actId="478"/>
          <ac:spMkLst>
            <pc:docMk/>
            <pc:sldMk cId="2304553991" sldId="269"/>
            <ac:spMk id="36" creationId="{015E98F8-5E52-4003-A44A-31FE04D976C6}"/>
          </ac:spMkLst>
        </pc:spChg>
        <pc:spChg chg="del">
          <ac:chgData name="Yago Isaias Borges" userId="23f909f0ac6ddf5b" providerId="LiveId" clId="{7B281985-BB9B-446D-8C2D-14F51EFE3595}" dt="2020-12-02T17:56:58.043" v="8017" actId="478"/>
          <ac:spMkLst>
            <pc:docMk/>
            <pc:sldMk cId="2304553991" sldId="269"/>
            <ac:spMk id="37" creationId="{BD019D57-C9C6-465B-8707-FF3C434C56D0}"/>
          </ac:spMkLst>
        </pc:spChg>
        <pc:spChg chg="del">
          <ac:chgData name="Yago Isaias Borges" userId="23f909f0ac6ddf5b" providerId="LiveId" clId="{7B281985-BB9B-446D-8C2D-14F51EFE3595}" dt="2020-12-02T17:56:59.968" v="8018" actId="478"/>
          <ac:spMkLst>
            <pc:docMk/>
            <pc:sldMk cId="2304553991" sldId="269"/>
            <ac:spMk id="38" creationId="{CF1F0FD3-29AB-452D-BB37-62975AEB77B7}"/>
          </ac:spMkLst>
        </pc:spChg>
        <pc:spChg chg="del">
          <ac:chgData name="Yago Isaias Borges" userId="23f909f0ac6ddf5b" providerId="LiveId" clId="{7B281985-BB9B-446D-8C2D-14F51EFE3595}" dt="2020-12-02T17:57:03.053" v="8019" actId="478"/>
          <ac:spMkLst>
            <pc:docMk/>
            <pc:sldMk cId="2304553991" sldId="269"/>
            <ac:spMk id="39" creationId="{A934A957-292B-484C-B8CC-164056A4F4FA}"/>
          </ac:spMkLst>
        </pc:spChg>
        <pc:spChg chg="add del mod">
          <ac:chgData name="Yago Isaias Borges" userId="23f909f0ac6ddf5b" providerId="LiveId" clId="{7B281985-BB9B-446D-8C2D-14F51EFE3595}" dt="2020-12-02T18:52:35.330" v="8406" actId="478"/>
          <ac:spMkLst>
            <pc:docMk/>
            <pc:sldMk cId="2304553991" sldId="269"/>
            <ac:spMk id="40" creationId="{AC112D08-7F6C-4DD7-9164-1C79B88BDAEB}"/>
          </ac:spMkLst>
        </pc:spChg>
        <pc:spChg chg="add mod">
          <ac:chgData name="Yago Isaias Borges" userId="23f909f0ac6ddf5b" providerId="LiveId" clId="{7B281985-BB9B-446D-8C2D-14F51EFE3595}" dt="2020-12-02T18:54:57.930" v="8553" actId="20577"/>
          <ac:spMkLst>
            <pc:docMk/>
            <pc:sldMk cId="2304553991" sldId="269"/>
            <ac:spMk id="41" creationId="{3F6FD4CE-330A-4941-B548-4A8DDD7CAAF0}"/>
          </ac:spMkLst>
        </pc:spChg>
        <pc:spChg chg="add mod">
          <ac:chgData name="Yago Isaias Borges" userId="23f909f0ac6ddf5b" providerId="LiveId" clId="{7B281985-BB9B-446D-8C2D-14F51EFE3595}" dt="2020-12-02T18:52:30.822" v="8405" actId="20577"/>
          <ac:spMkLst>
            <pc:docMk/>
            <pc:sldMk cId="2304553991" sldId="269"/>
            <ac:spMk id="42" creationId="{0420A807-1595-4DA2-92DB-584D3A3945E4}"/>
          </ac:spMkLst>
        </pc:spChg>
        <pc:spChg chg="add mod">
          <ac:chgData name="Yago Isaias Borges" userId="23f909f0ac6ddf5b" providerId="LiveId" clId="{7B281985-BB9B-446D-8C2D-14F51EFE3595}" dt="2020-12-02T18:57:54.430" v="8718" actId="20577"/>
          <ac:spMkLst>
            <pc:docMk/>
            <pc:sldMk cId="2304553991" sldId="269"/>
            <ac:spMk id="43" creationId="{834301B4-BA1F-4505-B911-286ADC5240AF}"/>
          </ac:spMkLst>
        </pc:spChg>
        <pc:cxnChg chg="add mod">
          <ac:chgData name="Yago Isaias Borges" userId="23f909f0ac6ddf5b" providerId="LiveId" clId="{7B281985-BB9B-446D-8C2D-14F51EFE3595}" dt="2020-12-02T18:45:25.942" v="8184" actId="208"/>
          <ac:cxnSpMkLst>
            <pc:docMk/>
            <pc:sldMk cId="2304553991" sldId="269"/>
            <ac:cxnSpMk id="4" creationId="{0CAC9886-CDAF-4CAA-B5D0-48B8D27F27DF}"/>
          </ac:cxnSpMkLst>
        </pc:cxnChg>
        <pc:cxnChg chg="add mod">
          <ac:chgData name="Yago Isaias Borges" userId="23f909f0ac6ddf5b" providerId="LiveId" clId="{7B281985-BB9B-446D-8C2D-14F51EFE3595}" dt="2020-12-02T18:45:41.244" v="8186" actId="208"/>
          <ac:cxnSpMkLst>
            <pc:docMk/>
            <pc:sldMk cId="2304553991" sldId="269"/>
            <ac:cxnSpMk id="7" creationId="{82BEFE99-3AB6-4D18-AA99-B30BC5F5DB4C}"/>
          </ac:cxnSpMkLst>
        </pc:cxnChg>
      </pc:sldChg>
      <pc:sldChg chg="addSp delSp modSp add mod">
        <pc:chgData name="Yago Isaias Borges" userId="23f909f0ac6ddf5b" providerId="LiveId" clId="{7B281985-BB9B-446D-8C2D-14F51EFE3595}" dt="2020-12-03T12:00:37.066" v="9674" actId="20577"/>
        <pc:sldMkLst>
          <pc:docMk/>
          <pc:sldMk cId="1991736402" sldId="270"/>
        </pc:sldMkLst>
        <pc:spChg chg="mod">
          <ac:chgData name="Yago Isaias Borges" userId="23f909f0ac6ddf5b" providerId="LiveId" clId="{7B281985-BB9B-446D-8C2D-14F51EFE3595}" dt="2020-12-02T19:13:40.361" v="9099" actId="1076"/>
          <ac:spMkLst>
            <pc:docMk/>
            <pc:sldMk cId="1991736402" sldId="270"/>
            <ac:spMk id="10" creationId="{E585443B-789F-45DD-A999-4B72EBDADFA7}"/>
          </ac:spMkLst>
        </pc:spChg>
        <pc:spChg chg="del">
          <ac:chgData name="Yago Isaias Borges" userId="23f909f0ac6ddf5b" providerId="LiveId" clId="{7B281985-BB9B-446D-8C2D-14F51EFE3595}" dt="2020-12-02T19:02:11.987" v="8724" actId="478"/>
          <ac:spMkLst>
            <pc:docMk/>
            <pc:sldMk cId="1991736402" sldId="270"/>
            <ac:spMk id="16" creationId="{7FBB47D4-533D-407E-AE1A-7575E443EB92}"/>
          </ac:spMkLst>
        </pc:spChg>
        <pc:spChg chg="del">
          <ac:chgData name="Yago Isaias Borges" userId="23f909f0ac6ddf5b" providerId="LiveId" clId="{7B281985-BB9B-446D-8C2D-14F51EFE3595}" dt="2020-12-02T19:02:13.875" v="8725" actId="478"/>
          <ac:spMkLst>
            <pc:docMk/>
            <pc:sldMk cId="1991736402" sldId="270"/>
            <ac:spMk id="19" creationId="{D11FF4CA-FFE7-4C7E-AE29-85F105A45753}"/>
          </ac:spMkLst>
        </pc:spChg>
        <pc:spChg chg="del">
          <ac:chgData name="Yago Isaias Borges" userId="23f909f0ac6ddf5b" providerId="LiveId" clId="{7B281985-BB9B-446D-8C2D-14F51EFE3595}" dt="2020-12-02T19:02:21.471" v="8728" actId="478"/>
          <ac:spMkLst>
            <pc:docMk/>
            <pc:sldMk cId="1991736402" sldId="270"/>
            <ac:spMk id="20" creationId="{E0817A35-0380-4F26-A90A-A61A8858EF8B}"/>
          </ac:spMkLst>
        </pc:spChg>
        <pc:spChg chg="add mod">
          <ac:chgData name="Yago Isaias Borges" userId="23f909f0ac6ddf5b" providerId="LiveId" clId="{7B281985-BB9B-446D-8C2D-14F51EFE3595}" dt="2020-12-02T19:13:40.361" v="9099" actId="1076"/>
          <ac:spMkLst>
            <pc:docMk/>
            <pc:sldMk cId="1991736402" sldId="270"/>
            <ac:spMk id="22" creationId="{3B5DEBF6-9080-4DF2-A00B-1E12F6432F94}"/>
          </ac:spMkLst>
        </pc:spChg>
        <pc:spChg chg="add mod">
          <ac:chgData name="Yago Isaias Borges" userId="23f909f0ac6ddf5b" providerId="LiveId" clId="{7B281985-BB9B-446D-8C2D-14F51EFE3595}" dt="2020-12-03T12:00:37.066" v="9674" actId="20577"/>
          <ac:spMkLst>
            <pc:docMk/>
            <pc:sldMk cId="1991736402" sldId="270"/>
            <ac:spMk id="23" creationId="{83BA58D3-3607-4D0B-BEF1-A05C13F9ED60}"/>
          </ac:spMkLst>
        </pc:spChg>
        <pc:spChg chg="add mod">
          <ac:chgData name="Yago Isaias Borges" userId="23f909f0ac6ddf5b" providerId="LiveId" clId="{7B281985-BB9B-446D-8C2D-14F51EFE3595}" dt="2020-12-02T19:13:54.699" v="9100" actId="1076"/>
          <ac:spMkLst>
            <pc:docMk/>
            <pc:sldMk cId="1991736402" sldId="270"/>
            <ac:spMk id="24" creationId="{889DADB3-65BC-4F27-945E-7C43B966C792}"/>
          </ac:spMkLst>
        </pc:spChg>
        <pc:spChg chg="add mod">
          <ac:chgData name="Yago Isaias Borges" userId="23f909f0ac6ddf5b" providerId="LiveId" clId="{7B281985-BB9B-446D-8C2D-14F51EFE3595}" dt="2020-12-02T19:13:40.361" v="9099" actId="1076"/>
          <ac:spMkLst>
            <pc:docMk/>
            <pc:sldMk cId="1991736402" sldId="270"/>
            <ac:spMk id="25" creationId="{96DE8EA0-34A9-4582-B3C6-7D7BA50A6290}"/>
          </ac:spMkLst>
        </pc:spChg>
        <pc:spChg chg="add mod">
          <ac:chgData name="Yago Isaias Borges" userId="23f909f0ac6ddf5b" providerId="LiveId" clId="{7B281985-BB9B-446D-8C2D-14F51EFE3595}" dt="2020-12-02T19:13:40.361" v="9099" actId="1076"/>
          <ac:spMkLst>
            <pc:docMk/>
            <pc:sldMk cId="1991736402" sldId="270"/>
            <ac:spMk id="26" creationId="{7991C44D-3A4F-4FD3-8F26-A01A9BE4F5E8}"/>
          </ac:spMkLst>
        </pc:spChg>
        <pc:spChg chg="mod">
          <ac:chgData name="Yago Isaias Borges" userId="23f909f0ac6ddf5b" providerId="LiveId" clId="{7B281985-BB9B-446D-8C2D-14F51EFE3595}" dt="2020-12-02T19:13:40.361" v="9099" actId="1076"/>
          <ac:spMkLst>
            <pc:docMk/>
            <pc:sldMk cId="1991736402" sldId="270"/>
            <ac:spMk id="27" creationId="{7C9C0D15-6952-4CBF-A5A5-E0F214639BDE}"/>
          </ac:spMkLst>
        </pc:spChg>
        <pc:spChg chg="del">
          <ac:chgData name="Yago Isaias Borges" userId="23f909f0ac6ddf5b" providerId="LiveId" clId="{7B281985-BB9B-446D-8C2D-14F51EFE3595}" dt="2020-12-02T19:02:03.904" v="8720" actId="478"/>
          <ac:spMkLst>
            <pc:docMk/>
            <pc:sldMk cId="1991736402" sldId="270"/>
            <ac:spMk id="31" creationId="{880D9BE8-7DD7-4D7C-9D1F-66D6BA6C1A42}"/>
          </ac:spMkLst>
        </pc:spChg>
        <pc:spChg chg="add del mod">
          <ac:chgData name="Yago Isaias Borges" userId="23f909f0ac6ddf5b" providerId="LiveId" clId="{7B281985-BB9B-446D-8C2D-14F51EFE3595}" dt="2020-12-02T19:10:43.603" v="9001" actId="478"/>
          <ac:spMkLst>
            <pc:docMk/>
            <pc:sldMk cId="1991736402" sldId="270"/>
            <ac:spMk id="33" creationId="{6C822F51-9382-42E0-BA77-307AB4E885E9}"/>
          </ac:spMkLst>
        </pc:spChg>
        <pc:spChg chg="add mod">
          <ac:chgData name="Yago Isaias Borges" userId="23f909f0ac6ddf5b" providerId="LiveId" clId="{7B281985-BB9B-446D-8C2D-14F51EFE3595}" dt="2020-12-02T19:13:40.361" v="9099" actId="1076"/>
          <ac:spMkLst>
            <pc:docMk/>
            <pc:sldMk cId="1991736402" sldId="270"/>
            <ac:spMk id="35" creationId="{9957D8A3-E36D-4183-B417-F1304857F2F4}"/>
          </ac:spMkLst>
        </pc:spChg>
        <pc:spChg chg="add mod">
          <ac:chgData name="Yago Isaias Borges" userId="23f909f0ac6ddf5b" providerId="LiveId" clId="{7B281985-BB9B-446D-8C2D-14F51EFE3595}" dt="2020-12-02T19:13:40.361" v="9099" actId="1076"/>
          <ac:spMkLst>
            <pc:docMk/>
            <pc:sldMk cId="1991736402" sldId="270"/>
            <ac:spMk id="36" creationId="{11FBE0D3-C8D4-4F04-B47A-984694A4ACCF}"/>
          </ac:spMkLst>
        </pc:spChg>
        <pc:spChg chg="del">
          <ac:chgData name="Yago Isaias Borges" userId="23f909f0ac6ddf5b" providerId="LiveId" clId="{7B281985-BB9B-446D-8C2D-14F51EFE3595}" dt="2020-12-02T19:02:07.888" v="8722" actId="478"/>
          <ac:spMkLst>
            <pc:docMk/>
            <pc:sldMk cId="1991736402" sldId="270"/>
            <ac:spMk id="41" creationId="{3F6FD4CE-330A-4941-B548-4A8DDD7CAAF0}"/>
          </ac:spMkLst>
        </pc:spChg>
        <pc:spChg chg="del">
          <ac:chgData name="Yago Isaias Borges" userId="23f909f0ac6ddf5b" providerId="LiveId" clId="{7B281985-BB9B-446D-8C2D-14F51EFE3595}" dt="2020-12-02T19:02:06.182" v="8721" actId="478"/>
          <ac:spMkLst>
            <pc:docMk/>
            <pc:sldMk cId="1991736402" sldId="270"/>
            <ac:spMk id="42" creationId="{0420A807-1595-4DA2-92DB-584D3A3945E4}"/>
          </ac:spMkLst>
        </pc:spChg>
        <pc:spChg chg="del">
          <ac:chgData name="Yago Isaias Borges" userId="23f909f0ac6ddf5b" providerId="LiveId" clId="{7B281985-BB9B-446D-8C2D-14F51EFE3595}" dt="2020-12-02T19:02:09.853" v="8723" actId="478"/>
          <ac:spMkLst>
            <pc:docMk/>
            <pc:sldMk cId="1991736402" sldId="270"/>
            <ac:spMk id="43" creationId="{834301B4-BA1F-4505-B911-286ADC5240AF}"/>
          </ac:spMkLst>
        </pc:spChg>
        <pc:cxnChg chg="del mod">
          <ac:chgData name="Yago Isaias Borges" userId="23f909f0ac6ddf5b" providerId="LiveId" clId="{7B281985-BB9B-446D-8C2D-14F51EFE3595}" dt="2020-12-02T19:02:18.639" v="8727" actId="478"/>
          <ac:cxnSpMkLst>
            <pc:docMk/>
            <pc:sldMk cId="1991736402" sldId="270"/>
            <ac:cxnSpMk id="4" creationId="{0CAC9886-CDAF-4CAA-B5D0-48B8D27F27DF}"/>
          </ac:cxnSpMkLst>
        </pc:cxnChg>
        <pc:cxnChg chg="del mod">
          <ac:chgData name="Yago Isaias Borges" userId="23f909f0ac6ddf5b" providerId="LiveId" clId="{7B281985-BB9B-446D-8C2D-14F51EFE3595}" dt="2020-12-02T19:02:15.803" v="8726" actId="478"/>
          <ac:cxnSpMkLst>
            <pc:docMk/>
            <pc:sldMk cId="1991736402" sldId="270"/>
            <ac:cxnSpMk id="7" creationId="{82BEFE99-3AB6-4D18-AA99-B30BC5F5DB4C}"/>
          </ac:cxnSpMkLst>
        </pc:cxnChg>
        <pc:cxnChg chg="add mod">
          <ac:chgData name="Yago Isaias Borges" userId="23f909f0ac6ddf5b" providerId="LiveId" clId="{7B281985-BB9B-446D-8C2D-14F51EFE3595}" dt="2020-12-02T19:14:36.923" v="9102" actId="208"/>
          <ac:cxnSpMkLst>
            <pc:docMk/>
            <pc:sldMk cId="1991736402" sldId="270"/>
            <ac:cxnSpMk id="9" creationId="{5CADBB08-3852-400D-8F58-5F661F3691B1}"/>
          </ac:cxnSpMkLst>
        </pc:cxnChg>
        <pc:cxnChg chg="add mod">
          <ac:chgData name="Yago Isaias Borges" userId="23f909f0ac6ddf5b" providerId="LiveId" clId="{7B281985-BB9B-446D-8C2D-14F51EFE3595}" dt="2020-12-02T19:14:49.133" v="9104" actId="208"/>
          <ac:cxnSpMkLst>
            <pc:docMk/>
            <pc:sldMk cId="1991736402" sldId="270"/>
            <ac:cxnSpMk id="12" creationId="{59F95563-746B-4F1B-933C-7EB6F037A378}"/>
          </ac:cxnSpMkLst>
        </pc:cxnChg>
        <pc:cxnChg chg="add mod">
          <ac:chgData name="Yago Isaias Borges" userId="23f909f0ac6ddf5b" providerId="LiveId" clId="{7B281985-BB9B-446D-8C2D-14F51EFE3595}" dt="2020-12-02T19:15:02.524" v="9106" actId="208"/>
          <ac:cxnSpMkLst>
            <pc:docMk/>
            <pc:sldMk cId="1991736402" sldId="270"/>
            <ac:cxnSpMk id="14" creationId="{322A5936-8723-42F4-915D-C03799BDABD0}"/>
          </ac:cxnSpMkLst>
        </pc:cxnChg>
        <pc:cxnChg chg="add mod">
          <ac:chgData name="Yago Isaias Borges" userId="23f909f0ac6ddf5b" providerId="LiveId" clId="{7B281985-BB9B-446D-8C2D-14F51EFE3595}" dt="2020-12-02T19:15:12.959" v="9108" actId="208"/>
          <ac:cxnSpMkLst>
            <pc:docMk/>
            <pc:sldMk cId="1991736402" sldId="270"/>
            <ac:cxnSpMk id="17" creationId="{EF3EDBFF-5B59-40F9-B2EC-E007497A547B}"/>
          </ac:cxnSpMkLst>
        </pc:cxnChg>
        <pc:cxnChg chg="add mod">
          <ac:chgData name="Yago Isaias Borges" userId="23f909f0ac6ddf5b" providerId="LiveId" clId="{7B281985-BB9B-446D-8C2D-14F51EFE3595}" dt="2020-12-02T19:15:32.500" v="9110" actId="208"/>
          <ac:cxnSpMkLst>
            <pc:docMk/>
            <pc:sldMk cId="1991736402" sldId="270"/>
            <ac:cxnSpMk id="21" creationId="{5500DE9C-14FE-4153-BDF6-9F87C971E172}"/>
          </ac:cxnSpMkLst>
        </pc:cxnChg>
      </pc:sldChg>
      <pc:sldChg chg="addSp delSp modSp add mod">
        <pc:chgData name="Yago Isaias Borges" userId="23f909f0ac6ddf5b" providerId="LiveId" clId="{7B281985-BB9B-446D-8C2D-14F51EFE3595}" dt="2020-12-03T13:00:05.809" v="10376" actId="208"/>
        <pc:sldMkLst>
          <pc:docMk/>
          <pc:sldMk cId="2728189451" sldId="271"/>
        </pc:sldMkLst>
        <pc:spChg chg="mod">
          <ac:chgData name="Yago Isaias Borges" userId="23f909f0ac6ddf5b" providerId="LiveId" clId="{7B281985-BB9B-446D-8C2D-14F51EFE3595}" dt="2020-12-03T12:06:18.093" v="9797" actId="20577"/>
          <ac:spMkLst>
            <pc:docMk/>
            <pc:sldMk cId="2728189451" sldId="271"/>
            <ac:spMk id="2" creationId="{7D2D514C-9D82-4831-A591-7D68969171DD}"/>
          </ac:spMkLst>
        </pc:spChg>
        <pc:spChg chg="del">
          <ac:chgData name="Yago Isaias Borges" userId="23f909f0ac6ddf5b" providerId="LiveId" clId="{7B281985-BB9B-446D-8C2D-14F51EFE3595}" dt="2020-12-03T12:05:57.033" v="9786" actId="478"/>
          <ac:spMkLst>
            <pc:docMk/>
            <pc:sldMk cId="2728189451" sldId="271"/>
            <ac:spMk id="10" creationId="{E585443B-789F-45DD-A999-4B72EBDADFA7}"/>
          </ac:spMkLst>
        </pc:spChg>
        <pc:spChg chg="del mod">
          <ac:chgData name="Yago Isaias Borges" userId="23f909f0ac6ddf5b" providerId="LiveId" clId="{7B281985-BB9B-446D-8C2D-14F51EFE3595}" dt="2020-12-03T12:53:47.874" v="10120" actId="478"/>
          <ac:spMkLst>
            <pc:docMk/>
            <pc:sldMk cId="2728189451" sldId="271"/>
            <ac:spMk id="22" creationId="{3B5DEBF6-9080-4DF2-A00B-1E12F6432F94}"/>
          </ac:spMkLst>
        </pc:spChg>
        <pc:spChg chg="del">
          <ac:chgData name="Yago Isaias Borges" userId="23f909f0ac6ddf5b" providerId="LiveId" clId="{7B281985-BB9B-446D-8C2D-14F51EFE3595}" dt="2020-12-03T11:55:59.937" v="9657" actId="478"/>
          <ac:spMkLst>
            <pc:docMk/>
            <pc:sldMk cId="2728189451" sldId="271"/>
            <ac:spMk id="23" creationId="{83BA58D3-3607-4D0B-BEF1-A05C13F9ED60}"/>
          </ac:spMkLst>
        </pc:spChg>
        <pc:spChg chg="del">
          <ac:chgData name="Yago Isaias Borges" userId="23f909f0ac6ddf5b" providerId="LiveId" clId="{7B281985-BB9B-446D-8C2D-14F51EFE3595}" dt="2020-12-03T11:56:01.755" v="9658" actId="478"/>
          <ac:spMkLst>
            <pc:docMk/>
            <pc:sldMk cId="2728189451" sldId="271"/>
            <ac:spMk id="24" creationId="{889DADB3-65BC-4F27-945E-7C43B966C792}"/>
          </ac:spMkLst>
        </pc:spChg>
        <pc:spChg chg="del mod">
          <ac:chgData name="Yago Isaias Borges" userId="23f909f0ac6ddf5b" providerId="LiveId" clId="{7B281985-BB9B-446D-8C2D-14F51EFE3595}" dt="2020-12-03T11:56:04.209" v="9659" actId="478"/>
          <ac:spMkLst>
            <pc:docMk/>
            <pc:sldMk cId="2728189451" sldId="271"/>
            <ac:spMk id="25" creationId="{96DE8EA0-34A9-4582-B3C6-7D7BA50A6290}"/>
          </ac:spMkLst>
        </pc:spChg>
        <pc:spChg chg="del">
          <ac:chgData name="Yago Isaias Borges" userId="23f909f0ac6ddf5b" providerId="LiveId" clId="{7B281985-BB9B-446D-8C2D-14F51EFE3595}" dt="2020-12-03T11:56:06.670" v="9660" actId="478"/>
          <ac:spMkLst>
            <pc:docMk/>
            <pc:sldMk cId="2728189451" sldId="271"/>
            <ac:spMk id="26" creationId="{7991C44D-3A4F-4FD3-8F26-A01A9BE4F5E8}"/>
          </ac:spMkLst>
        </pc:spChg>
        <pc:spChg chg="del mod">
          <ac:chgData name="Yago Isaias Borges" userId="23f909f0ac6ddf5b" providerId="LiveId" clId="{7B281985-BB9B-446D-8C2D-14F51EFE3595}" dt="2020-12-03T12:44:28.248" v="9807" actId="478"/>
          <ac:spMkLst>
            <pc:docMk/>
            <pc:sldMk cId="2728189451" sldId="271"/>
            <ac:spMk id="27" creationId="{7C9C0D15-6952-4CBF-A5A5-E0F214639BDE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31" creationId="{2CE10422-43F2-48A2-A501-B2F07D331ECF}"/>
          </ac:spMkLst>
        </pc:spChg>
        <pc:spChg chg="add del mod">
          <ac:chgData name="Yago Isaias Borges" userId="23f909f0ac6ddf5b" providerId="LiveId" clId="{7B281985-BB9B-446D-8C2D-14F51EFE3595}" dt="2020-12-03T12:53:53.310" v="10121" actId="478"/>
          <ac:spMkLst>
            <pc:docMk/>
            <pc:sldMk cId="2728189451" sldId="271"/>
            <ac:spMk id="33" creationId="{EEF23E81-7282-459D-846B-50BD487D98E8}"/>
          </ac:spMkLst>
        </pc:spChg>
        <pc:spChg chg="del">
          <ac:chgData name="Yago Isaias Borges" userId="23f909f0ac6ddf5b" providerId="LiveId" clId="{7B281985-BB9B-446D-8C2D-14F51EFE3595}" dt="2020-12-03T11:56:14.807" v="9663" actId="478"/>
          <ac:spMkLst>
            <pc:docMk/>
            <pc:sldMk cId="2728189451" sldId="271"/>
            <ac:spMk id="35" creationId="{9957D8A3-E36D-4183-B417-F1304857F2F4}"/>
          </ac:spMkLst>
        </pc:spChg>
        <pc:spChg chg="del mod">
          <ac:chgData name="Yago Isaias Borges" userId="23f909f0ac6ddf5b" providerId="LiveId" clId="{7B281985-BB9B-446D-8C2D-14F51EFE3595}" dt="2020-12-03T11:56:24.016" v="9666" actId="478"/>
          <ac:spMkLst>
            <pc:docMk/>
            <pc:sldMk cId="2728189451" sldId="271"/>
            <ac:spMk id="36" creationId="{11FBE0D3-C8D4-4F04-B47A-984694A4ACCF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37" creationId="{3C7AEC69-93D4-4C4F-B470-FDA9A86B2CB0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38" creationId="{7A1C147A-703C-4FB0-ACA6-6B49E7ACBD7B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39" creationId="{83249DD2-6A27-469B-B306-68DA7953B7CF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40" creationId="{896B92A6-6841-49E3-8019-4F8853E54BC2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41" creationId="{418BA2AB-4161-4732-93CD-82BE6BC0D03D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42" creationId="{44729866-796F-4CC1-B26C-187813D8AC9F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43" creationId="{8CF883B1-DD3C-4884-8F6E-BA9B72A7F16F}"/>
          </ac:spMkLst>
        </pc:spChg>
        <pc:spChg chg="add mod">
          <ac:chgData name="Yago Isaias Borges" userId="23f909f0ac6ddf5b" providerId="LiveId" clId="{7B281985-BB9B-446D-8C2D-14F51EFE3595}" dt="2020-12-03T12:58:56.609" v="10368" actId="1076"/>
          <ac:spMkLst>
            <pc:docMk/>
            <pc:sldMk cId="2728189451" sldId="271"/>
            <ac:spMk id="44" creationId="{8E62DF5C-93A7-4E2B-A092-117EDF024138}"/>
          </ac:spMkLst>
        </pc:spChg>
        <pc:cxnChg chg="del mod">
          <ac:chgData name="Yago Isaias Borges" userId="23f909f0ac6ddf5b" providerId="LiveId" clId="{7B281985-BB9B-446D-8C2D-14F51EFE3595}" dt="2020-12-03T11:56:29.567" v="9667" actId="478"/>
          <ac:cxnSpMkLst>
            <pc:docMk/>
            <pc:sldMk cId="2728189451" sldId="271"/>
            <ac:cxnSpMk id="9" creationId="{5CADBB08-3852-400D-8F58-5F661F3691B1}"/>
          </ac:cxnSpMkLst>
        </pc:cxnChg>
        <pc:cxnChg chg="add mod">
          <ac:chgData name="Yago Isaias Borges" userId="23f909f0ac6ddf5b" providerId="LiveId" clId="{7B281985-BB9B-446D-8C2D-14F51EFE3595}" dt="2020-12-03T12:59:34.702" v="10370" actId="208"/>
          <ac:cxnSpMkLst>
            <pc:docMk/>
            <pc:sldMk cId="2728189451" sldId="271"/>
            <ac:cxnSpMk id="11" creationId="{C5F47094-023F-4F7F-BC05-A66E7E09F565}"/>
          </ac:cxnSpMkLst>
        </pc:cxnChg>
        <pc:cxnChg chg="del mod">
          <ac:chgData name="Yago Isaias Borges" userId="23f909f0ac6ddf5b" providerId="LiveId" clId="{7B281985-BB9B-446D-8C2D-14F51EFE3595}" dt="2020-12-03T11:56:08.918" v="9661" actId="478"/>
          <ac:cxnSpMkLst>
            <pc:docMk/>
            <pc:sldMk cId="2728189451" sldId="271"/>
            <ac:cxnSpMk id="12" creationId="{59F95563-746B-4F1B-933C-7EB6F037A378}"/>
          </ac:cxnSpMkLst>
        </pc:cxnChg>
        <pc:cxnChg chg="del mod">
          <ac:chgData name="Yago Isaias Borges" userId="23f909f0ac6ddf5b" providerId="LiveId" clId="{7B281985-BB9B-446D-8C2D-14F51EFE3595}" dt="2020-12-03T11:56:18.853" v="9664" actId="478"/>
          <ac:cxnSpMkLst>
            <pc:docMk/>
            <pc:sldMk cId="2728189451" sldId="271"/>
            <ac:cxnSpMk id="14" creationId="{322A5936-8723-42F4-915D-C03799BDABD0}"/>
          </ac:cxnSpMkLst>
        </pc:cxnChg>
        <pc:cxnChg chg="add mod">
          <ac:chgData name="Yago Isaias Borges" userId="23f909f0ac6ddf5b" providerId="LiveId" clId="{7B281985-BB9B-446D-8C2D-14F51EFE3595}" dt="2020-12-03T12:59:44.961" v="10372" actId="208"/>
          <ac:cxnSpMkLst>
            <pc:docMk/>
            <pc:sldMk cId="2728189451" sldId="271"/>
            <ac:cxnSpMk id="15" creationId="{337F164B-CA4B-40C6-8B0C-6C159B0BC54F}"/>
          </ac:cxnSpMkLst>
        </pc:cxnChg>
        <pc:cxnChg chg="del mod">
          <ac:chgData name="Yago Isaias Borges" userId="23f909f0ac6ddf5b" providerId="LiveId" clId="{7B281985-BB9B-446D-8C2D-14F51EFE3595}" dt="2020-12-03T11:56:11.051" v="9662" actId="478"/>
          <ac:cxnSpMkLst>
            <pc:docMk/>
            <pc:sldMk cId="2728189451" sldId="271"/>
            <ac:cxnSpMk id="17" creationId="{EF3EDBFF-5B59-40F9-B2EC-E007497A547B}"/>
          </ac:cxnSpMkLst>
        </pc:cxnChg>
        <pc:cxnChg chg="add mod">
          <ac:chgData name="Yago Isaias Borges" userId="23f909f0ac6ddf5b" providerId="LiveId" clId="{7B281985-BB9B-446D-8C2D-14F51EFE3595}" dt="2020-12-03T12:59:54.132" v="10374" actId="208"/>
          <ac:cxnSpMkLst>
            <pc:docMk/>
            <pc:sldMk cId="2728189451" sldId="271"/>
            <ac:cxnSpMk id="18" creationId="{11AAF2D0-7D96-4E3C-9518-E99DD9AC4AA3}"/>
          </ac:cxnSpMkLst>
        </pc:cxnChg>
        <pc:cxnChg chg="add mod">
          <ac:chgData name="Yago Isaias Borges" userId="23f909f0ac6ddf5b" providerId="LiveId" clId="{7B281985-BB9B-446D-8C2D-14F51EFE3595}" dt="2020-12-03T13:00:05.809" v="10376" actId="208"/>
          <ac:cxnSpMkLst>
            <pc:docMk/>
            <pc:sldMk cId="2728189451" sldId="271"/>
            <ac:cxnSpMk id="20" creationId="{4682DB37-1E0D-49F2-98E8-86FC6B71257F}"/>
          </ac:cxnSpMkLst>
        </pc:cxnChg>
        <pc:cxnChg chg="del">
          <ac:chgData name="Yago Isaias Borges" userId="23f909f0ac6ddf5b" providerId="LiveId" clId="{7B281985-BB9B-446D-8C2D-14F51EFE3595}" dt="2020-12-03T11:55:56.731" v="9656" actId="478"/>
          <ac:cxnSpMkLst>
            <pc:docMk/>
            <pc:sldMk cId="2728189451" sldId="271"/>
            <ac:cxnSpMk id="21" creationId="{5500DE9C-14FE-4153-BDF6-9F87C971E172}"/>
          </ac:cxnSpMkLst>
        </pc:cxnChg>
      </pc:sldChg>
      <pc:sldChg chg="addSp delSp modSp add mod">
        <pc:chgData name="Yago Isaias Borges" userId="23f909f0ac6ddf5b" providerId="LiveId" clId="{7B281985-BB9B-446D-8C2D-14F51EFE3595}" dt="2020-12-03T14:04:15.893" v="11599" actId="208"/>
        <pc:sldMkLst>
          <pc:docMk/>
          <pc:sldMk cId="936053575" sldId="272"/>
        </pc:sldMkLst>
        <pc:spChg chg="mod">
          <ac:chgData name="Yago Isaias Borges" userId="23f909f0ac6ddf5b" providerId="LiveId" clId="{7B281985-BB9B-446D-8C2D-14F51EFE3595}" dt="2020-12-03T13:36:38.587" v="10990" actId="20577"/>
          <ac:spMkLst>
            <pc:docMk/>
            <pc:sldMk cId="936053575" sldId="272"/>
            <ac:spMk id="2" creationId="{7D2D514C-9D82-4831-A591-7D68969171DD}"/>
          </ac:spMkLst>
        </pc:spChg>
        <pc:spChg chg="add del mod">
          <ac:chgData name="Yago Isaias Borges" userId="23f909f0ac6ddf5b" providerId="LiveId" clId="{7B281985-BB9B-446D-8C2D-14F51EFE3595}" dt="2020-12-03T13:51:27.769" v="11316" actId="478"/>
          <ac:spMkLst>
            <pc:docMk/>
            <pc:sldMk cId="936053575" sldId="272"/>
            <ac:spMk id="3" creationId="{BBAEBB21-7ED9-422C-8259-53C8D54A5B50}"/>
          </ac:spMkLst>
        </pc:spChg>
        <pc:spChg chg="add del mod">
          <ac:chgData name="Yago Isaias Borges" userId="23f909f0ac6ddf5b" providerId="LiveId" clId="{7B281985-BB9B-446D-8C2D-14F51EFE3595}" dt="2020-12-03T13:51:30.652" v="11318" actId="478"/>
          <ac:spMkLst>
            <pc:docMk/>
            <pc:sldMk cId="936053575" sldId="272"/>
            <ac:spMk id="10" creationId="{CC0B4488-1377-451F-8DA1-4DA930FF6BB0}"/>
          </ac:spMkLst>
        </pc:spChg>
        <pc:spChg chg="add mod">
          <ac:chgData name="Yago Isaias Borges" userId="23f909f0ac6ddf5b" providerId="LiveId" clId="{7B281985-BB9B-446D-8C2D-14F51EFE3595}" dt="2020-12-03T13:52:44.100" v="11327" actId="1076"/>
          <ac:spMkLst>
            <pc:docMk/>
            <pc:sldMk cId="936053575" sldId="272"/>
            <ac:spMk id="11" creationId="{12C62CFE-8EC9-4CC7-B1BC-6606E0B51A52}"/>
          </ac:spMkLst>
        </pc:spChg>
        <pc:spChg chg="add mod">
          <ac:chgData name="Yago Isaias Borges" userId="23f909f0ac6ddf5b" providerId="LiveId" clId="{7B281985-BB9B-446D-8C2D-14F51EFE3595}" dt="2020-12-03T13:56:46.244" v="11449" actId="20577"/>
          <ac:spMkLst>
            <pc:docMk/>
            <pc:sldMk cId="936053575" sldId="272"/>
            <ac:spMk id="13" creationId="{28940180-1A3F-4961-82F6-1C7439B109D5}"/>
          </ac:spMkLst>
        </pc:spChg>
        <pc:spChg chg="add mod ord">
          <ac:chgData name="Yago Isaias Borges" userId="23f909f0ac6ddf5b" providerId="LiveId" clId="{7B281985-BB9B-446D-8C2D-14F51EFE3595}" dt="2020-12-03T13:53:02.867" v="11330" actId="1076"/>
          <ac:spMkLst>
            <pc:docMk/>
            <pc:sldMk cId="936053575" sldId="272"/>
            <ac:spMk id="16" creationId="{EAE47401-7FF9-4AF9-B20C-8DAAD2FEB1A7}"/>
          </ac:spMkLst>
        </pc:spChg>
        <pc:spChg chg="add del mod">
          <ac:chgData name="Yago Isaias Borges" userId="23f909f0ac6ddf5b" providerId="LiveId" clId="{7B281985-BB9B-446D-8C2D-14F51EFE3595}" dt="2020-12-03T13:48:03.055" v="11257" actId="478"/>
          <ac:spMkLst>
            <pc:docMk/>
            <pc:sldMk cId="936053575" sldId="272"/>
            <ac:spMk id="18" creationId="{3AAC6688-7E9E-41BD-92EB-7941D55C1941}"/>
          </ac:spMkLst>
        </pc:spChg>
        <pc:spChg chg="add del mod ord">
          <ac:chgData name="Yago Isaias Borges" userId="23f909f0ac6ddf5b" providerId="LiveId" clId="{7B281985-BB9B-446D-8C2D-14F51EFE3595}" dt="2020-12-03T13:48:06.175" v="11258" actId="478"/>
          <ac:spMkLst>
            <pc:docMk/>
            <pc:sldMk cId="936053575" sldId="272"/>
            <ac:spMk id="21" creationId="{54670560-5E7A-4EFC-910C-AA3602DD416D}"/>
          </ac:spMkLst>
        </pc:spChg>
        <pc:spChg chg="add mod ord">
          <ac:chgData name="Yago Isaias Borges" userId="23f909f0ac6ddf5b" providerId="LiveId" clId="{7B281985-BB9B-446D-8C2D-14F51EFE3595}" dt="2020-12-03T13:54:29.247" v="11376" actId="170"/>
          <ac:spMkLst>
            <pc:docMk/>
            <pc:sldMk cId="936053575" sldId="272"/>
            <ac:spMk id="25" creationId="{68A7358C-DF3D-4310-96CD-60C420BC63D3}"/>
          </ac:spMkLst>
        </pc:spChg>
        <pc:spChg chg="add mod">
          <ac:chgData name="Yago Isaias Borges" userId="23f909f0ac6ddf5b" providerId="LiveId" clId="{7B281985-BB9B-446D-8C2D-14F51EFE3595}" dt="2020-12-03T13:52:15.440" v="11325" actId="1076"/>
          <ac:spMkLst>
            <pc:docMk/>
            <pc:sldMk cId="936053575" sldId="272"/>
            <ac:spMk id="26" creationId="{6AA94795-E604-48AA-8280-8402A7321C56}"/>
          </ac:spMkLst>
        </pc:spChg>
        <pc:spChg chg="add mod">
          <ac:chgData name="Yago Isaias Borges" userId="23f909f0ac6ddf5b" providerId="LiveId" clId="{7B281985-BB9B-446D-8C2D-14F51EFE3595}" dt="2020-12-03T13:52:15.440" v="11325" actId="1076"/>
          <ac:spMkLst>
            <pc:docMk/>
            <pc:sldMk cId="936053575" sldId="272"/>
            <ac:spMk id="27" creationId="{09E56BDE-2D6B-41AB-97D9-E4BC6FA9713B}"/>
          </ac:spMkLst>
        </pc:spChg>
        <pc:spChg chg="add mod">
          <ac:chgData name="Yago Isaias Borges" userId="23f909f0ac6ddf5b" providerId="LiveId" clId="{7B281985-BB9B-446D-8C2D-14F51EFE3595}" dt="2020-12-03T13:52:15.440" v="11325" actId="1076"/>
          <ac:spMkLst>
            <pc:docMk/>
            <pc:sldMk cId="936053575" sldId="272"/>
            <ac:spMk id="31" creationId="{341122E1-3198-48BE-B283-B1BD579C8176}"/>
          </ac:spMkLst>
        </pc:spChg>
        <pc:spChg chg="add mod">
          <ac:chgData name="Yago Isaias Borges" userId="23f909f0ac6ddf5b" providerId="LiveId" clId="{7B281985-BB9B-446D-8C2D-14F51EFE3595}" dt="2020-12-03T13:53:38.273" v="11358" actId="20577"/>
          <ac:spMkLst>
            <pc:docMk/>
            <pc:sldMk cId="936053575" sldId="272"/>
            <ac:spMk id="35" creationId="{5DA2B14A-2041-4FCC-BBCB-BB3308F61A1A}"/>
          </ac:spMkLst>
        </pc:spChg>
        <pc:spChg chg="add mod ord">
          <ac:chgData name="Yago Isaias Borges" userId="23f909f0ac6ddf5b" providerId="LiveId" clId="{7B281985-BB9B-446D-8C2D-14F51EFE3595}" dt="2020-12-03T13:54:02.444" v="11371" actId="1076"/>
          <ac:spMkLst>
            <pc:docMk/>
            <pc:sldMk cId="936053575" sldId="272"/>
            <ac:spMk id="38" creationId="{078D8A54-A2A1-4E68-B77B-0BCD9BD5FB30}"/>
          </ac:spMkLst>
        </pc:spChg>
        <pc:spChg chg="add mod">
          <ac:chgData name="Yago Isaias Borges" userId="23f909f0ac6ddf5b" providerId="LiveId" clId="{7B281985-BB9B-446D-8C2D-14F51EFE3595}" dt="2020-12-03T13:55:52.416" v="11422" actId="1076"/>
          <ac:spMkLst>
            <pc:docMk/>
            <pc:sldMk cId="936053575" sldId="272"/>
            <ac:spMk id="41" creationId="{787211C0-FD78-460C-BEFC-FCA743331391}"/>
          </ac:spMkLst>
        </pc:spChg>
        <pc:spChg chg="add mod">
          <ac:chgData name="Yago Isaias Borges" userId="23f909f0ac6ddf5b" providerId="LiveId" clId="{7B281985-BB9B-446D-8C2D-14F51EFE3595}" dt="2020-12-03T13:58:11.051" v="11472" actId="1076"/>
          <ac:spMkLst>
            <pc:docMk/>
            <pc:sldMk cId="936053575" sldId="272"/>
            <ac:spMk id="48" creationId="{5E976276-BFCC-4AFF-9551-62E365C81FB1}"/>
          </ac:spMkLst>
        </pc:spChg>
        <pc:spChg chg="add mod">
          <ac:chgData name="Yago Isaias Borges" userId="23f909f0ac6ddf5b" providerId="LiveId" clId="{7B281985-BB9B-446D-8C2D-14F51EFE3595}" dt="2020-12-03T14:00:06.782" v="11517" actId="207"/>
          <ac:spMkLst>
            <pc:docMk/>
            <pc:sldMk cId="936053575" sldId="272"/>
            <ac:spMk id="53" creationId="{522D7E67-0BD9-41F4-BFB7-23978C41C696}"/>
          </ac:spMkLst>
        </pc:spChg>
        <pc:spChg chg="add mod">
          <ac:chgData name="Yago Isaias Borges" userId="23f909f0ac6ddf5b" providerId="LiveId" clId="{7B281985-BB9B-446D-8C2D-14F51EFE3595}" dt="2020-12-03T13:59:17.084" v="11510" actId="207"/>
          <ac:spMkLst>
            <pc:docMk/>
            <pc:sldMk cId="936053575" sldId="272"/>
            <ac:spMk id="54" creationId="{BBD09841-2A2E-4CAF-B10C-902A0C3A1642}"/>
          </ac:spMkLst>
        </pc:spChg>
        <pc:spChg chg="add mod">
          <ac:chgData name="Yago Isaias Borges" userId="23f909f0ac6ddf5b" providerId="LiveId" clId="{7B281985-BB9B-446D-8C2D-14F51EFE3595}" dt="2020-12-03T13:59:40.697" v="11516" actId="208"/>
          <ac:spMkLst>
            <pc:docMk/>
            <pc:sldMk cId="936053575" sldId="272"/>
            <ac:spMk id="55" creationId="{42741379-30BD-415A-8B92-0586A19BBD86}"/>
          </ac:spMkLst>
        </pc:spChg>
        <pc:spChg chg="add mod">
          <ac:chgData name="Yago Isaias Borges" userId="23f909f0ac6ddf5b" providerId="LiveId" clId="{7B281985-BB9B-446D-8C2D-14F51EFE3595}" dt="2020-12-03T14:02:36.027" v="11597" actId="1076"/>
          <ac:spMkLst>
            <pc:docMk/>
            <pc:sldMk cId="936053575" sldId="272"/>
            <ac:spMk id="59" creationId="{30573757-FEDD-4147-8A8B-57BF43C85060}"/>
          </ac:spMkLst>
        </pc:spChg>
        <pc:graphicFrameChg chg="del">
          <ac:chgData name="Yago Isaias Borges" userId="23f909f0ac6ddf5b" providerId="LiveId" clId="{7B281985-BB9B-446D-8C2D-14F51EFE3595}" dt="2020-12-03T12:04:33.091" v="9785" actId="478"/>
          <ac:graphicFrameMkLst>
            <pc:docMk/>
            <pc:sldMk cId="936053575" sldId="272"/>
            <ac:graphicFrameMk id="4" creationId="{1EF217A1-0D8D-4CBF-B4C7-FF24C7199D06}"/>
          </ac:graphicFrameMkLst>
        </pc:graphicFrameChg>
        <pc:cxnChg chg="add del mod">
          <ac:chgData name="Yago Isaias Borges" userId="23f909f0ac6ddf5b" providerId="LiveId" clId="{7B281985-BB9B-446D-8C2D-14F51EFE3595}" dt="2020-12-03T13:51:49.146" v="11321" actId="478"/>
          <ac:cxnSpMkLst>
            <pc:docMk/>
            <pc:sldMk cId="936053575" sldId="272"/>
            <ac:cxnSpMk id="7" creationId="{E516D865-267A-497F-9DEE-58AED4D7F049}"/>
          </ac:cxnSpMkLst>
        </pc:cxnChg>
        <pc:cxnChg chg="add del mod">
          <ac:chgData name="Yago Isaias Borges" userId="23f909f0ac6ddf5b" providerId="LiveId" clId="{7B281985-BB9B-446D-8C2D-14F51EFE3595}" dt="2020-12-03T13:48:00.872" v="11256" actId="478"/>
          <ac:cxnSpMkLst>
            <pc:docMk/>
            <pc:sldMk cId="936053575" sldId="272"/>
            <ac:cxnSpMk id="12" creationId="{A99522C7-96E5-4F91-884D-2241C2709ED7}"/>
          </ac:cxnSpMkLst>
        </pc:cxnChg>
        <pc:cxnChg chg="add mod">
          <ac:chgData name="Yago Isaias Borges" userId="23f909f0ac6ddf5b" providerId="LiveId" clId="{7B281985-BB9B-446D-8C2D-14F51EFE3595}" dt="2020-12-03T13:52:55.567" v="11329" actId="208"/>
          <ac:cxnSpMkLst>
            <pc:docMk/>
            <pc:sldMk cId="936053575" sldId="272"/>
            <ac:cxnSpMk id="33" creationId="{BF0DD0CA-E6F1-4EA5-8F21-12E5BD81F9AA}"/>
          </ac:cxnSpMkLst>
        </pc:cxnChg>
        <pc:cxnChg chg="add mod">
          <ac:chgData name="Yago Isaias Borges" userId="23f909f0ac6ddf5b" providerId="LiveId" clId="{7B281985-BB9B-446D-8C2D-14F51EFE3595}" dt="2020-12-03T13:53:31.334" v="11337" actId="208"/>
          <ac:cxnSpMkLst>
            <pc:docMk/>
            <pc:sldMk cId="936053575" sldId="272"/>
            <ac:cxnSpMk id="37" creationId="{656F4F26-1296-45B4-88A3-38E6FAC04870}"/>
          </ac:cxnSpMkLst>
        </pc:cxnChg>
        <pc:cxnChg chg="add mod ord">
          <ac:chgData name="Yago Isaias Borges" userId="23f909f0ac6ddf5b" providerId="LiveId" clId="{7B281985-BB9B-446D-8C2D-14F51EFE3595}" dt="2020-12-03T13:54:35.607" v="11377" actId="167"/>
          <ac:cxnSpMkLst>
            <pc:docMk/>
            <pc:sldMk cId="936053575" sldId="272"/>
            <ac:cxnSpMk id="40" creationId="{6CD5D49E-D522-456B-A1E8-64A1F72093D0}"/>
          </ac:cxnSpMkLst>
        </pc:cxnChg>
        <pc:cxnChg chg="add mod">
          <ac:chgData name="Yago Isaias Borges" userId="23f909f0ac6ddf5b" providerId="LiveId" clId="{7B281985-BB9B-446D-8C2D-14F51EFE3595}" dt="2020-12-03T13:55:52.416" v="11422" actId="1076"/>
          <ac:cxnSpMkLst>
            <pc:docMk/>
            <pc:sldMk cId="936053575" sldId="272"/>
            <ac:cxnSpMk id="44" creationId="{BD5DF12A-7B4F-48F0-9E37-92AC6B59DDF7}"/>
          </ac:cxnSpMkLst>
        </pc:cxnChg>
        <pc:cxnChg chg="add del mod">
          <ac:chgData name="Yago Isaias Borges" userId="23f909f0ac6ddf5b" providerId="LiveId" clId="{7B281985-BB9B-446D-8C2D-14F51EFE3595}" dt="2020-12-03T13:58:25.249" v="11473" actId="478"/>
          <ac:cxnSpMkLst>
            <pc:docMk/>
            <pc:sldMk cId="936053575" sldId="272"/>
            <ac:cxnSpMk id="50" creationId="{D934430F-8042-4324-BEAC-97EBB8E3F74B}"/>
          </ac:cxnSpMkLst>
        </pc:cxnChg>
        <pc:cxnChg chg="add mod">
          <ac:chgData name="Yago Isaias Borges" userId="23f909f0ac6ddf5b" providerId="LiveId" clId="{7B281985-BB9B-446D-8C2D-14F51EFE3595}" dt="2020-12-03T14:00:55.855" v="11521" actId="208"/>
          <ac:cxnSpMkLst>
            <pc:docMk/>
            <pc:sldMk cId="936053575" sldId="272"/>
            <ac:cxnSpMk id="57" creationId="{522323E5-EBED-425F-83BF-79DC1CE38AAC}"/>
          </ac:cxnSpMkLst>
        </pc:cxnChg>
        <pc:cxnChg chg="add mod">
          <ac:chgData name="Yago Isaias Borges" userId="23f909f0ac6ddf5b" providerId="LiveId" clId="{7B281985-BB9B-446D-8C2D-14F51EFE3595}" dt="2020-12-03T14:04:15.893" v="11599" actId="208"/>
          <ac:cxnSpMkLst>
            <pc:docMk/>
            <pc:sldMk cId="936053575" sldId="272"/>
            <ac:cxnSpMk id="61" creationId="{7FEB135F-3F92-4043-8050-C12B1402A761}"/>
          </ac:cxnSpMkLst>
        </pc:cxnChg>
      </pc:sldChg>
      <pc:sldChg chg="delSp modSp add mod">
        <pc:chgData name="Yago Isaias Borges" userId="23f909f0ac6ddf5b" providerId="LiveId" clId="{7B281985-BB9B-446D-8C2D-14F51EFE3595}" dt="2020-12-03T13:13:38.994" v="10893" actId="1076"/>
        <pc:sldMkLst>
          <pc:docMk/>
          <pc:sldMk cId="3438336857" sldId="273"/>
        </pc:sldMkLst>
        <pc:spChg chg="mod">
          <ac:chgData name="Yago Isaias Borges" userId="23f909f0ac6ddf5b" providerId="LiveId" clId="{7B281985-BB9B-446D-8C2D-14F51EFE3595}" dt="2020-12-03T13:12:49.379" v="10890" actId="14100"/>
          <ac:spMkLst>
            <pc:docMk/>
            <pc:sldMk cId="3438336857" sldId="273"/>
            <ac:spMk id="31" creationId="{2CE10422-43F2-48A2-A501-B2F07D331ECF}"/>
          </ac:spMkLst>
        </pc:spChg>
        <pc:spChg chg="mod">
          <ac:chgData name="Yago Isaias Borges" userId="23f909f0ac6ddf5b" providerId="LiveId" clId="{7B281985-BB9B-446D-8C2D-14F51EFE3595}" dt="2020-12-03T13:13:28.584" v="10892" actId="1076"/>
          <ac:spMkLst>
            <pc:docMk/>
            <pc:sldMk cId="3438336857" sldId="273"/>
            <ac:spMk id="37" creationId="{3C7AEC69-93D4-4C4F-B470-FDA9A86B2CB0}"/>
          </ac:spMkLst>
        </pc:spChg>
        <pc:spChg chg="mod">
          <ac:chgData name="Yago Isaias Borges" userId="23f909f0ac6ddf5b" providerId="LiveId" clId="{7B281985-BB9B-446D-8C2D-14F51EFE3595}" dt="2020-12-03T13:07:50.075" v="10596" actId="20577"/>
          <ac:spMkLst>
            <pc:docMk/>
            <pc:sldMk cId="3438336857" sldId="273"/>
            <ac:spMk id="38" creationId="{7A1C147A-703C-4FB0-ACA6-6B49E7ACBD7B}"/>
          </ac:spMkLst>
        </pc:spChg>
        <pc:spChg chg="del mod">
          <ac:chgData name="Yago Isaias Borges" userId="23f909f0ac6ddf5b" providerId="LiveId" clId="{7B281985-BB9B-446D-8C2D-14F51EFE3595}" dt="2020-12-03T13:09:40.370" v="10761" actId="478"/>
          <ac:spMkLst>
            <pc:docMk/>
            <pc:sldMk cId="3438336857" sldId="273"/>
            <ac:spMk id="39" creationId="{83249DD2-6A27-469B-B306-68DA7953B7CF}"/>
          </ac:spMkLst>
        </pc:spChg>
        <pc:spChg chg="mod">
          <ac:chgData name="Yago Isaias Borges" userId="23f909f0ac6ddf5b" providerId="LiveId" clId="{7B281985-BB9B-446D-8C2D-14F51EFE3595}" dt="2020-12-03T13:09:35.329" v="10760" actId="20577"/>
          <ac:spMkLst>
            <pc:docMk/>
            <pc:sldMk cId="3438336857" sldId="273"/>
            <ac:spMk id="40" creationId="{896B92A6-6841-49E3-8019-4F8853E54BC2}"/>
          </ac:spMkLst>
        </pc:spChg>
        <pc:spChg chg="mod">
          <ac:chgData name="Yago Isaias Borges" userId="23f909f0ac6ddf5b" providerId="LiveId" clId="{7B281985-BB9B-446D-8C2D-14F51EFE3595}" dt="2020-12-03T13:13:38.994" v="10893" actId="1076"/>
          <ac:spMkLst>
            <pc:docMk/>
            <pc:sldMk cId="3438336857" sldId="273"/>
            <ac:spMk id="41" creationId="{418BA2AB-4161-4732-93CD-82BE6BC0D03D}"/>
          </ac:spMkLst>
        </pc:spChg>
        <pc:spChg chg="mod">
          <ac:chgData name="Yago Isaias Borges" userId="23f909f0ac6ddf5b" providerId="LiveId" clId="{7B281985-BB9B-446D-8C2D-14F51EFE3595}" dt="2020-12-03T13:11:50.280" v="10814" actId="20577"/>
          <ac:spMkLst>
            <pc:docMk/>
            <pc:sldMk cId="3438336857" sldId="273"/>
            <ac:spMk id="42" creationId="{44729866-796F-4CC1-B26C-187813D8AC9F}"/>
          </ac:spMkLst>
        </pc:spChg>
        <pc:spChg chg="mod">
          <ac:chgData name="Yago Isaias Borges" userId="23f909f0ac6ddf5b" providerId="LiveId" clId="{7B281985-BB9B-446D-8C2D-14F51EFE3595}" dt="2020-12-03T13:12:33.694" v="10868" actId="207"/>
          <ac:spMkLst>
            <pc:docMk/>
            <pc:sldMk cId="3438336857" sldId="273"/>
            <ac:spMk id="43" creationId="{8CF883B1-DD3C-4884-8F6E-BA9B72A7F16F}"/>
          </ac:spMkLst>
        </pc:spChg>
        <pc:spChg chg="mod">
          <ac:chgData name="Yago Isaias Borges" userId="23f909f0ac6ddf5b" providerId="LiveId" clId="{7B281985-BB9B-446D-8C2D-14F51EFE3595}" dt="2020-12-03T13:12:43.131" v="10889" actId="20577"/>
          <ac:spMkLst>
            <pc:docMk/>
            <pc:sldMk cId="3438336857" sldId="273"/>
            <ac:spMk id="44" creationId="{8E62DF5C-93A7-4E2B-A092-117EDF024138}"/>
          </ac:spMkLst>
        </pc:spChg>
        <pc:cxnChg chg="mod">
          <ac:chgData name="Yago Isaias Borges" userId="23f909f0ac6ddf5b" providerId="LiveId" clId="{7B281985-BB9B-446D-8C2D-14F51EFE3595}" dt="2020-12-03T13:13:28.584" v="10892" actId="1076"/>
          <ac:cxnSpMkLst>
            <pc:docMk/>
            <pc:sldMk cId="3438336857" sldId="273"/>
            <ac:cxnSpMk id="11" creationId="{C5F47094-023F-4F7F-BC05-A66E7E09F565}"/>
          </ac:cxnSpMkLst>
        </pc:cxnChg>
        <pc:cxnChg chg="mod">
          <ac:chgData name="Yago Isaias Borges" userId="23f909f0ac6ddf5b" providerId="LiveId" clId="{7B281985-BB9B-446D-8C2D-14F51EFE3595}" dt="2020-12-03T13:13:28.584" v="10892" actId="1076"/>
          <ac:cxnSpMkLst>
            <pc:docMk/>
            <pc:sldMk cId="3438336857" sldId="273"/>
            <ac:cxnSpMk id="15" creationId="{337F164B-CA4B-40C6-8B0C-6C159B0BC54F}"/>
          </ac:cxnSpMkLst>
        </pc:cxnChg>
        <pc:cxnChg chg="mod">
          <ac:chgData name="Yago Isaias Borges" userId="23f909f0ac6ddf5b" providerId="LiveId" clId="{7B281985-BB9B-446D-8C2D-14F51EFE3595}" dt="2020-12-03T13:13:38.994" v="10893" actId="1076"/>
          <ac:cxnSpMkLst>
            <pc:docMk/>
            <pc:sldMk cId="3438336857" sldId="273"/>
            <ac:cxnSpMk id="18" creationId="{11AAF2D0-7D96-4E3C-9518-E99DD9AC4AA3}"/>
          </ac:cxnSpMkLst>
        </pc:cxnChg>
        <pc:cxnChg chg="mod">
          <ac:chgData name="Yago Isaias Borges" userId="23f909f0ac6ddf5b" providerId="LiveId" clId="{7B281985-BB9B-446D-8C2D-14F51EFE3595}" dt="2020-12-03T13:12:38.334" v="10869" actId="1076"/>
          <ac:cxnSpMkLst>
            <pc:docMk/>
            <pc:sldMk cId="3438336857" sldId="273"/>
            <ac:cxnSpMk id="20" creationId="{4682DB37-1E0D-49F2-98E8-86FC6B71257F}"/>
          </ac:cxnSpMkLst>
        </pc:cxnChg>
      </pc:sldChg>
      <pc:sldChg chg="add ord">
        <pc:chgData name="Yago Isaias Borges" userId="23f909f0ac6ddf5b" providerId="LiveId" clId="{7B281985-BB9B-446D-8C2D-14F51EFE3595}" dt="2020-12-03T14:27:51.126" v="11665"/>
        <pc:sldMkLst>
          <pc:docMk/>
          <pc:sldMk cId="1092685333" sldId="274"/>
        </pc:sldMkLst>
      </pc:sldChg>
      <pc:sldChg chg="addSp delSp modSp add mod">
        <pc:chgData name="Yago Isaias Borges" userId="23f909f0ac6ddf5b" providerId="LiveId" clId="{7B281985-BB9B-446D-8C2D-14F51EFE3595}" dt="2020-12-14T13:33:10.013" v="11723" actId="208"/>
        <pc:sldMkLst>
          <pc:docMk/>
          <pc:sldMk cId="3545452780" sldId="275"/>
        </pc:sldMkLst>
        <pc:spChg chg="add del mod">
          <ac:chgData name="Yago Isaias Borges" userId="23f909f0ac6ddf5b" providerId="LiveId" clId="{7B281985-BB9B-446D-8C2D-14F51EFE3595}" dt="2020-12-14T13:31:47.773" v="11715" actId="478"/>
          <ac:spMkLst>
            <pc:docMk/>
            <pc:sldMk cId="3545452780" sldId="275"/>
            <ac:spMk id="7" creationId="{5DC04BB4-6737-4645-A66B-D08059D99819}"/>
          </ac:spMkLst>
        </pc:spChg>
        <pc:spChg chg="add mod">
          <ac:chgData name="Yago Isaias Borges" userId="23f909f0ac6ddf5b" providerId="LiveId" clId="{7B281985-BB9B-446D-8C2D-14F51EFE3595}" dt="2020-12-14T13:32:26.839" v="11720" actId="20577"/>
          <ac:spMkLst>
            <pc:docMk/>
            <pc:sldMk cId="3545452780" sldId="275"/>
            <ac:spMk id="27" creationId="{9487C7BC-6AA2-4DC3-8424-F781AACBD3DE}"/>
          </ac:spMkLst>
        </pc:spChg>
        <pc:spChg chg="del">
          <ac:chgData name="Yago Isaias Borges" userId="23f909f0ac6ddf5b" providerId="LiveId" clId="{7B281985-BB9B-446D-8C2D-14F51EFE3595}" dt="2020-12-14T13:18:48.973" v="11668" actId="478"/>
          <ac:spMkLst>
            <pc:docMk/>
            <pc:sldMk cId="3545452780" sldId="275"/>
            <ac:spMk id="31" creationId="{2CE10422-43F2-48A2-A501-B2F07D331ECF}"/>
          </ac:spMkLst>
        </pc:spChg>
        <pc:spChg chg="del">
          <ac:chgData name="Yago Isaias Borges" userId="23f909f0ac6ddf5b" providerId="LiveId" clId="{7B281985-BB9B-446D-8C2D-14F51EFE3595}" dt="2020-12-14T13:18:53.464" v="11669" actId="478"/>
          <ac:spMkLst>
            <pc:docMk/>
            <pc:sldMk cId="3545452780" sldId="275"/>
            <ac:spMk id="37" creationId="{3C7AEC69-93D4-4C4F-B470-FDA9A86B2CB0}"/>
          </ac:spMkLst>
        </pc:spChg>
        <pc:spChg chg="del">
          <ac:chgData name="Yago Isaias Borges" userId="23f909f0ac6ddf5b" providerId="LiveId" clId="{7B281985-BB9B-446D-8C2D-14F51EFE3595}" dt="2020-12-14T13:18:53.464" v="11669" actId="478"/>
          <ac:spMkLst>
            <pc:docMk/>
            <pc:sldMk cId="3545452780" sldId="275"/>
            <ac:spMk id="38" creationId="{7A1C147A-703C-4FB0-ACA6-6B49E7ACBD7B}"/>
          </ac:spMkLst>
        </pc:spChg>
        <pc:spChg chg="del">
          <ac:chgData name="Yago Isaias Borges" userId="23f909f0ac6ddf5b" providerId="LiveId" clId="{7B281985-BB9B-446D-8C2D-14F51EFE3595}" dt="2020-12-14T13:18:53.464" v="11669" actId="478"/>
          <ac:spMkLst>
            <pc:docMk/>
            <pc:sldMk cId="3545452780" sldId="275"/>
            <ac:spMk id="39" creationId="{83249DD2-6A27-469B-B306-68DA7953B7CF}"/>
          </ac:spMkLst>
        </pc:spChg>
        <pc:spChg chg="del">
          <ac:chgData name="Yago Isaias Borges" userId="23f909f0ac6ddf5b" providerId="LiveId" clId="{7B281985-BB9B-446D-8C2D-14F51EFE3595}" dt="2020-12-14T13:18:53.464" v="11669" actId="478"/>
          <ac:spMkLst>
            <pc:docMk/>
            <pc:sldMk cId="3545452780" sldId="275"/>
            <ac:spMk id="40" creationId="{896B92A6-6841-49E3-8019-4F8853E54BC2}"/>
          </ac:spMkLst>
        </pc:spChg>
        <pc:spChg chg="del">
          <ac:chgData name="Yago Isaias Borges" userId="23f909f0ac6ddf5b" providerId="LiveId" clId="{7B281985-BB9B-446D-8C2D-14F51EFE3595}" dt="2020-12-14T13:18:53.464" v="11669" actId="478"/>
          <ac:spMkLst>
            <pc:docMk/>
            <pc:sldMk cId="3545452780" sldId="275"/>
            <ac:spMk id="41" creationId="{418BA2AB-4161-4732-93CD-82BE6BC0D03D}"/>
          </ac:spMkLst>
        </pc:spChg>
        <pc:spChg chg="del">
          <ac:chgData name="Yago Isaias Borges" userId="23f909f0ac6ddf5b" providerId="LiveId" clId="{7B281985-BB9B-446D-8C2D-14F51EFE3595}" dt="2020-12-14T13:18:53.464" v="11669" actId="478"/>
          <ac:spMkLst>
            <pc:docMk/>
            <pc:sldMk cId="3545452780" sldId="275"/>
            <ac:spMk id="42" creationId="{44729866-796F-4CC1-B26C-187813D8AC9F}"/>
          </ac:spMkLst>
        </pc:spChg>
        <pc:spChg chg="del">
          <ac:chgData name="Yago Isaias Borges" userId="23f909f0ac6ddf5b" providerId="LiveId" clId="{7B281985-BB9B-446D-8C2D-14F51EFE3595}" dt="2020-12-14T13:18:53.464" v="11669" actId="478"/>
          <ac:spMkLst>
            <pc:docMk/>
            <pc:sldMk cId="3545452780" sldId="275"/>
            <ac:spMk id="43" creationId="{8CF883B1-DD3C-4884-8F6E-BA9B72A7F16F}"/>
          </ac:spMkLst>
        </pc:spChg>
        <pc:spChg chg="del">
          <ac:chgData name="Yago Isaias Borges" userId="23f909f0ac6ddf5b" providerId="LiveId" clId="{7B281985-BB9B-446D-8C2D-14F51EFE3595}" dt="2020-12-14T13:18:53.464" v="11669" actId="478"/>
          <ac:spMkLst>
            <pc:docMk/>
            <pc:sldMk cId="3545452780" sldId="275"/>
            <ac:spMk id="44" creationId="{8E62DF5C-93A7-4E2B-A092-117EDF024138}"/>
          </ac:spMkLst>
        </pc:spChg>
        <pc:picChg chg="add mod">
          <ac:chgData name="Yago Isaias Borges" userId="23f909f0ac6ddf5b" providerId="LiveId" clId="{7B281985-BB9B-446D-8C2D-14F51EFE3595}" dt="2020-12-14T13:26:20.287" v="11675" actId="1076"/>
          <ac:picMkLst>
            <pc:docMk/>
            <pc:sldMk cId="3545452780" sldId="275"/>
            <ac:picMk id="6" creationId="{184E7D65-1D9E-4825-80DF-D3435E86EC9A}"/>
          </ac:picMkLst>
        </pc:picChg>
        <pc:cxnChg chg="add mod">
          <ac:chgData name="Yago Isaias Borges" userId="23f909f0ac6ddf5b" providerId="LiveId" clId="{7B281985-BB9B-446D-8C2D-14F51EFE3595}" dt="2020-12-14T13:33:10.013" v="11723" actId="208"/>
          <ac:cxnSpMkLst>
            <pc:docMk/>
            <pc:sldMk cId="3545452780" sldId="275"/>
            <ac:cxnSpMk id="10" creationId="{417E16B2-F98E-4709-B08B-243F71DE215E}"/>
          </ac:cxnSpMkLst>
        </pc:cxnChg>
        <pc:cxnChg chg="del mod">
          <ac:chgData name="Yago Isaias Borges" userId="23f909f0ac6ddf5b" providerId="LiveId" clId="{7B281985-BB9B-446D-8C2D-14F51EFE3595}" dt="2020-12-14T13:18:53.464" v="11669" actId="478"/>
          <ac:cxnSpMkLst>
            <pc:docMk/>
            <pc:sldMk cId="3545452780" sldId="275"/>
            <ac:cxnSpMk id="11" creationId="{C5F47094-023F-4F7F-BC05-A66E7E09F565}"/>
          </ac:cxnSpMkLst>
        </pc:cxnChg>
        <pc:cxnChg chg="del mod">
          <ac:chgData name="Yago Isaias Borges" userId="23f909f0ac6ddf5b" providerId="LiveId" clId="{7B281985-BB9B-446D-8C2D-14F51EFE3595}" dt="2020-12-14T13:18:53.464" v="11669" actId="478"/>
          <ac:cxnSpMkLst>
            <pc:docMk/>
            <pc:sldMk cId="3545452780" sldId="275"/>
            <ac:cxnSpMk id="15" creationId="{337F164B-CA4B-40C6-8B0C-6C159B0BC54F}"/>
          </ac:cxnSpMkLst>
        </pc:cxnChg>
        <pc:cxnChg chg="del mod">
          <ac:chgData name="Yago Isaias Borges" userId="23f909f0ac6ddf5b" providerId="LiveId" clId="{7B281985-BB9B-446D-8C2D-14F51EFE3595}" dt="2020-12-14T13:18:53.464" v="11669" actId="478"/>
          <ac:cxnSpMkLst>
            <pc:docMk/>
            <pc:sldMk cId="3545452780" sldId="275"/>
            <ac:cxnSpMk id="18" creationId="{11AAF2D0-7D96-4E3C-9518-E99DD9AC4AA3}"/>
          </ac:cxnSpMkLst>
        </pc:cxnChg>
        <pc:cxnChg chg="del mod">
          <ac:chgData name="Yago Isaias Borges" userId="23f909f0ac6ddf5b" providerId="LiveId" clId="{7B281985-BB9B-446D-8C2D-14F51EFE3595}" dt="2020-12-14T13:18:53.464" v="11669" actId="478"/>
          <ac:cxnSpMkLst>
            <pc:docMk/>
            <pc:sldMk cId="3545452780" sldId="275"/>
            <ac:cxnSpMk id="20" creationId="{4682DB37-1E0D-49F2-98E8-86FC6B71257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9583-93F9-46F6-8516-4A12025BB66F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C5DA8-D6FF-4B4E-9262-4CCB1ADDE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5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E22B3-5E80-427F-8909-45678A2E8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C561E9-4D1E-4F99-954C-ED0383FB2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E7A3DC-B49A-4F91-8249-E097BADC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4ED5-84CA-4932-A0EB-2D85E9C136F7}" type="datetime1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237D4F-B002-414D-9835-72AC2C4F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10BF69-76CA-4181-B0EC-91FDD66B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24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CA6DD-0F9A-44F0-99DE-31AABF7E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DADC88-40AA-4FD2-A24D-71C8F3796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DD50B3-8E1C-477C-9EA9-C231CA63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A17C-D0DB-4574-B89E-3F05BCAB27FD}" type="datetime1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290B0D-7AC9-4CFE-83F0-95A3C0D3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3D7985-F71F-45A9-B4B1-0DD7EE66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20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BCC27F-AF5B-425D-AC34-8AEB72247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B6F020-239C-48F7-AF60-73FD4EFF6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75179D-42BF-435A-978C-E48E0F08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D88D-6EEC-4143-B21A-90DFBC90DF69}" type="datetime1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ACF318-C3B0-4714-A6C6-F489CF3C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F28905-BA78-4C4A-96B6-917EE440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34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8B2F7-70FE-4E4A-9C42-D784C27A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8B3D52-3A5A-4EB1-87C0-7620464C1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9A0AB8-7747-4C68-9BBE-96E277D8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6ED9-2371-4EB7-AF23-153374A16307}" type="datetime1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1C21AF-0D11-491B-B388-4427DAD9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326BBA-7ECE-4CBB-9A34-FDDA7730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1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F37A4-68AC-469D-96F9-D3480D59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BF85B0-8792-4278-B6E5-59B6C0DA9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07947-A5B0-4E6F-90D0-59F3AAF4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A63E-72EF-4347-B7A7-529FF3BEF7FB}" type="datetime1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268991-EFBE-4C86-9F25-EF86839B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49B707-E001-4CA4-9FE8-DC86D6E0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7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6256A-D9CB-4D5C-8588-BE94BCC1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ED2C8C-7CFC-4B25-ABB2-EC0E4E2EC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C85F41-74AF-4FA2-87C5-4417FD146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397D81-C60A-47B7-AFB4-E1CFFAAA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0361-2FB9-4A17-BD77-2DFAFC0D9CC2}" type="datetime1">
              <a:rPr lang="pt-BR" smtClean="0"/>
              <a:t>14/12/2020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7F5B3F-250C-498B-AE44-8B43C593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6E1FCB-72D8-4866-903B-D3E0CB79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2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686FF-A470-4A49-A3A9-5EA2016B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3B560D-5867-402E-80B2-C5C0F20E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C77F55-1FCE-4920-BD3F-D22965AF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9C42EF-970D-4420-BE17-5CFFFE865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01988F-D9BF-4BAC-B449-5176E3220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7E8087-4364-40A6-903F-26650E3F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9B71-4824-46DE-815C-8B409CDD3CC5}" type="datetime1">
              <a:rPr lang="pt-BR" smtClean="0"/>
              <a:t>14/12/2020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0C918E-1B72-4B39-95D6-3392C970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D5FE68-44ED-4865-B729-601D63B8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8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5A022-7F29-446C-8576-BBCC6A78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9386E0-ABA1-4CB8-BCBB-1C5718C2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8736-A7EB-45EF-B9D5-48020E06F2D2}" type="datetime1">
              <a:rPr lang="pt-BR" smtClean="0"/>
              <a:t>14/12/2020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2EFB29-07F2-4CD7-873D-0A247A23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530226-CFA2-4D4F-8B82-6362C4B7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26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0E6507-CE01-4B7C-9785-4B051108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F8BD-6DE1-42EE-B69B-3069D9DF98A1}" type="datetime1">
              <a:rPr lang="pt-BR" smtClean="0"/>
              <a:t>14/12/2020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00E95F-B14A-4B3B-A2A2-9412A42B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568523-429A-4030-A7D0-5E6F7B24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34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A737B-1690-47FA-87AD-D7CF301F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EE14A-93DE-4AEB-8801-0266AEF65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098D3D-63EA-4348-BB65-80A569BB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32F45D-C30E-413F-83E2-0AAC27F6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313E-A165-446E-BCCA-A4F60D6B01F5}" type="datetime1">
              <a:rPr lang="pt-BR" smtClean="0"/>
              <a:t>14/12/2020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950F5B-239B-4EA3-849A-10EB89E7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837D31-88EE-4195-9F9A-EB3C2F6C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22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8B19B-FA62-4E16-89AF-DE660125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289A5E-0BEC-47A0-9B3F-926BBA937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1D70B-06B2-4281-A9DC-410B247FE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A05C52-7262-4808-B632-8C157BA7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A7D-E009-4D15-8FBC-90972612F589}" type="datetime1">
              <a:rPr lang="pt-BR" smtClean="0"/>
              <a:t>14/12/2020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ED0E8F-9B71-4983-B1F8-8DA0E168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88E041-810A-414B-93E1-68BC251B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5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616FED-5DB9-4400-94B1-59321897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FB1846-48BD-4D5D-A9CF-78DA2D9A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2477B0-B209-4B5A-84A0-63EFF3527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D626-629F-4256-ACC4-C90F36901D39}" type="datetime1">
              <a:rPr lang="pt-BR" smtClean="0"/>
              <a:t>14/12/2020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746127-4082-4B04-A262-9FCC8FB40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4AB48-C030-4E1D-BCF8-5DD8BE1EE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5DCB-87B9-4C47-9792-BDF5739F8E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2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052AE17-4888-4420-A30A-A8A22263A0E7}"/>
              </a:ext>
            </a:extLst>
          </p:cNvPr>
          <p:cNvSpPr txBox="1"/>
          <p:nvPr/>
        </p:nvSpPr>
        <p:spPr>
          <a:xfrm flipH="1">
            <a:off x="2597849" y="2478584"/>
            <a:ext cx="676451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ADSORÇÃO DE METAIS PESADOS EM ARGILOMINERAIS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381C38A-0111-4B77-8830-5EB29486A86D}"/>
              </a:ext>
            </a:extLst>
          </p:cNvPr>
          <p:cNvSpPr txBox="1"/>
          <p:nvPr/>
        </p:nvSpPr>
        <p:spPr>
          <a:xfrm flipH="1">
            <a:off x="3213569" y="4524366"/>
            <a:ext cx="553307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Yago Isaias da Silva Borges,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2B4E46B-045A-4B21-8F83-115449C2B782}"/>
              </a:ext>
            </a:extLst>
          </p:cNvPr>
          <p:cNvSpPr txBox="1"/>
          <p:nvPr/>
        </p:nvSpPr>
        <p:spPr>
          <a:xfrm flipH="1">
            <a:off x="2597849" y="5882672"/>
            <a:ext cx="676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 - 2020</a:t>
            </a:r>
          </a:p>
        </p:txBody>
      </p:sp>
    </p:spTree>
    <p:extLst>
      <p:ext uri="{BB962C8B-B14F-4D97-AF65-F5344CB8AC3E}">
        <p14:creationId xmlns:p14="http://schemas.microsoft.com/office/powerpoint/2010/main" val="69339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10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4.2- Caulinitas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585443B-789F-45DD-A999-4B72EBDADFA7}"/>
              </a:ext>
            </a:extLst>
          </p:cNvPr>
          <p:cNvSpPr/>
          <p:nvPr/>
        </p:nvSpPr>
        <p:spPr>
          <a:xfrm>
            <a:off x="523161" y="2326558"/>
            <a:ext cx="5421983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de tratamento térmico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FBB47D4-533D-407E-AE1A-7575E443EB92}"/>
              </a:ext>
            </a:extLst>
          </p:cNvPr>
          <p:cNvSpPr/>
          <p:nvPr/>
        </p:nvSpPr>
        <p:spPr>
          <a:xfrm>
            <a:off x="523161" y="3054895"/>
            <a:ext cx="2583594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Temperatura 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11FF4CA-FFE7-4C7E-AE29-85F105A45753}"/>
              </a:ext>
            </a:extLst>
          </p:cNvPr>
          <p:cNvSpPr/>
          <p:nvPr/>
        </p:nvSpPr>
        <p:spPr>
          <a:xfrm>
            <a:off x="3361549" y="3054895"/>
            <a:ext cx="2583594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adsorção 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0817A35-0380-4F26-A90A-A61A8858EF8B}"/>
              </a:ext>
            </a:extLst>
          </p:cNvPr>
          <p:cNvSpPr/>
          <p:nvPr/>
        </p:nvSpPr>
        <p:spPr>
          <a:xfrm>
            <a:off x="523161" y="3783233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Difusão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intrapartícula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Adsorção superficial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8BFBE1B-E6E9-4817-94FC-C03416CAE3A7}"/>
              </a:ext>
            </a:extLst>
          </p:cNvPr>
          <p:cNvSpPr/>
          <p:nvPr/>
        </p:nvSpPr>
        <p:spPr>
          <a:xfrm>
            <a:off x="6325773" y="2322539"/>
            <a:ext cx="5421983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Tratamentos químicos satisfatórios 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C9C0D15-6952-4CBF-A5A5-E0F214639BDE}"/>
              </a:ext>
            </a:extLst>
          </p:cNvPr>
          <p:cNvSpPr/>
          <p:nvPr/>
        </p:nvSpPr>
        <p:spPr>
          <a:xfrm>
            <a:off x="523161" y="4511570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Exceção: As (V)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15E98F8-5E52-4003-A44A-31FE04D976C6}"/>
              </a:ext>
            </a:extLst>
          </p:cNvPr>
          <p:cNvSpPr/>
          <p:nvPr/>
        </p:nvSpPr>
        <p:spPr>
          <a:xfrm>
            <a:off x="6325773" y="3054895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polifosfato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adsorção de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D019D57-C9C6-465B-8707-FF3C434C56D0}"/>
              </a:ext>
            </a:extLst>
          </p:cNvPr>
          <p:cNvSpPr/>
          <p:nvPr/>
        </p:nvSpPr>
        <p:spPr>
          <a:xfrm>
            <a:off x="6325773" y="3785316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Polifosfato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sódico para adsorção de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(II), Zn(II) 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CF1F0FD3-29AB-452D-BB37-62975AEB77B7}"/>
              </a:ext>
            </a:extLst>
          </p:cNvPr>
          <p:cNvSpPr/>
          <p:nvPr/>
        </p:nvSpPr>
        <p:spPr>
          <a:xfrm>
            <a:off x="6325773" y="4511570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Sulfato de alumínio para adsorção de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A934A957-292B-484C-B8CC-164056A4F4FA}"/>
              </a:ext>
            </a:extLst>
          </p:cNvPr>
          <p:cNvSpPr/>
          <p:nvPr/>
        </p:nvSpPr>
        <p:spPr>
          <a:xfrm>
            <a:off x="6325773" y="5237824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 magnetita para adsorção de Cu,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 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1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11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4.3- Vermiculitas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585443B-789F-45DD-A999-4B72EBDADFA7}"/>
              </a:ext>
            </a:extLst>
          </p:cNvPr>
          <p:cNvSpPr/>
          <p:nvPr/>
        </p:nvSpPr>
        <p:spPr>
          <a:xfrm>
            <a:off x="523161" y="2326558"/>
            <a:ext cx="5421983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do pH e força iônica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FBB47D4-533D-407E-AE1A-7575E443EB92}"/>
              </a:ext>
            </a:extLst>
          </p:cNvPr>
          <p:cNvSpPr/>
          <p:nvPr/>
        </p:nvSpPr>
        <p:spPr>
          <a:xfrm>
            <a:off x="523161" y="3054895"/>
            <a:ext cx="2583594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 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11FF4CA-FFE7-4C7E-AE29-85F105A45753}"/>
              </a:ext>
            </a:extLst>
          </p:cNvPr>
          <p:cNvSpPr/>
          <p:nvPr/>
        </p:nvSpPr>
        <p:spPr>
          <a:xfrm>
            <a:off x="3361549" y="3054895"/>
            <a:ext cx="2583594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força iônica 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0817A35-0380-4F26-A90A-A61A8858EF8B}"/>
              </a:ext>
            </a:extLst>
          </p:cNvPr>
          <p:cNvSpPr/>
          <p:nvPr/>
        </p:nvSpPr>
        <p:spPr>
          <a:xfrm>
            <a:off x="523161" y="3971200"/>
            <a:ext cx="5421982" cy="57831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Adsorção 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C9C0D15-6952-4CBF-A5A5-E0F214639BDE}"/>
              </a:ext>
            </a:extLst>
          </p:cNvPr>
          <p:cNvSpPr/>
          <p:nvPr/>
        </p:nvSpPr>
        <p:spPr>
          <a:xfrm>
            <a:off x="523161" y="4778398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ótimo: 5-7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0CAC9886-CDAF-4CAA-B5D0-48B8D27F27DF}"/>
              </a:ext>
            </a:extLst>
          </p:cNvPr>
          <p:cNvCxnSpPr>
            <a:stCxn id="16" idx="2"/>
            <a:endCxn id="20" idx="0"/>
          </p:cNvCxnSpPr>
          <p:nvPr/>
        </p:nvCxnSpPr>
        <p:spPr>
          <a:xfrm rot="16200000" flipH="1">
            <a:off x="2355562" y="3092610"/>
            <a:ext cx="337986" cy="14191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82BEFE99-3AB6-4D18-AA99-B30BC5F5DB4C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rot="5400000">
            <a:off x="3774756" y="3092610"/>
            <a:ext cx="337986" cy="141919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80D9BE8-7DD7-4D7C-9D1F-66D6BA6C1A42}"/>
              </a:ext>
            </a:extLst>
          </p:cNvPr>
          <p:cNvSpPr/>
          <p:nvPr/>
        </p:nvSpPr>
        <p:spPr>
          <a:xfrm>
            <a:off x="6283568" y="2325684"/>
            <a:ext cx="5421983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Competição entre elementos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3F6FD4CE-330A-4941-B548-4A8DDD7CAAF0}"/>
              </a:ext>
            </a:extLst>
          </p:cNvPr>
          <p:cNvSpPr/>
          <p:nvPr/>
        </p:nvSpPr>
        <p:spPr>
          <a:xfrm>
            <a:off x="6283568" y="3932362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Cátions trivalentes deslocam cátions bivalentes de sítios de adsorção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0420A807-1595-4DA2-92DB-584D3A3945E4}"/>
              </a:ext>
            </a:extLst>
          </p:cNvPr>
          <p:cNvSpPr/>
          <p:nvPr/>
        </p:nvSpPr>
        <p:spPr>
          <a:xfrm>
            <a:off x="6283568" y="3054895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(III), Cu(II),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e Co(II) competem pelos mesmos sítios de adsorção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34301B4-BA1F-4505-B911-286ADC5240AF}"/>
              </a:ext>
            </a:extLst>
          </p:cNvPr>
          <p:cNvSpPr/>
          <p:nvPr/>
        </p:nvSpPr>
        <p:spPr>
          <a:xfrm>
            <a:off x="6283568" y="4778398"/>
            <a:ext cx="5421982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Preferência por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em relação a Ag(I),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</p:spTree>
    <p:extLst>
      <p:ext uri="{BB962C8B-B14F-4D97-AF65-F5344CB8AC3E}">
        <p14:creationId xmlns:p14="http://schemas.microsoft.com/office/powerpoint/2010/main" val="230455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12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4.3- Vermiculitas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585443B-789F-45DD-A999-4B72EBDADFA7}"/>
              </a:ext>
            </a:extLst>
          </p:cNvPr>
          <p:cNvSpPr/>
          <p:nvPr/>
        </p:nvSpPr>
        <p:spPr>
          <a:xfrm>
            <a:off x="1566481" y="2297195"/>
            <a:ext cx="8705246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modificadas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C9C0D15-6952-4CBF-A5A5-E0F214639BDE}"/>
              </a:ext>
            </a:extLst>
          </p:cNvPr>
          <p:cNvSpPr/>
          <p:nvPr/>
        </p:nvSpPr>
        <p:spPr>
          <a:xfrm>
            <a:off x="1566481" y="3029305"/>
            <a:ext cx="3514267" cy="5783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Moída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3B5DEBF6-9080-4DF2-A00B-1E12F6432F94}"/>
              </a:ext>
            </a:extLst>
          </p:cNvPr>
          <p:cNvSpPr/>
          <p:nvPr/>
        </p:nvSpPr>
        <p:spPr>
          <a:xfrm>
            <a:off x="1566481" y="3762199"/>
            <a:ext cx="3514267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3BA58D3-3607-4D0B-BEF1-A05C13F9ED60}"/>
              </a:ext>
            </a:extLst>
          </p:cNvPr>
          <p:cNvSpPr/>
          <p:nvPr/>
        </p:nvSpPr>
        <p:spPr>
          <a:xfrm>
            <a:off x="6751092" y="3028075"/>
            <a:ext cx="3514267" cy="5783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Quitosana-g-poli (acrílica ácida)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89DADB3-65BC-4F27-945E-7C43B966C792}"/>
              </a:ext>
            </a:extLst>
          </p:cNvPr>
          <p:cNvSpPr/>
          <p:nvPr/>
        </p:nvSpPr>
        <p:spPr>
          <a:xfrm>
            <a:off x="6751092" y="3760969"/>
            <a:ext cx="3514267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96DE8EA0-34A9-4582-B3C6-7D7BA50A6290}"/>
              </a:ext>
            </a:extLst>
          </p:cNvPr>
          <p:cNvSpPr/>
          <p:nvPr/>
        </p:nvSpPr>
        <p:spPr>
          <a:xfrm>
            <a:off x="6757460" y="4578485"/>
            <a:ext cx="3514267" cy="5783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Etilamina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7991C44D-3A4F-4FD3-8F26-A01A9BE4F5E8}"/>
              </a:ext>
            </a:extLst>
          </p:cNvPr>
          <p:cNvSpPr/>
          <p:nvPr/>
        </p:nvSpPr>
        <p:spPr>
          <a:xfrm>
            <a:off x="6757460" y="5311379"/>
            <a:ext cx="3514267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9957D8A3-E36D-4183-B417-F1304857F2F4}"/>
              </a:ext>
            </a:extLst>
          </p:cNvPr>
          <p:cNvSpPr/>
          <p:nvPr/>
        </p:nvSpPr>
        <p:spPr>
          <a:xfrm>
            <a:off x="1566481" y="4572574"/>
            <a:ext cx="3514267" cy="5783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Óxido de manganês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11FBE0D3-C8D4-4F04-B47A-984694A4ACCF}"/>
              </a:ext>
            </a:extLst>
          </p:cNvPr>
          <p:cNvSpPr/>
          <p:nvPr/>
        </p:nvSpPr>
        <p:spPr>
          <a:xfrm>
            <a:off x="1566481" y="5305468"/>
            <a:ext cx="3514267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x Superfície de adsorção da forma natural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CADBB08-3852-400D-8F58-5F661F3691B1}"/>
              </a:ext>
            </a:extLst>
          </p:cNvPr>
          <p:cNvCxnSpPr>
            <a:stCxn id="27" idx="2"/>
            <a:endCxn id="22" idx="0"/>
          </p:cNvCxnSpPr>
          <p:nvPr/>
        </p:nvCxnSpPr>
        <p:spPr>
          <a:xfrm>
            <a:off x="3323615" y="3607623"/>
            <a:ext cx="0" cy="154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9F95563-746B-4F1B-933C-7EB6F037A378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8508226" y="3606393"/>
            <a:ext cx="0" cy="154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22A5936-8723-42F4-915D-C03799BDABD0}"/>
              </a:ext>
            </a:extLst>
          </p:cNvPr>
          <p:cNvCxnSpPr>
            <a:stCxn id="35" idx="2"/>
            <a:endCxn id="36" idx="0"/>
          </p:cNvCxnSpPr>
          <p:nvPr/>
        </p:nvCxnSpPr>
        <p:spPr>
          <a:xfrm>
            <a:off x="3323615" y="5150892"/>
            <a:ext cx="0" cy="154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EF3EDBFF-5B59-40F9-B2EC-E007497A547B}"/>
              </a:ext>
            </a:extLst>
          </p:cNvPr>
          <p:cNvCxnSpPr>
            <a:stCxn id="25" idx="2"/>
            <a:endCxn id="26" idx="0"/>
          </p:cNvCxnSpPr>
          <p:nvPr/>
        </p:nvCxnSpPr>
        <p:spPr>
          <a:xfrm>
            <a:off x="8514594" y="5156803"/>
            <a:ext cx="0" cy="154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500DE9C-14FE-4153-BDF6-9F87C971E172}"/>
              </a:ext>
            </a:extLst>
          </p:cNvPr>
          <p:cNvCxnSpPr/>
          <p:nvPr/>
        </p:nvCxnSpPr>
        <p:spPr>
          <a:xfrm>
            <a:off x="5922498" y="3028075"/>
            <a:ext cx="0" cy="3077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3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13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4.4-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Goethitas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(OH))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CE10422-43F2-48A2-A501-B2F07D331ECF}"/>
              </a:ext>
            </a:extLst>
          </p:cNvPr>
          <p:cNvSpPr/>
          <p:nvPr/>
        </p:nvSpPr>
        <p:spPr>
          <a:xfrm>
            <a:off x="1583138" y="2142045"/>
            <a:ext cx="8705246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baseados em modelos de sorção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3C7AEC69-93D4-4C4F-B470-FDA9A86B2CB0}"/>
              </a:ext>
            </a:extLst>
          </p:cNvPr>
          <p:cNvSpPr/>
          <p:nvPr/>
        </p:nvSpPr>
        <p:spPr>
          <a:xfrm>
            <a:off x="1583138" y="2901804"/>
            <a:ext cx="5117984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da dupla camada (DLM)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7A1C147A-703C-4FB0-ACA6-6B49E7ACBD7B}"/>
              </a:ext>
            </a:extLst>
          </p:cNvPr>
          <p:cNvSpPr/>
          <p:nvPr/>
        </p:nvSpPr>
        <p:spPr>
          <a:xfrm>
            <a:off x="6884314" y="2901804"/>
            <a:ext cx="3404070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Cu(II), Zn(II),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83249DD2-6A27-469B-B306-68DA7953B7CF}"/>
              </a:ext>
            </a:extLst>
          </p:cNvPr>
          <p:cNvSpPr/>
          <p:nvPr/>
        </p:nvSpPr>
        <p:spPr>
          <a:xfrm>
            <a:off x="1583138" y="3748562"/>
            <a:ext cx="5117984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da tripla camada estendida (ETLM)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896B92A6-6841-49E3-8019-4F8853E54BC2}"/>
              </a:ext>
            </a:extLst>
          </p:cNvPr>
          <p:cNvSpPr/>
          <p:nvPr/>
        </p:nvSpPr>
        <p:spPr>
          <a:xfrm>
            <a:off x="6884314" y="3748562"/>
            <a:ext cx="3404070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(III e V)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418BA2AB-4161-4732-93CD-82BE6BC0D03D}"/>
              </a:ext>
            </a:extLst>
          </p:cNvPr>
          <p:cNvSpPr/>
          <p:nvPr/>
        </p:nvSpPr>
        <p:spPr>
          <a:xfrm>
            <a:off x="1583138" y="4595320"/>
            <a:ext cx="5117984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da distribuição de carga e ligante (LCD)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44729866-796F-4CC1-B26C-187813D8AC9F}"/>
              </a:ext>
            </a:extLst>
          </p:cNvPr>
          <p:cNvSpPr/>
          <p:nvPr/>
        </p:nvSpPr>
        <p:spPr>
          <a:xfrm>
            <a:off x="6884314" y="4595320"/>
            <a:ext cx="3404070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CF883B1-DD3C-4884-8F6E-BA9B72A7F16F}"/>
              </a:ext>
            </a:extLst>
          </p:cNvPr>
          <p:cNvSpPr/>
          <p:nvPr/>
        </p:nvSpPr>
        <p:spPr>
          <a:xfrm>
            <a:off x="1583138" y="5352366"/>
            <a:ext cx="5117984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da distribuição de cargas pela complexação em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multissítios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(CD-MUSIC)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8E62DF5C-93A7-4E2B-A092-117EDF024138}"/>
              </a:ext>
            </a:extLst>
          </p:cNvPr>
          <p:cNvSpPr/>
          <p:nvPr/>
        </p:nvSpPr>
        <p:spPr>
          <a:xfrm>
            <a:off x="6884314" y="5352366"/>
            <a:ext cx="3404070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5F47094-023F-4F7F-BC05-A66E7E09F565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6701122" y="3190963"/>
            <a:ext cx="1831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37F164B-CA4B-40C6-8B0C-6C159B0BC54F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>
            <a:off x="6701122" y="4037721"/>
            <a:ext cx="1831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1AAF2D0-7D96-4E3C-9518-E99DD9AC4AA3}"/>
              </a:ext>
            </a:extLst>
          </p:cNvPr>
          <p:cNvCxnSpPr>
            <a:stCxn id="41" idx="3"/>
            <a:endCxn id="42" idx="1"/>
          </p:cNvCxnSpPr>
          <p:nvPr/>
        </p:nvCxnSpPr>
        <p:spPr>
          <a:xfrm>
            <a:off x="6701122" y="4884479"/>
            <a:ext cx="1831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682DB37-1E0D-49F2-98E8-86FC6B71257F}"/>
              </a:ext>
            </a:extLst>
          </p:cNvPr>
          <p:cNvCxnSpPr>
            <a:stCxn id="43" idx="3"/>
            <a:endCxn id="44" idx="1"/>
          </p:cNvCxnSpPr>
          <p:nvPr/>
        </p:nvCxnSpPr>
        <p:spPr>
          <a:xfrm>
            <a:off x="6701122" y="5641525"/>
            <a:ext cx="1831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8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14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4.4-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Goethitas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(OH))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84E7D65-1D9E-4825-80DF-D3435E86E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84" y="2045670"/>
            <a:ext cx="8743266" cy="328596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9487C7BC-6AA2-4DC3-8424-F781AACBD3DE}"/>
              </a:ext>
            </a:extLst>
          </p:cNvPr>
          <p:cNvSpPr txBox="1"/>
          <p:nvPr/>
        </p:nvSpPr>
        <p:spPr>
          <a:xfrm>
            <a:off x="764554" y="5564254"/>
            <a:ext cx="9430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Goldberg, S., </a:t>
            </a:r>
            <a:r>
              <a:rPr lang="pt-BR" dirty="0" err="1"/>
              <a:t>Criscenti</a:t>
            </a:r>
            <a:r>
              <a:rPr lang="pt-BR" dirty="0"/>
              <a:t>, L.J., Turner, D.L., Davis, J.A., </a:t>
            </a:r>
            <a:r>
              <a:rPr lang="pt-BR" dirty="0" err="1"/>
              <a:t>Cantrell</a:t>
            </a:r>
            <a:r>
              <a:rPr lang="pt-BR" dirty="0"/>
              <a:t>, K.J. 2007. </a:t>
            </a:r>
            <a:r>
              <a:rPr lang="pt-BR" dirty="0" err="1"/>
              <a:t>Adsorption</a:t>
            </a:r>
            <a:r>
              <a:rPr lang="pt-BR" dirty="0"/>
              <a:t> </a:t>
            </a:r>
            <a:r>
              <a:rPr lang="pt-BR" dirty="0" err="1"/>
              <a:t>desorption</a:t>
            </a:r>
            <a:r>
              <a:rPr lang="pt-BR" dirty="0"/>
              <a:t> processes in </a:t>
            </a:r>
            <a:r>
              <a:rPr lang="pt-BR" dirty="0" err="1"/>
              <a:t>subsurface</a:t>
            </a:r>
            <a:r>
              <a:rPr lang="pt-BR" dirty="0"/>
              <a:t> </a:t>
            </a:r>
            <a:r>
              <a:rPr lang="pt-BR" dirty="0" err="1"/>
              <a:t>reactive</a:t>
            </a:r>
            <a:r>
              <a:rPr lang="pt-BR" dirty="0"/>
              <a:t> </a:t>
            </a:r>
            <a:r>
              <a:rPr lang="pt-BR" dirty="0" err="1"/>
              <a:t>transport</a:t>
            </a:r>
            <a:r>
              <a:rPr lang="pt-BR" dirty="0"/>
              <a:t> </a:t>
            </a:r>
            <a:r>
              <a:rPr lang="pt-BR" dirty="0" err="1"/>
              <a:t>modeling</a:t>
            </a:r>
            <a:r>
              <a:rPr lang="pt-BR" dirty="0"/>
              <a:t>. </a:t>
            </a:r>
            <a:r>
              <a:rPr lang="pt-BR" dirty="0" err="1"/>
              <a:t>Vadose</a:t>
            </a:r>
            <a:r>
              <a:rPr lang="pt-BR" dirty="0"/>
              <a:t> Zone J. 6, 407-435.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17E16B2-F98E-4709-B08B-243F71DE215E}"/>
              </a:ext>
            </a:extLst>
          </p:cNvPr>
          <p:cNvCxnSpPr/>
          <p:nvPr/>
        </p:nvCxnSpPr>
        <p:spPr>
          <a:xfrm>
            <a:off x="839336" y="5564254"/>
            <a:ext cx="48625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45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15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4.4-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Goethitas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(OH))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CE10422-43F2-48A2-A501-B2F07D331ECF}"/>
              </a:ext>
            </a:extLst>
          </p:cNvPr>
          <p:cNvSpPr/>
          <p:nvPr/>
        </p:nvSpPr>
        <p:spPr>
          <a:xfrm>
            <a:off x="1583138" y="2142045"/>
            <a:ext cx="8705246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experimentais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3C7AEC69-93D4-4C4F-B470-FDA9A86B2CB0}"/>
              </a:ext>
            </a:extLst>
          </p:cNvPr>
          <p:cNvSpPr/>
          <p:nvPr/>
        </p:nvSpPr>
        <p:spPr>
          <a:xfrm>
            <a:off x="1583138" y="3197413"/>
            <a:ext cx="2257342" cy="5783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do pH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7A1C147A-703C-4FB0-ACA6-6B49E7ACBD7B}"/>
              </a:ext>
            </a:extLst>
          </p:cNvPr>
          <p:cNvSpPr/>
          <p:nvPr/>
        </p:nvSpPr>
        <p:spPr>
          <a:xfrm>
            <a:off x="6884314" y="2901804"/>
            <a:ext cx="3404070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adsorção aumenta com o pH, até o pH 6 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896B92A6-6841-49E3-8019-4F8853E54BC2}"/>
              </a:ext>
            </a:extLst>
          </p:cNvPr>
          <p:cNvSpPr/>
          <p:nvPr/>
        </p:nvSpPr>
        <p:spPr>
          <a:xfrm>
            <a:off x="6884314" y="3748562"/>
            <a:ext cx="3404070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e As: + pH – Adsorção. pH ótimo 3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418BA2AB-4161-4732-93CD-82BE6BC0D03D}"/>
              </a:ext>
            </a:extLst>
          </p:cNvPr>
          <p:cNvSpPr/>
          <p:nvPr/>
        </p:nvSpPr>
        <p:spPr>
          <a:xfrm>
            <a:off x="1583138" y="4270338"/>
            <a:ext cx="2257342" cy="5783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 iônica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44729866-796F-4CC1-B26C-187813D8AC9F}"/>
              </a:ext>
            </a:extLst>
          </p:cNvPr>
          <p:cNvSpPr/>
          <p:nvPr/>
        </p:nvSpPr>
        <p:spPr>
          <a:xfrm>
            <a:off x="6884314" y="4595320"/>
            <a:ext cx="3404070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Pouca influência (As)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CF883B1-DD3C-4884-8F6E-BA9B72A7F16F}"/>
              </a:ext>
            </a:extLst>
          </p:cNvPr>
          <p:cNvSpPr/>
          <p:nvPr/>
        </p:nvSpPr>
        <p:spPr>
          <a:xfrm>
            <a:off x="1583138" y="5352365"/>
            <a:ext cx="2257342" cy="85820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de contato e concentração do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adsorvato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8E62DF5C-93A7-4E2B-A092-117EDF024138}"/>
              </a:ext>
            </a:extLst>
          </p:cNvPr>
          <p:cNvSpPr/>
          <p:nvPr/>
        </p:nvSpPr>
        <p:spPr>
          <a:xfrm>
            <a:off x="6884314" y="5492467"/>
            <a:ext cx="3404070" cy="578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Altamente dependente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5F47094-023F-4F7F-BC05-A66E7E09F565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 flipV="1">
            <a:off x="3840480" y="3190963"/>
            <a:ext cx="3043834" cy="295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37F164B-CA4B-40C6-8B0C-6C159B0BC54F}"/>
              </a:ext>
            </a:extLst>
          </p:cNvPr>
          <p:cNvCxnSpPr>
            <a:cxnSpLocks/>
            <a:stCxn id="37" idx="3"/>
            <a:endCxn id="40" idx="1"/>
          </p:cNvCxnSpPr>
          <p:nvPr/>
        </p:nvCxnSpPr>
        <p:spPr>
          <a:xfrm>
            <a:off x="3840480" y="3486572"/>
            <a:ext cx="3043834" cy="551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1AAF2D0-7D96-4E3C-9518-E99DD9AC4AA3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3840480" y="4559497"/>
            <a:ext cx="3043834" cy="324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682DB37-1E0D-49F2-98E8-86FC6B71257F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>
            <a:off x="3840480" y="5781466"/>
            <a:ext cx="3043834" cy="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3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16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4.5- Capacidade máxima de adsorção de diferentes argilominerais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1EF217A1-0D8D-4CBF-B4C7-FF24C7199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29811"/>
              </p:ext>
            </p:extLst>
          </p:nvPr>
        </p:nvGraphicFramePr>
        <p:xfrm>
          <a:off x="680680" y="2181297"/>
          <a:ext cx="10830639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814">
                  <a:extLst>
                    <a:ext uri="{9D8B030D-6E8A-4147-A177-3AD203B41FA5}">
                      <a16:colId xmlns:a16="http://schemas.microsoft.com/office/drawing/2014/main" val="2674051444"/>
                    </a:ext>
                  </a:extLst>
                </a:gridCol>
                <a:gridCol w="4923693">
                  <a:extLst>
                    <a:ext uri="{9D8B030D-6E8A-4147-A177-3AD203B41FA5}">
                      <a16:colId xmlns:a16="http://schemas.microsoft.com/office/drawing/2014/main" val="2543045798"/>
                    </a:ext>
                  </a:extLst>
                </a:gridCol>
                <a:gridCol w="3110132">
                  <a:extLst>
                    <a:ext uri="{9D8B030D-6E8A-4147-A177-3AD203B41FA5}">
                      <a16:colId xmlns:a16="http://schemas.microsoft.com/office/drawing/2014/main" val="145866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Adsorvato</a:t>
                      </a:r>
                      <a:endParaRPr lang="pt-BR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Adsorvente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Adsorção máxima (mg/g)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5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Cádmio (II)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Esmectita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971,00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4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Cromo (III/VI)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Polianilina (compósito de </a:t>
                      </a:r>
                      <a:r>
                        <a:rPr lang="pt-B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montmorilonita</a:t>
                      </a: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308,60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3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Mercúrio (II)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Montmorilonita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385,50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2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Cobalto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Bentonita quimicamente tratada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6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Cobre (II)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Bentonita imobilizada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887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Zinco (II)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Caulinita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9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Níquel (II)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Caulinita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140,84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64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Manganês (II)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Caulinita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Chumbo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Ilita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238,98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67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29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6CD5D49E-D522-456B-A1E8-64A1F72093D0}"/>
              </a:ext>
            </a:extLst>
          </p:cNvPr>
          <p:cNvCxnSpPr>
            <a:stCxn id="13" idx="2"/>
            <a:endCxn id="31" idx="0"/>
          </p:cNvCxnSpPr>
          <p:nvPr/>
        </p:nvCxnSpPr>
        <p:spPr>
          <a:xfrm>
            <a:off x="6138110" y="2487610"/>
            <a:ext cx="0" cy="2344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17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 Resumo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2C62CFE-8EC9-4CC7-B1BC-6606E0B51A52}"/>
              </a:ext>
            </a:extLst>
          </p:cNvPr>
          <p:cNvSpPr/>
          <p:nvPr/>
        </p:nvSpPr>
        <p:spPr>
          <a:xfrm>
            <a:off x="523160" y="3253273"/>
            <a:ext cx="3041675" cy="7421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Adsorção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8940180-1A3F-4961-82F6-1C7439B109D5}"/>
              </a:ext>
            </a:extLst>
          </p:cNvPr>
          <p:cNvSpPr/>
          <p:nvPr/>
        </p:nvSpPr>
        <p:spPr>
          <a:xfrm>
            <a:off x="4270273" y="1813347"/>
            <a:ext cx="3735674" cy="674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Argilominerais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AE47401-7FF9-4AF9-B20C-8DAAD2FEB1A7}"/>
              </a:ext>
            </a:extLst>
          </p:cNvPr>
          <p:cNvSpPr/>
          <p:nvPr/>
        </p:nvSpPr>
        <p:spPr>
          <a:xfrm>
            <a:off x="2043997" y="2336926"/>
            <a:ext cx="1812072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Adsorventes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6AA94795-E604-48AA-8280-8402A7321C56}"/>
              </a:ext>
            </a:extLst>
          </p:cNvPr>
          <p:cNvSpPr/>
          <p:nvPr/>
        </p:nvSpPr>
        <p:spPr>
          <a:xfrm>
            <a:off x="4270273" y="3429000"/>
            <a:ext cx="3704924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Cargas superficiais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8A7358C-DF3D-4310-96CD-60C420BC63D3}"/>
              </a:ext>
            </a:extLst>
          </p:cNvPr>
          <p:cNvSpPr/>
          <p:nvPr/>
        </p:nvSpPr>
        <p:spPr>
          <a:xfrm>
            <a:off x="4270273" y="2698917"/>
            <a:ext cx="3735674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Elevada superfície específica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09E56BDE-2D6B-41AB-97D9-E4BC6FA9713B}"/>
              </a:ext>
            </a:extLst>
          </p:cNvPr>
          <p:cNvSpPr/>
          <p:nvPr/>
        </p:nvSpPr>
        <p:spPr>
          <a:xfrm>
            <a:off x="4270273" y="4101722"/>
            <a:ext cx="3735674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Espaços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interlamelares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341122E1-3198-48BE-B283-B1BD579C8176}"/>
              </a:ext>
            </a:extLst>
          </p:cNvPr>
          <p:cNvSpPr/>
          <p:nvPr/>
        </p:nvSpPr>
        <p:spPr>
          <a:xfrm>
            <a:off x="4270273" y="4831805"/>
            <a:ext cx="3735674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 relativamente baixo</a:t>
            </a:r>
          </a:p>
        </p:txBody>
      </p: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BF0DD0CA-E6F1-4EA5-8F21-12E5BD81F9AA}"/>
              </a:ext>
            </a:extLst>
          </p:cNvPr>
          <p:cNvCxnSpPr>
            <a:stCxn id="11" idx="0"/>
          </p:cNvCxnSpPr>
          <p:nvPr/>
        </p:nvCxnSpPr>
        <p:spPr>
          <a:xfrm rot="5400000" flipH="1" flipV="1">
            <a:off x="2601521" y="1584522"/>
            <a:ext cx="1111228" cy="222627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5DA2B14A-2041-4FCC-BBCB-BB3308F61A1A}"/>
              </a:ext>
            </a:extLst>
          </p:cNvPr>
          <p:cNvSpPr/>
          <p:nvPr/>
        </p:nvSpPr>
        <p:spPr>
          <a:xfrm>
            <a:off x="523160" y="5108983"/>
            <a:ext cx="3041675" cy="674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Metais pesados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78D8A54-A2A1-4E68-B77B-0BCD9BD5FB30}"/>
              </a:ext>
            </a:extLst>
          </p:cNvPr>
          <p:cNvSpPr/>
          <p:nvPr/>
        </p:nvSpPr>
        <p:spPr>
          <a:xfrm>
            <a:off x="523160" y="4335082"/>
            <a:ext cx="1812072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Adsorvatos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56F4F26-1296-45B4-88A3-38E6FAC04870}"/>
              </a:ext>
            </a:extLst>
          </p:cNvPr>
          <p:cNvCxnSpPr>
            <a:stCxn id="11" idx="2"/>
          </p:cNvCxnSpPr>
          <p:nvPr/>
        </p:nvCxnSpPr>
        <p:spPr>
          <a:xfrm flipH="1">
            <a:off x="2043997" y="3995391"/>
            <a:ext cx="1" cy="1113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787211C0-FD78-460C-BEFC-FCA743331391}"/>
              </a:ext>
            </a:extLst>
          </p:cNvPr>
          <p:cNvSpPr/>
          <p:nvPr/>
        </p:nvSpPr>
        <p:spPr>
          <a:xfrm>
            <a:off x="8549925" y="1864867"/>
            <a:ext cx="3196155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Naturais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BD5DF12A-7B4F-48F0-9E37-92AC6B59DDF7}"/>
              </a:ext>
            </a:extLst>
          </p:cNvPr>
          <p:cNvCxnSpPr>
            <a:stCxn id="13" idx="3"/>
            <a:endCxn id="41" idx="1"/>
          </p:cNvCxnSpPr>
          <p:nvPr/>
        </p:nvCxnSpPr>
        <p:spPr>
          <a:xfrm flipV="1">
            <a:off x="8005947" y="2142045"/>
            <a:ext cx="543978" cy="8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E976276-BFCC-4AFF-9551-62E365C81FB1}"/>
              </a:ext>
            </a:extLst>
          </p:cNvPr>
          <p:cNvSpPr/>
          <p:nvPr/>
        </p:nvSpPr>
        <p:spPr>
          <a:xfrm>
            <a:off x="8549924" y="4060798"/>
            <a:ext cx="3196155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Modificados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522D7E67-0BD9-41F4-BFB7-23978C41C696}"/>
              </a:ext>
            </a:extLst>
          </p:cNvPr>
          <p:cNvSpPr/>
          <p:nvPr/>
        </p:nvSpPr>
        <p:spPr>
          <a:xfrm>
            <a:off x="8549923" y="3040160"/>
            <a:ext cx="3196155" cy="554356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Tratamentos químicos</a:t>
            </a:r>
          </a:p>
        </p:txBody>
      </p:sp>
      <p:sp>
        <p:nvSpPr>
          <p:cNvPr id="54" name="Sinal de Adição 53">
            <a:extLst>
              <a:ext uri="{FF2B5EF4-FFF2-40B4-BE49-F238E27FC236}">
                <a16:creationId xmlns:a16="http://schemas.microsoft.com/office/drawing/2014/main" id="{BBD09841-2A2E-4CAF-B10C-902A0C3A1642}"/>
              </a:ext>
            </a:extLst>
          </p:cNvPr>
          <p:cNvSpPr/>
          <p:nvPr/>
        </p:nvSpPr>
        <p:spPr>
          <a:xfrm>
            <a:off x="9982200" y="2573057"/>
            <a:ext cx="357553" cy="325203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Igual a 54">
            <a:extLst>
              <a:ext uri="{FF2B5EF4-FFF2-40B4-BE49-F238E27FC236}">
                <a16:creationId xmlns:a16="http://schemas.microsoft.com/office/drawing/2014/main" id="{42741379-30BD-415A-8B92-0586A19BBD86}"/>
              </a:ext>
            </a:extLst>
          </p:cNvPr>
          <p:cNvSpPr/>
          <p:nvPr/>
        </p:nvSpPr>
        <p:spPr>
          <a:xfrm>
            <a:off x="9996267" y="3650174"/>
            <a:ext cx="343486" cy="33022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57" name="Conector: Angulado 56">
            <a:extLst>
              <a:ext uri="{FF2B5EF4-FFF2-40B4-BE49-F238E27FC236}">
                <a16:creationId xmlns:a16="http://schemas.microsoft.com/office/drawing/2014/main" id="{522323E5-EBED-425F-83BF-79DC1CE38AAC}"/>
              </a:ext>
            </a:extLst>
          </p:cNvPr>
          <p:cNvCxnSpPr>
            <a:cxnSpLocks/>
          </p:cNvCxnSpPr>
          <p:nvPr/>
        </p:nvCxnSpPr>
        <p:spPr>
          <a:xfrm rot="5400000">
            <a:off x="7757552" y="2995712"/>
            <a:ext cx="771007" cy="4009892"/>
          </a:xfrm>
          <a:prstGeom prst="bentConnector3">
            <a:avLst>
              <a:gd name="adj1" fmla="val 1935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30573757-FEDD-4147-8A8B-57BF43C85060}"/>
              </a:ext>
            </a:extLst>
          </p:cNvPr>
          <p:cNvSpPr/>
          <p:nvPr/>
        </p:nvSpPr>
        <p:spPr>
          <a:xfrm>
            <a:off x="7630926" y="5521118"/>
            <a:ext cx="1992482" cy="554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eficiência</a:t>
            </a:r>
          </a:p>
        </p:txBody>
      </p: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7FEB135F-3F92-4043-8050-C12B1402A761}"/>
              </a:ext>
            </a:extLst>
          </p:cNvPr>
          <p:cNvCxnSpPr>
            <a:stCxn id="13" idx="3"/>
            <a:endCxn id="48" idx="1"/>
          </p:cNvCxnSpPr>
          <p:nvPr/>
        </p:nvCxnSpPr>
        <p:spPr>
          <a:xfrm>
            <a:off x="8005947" y="2150479"/>
            <a:ext cx="543977" cy="218749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5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18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030906CD-53CE-4089-9C3E-C6C15E8B6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22" y="1254199"/>
            <a:ext cx="10314661" cy="46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2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030906CD-53CE-4089-9C3E-C6C15E8B6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22" y="1254199"/>
            <a:ext cx="10314661" cy="46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3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43945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B4C71D2-2634-46F8-AB2B-65929451049F}"/>
              </a:ext>
            </a:extLst>
          </p:cNvPr>
          <p:cNvSpPr/>
          <p:nvPr/>
        </p:nvSpPr>
        <p:spPr>
          <a:xfrm>
            <a:off x="523161" y="2346906"/>
            <a:ext cx="2345635" cy="742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Contaminação de corpos hídricos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1BC87D8-CCAD-441B-B16B-C8E877840AAD}"/>
              </a:ext>
            </a:extLst>
          </p:cNvPr>
          <p:cNvSpPr/>
          <p:nvPr/>
        </p:nvSpPr>
        <p:spPr>
          <a:xfrm>
            <a:off x="523161" y="3208396"/>
            <a:ext cx="2345635" cy="7421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Águas residuais de indústrias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33569AE-65CC-4E1F-9817-E809B0F0070D}"/>
              </a:ext>
            </a:extLst>
          </p:cNvPr>
          <p:cNvSpPr/>
          <p:nvPr/>
        </p:nvSpPr>
        <p:spPr>
          <a:xfrm>
            <a:off x="523160" y="4069886"/>
            <a:ext cx="2345635" cy="7421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Contaminantes orgânicos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38FF302-4F92-46A2-8E91-F91DD45CE1FD}"/>
              </a:ext>
            </a:extLst>
          </p:cNvPr>
          <p:cNvSpPr/>
          <p:nvPr/>
        </p:nvSpPr>
        <p:spPr>
          <a:xfrm>
            <a:off x="523159" y="4925101"/>
            <a:ext cx="2345635" cy="7421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Contaminantes inorgânicos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3C9BE15-3323-4F3B-BF6E-BDFBBEEDB845}"/>
              </a:ext>
            </a:extLst>
          </p:cNvPr>
          <p:cNvSpPr/>
          <p:nvPr/>
        </p:nvSpPr>
        <p:spPr>
          <a:xfrm>
            <a:off x="3061252" y="4069886"/>
            <a:ext cx="371061" cy="273159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92210DE-67CB-4F87-9166-396625036907}"/>
              </a:ext>
            </a:extLst>
          </p:cNvPr>
          <p:cNvSpPr/>
          <p:nvPr/>
        </p:nvSpPr>
        <p:spPr>
          <a:xfrm>
            <a:off x="3551586" y="3835405"/>
            <a:ext cx="2345635" cy="74211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Metais pesados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601504-C8EB-4634-A990-0580FA8DBB30}"/>
              </a:ext>
            </a:extLst>
          </p:cNvPr>
          <p:cNvSpPr/>
          <p:nvPr/>
        </p:nvSpPr>
        <p:spPr>
          <a:xfrm>
            <a:off x="3551585" y="2667495"/>
            <a:ext cx="2345635" cy="7421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Toxicidade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2945712-5F4F-4750-94A4-5F394BC98087}"/>
              </a:ext>
            </a:extLst>
          </p:cNvPr>
          <p:cNvSpPr/>
          <p:nvPr/>
        </p:nvSpPr>
        <p:spPr>
          <a:xfrm>
            <a:off x="3551584" y="5028248"/>
            <a:ext cx="2345635" cy="7421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Abundância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85F5960-A534-4476-B2D7-E2E14C16211F}"/>
              </a:ext>
            </a:extLst>
          </p:cNvPr>
          <p:cNvSpPr/>
          <p:nvPr/>
        </p:nvSpPr>
        <p:spPr>
          <a:xfrm>
            <a:off x="8169969" y="1487605"/>
            <a:ext cx="3306414" cy="151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Precipitação química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Filtração por membranas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eletroquímico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50A6E3D-750E-4010-BF1D-A2D3D3231F56}"/>
              </a:ext>
            </a:extLst>
          </p:cNvPr>
          <p:cNvSpPr/>
          <p:nvPr/>
        </p:nvSpPr>
        <p:spPr>
          <a:xfrm>
            <a:off x="8199792" y="3696370"/>
            <a:ext cx="3286532" cy="74211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Adsorção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7BE916B-79C2-4C33-8E4B-EC8C30B6FB80}"/>
              </a:ext>
            </a:extLst>
          </p:cNvPr>
          <p:cNvSpPr/>
          <p:nvPr/>
        </p:nvSpPr>
        <p:spPr>
          <a:xfrm>
            <a:off x="8779880" y="4571476"/>
            <a:ext cx="2706444" cy="151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Poluentes orgânicos e inorgânicos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custo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Fácil execução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815DEF14-A46C-4F00-9DBD-6E90B84F471C}"/>
              </a:ext>
            </a:extLst>
          </p:cNvPr>
          <p:cNvCxnSpPr>
            <a:cxnSpLocks/>
          </p:cNvCxnSpPr>
          <p:nvPr/>
        </p:nvCxnSpPr>
        <p:spPr>
          <a:xfrm flipV="1">
            <a:off x="5943609" y="2110658"/>
            <a:ext cx="2107092" cy="2086117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C78D2E9B-65C5-4CE9-822E-096E2EBFECC8}"/>
              </a:ext>
            </a:extLst>
          </p:cNvPr>
          <p:cNvCxnSpPr>
            <a:cxnSpLocks/>
          </p:cNvCxnSpPr>
          <p:nvPr/>
        </p:nvCxnSpPr>
        <p:spPr>
          <a:xfrm flipV="1">
            <a:off x="5907162" y="4187085"/>
            <a:ext cx="2272748" cy="96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2DED37F6-5532-41BE-85ED-0DFFE1EE39C4}"/>
              </a:ext>
            </a:extLst>
          </p:cNvPr>
          <p:cNvSpPr/>
          <p:nvPr/>
        </p:nvSpPr>
        <p:spPr>
          <a:xfrm>
            <a:off x="6195406" y="4245396"/>
            <a:ext cx="1603498" cy="47128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</a:t>
            </a:r>
          </a:p>
        </p:txBody>
      </p:sp>
      <p:sp>
        <p:nvSpPr>
          <p:cNvPr id="22" name="Seta: Curva para a Direita 21">
            <a:extLst>
              <a:ext uri="{FF2B5EF4-FFF2-40B4-BE49-F238E27FC236}">
                <a16:creationId xmlns:a16="http://schemas.microsoft.com/office/drawing/2014/main" id="{DB6BE316-FA7B-47AB-B544-996CAD120919}"/>
              </a:ext>
            </a:extLst>
          </p:cNvPr>
          <p:cNvSpPr/>
          <p:nvPr/>
        </p:nvSpPr>
        <p:spPr>
          <a:xfrm>
            <a:off x="8160036" y="4626258"/>
            <a:ext cx="450563" cy="85788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3DC99C9-B90B-4DE1-B646-672B65934532}"/>
              </a:ext>
            </a:extLst>
          </p:cNvPr>
          <p:cNvCxnSpPr>
            <a:stCxn id="14" idx="0"/>
            <a:endCxn id="15" idx="2"/>
          </p:cNvCxnSpPr>
          <p:nvPr/>
        </p:nvCxnSpPr>
        <p:spPr>
          <a:xfrm flipH="1" flipV="1">
            <a:off x="4724403" y="3409614"/>
            <a:ext cx="1" cy="42579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F112EB0-88F1-403F-89A6-1165942FD9BB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4724402" y="4577524"/>
            <a:ext cx="2" cy="45072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4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43945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B4C71D2-2634-46F8-AB2B-65929451049F}"/>
              </a:ext>
            </a:extLst>
          </p:cNvPr>
          <p:cNvSpPr/>
          <p:nvPr/>
        </p:nvSpPr>
        <p:spPr>
          <a:xfrm>
            <a:off x="1686190" y="2823139"/>
            <a:ext cx="3041675" cy="742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Adsorção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1BC87D8-CCAD-441B-B16B-C8E877840AAD}"/>
              </a:ext>
            </a:extLst>
          </p:cNvPr>
          <p:cNvSpPr/>
          <p:nvPr/>
        </p:nvSpPr>
        <p:spPr>
          <a:xfrm>
            <a:off x="1676100" y="3696512"/>
            <a:ext cx="3051765" cy="1496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Separação de uma substância de uma fase e sua acumulação em outra superfície.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3F56E01-CC0A-4049-AFE4-AA7C545B78FA}"/>
              </a:ext>
            </a:extLst>
          </p:cNvPr>
          <p:cNvSpPr/>
          <p:nvPr/>
        </p:nvSpPr>
        <p:spPr>
          <a:xfrm>
            <a:off x="5204642" y="2823139"/>
            <a:ext cx="4088594" cy="74211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Argilas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4C95777B-C057-4889-8B35-FC6DC7005F5D}"/>
              </a:ext>
            </a:extLst>
          </p:cNvPr>
          <p:cNvSpPr/>
          <p:nvPr/>
        </p:nvSpPr>
        <p:spPr>
          <a:xfrm>
            <a:off x="5204642" y="3725078"/>
            <a:ext cx="4088594" cy="2107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custo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Abundância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Elevada superfície específica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de trocar íons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tóxicas</a:t>
            </a:r>
          </a:p>
        </p:txBody>
      </p:sp>
      <p:sp>
        <p:nvSpPr>
          <p:cNvPr id="44" name="Seta: Curva para Baixo 43">
            <a:extLst>
              <a:ext uri="{FF2B5EF4-FFF2-40B4-BE49-F238E27FC236}">
                <a16:creationId xmlns:a16="http://schemas.microsoft.com/office/drawing/2014/main" id="{9549CD5F-459C-421A-9369-C2E22FF85B00}"/>
              </a:ext>
            </a:extLst>
          </p:cNvPr>
          <p:cNvSpPr/>
          <p:nvPr/>
        </p:nvSpPr>
        <p:spPr>
          <a:xfrm>
            <a:off x="3746013" y="1957270"/>
            <a:ext cx="2729947" cy="66531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B29C0E3-3EEE-4C63-A64C-84360F6BCBAE}"/>
              </a:ext>
            </a:extLst>
          </p:cNvPr>
          <p:cNvSpPr/>
          <p:nvPr/>
        </p:nvSpPr>
        <p:spPr>
          <a:xfrm>
            <a:off x="4406493" y="2192670"/>
            <a:ext cx="1408985" cy="4359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Adsorvente</a:t>
            </a:r>
          </a:p>
        </p:txBody>
      </p:sp>
      <p:sp>
        <p:nvSpPr>
          <p:cNvPr id="46" name="Seta: Curva para Baixo 45">
            <a:extLst>
              <a:ext uri="{FF2B5EF4-FFF2-40B4-BE49-F238E27FC236}">
                <a16:creationId xmlns:a16="http://schemas.microsoft.com/office/drawing/2014/main" id="{CA5ED1D4-ED57-4396-BA41-C65D35AB9A0C}"/>
              </a:ext>
            </a:extLst>
          </p:cNvPr>
          <p:cNvSpPr/>
          <p:nvPr/>
        </p:nvSpPr>
        <p:spPr>
          <a:xfrm rot="5400000">
            <a:off x="9047388" y="3794817"/>
            <a:ext cx="1496400" cy="643782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5357880-9ED6-4E42-82EA-F35D6916C43C}"/>
              </a:ext>
            </a:extLst>
          </p:cNvPr>
          <p:cNvSpPr/>
          <p:nvPr/>
        </p:nvSpPr>
        <p:spPr>
          <a:xfrm rot="5400000">
            <a:off x="9811406" y="4208474"/>
            <a:ext cx="1408985" cy="4359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</a:p>
        </p:txBody>
      </p:sp>
    </p:spTree>
    <p:extLst>
      <p:ext uri="{BB962C8B-B14F-4D97-AF65-F5344CB8AC3E}">
        <p14:creationId xmlns:p14="http://schemas.microsoft.com/office/powerpoint/2010/main" val="30713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5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6667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2-3. Estrutura e classificação de argilominerais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240E659-42D1-4AA9-A8BC-3F8FB3B14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5634" b="7642"/>
          <a:stretch/>
        </p:blipFill>
        <p:spPr>
          <a:xfrm>
            <a:off x="237698" y="2540797"/>
            <a:ext cx="2286699" cy="227796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E052518-B672-4597-9883-4A213CA14A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603" b="4831"/>
          <a:stretch/>
        </p:blipFill>
        <p:spPr>
          <a:xfrm>
            <a:off x="2591713" y="1987314"/>
            <a:ext cx="1971408" cy="327780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436903-EE65-4F1C-8DDE-D09D97FB2E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163"/>
          <a:stretch/>
        </p:blipFill>
        <p:spPr>
          <a:xfrm>
            <a:off x="7050194" y="1871835"/>
            <a:ext cx="2104403" cy="35653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4903BA-123E-47B7-AFF7-C7EAC338D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159" y="1680923"/>
            <a:ext cx="2256142" cy="3779880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DCF706CD-FCD3-40AC-AD48-14EA08FEEBE7}"/>
              </a:ext>
            </a:extLst>
          </p:cNvPr>
          <p:cNvSpPr/>
          <p:nvPr/>
        </p:nvSpPr>
        <p:spPr>
          <a:xfrm>
            <a:off x="951306" y="4849756"/>
            <a:ext cx="1343795" cy="3572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Caulinita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3DD0C6-748F-4059-A972-BA8F8C405E33}"/>
              </a:ext>
            </a:extLst>
          </p:cNvPr>
          <p:cNvSpPr/>
          <p:nvPr/>
        </p:nvSpPr>
        <p:spPr>
          <a:xfrm>
            <a:off x="3078617" y="5335185"/>
            <a:ext cx="1343795" cy="3572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Esmectita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9550EEA-A167-4D79-9BEB-860C3D98D0E9}"/>
              </a:ext>
            </a:extLst>
          </p:cNvPr>
          <p:cNvSpPr/>
          <p:nvPr/>
        </p:nvSpPr>
        <p:spPr>
          <a:xfrm>
            <a:off x="7612393" y="5449197"/>
            <a:ext cx="1343795" cy="3572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Ilita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4758709-A196-436D-9D85-5981E8051D3D}"/>
              </a:ext>
            </a:extLst>
          </p:cNvPr>
          <p:cNvSpPr/>
          <p:nvPr/>
        </p:nvSpPr>
        <p:spPr>
          <a:xfrm>
            <a:off x="9932042" y="5545298"/>
            <a:ext cx="1343795" cy="3572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Clorita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AA18A20-8B61-4F81-9125-7A4DAFC09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753" y="1910555"/>
            <a:ext cx="2174702" cy="3487291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388D499-51EC-4AD8-A8DC-E303CA844600}"/>
              </a:ext>
            </a:extLst>
          </p:cNvPr>
          <p:cNvSpPr/>
          <p:nvPr/>
        </p:nvSpPr>
        <p:spPr>
          <a:xfrm>
            <a:off x="5293566" y="5460805"/>
            <a:ext cx="1514994" cy="3572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Vermiculita</a:t>
            </a:r>
          </a:p>
        </p:txBody>
      </p:sp>
    </p:spTree>
    <p:extLst>
      <p:ext uri="{BB962C8B-B14F-4D97-AF65-F5344CB8AC3E}">
        <p14:creationId xmlns:p14="http://schemas.microsoft.com/office/powerpoint/2010/main" val="418911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6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 Propriedades de adsorção de vários argilominerais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AD399FD-0DFC-482B-B300-FFFA0768D971}"/>
              </a:ext>
            </a:extLst>
          </p:cNvPr>
          <p:cNvSpPr/>
          <p:nvPr/>
        </p:nvSpPr>
        <p:spPr>
          <a:xfrm>
            <a:off x="839336" y="4053512"/>
            <a:ext cx="1970125" cy="742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Argilominerais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97D7374-27AF-4369-B1E8-F09AD01B034D}"/>
              </a:ext>
            </a:extLst>
          </p:cNvPr>
          <p:cNvSpPr/>
          <p:nvPr/>
        </p:nvSpPr>
        <p:spPr>
          <a:xfrm>
            <a:off x="4022432" y="2488340"/>
            <a:ext cx="1765607" cy="6955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Naturais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411FC25-DE5B-4479-8D91-DC574B7C6156}"/>
              </a:ext>
            </a:extLst>
          </p:cNvPr>
          <p:cNvSpPr/>
          <p:nvPr/>
        </p:nvSpPr>
        <p:spPr>
          <a:xfrm>
            <a:off x="6934449" y="3963785"/>
            <a:ext cx="1776186" cy="67733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químico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A564586-0845-4B0A-9D50-919666954119}"/>
              </a:ext>
            </a:extLst>
          </p:cNvPr>
          <p:cNvSpPr/>
          <p:nvPr/>
        </p:nvSpPr>
        <p:spPr>
          <a:xfrm>
            <a:off x="4028659" y="3416532"/>
            <a:ext cx="1765607" cy="4616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Esmectitas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2C6AB50D-2114-407F-82F0-A7E675D42606}"/>
              </a:ext>
            </a:extLst>
          </p:cNvPr>
          <p:cNvSpPr/>
          <p:nvPr/>
        </p:nvSpPr>
        <p:spPr>
          <a:xfrm>
            <a:off x="4022432" y="3995538"/>
            <a:ext cx="1774010" cy="4616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Caulinitas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2D236C08-642E-4E7A-89AF-ACF9331E91EB}"/>
              </a:ext>
            </a:extLst>
          </p:cNvPr>
          <p:cNvSpPr/>
          <p:nvPr/>
        </p:nvSpPr>
        <p:spPr>
          <a:xfrm>
            <a:off x="4035485" y="4574544"/>
            <a:ext cx="1760957" cy="4616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Vermiculitas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BB2B6923-491D-4E5E-8342-1C79C3C59C75}"/>
              </a:ext>
            </a:extLst>
          </p:cNvPr>
          <p:cNvSpPr/>
          <p:nvPr/>
        </p:nvSpPr>
        <p:spPr>
          <a:xfrm>
            <a:off x="4035485" y="5139563"/>
            <a:ext cx="1776186" cy="4616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Goetitas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inal de Adição 52">
            <a:extLst>
              <a:ext uri="{FF2B5EF4-FFF2-40B4-BE49-F238E27FC236}">
                <a16:creationId xmlns:a16="http://schemas.microsoft.com/office/drawing/2014/main" id="{3A27279A-66D9-4AB0-915E-D395A4EFC117}"/>
              </a:ext>
            </a:extLst>
          </p:cNvPr>
          <p:cNvSpPr/>
          <p:nvPr/>
        </p:nvSpPr>
        <p:spPr>
          <a:xfrm>
            <a:off x="6157020" y="4071624"/>
            <a:ext cx="477079" cy="461652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38C3C33C-A441-4816-9164-22D49B314E27}"/>
              </a:ext>
            </a:extLst>
          </p:cNvPr>
          <p:cNvSpPr/>
          <p:nvPr/>
        </p:nvSpPr>
        <p:spPr>
          <a:xfrm>
            <a:off x="9576478" y="3952041"/>
            <a:ext cx="1776186" cy="6773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Modificados</a:t>
            </a:r>
          </a:p>
        </p:txBody>
      </p:sp>
      <p:sp>
        <p:nvSpPr>
          <p:cNvPr id="55" name="Igual a 54">
            <a:extLst>
              <a:ext uri="{FF2B5EF4-FFF2-40B4-BE49-F238E27FC236}">
                <a16:creationId xmlns:a16="http://schemas.microsoft.com/office/drawing/2014/main" id="{3AEC38C8-5B58-4F7B-BC36-666FE88EBFD7}"/>
              </a:ext>
            </a:extLst>
          </p:cNvPr>
          <p:cNvSpPr/>
          <p:nvPr/>
        </p:nvSpPr>
        <p:spPr>
          <a:xfrm>
            <a:off x="8945217" y="4137256"/>
            <a:ext cx="397566" cy="306900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57" name="Conector: Angulado 56">
            <a:extLst>
              <a:ext uri="{FF2B5EF4-FFF2-40B4-BE49-F238E27FC236}">
                <a16:creationId xmlns:a16="http://schemas.microsoft.com/office/drawing/2014/main" id="{E949FB66-118E-4417-8E48-2A68E0F4A03C}"/>
              </a:ext>
            </a:extLst>
          </p:cNvPr>
          <p:cNvCxnSpPr>
            <a:stCxn id="9" idx="0"/>
            <a:endCxn id="10" idx="1"/>
          </p:cNvCxnSpPr>
          <p:nvPr/>
        </p:nvCxnSpPr>
        <p:spPr>
          <a:xfrm rot="5400000" flipH="1" flipV="1">
            <a:off x="2314711" y="2345792"/>
            <a:ext cx="1217409" cy="219803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E0B315B9-8C24-417E-AC06-49FE96A5554E}"/>
              </a:ext>
            </a:extLst>
          </p:cNvPr>
          <p:cNvCxnSpPr>
            <a:stCxn id="9" idx="2"/>
            <a:endCxn id="54" idx="2"/>
          </p:cNvCxnSpPr>
          <p:nvPr/>
        </p:nvCxnSpPr>
        <p:spPr>
          <a:xfrm rot="5400000" flipH="1" flipV="1">
            <a:off x="6061355" y="392415"/>
            <a:ext cx="166260" cy="8640172"/>
          </a:xfrm>
          <a:prstGeom prst="bentConnector3">
            <a:avLst>
              <a:gd name="adj1" fmla="val -74327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828D1BFC-58DA-4BD9-97E1-BE17A0052A40}"/>
              </a:ext>
            </a:extLst>
          </p:cNvPr>
          <p:cNvCxnSpPr>
            <a:stCxn id="10" idx="2"/>
            <a:endCxn id="21" idx="0"/>
          </p:cNvCxnSpPr>
          <p:nvPr/>
        </p:nvCxnSpPr>
        <p:spPr>
          <a:xfrm>
            <a:off x="4905236" y="3183866"/>
            <a:ext cx="6227" cy="232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DD4F1A03-32CE-4937-8344-D207D2247586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 flipH="1">
            <a:off x="4909437" y="3878195"/>
            <a:ext cx="2026" cy="117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4F212F42-B902-430D-A057-3FA47E176ED9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4909437" y="4457201"/>
            <a:ext cx="6527" cy="117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EAFD214A-CFB5-46C3-8451-FBF01E870297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4915964" y="5036207"/>
            <a:ext cx="7614" cy="103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9DD84A0-26B7-4ED0-9399-141544F9136F}"/>
              </a:ext>
            </a:extLst>
          </p:cNvPr>
          <p:cNvSpPr/>
          <p:nvPr/>
        </p:nvSpPr>
        <p:spPr>
          <a:xfrm>
            <a:off x="6934449" y="4755944"/>
            <a:ext cx="1776186" cy="8718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superfície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poros</a:t>
            </a:r>
          </a:p>
        </p:txBody>
      </p:sp>
    </p:spTree>
    <p:extLst>
      <p:ext uri="{BB962C8B-B14F-4D97-AF65-F5344CB8AC3E}">
        <p14:creationId xmlns:p14="http://schemas.microsoft.com/office/powerpoint/2010/main" val="120658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7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4.1-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Esmectitas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0717014-1F7C-4532-9B32-043928932798}"/>
              </a:ext>
            </a:extLst>
          </p:cNvPr>
          <p:cNvSpPr/>
          <p:nvPr/>
        </p:nvSpPr>
        <p:spPr>
          <a:xfrm>
            <a:off x="7085200" y="2068862"/>
            <a:ext cx="1402308" cy="497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Antimônio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578A683-FE28-40B8-A116-16E2937ED7F9}"/>
              </a:ext>
            </a:extLst>
          </p:cNvPr>
          <p:cNvSpPr/>
          <p:nvPr/>
        </p:nvSpPr>
        <p:spPr>
          <a:xfrm>
            <a:off x="3552861" y="2053611"/>
            <a:ext cx="1307503" cy="461667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Sódica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05E22EB-8062-4357-96FB-A24C90532003}"/>
              </a:ext>
            </a:extLst>
          </p:cNvPr>
          <p:cNvSpPr/>
          <p:nvPr/>
        </p:nvSpPr>
        <p:spPr>
          <a:xfrm>
            <a:off x="598075" y="2967334"/>
            <a:ext cx="2078864" cy="46166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Montmorilonitas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85A41108-A540-4FF7-B06E-10002EB92304}"/>
              </a:ext>
            </a:extLst>
          </p:cNvPr>
          <p:cNvSpPr/>
          <p:nvPr/>
        </p:nvSpPr>
        <p:spPr>
          <a:xfrm>
            <a:off x="598075" y="2256835"/>
            <a:ext cx="2078864" cy="57672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Esmectitas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76F68F6-9E20-4ACF-A0C5-C9464CB6F8BA}"/>
              </a:ext>
            </a:extLst>
          </p:cNvPr>
          <p:cNvSpPr/>
          <p:nvPr/>
        </p:nvSpPr>
        <p:spPr>
          <a:xfrm>
            <a:off x="598075" y="3569559"/>
            <a:ext cx="2078864" cy="4474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Beidelitas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4576FB2-21A4-4BAE-9732-27F0A5F073D7}"/>
              </a:ext>
            </a:extLst>
          </p:cNvPr>
          <p:cNvSpPr/>
          <p:nvPr/>
        </p:nvSpPr>
        <p:spPr>
          <a:xfrm>
            <a:off x="598075" y="4157576"/>
            <a:ext cx="2078864" cy="4474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Saponitas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5A59A51-8EB0-4377-8074-E02D42A15824}"/>
              </a:ext>
            </a:extLst>
          </p:cNvPr>
          <p:cNvSpPr/>
          <p:nvPr/>
        </p:nvSpPr>
        <p:spPr>
          <a:xfrm>
            <a:off x="598075" y="4720845"/>
            <a:ext cx="2078864" cy="4474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Nontronitas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ACEFCF4-57C7-4AB7-A30F-5BABAFB1EAA9}"/>
              </a:ext>
            </a:extLst>
          </p:cNvPr>
          <p:cNvSpPr/>
          <p:nvPr/>
        </p:nvSpPr>
        <p:spPr>
          <a:xfrm>
            <a:off x="3552861" y="3617810"/>
            <a:ext cx="1307503" cy="4616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Cálcica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E61DC2F0-5371-49C9-AE5F-2764D9A372AE}"/>
              </a:ext>
            </a:extLst>
          </p:cNvPr>
          <p:cNvCxnSpPr>
            <a:stCxn id="13" idx="3"/>
            <a:endCxn id="25" idx="1"/>
          </p:cNvCxnSpPr>
          <p:nvPr/>
        </p:nvCxnSpPr>
        <p:spPr>
          <a:xfrm flipV="1">
            <a:off x="2676939" y="2284445"/>
            <a:ext cx="875922" cy="91372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363A93D6-AC55-440D-ADC0-7C47C2D702AE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2676939" y="3198167"/>
            <a:ext cx="875922" cy="6504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A56C6A61-077B-4745-A252-2A12688AFEC9}"/>
              </a:ext>
            </a:extLst>
          </p:cNvPr>
          <p:cNvSpPr/>
          <p:nvPr/>
        </p:nvSpPr>
        <p:spPr>
          <a:xfrm>
            <a:off x="7085200" y="2732965"/>
            <a:ext cx="1402308" cy="497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Plutônio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7856DBE-2AF1-4D3B-93B5-CA461C84383C}"/>
              </a:ext>
            </a:extLst>
          </p:cNvPr>
          <p:cNvSpPr/>
          <p:nvPr/>
        </p:nvSpPr>
        <p:spPr>
          <a:xfrm>
            <a:off x="7085200" y="3415110"/>
            <a:ext cx="1402308" cy="49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Cobre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5B646842-23CB-4717-9497-D7EFED8B2CD0}"/>
              </a:ext>
            </a:extLst>
          </p:cNvPr>
          <p:cNvSpPr/>
          <p:nvPr/>
        </p:nvSpPr>
        <p:spPr>
          <a:xfrm>
            <a:off x="10241508" y="2746084"/>
            <a:ext cx="1402308" cy="497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Zinco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47E70EF-7950-4E59-934F-03D827E94144}"/>
              </a:ext>
            </a:extLst>
          </p:cNvPr>
          <p:cNvSpPr/>
          <p:nvPr/>
        </p:nvSpPr>
        <p:spPr>
          <a:xfrm>
            <a:off x="8663354" y="2068862"/>
            <a:ext cx="1402308" cy="497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Cobalto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88755275-F5E0-4561-82B4-67313474D435}"/>
              </a:ext>
            </a:extLst>
          </p:cNvPr>
          <p:cNvSpPr/>
          <p:nvPr/>
        </p:nvSpPr>
        <p:spPr>
          <a:xfrm>
            <a:off x="8663354" y="2746084"/>
            <a:ext cx="1402308" cy="497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Cádmio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652B9080-9B7D-4D5A-A854-3F8425277276}"/>
              </a:ext>
            </a:extLst>
          </p:cNvPr>
          <p:cNvSpPr/>
          <p:nvPr/>
        </p:nvSpPr>
        <p:spPr>
          <a:xfrm>
            <a:off x="8662276" y="3428229"/>
            <a:ext cx="1402308" cy="497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Chumbo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5F48C404-DB63-4CFD-8B5B-A162105A8D62}"/>
              </a:ext>
            </a:extLst>
          </p:cNvPr>
          <p:cNvSpPr/>
          <p:nvPr/>
        </p:nvSpPr>
        <p:spPr>
          <a:xfrm>
            <a:off x="10241508" y="3428229"/>
            <a:ext cx="1402308" cy="49753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Níquel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582351B3-9629-4230-AE1B-E5EE92B4F173}"/>
              </a:ext>
            </a:extLst>
          </p:cNvPr>
          <p:cNvSpPr/>
          <p:nvPr/>
        </p:nvSpPr>
        <p:spPr>
          <a:xfrm>
            <a:off x="10241508" y="2068240"/>
            <a:ext cx="1402308" cy="497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Mercúrio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1F4E5EF-45DD-445A-98C2-6C05CC9F81C1}"/>
              </a:ext>
            </a:extLst>
          </p:cNvPr>
          <p:cNvSpPr/>
          <p:nvPr/>
        </p:nvSpPr>
        <p:spPr>
          <a:xfrm>
            <a:off x="4314385" y="2612352"/>
            <a:ext cx="1258189" cy="461667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Adsorvem</a:t>
            </a:r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773723C6-0A69-459C-9CCD-90A72AC8C236}"/>
              </a:ext>
            </a:extLst>
          </p:cNvPr>
          <p:cNvSpPr/>
          <p:nvPr/>
        </p:nvSpPr>
        <p:spPr>
          <a:xfrm>
            <a:off x="4265354" y="2066089"/>
            <a:ext cx="2731923" cy="1857523"/>
          </a:xfrm>
          <a:prstGeom prst="leftBrace">
            <a:avLst>
              <a:gd name="adj1" fmla="val 0"/>
              <a:gd name="adj2" fmla="val 5246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75E2919B-9340-48B3-B691-EF1F794788D2}"/>
              </a:ext>
            </a:extLst>
          </p:cNvPr>
          <p:cNvCxnSpPr>
            <a:stCxn id="25" idx="2"/>
            <a:endCxn id="18" idx="0"/>
          </p:cNvCxnSpPr>
          <p:nvPr/>
        </p:nvCxnSpPr>
        <p:spPr>
          <a:xfrm>
            <a:off x="4206613" y="2515278"/>
            <a:ext cx="0" cy="1102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: Curva para Baixo 44">
            <a:extLst>
              <a:ext uri="{FF2B5EF4-FFF2-40B4-BE49-F238E27FC236}">
                <a16:creationId xmlns:a16="http://schemas.microsoft.com/office/drawing/2014/main" id="{09EE172D-5E37-4E2E-9A35-7927DFD43A44}"/>
              </a:ext>
            </a:extLst>
          </p:cNvPr>
          <p:cNvSpPr/>
          <p:nvPr/>
        </p:nvSpPr>
        <p:spPr>
          <a:xfrm>
            <a:off x="4265354" y="1331740"/>
            <a:ext cx="2639538" cy="585515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254D31CE-B7E3-4891-8137-9DA8D4039C50}"/>
              </a:ext>
            </a:extLst>
          </p:cNvPr>
          <p:cNvSpPr/>
          <p:nvPr/>
        </p:nvSpPr>
        <p:spPr>
          <a:xfrm>
            <a:off x="4894419" y="1533661"/>
            <a:ext cx="1381408" cy="461667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Eficiente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F430D2B-61D5-45D1-AA60-74AD028DD9F3}"/>
              </a:ext>
            </a:extLst>
          </p:cNvPr>
          <p:cNvSpPr/>
          <p:nvPr/>
        </p:nvSpPr>
        <p:spPr>
          <a:xfrm>
            <a:off x="6486842" y="4660183"/>
            <a:ext cx="5384232" cy="122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difusão do soluto para dentro da partícula é mais importante para a cinética da adsorção do que a transferência de massa externa.</a:t>
            </a:r>
          </a:p>
        </p:txBody>
      </p: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87731856-6636-4A1C-8153-984113DADBD9}"/>
              </a:ext>
            </a:extLst>
          </p:cNvPr>
          <p:cNvCxnSpPr>
            <a:cxnSpLocks/>
            <a:stCxn id="33" idx="2"/>
            <a:endCxn id="51" idx="0"/>
          </p:cNvCxnSpPr>
          <p:nvPr/>
        </p:nvCxnSpPr>
        <p:spPr>
          <a:xfrm rot="16200000" flipH="1">
            <a:off x="8108887" y="3590111"/>
            <a:ext cx="747539" cy="139260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F60BB665-FC8A-4B22-B89A-AA75D317B4DE}"/>
              </a:ext>
            </a:extLst>
          </p:cNvPr>
          <p:cNvCxnSpPr>
            <a:stCxn id="39" idx="2"/>
            <a:endCxn id="51" idx="0"/>
          </p:cNvCxnSpPr>
          <p:nvPr/>
        </p:nvCxnSpPr>
        <p:spPr>
          <a:xfrm rot="5400000">
            <a:off x="9693600" y="3411121"/>
            <a:ext cx="734420" cy="176370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8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8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4.1-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Esmectitas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578A683-FE28-40B8-A116-16E2937ED7F9}"/>
              </a:ext>
            </a:extLst>
          </p:cNvPr>
          <p:cNvSpPr/>
          <p:nvPr/>
        </p:nvSpPr>
        <p:spPr>
          <a:xfrm>
            <a:off x="4179359" y="3050512"/>
            <a:ext cx="1682176" cy="57831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0717014-1F7C-4532-9B32-043928932798}"/>
              </a:ext>
            </a:extLst>
          </p:cNvPr>
          <p:cNvSpPr/>
          <p:nvPr/>
        </p:nvSpPr>
        <p:spPr>
          <a:xfrm>
            <a:off x="556929" y="2127450"/>
            <a:ext cx="7578864" cy="744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Esmectitas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modificadas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579560E-5E32-4350-BD15-7C9930345AE0}"/>
              </a:ext>
            </a:extLst>
          </p:cNvPr>
          <p:cNvSpPr/>
          <p:nvPr/>
        </p:nvSpPr>
        <p:spPr>
          <a:xfrm>
            <a:off x="4179359" y="3769919"/>
            <a:ext cx="1682176" cy="22827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Competição entre cátions orgânicos e metálicos por sítios de adsorção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8C0742D-FA66-4947-B4AD-C7C115F00FC8}"/>
              </a:ext>
            </a:extLst>
          </p:cNvPr>
          <p:cNvSpPr/>
          <p:nvPr/>
        </p:nvSpPr>
        <p:spPr>
          <a:xfrm>
            <a:off x="568653" y="3055740"/>
            <a:ext cx="1682178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Pilarizadas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Al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0B7EBB7-66AE-491C-ACE9-1A37A3CE0A01}"/>
              </a:ext>
            </a:extLst>
          </p:cNvPr>
          <p:cNvSpPr/>
          <p:nvPr/>
        </p:nvSpPr>
        <p:spPr>
          <a:xfrm>
            <a:off x="568653" y="3799550"/>
            <a:ext cx="1682178" cy="5783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47B02E3-3C30-4806-8E09-3D926C1CF86B}"/>
              </a:ext>
            </a:extLst>
          </p:cNvPr>
          <p:cNvSpPr/>
          <p:nvPr/>
        </p:nvSpPr>
        <p:spPr>
          <a:xfrm>
            <a:off x="2374006" y="3055740"/>
            <a:ext cx="1682178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Polietileno amina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81E6805-05EB-4905-BAF9-D345AC9E9C7E}"/>
              </a:ext>
            </a:extLst>
          </p:cNvPr>
          <p:cNvSpPr/>
          <p:nvPr/>
        </p:nvSpPr>
        <p:spPr>
          <a:xfrm>
            <a:off x="2374006" y="3799550"/>
            <a:ext cx="1682178" cy="5783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Co,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6DDC9A2-7439-40CF-8073-1ACCC033DFA7}"/>
              </a:ext>
            </a:extLst>
          </p:cNvPr>
          <p:cNvSpPr/>
          <p:nvPr/>
        </p:nvSpPr>
        <p:spPr>
          <a:xfrm>
            <a:off x="568653" y="4730550"/>
            <a:ext cx="1682178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Pilarizadas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Ti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4DE076B-DF83-4C1D-89A4-1BE2DF6D0C47}"/>
              </a:ext>
            </a:extLst>
          </p:cNvPr>
          <p:cNvSpPr/>
          <p:nvPr/>
        </p:nvSpPr>
        <p:spPr>
          <a:xfrm>
            <a:off x="568653" y="5474359"/>
            <a:ext cx="1682178" cy="5783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(III) e As (V)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97A6A71-4A53-4ACC-B854-48768D41FC1E}"/>
              </a:ext>
            </a:extLst>
          </p:cNvPr>
          <p:cNvSpPr/>
          <p:nvPr/>
        </p:nvSpPr>
        <p:spPr>
          <a:xfrm>
            <a:off x="2374006" y="4726447"/>
            <a:ext cx="1682178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Quitosana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3F48318-2DD4-4DFD-846A-BBC2C2638B79}"/>
              </a:ext>
            </a:extLst>
          </p:cNvPr>
          <p:cNvSpPr/>
          <p:nvPr/>
        </p:nvSpPr>
        <p:spPr>
          <a:xfrm>
            <a:off x="2374006" y="5475115"/>
            <a:ext cx="1682178" cy="5783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3018F824-0B90-4A6F-BC06-7195486E48B2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409742" y="3634059"/>
            <a:ext cx="0" cy="165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CC61BF6-A43E-4B80-A431-E00D923AFE0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409742" y="5308869"/>
            <a:ext cx="0" cy="165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5D1BE99-56F3-49B4-90B2-81F7F53CD4F4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3215095" y="3634059"/>
            <a:ext cx="0" cy="165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C8919D4-37A7-494C-8510-825E982032A2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3215095" y="5304766"/>
            <a:ext cx="0" cy="170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82663295-62AB-4FCC-813B-187DCA58F14D}"/>
              </a:ext>
            </a:extLst>
          </p:cNvPr>
          <p:cNvSpPr/>
          <p:nvPr/>
        </p:nvSpPr>
        <p:spPr>
          <a:xfrm>
            <a:off x="5984711" y="3048447"/>
            <a:ext cx="2151106" cy="57831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Tetrabutilamônio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9100C5E0-A1B6-4074-A89B-30E3BA8E0F08}"/>
              </a:ext>
            </a:extLst>
          </p:cNvPr>
          <p:cNvSpPr/>
          <p:nvPr/>
        </p:nvSpPr>
        <p:spPr>
          <a:xfrm>
            <a:off x="5984710" y="3767854"/>
            <a:ext cx="2151083" cy="22827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grupos TBA bloqueiam sítios negativamente carregados e, possivelmente, alguns poros</a:t>
            </a: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9D95B342-31A1-4A4D-A783-65557BA14EBC}"/>
              </a:ext>
            </a:extLst>
          </p:cNvPr>
          <p:cNvSpPr/>
          <p:nvPr/>
        </p:nvSpPr>
        <p:spPr>
          <a:xfrm>
            <a:off x="8610600" y="2126417"/>
            <a:ext cx="3259057" cy="744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geral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6899A1B7-CD65-431E-AEBB-CB66B0C65498}"/>
              </a:ext>
            </a:extLst>
          </p:cNvPr>
          <p:cNvCxnSpPr/>
          <p:nvPr/>
        </p:nvCxnSpPr>
        <p:spPr>
          <a:xfrm>
            <a:off x="8334103" y="2011337"/>
            <a:ext cx="0" cy="40392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ED165B98-F3B1-47F9-B422-4588AE5F6AF5}"/>
              </a:ext>
            </a:extLst>
          </p:cNvPr>
          <p:cNvSpPr/>
          <p:nvPr/>
        </p:nvSpPr>
        <p:spPr>
          <a:xfrm>
            <a:off x="8631149" y="3106405"/>
            <a:ext cx="3313657" cy="27815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adsorção é fortemente dependente do pH, sugerindo complexação superficial;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diferentes dependendo do metal;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Adsorção inicial rápida e equilíbrio atingido em poucas horas.</a:t>
            </a:r>
          </a:p>
        </p:txBody>
      </p:sp>
    </p:spTree>
    <p:extLst>
      <p:ext uri="{BB962C8B-B14F-4D97-AF65-F5344CB8AC3E}">
        <p14:creationId xmlns:p14="http://schemas.microsoft.com/office/powerpoint/2010/main" val="39561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1959C937-4368-4B78-9AF8-F54C618792DF}"/>
              </a:ext>
            </a:extLst>
          </p:cNvPr>
          <p:cNvSpPr/>
          <p:nvPr/>
        </p:nvSpPr>
        <p:spPr>
          <a:xfrm>
            <a:off x="1082722" y="192775"/>
            <a:ext cx="11109278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ESCOLA POLITÉCNICA DA UNIVERSIDADE DE SÃO PAULO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A228521-07DC-4C13-BD1D-A22BF77CC5BA}"/>
              </a:ext>
            </a:extLst>
          </p:cNvPr>
          <p:cNvSpPr/>
          <p:nvPr/>
        </p:nvSpPr>
        <p:spPr>
          <a:xfrm>
            <a:off x="1310185" y="647415"/>
            <a:ext cx="10881815" cy="385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Arial Black" panose="020B0A04020102020204" pitchFamily="34" charset="0"/>
              </a:rPr>
              <a:t>PMT 5846 – CIÊNCIA E TECNOLOGIA DE ARGILAS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3FA2260E-BB73-42E7-A096-C745F6FE3333}"/>
              </a:ext>
            </a:extLst>
          </p:cNvPr>
          <p:cNvSpPr/>
          <p:nvPr/>
        </p:nvSpPr>
        <p:spPr>
          <a:xfrm>
            <a:off x="95535" y="0"/>
            <a:ext cx="1487603" cy="1294830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BE7B0E12-E5A4-41EF-8C16-5C4B9DD7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5DCB-87B9-4C47-9792-BDF5739F8E70}" type="slidenum">
              <a:rPr lang="pt-BR" sz="1400" smtClean="0"/>
              <a:t>9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1240469-5018-462A-9921-60FCF0FF1A45}"/>
              </a:ext>
            </a:extLst>
          </p:cNvPr>
          <p:cNvCxnSpPr/>
          <p:nvPr/>
        </p:nvCxnSpPr>
        <p:spPr>
          <a:xfrm>
            <a:off x="0" y="6344337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2D514C-9D82-4831-A591-7D68969171DD}"/>
              </a:ext>
            </a:extLst>
          </p:cNvPr>
          <p:cNvSpPr txBox="1"/>
          <p:nvPr/>
        </p:nvSpPr>
        <p:spPr>
          <a:xfrm>
            <a:off x="395785" y="1487605"/>
            <a:ext cx="101675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4.2- Caulinitas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5CB76BB-3F69-40ED-BC30-17CB797CD080}"/>
              </a:ext>
            </a:extLst>
          </p:cNvPr>
          <p:cNvCxnSpPr/>
          <p:nvPr/>
        </p:nvCxnSpPr>
        <p:spPr>
          <a:xfrm>
            <a:off x="523161" y="1917255"/>
            <a:ext cx="10599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585443B-789F-45DD-A999-4B72EBDADFA7}"/>
              </a:ext>
            </a:extLst>
          </p:cNvPr>
          <p:cNvSpPr/>
          <p:nvPr/>
        </p:nvSpPr>
        <p:spPr>
          <a:xfrm>
            <a:off x="523161" y="2326558"/>
            <a:ext cx="5421983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da concentração eletrolítica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A81524B-99EB-4CF2-A379-E83F17A720A3}"/>
              </a:ext>
            </a:extLst>
          </p:cNvPr>
          <p:cNvSpPr/>
          <p:nvPr/>
        </p:nvSpPr>
        <p:spPr>
          <a:xfrm>
            <a:off x="523162" y="3052777"/>
            <a:ext cx="965810" cy="4687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81908CA-095D-474C-81A5-18D667D74596}"/>
              </a:ext>
            </a:extLst>
          </p:cNvPr>
          <p:cNvSpPr/>
          <p:nvPr/>
        </p:nvSpPr>
        <p:spPr>
          <a:xfrm>
            <a:off x="1637205" y="3052777"/>
            <a:ext cx="965810" cy="4687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5DFA3BD-5FE1-46D1-B41C-A1248964CE51}"/>
              </a:ext>
            </a:extLst>
          </p:cNvPr>
          <p:cNvSpPr/>
          <p:nvPr/>
        </p:nvSpPr>
        <p:spPr>
          <a:xfrm>
            <a:off x="2751248" y="3052777"/>
            <a:ext cx="965810" cy="4687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6FE3063-FFB5-48ED-A025-2D6B142EBA8A}"/>
              </a:ext>
            </a:extLst>
          </p:cNvPr>
          <p:cNvSpPr/>
          <p:nvPr/>
        </p:nvSpPr>
        <p:spPr>
          <a:xfrm>
            <a:off x="3865291" y="3045933"/>
            <a:ext cx="965810" cy="4687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(II)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89F085A4-EA12-4E88-9AAA-ECED5A98614B}"/>
              </a:ext>
            </a:extLst>
          </p:cNvPr>
          <p:cNvSpPr/>
          <p:nvPr/>
        </p:nvSpPr>
        <p:spPr>
          <a:xfrm>
            <a:off x="4979334" y="3053157"/>
            <a:ext cx="965810" cy="4687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(III)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FBB47D4-533D-407E-AE1A-7575E443EB92}"/>
              </a:ext>
            </a:extLst>
          </p:cNvPr>
          <p:cNvSpPr/>
          <p:nvPr/>
        </p:nvSpPr>
        <p:spPr>
          <a:xfrm>
            <a:off x="523162" y="3680721"/>
            <a:ext cx="2583594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concentração 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11FF4CA-FFE7-4C7E-AE29-85F105A45753}"/>
              </a:ext>
            </a:extLst>
          </p:cNvPr>
          <p:cNvSpPr/>
          <p:nvPr/>
        </p:nvSpPr>
        <p:spPr>
          <a:xfrm>
            <a:off x="3361550" y="3680720"/>
            <a:ext cx="2583594" cy="5783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adsorção 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0817A35-0380-4F26-A90A-A61A8858EF8B}"/>
              </a:ext>
            </a:extLst>
          </p:cNvPr>
          <p:cNvSpPr/>
          <p:nvPr/>
        </p:nvSpPr>
        <p:spPr>
          <a:xfrm>
            <a:off x="523161" y="4417834"/>
            <a:ext cx="5421982" cy="5783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Blindagem das cargas negativas pelos íons do eletrólito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8244AD1-E621-439B-B6FB-322A76251776}"/>
              </a:ext>
            </a:extLst>
          </p:cNvPr>
          <p:cNvSpPr/>
          <p:nvPr/>
        </p:nvSpPr>
        <p:spPr>
          <a:xfrm>
            <a:off x="523161" y="5183277"/>
            <a:ext cx="5421982" cy="5783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positiva nas bordas, se pH &lt; PCZ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8BFBE1B-E6E9-4817-94FC-C03416CAE3A7}"/>
              </a:ext>
            </a:extLst>
          </p:cNvPr>
          <p:cNvSpPr/>
          <p:nvPr/>
        </p:nvSpPr>
        <p:spPr>
          <a:xfrm>
            <a:off x="6325773" y="2322539"/>
            <a:ext cx="5421983" cy="578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do pH</a:t>
            </a:r>
          </a:p>
        </p:txBody>
      </p:sp>
      <p:pic>
        <p:nvPicPr>
          <p:cNvPr id="1026" name="Picture 2" descr="O que é pH? - Conceito, informações, curiosidades e mais!">
            <a:extLst>
              <a:ext uri="{FF2B5EF4-FFF2-40B4-BE49-F238E27FC236}">
                <a16:creationId xmlns:a16="http://schemas.microsoft.com/office/drawing/2014/main" id="{E2014BB6-694C-471B-A078-684D15E5D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b="28315"/>
          <a:stretch/>
        </p:blipFill>
        <p:spPr bwMode="auto">
          <a:xfrm>
            <a:off x="6383216" y="4000102"/>
            <a:ext cx="5421982" cy="16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ave Esquerda 5">
            <a:extLst>
              <a:ext uri="{FF2B5EF4-FFF2-40B4-BE49-F238E27FC236}">
                <a16:creationId xmlns:a16="http://schemas.microsoft.com/office/drawing/2014/main" id="{445E6C13-9243-4EEB-BDD2-0ACF9C5BABAC}"/>
              </a:ext>
            </a:extLst>
          </p:cNvPr>
          <p:cNvSpPr/>
          <p:nvPr/>
        </p:nvSpPr>
        <p:spPr>
          <a:xfrm rot="5400000">
            <a:off x="8398149" y="3672764"/>
            <a:ext cx="352220" cy="717452"/>
          </a:xfrm>
          <a:prstGeom prst="leftBrace">
            <a:avLst>
              <a:gd name="adj1" fmla="val 8333"/>
              <a:gd name="adj2" fmla="val 520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F595F8A-3945-4CE7-95C8-44447D7C714E}"/>
              </a:ext>
            </a:extLst>
          </p:cNvPr>
          <p:cNvSpPr/>
          <p:nvPr/>
        </p:nvSpPr>
        <p:spPr>
          <a:xfrm>
            <a:off x="7998672" y="3274127"/>
            <a:ext cx="1151173" cy="46876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ótimo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13D38B72-1F3E-4D0B-BA66-776181F90F42}"/>
              </a:ext>
            </a:extLst>
          </p:cNvPr>
          <p:cNvSpPr/>
          <p:nvPr/>
        </p:nvSpPr>
        <p:spPr>
          <a:xfrm>
            <a:off x="6637361" y="3680720"/>
            <a:ext cx="1140100" cy="31938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B63A2F4A-63DC-4550-BB24-89374DD6A7FF}"/>
              </a:ext>
            </a:extLst>
          </p:cNvPr>
          <p:cNvSpPr/>
          <p:nvPr/>
        </p:nvSpPr>
        <p:spPr>
          <a:xfrm>
            <a:off x="6569066" y="3224589"/>
            <a:ext cx="1251620" cy="468768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Adsorção</a:t>
            </a:r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6B0ACADE-5929-4EB5-A602-6F60ACF8D8DC}"/>
              </a:ext>
            </a:extLst>
          </p:cNvPr>
          <p:cNvSpPr/>
          <p:nvPr/>
        </p:nvSpPr>
        <p:spPr>
          <a:xfrm>
            <a:off x="9445851" y="3718447"/>
            <a:ext cx="1140100" cy="31938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9388323-96AC-498E-939B-2484DEC4C401}"/>
              </a:ext>
            </a:extLst>
          </p:cNvPr>
          <p:cNvSpPr/>
          <p:nvPr/>
        </p:nvSpPr>
        <p:spPr>
          <a:xfrm>
            <a:off x="9327831" y="3274127"/>
            <a:ext cx="1573515" cy="468768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</a:p>
        </p:txBody>
      </p:sp>
    </p:spTree>
    <p:extLst>
      <p:ext uri="{BB962C8B-B14F-4D97-AF65-F5344CB8AC3E}">
        <p14:creationId xmlns:p14="http://schemas.microsoft.com/office/powerpoint/2010/main" val="2519000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1061</Words>
  <Application>Microsoft Office PowerPoint</Application>
  <PresentationFormat>Widescreen</PresentationFormat>
  <Paragraphs>253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Yago Isaias Borges</dc:creator>
  <cp:lastModifiedBy>Yago Isaias Borges</cp:lastModifiedBy>
  <cp:revision>1</cp:revision>
  <dcterms:created xsi:type="dcterms:W3CDTF">2020-11-27T11:52:00Z</dcterms:created>
  <dcterms:modified xsi:type="dcterms:W3CDTF">2020-12-14T13:35:53Z</dcterms:modified>
</cp:coreProperties>
</file>