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69" r:id="rId5"/>
    <p:sldId id="272" r:id="rId6"/>
    <p:sldId id="273" r:id="rId7"/>
    <p:sldId id="274" r:id="rId8"/>
    <p:sldId id="276" r:id="rId9"/>
    <p:sldId id="277" r:id="rId10"/>
    <p:sldId id="275" r:id="rId11"/>
    <p:sldId id="281" r:id="rId12"/>
    <p:sldId id="282" r:id="rId13"/>
  </p:sldIdLst>
  <p:sldSz cx="9144000" cy="6858000" type="screen4x3"/>
  <p:notesSz cx="6881813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493"/>
    <a:srgbClr val="FADC90"/>
    <a:srgbClr val="EAD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4009" tIns="47005" rIns="94009" bIns="470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4009" tIns="47005" rIns="94009" bIns="47005" rtlCol="0"/>
          <a:lstStyle>
            <a:lvl1pPr algn="r">
              <a:defRPr sz="1200"/>
            </a:lvl1pPr>
          </a:lstStyle>
          <a:p>
            <a:fld id="{68AF9A54-1C71-4119-980D-F9B1ADD300B3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4009" tIns="47005" rIns="94009" bIns="470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4009" tIns="47005" rIns="94009" bIns="47005" rtlCol="0" anchor="b"/>
          <a:lstStyle>
            <a:lvl1pPr algn="r">
              <a:defRPr sz="1200"/>
            </a:lvl1pPr>
          </a:lstStyle>
          <a:p>
            <a:fld id="{58F8C26E-E454-45EF-B379-90434C836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0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99817"/>
          </a:xfrm>
          <a:prstGeom prst="rect">
            <a:avLst/>
          </a:prstGeom>
        </p:spPr>
        <p:txBody>
          <a:bodyPr vert="horz" lIns="94009" tIns="47005" rIns="94009" bIns="4700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99817"/>
          </a:xfrm>
          <a:prstGeom prst="rect">
            <a:avLst/>
          </a:prstGeom>
        </p:spPr>
        <p:txBody>
          <a:bodyPr vert="horz" lIns="94009" tIns="47005" rIns="94009" bIns="47005" rtlCol="0"/>
          <a:lstStyle>
            <a:lvl1pPr algn="r">
              <a:defRPr sz="1200"/>
            </a:lvl1pPr>
          </a:lstStyle>
          <a:p>
            <a:fld id="{2B211AC7-998F-4741-A993-26C0F729147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09" tIns="47005" rIns="94009" bIns="4700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018" y="4750697"/>
            <a:ext cx="5505778" cy="4501603"/>
          </a:xfrm>
          <a:prstGeom prst="rect">
            <a:avLst/>
          </a:prstGeom>
        </p:spPr>
        <p:txBody>
          <a:bodyPr vert="horz" lIns="94009" tIns="47005" rIns="94009" bIns="47005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1394"/>
            <a:ext cx="2981409" cy="499817"/>
          </a:xfrm>
          <a:prstGeom prst="rect">
            <a:avLst/>
          </a:prstGeom>
        </p:spPr>
        <p:txBody>
          <a:bodyPr vert="horz" lIns="94009" tIns="47005" rIns="94009" bIns="4700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765" y="9501394"/>
            <a:ext cx="2981409" cy="499817"/>
          </a:xfrm>
          <a:prstGeom prst="rect">
            <a:avLst/>
          </a:prstGeom>
        </p:spPr>
        <p:txBody>
          <a:bodyPr vert="horz" lIns="94009" tIns="47005" rIns="94009" bIns="47005" rtlCol="0" anchor="b"/>
          <a:lstStyle>
            <a:lvl1pPr algn="r">
              <a:defRPr sz="1200"/>
            </a:lvl1pPr>
          </a:lstStyle>
          <a:p>
            <a:fld id="{57D96C59-B755-47FA-94A6-02B9A2E9FB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4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6CCC-54BA-4400-AEA4-3C4EB35C2EB2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B0F3-36DB-483F-A05B-8C81945B08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Disciplina: Política para o cuidado em álcool e drogas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080720" cy="1198984"/>
          </a:xfrm>
        </p:spPr>
        <p:txBody>
          <a:bodyPr>
            <a:noAutofit/>
          </a:bodyPr>
          <a:lstStyle/>
          <a:p>
            <a:pPr algn="r"/>
            <a:r>
              <a:rPr lang="pt-BR" sz="1200" b="1" dirty="0"/>
              <a:t>Docente responsável: Laura Camargo </a:t>
            </a:r>
            <a:r>
              <a:rPr lang="pt-BR" sz="1200" b="1" dirty="0" err="1"/>
              <a:t>Macruz</a:t>
            </a:r>
            <a:r>
              <a:rPr lang="pt-BR" sz="1200" b="1" dirty="0"/>
              <a:t>  </a:t>
            </a:r>
            <a:r>
              <a:rPr lang="pt-BR" sz="1200" b="1" dirty="0" err="1"/>
              <a:t>Feuerwerker</a:t>
            </a:r>
            <a:endParaRPr lang="pt-BR" sz="1200" b="1" dirty="0"/>
          </a:p>
          <a:p>
            <a:pPr algn="r"/>
            <a:r>
              <a:rPr lang="pt-BR" sz="1200" b="1" dirty="0" err="1"/>
              <a:t>Profa</a:t>
            </a:r>
            <a:r>
              <a:rPr lang="pt-BR" sz="1200" b="1" dirty="0"/>
              <a:t> convidada:  </a:t>
            </a:r>
            <a:r>
              <a:rPr lang="pt-BR" sz="1200" b="1" dirty="0" err="1"/>
              <a:t>Lumena</a:t>
            </a:r>
            <a:r>
              <a:rPr lang="pt-BR" sz="1200" b="1" dirty="0"/>
              <a:t> Almeida Castro Furtado</a:t>
            </a:r>
          </a:p>
          <a:p>
            <a:pPr algn="r"/>
            <a:r>
              <a:rPr lang="pt-BR" sz="1200" b="1" dirty="0"/>
              <a:t>Aluno PAE: Diego Carvalho            </a:t>
            </a:r>
          </a:p>
          <a:p>
            <a:pPr algn="r"/>
            <a:r>
              <a:rPr lang="pt-BR" sz="1200" b="1" dirty="0"/>
              <a:t>Depto de Política e Gestão/FSP</a:t>
            </a:r>
          </a:p>
          <a:p>
            <a:pPr algn="r"/>
            <a:r>
              <a:rPr lang="pt-BR" sz="1200" b="1" dirty="0"/>
              <a:t>Sala: Lucas Assunção e nos dias 08/03, 12/04 e 10/05: José Maria Gomes</a:t>
            </a:r>
          </a:p>
          <a:p>
            <a:pPr algn="r"/>
            <a:r>
              <a:rPr lang="pt-BR" sz="1200" b="1" dirty="0"/>
              <a:t>1º semestre de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32764" y="3244334"/>
            <a:ext cx="307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https://youtu.be/kLB3lscxwGU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54868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YouTube Noto"/>
              </a:rPr>
              <a:t>“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esta música que música feia misericórdia. estas pessoas precisa e de tratamento .e o prefeito de São Paulo tem que acaba com esta merda de </a:t>
            </a:r>
            <a:r>
              <a:rPr lang="pt-BR" i="1" dirty="0" err="1">
                <a:solidFill>
                  <a:srgbClr val="000000"/>
                </a:solidFill>
                <a:latin typeface="YouTube Noto"/>
              </a:rPr>
              <a:t>cracolandia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. limpa a cidade chega de tanto sujeira </a:t>
            </a:r>
            <a:r>
              <a:rPr lang="pt-BR" i="1" dirty="0" err="1">
                <a:solidFill>
                  <a:srgbClr val="000000"/>
                </a:solidFill>
                <a:latin typeface="YouTube Noto"/>
              </a:rPr>
              <a:t>vc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 mal consegue anda na rua .</a:t>
            </a:r>
            <a:r>
              <a:rPr lang="pt-BR" i="1" dirty="0" err="1">
                <a:solidFill>
                  <a:srgbClr val="000000"/>
                </a:solidFill>
                <a:latin typeface="YouTube Noto"/>
              </a:rPr>
              <a:t>pq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 cheira </a:t>
            </a:r>
            <a:r>
              <a:rPr lang="pt-BR" i="1" dirty="0" err="1">
                <a:solidFill>
                  <a:srgbClr val="000000"/>
                </a:solidFill>
                <a:latin typeface="YouTube Noto"/>
              </a:rPr>
              <a:t>mt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 mal agente não é obrigado aceita isto.”﻿</a:t>
            </a:r>
            <a:endParaRPr lang="pt-BR" i="1" dirty="0"/>
          </a:p>
        </p:txBody>
      </p:sp>
      <p:sp>
        <p:nvSpPr>
          <p:cNvPr id="4" name="Retângulo 3"/>
          <p:cNvSpPr/>
          <p:nvPr/>
        </p:nvSpPr>
        <p:spPr>
          <a:xfrm>
            <a:off x="4211960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YouTube Noto"/>
              </a:rPr>
              <a:t>“</a:t>
            </a:r>
            <a:r>
              <a:rPr lang="pt-BR" i="1" dirty="0">
                <a:solidFill>
                  <a:srgbClr val="000000"/>
                </a:solidFill>
                <a:latin typeface="YouTube Noto"/>
              </a:rPr>
              <a:t>Ser usuário de droga virou denominação social. Esses viciados deveriam estar em clínicas de recuperação. É o cúmulo, viciados, pobres e miseráveis comemorando o quê???</a:t>
            </a:r>
            <a:r>
              <a:rPr lang="pt-BR" dirty="0">
                <a:solidFill>
                  <a:srgbClr val="000000"/>
                </a:solidFill>
                <a:latin typeface="YouTube Noto"/>
              </a:rPr>
              <a:t>﻿”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7504" y="42653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YouTube Noto"/>
              </a:rPr>
              <a:t>COMENTÁRIOS ABAIXO DO VIDEO DO CARNAVAL NA CRACOLANDIA</a:t>
            </a:r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9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73" y="2756190"/>
            <a:ext cx="3057804" cy="40770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35" y="908720"/>
            <a:ext cx="2571750" cy="3429000"/>
          </a:xfrm>
          <a:prstGeom prst="rect">
            <a:avLst/>
          </a:prstGeom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93882" y="1124744"/>
            <a:ext cx="82296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pt-BR" altLang="pt-BR" sz="3200" dirty="0"/>
          </a:p>
        </p:txBody>
      </p:sp>
      <p:sp>
        <p:nvSpPr>
          <p:cNvPr id="19462" name="Título 1"/>
          <p:cNvSpPr>
            <a:spLocks/>
          </p:cNvSpPr>
          <p:nvPr/>
        </p:nvSpPr>
        <p:spPr bwMode="auto">
          <a:xfrm>
            <a:off x="-45310" y="1627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altLang="pt-BR" sz="4000" b="1" dirty="0">
                <a:solidFill>
                  <a:schemeClr val="tx2"/>
                </a:solidFill>
              </a:rPr>
              <a:t>Mudança na moradia</a:t>
            </a:r>
          </a:p>
        </p:txBody>
      </p:sp>
      <p:sp>
        <p:nvSpPr>
          <p:cNvPr id="2" name="AutoShape 2" descr="Exibindo 2016-07-30-PHOTO-000072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473" y="346956"/>
            <a:ext cx="3750363" cy="2851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6" y="3188238"/>
            <a:ext cx="2733768" cy="36450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" y="1765873"/>
            <a:ext cx="2926436" cy="3901915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softEdge rad="38100"/>
          </a:effectLst>
        </p:spPr>
      </p:pic>
      <p:pic>
        <p:nvPicPr>
          <p:cNvPr id="11" name="Picture 4" descr="LOGO Programa De Braços Abert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2" y="5751323"/>
            <a:ext cx="1542797" cy="10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5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ernando pess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0520" cy="35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ernando pess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5" r="-4420" b="51479"/>
          <a:stretch/>
        </p:blipFill>
        <p:spPr bwMode="auto">
          <a:xfrm>
            <a:off x="5754384" y="836712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ernando pesso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10114"/>
          <a:stretch/>
        </p:blipFill>
        <p:spPr bwMode="auto">
          <a:xfrm>
            <a:off x="5508104" y="3501008"/>
            <a:ext cx="2942546" cy="28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5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Por que um cuidado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intersetorial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21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a gente não quer só com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a gente não quer só comi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a gente não quer só co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2338"/>
            <a:ext cx="3173955" cy="4491147"/>
          </a:xfrm>
          <a:prstGeom prst="rect">
            <a:avLst/>
          </a:prstGeom>
          <a:noFill/>
          <a:ln w="920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 gente não quer só com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639"/>
            <a:ext cx="3984377" cy="2991406"/>
          </a:xfrm>
          <a:prstGeom prst="rect">
            <a:avLst/>
          </a:prstGeom>
          <a:noFill/>
          <a:ln w="825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Resultado de imagem para a gente não quer só comi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2" descr="Resultado de imagem para a gente não quer só comi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6" descr="Resultado de imagem para a gente não quer só comi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2" name="Picture 18" descr="Resultado de imagem para a gente não quer só com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840361" cy="2876565"/>
          </a:xfrm>
          <a:prstGeom prst="rect">
            <a:avLst/>
          </a:prstGeom>
          <a:noFill/>
          <a:ln w="825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8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dimensões do cuidado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intersetorial</a:t>
            </a:r>
            <a:endParaRPr lang="pt-B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5038" y="36901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87917" y="264620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8162" y="203617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SEGURANÇA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64326" y="48525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LAZER</a:t>
            </a:r>
          </a:p>
        </p:txBody>
      </p:sp>
      <p:sp>
        <p:nvSpPr>
          <p:cNvPr id="8" name="CaixaDeTexto 7"/>
          <p:cNvSpPr txBox="1"/>
          <p:nvPr/>
        </p:nvSpPr>
        <p:spPr>
          <a:xfrm rot="10800000" flipV="1">
            <a:off x="5884145" y="2415372"/>
            <a:ext cx="27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CULTURA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48064" y="3690104"/>
            <a:ext cx="353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ASSISTENCIA SOCIAL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03648" y="585433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ISSO COM RESPEITO AOS DIREITOS HUMANOS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0170" y="37226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084168" y="47741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para uma política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Construir uma rede integrada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Unificar os princípios que regem cada área </a:t>
            </a:r>
          </a:p>
          <a:p>
            <a:pPr marL="800100" lvl="2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REDUÇÃO DE DANOS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RESPEITO ÀS DIFERENÇAS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AUTONOMIA NÃO TUTELA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CUIDADO EM LIBERDADE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DIREITO À CIDADE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54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É DE LEI E OFICINAS NA CRACO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É DE LEI E OFICINAS NA CRACOLAN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Resultado de imagem para É DE LEI E OFICINAS NA CRACOLA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56512"/>
            <a:ext cx="3252763" cy="4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BAR DIVERSIDADE  BELO HORIZONTE SAUDE M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176464" cy="39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5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É DE LEI E OFICINAS NA CRACOLA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85184" cy="2723456"/>
          </a:xfrm>
          <a:prstGeom prst="rect">
            <a:avLst/>
          </a:prstGeom>
          <a:noFill/>
          <a:ln w="730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BAR DIVERSIDADE  BELO HORIZONTE SAUDE MEN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7354"/>
          <a:stretch/>
        </p:blipFill>
        <p:spPr bwMode="auto">
          <a:xfrm>
            <a:off x="5652120" y="692696"/>
            <a:ext cx="3168352" cy="3672408"/>
          </a:xfrm>
          <a:prstGeom prst="rect">
            <a:avLst/>
          </a:prstGeom>
          <a:noFill/>
          <a:ln w="793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SAO BERNARDO ECONOMIA SOLID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56" y="2941352"/>
            <a:ext cx="2808312" cy="374441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2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REMANDO PAR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439542" cy="332965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3861048"/>
            <a:ext cx="33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https://youtu.be/1wOdHWBVgpw</a:t>
            </a:r>
          </a:p>
        </p:txBody>
      </p:sp>
    </p:spTree>
    <p:extLst>
      <p:ext uri="{BB962C8B-B14F-4D97-AF65-F5344CB8AC3E}">
        <p14:creationId xmlns:p14="http://schemas.microsoft.com/office/powerpoint/2010/main" val="178914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GCM E REDUÇÃO DE D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28261" cy="3897148"/>
          </a:xfrm>
          <a:prstGeom prst="rect">
            <a:avLst/>
          </a:prstGeom>
          <a:noFill/>
          <a:ln w="825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5229200"/>
            <a:ext cx="664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DA SEGURANÇA</a:t>
            </a:r>
          </a:p>
        </p:txBody>
      </p:sp>
    </p:spTree>
    <p:extLst>
      <p:ext uri="{BB962C8B-B14F-4D97-AF65-F5344CB8AC3E}">
        <p14:creationId xmlns:p14="http://schemas.microsoft.com/office/powerpoint/2010/main" val="308464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231</Words>
  <Application>Microsoft Office PowerPoint</Application>
  <PresentationFormat>Apresentação na tela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YouTube Noto</vt:lpstr>
      <vt:lpstr>Tema do Office</vt:lpstr>
      <vt:lpstr>Disciplina: Política para o cuidado em álcool e drogas</vt:lpstr>
      <vt:lpstr>Por que um cuidado intersetorial?</vt:lpstr>
      <vt:lpstr>Apresentação do PowerPoint</vt:lpstr>
      <vt:lpstr>Algumas dimensões do cuidado intersetorial</vt:lpstr>
      <vt:lpstr>Desafios para uma política intersetorial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para o cuidado em álcool e drogas</dc:title>
  <dc:creator>Treinamento</dc:creator>
  <cp:lastModifiedBy>Laura Feuerwerker</cp:lastModifiedBy>
  <cp:revision>108</cp:revision>
  <cp:lastPrinted>2017-03-28T14:18:42Z</cp:lastPrinted>
  <dcterms:created xsi:type="dcterms:W3CDTF">2017-02-13T14:18:59Z</dcterms:created>
  <dcterms:modified xsi:type="dcterms:W3CDTF">2020-02-27T14:42:13Z</dcterms:modified>
</cp:coreProperties>
</file>